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306" r:id="rId2"/>
    <p:sldId id="307" r:id="rId3"/>
    <p:sldId id="293" r:id="rId4"/>
    <p:sldId id="313" r:id="rId5"/>
    <p:sldId id="311" r:id="rId6"/>
    <p:sldId id="310" r:id="rId7"/>
    <p:sldId id="295" r:id="rId8"/>
    <p:sldId id="261" r:id="rId9"/>
    <p:sldId id="259" r:id="rId10"/>
    <p:sldId id="290" r:id="rId11"/>
    <p:sldId id="256" r:id="rId12"/>
    <p:sldId id="314" r:id="rId13"/>
    <p:sldId id="263" r:id="rId14"/>
    <p:sldId id="264" r:id="rId15"/>
    <p:sldId id="267" r:id="rId16"/>
    <p:sldId id="268" r:id="rId17"/>
    <p:sldId id="269" r:id="rId18"/>
    <p:sldId id="300" r:id="rId19"/>
    <p:sldId id="275" r:id="rId20"/>
    <p:sldId id="303" r:id="rId21"/>
    <p:sldId id="276" r:id="rId22"/>
    <p:sldId id="279" r:id="rId23"/>
    <p:sldId id="309" r:id="rId24"/>
    <p:sldId id="281" r:id="rId25"/>
    <p:sldId id="312" r:id="rId26"/>
    <p:sldId id="282" r:id="rId27"/>
    <p:sldId id="304" r:id="rId28"/>
    <p:sldId id="283" r:id="rId29"/>
  </p:sldIdLst>
  <p:sldSz cx="9144000" cy="5143500" type="screen16x9"/>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B28A"/>
    <a:srgbClr val="F9711C"/>
    <a:srgbClr val="92AF27"/>
    <a:srgbClr val="E74C2E"/>
    <a:srgbClr val="CE3618"/>
    <a:srgbClr val="2B896A"/>
    <a:srgbClr val="C42A13"/>
    <a:srgbClr val="009999"/>
    <a:srgbClr val="E51F15"/>
    <a:srgbClr val="ED403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12" autoAdjust="0"/>
    <p:restoredTop sz="94660"/>
  </p:normalViewPr>
  <p:slideViewPr>
    <p:cSldViewPr>
      <p:cViewPr varScale="1">
        <p:scale>
          <a:sx n="112" d="100"/>
          <a:sy n="112" d="100"/>
        </p:scale>
        <p:origin x="-558" y="-90"/>
      </p:cViewPr>
      <p:guideLst>
        <p:guide orient="horz" pos="1620"/>
        <p:guide pos="2880"/>
      </p:guideLst>
    </p:cSldViewPr>
  </p:slideViewPr>
  <p:notesTextViewPr>
    <p:cViewPr>
      <p:scale>
        <a:sx n="1" d="1"/>
        <a:sy n="1" d="1"/>
      </p:scale>
      <p:origin x="0" y="0"/>
    </p:cViewPr>
  </p:notesTextViewPr>
  <p:sorterViewPr>
    <p:cViewPr>
      <p:scale>
        <a:sx n="146" d="100"/>
        <a:sy n="14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3.xlsx"/><Relationship Id="rId1" Type="http://schemas.openxmlformats.org/officeDocument/2006/relationships/themeOverride" Target="../theme/themeOverrid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rgbClr val="D2A960"/>
            </a:solidFill>
            <a:effectLst/>
          </c:spPr>
          <c:invertIfNegative val="0"/>
          <c:dPt>
            <c:idx val="0"/>
            <c:invertIfNegative val="0"/>
            <c:bubble3D val="0"/>
            <c:spPr>
              <a:solidFill>
                <a:srgbClr val="ED4037"/>
              </a:solidFill>
              <a:effectLst/>
            </c:spPr>
          </c:dPt>
          <c:dPt>
            <c:idx val="1"/>
            <c:invertIfNegative val="0"/>
            <c:bubble3D val="0"/>
            <c:spPr>
              <a:solidFill>
                <a:srgbClr val="92AF27"/>
              </a:solidFill>
              <a:effectLst/>
            </c:spPr>
          </c:dPt>
          <c:dPt>
            <c:idx val="2"/>
            <c:invertIfNegative val="0"/>
            <c:bubble3D val="0"/>
            <c:spPr>
              <a:solidFill>
                <a:srgbClr val="38B28A"/>
              </a:solidFill>
              <a:effectLst/>
            </c:spPr>
          </c:dPt>
          <c:dPt>
            <c:idx val="3"/>
            <c:invertIfNegative val="0"/>
            <c:bubble3D val="0"/>
            <c:spPr>
              <a:solidFill>
                <a:srgbClr val="F9711C"/>
              </a:solidFill>
              <a:effectLst/>
            </c:spPr>
          </c:dPt>
          <c:dLbls>
            <c:dLbl>
              <c:idx val="0"/>
              <c:layout>
                <c:manualLayout>
                  <c:x val="0.38908893665655453"/>
                  <c:y val="-2.0742330441656479E-2"/>
                </c:manualLayout>
              </c:layout>
              <c:showLegendKey val="0"/>
              <c:showVal val="1"/>
              <c:showCatName val="0"/>
              <c:showSerName val="0"/>
              <c:showPercent val="0"/>
              <c:showBubbleSize val="0"/>
            </c:dLbl>
            <c:dLbl>
              <c:idx val="1"/>
              <c:layout>
                <c:manualLayout>
                  <c:x val="0.20936690401043165"/>
                  <c:y val="1.0371165220828239E-2"/>
                </c:manualLayout>
              </c:layout>
              <c:showLegendKey val="0"/>
              <c:showVal val="1"/>
              <c:showCatName val="0"/>
              <c:showSerName val="0"/>
              <c:showPercent val="0"/>
              <c:showBubbleSize val="0"/>
            </c:dLbl>
            <c:dLbl>
              <c:idx val="2"/>
              <c:layout>
                <c:manualLayout>
                  <c:x val="7.7817787331310909E-2"/>
                  <c:y val="0"/>
                </c:manualLayout>
              </c:layout>
              <c:showLegendKey val="0"/>
              <c:showVal val="1"/>
              <c:showCatName val="0"/>
              <c:showSerName val="0"/>
              <c:showPercent val="0"/>
              <c:showBubbleSize val="0"/>
            </c:dLbl>
            <c:dLbl>
              <c:idx val="3"/>
              <c:layout>
                <c:manualLayout>
                  <c:x val="3.5203284745116838E-2"/>
                  <c:y val="0"/>
                </c:manualLayout>
              </c:layout>
              <c:showLegendKey val="0"/>
              <c:showVal val="1"/>
              <c:showCatName val="0"/>
              <c:showSerName val="0"/>
              <c:showPercent val="0"/>
              <c:showBubbleSize val="0"/>
            </c:dLbl>
            <c:txPr>
              <a:bodyPr/>
              <a:lstStyle/>
              <a:p>
                <a:pPr>
                  <a:defRPr sz="1400"/>
                </a:pPr>
                <a:endParaRPr lang="zh-CN"/>
              </a:p>
            </c:txPr>
            <c:showLegendKey val="0"/>
            <c:showVal val="1"/>
            <c:showCatName val="0"/>
            <c:showSerName val="0"/>
            <c:showPercent val="0"/>
            <c:showBubbleSize val="0"/>
            <c:showLeaderLines val="0"/>
          </c:dLbls>
          <c:cat>
            <c:strRef>
              <c:f>Sheet1!$A$2:$A$5</c:f>
              <c:strCache>
                <c:ptCount val="4"/>
                <c:pt idx="0">
                  <c:v>2017上半年</c:v>
                </c:pt>
                <c:pt idx="1">
                  <c:v>2016下半年</c:v>
                </c:pt>
                <c:pt idx="2">
                  <c:v>2016上半年</c:v>
                </c:pt>
                <c:pt idx="3">
                  <c:v>2015下半年</c:v>
                </c:pt>
              </c:strCache>
            </c:strRef>
          </c:cat>
          <c:val>
            <c:numRef>
              <c:f>Sheet1!$B$2:$B$5</c:f>
              <c:numCache>
                <c:formatCode>General</c:formatCode>
                <c:ptCount val="4"/>
                <c:pt idx="0">
                  <c:v>300</c:v>
                </c:pt>
                <c:pt idx="1">
                  <c:v>150</c:v>
                </c:pt>
                <c:pt idx="2">
                  <c:v>50</c:v>
                </c:pt>
                <c:pt idx="3">
                  <c:v>15</c:v>
                </c:pt>
              </c:numCache>
            </c:numRef>
          </c:val>
        </c:ser>
        <c:dLbls>
          <c:showLegendKey val="0"/>
          <c:showVal val="0"/>
          <c:showCatName val="0"/>
          <c:showSerName val="0"/>
          <c:showPercent val="0"/>
          <c:showBubbleSize val="0"/>
        </c:dLbls>
        <c:gapWidth val="50"/>
        <c:overlap val="100"/>
        <c:axId val="179373568"/>
        <c:axId val="179375104"/>
      </c:barChart>
      <c:catAx>
        <c:axId val="179373568"/>
        <c:scaling>
          <c:orientation val="minMax"/>
        </c:scaling>
        <c:delete val="0"/>
        <c:axPos val="l"/>
        <c:numFmt formatCode="General" sourceLinked="1"/>
        <c:majorTickMark val="out"/>
        <c:minorTickMark val="none"/>
        <c:tickLblPos val="nextTo"/>
        <c:txPr>
          <a:bodyPr/>
          <a:lstStyle/>
          <a:p>
            <a:pPr>
              <a:defRPr sz="1050" b="0">
                <a:solidFill>
                  <a:schemeClr val="tx1">
                    <a:lumMod val="75000"/>
                    <a:lumOff val="25000"/>
                  </a:schemeClr>
                </a:solidFill>
                <a:latin typeface="微软雅黑" pitchFamily="34" charset="-122"/>
                <a:ea typeface="微软雅黑" pitchFamily="34" charset="-122"/>
              </a:defRPr>
            </a:pPr>
            <a:endParaRPr lang="zh-CN"/>
          </a:p>
        </c:txPr>
        <c:crossAx val="179375104"/>
        <c:crosses val="autoZero"/>
        <c:auto val="1"/>
        <c:lblAlgn val="ctr"/>
        <c:lblOffset val="100"/>
        <c:noMultiLvlLbl val="0"/>
      </c:catAx>
      <c:valAx>
        <c:axId val="179375104"/>
        <c:scaling>
          <c:orientation val="minMax"/>
        </c:scaling>
        <c:delete val="0"/>
        <c:axPos val="b"/>
        <c:numFmt formatCode="General" sourceLinked="1"/>
        <c:majorTickMark val="out"/>
        <c:minorTickMark val="none"/>
        <c:tickLblPos val="nextTo"/>
        <c:txPr>
          <a:bodyPr/>
          <a:lstStyle/>
          <a:p>
            <a:pPr>
              <a:defRPr sz="900">
                <a:solidFill>
                  <a:schemeClr val="tx1">
                    <a:lumMod val="75000"/>
                    <a:lumOff val="25000"/>
                  </a:schemeClr>
                </a:solidFill>
                <a:latin typeface="Arial" pitchFamily="34" charset="0"/>
                <a:cs typeface="Arial" pitchFamily="34" charset="0"/>
              </a:defRPr>
            </a:pPr>
            <a:endParaRPr lang="zh-CN"/>
          </a:p>
        </c:txPr>
        <c:crossAx val="179373568"/>
        <c:crosses val="autoZero"/>
        <c:crossBetween val="between"/>
      </c:valAx>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Sheet1!$B$1</c:f>
              <c:strCache>
                <c:ptCount val="1"/>
                <c:pt idx="0">
                  <c:v>系列 1</c:v>
                </c:pt>
              </c:strCache>
            </c:strRef>
          </c:tx>
          <c:spPr>
            <a:solidFill>
              <a:srgbClr val="D2A960"/>
            </a:solidFill>
            <a:effectLst/>
          </c:spPr>
          <c:invertIfNegative val="0"/>
          <c:dPt>
            <c:idx val="0"/>
            <c:invertIfNegative val="0"/>
            <c:bubble3D val="0"/>
            <c:spPr>
              <a:solidFill>
                <a:srgbClr val="ED4037"/>
              </a:solidFill>
              <a:effectLst/>
            </c:spPr>
          </c:dPt>
          <c:dPt>
            <c:idx val="1"/>
            <c:invertIfNegative val="0"/>
            <c:bubble3D val="0"/>
            <c:spPr>
              <a:solidFill>
                <a:srgbClr val="92AF27"/>
              </a:solidFill>
              <a:effectLst/>
            </c:spPr>
          </c:dPt>
          <c:dPt>
            <c:idx val="2"/>
            <c:invertIfNegative val="0"/>
            <c:bubble3D val="0"/>
            <c:spPr>
              <a:solidFill>
                <a:srgbClr val="38B28A"/>
              </a:solidFill>
              <a:effectLst/>
            </c:spPr>
          </c:dPt>
          <c:dPt>
            <c:idx val="3"/>
            <c:invertIfNegative val="0"/>
            <c:bubble3D val="0"/>
            <c:spPr>
              <a:solidFill>
                <a:srgbClr val="F9711C"/>
              </a:solidFill>
              <a:effectLst/>
            </c:spPr>
          </c:dPt>
          <c:dLbls>
            <c:dLbl>
              <c:idx val="0"/>
              <c:layout>
                <c:manualLayout>
                  <c:x val="0.41132259017978623"/>
                  <c:y val="-2.0742330441656479E-2"/>
                </c:manualLayout>
              </c:layout>
              <c:showLegendKey val="0"/>
              <c:showVal val="1"/>
              <c:showCatName val="0"/>
              <c:showSerName val="0"/>
              <c:showPercent val="0"/>
              <c:showBubbleSize val="0"/>
            </c:dLbl>
            <c:dLbl>
              <c:idx val="1"/>
              <c:layout>
                <c:manualLayout>
                  <c:x val="0.24086457983500995"/>
                  <c:y val="1.0371165220828239E-2"/>
                </c:manualLayout>
              </c:layout>
              <c:showLegendKey val="0"/>
              <c:showVal val="1"/>
              <c:showCatName val="0"/>
              <c:showSerName val="0"/>
              <c:showPercent val="0"/>
              <c:showBubbleSize val="0"/>
            </c:dLbl>
            <c:dLbl>
              <c:idx val="2"/>
              <c:layout>
                <c:manualLayout>
                  <c:x val="6.1142547188887141E-2"/>
                  <c:y val="0"/>
                </c:manualLayout>
              </c:layout>
              <c:showLegendKey val="0"/>
              <c:showVal val="1"/>
              <c:showCatName val="0"/>
              <c:showSerName val="0"/>
              <c:showPercent val="0"/>
              <c:showBubbleSize val="0"/>
            </c:dLbl>
            <c:dLbl>
              <c:idx val="3"/>
              <c:layout>
                <c:manualLayout>
                  <c:x val="2.2233653523231672E-2"/>
                  <c:y val="0"/>
                </c:manualLayout>
              </c:layout>
              <c:showLegendKey val="0"/>
              <c:showVal val="1"/>
              <c:showCatName val="0"/>
              <c:showSerName val="0"/>
              <c:showPercent val="0"/>
              <c:showBubbleSize val="0"/>
            </c:dLbl>
            <c:txPr>
              <a:bodyPr/>
              <a:lstStyle/>
              <a:p>
                <a:pPr>
                  <a:defRPr sz="1400"/>
                </a:pPr>
                <a:endParaRPr lang="zh-CN"/>
              </a:p>
            </c:txPr>
            <c:showLegendKey val="0"/>
            <c:showVal val="1"/>
            <c:showCatName val="0"/>
            <c:showSerName val="0"/>
            <c:showPercent val="0"/>
            <c:showBubbleSize val="0"/>
            <c:showLeaderLines val="0"/>
          </c:dLbls>
          <c:cat>
            <c:strRef>
              <c:f>Sheet1!$A$2:$A$5</c:f>
              <c:strCache>
                <c:ptCount val="4"/>
                <c:pt idx="0">
                  <c:v>2017上半年</c:v>
                </c:pt>
                <c:pt idx="1">
                  <c:v>2016下半年</c:v>
                </c:pt>
                <c:pt idx="2">
                  <c:v>2016上半年</c:v>
                </c:pt>
                <c:pt idx="3">
                  <c:v>2015下半年</c:v>
                </c:pt>
              </c:strCache>
            </c:strRef>
          </c:cat>
          <c:val>
            <c:numRef>
              <c:f>Sheet1!$B$2:$B$5</c:f>
              <c:numCache>
                <c:formatCode>General</c:formatCode>
                <c:ptCount val="4"/>
                <c:pt idx="0">
                  <c:v>455</c:v>
                </c:pt>
                <c:pt idx="1">
                  <c:v>255</c:v>
                </c:pt>
                <c:pt idx="2">
                  <c:v>55</c:v>
                </c:pt>
                <c:pt idx="3">
                  <c:v>5</c:v>
                </c:pt>
              </c:numCache>
            </c:numRef>
          </c:val>
        </c:ser>
        <c:dLbls>
          <c:showLegendKey val="0"/>
          <c:showVal val="0"/>
          <c:showCatName val="0"/>
          <c:showSerName val="0"/>
          <c:showPercent val="0"/>
          <c:showBubbleSize val="0"/>
        </c:dLbls>
        <c:gapWidth val="50"/>
        <c:overlap val="100"/>
        <c:axId val="76901376"/>
        <c:axId val="76907264"/>
      </c:barChart>
      <c:catAx>
        <c:axId val="76901376"/>
        <c:scaling>
          <c:orientation val="minMax"/>
        </c:scaling>
        <c:delete val="0"/>
        <c:axPos val="l"/>
        <c:numFmt formatCode="General" sourceLinked="1"/>
        <c:majorTickMark val="out"/>
        <c:minorTickMark val="none"/>
        <c:tickLblPos val="nextTo"/>
        <c:txPr>
          <a:bodyPr/>
          <a:lstStyle/>
          <a:p>
            <a:pPr>
              <a:defRPr sz="1050" b="0">
                <a:solidFill>
                  <a:schemeClr val="tx1">
                    <a:lumMod val="75000"/>
                    <a:lumOff val="25000"/>
                  </a:schemeClr>
                </a:solidFill>
                <a:latin typeface="微软雅黑" pitchFamily="34" charset="-122"/>
                <a:ea typeface="微软雅黑" pitchFamily="34" charset="-122"/>
              </a:defRPr>
            </a:pPr>
            <a:endParaRPr lang="zh-CN"/>
          </a:p>
        </c:txPr>
        <c:crossAx val="76907264"/>
        <c:crosses val="autoZero"/>
        <c:auto val="1"/>
        <c:lblAlgn val="ctr"/>
        <c:lblOffset val="100"/>
        <c:noMultiLvlLbl val="0"/>
      </c:catAx>
      <c:valAx>
        <c:axId val="76907264"/>
        <c:scaling>
          <c:orientation val="minMax"/>
        </c:scaling>
        <c:delete val="0"/>
        <c:axPos val="b"/>
        <c:numFmt formatCode="General" sourceLinked="1"/>
        <c:majorTickMark val="out"/>
        <c:minorTickMark val="none"/>
        <c:tickLblPos val="nextTo"/>
        <c:txPr>
          <a:bodyPr/>
          <a:lstStyle/>
          <a:p>
            <a:pPr>
              <a:defRPr sz="900">
                <a:solidFill>
                  <a:schemeClr val="tx1">
                    <a:lumMod val="75000"/>
                    <a:lumOff val="25000"/>
                  </a:schemeClr>
                </a:solidFill>
                <a:latin typeface="Arial" pitchFamily="34" charset="0"/>
                <a:cs typeface="Arial" pitchFamily="34" charset="0"/>
              </a:defRPr>
            </a:pPr>
            <a:endParaRPr lang="zh-CN"/>
          </a:p>
        </c:txPr>
        <c:crossAx val="76901376"/>
        <c:crosses val="autoZero"/>
        <c:crossBetween val="between"/>
      </c:valAx>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bar"/>
        <c:grouping val="stacked"/>
        <c:varyColors val="0"/>
        <c:ser>
          <c:idx val="0"/>
          <c:order val="0"/>
          <c:tx>
            <c:strRef>
              <c:f>Sheet1!$B$1</c:f>
              <c:strCache>
                <c:ptCount val="1"/>
                <c:pt idx="0">
                  <c:v>系列 1</c:v>
                </c:pt>
              </c:strCache>
            </c:strRef>
          </c:tx>
          <c:spPr>
            <a:solidFill>
              <a:srgbClr val="D2A960"/>
            </a:solidFill>
            <a:effectLst/>
          </c:spPr>
          <c:invertIfNegative val="0"/>
          <c:dPt>
            <c:idx val="0"/>
            <c:invertIfNegative val="0"/>
            <c:bubble3D val="0"/>
            <c:spPr>
              <a:solidFill>
                <a:srgbClr val="ED4037"/>
              </a:solidFill>
              <a:effectLst/>
            </c:spPr>
          </c:dPt>
          <c:dPt>
            <c:idx val="1"/>
            <c:invertIfNegative val="0"/>
            <c:bubble3D val="0"/>
            <c:spPr>
              <a:solidFill>
                <a:srgbClr val="92AF27"/>
              </a:solidFill>
              <a:effectLst/>
            </c:spPr>
          </c:dPt>
          <c:dPt>
            <c:idx val="2"/>
            <c:invertIfNegative val="0"/>
            <c:bubble3D val="0"/>
            <c:spPr>
              <a:solidFill>
                <a:srgbClr val="38B28A"/>
              </a:solidFill>
              <a:effectLst/>
            </c:spPr>
          </c:dPt>
          <c:dPt>
            <c:idx val="3"/>
            <c:invertIfNegative val="0"/>
            <c:bubble3D val="0"/>
            <c:spPr>
              <a:solidFill>
                <a:srgbClr val="F9711C"/>
              </a:solidFill>
              <a:effectLst/>
            </c:spPr>
          </c:dPt>
          <c:dLbls>
            <c:dLbl>
              <c:idx val="0"/>
              <c:layout>
                <c:manualLayout>
                  <c:x val="0.38908893665655453"/>
                  <c:y val="-2.0742330441656479E-2"/>
                </c:manualLayout>
              </c:layout>
              <c:showLegendKey val="0"/>
              <c:showVal val="1"/>
              <c:showCatName val="0"/>
              <c:showSerName val="0"/>
              <c:showPercent val="0"/>
              <c:showBubbleSize val="0"/>
            </c:dLbl>
            <c:dLbl>
              <c:idx val="1"/>
              <c:layout>
                <c:manualLayout>
                  <c:x val="0.20566129508989311"/>
                  <c:y val="-4.1484660883312957E-2"/>
                </c:manualLayout>
              </c:layout>
              <c:showLegendKey val="0"/>
              <c:showVal val="1"/>
              <c:showCatName val="0"/>
              <c:showSerName val="0"/>
              <c:showPercent val="0"/>
              <c:showBubbleSize val="0"/>
            </c:dLbl>
            <c:dLbl>
              <c:idx val="2"/>
              <c:layout>
                <c:manualLayout>
                  <c:x val="8.3376200712118834E-2"/>
                  <c:y val="0"/>
                </c:manualLayout>
              </c:layout>
              <c:showLegendKey val="0"/>
              <c:showVal val="1"/>
              <c:showCatName val="0"/>
              <c:showSerName val="0"/>
              <c:showPercent val="0"/>
              <c:showBubbleSize val="0"/>
            </c:dLbl>
            <c:dLbl>
              <c:idx val="3"/>
              <c:layout>
                <c:manualLayout>
                  <c:x val="4.6320111506732681E-2"/>
                  <c:y val="0"/>
                </c:manualLayout>
              </c:layout>
              <c:showLegendKey val="0"/>
              <c:showVal val="1"/>
              <c:showCatName val="0"/>
              <c:showSerName val="0"/>
              <c:showPercent val="0"/>
              <c:showBubbleSize val="0"/>
            </c:dLbl>
            <c:txPr>
              <a:bodyPr/>
              <a:lstStyle/>
              <a:p>
                <a:pPr>
                  <a:defRPr sz="1400"/>
                </a:pPr>
                <a:endParaRPr lang="zh-CN"/>
              </a:p>
            </c:txPr>
            <c:showLegendKey val="0"/>
            <c:showVal val="1"/>
            <c:showCatName val="0"/>
            <c:showSerName val="0"/>
            <c:showPercent val="0"/>
            <c:showBubbleSize val="0"/>
            <c:showLeaderLines val="0"/>
          </c:dLbls>
          <c:cat>
            <c:strRef>
              <c:f>Sheet1!$A$2:$A$5</c:f>
              <c:strCache>
                <c:ptCount val="4"/>
                <c:pt idx="0">
                  <c:v>2017上半年</c:v>
                </c:pt>
                <c:pt idx="1">
                  <c:v>2016下半年</c:v>
                </c:pt>
                <c:pt idx="2">
                  <c:v>2016上半年</c:v>
                </c:pt>
                <c:pt idx="3">
                  <c:v>2015下半年</c:v>
                </c:pt>
              </c:strCache>
            </c:strRef>
          </c:cat>
          <c:val>
            <c:numRef>
              <c:f>Sheet1!$B$2:$B$5</c:f>
              <c:numCache>
                <c:formatCode>General</c:formatCode>
                <c:ptCount val="4"/>
                <c:pt idx="0">
                  <c:v>10000</c:v>
                </c:pt>
                <c:pt idx="1">
                  <c:v>5000</c:v>
                </c:pt>
                <c:pt idx="2">
                  <c:v>1500</c:v>
                </c:pt>
                <c:pt idx="3">
                  <c:v>500</c:v>
                </c:pt>
              </c:numCache>
            </c:numRef>
          </c:val>
        </c:ser>
        <c:dLbls>
          <c:showLegendKey val="0"/>
          <c:showVal val="0"/>
          <c:showCatName val="0"/>
          <c:showSerName val="0"/>
          <c:showPercent val="0"/>
          <c:showBubbleSize val="0"/>
        </c:dLbls>
        <c:gapWidth val="50"/>
        <c:overlap val="100"/>
        <c:axId val="83056512"/>
        <c:axId val="83058048"/>
      </c:barChart>
      <c:catAx>
        <c:axId val="83056512"/>
        <c:scaling>
          <c:orientation val="minMax"/>
        </c:scaling>
        <c:delete val="0"/>
        <c:axPos val="l"/>
        <c:numFmt formatCode="General" sourceLinked="1"/>
        <c:majorTickMark val="out"/>
        <c:minorTickMark val="none"/>
        <c:tickLblPos val="nextTo"/>
        <c:txPr>
          <a:bodyPr/>
          <a:lstStyle/>
          <a:p>
            <a:pPr>
              <a:defRPr sz="1050" b="0">
                <a:solidFill>
                  <a:schemeClr val="tx1">
                    <a:lumMod val="75000"/>
                    <a:lumOff val="25000"/>
                  </a:schemeClr>
                </a:solidFill>
                <a:latin typeface="微软雅黑" pitchFamily="34" charset="-122"/>
                <a:ea typeface="微软雅黑" pitchFamily="34" charset="-122"/>
              </a:defRPr>
            </a:pPr>
            <a:endParaRPr lang="zh-CN"/>
          </a:p>
        </c:txPr>
        <c:crossAx val="83058048"/>
        <c:crosses val="autoZero"/>
        <c:auto val="1"/>
        <c:lblAlgn val="ctr"/>
        <c:lblOffset val="100"/>
        <c:noMultiLvlLbl val="0"/>
      </c:catAx>
      <c:valAx>
        <c:axId val="83058048"/>
        <c:scaling>
          <c:orientation val="minMax"/>
        </c:scaling>
        <c:delete val="0"/>
        <c:axPos val="b"/>
        <c:numFmt formatCode="General" sourceLinked="1"/>
        <c:majorTickMark val="out"/>
        <c:minorTickMark val="none"/>
        <c:tickLblPos val="nextTo"/>
        <c:txPr>
          <a:bodyPr/>
          <a:lstStyle/>
          <a:p>
            <a:pPr>
              <a:defRPr sz="900">
                <a:solidFill>
                  <a:schemeClr val="tx1">
                    <a:lumMod val="75000"/>
                    <a:lumOff val="25000"/>
                  </a:schemeClr>
                </a:solidFill>
                <a:latin typeface="Arial" pitchFamily="34" charset="0"/>
                <a:cs typeface="Arial" pitchFamily="34" charset="0"/>
              </a:defRPr>
            </a:pPr>
            <a:endParaRPr lang="zh-CN"/>
          </a:p>
        </c:txPr>
        <c:crossAx val="83056512"/>
        <c:crosses val="autoZero"/>
        <c:crossBetween val="between"/>
      </c:valAx>
    </c:plotArea>
    <c:plotVisOnly val="1"/>
    <c:dispBlanksAs val="gap"/>
    <c:showDLblsOverMax val="0"/>
  </c:chart>
  <c:txPr>
    <a:bodyPr/>
    <a:lstStyle/>
    <a:p>
      <a:pPr>
        <a:defRPr sz="1800"/>
      </a:pPr>
      <a:endParaRPr lang="zh-CN"/>
    </a:p>
  </c:txPr>
  <c:externalData r:id="rId2">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E6E3CDE-72A8-4BCE-8D8E-0AD93353D27B}" type="datetimeFigureOut">
              <a:rPr lang="zh-CN" altLang="en-US" smtClean="0"/>
              <a:t>2015/7/15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9A83835-5FA0-4497-8FBE-4A089E5F9A35}" type="slidenum">
              <a:rPr lang="zh-CN" altLang="en-US" smtClean="0"/>
              <a:t>‹#›</a:t>
            </a:fld>
            <a:endParaRPr lang="zh-CN" altLang="en-US"/>
          </a:p>
        </p:txBody>
      </p:sp>
    </p:spTree>
    <p:extLst>
      <p:ext uri="{BB962C8B-B14F-4D97-AF65-F5344CB8AC3E}">
        <p14:creationId xmlns:p14="http://schemas.microsoft.com/office/powerpoint/2010/main" val="215216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1</a:t>
            </a:fld>
            <a:endParaRPr lang="zh-CN" altLang="en-US"/>
          </a:p>
        </p:txBody>
      </p:sp>
    </p:spTree>
    <p:extLst>
      <p:ext uri="{BB962C8B-B14F-4D97-AF65-F5344CB8AC3E}">
        <p14:creationId xmlns:p14="http://schemas.microsoft.com/office/powerpoint/2010/main" val="41783876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10</a:t>
            </a:fld>
            <a:endParaRPr lang="zh-CN" altLang="en-US"/>
          </a:p>
        </p:txBody>
      </p:sp>
    </p:spTree>
    <p:extLst>
      <p:ext uri="{BB962C8B-B14F-4D97-AF65-F5344CB8AC3E}">
        <p14:creationId xmlns:p14="http://schemas.microsoft.com/office/powerpoint/2010/main" val="13649664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11</a:t>
            </a:fld>
            <a:endParaRPr lang="zh-CN" altLang="en-US"/>
          </a:p>
        </p:txBody>
      </p:sp>
    </p:spTree>
    <p:extLst>
      <p:ext uri="{BB962C8B-B14F-4D97-AF65-F5344CB8AC3E}">
        <p14:creationId xmlns:p14="http://schemas.microsoft.com/office/powerpoint/2010/main" val="41968150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12</a:t>
            </a:fld>
            <a:endParaRPr lang="zh-CN" altLang="en-US"/>
          </a:p>
        </p:txBody>
      </p:sp>
    </p:spTree>
    <p:extLst>
      <p:ext uri="{BB962C8B-B14F-4D97-AF65-F5344CB8AC3E}">
        <p14:creationId xmlns:p14="http://schemas.microsoft.com/office/powerpoint/2010/main" val="17754293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13</a:t>
            </a:fld>
            <a:endParaRPr lang="zh-CN" altLang="en-US"/>
          </a:p>
        </p:txBody>
      </p:sp>
    </p:spTree>
    <p:extLst>
      <p:ext uri="{BB962C8B-B14F-4D97-AF65-F5344CB8AC3E}">
        <p14:creationId xmlns:p14="http://schemas.microsoft.com/office/powerpoint/2010/main" val="33699208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14</a:t>
            </a:fld>
            <a:endParaRPr lang="zh-CN" altLang="en-US"/>
          </a:p>
        </p:txBody>
      </p:sp>
    </p:spTree>
    <p:extLst>
      <p:ext uri="{BB962C8B-B14F-4D97-AF65-F5344CB8AC3E}">
        <p14:creationId xmlns:p14="http://schemas.microsoft.com/office/powerpoint/2010/main" val="38012230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15</a:t>
            </a:fld>
            <a:endParaRPr lang="zh-CN" altLang="en-US"/>
          </a:p>
        </p:txBody>
      </p:sp>
    </p:spTree>
    <p:extLst>
      <p:ext uri="{BB962C8B-B14F-4D97-AF65-F5344CB8AC3E}">
        <p14:creationId xmlns:p14="http://schemas.microsoft.com/office/powerpoint/2010/main" val="16029438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16</a:t>
            </a:fld>
            <a:endParaRPr lang="zh-CN" altLang="en-US"/>
          </a:p>
        </p:txBody>
      </p:sp>
    </p:spTree>
    <p:extLst>
      <p:ext uri="{BB962C8B-B14F-4D97-AF65-F5344CB8AC3E}">
        <p14:creationId xmlns:p14="http://schemas.microsoft.com/office/powerpoint/2010/main" val="7647470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17</a:t>
            </a:fld>
            <a:endParaRPr lang="zh-CN" altLang="en-US"/>
          </a:p>
        </p:txBody>
      </p:sp>
    </p:spTree>
    <p:extLst>
      <p:ext uri="{BB962C8B-B14F-4D97-AF65-F5344CB8AC3E}">
        <p14:creationId xmlns:p14="http://schemas.microsoft.com/office/powerpoint/2010/main" val="11210414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18</a:t>
            </a:fld>
            <a:endParaRPr lang="zh-CN" altLang="en-US"/>
          </a:p>
        </p:txBody>
      </p:sp>
    </p:spTree>
    <p:extLst>
      <p:ext uri="{BB962C8B-B14F-4D97-AF65-F5344CB8AC3E}">
        <p14:creationId xmlns:p14="http://schemas.microsoft.com/office/powerpoint/2010/main" val="19979985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19</a:t>
            </a:fld>
            <a:endParaRPr lang="zh-CN" altLang="en-US"/>
          </a:p>
        </p:txBody>
      </p:sp>
    </p:spTree>
    <p:extLst>
      <p:ext uri="{BB962C8B-B14F-4D97-AF65-F5344CB8AC3E}">
        <p14:creationId xmlns:p14="http://schemas.microsoft.com/office/powerpoint/2010/main" val="30592258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2</a:t>
            </a:fld>
            <a:endParaRPr lang="zh-CN" altLang="en-US"/>
          </a:p>
        </p:txBody>
      </p:sp>
    </p:spTree>
    <p:extLst>
      <p:ext uri="{BB962C8B-B14F-4D97-AF65-F5344CB8AC3E}">
        <p14:creationId xmlns:p14="http://schemas.microsoft.com/office/powerpoint/2010/main" val="31228318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20</a:t>
            </a:fld>
            <a:endParaRPr lang="zh-CN" altLang="en-US"/>
          </a:p>
        </p:txBody>
      </p:sp>
    </p:spTree>
    <p:extLst>
      <p:ext uri="{BB962C8B-B14F-4D97-AF65-F5344CB8AC3E}">
        <p14:creationId xmlns:p14="http://schemas.microsoft.com/office/powerpoint/2010/main" val="19177420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21</a:t>
            </a:fld>
            <a:endParaRPr lang="zh-CN" altLang="en-US"/>
          </a:p>
        </p:txBody>
      </p:sp>
    </p:spTree>
    <p:extLst>
      <p:ext uri="{BB962C8B-B14F-4D97-AF65-F5344CB8AC3E}">
        <p14:creationId xmlns:p14="http://schemas.microsoft.com/office/powerpoint/2010/main" val="30886758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22</a:t>
            </a:fld>
            <a:endParaRPr lang="zh-CN" altLang="en-US"/>
          </a:p>
        </p:txBody>
      </p:sp>
    </p:spTree>
    <p:extLst>
      <p:ext uri="{BB962C8B-B14F-4D97-AF65-F5344CB8AC3E}">
        <p14:creationId xmlns:p14="http://schemas.microsoft.com/office/powerpoint/2010/main" val="4648380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23</a:t>
            </a:fld>
            <a:endParaRPr lang="zh-CN" altLang="en-US"/>
          </a:p>
        </p:txBody>
      </p:sp>
    </p:spTree>
    <p:extLst>
      <p:ext uri="{BB962C8B-B14F-4D97-AF65-F5344CB8AC3E}">
        <p14:creationId xmlns:p14="http://schemas.microsoft.com/office/powerpoint/2010/main" val="268755713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24</a:t>
            </a:fld>
            <a:endParaRPr lang="zh-CN" altLang="en-US"/>
          </a:p>
        </p:txBody>
      </p:sp>
    </p:spTree>
    <p:extLst>
      <p:ext uri="{BB962C8B-B14F-4D97-AF65-F5344CB8AC3E}">
        <p14:creationId xmlns:p14="http://schemas.microsoft.com/office/powerpoint/2010/main" val="21378172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25</a:t>
            </a:fld>
            <a:endParaRPr lang="zh-CN" altLang="en-US"/>
          </a:p>
        </p:txBody>
      </p:sp>
    </p:spTree>
    <p:extLst>
      <p:ext uri="{BB962C8B-B14F-4D97-AF65-F5344CB8AC3E}">
        <p14:creationId xmlns:p14="http://schemas.microsoft.com/office/powerpoint/2010/main" val="378287023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26</a:t>
            </a:fld>
            <a:endParaRPr lang="zh-CN" altLang="en-US"/>
          </a:p>
        </p:txBody>
      </p:sp>
    </p:spTree>
    <p:extLst>
      <p:ext uri="{BB962C8B-B14F-4D97-AF65-F5344CB8AC3E}">
        <p14:creationId xmlns:p14="http://schemas.microsoft.com/office/powerpoint/2010/main" val="14661619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27</a:t>
            </a:fld>
            <a:endParaRPr lang="zh-CN" altLang="en-US"/>
          </a:p>
        </p:txBody>
      </p:sp>
    </p:spTree>
    <p:extLst>
      <p:ext uri="{BB962C8B-B14F-4D97-AF65-F5344CB8AC3E}">
        <p14:creationId xmlns:p14="http://schemas.microsoft.com/office/powerpoint/2010/main" val="20391233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28</a:t>
            </a:fld>
            <a:endParaRPr lang="zh-CN" altLang="en-US"/>
          </a:p>
        </p:txBody>
      </p:sp>
    </p:spTree>
    <p:extLst>
      <p:ext uri="{BB962C8B-B14F-4D97-AF65-F5344CB8AC3E}">
        <p14:creationId xmlns:p14="http://schemas.microsoft.com/office/powerpoint/2010/main" val="35579830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3</a:t>
            </a:fld>
            <a:endParaRPr lang="zh-CN" altLang="en-US"/>
          </a:p>
        </p:txBody>
      </p:sp>
    </p:spTree>
    <p:extLst>
      <p:ext uri="{BB962C8B-B14F-4D97-AF65-F5344CB8AC3E}">
        <p14:creationId xmlns:p14="http://schemas.microsoft.com/office/powerpoint/2010/main" val="1406012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4</a:t>
            </a:fld>
            <a:endParaRPr lang="zh-CN" altLang="en-US"/>
          </a:p>
        </p:txBody>
      </p:sp>
    </p:spTree>
    <p:extLst>
      <p:ext uri="{BB962C8B-B14F-4D97-AF65-F5344CB8AC3E}">
        <p14:creationId xmlns:p14="http://schemas.microsoft.com/office/powerpoint/2010/main" val="22627516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5</a:t>
            </a:fld>
            <a:endParaRPr lang="zh-CN" altLang="en-US"/>
          </a:p>
        </p:txBody>
      </p:sp>
    </p:spTree>
    <p:extLst>
      <p:ext uri="{BB962C8B-B14F-4D97-AF65-F5344CB8AC3E}">
        <p14:creationId xmlns:p14="http://schemas.microsoft.com/office/powerpoint/2010/main" val="1771749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6</a:t>
            </a:fld>
            <a:endParaRPr lang="zh-CN" altLang="en-US"/>
          </a:p>
        </p:txBody>
      </p:sp>
    </p:spTree>
    <p:extLst>
      <p:ext uri="{BB962C8B-B14F-4D97-AF65-F5344CB8AC3E}">
        <p14:creationId xmlns:p14="http://schemas.microsoft.com/office/powerpoint/2010/main" val="7601468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7</a:t>
            </a:fld>
            <a:endParaRPr lang="zh-CN" altLang="en-US"/>
          </a:p>
        </p:txBody>
      </p:sp>
    </p:spTree>
    <p:extLst>
      <p:ext uri="{BB962C8B-B14F-4D97-AF65-F5344CB8AC3E}">
        <p14:creationId xmlns:p14="http://schemas.microsoft.com/office/powerpoint/2010/main" val="8303498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8</a:t>
            </a:fld>
            <a:endParaRPr lang="zh-CN" altLang="en-US"/>
          </a:p>
        </p:txBody>
      </p:sp>
    </p:spTree>
    <p:extLst>
      <p:ext uri="{BB962C8B-B14F-4D97-AF65-F5344CB8AC3E}">
        <p14:creationId xmlns:p14="http://schemas.microsoft.com/office/powerpoint/2010/main" val="2326170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A83835-5FA0-4497-8FBE-4A089E5F9A35}" type="slidenum">
              <a:rPr lang="zh-CN" altLang="en-US" smtClean="0"/>
              <a:t>9</a:t>
            </a:fld>
            <a:endParaRPr lang="zh-CN" altLang="en-US"/>
          </a:p>
        </p:txBody>
      </p:sp>
    </p:spTree>
    <p:extLst>
      <p:ext uri="{BB962C8B-B14F-4D97-AF65-F5344CB8AC3E}">
        <p14:creationId xmlns:p14="http://schemas.microsoft.com/office/powerpoint/2010/main" val="33249554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9A7C601C-FD21-434A-A486-83A55A8B2E32}" type="datetimeFigureOut">
              <a:rPr lang="zh-CN" altLang="en-US" smtClean="0"/>
              <a:t>2015/7/15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EC3CBB-3DD3-44D7-A6CB-12C5A9732C69}" type="slidenum">
              <a:rPr lang="zh-CN" altLang="en-US" smtClean="0"/>
              <a:t>‹#›</a:t>
            </a:fld>
            <a:endParaRPr lang="zh-CN" altLang="en-US"/>
          </a:p>
        </p:txBody>
      </p:sp>
    </p:spTree>
    <p:extLst>
      <p:ext uri="{BB962C8B-B14F-4D97-AF65-F5344CB8AC3E}">
        <p14:creationId xmlns:p14="http://schemas.microsoft.com/office/powerpoint/2010/main" val="273279717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9A7C601C-FD21-434A-A486-83A55A8B2E32}" type="datetimeFigureOut">
              <a:rPr lang="zh-CN" altLang="en-US" smtClean="0"/>
              <a:t>2015/7/15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EC3CBB-3DD3-44D7-A6CB-12C5A9732C69}" type="slidenum">
              <a:rPr lang="zh-CN" altLang="en-US" smtClean="0"/>
              <a:t>‹#›</a:t>
            </a:fld>
            <a:endParaRPr lang="zh-CN" altLang="en-US"/>
          </a:p>
        </p:txBody>
      </p:sp>
    </p:spTree>
    <p:extLst>
      <p:ext uri="{BB962C8B-B14F-4D97-AF65-F5344CB8AC3E}">
        <p14:creationId xmlns:p14="http://schemas.microsoft.com/office/powerpoint/2010/main" val="159934597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9A7C601C-FD21-434A-A486-83A55A8B2E32}" type="datetimeFigureOut">
              <a:rPr lang="zh-CN" altLang="en-US" smtClean="0"/>
              <a:t>2015/7/15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EC3CBB-3DD3-44D7-A6CB-12C5A9732C69}" type="slidenum">
              <a:rPr lang="zh-CN" altLang="en-US" smtClean="0"/>
              <a:t>‹#›</a:t>
            </a:fld>
            <a:endParaRPr lang="zh-CN" altLang="en-US"/>
          </a:p>
        </p:txBody>
      </p:sp>
    </p:spTree>
    <p:extLst>
      <p:ext uri="{BB962C8B-B14F-4D97-AF65-F5344CB8AC3E}">
        <p14:creationId xmlns:p14="http://schemas.microsoft.com/office/powerpoint/2010/main" val="163221279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9A7C601C-FD21-434A-A486-83A55A8B2E32}" type="datetimeFigureOut">
              <a:rPr lang="zh-CN" altLang="en-US" smtClean="0"/>
              <a:t>2015/7/15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EC3CBB-3DD3-44D7-A6CB-12C5A9732C69}" type="slidenum">
              <a:rPr lang="zh-CN" altLang="en-US" smtClean="0"/>
              <a:t>‹#›</a:t>
            </a:fld>
            <a:endParaRPr lang="zh-CN" altLang="en-US"/>
          </a:p>
        </p:txBody>
      </p:sp>
    </p:spTree>
    <p:extLst>
      <p:ext uri="{BB962C8B-B14F-4D97-AF65-F5344CB8AC3E}">
        <p14:creationId xmlns:p14="http://schemas.microsoft.com/office/powerpoint/2010/main" val="154532855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9A7C601C-FD21-434A-A486-83A55A8B2E32}" type="datetimeFigureOut">
              <a:rPr lang="zh-CN" altLang="en-US" smtClean="0"/>
              <a:t>2015/7/15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AEC3CBB-3DD3-44D7-A6CB-12C5A9732C69}" type="slidenum">
              <a:rPr lang="zh-CN" altLang="en-US" smtClean="0"/>
              <a:t>‹#›</a:t>
            </a:fld>
            <a:endParaRPr lang="zh-CN" altLang="en-US"/>
          </a:p>
        </p:txBody>
      </p:sp>
    </p:spTree>
    <p:extLst>
      <p:ext uri="{BB962C8B-B14F-4D97-AF65-F5344CB8AC3E}">
        <p14:creationId xmlns:p14="http://schemas.microsoft.com/office/powerpoint/2010/main" val="75743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9A7C601C-FD21-434A-A486-83A55A8B2E32}" type="datetimeFigureOut">
              <a:rPr lang="zh-CN" altLang="en-US" smtClean="0"/>
              <a:t>2015/7/15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EC3CBB-3DD3-44D7-A6CB-12C5A9732C69}" type="slidenum">
              <a:rPr lang="zh-CN" altLang="en-US" smtClean="0"/>
              <a:t>‹#›</a:t>
            </a:fld>
            <a:endParaRPr lang="zh-CN" altLang="en-US"/>
          </a:p>
        </p:txBody>
      </p:sp>
    </p:spTree>
    <p:extLst>
      <p:ext uri="{BB962C8B-B14F-4D97-AF65-F5344CB8AC3E}">
        <p14:creationId xmlns:p14="http://schemas.microsoft.com/office/powerpoint/2010/main" val="53775983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
        <p:nvSpPr>
          <p:cNvPr id="7" name="日期占位符 6"/>
          <p:cNvSpPr>
            <a:spLocks noGrp="1"/>
          </p:cNvSpPr>
          <p:nvPr>
            <p:ph type="dt" sz="half" idx="10"/>
          </p:nvPr>
        </p:nvSpPr>
        <p:spPr/>
        <p:txBody>
          <a:bodyPr/>
          <a:lstStyle/>
          <a:p>
            <a:fld id="{9A7C601C-FD21-434A-A486-83A55A8B2E32}" type="datetimeFigureOut">
              <a:rPr lang="zh-CN" altLang="en-US" smtClean="0"/>
              <a:t>2015/7/15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AEC3CBB-3DD3-44D7-A6CB-12C5A9732C69}" type="slidenum">
              <a:rPr lang="zh-CN" altLang="en-US" smtClean="0"/>
              <a:t>‹#›</a:t>
            </a:fld>
            <a:endParaRPr lang="zh-CN" altLang="en-US"/>
          </a:p>
        </p:txBody>
      </p:sp>
    </p:spTree>
    <p:extLst>
      <p:ext uri="{BB962C8B-B14F-4D97-AF65-F5344CB8AC3E}">
        <p14:creationId xmlns:p14="http://schemas.microsoft.com/office/powerpoint/2010/main" val="421831800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9A7C601C-FD21-434A-A486-83A55A8B2E32}" type="datetimeFigureOut">
              <a:rPr lang="zh-CN" altLang="en-US" smtClean="0"/>
              <a:t>2015/7/15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AEC3CBB-3DD3-44D7-A6CB-12C5A9732C69}" type="slidenum">
              <a:rPr lang="zh-CN" altLang="en-US" smtClean="0"/>
              <a:t>‹#›</a:t>
            </a:fld>
            <a:endParaRPr lang="zh-CN" altLang="en-US"/>
          </a:p>
        </p:txBody>
      </p:sp>
    </p:spTree>
    <p:extLst>
      <p:ext uri="{BB962C8B-B14F-4D97-AF65-F5344CB8AC3E}">
        <p14:creationId xmlns:p14="http://schemas.microsoft.com/office/powerpoint/2010/main" val="383985734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A7C601C-FD21-434A-A486-83A55A8B2E32}" type="datetimeFigureOut">
              <a:rPr lang="zh-CN" altLang="en-US" smtClean="0"/>
              <a:t>2015/7/15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AEC3CBB-3DD3-44D7-A6CB-12C5A9732C69}" type="slidenum">
              <a:rPr lang="zh-CN" altLang="en-US" smtClean="0"/>
              <a:t>‹#›</a:t>
            </a:fld>
            <a:endParaRPr lang="zh-CN" altLang="en-US"/>
          </a:p>
        </p:txBody>
      </p:sp>
    </p:spTree>
    <p:extLst>
      <p:ext uri="{BB962C8B-B14F-4D97-AF65-F5344CB8AC3E}">
        <p14:creationId xmlns:p14="http://schemas.microsoft.com/office/powerpoint/2010/main" val="321308931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9A7C601C-FD21-434A-A486-83A55A8B2E32}" type="datetimeFigureOut">
              <a:rPr lang="zh-CN" altLang="en-US" smtClean="0"/>
              <a:t>2015/7/15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EC3CBB-3DD3-44D7-A6CB-12C5A9732C69}" type="slidenum">
              <a:rPr lang="zh-CN" altLang="en-US" smtClean="0"/>
              <a:t>‹#›</a:t>
            </a:fld>
            <a:endParaRPr lang="zh-CN" altLang="en-US"/>
          </a:p>
        </p:txBody>
      </p:sp>
    </p:spTree>
    <p:extLst>
      <p:ext uri="{BB962C8B-B14F-4D97-AF65-F5344CB8AC3E}">
        <p14:creationId xmlns:p14="http://schemas.microsoft.com/office/powerpoint/2010/main" val="230154808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9A7C601C-FD21-434A-A486-83A55A8B2E32}" type="datetimeFigureOut">
              <a:rPr lang="zh-CN" altLang="en-US" smtClean="0"/>
              <a:t>2015/7/15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AEC3CBB-3DD3-44D7-A6CB-12C5A9732C69}" type="slidenum">
              <a:rPr lang="zh-CN" altLang="en-US" smtClean="0"/>
              <a:t>‹#›</a:t>
            </a:fld>
            <a:endParaRPr lang="zh-CN" altLang="en-US"/>
          </a:p>
        </p:txBody>
      </p:sp>
    </p:spTree>
    <p:extLst>
      <p:ext uri="{BB962C8B-B14F-4D97-AF65-F5344CB8AC3E}">
        <p14:creationId xmlns:p14="http://schemas.microsoft.com/office/powerpoint/2010/main" val="278859605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9A7C601C-FD21-434A-A486-83A55A8B2E32}" type="datetimeFigureOut">
              <a:rPr lang="zh-CN" altLang="en-US" smtClean="0"/>
              <a:t>2015/7/15</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AEC3CBB-3DD3-44D7-A6CB-12C5A9732C69}" type="slidenum">
              <a:rPr lang="zh-CN" altLang="en-US" smtClean="0"/>
              <a:t>‹#›</a:t>
            </a:fld>
            <a:endParaRPr lang="zh-CN" altLang="en-US"/>
          </a:p>
        </p:txBody>
      </p:sp>
      <p:grpSp>
        <p:nvGrpSpPr>
          <p:cNvPr id="7" name="组合 6"/>
          <p:cNvGrpSpPr/>
          <p:nvPr userDrawn="1"/>
        </p:nvGrpSpPr>
        <p:grpSpPr>
          <a:xfrm>
            <a:off x="4427984" y="4903589"/>
            <a:ext cx="287612" cy="134541"/>
            <a:chOff x="8198397" y="4860727"/>
            <a:chExt cx="287612" cy="134541"/>
          </a:xfrm>
        </p:grpSpPr>
        <p:sp>
          <p:nvSpPr>
            <p:cNvPr id="8" name="Freeform 30"/>
            <p:cNvSpPr>
              <a:spLocks noChangeArrowheads="1"/>
            </p:cNvSpPr>
            <p:nvPr/>
          </p:nvSpPr>
          <p:spPr bwMode="auto">
            <a:xfrm>
              <a:off x="8198397" y="4860727"/>
              <a:ext cx="131599" cy="134541"/>
            </a:xfrm>
            <a:custGeom>
              <a:avLst/>
              <a:gdLst>
                <a:gd name="T0" fmla="*/ 138442729 w 444"/>
                <a:gd name="T1" fmla="*/ 0 h 454"/>
                <a:gd name="T2" fmla="*/ 138442729 w 444"/>
                <a:gd name="T3" fmla="*/ 0 h 454"/>
                <a:gd name="T4" fmla="*/ 0 w 444"/>
                <a:gd name="T5" fmla="*/ 138088862 h 454"/>
                <a:gd name="T6" fmla="*/ 138442729 w 444"/>
                <a:gd name="T7" fmla="*/ 281775879 h 454"/>
                <a:gd name="T8" fmla="*/ 276262010 w 444"/>
                <a:gd name="T9" fmla="*/ 138088862 h 454"/>
                <a:gd name="T10" fmla="*/ 138442729 w 444"/>
                <a:gd name="T11" fmla="*/ 0 h 4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wrap="none" lIns="34290" tIns="17145" rIns="34290" bIns="17145" anchor="ctr"/>
            <a:lstStyle/>
            <a:p>
              <a:endParaRPr lang="zh-CN" altLang="en-US"/>
            </a:p>
          </p:txBody>
        </p:sp>
        <p:sp>
          <p:nvSpPr>
            <p:cNvPr id="9" name="Freeform 38"/>
            <p:cNvSpPr>
              <a:spLocks noChangeArrowheads="1"/>
            </p:cNvSpPr>
            <p:nvPr/>
          </p:nvSpPr>
          <p:spPr bwMode="auto">
            <a:xfrm>
              <a:off x="8235912" y="4889302"/>
              <a:ext cx="47042" cy="81558"/>
            </a:xfrm>
            <a:custGeom>
              <a:avLst/>
              <a:gdLst>
                <a:gd name="T0" fmla="*/ 109947663 w 133"/>
                <a:gd name="T1" fmla="*/ 180239291 h 231"/>
                <a:gd name="T2" fmla="*/ 109947663 w 133"/>
                <a:gd name="T3" fmla="*/ 180239291 h 231"/>
                <a:gd name="T4" fmla="*/ 109947663 w 133"/>
                <a:gd name="T5" fmla="*/ 203211003 h 231"/>
                <a:gd name="T6" fmla="*/ 86007172 w 133"/>
                <a:gd name="T7" fmla="*/ 203211003 h 231"/>
                <a:gd name="T8" fmla="*/ 0 w 133"/>
                <a:gd name="T9" fmla="*/ 117508885 h 231"/>
                <a:gd name="T10" fmla="*/ 0 w 133"/>
                <a:gd name="T11" fmla="*/ 94537174 h 231"/>
                <a:gd name="T12" fmla="*/ 86007172 w 133"/>
                <a:gd name="T13" fmla="*/ 7951927 h 231"/>
                <a:gd name="T14" fmla="*/ 109947663 w 133"/>
                <a:gd name="T15" fmla="*/ 7951927 h 231"/>
                <a:gd name="T16" fmla="*/ 109947663 w 133"/>
                <a:gd name="T17" fmla="*/ 30923639 h 231"/>
                <a:gd name="T18" fmla="*/ 39013504 w 133"/>
                <a:gd name="T19" fmla="*/ 101605031 h 231"/>
                <a:gd name="T20" fmla="*/ 109947663 w 133"/>
                <a:gd name="T21" fmla="*/ 180239291 h 2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34290" tIns="17145" rIns="34290" bIns="17145" anchor="ctr"/>
            <a:lstStyle/>
            <a:p>
              <a:endParaRPr lang="zh-CN" altLang="en-US"/>
            </a:p>
          </p:txBody>
        </p:sp>
        <p:sp>
          <p:nvSpPr>
            <p:cNvPr id="10" name="Freeform 30"/>
            <p:cNvSpPr>
              <a:spLocks noChangeArrowheads="1"/>
            </p:cNvSpPr>
            <p:nvPr/>
          </p:nvSpPr>
          <p:spPr bwMode="auto">
            <a:xfrm>
              <a:off x="8354410" y="4860727"/>
              <a:ext cx="131599" cy="133945"/>
            </a:xfrm>
            <a:custGeom>
              <a:avLst/>
              <a:gdLst>
                <a:gd name="T0" fmla="*/ 138442729 w 444"/>
                <a:gd name="T1" fmla="*/ 0 h 454"/>
                <a:gd name="T2" fmla="*/ 138442729 w 444"/>
                <a:gd name="T3" fmla="*/ 0 h 454"/>
                <a:gd name="T4" fmla="*/ 0 w 444"/>
                <a:gd name="T5" fmla="*/ 137477657 h 454"/>
                <a:gd name="T6" fmla="*/ 138442729 w 444"/>
                <a:gd name="T7" fmla="*/ 280528690 h 454"/>
                <a:gd name="T8" fmla="*/ 276262010 w 444"/>
                <a:gd name="T9" fmla="*/ 137477657 h 454"/>
                <a:gd name="T10" fmla="*/ 138442729 w 444"/>
                <a:gd name="T11" fmla="*/ 0 h 4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44" h="454">
                  <a:moveTo>
                    <a:pt x="222" y="0"/>
                  </a:moveTo>
                  <a:lnTo>
                    <a:pt x="222" y="0"/>
                  </a:lnTo>
                  <a:cubicBezTo>
                    <a:pt x="35" y="0"/>
                    <a:pt x="0" y="45"/>
                    <a:pt x="0" y="222"/>
                  </a:cubicBezTo>
                  <a:cubicBezTo>
                    <a:pt x="0" y="408"/>
                    <a:pt x="35" y="453"/>
                    <a:pt x="222" y="453"/>
                  </a:cubicBezTo>
                  <a:cubicBezTo>
                    <a:pt x="407" y="453"/>
                    <a:pt x="443" y="408"/>
                    <a:pt x="443" y="222"/>
                  </a:cubicBezTo>
                  <a:cubicBezTo>
                    <a:pt x="443" y="45"/>
                    <a:pt x="407" y="0"/>
                    <a:pt x="222" y="0"/>
                  </a:cubicBezTo>
                </a:path>
              </a:pathLst>
            </a:cu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wrap="none" lIns="34290" tIns="17145" rIns="34290" bIns="17145" anchor="ctr"/>
            <a:lstStyle/>
            <a:p>
              <a:endParaRPr lang="zh-CN" altLang="en-US"/>
            </a:p>
          </p:txBody>
        </p:sp>
        <p:sp>
          <p:nvSpPr>
            <p:cNvPr id="11" name="Freeform 38"/>
            <p:cNvSpPr>
              <a:spLocks noChangeArrowheads="1"/>
            </p:cNvSpPr>
            <p:nvPr/>
          </p:nvSpPr>
          <p:spPr bwMode="auto">
            <a:xfrm flipH="1">
              <a:off x="8388947" y="4889302"/>
              <a:ext cx="47042" cy="81558"/>
            </a:xfrm>
            <a:custGeom>
              <a:avLst/>
              <a:gdLst>
                <a:gd name="T0" fmla="*/ 109370509 w 133"/>
                <a:gd name="T1" fmla="*/ 180239291 h 231"/>
                <a:gd name="T2" fmla="*/ 109370509 w 133"/>
                <a:gd name="T3" fmla="*/ 180239291 h 231"/>
                <a:gd name="T4" fmla="*/ 109370509 w 133"/>
                <a:gd name="T5" fmla="*/ 203211003 h 231"/>
                <a:gd name="T6" fmla="*/ 85555240 w 133"/>
                <a:gd name="T7" fmla="*/ 203211003 h 231"/>
                <a:gd name="T8" fmla="*/ 0 w 133"/>
                <a:gd name="T9" fmla="*/ 117508885 h 231"/>
                <a:gd name="T10" fmla="*/ 0 w 133"/>
                <a:gd name="T11" fmla="*/ 94537174 h 231"/>
                <a:gd name="T12" fmla="*/ 85555240 w 133"/>
                <a:gd name="T13" fmla="*/ 7951927 h 231"/>
                <a:gd name="T14" fmla="*/ 109370509 w 133"/>
                <a:gd name="T15" fmla="*/ 7951927 h 231"/>
                <a:gd name="T16" fmla="*/ 109370509 w 133"/>
                <a:gd name="T17" fmla="*/ 30923639 h 231"/>
                <a:gd name="T18" fmla="*/ 38809194 w 133"/>
                <a:gd name="T19" fmla="*/ 101605031 h 231"/>
                <a:gd name="T20" fmla="*/ 109370509 w 133"/>
                <a:gd name="T21" fmla="*/ 180239291 h 23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33" h="231">
                  <a:moveTo>
                    <a:pt x="124" y="204"/>
                  </a:moveTo>
                  <a:lnTo>
                    <a:pt x="124" y="204"/>
                  </a:lnTo>
                  <a:cubicBezTo>
                    <a:pt x="132" y="213"/>
                    <a:pt x="132" y="221"/>
                    <a:pt x="124" y="230"/>
                  </a:cubicBezTo>
                  <a:cubicBezTo>
                    <a:pt x="115" y="230"/>
                    <a:pt x="106" y="230"/>
                    <a:pt x="97" y="230"/>
                  </a:cubicBezTo>
                  <a:cubicBezTo>
                    <a:pt x="0" y="133"/>
                    <a:pt x="0" y="133"/>
                    <a:pt x="0" y="133"/>
                  </a:cubicBezTo>
                  <a:cubicBezTo>
                    <a:pt x="0" y="124"/>
                    <a:pt x="0" y="115"/>
                    <a:pt x="0" y="107"/>
                  </a:cubicBezTo>
                  <a:cubicBezTo>
                    <a:pt x="97" y="9"/>
                    <a:pt x="97" y="9"/>
                    <a:pt x="97" y="9"/>
                  </a:cubicBezTo>
                  <a:cubicBezTo>
                    <a:pt x="106" y="0"/>
                    <a:pt x="115" y="0"/>
                    <a:pt x="124" y="9"/>
                  </a:cubicBezTo>
                  <a:cubicBezTo>
                    <a:pt x="132" y="17"/>
                    <a:pt x="132" y="26"/>
                    <a:pt x="124" y="35"/>
                  </a:cubicBezTo>
                  <a:cubicBezTo>
                    <a:pt x="44" y="115"/>
                    <a:pt x="44" y="115"/>
                    <a:pt x="44" y="115"/>
                  </a:cubicBezTo>
                  <a:lnTo>
                    <a:pt x="124" y="204"/>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wrap="none" lIns="34290" tIns="17145" rIns="34290" bIns="17145" anchor="ctr"/>
            <a:lstStyle/>
            <a:p>
              <a:endParaRPr lang="zh-CN" altLang="en-US"/>
            </a:p>
          </p:txBody>
        </p:sp>
      </p:grpSp>
      <p:grpSp>
        <p:nvGrpSpPr>
          <p:cNvPr id="25" name="Group 120"/>
          <p:cNvGrpSpPr>
            <a:grpSpLocks/>
          </p:cNvGrpSpPr>
          <p:nvPr userDrawn="1"/>
        </p:nvGrpSpPr>
        <p:grpSpPr bwMode="auto">
          <a:xfrm>
            <a:off x="3355489" y="4948014"/>
            <a:ext cx="1027182" cy="27384"/>
            <a:chOff x="1775295" y="2028842"/>
            <a:chExt cx="3631535" cy="45719"/>
          </a:xfrm>
        </p:grpSpPr>
        <p:sp>
          <p:nvSpPr>
            <p:cNvPr id="26" name="Rectangle 121"/>
            <p:cNvSpPr/>
            <p:nvPr/>
          </p:nvSpPr>
          <p:spPr>
            <a:xfrm flipV="1">
              <a:off x="1775295" y="2028842"/>
              <a:ext cx="541047" cy="457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anchor="ctr"/>
            <a:lstStyle/>
            <a:p>
              <a:pPr algn="ctr">
                <a:defRPr/>
              </a:pPr>
              <a:endParaRPr lang="zh-CN" altLang="zh-CN">
                <a:solidFill>
                  <a:srgbClr val="FFFFFF"/>
                </a:solidFill>
                <a:ea typeface="MS PGothic" pitchFamily="34" charset="-128"/>
              </a:endParaRPr>
            </a:p>
          </p:txBody>
        </p:sp>
        <p:sp>
          <p:nvSpPr>
            <p:cNvPr id="27" name="Rectangle 122"/>
            <p:cNvSpPr/>
            <p:nvPr/>
          </p:nvSpPr>
          <p:spPr>
            <a:xfrm flipV="1">
              <a:off x="2390024" y="2028842"/>
              <a:ext cx="541047" cy="4571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anchor="ctr"/>
            <a:lstStyle/>
            <a:p>
              <a:pPr algn="ctr">
                <a:defRPr/>
              </a:pPr>
              <a:endParaRPr lang="zh-CN" altLang="zh-CN">
                <a:solidFill>
                  <a:srgbClr val="FFFFFF"/>
                </a:solidFill>
                <a:ea typeface="MS PGothic" pitchFamily="34" charset="-128"/>
              </a:endParaRPr>
            </a:p>
          </p:txBody>
        </p:sp>
        <p:sp>
          <p:nvSpPr>
            <p:cNvPr id="28" name="Rectangle 123"/>
            <p:cNvSpPr/>
            <p:nvPr/>
          </p:nvSpPr>
          <p:spPr>
            <a:xfrm flipV="1">
              <a:off x="3025806" y="2028842"/>
              <a:ext cx="541047" cy="4571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anchor="ctr"/>
            <a:lstStyle/>
            <a:p>
              <a:pPr algn="ctr">
                <a:defRPr/>
              </a:pPr>
              <a:endParaRPr lang="zh-CN" altLang="zh-CN">
                <a:solidFill>
                  <a:srgbClr val="FFFFFF"/>
                </a:solidFill>
                <a:ea typeface="MS PGothic" pitchFamily="34" charset="-128"/>
              </a:endParaRPr>
            </a:p>
          </p:txBody>
        </p:sp>
        <p:sp>
          <p:nvSpPr>
            <p:cNvPr id="29" name="Rectangle 124"/>
            <p:cNvSpPr/>
            <p:nvPr/>
          </p:nvSpPr>
          <p:spPr>
            <a:xfrm flipV="1">
              <a:off x="3640535" y="2028842"/>
              <a:ext cx="541047" cy="4571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anchor="ctr"/>
            <a:lstStyle/>
            <a:p>
              <a:pPr algn="ctr">
                <a:defRPr/>
              </a:pPr>
              <a:endParaRPr lang="zh-CN" altLang="zh-CN">
                <a:solidFill>
                  <a:srgbClr val="FFFFFF"/>
                </a:solidFill>
                <a:ea typeface="MS PGothic" pitchFamily="34" charset="-128"/>
              </a:endParaRPr>
            </a:p>
          </p:txBody>
        </p:sp>
        <p:sp>
          <p:nvSpPr>
            <p:cNvPr id="30" name="Rectangle 125"/>
            <p:cNvSpPr/>
            <p:nvPr/>
          </p:nvSpPr>
          <p:spPr>
            <a:xfrm flipV="1">
              <a:off x="4257370" y="2028842"/>
              <a:ext cx="538941" cy="4571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anchor="ctr"/>
            <a:lstStyle/>
            <a:p>
              <a:pPr algn="ctr">
                <a:defRPr/>
              </a:pPr>
              <a:endParaRPr lang="zh-CN" altLang="zh-CN">
                <a:solidFill>
                  <a:srgbClr val="FFFFFF"/>
                </a:solidFill>
                <a:ea typeface="MS PGothic" pitchFamily="34" charset="-128"/>
              </a:endParaRPr>
            </a:p>
          </p:txBody>
        </p:sp>
        <p:sp>
          <p:nvSpPr>
            <p:cNvPr id="31" name="Rectangle 126"/>
            <p:cNvSpPr/>
            <p:nvPr/>
          </p:nvSpPr>
          <p:spPr>
            <a:xfrm flipV="1">
              <a:off x="4865783" y="2028842"/>
              <a:ext cx="541047" cy="45719"/>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anchor="ctr"/>
            <a:lstStyle/>
            <a:p>
              <a:pPr algn="ctr">
                <a:defRPr/>
              </a:pPr>
              <a:endParaRPr lang="zh-CN" altLang="zh-CN">
                <a:solidFill>
                  <a:srgbClr val="FFFFFF"/>
                </a:solidFill>
                <a:ea typeface="MS PGothic" pitchFamily="34" charset="-128"/>
              </a:endParaRPr>
            </a:p>
          </p:txBody>
        </p:sp>
      </p:grpSp>
      <p:grpSp>
        <p:nvGrpSpPr>
          <p:cNvPr id="32" name="Group 120"/>
          <p:cNvGrpSpPr>
            <a:grpSpLocks/>
          </p:cNvGrpSpPr>
          <p:nvPr userDrawn="1"/>
        </p:nvGrpSpPr>
        <p:grpSpPr bwMode="auto">
          <a:xfrm flipH="1">
            <a:off x="4744023" y="4948014"/>
            <a:ext cx="1027182" cy="27384"/>
            <a:chOff x="1775295" y="2028842"/>
            <a:chExt cx="3631535" cy="45719"/>
          </a:xfrm>
        </p:grpSpPr>
        <p:sp>
          <p:nvSpPr>
            <p:cNvPr id="33" name="Rectangle 121"/>
            <p:cNvSpPr/>
            <p:nvPr/>
          </p:nvSpPr>
          <p:spPr>
            <a:xfrm flipV="1">
              <a:off x="1775295" y="2028842"/>
              <a:ext cx="541047" cy="4571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anchor="ctr"/>
            <a:lstStyle/>
            <a:p>
              <a:pPr algn="ctr">
                <a:defRPr/>
              </a:pPr>
              <a:endParaRPr lang="zh-CN" altLang="zh-CN">
                <a:solidFill>
                  <a:srgbClr val="FFFFFF"/>
                </a:solidFill>
                <a:ea typeface="MS PGothic" pitchFamily="34" charset="-128"/>
              </a:endParaRPr>
            </a:p>
          </p:txBody>
        </p:sp>
        <p:sp>
          <p:nvSpPr>
            <p:cNvPr id="34" name="Rectangle 122"/>
            <p:cNvSpPr/>
            <p:nvPr/>
          </p:nvSpPr>
          <p:spPr>
            <a:xfrm flipV="1">
              <a:off x="2390024" y="2028842"/>
              <a:ext cx="541047" cy="45719"/>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anchor="ctr"/>
            <a:lstStyle/>
            <a:p>
              <a:pPr algn="ctr">
                <a:defRPr/>
              </a:pPr>
              <a:endParaRPr lang="zh-CN" altLang="zh-CN">
                <a:solidFill>
                  <a:srgbClr val="FFFFFF"/>
                </a:solidFill>
                <a:ea typeface="MS PGothic" pitchFamily="34" charset="-128"/>
              </a:endParaRPr>
            </a:p>
          </p:txBody>
        </p:sp>
        <p:sp>
          <p:nvSpPr>
            <p:cNvPr id="35" name="Rectangle 123"/>
            <p:cNvSpPr/>
            <p:nvPr/>
          </p:nvSpPr>
          <p:spPr>
            <a:xfrm flipV="1">
              <a:off x="3025806" y="2028842"/>
              <a:ext cx="541047" cy="45719"/>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anchor="ctr"/>
            <a:lstStyle/>
            <a:p>
              <a:pPr algn="ctr">
                <a:defRPr/>
              </a:pPr>
              <a:endParaRPr lang="zh-CN" altLang="zh-CN">
                <a:solidFill>
                  <a:srgbClr val="FFFFFF"/>
                </a:solidFill>
                <a:ea typeface="MS PGothic" pitchFamily="34" charset="-128"/>
              </a:endParaRPr>
            </a:p>
          </p:txBody>
        </p:sp>
        <p:sp>
          <p:nvSpPr>
            <p:cNvPr id="36" name="Rectangle 124"/>
            <p:cNvSpPr/>
            <p:nvPr/>
          </p:nvSpPr>
          <p:spPr>
            <a:xfrm flipV="1">
              <a:off x="3640535" y="2028842"/>
              <a:ext cx="541047" cy="45719"/>
            </a:xfrm>
            <a:prstGeom prst="rect">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anchor="ctr"/>
            <a:lstStyle/>
            <a:p>
              <a:pPr algn="ctr">
                <a:defRPr/>
              </a:pPr>
              <a:endParaRPr lang="zh-CN" altLang="zh-CN">
                <a:solidFill>
                  <a:srgbClr val="FFFFFF"/>
                </a:solidFill>
                <a:ea typeface="MS PGothic" pitchFamily="34" charset="-128"/>
              </a:endParaRPr>
            </a:p>
          </p:txBody>
        </p:sp>
        <p:sp>
          <p:nvSpPr>
            <p:cNvPr id="37" name="Rectangle 125"/>
            <p:cNvSpPr/>
            <p:nvPr/>
          </p:nvSpPr>
          <p:spPr>
            <a:xfrm flipV="1">
              <a:off x="4257370" y="2028842"/>
              <a:ext cx="538941" cy="45719"/>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anchor="ctr"/>
            <a:lstStyle/>
            <a:p>
              <a:pPr algn="ctr">
                <a:defRPr/>
              </a:pPr>
              <a:endParaRPr lang="zh-CN" altLang="zh-CN">
                <a:solidFill>
                  <a:srgbClr val="FFFFFF"/>
                </a:solidFill>
                <a:ea typeface="MS PGothic" pitchFamily="34" charset="-128"/>
              </a:endParaRPr>
            </a:p>
          </p:txBody>
        </p:sp>
        <p:sp>
          <p:nvSpPr>
            <p:cNvPr id="38" name="Rectangle 126"/>
            <p:cNvSpPr/>
            <p:nvPr/>
          </p:nvSpPr>
          <p:spPr>
            <a:xfrm flipV="1">
              <a:off x="4865783" y="2028842"/>
              <a:ext cx="541047" cy="45719"/>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lIns="243797" tIns="121899" rIns="243797" bIns="121899" anchor="ctr"/>
            <a:lstStyle/>
            <a:p>
              <a:pPr algn="ctr">
                <a:defRPr/>
              </a:pPr>
              <a:endParaRPr lang="zh-CN" altLang="zh-CN">
                <a:solidFill>
                  <a:srgbClr val="FFFFFF"/>
                </a:solidFill>
                <a:ea typeface="MS PGothic" pitchFamily="34" charset="-128"/>
              </a:endParaRPr>
            </a:p>
          </p:txBody>
        </p:sp>
      </p:grpSp>
    </p:spTree>
    <p:extLst>
      <p:ext uri="{BB962C8B-B14F-4D97-AF65-F5344CB8AC3E}">
        <p14:creationId xmlns:p14="http://schemas.microsoft.com/office/powerpoint/2010/main" val="1390206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chart" Target="../charts/chart3.xml"/><Relationship Id="rId4" Type="http://schemas.openxmlformats.org/officeDocument/2006/relationships/chart" Target="../charts/char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10140"/>
          <a:stretch/>
        </p:blipFill>
        <p:spPr>
          <a:xfrm>
            <a:off x="20464" y="521534"/>
            <a:ext cx="4196669" cy="4621965"/>
          </a:xfrm>
          <a:prstGeom prst="rect">
            <a:avLst/>
          </a:prstGeom>
        </p:spPr>
      </p:pic>
      <p:sp>
        <p:nvSpPr>
          <p:cNvPr id="4" name="矩形 3"/>
          <p:cNvSpPr/>
          <p:nvPr/>
        </p:nvSpPr>
        <p:spPr>
          <a:xfrm rot="5400000">
            <a:off x="6568728" y="1652663"/>
            <a:ext cx="434526" cy="4716017"/>
          </a:xfrm>
          <a:prstGeom prst="rect">
            <a:avLst/>
          </a:prstGeom>
          <a:solidFill>
            <a:schemeClr val="tx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5400000">
            <a:off x="6568728" y="1216193"/>
            <a:ext cx="434526" cy="4716017"/>
          </a:xfrm>
          <a:prstGeom prst="rect">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5400000">
            <a:off x="6568728" y="779723"/>
            <a:ext cx="434526" cy="4716017"/>
          </a:xfrm>
          <a:prstGeom prst="rect">
            <a:avLst/>
          </a:prstGeom>
          <a:solidFill>
            <a:srgbClr val="E74C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rot="5400000">
            <a:off x="6557567" y="358346"/>
            <a:ext cx="456847" cy="4716017"/>
          </a:xfrm>
          <a:prstGeom prst="rect">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4355976" y="1275606"/>
            <a:ext cx="3493264" cy="769441"/>
          </a:xfrm>
          <a:prstGeom prst="rect">
            <a:avLst/>
          </a:prstGeom>
          <a:noFill/>
        </p:spPr>
        <p:txBody>
          <a:bodyPr wrap="none" rtlCol="0">
            <a:spAutoFit/>
          </a:bodyPr>
          <a:lstStyle/>
          <a:p>
            <a:r>
              <a:rPr lang="en-US" altLang="zh-CN" sz="4400" dirty="0">
                <a:solidFill>
                  <a:schemeClr val="tx2">
                    <a:lumMod val="50000"/>
                  </a:schemeClr>
                </a:solidFill>
                <a:latin typeface="Bernard MT Condensed" pitchFamily="18" charset="0"/>
                <a:ea typeface="微软雅黑" pitchFamily="34" charset="-122"/>
              </a:rPr>
              <a:t>company name</a:t>
            </a:r>
            <a:endParaRPr lang="zh-CN" altLang="en-US" sz="4400" dirty="0">
              <a:solidFill>
                <a:schemeClr val="tx2">
                  <a:lumMod val="50000"/>
                </a:schemeClr>
              </a:solidFill>
              <a:latin typeface="Bernard MT Condensed" pitchFamily="18" charset="0"/>
              <a:ea typeface="微软雅黑" pitchFamily="34" charset="-122"/>
            </a:endParaRPr>
          </a:p>
        </p:txBody>
      </p:sp>
      <p:sp>
        <p:nvSpPr>
          <p:cNvPr id="9" name="TextBox 8"/>
          <p:cNvSpPr txBox="1"/>
          <p:nvPr/>
        </p:nvSpPr>
        <p:spPr>
          <a:xfrm>
            <a:off x="4355976" y="1916744"/>
            <a:ext cx="3752950" cy="523220"/>
          </a:xfrm>
          <a:prstGeom prst="rect">
            <a:avLst/>
          </a:prstGeom>
          <a:noFill/>
        </p:spPr>
        <p:txBody>
          <a:bodyPr wrap="none" rtlCol="0">
            <a:spAutoFit/>
          </a:bodyPr>
          <a:lstStyle/>
          <a:p>
            <a:r>
              <a:rPr lang="zh-CN" altLang="en-US" sz="2800" b="1" dirty="0" smtClean="0">
                <a:solidFill>
                  <a:schemeClr val="tx1">
                    <a:lumMod val="65000"/>
                    <a:lumOff val="35000"/>
                  </a:schemeClr>
                </a:solidFill>
                <a:latin typeface="微软雅黑" pitchFamily="34" charset="-122"/>
                <a:ea typeface="微软雅黑" pitchFamily="34" charset="-122"/>
              </a:rPr>
              <a:t>头脑风暴商务</a:t>
            </a:r>
            <a:r>
              <a:rPr lang="en-US" altLang="zh-CN" sz="2800" b="1" dirty="0" smtClean="0">
                <a:solidFill>
                  <a:schemeClr val="tx1">
                    <a:lumMod val="65000"/>
                    <a:lumOff val="35000"/>
                  </a:schemeClr>
                </a:solidFill>
                <a:latin typeface="微软雅黑" pitchFamily="34" charset="-122"/>
                <a:ea typeface="微软雅黑" pitchFamily="34" charset="-122"/>
              </a:rPr>
              <a:t>PPT</a:t>
            </a:r>
            <a:r>
              <a:rPr lang="zh-CN" altLang="en-US" sz="2800" b="1" dirty="0" smtClean="0">
                <a:solidFill>
                  <a:schemeClr val="tx1">
                    <a:lumMod val="65000"/>
                    <a:lumOff val="35000"/>
                  </a:schemeClr>
                </a:solidFill>
                <a:latin typeface="微软雅黑" pitchFamily="34" charset="-122"/>
                <a:ea typeface="微软雅黑" pitchFamily="34" charset="-122"/>
              </a:rPr>
              <a:t>模板</a:t>
            </a:r>
            <a:endParaRPr lang="zh-CN" altLang="en-US" sz="2800" b="1" dirty="0">
              <a:solidFill>
                <a:schemeClr val="tx1">
                  <a:lumMod val="65000"/>
                  <a:lumOff val="35000"/>
                </a:schemeClr>
              </a:solidFill>
              <a:latin typeface="微软雅黑" pitchFamily="34" charset="-122"/>
              <a:ea typeface="微软雅黑" pitchFamily="34" charset="-122"/>
            </a:endParaRPr>
          </a:p>
        </p:txBody>
      </p:sp>
      <p:cxnSp>
        <p:nvCxnSpPr>
          <p:cNvPr id="10" name="直接连接符 9"/>
          <p:cNvCxnSpPr/>
          <p:nvPr/>
        </p:nvCxnSpPr>
        <p:spPr>
          <a:xfrm>
            <a:off x="4422646" y="2438550"/>
            <a:ext cx="4522268" cy="0"/>
          </a:xfrm>
          <a:prstGeom prst="line">
            <a:avLst/>
          </a:pr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0945335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p:tgtEl>
                                          <p:spTgt spid="7"/>
                                        </p:tgtEl>
                                        <p:attrNameLst>
                                          <p:attrName>ppt_x</p:attrName>
                                        </p:attrNameLst>
                                      </p:cBhvr>
                                      <p:tavLst>
                                        <p:tav tm="0">
                                          <p:val>
                                            <p:strVal val="#ppt_x-#ppt_w*1.125000"/>
                                          </p:val>
                                        </p:tav>
                                        <p:tav tm="100000">
                                          <p:val>
                                            <p:strVal val="#ppt_x"/>
                                          </p:val>
                                        </p:tav>
                                      </p:tavLst>
                                    </p:anim>
                                    <p:animEffect transition="in" filter="wipe(right)">
                                      <p:cBhvr>
                                        <p:cTn id="12" dur="500"/>
                                        <p:tgtEl>
                                          <p:spTgt spid="7"/>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p:tgtEl>
                                          <p:spTgt spid="6"/>
                                        </p:tgtEl>
                                        <p:attrNameLst>
                                          <p:attrName>ppt_x</p:attrName>
                                        </p:attrNameLst>
                                      </p:cBhvr>
                                      <p:tavLst>
                                        <p:tav tm="0">
                                          <p:val>
                                            <p:strVal val="#ppt_x+#ppt_w*1.125000"/>
                                          </p:val>
                                        </p:tav>
                                        <p:tav tm="100000">
                                          <p:val>
                                            <p:strVal val="#ppt_x"/>
                                          </p:val>
                                        </p:tav>
                                      </p:tavLst>
                                    </p:anim>
                                    <p:animEffect transition="in" filter="wipe(left)">
                                      <p:cBhvr>
                                        <p:cTn id="16" dur="500"/>
                                        <p:tgtEl>
                                          <p:spTgt spid="6"/>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ppt_x</p:attrName>
                                        </p:attrNameLst>
                                      </p:cBhvr>
                                      <p:tavLst>
                                        <p:tav tm="0">
                                          <p:val>
                                            <p:strVal val="#ppt_x-#ppt_w*1.125000"/>
                                          </p:val>
                                        </p:tav>
                                        <p:tav tm="100000">
                                          <p:val>
                                            <p:strVal val="#ppt_x"/>
                                          </p:val>
                                        </p:tav>
                                      </p:tavLst>
                                    </p:anim>
                                    <p:animEffect transition="in" filter="wipe(right)">
                                      <p:cBhvr>
                                        <p:cTn id="20" dur="500"/>
                                        <p:tgtEl>
                                          <p:spTgt spid="5"/>
                                        </p:tgtEl>
                                      </p:cBhvr>
                                    </p:animEffect>
                                  </p:childTnLst>
                                </p:cTn>
                              </p:par>
                              <p:par>
                                <p:cTn id="21" presetID="12" presetClass="entr" presetSubtype="2" fill="hold" grpId="0" nodeType="with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p:tgtEl>
                                          <p:spTgt spid="4"/>
                                        </p:tgtEl>
                                        <p:attrNameLst>
                                          <p:attrName>ppt_x</p:attrName>
                                        </p:attrNameLst>
                                      </p:cBhvr>
                                      <p:tavLst>
                                        <p:tav tm="0">
                                          <p:val>
                                            <p:strVal val="#ppt_x+#ppt_w*1.125000"/>
                                          </p:val>
                                        </p:tav>
                                        <p:tav tm="100000">
                                          <p:val>
                                            <p:strVal val="#ppt_x"/>
                                          </p:val>
                                        </p:tav>
                                      </p:tavLst>
                                    </p:anim>
                                    <p:animEffect transition="in" filter="wipe(left)">
                                      <p:cBhvr>
                                        <p:cTn id="24" dur="500"/>
                                        <p:tgtEl>
                                          <p:spTgt spid="4"/>
                                        </p:tgtEl>
                                      </p:cBhvr>
                                    </p:animEffect>
                                  </p:childTnLst>
                                </p:cTn>
                              </p:par>
                            </p:childTnLst>
                          </p:cTn>
                        </p:par>
                        <p:par>
                          <p:cTn id="25" fill="hold">
                            <p:stCondLst>
                              <p:cond delay="1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8"/>
                                        </p:tgtEl>
                                        <p:attrNameLst>
                                          <p:attrName>ppt_y</p:attrName>
                                        </p:attrNameLst>
                                      </p:cBhvr>
                                      <p:tavLst>
                                        <p:tav tm="0">
                                          <p:val>
                                            <p:strVal val="#ppt_y"/>
                                          </p:val>
                                        </p:tav>
                                        <p:tav tm="100000">
                                          <p:val>
                                            <p:strVal val="#ppt_y"/>
                                          </p:val>
                                        </p:tav>
                                      </p:tavLst>
                                    </p:anim>
                                    <p:anim calcmode="lin" valueType="num">
                                      <p:cBhvr>
                                        <p:cTn id="30"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8"/>
                                        </p:tgtEl>
                                      </p:cBhvr>
                                    </p:animEffect>
                                  </p:childTnLst>
                                </p:cTn>
                              </p:par>
                            </p:childTnLst>
                          </p:cTn>
                        </p:par>
                        <p:par>
                          <p:cTn id="33" fill="hold">
                            <p:stCondLst>
                              <p:cond delay="2000"/>
                            </p:stCondLst>
                            <p:childTnLst>
                              <p:par>
                                <p:cTn id="34" presetID="41" presetClass="entr" presetSubtype="0" fill="hold" grpId="0" nodeType="afterEffect">
                                  <p:stCondLst>
                                    <p:cond delay="0"/>
                                  </p:stCondLst>
                                  <p:iterate type="lt">
                                    <p:tmPct val="10000"/>
                                  </p:iterate>
                                  <p:childTnLst>
                                    <p:set>
                                      <p:cBhvr>
                                        <p:cTn id="35" dur="1" fill="hold">
                                          <p:stCondLst>
                                            <p:cond delay="0"/>
                                          </p:stCondLst>
                                        </p:cTn>
                                        <p:tgtEl>
                                          <p:spTgt spid="9"/>
                                        </p:tgtEl>
                                        <p:attrNameLst>
                                          <p:attrName>style.visibility</p:attrName>
                                        </p:attrNameLst>
                                      </p:cBhvr>
                                      <p:to>
                                        <p:strVal val="visible"/>
                                      </p:to>
                                    </p:set>
                                    <p:anim calcmode="lin" valueType="num">
                                      <p:cBhvr>
                                        <p:cTn id="3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37" dur="500" fill="hold"/>
                                        <p:tgtEl>
                                          <p:spTgt spid="9"/>
                                        </p:tgtEl>
                                        <p:attrNameLst>
                                          <p:attrName>ppt_y</p:attrName>
                                        </p:attrNameLst>
                                      </p:cBhvr>
                                      <p:tavLst>
                                        <p:tav tm="0">
                                          <p:val>
                                            <p:strVal val="#ppt_y"/>
                                          </p:val>
                                        </p:tav>
                                        <p:tav tm="100000">
                                          <p:val>
                                            <p:strVal val="#ppt_y"/>
                                          </p:val>
                                        </p:tav>
                                      </p:tavLst>
                                    </p:anim>
                                    <p:anim calcmode="lin" valueType="num">
                                      <p:cBhvr>
                                        <p:cTn id="3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39"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40" dur="500" tmFilter="0,0; .5, 1; 1, 1"/>
                                        <p:tgtEl>
                                          <p:spTgt spid="9"/>
                                        </p:tgtEl>
                                      </p:cBhvr>
                                    </p:animEffect>
                                  </p:childTnLst>
                                </p:cTn>
                              </p:par>
                            </p:childTnLst>
                          </p:cTn>
                        </p:par>
                        <p:par>
                          <p:cTn id="41" fill="hold">
                            <p:stCondLst>
                              <p:cond delay="3000"/>
                            </p:stCondLst>
                            <p:childTnLst>
                              <p:par>
                                <p:cTn id="42" presetID="22" presetClass="entr" presetSubtype="4"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down)">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0"/>
          <p:cNvGrpSpPr>
            <a:grpSpLocks/>
          </p:cNvGrpSpPr>
          <p:nvPr/>
        </p:nvGrpSpPr>
        <p:grpSpPr bwMode="auto">
          <a:xfrm>
            <a:off x="1351301" y="3479927"/>
            <a:ext cx="2120359" cy="623692"/>
            <a:chOff x="1526391" y="4731160"/>
            <a:chExt cx="2826897" cy="831901"/>
          </a:xfrm>
        </p:grpSpPr>
        <p:sp>
          <p:nvSpPr>
            <p:cNvPr id="3" name="Text Placeholder 2"/>
            <p:cNvSpPr txBox="1">
              <a:spLocks/>
            </p:cNvSpPr>
            <p:nvPr/>
          </p:nvSpPr>
          <p:spPr bwMode="auto">
            <a:xfrm>
              <a:off x="2083565" y="4731160"/>
              <a:ext cx="2219656" cy="261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algn="ctr" defTabSz="342900" eaLnBrk="1" hangingPunct="1">
                <a:lnSpc>
                  <a:spcPct val="90000"/>
                </a:lnSpc>
                <a:spcBef>
                  <a:spcPts val="375"/>
                </a:spcBef>
              </a:pPr>
              <a:r>
                <a:rPr lang="en-GB" altLang="zh-CN" sz="1800" b="1" dirty="0">
                  <a:solidFill>
                    <a:schemeClr val="tx1">
                      <a:lumMod val="75000"/>
                      <a:lumOff val="25000"/>
                    </a:schemeClr>
                  </a:solidFill>
                  <a:latin typeface="微软雅黑" pitchFamily="34" charset="-122"/>
                  <a:ea typeface="微软雅黑" pitchFamily="34" charset="-122"/>
                </a:rPr>
                <a:t>95</a:t>
              </a:r>
              <a:r>
                <a:rPr lang="en-GB" altLang="zh-CN" sz="1800" b="1" dirty="0" smtClean="0">
                  <a:solidFill>
                    <a:schemeClr val="tx1">
                      <a:lumMod val="75000"/>
                      <a:lumOff val="25000"/>
                    </a:schemeClr>
                  </a:solidFill>
                  <a:latin typeface="微软雅黑" pitchFamily="34" charset="-122"/>
                  <a:ea typeface="微软雅黑" pitchFamily="34" charset="-122"/>
                </a:rPr>
                <a:t>%</a:t>
              </a:r>
              <a:endParaRPr lang="en-GB" altLang="zh-CN" sz="1800" b="1" dirty="0">
                <a:solidFill>
                  <a:schemeClr val="tx1">
                    <a:lumMod val="75000"/>
                    <a:lumOff val="25000"/>
                  </a:schemeClr>
                </a:solidFill>
                <a:latin typeface="微软雅黑" pitchFamily="34" charset="-122"/>
                <a:ea typeface="微软雅黑" pitchFamily="34" charset="-122"/>
              </a:endParaRPr>
            </a:p>
          </p:txBody>
        </p:sp>
        <p:sp>
          <p:nvSpPr>
            <p:cNvPr id="4" name="TextBox 201"/>
            <p:cNvSpPr txBox="1">
              <a:spLocks noChangeArrowheads="1"/>
            </p:cNvSpPr>
            <p:nvPr/>
          </p:nvSpPr>
          <p:spPr bwMode="auto">
            <a:xfrm>
              <a:off x="1526391" y="5070434"/>
              <a:ext cx="2826897" cy="4926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hangingPunct="1"/>
              <a:r>
                <a:rPr lang="zh-CN" altLang="en-US" sz="800" dirty="0">
                  <a:solidFill>
                    <a:schemeClr val="tx1">
                      <a:lumMod val="75000"/>
                      <a:lumOff val="25000"/>
                    </a:schemeClr>
                  </a:solidFill>
                  <a:latin typeface="微软雅黑" pitchFamily="34" charset="-122"/>
                  <a:ea typeface="微软雅黑" pitchFamily="34" charset="-122"/>
                </a:rPr>
                <a:t>在此添加内容在此添加内容在此添加内容在此添加内容在此添加内容在此添加内容在此添加内容在此添加内容在此添加内容在此添加内容</a:t>
              </a:r>
              <a:endParaRPr lang="en-US" altLang="zh-CN" sz="800" dirty="0">
                <a:solidFill>
                  <a:schemeClr val="tx1">
                    <a:lumMod val="75000"/>
                    <a:lumOff val="25000"/>
                  </a:schemeClr>
                </a:solidFill>
                <a:latin typeface="微软雅黑" pitchFamily="34" charset="-122"/>
                <a:ea typeface="微软雅黑" pitchFamily="34" charset="-122"/>
              </a:endParaRPr>
            </a:p>
          </p:txBody>
        </p:sp>
      </p:grpSp>
      <p:grpSp>
        <p:nvGrpSpPr>
          <p:cNvPr id="5" name="Group 211"/>
          <p:cNvGrpSpPr>
            <a:grpSpLocks/>
          </p:cNvGrpSpPr>
          <p:nvPr/>
        </p:nvGrpSpPr>
        <p:grpSpPr bwMode="auto">
          <a:xfrm>
            <a:off x="4206677" y="3479927"/>
            <a:ext cx="2149391" cy="633214"/>
            <a:chOff x="4948842" y="4731160"/>
            <a:chExt cx="2866175" cy="844598"/>
          </a:xfrm>
        </p:grpSpPr>
        <p:sp>
          <p:nvSpPr>
            <p:cNvPr id="6" name="Text Placeholder 2"/>
            <p:cNvSpPr txBox="1">
              <a:spLocks/>
            </p:cNvSpPr>
            <p:nvPr/>
          </p:nvSpPr>
          <p:spPr bwMode="auto">
            <a:xfrm>
              <a:off x="4948842" y="4731160"/>
              <a:ext cx="2219656" cy="261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algn="ctr" defTabSz="342900" eaLnBrk="1" hangingPunct="1">
                <a:lnSpc>
                  <a:spcPct val="90000"/>
                </a:lnSpc>
                <a:spcBef>
                  <a:spcPts val="375"/>
                </a:spcBef>
              </a:pPr>
              <a:r>
                <a:rPr lang="en-GB" altLang="zh-CN" sz="1800" b="1" dirty="0">
                  <a:solidFill>
                    <a:schemeClr val="tx1">
                      <a:lumMod val="75000"/>
                      <a:lumOff val="25000"/>
                    </a:schemeClr>
                  </a:solidFill>
                  <a:latin typeface="微软雅黑" pitchFamily="34" charset="-122"/>
                  <a:ea typeface="微软雅黑" pitchFamily="34" charset="-122"/>
                </a:rPr>
                <a:t>40</a:t>
              </a:r>
              <a:r>
                <a:rPr lang="en-GB" altLang="zh-CN" sz="1800" b="1" dirty="0" smtClean="0">
                  <a:solidFill>
                    <a:schemeClr val="tx1">
                      <a:lumMod val="75000"/>
                      <a:lumOff val="25000"/>
                    </a:schemeClr>
                  </a:solidFill>
                  <a:latin typeface="微软雅黑" pitchFamily="34" charset="-122"/>
                  <a:ea typeface="微软雅黑" pitchFamily="34" charset="-122"/>
                </a:rPr>
                <a:t>%</a:t>
              </a:r>
              <a:endParaRPr lang="en-GB" altLang="zh-CN" sz="1800" b="1" dirty="0">
                <a:solidFill>
                  <a:schemeClr val="tx1">
                    <a:lumMod val="75000"/>
                    <a:lumOff val="25000"/>
                  </a:schemeClr>
                </a:solidFill>
                <a:latin typeface="微软雅黑" pitchFamily="34" charset="-122"/>
                <a:ea typeface="微软雅黑" pitchFamily="34" charset="-122"/>
              </a:endParaRPr>
            </a:p>
          </p:txBody>
        </p:sp>
        <p:sp>
          <p:nvSpPr>
            <p:cNvPr id="7" name="TextBox 208"/>
            <p:cNvSpPr txBox="1">
              <a:spLocks noChangeArrowheads="1"/>
            </p:cNvSpPr>
            <p:nvPr/>
          </p:nvSpPr>
          <p:spPr bwMode="auto">
            <a:xfrm>
              <a:off x="4988600" y="5083133"/>
              <a:ext cx="2826417" cy="49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eaLnBrk="1" hangingPunct="1"/>
              <a:r>
                <a:rPr lang="zh-CN" altLang="en-US" sz="800" dirty="0">
                  <a:solidFill>
                    <a:schemeClr val="tx1">
                      <a:lumMod val="75000"/>
                      <a:lumOff val="25000"/>
                    </a:schemeClr>
                  </a:solidFill>
                  <a:latin typeface="微软雅黑" pitchFamily="34" charset="-122"/>
                  <a:ea typeface="微软雅黑" pitchFamily="34" charset="-122"/>
                </a:rPr>
                <a:t>在此添加内容在此添加内容在此添加内容在此添加内容在此添加内容在此添加内容在此添加内容在此添加内容在此添加内容在此添加内容</a:t>
              </a:r>
              <a:endParaRPr lang="en-US" altLang="zh-CN" sz="800" dirty="0">
                <a:solidFill>
                  <a:schemeClr val="tx1">
                    <a:lumMod val="75000"/>
                    <a:lumOff val="25000"/>
                  </a:schemeClr>
                </a:solidFill>
                <a:latin typeface="微软雅黑" pitchFamily="34" charset="-122"/>
                <a:ea typeface="微软雅黑" pitchFamily="34" charset="-122"/>
              </a:endParaRPr>
            </a:p>
          </p:txBody>
        </p:sp>
      </p:grpSp>
      <p:grpSp>
        <p:nvGrpSpPr>
          <p:cNvPr id="8" name="Group 16"/>
          <p:cNvGrpSpPr>
            <a:grpSpLocks/>
          </p:cNvGrpSpPr>
          <p:nvPr/>
        </p:nvGrpSpPr>
        <p:grpSpPr bwMode="auto">
          <a:xfrm>
            <a:off x="1281446" y="1753195"/>
            <a:ext cx="6962962" cy="538163"/>
            <a:chOff x="1708778" y="2337375"/>
            <a:chExt cx="9283689" cy="717898"/>
          </a:xfrm>
        </p:grpSpPr>
        <p:sp>
          <p:nvSpPr>
            <p:cNvPr id="9" name="Shape 3747"/>
            <p:cNvSpPr>
              <a:spLocks/>
            </p:cNvSpPr>
            <p:nvPr/>
          </p:nvSpPr>
          <p:spPr bwMode="auto">
            <a:xfrm>
              <a:off x="6144228" y="2459815"/>
              <a:ext cx="283144" cy="592306"/>
            </a:xfrm>
            <a:custGeom>
              <a:avLst/>
              <a:gdLst>
                <a:gd name="T0" fmla="*/ 1855799 w 21600"/>
                <a:gd name="T1" fmla="*/ 8120981 h 21600"/>
                <a:gd name="T2" fmla="*/ 1855799 w 21600"/>
                <a:gd name="T3" fmla="*/ 8120981 h 21600"/>
                <a:gd name="T4" fmla="*/ 1855799 w 21600"/>
                <a:gd name="T5" fmla="*/ 8120981 h 21600"/>
                <a:gd name="T6" fmla="*/ 1855799 w 21600"/>
                <a:gd name="T7" fmla="*/ 812098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Shape 3748"/>
            <p:cNvSpPr>
              <a:spLocks/>
            </p:cNvSpPr>
            <p:nvPr/>
          </p:nvSpPr>
          <p:spPr bwMode="auto">
            <a:xfrm>
              <a:off x="6231468" y="2337375"/>
              <a:ext cx="113259" cy="111728"/>
            </a:xfrm>
            <a:custGeom>
              <a:avLst/>
              <a:gdLst>
                <a:gd name="T0" fmla="*/ 325924 w 19679"/>
                <a:gd name="T1" fmla="*/ 317169 h 19679"/>
                <a:gd name="T2" fmla="*/ 325924 w 19679"/>
                <a:gd name="T3" fmla="*/ 317169 h 19679"/>
                <a:gd name="T4" fmla="*/ 325924 w 19679"/>
                <a:gd name="T5" fmla="*/ 317169 h 19679"/>
                <a:gd name="T6" fmla="*/ 325924 w 19679"/>
                <a:gd name="T7" fmla="*/ 317169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Shape 3749"/>
            <p:cNvSpPr>
              <a:spLocks/>
            </p:cNvSpPr>
            <p:nvPr/>
          </p:nvSpPr>
          <p:spPr bwMode="auto">
            <a:xfrm>
              <a:off x="6513255" y="2459815"/>
              <a:ext cx="283144" cy="592306"/>
            </a:xfrm>
            <a:custGeom>
              <a:avLst/>
              <a:gdLst>
                <a:gd name="T0" fmla="*/ 1855799 w 21600"/>
                <a:gd name="T1" fmla="*/ 8120981 h 21600"/>
                <a:gd name="T2" fmla="*/ 1855799 w 21600"/>
                <a:gd name="T3" fmla="*/ 8120981 h 21600"/>
                <a:gd name="T4" fmla="*/ 1855799 w 21600"/>
                <a:gd name="T5" fmla="*/ 8120981 h 21600"/>
                <a:gd name="T6" fmla="*/ 1855799 w 21600"/>
                <a:gd name="T7" fmla="*/ 812098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Shape 3750"/>
            <p:cNvSpPr>
              <a:spLocks/>
            </p:cNvSpPr>
            <p:nvPr/>
          </p:nvSpPr>
          <p:spPr bwMode="auto">
            <a:xfrm>
              <a:off x="6600494" y="2337375"/>
              <a:ext cx="113259" cy="111728"/>
            </a:xfrm>
            <a:custGeom>
              <a:avLst/>
              <a:gdLst>
                <a:gd name="T0" fmla="*/ 325924 w 19679"/>
                <a:gd name="T1" fmla="*/ 317169 h 19679"/>
                <a:gd name="T2" fmla="*/ 325924 w 19679"/>
                <a:gd name="T3" fmla="*/ 317169 h 19679"/>
                <a:gd name="T4" fmla="*/ 325924 w 19679"/>
                <a:gd name="T5" fmla="*/ 317169 h 19679"/>
                <a:gd name="T6" fmla="*/ 325924 w 19679"/>
                <a:gd name="T7" fmla="*/ 317169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Shape 3751"/>
            <p:cNvSpPr>
              <a:spLocks/>
            </p:cNvSpPr>
            <p:nvPr/>
          </p:nvSpPr>
          <p:spPr bwMode="auto">
            <a:xfrm>
              <a:off x="6883676" y="2459815"/>
              <a:ext cx="283144" cy="592306"/>
            </a:xfrm>
            <a:custGeom>
              <a:avLst/>
              <a:gdLst>
                <a:gd name="T0" fmla="*/ 1855799 w 21600"/>
                <a:gd name="T1" fmla="*/ 8120981 h 21600"/>
                <a:gd name="T2" fmla="*/ 1855799 w 21600"/>
                <a:gd name="T3" fmla="*/ 8120981 h 21600"/>
                <a:gd name="T4" fmla="*/ 1855799 w 21600"/>
                <a:gd name="T5" fmla="*/ 8120981 h 21600"/>
                <a:gd name="T6" fmla="*/ 1855799 w 21600"/>
                <a:gd name="T7" fmla="*/ 812098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 name="Shape 3752"/>
            <p:cNvSpPr>
              <a:spLocks/>
            </p:cNvSpPr>
            <p:nvPr/>
          </p:nvSpPr>
          <p:spPr bwMode="auto">
            <a:xfrm>
              <a:off x="6970915" y="2337375"/>
              <a:ext cx="113259" cy="111728"/>
            </a:xfrm>
            <a:custGeom>
              <a:avLst/>
              <a:gdLst>
                <a:gd name="T0" fmla="*/ 325924 w 19679"/>
                <a:gd name="T1" fmla="*/ 317169 h 19679"/>
                <a:gd name="T2" fmla="*/ 325924 w 19679"/>
                <a:gd name="T3" fmla="*/ 317169 h 19679"/>
                <a:gd name="T4" fmla="*/ 325924 w 19679"/>
                <a:gd name="T5" fmla="*/ 317169 h 19679"/>
                <a:gd name="T6" fmla="*/ 325924 w 19679"/>
                <a:gd name="T7" fmla="*/ 317169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5" name="Group 2"/>
            <p:cNvGrpSpPr/>
            <p:nvPr/>
          </p:nvGrpSpPr>
          <p:grpSpPr>
            <a:xfrm>
              <a:off x="7252702" y="2337375"/>
              <a:ext cx="283144" cy="714746"/>
              <a:chOff x="7252702" y="2337375"/>
              <a:chExt cx="283144" cy="714746"/>
            </a:xfrm>
            <a:solidFill>
              <a:srgbClr val="FFFFFF">
                <a:lumMod val="85000"/>
              </a:srgbClr>
            </a:solidFill>
          </p:grpSpPr>
          <p:sp>
            <p:nvSpPr>
              <p:cNvPr id="99" name="Shape 3753"/>
              <p:cNvSpPr/>
              <p:nvPr/>
            </p:nvSpPr>
            <p:spPr>
              <a:xfrm>
                <a:off x="7252702"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00" name="Shape 3754"/>
              <p:cNvSpPr/>
              <p:nvPr/>
            </p:nvSpPr>
            <p:spPr>
              <a:xfrm>
                <a:off x="7339941"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6" name="Group 3"/>
            <p:cNvGrpSpPr/>
            <p:nvPr/>
          </p:nvGrpSpPr>
          <p:grpSpPr>
            <a:xfrm>
              <a:off x="7622750" y="2337375"/>
              <a:ext cx="283144" cy="714746"/>
              <a:chOff x="7622750" y="2337375"/>
              <a:chExt cx="283144" cy="714746"/>
            </a:xfrm>
            <a:solidFill>
              <a:srgbClr val="FFFFFF">
                <a:lumMod val="85000"/>
              </a:srgbClr>
            </a:solidFill>
          </p:grpSpPr>
          <p:sp>
            <p:nvSpPr>
              <p:cNvPr id="97" name="Shape 3755"/>
              <p:cNvSpPr/>
              <p:nvPr/>
            </p:nvSpPr>
            <p:spPr>
              <a:xfrm>
                <a:off x="7622750"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98" name="Shape 3756"/>
              <p:cNvSpPr/>
              <p:nvPr/>
            </p:nvSpPr>
            <p:spPr>
              <a:xfrm>
                <a:off x="7709990"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7" name="Group 4"/>
            <p:cNvGrpSpPr/>
            <p:nvPr/>
          </p:nvGrpSpPr>
          <p:grpSpPr>
            <a:xfrm>
              <a:off x="7991776" y="2337375"/>
              <a:ext cx="283144" cy="714746"/>
              <a:chOff x="7991776" y="2337375"/>
              <a:chExt cx="283144" cy="714746"/>
            </a:xfrm>
            <a:solidFill>
              <a:srgbClr val="FFFFFF">
                <a:lumMod val="85000"/>
              </a:srgbClr>
            </a:solidFill>
          </p:grpSpPr>
          <p:sp>
            <p:nvSpPr>
              <p:cNvPr id="95" name="Shape 3757"/>
              <p:cNvSpPr/>
              <p:nvPr/>
            </p:nvSpPr>
            <p:spPr>
              <a:xfrm>
                <a:off x="7991776"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96" name="Shape 3758"/>
              <p:cNvSpPr/>
              <p:nvPr/>
            </p:nvSpPr>
            <p:spPr>
              <a:xfrm>
                <a:off x="8079016"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8" name="Group 5"/>
            <p:cNvGrpSpPr/>
            <p:nvPr/>
          </p:nvGrpSpPr>
          <p:grpSpPr>
            <a:xfrm>
              <a:off x="8362198" y="2337375"/>
              <a:ext cx="283144" cy="714746"/>
              <a:chOff x="8362198" y="2337375"/>
              <a:chExt cx="283144" cy="714746"/>
            </a:xfrm>
            <a:solidFill>
              <a:srgbClr val="FFFFFF">
                <a:lumMod val="85000"/>
              </a:srgbClr>
            </a:solidFill>
          </p:grpSpPr>
          <p:sp>
            <p:nvSpPr>
              <p:cNvPr id="93" name="Shape 3759"/>
              <p:cNvSpPr/>
              <p:nvPr/>
            </p:nvSpPr>
            <p:spPr>
              <a:xfrm>
                <a:off x="8362198"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94" name="Shape 3760"/>
              <p:cNvSpPr/>
              <p:nvPr/>
            </p:nvSpPr>
            <p:spPr>
              <a:xfrm>
                <a:off x="8449437"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9" name="Group 6"/>
            <p:cNvGrpSpPr/>
            <p:nvPr/>
          </p:nvGrpSpPr>
          <p:grpSpPr>
            <a:xfrm>
              <a:off x="8731224" y="2337375"/>
              <a:ext cx="283144" cy="714746"/>
              <a:chOff x="8731224" y="2337375"/>
              <a:chExt cx="283144" cy="714746"/>
            </a:xfrm>
            <a:solidFill>
              <a:srgbClr val="FFFFFF">
                <a:lumMod val="85000"/>
              </a:srgbClr>
            </a:solidFill>
          </p:grpSpPr>
          <p:sp>
            <p:nvSpPr>
              <p:cNvPr id="91" name="Shape 3761"/>
              <p:cNvSpPr/>
              <p:nvPr/>
            </p:nvSpPr>
            <p:spPr>
              <a:xfrm>
                <a:off x="8731224" y="2459815"/>
                <a:ext cx="283144" cy="592306"/>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92" name="Shape 3762"/>
              <p:cNvSpPr/>
              <p:nvPr/>
            </p:nvSpPr>
            <p:spPr>
              <a:xfrm>
                <a:off x="8818464" y="2337375"/>
                <a:ext cx="113259" cy="11172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sp>
          <p:nvSpPr>
            <p:cNvPr id="20" name="Shape 3763"/>
            <p:cNvSpPr>
              <a:spLocks/>
            </p:cNvSpPr>
            <p:nvPr/>
          </p:nvSpPr>
          <p:spPr bwMode="auto">
            <a:xfrm>
              <a:off x="3188994" y="2459815"/>
              <a:ext cx="283144" cy="592306"/>
            </a:xfrm>
            <a:custGeom>
              <a:avLst/>
              <a:gdLst>
                <a:gd name="T0" fmla="*/ 1855799 w 21600"/>
                <a:gd name="T1" fmla="*/ 8120981 h 21600"/>
                <a:gd name="T2" fmla="*/ 1855799 w 21600"/>
                <a:gd name="T3" fmla="*/ 8120981 h 21600"/>
                <a:gd name="T4" fmla="*/ 1855799 w 21600"/>
                <a:gd name="T5" fmla="*/ 8120981 h 21600"/>
                <a:gd name="T6" fmla="*/ 1855799 w 21600"/>
                <a:gd name="T7" fmla="*/ 812098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Shape 3764"/>
            <p:cNvSpPr>
              <a:spLocks/>
            </p:cNvSpPr>
            <p:nvPr/>
          </p:nvSpPr>
          <p:spPr bwMode="auto">
            <a:xfrm>
              <a:off x="3276233" y="2337375"/>
              <a:ext cx="113259" cy="111728"/>
            </a:xfrm>
            <a:custGeom>
              <a:avLst/>
              <a:gdLst>
                <a:gd name="T0" fmla="*/ 325924 w 19679"/>
                <a:gd name="T1" fmla="*/ 317169 h 19679"/>
                <a:gd name="T2" fmla="*/ 325924 w 19679"/>
                <a:gd name="T3" fmla="*/ 317169 h 19679"/>
                <a:gd name="T4" fmla="*/ 325924 w 19679"/>
                <a:gd name="T5" fmla="*/ 317169 h 19679"/>
                <a:gd name="T6" fmla="*/ 325924 w 19679"/>
                <a:gd name="T7" fmla="*/ 317169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Shape 3765"/>
            <p:cNvSpPr>
              <a:spLocks/>
            </p:cNvSpPr>
            <p:nvPr/>
          </p:nvSpPr>
          <p:spPr bwMode="auto">
            <a:xfrm>
              <a:off x="3558020" y="2459815"/>
              <a:ext cx="283144" cy="592306"/>
            </a:xfrm>
            <a:custGeom>
              <a:avLst/>
              <a:gdLst>
                <a:gd name="T0" fmla="*/ 1855799 w 21600"/>
                <a:gd name="T1" fmla="*/ 8120981 h 21600"/>
                <a:gd name="T2" fmla="*/ 1855799 w 21600"/>
                <a:gd name="T3" fmla="*/ 8120981 h 21600"/>
                <a:gd name="T4" fmla="*/ 1855799 w 21600"/>
                <a:gd name="T5" fmla="*/ 8120981 h 21600"/>
                <a:gd name="T6" fmla="*/ 1855799 w 21600"/>
                <a:gd name="T7" fmla="*/ 812098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Shape 3766"/>
            <p:cNvSpPr>
              <a:spLocks/>
            </p:cNvSpPr>
            <p:nvPr/>
          </p:nvSpPr>
          <p:spPr bwMode="auto">
            <a:xfrm>
              <a:off x="3645259" y="2337375"/>
              <a:ext cx="113259" cy="111728"/>
            </a:xfrm>
            <a:custGeom>
              <a:avLst/>
              <a:gdLst>
                <a:gd name="T0" fmla="*/ 325924 w 19679"/>
                <a:gd name="T1" fmla="*/ 317169 h 19679"/>
                <a:gd name="T2" fmla="*/ 325924 w 19679"/>
                <a:gd name="T3" fmla="*/ 317169 h 19679"/>
                <a:gd name="T4" fmla="*/ 325924 w 19679"/>
                <a:gd name="T5" fmla="*/ 317169 h 19679"/>
                <a:gd name="T6" fmla="*/ 325924 w 19679"/>
                <a:gd name="T7" fmla="*/ 317169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Shape 3767"/>
            <p:cNvSpPr>
              <a:spLocks/>
            </p:cNvSpPr>
            <p:nvPr/>
          </p:nvSpPr>
          <p:spPr bwMode="auto">
            <a:xfrm>
              <a:off x="3928506" y="2459815"/>
              <a:ext cx="283144" cy="592306"/>
            </a:xfrm>
            <a:custGeom>
              <a:avLst/>
              <a:gdLst>
                <a:gd name="T0" fmla="*/ 1855799 w 21600"/>
                <a:gd name="T1" fmla="*/ 8120981 h 21600"/>
                <a:gd name="T2" fmla="*/ 1855799 w 21600"/>
                <a:gd name="T3" fmla="*/ 8120981 h 21600"/>
                <a:gd name="T4" fmla="*/ 1855799 w 21600"/>
                <a:gd name="T5" fmla="*/ 8120981 h 21600"/>
                <a:gd name="T6" fmla="*/ 1855799 w 21600"/>
                <a:gd name="T7" fmla="*/ 812098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Shape 3768"/>
            <p:cNvSpPr>
              <a:spLocks/>
            </p:cNvSpPr>
            <p:nvPr/>
          </p:nvSpPr>
          <p:spPr bwMode="auto">
            <a:xfrm>
              <a:off x="4015679" y="2337375"/>
              <a:ext cx="113259" cy="111728"/>
            </a:xfrm>
            <a:custGeom>
              <a:avLst/>
              <a:gdLst>
                <a:gd name="T0" fmla="*/ 325924 w 19679"/>
                <a:gd name="T1" fmla="*/ 317169 h 19679"/>
                <a:gd name="T2" fmla="*/ 325924 w 19679"/>
                <a:gd name="T3" fmla="*/ 317169 h 19679"/>
                <a:gd name="T4" fmla="*/ 325924 w 19679"/>
                <a:gd name="T5" fmla="*/ 317169 h 19679"/>
                <a:gd name="T6" fmla="*/ 325924 w 19679"/>
                <a:gd name="T7" fmla="*/ 317169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Shape 3769"/>
            <p:cNvSpPr>
              <a:spLocks/>
            </p:cNvSpPr>
            <p:nvPr/>
          </p:nvSpPr>
          <p:spPr bwMode="auto">
            <a:xfrm>
              <a:off x="4297467" y="2459815"/>
              <a:ext cx="283144" cy="592306"/>
            </a:xfrm>
            <a:custGeom>
              <a:avLst/>
              <a:gdLst>
                <a:gd name="T0" fmla="*/ 1855799 w 21600"/>
                <a:gd name="T1" fmla="*/ 8120981 h 21600"/>
                <a:gd name="T2" fmla="*/ 1855799 w 21600"/>
                <a:gd name="T3" fmla="*/ 8120981 h 21600"/>
                <a:gd name="T4" fmla="*/ 1855799 w 21600"/>
                <a:gd name="T5" fmla="*/ 8120981 h 21600"/>
                <a:gd name="T6" fmla="*/ 1855799 w 21600"/>
                <a:gd name="T7" fmla="*/ 812098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Shape 3770"/>
            <p:cNvSpPr>
              <a:spLocks/>
            </p:cNvSpPr>
            <p:nvPr/>
          </p:nvSpPr>
          <p:spPr bwMode="auto">
            <a:xfrm>
              <a:off x="4384706" y="2337375"/>
              <a:ext cx="113259" cy="111728"/>
            </a:xfrm>
            <a:custGeom>
              <a:avLst/>
              <a:gdLst>
                <a:gd name="T0" fmla="*/ 325924 w 19679"/>
                <a:gd name="T1" fmla="*/ 317169 h 19679"/>
                <a:gd name="T2" fmla="*/ 325924 w 19679"/>
                <a:gd name="T3" fmla="*/ 317169 h 19679"/>
                <a:gd name="T4" fmla="*/ 325924 w 19679"/>
                <a:gd name="T5" fmla="*/ 317169 h 19679"/>
                <a:gd name="T6" fmla="*/ 325924 w 19679"/>
                <a:gd name="T7" fmla="*/ 317169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Shape 3771"/>
            <p:cNvSpPr>
              <a:spLocks/>
            </p:cNvSpPr>
            <p:nvPr/>
          </p:nvSpPr>
          <p:spPr bwMode="auto">
            <a:xfrm>
              <a:off x="4667515" y="2459815"/>
              <a:ext cx="283144" cy="592306"/>
            </a:xfrm>
            <a:custGeom>
              <a:avLst/>
              <a:gdLst>
                <a:gd name="T0" fmla="*/ 1855799 w 21600"/>
                <a:gd name="T1" fmla="*/ 8120981 h 21600"/>
                <a:gd name="T2" fmla="*/ 1855799 w 21600"/>
                <a:gd name="T3" fmla="*/ 8120981 h 21600"/>
                <a:gd name="T4" fmla="*/ 1855799 w 21600"/>
                <a:gd name="T5" fmla="*/ 8120981 h 21600"/>
                <a:gd name="T6" fmla="*/ 1855799 w 21600"/>
                <a:gd name="T7" fmla="*/ 812098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Shape 3772"/>
            <p:cNvSpPr>
              <a:spLocks/>
            </p:cNvSpPr>
            <p:nvPr/>
          </p:nvSpPr>
          <p:spPr bwMode="auto">
            <a:xfrm>
              <a:off x="4754754" y="2337375"/>
              <a:ext cx="113259" cy="111728"/>
            </a:xfrm>
            <a:custGeom>
              <a:avLst/>
              <a:gdLst>
                <a:gd name="T0" fmla="*/ 325924 w 19679"/>
                <a:gd name="T1" fmla="*/ 317169 h 19679"/>
                <a:gd name="T2" fmla="*/ 325924 w 19679"/>
                <a:gd name="T3" fmla="*/ 317169 h 19679"/>
                <a:gd name="T4" fmla="*/ 325924 w 19679"/>
                <a:gd name="T5" fmla="*/ 317169 h 19679"/>
                <a:gd name="T6" fmla="*/ 325924 w 19679"/>
                <a:gd name="T7" fmla="*/ 317169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Shape 3773"/>
            <p:cNvSpPr>
              <a:spLocks/>
            </p:cNvSpPr>
            <p:nvPr/>
          </p:nvSpPr>
          <p:spPr bwMode="auto">
            <a:xfrm>
              <a:off x="5036542" y="2459815"/>
              <a:ext cx="283144" cy="592306"/>
            </a:xfrm>
            <a:custGeom>
              <a:avLst/>
              <a:gdLst>
                <a:gd name="T0" fmla="*/ 1855799 w 21600"/>
                <a:gd name="T1" fmla="*/ 8120981 h 21600"/>
                <a:gd name="T2" fmla="*/ 1855799 w 21600"/>
                <a:gd name="T3" fmla="*/ 8120981 h 21600"/>
                <a:gd name="T4" fmla="*/ 1855799 w 21600"/>
                <a:gd name="T5" fmla="*/ 8120981 h 21600"/>
                <a:gd name="T6" fmla="*/ 1855799 w 21600"/>
                <a:gd name="T7" fmla="*/ 812098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Shape 3774"/>
            <p:cNvSpPr>
              <a:spLocks/>
            </p:cNvSpPr>
            <p:nvPr/>
          </p:nvSpPr>
          <p:spPr bwMode="auto">
            <a:xfrm>
              <a:off x="5123780" y="2337375"/>
              <a:ext cx="113259" cy="111728"/>
            </a:xfrm>
            <a:custGeom>
              <a:avLst/>
              <a:gdLst>
                <a:gd name="T0" fmla="*/ 325924 w 19679"/>
                <a:gd name="T1" fmla="*/ 317169 h 19679"/>
                <a:gd name="T2" fmla="*/ 325924 w 19679"/>
                <a:gd name="T3" fmla="*/ 317169 h 19679"/>
                <a:gd name="T4" fmla="*/ 325924 w 19679"/>
                <a:gd name="T5" fmla="*/ 317169 h 19679"/>
                <a:gd name="T6" fmla="*/ 325924 w 19679"/>
                <a:gd name="T7" fmla="*/ 317169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Shape 3775"/>
            <p:cNvSpPr>
              <a:spLocks/>
            </p:cNvSpPr>
            <p:nvPr/>
          </p:nvSpPr>
          <p:spPr bwMode="auto">
            <a:xfrm>
              <a:off x="5406962" y="2459815"/>
              <a:ext cx="283144" cy="592306"/>
            </a:xfrm>
            <a:custGeom>
              <a:avLst/>
              <a:gdLst>
                <a:gd name="T0" fmla="*/ 1855799 w 21600"/>
                <a:gd name="T1" fmla="*/ 8120981 h 21600"/>
                <a:gd name="T2" fmla="*/ 1855799 w 21600"/>
                <a:gd name="T3" fmla="*/ 8120981 h 21600"/>
                <a:gd name="T4" fmla="*/ 1855799 w 21600"/>
                <a:gd name="T5" fmla="*/ 8120981 h 21600"/>
                <a:gd name="T6" fmla="*/ 1855799 w 21600"/>
                <a:gd name="T7" fmla="*/ 812098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Shape 3776"/>
            <p:cNvSpPr>
              <a:spLocks/>
            </p:cNvSpPr>
            <p:nvPr/>
          </p:nvSpPr>
          <p:spPr bwMode="auto">
            <a:xfrm>
              <a:off x="5494201" y="2337375"/>
              <a:ext cx="113259" cy="111728"/>
            </a:xfrm>
            <a:custGeom>
              <a:avLst/>
              <a:gdLst>
                <a:gd name="T0" fmla="*/ 325924 w 19679"/>
                <a:gd name="T1" fmla="*/ 317169 h 19679"/>
                <a:gd name="T2" fmla="*/ 325924 w 19679"/>
                <a:gd name="T3" fmla="*/ 317169 h 19679"/>
                <a:gd name="T4" fmla="*/ 325924 w 19679"/>
                <a:gd name="T5" fmla="*/ 317169 h 19679"/>
                <a:gd name="T6" fmla="*/ 325924 w 19679"/>
                <a:gd name="T7" fmla="*/ 317169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Shape 3777"/>
            <p:cNvSpPr>
              <a:spLocks/>
            </p:cNvSpPr>
            <p:nvPr/>
          </p:nvSpPr>
          <p:spPr bwMode="auto">
            <a:xfrm>
              <a:off x="5775988" y="2459815"/>
              <a:ext cx="283144" cy="592306"/>
            </a:xfrm>
            <a:custGeom>
              <a:avLst/>
              <a:gdLst>
                <a:gd name="T0" fmla="*/ 1855799 w 21600"/>
                <a:gd name="T1" fmla="*/ 8120981 h 21600"/>
                <a:gd name="T2" fmla="*/ 1855799 w 21600"/>
                <a:gd name="T3" fmla="*/ 8120981 h 21600"/>
                <a:gd name="T4" fmla="*/ 1855799 w 21600"/>
                <a:gd name="T5" fmla="*/ 8120981 h 21600"/>
                <a:gd name="T6" fmla="*/ 1855799 w 21600"/>
                <a:gd name="T7" fmla="*/ 812098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Shape 3778"/>
            <p:cNvSpPr>
              <a:spLocks/>
            </p:cNvSpPr>
            <p:nvPr/>
          </p:nvSpPr>
          <p:spPr bwMode="auto">
            <a:xfrm>
              <a:off x="5863227" y="2337375"/>
              <a:ext cx="113259" cy="111728"/>
            </a:xfrm>
            <a:custGeom>
              <a:avLst/>
              <a:gdLst>
                <a:gd name="T0" fmla="*/ 325924 w 19679"/>
                <a:gd name="T1" fmla="*/ 317169 h 19679"/>
                <a:gd name="T2" fmla="*/ 325924 w 19679"/>
                <a:gd name="T3" fmla="*/ 317169 h 19679"/>
                <a:gd name="T4" fmla="*/ 325924 w 19679"/>
                <a:gd name="T5" fmla="*/ 317169 h 19679"/>
                <a:gd name="T6" fmla="*/ 325924 w 19679"/>
                <a:gd name="T7" fmla="*/ 317169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Shape 3779"/>
            <p:cNvSpPr>
              <a:spLocks/>
            </p:cNvSpPr>
            <p:nvPr/>
          </p:nvSpPr>
          <p:spPr bwMode="auto">
            <a:xfrm>
              <a:off x="1708778" y="2459815"/>
              <a:ext cx="283144" cy="592306"/>
            </a:xfrm>
            <a:custGeom>
              <a:avLst/>
              <a:gdLst>
                <a:gd name="T0" fmla="*/ 1855799 w 21600"/>
                <a:gd name="T1" fmla="*/ 8120981 h 21600"/>
                <a:gd name="T2" fmla="*/ 1855799 w 21600"/>
                <a:gd name="T3" fmla="*/ 8120981 h 21600"/>
                <a:gd name="T4" fmla="*/ 1855799 w 21600"/>
                <a:gd name="T5" fmla="*/ 8120981 h 21600"/>
                <a:gd name="T6" fmla="*/ 1855799 w 21600"/>
                <a:gd name="T7" fmla="*/ 812098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Shape 3780"/>
            <p:cNvSpPr>
              <a:spLocks/>
            </p:cNvSpPr>
            <p:nvPr/>
          </p:nvSpPr>
          <p:spPr bwMode="auto">
            <a:xfrm>
              <a:off x="1796017" y="2337375"/>
              <a:ext cx="113259" cy="111728"/>
            </a:xfrm>
            <a:custGeom>
              <a:avLst/>
              <a:gdLst>
                <a:gd name="T0" fmla="*/ 325924 w 19679"/>
                <a:gd name="T1" fmla="*/ 317169 h 19679"/>
                <a:gd name="T2" fmla="*/ 325924 w 19679"/>
                <a:gd name="T3" fmla="*/ 317169 h 19679"/>
                <a:gd name="T4" fmla="*/ 325924 w 19679"/>
                <a:gd name="T5" fmla="*/ 317169 h 19679"/>
                <a:gd name="T6" fmla="*/ 325924 w 19679"/>
                <a:gd name="T7" fmla="*/ 317169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Shape 3781"/>
            <p:cNvSpPr>
              <a:spLocks/>
            </p:cNvSpPr>
            <p:nvPr/>
          </p:nvSpPr>
          <p:spPr bwMode="auto">
            <a:xfrm>
              <a:off x="2077804" y="2459815"/>
              <a:ext cx="283144" cy="592306"/>
            </a:xfrm>
            <a:custGeom>
              <a:avLst/>
              <a:gdLst>
                <a:gd name="T0" fmla="*/ 1855799 w 21600"/>
                <a:gd name="T1" fmla="*/ 8120981 h 21600"/>
                <a:gd name="T2" fmla="*/ 1855799 w 21600"/>
                <a:gd name="T3" fmla="*/ 8120981 h 21600"/>
                <a:gd name="T4" fmla="*/ 1855799 w 21600"/>
                <a:gd name="T5" fmla="*/ 8120981 h 21600"/>
                <a:gd name="T6" fmla="*/ 1855799 w 21600"/>
                <a:gd name="T7" fmla="*/ 812098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9" name="Shape 3782"/>
            <p:cNvSpPr>
              <a:spLocks/>
            </p:cNvSpPr>
            <p:nvPr/>
          </p:nvSpPr>
          <p:spPr bwMode="auto">
            <a:xfrm>
              <a:off x="2165043" y="2337375"/>
              <a:ext cx="113259" cy="111728"/>
            </a:xfrm>
            <a:custGeom>
              <a:avLst/>
              <a:gdLst>
                <a:gd name="T0" fmla="*/ 325924 w 19679"/>
                <a:gd name="T1" fmla="*/ 317169 h 19679"/>
                <a:gd name="T2" fmla="*/ 325924 w 19679"/>
                <a:gd name="T3" fmla="*/ 317169 h 19679"/>
                <a:gd name="T4" fmla="*/ 325924 w 19679"/>
                <a:gd name="T5" fmla="*/ 317169 h 19679"/>
                <a:gd name="T6" fmla="*/ 325924 w 19679"/>
                <a:gd name="T7" fmla="*/ 317169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Shape 3783"/>
            <p:cNvSpPr>
              <a:spLocks/>
            </p:cNvSpPr>
            <p:nvPr/>
          </p:nvSpPr>
          <p:spPr bwMode="auto">
            <a:xfrm>
              <a:off x="2448225" y="2459815"/>
              <a:ext cx="283144" cy="592306"/>
            </a:xfrm>
            <a:custGeom>
              <a:avLst/>
              <a:gdLst>
                <a:gd name="T0" fmla="*/ 1855799 w 21600"/>
                <a:gd name="T1" fmla="*/ 8120981 h 21600"/>
                <a:gd name="T2" fmla="*/ 1855799 w 21600"/>
                <a:gd name="T3" fmla="*/ 8120981 h 21600"/>
                <a:gd name="T4" fmla="*/ 1855799 w 21600"/>
                <a:gd name="T5" fmla="*/ 8120981 h 21600"/>
                <a:gd name="T6" fmla="*/ 1855799 w 21600"/>
                <a:gd name="T7" fmla="*/ 812098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Shape 3784"/>
            <p:cNvSpPr>
              <a:spLocks/>
            </p:cNvSpPr>
            <p:nvPr/>
          </p:nvSpPr>
          <p:spPr bwMode="auto">
            <a:xfrm>
              <a:off x="2535464" y="2337375"/>
              <a:ext cx="113259" cy="111728"/>
            </a:xfrm>
            <a:custGeom>
              <a:avLst/>
              <a:gdLst>
                <a:gd name="T0" fmla="*/ 325924 w 19679"/>
                <a:gd name="T1" fmla="*/ 317169 h 19679"/>
                <a:gd name="T2" fmla="*/ 325924 w 19679"/>
                <a:gd name="T3" fmla="*/ 317169 h 19679"/>
                <a:gd name="T4" fmla="*/ 325924 w 19679"/>
                <a:gd name="T5" fmla="*/ 317169 h 19679"/>
                <a:gd name="T6" fmla="*/ 325924 w 19679"/>
                <a:gd name="T7" fmla="*/ 317169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Shape 3785"/>
            <p:cNvSpPr>
              <a:spLocks/>
            </p:cNvSpPr>
            <p:nvPr/>
          </p:nvSpPr>
          <p:spPr bwMode="auto">
            <a:xfrm>
              <a:off x="2817251" y="2459815"/>
              <a:ext cx="283144" cy="592306"/>
            </a:xfrm>
            <a:custGeom>
              <a:avLst/>
              <a:gdLst>
                <a:gd name="T0" fmla="*/ 1855799 w 21600"/>
                <a:gd name="T1" fmla="*/ 8120981 h 21600"/>
                <a:gd name="T2" fmla="*/ 1855799 w 21600"/>
                <a:gd name="T3" fmla="*/ 8120981 h 21600"/>
                <a:gd name="T4" fmla="*/ 1855799 w 21600"/>
                <a:gd name="T5" fmla="*/ 8120981 h 21600"/>
                <a:gd name="T6" fmla="*/ 1855799 w 21600"/>
                <a:gd name="T7" fmla="*/ 812098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Shape 3786"/>
            <p:cNvSpPr>
              <a:spLocks/>
            </p:cNvSpPr>
            <p:nvPr/>
          </p:nvSpPr>
          <p:spPr bwMode="auto">
            <a:xfrm>
              <a:off x="2904490" y="2337375"/>
              <a:ext cx="113259" cy="111728"/>
            </a:xfrm>
            <a:custGeom>
              <a:avLst/>
              <a:gdLst>
                <a:gd name="T0" fmla="*/ 325924 w 19679"/>
                <a:gd name="T1" fmla="*/ 317169 h 19679"/>
                <a:gd name="T2" fmla="*/ 325924 w 19679"/>
                <a:gd name="T3" fmla="*/ 317169 h 19679"/>
                <a:gd name="T4" fmla="*/ 325924 w 19679"/>
                <a:gd name="T5" fmla="*/ 317169 h 19679"/>
                <a:gd name="T6" fmla="*/ 325924 w 19679"/>
                <a:gd name="T7" fmla="*/ 317169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44" name="Group 3831"/>
            <p:cNvGrpSpPr/>
            <p:nvPr/>
          </p:nvGrpSpPr>
          <p:grpSpPr>
            <a:xfrm>
              <a:off x="6145263" y="2340527"/>
              <a:ext cx="283144" cy="714746"/>
              <a:chOff x="0" y="0"/>
              <a:chExt cx="590244" cy="1489964"/>
            </a:xfrm>
            <a:solidFill>
              <a:srgbClr val="C42A13"/>
            </a:solidFill>
          </p:grpSpPr>
          <p:sp>
            <p:nvSpPr>
              <p:cNvPr id="89" name="Shape 3829"/>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90" name="Shape 3830"/>
              <p:cNvSpPr/>
              <p:nvPr/>
            </p:nvSpPr>
            <p:spPr>
              <a:xfrm>
                <a:off x="181860" y="0"/>
                <a:ext cx="236101"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45" name="Group 3834"/>
            <p:cNvGrpSpPr/>
            <p:nvPr/>
          </p:nvGrpSpPr>
          <p:grpSpPr>
            <a:xfrm>
              <a:off x="6514290" y="2340527"/>
              <a:ext cx="283144" cy="714746"/>
              <a:chOff x="0" y="0"/>
              <a:chExt cx="590244" cy="1489964"/>
            </a:xfrm>
            <a:solidFill>
              <a:srgbClr val="C42A13"/>
            </a:solidFill>
          </p:grpSpPr>
          <p:sp>
            <p:nvSpPr>
              <p:cNvPr id="87" name="Shape 3832"/>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88" name="Shape 3833"/>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46" name="Group 3837"/>
            <p:cNvGrpSpPr/>
            <p:nvPr/>
          </p:nvGrpSpPr>
          <p:grpSpPr>
            <a:xfrm>
              <a:off x="6884711" y="2340527"/>
              <a:ext cx="283145" cy="714746"/>
              <a:chOff x="0" y="0"/>
              <a:chExt cx="590244" cy="1489964"/>
            </a:xfrm>
            <a:solidFill>
              <a:srgbClr val="C42A13"/>
            </a:solidFill>
          </p:grpSpPr>
          <p:sp>
            <p:nvSpPr>
              <p:cNvPr id="85" name="Shape 3835"/>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86" name="Shape 3836"/>
              <p:cNvSpPr/>
              <p:nvPr/>
            </p:nvSpPr>
            <p:spPr>
              <a:xfrm>
                <a:off x="181860" y="0"/>
                <a:ext cx="236101"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47" name="Group 3840"/>
            <p:cNvGrpSpPr/>
            <p:nvPr/>
          </p:nvGrpSpPr>
          <p:grpSpPr>
            <a:xfrm>
              <a:off x="3190030" y="2340527"/>
              <a:ext cx="283144" cy="714746"/>
              <a:chOff x="0" y="0"/>
              <a:chExt cx="590244" cy="1489964"/>
            </a:xfrm>
            <a:solidFill>
              <a:srgbClr val="C42A13"/>
            </a:solidFill>
          </p:grpSpPr>
          <p:sp>
            <p:nvSpPr>
              <p:cNvPr id="83" name="Shape 3838"/>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84" name="Shape 3839"/>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48" name="Group 3843"/>
            <p:cNvGrpSpPr/>
            <p:nvPr/>
          </p:nvGrpSpPr>
          <p:grpSpPr>
            <a:xfrm>
              <a:off x="3559056" y="2340527"/>
              <a:ext cx="283144" cy="714746"/>
              <a:chOff x="0" y="0"/>
              <a:chExt cx="590244" cy="1489964"/>
            </a:xfrm>
            <a:solidFill>
              <a:srgbClr val="C42A13"/>
            </a:solidFill>
          </p:grpSpPr>
          <p:sp>
            <p:nvSpPr>
              <p:cNvPr id="81" name="Shape 3841"/>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82" name="Shape 3842"/>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49" name="Group 3846"/>
            <p:cNvGrpSpPr/>
            <p:nvPr/>
          </p:nvGrpSpPr>
          <p:grpSpPr>
            <a:xfrm>
              <a:off x="3929542" y="2340527"/>
              <a:ext cx="283144" cy="714746"/>
              <a:chOff x="0" y="0"/>
              <a:chExt cx="590244" cy="1489964"/>
            </a:xfrm>
            <a:solidFill>
              <a:srgbClr val="C42A13"/>
            </a:solidFill>
          </p:grpSpPr>
          <p:sp>
            <p:nvSpPr>
              <p:cNvPr id="79" name="Shape 3844"/>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80" name="Shape 3845"/>
              <p:cNvSpPr/>
              <p:nvPr/>
            </p:nvSpPr>
            <p:spPr>
              <a:xfrm>
                <a:off x="181722"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50" name="Group 3849"/>
            <p:cNvGrpSpPr/>
            <p:nvPr/>
          </p:nvGrpSpPr>
          <p:grpSpPr>
            <a:xfrm>
              <a:off x="4298503" y="2340527"/>
              <a:ext cx="283144" cy="714746"/>
              <a:chOff x="0" y="0"/>
              <a:chExt cx="590244" cy="1489964"/>
            </a:xfrm>
            <a:solidFill>
              <a:srgbClr val="C42A13"/>
            </a:solidFill>
          </p:grpSpPr>
          <p:sp>
            <p:nvSpPr>
              <p:cNvPr id="77" name="Shape 3847"/>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78" name="Shape 3848"/>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51" name="Group 3852"/>
            <p:cNvGrpSpPr/>
            <p:nvPr/>
          </p:nvGrpSpPr>
          <p:grpSpPr>
            <a:xfrm>
              <a:off x="4668551" y="2340527"/>
              <a:ext cx="283144" cy="714746"/>
              <a:chOff x="0" y="0"/>
              <a:chExt cx="590244" cy="1489964"/>
            </a:xfrm>
            <a:solidFill>
              <a:srgbClr val="C42A13"/>
            </a:solidFill>
          </p:grpSpPr>
          <p:sp>
            <p:nvSpPr>
              <p:cNvPr id="75" name="Shape 3850"/>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76" name="Shape 3851"/>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52" name="Group 3855"/>
            <p:cNvGrpSpPr/>
            <p:nvPr/>
          </p:nvGrpSpPr>
          <p:grpSpPr>
            <a:xfrm>
              <a:off x="5037578" y="2340527"/>
              <a:ext cx="283144" cy="714746"/>
              <a:chOff x="0" y="0"/>
              <a:chExt cx="590244" cy="1489964"/>
            </a:xfrm>
            <a:solidFill>
              <a:srgbClr val="C42A13"/>
            </a:solidFill>
          </p:grpSpPr>
          <p:sp>
            <p:nvSpPr>
              <p:cNvPr id="73" name="Shape 3853"/>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74" name="Shape 3854"/>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53" name="Group 3858"/>
            <p:cNvGrpSpPr/>
            <p:nvPr/>
          </p:nvGrpSpPr>
          <p:grpSpPr>
            <a:xfrm>
              <a:off x="5407999" y="2340527"/>
              <a:ext cx="283144" cy="714746"/>
              <a:chOff x="0" y="0"/>
              <a:chExt cx="590244" cy="1489964"/>
            </a:xfrm>
            <a:solidFill>
              <a:srgbClr val="C42A13"/>
            </a:solidFill>
          </p:grpSpPr>
          <p:sp>
            <p:nvSpPr>
              <p:cNvPr id="71" name="Shape 3856"/>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72" name="Shape 3857"/>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54" name="Group 3861"/>
            <p:cNvGrpSpPr/>
            <p:nvPr/>
          </p:nvGrpSpPr>
          <p:grpSpPr>
            <a:xfrm>
              <a:off x="5777024" y="2340527"/>
              <a:ext cx="283144" cy="714746"/>
              <a:chOff x="0" y="0"/>
              <a:chExt cx="590244" cy="1489964"/>
            </a:xfrm>
            <a:solidFill>
              <a:srgbClr val="C42A13"/>
            </a:solidFill>
          </p:grpSpPr>
          <p:sp>
            <p:nvSpPr>
              <p:cNvPr id="69" name="Shape 3859"/>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70" name="Shape 3860"/>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55" name="Group 3864"/>
            <p:cNvGrpSpPr/>
            <p:nvPr/>
          </p:nvGrpSpPr>
          <p:grpSpPr>
            <a:xfrm>
              <a:off x="1709814" y="2340527"/>
              <a:ext cx="283144" cy="714746"/>
              <a:chOff x="0" y="0"/>
              <a:chExt cx="590244" cy="1489964"/>
            </a:xfrm>
            <a:solidFill>
              <a:srgbClr val="C42A13"/>
            </a:solidFill>
          </p:grpSpPr>
          <p:sp>
            <p:nvSpPr>
              <p:cNvPr id="67" name="Shape 3862"/>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68" name="Shape 3863"/>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56" name="Group 3867"/>
            <p:cNvGrpSpPr/>
            <p:nvPr/>
          </p:nvGrpSpPr>
          <p:grpSpPr>
            <a:xfrm>
              <a:off x="2078840" y="2340527"/>
              <a:ext cx="283144" cy="714746"/>
              <a:chOff x="0" y="0"/>
              <a:chExt cx="590244" cy="1489964"/>
            </a:xfrm>
            <a:solidFill>
              <a:srgbClr val="C42A13"/>
            </a:solidFill>
          </p:grpSpPr>
          <p:sp>
            <p:nvSpPr>
              <p:cNvPr id="65" name="Shape 3865"/>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66" name="Shape 3866"/>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57" name="Group 3870"/>
            <p:cNvGrpSpPr/>
            <p:nvPr/>
          </p:nvGrpSpPr>
          <p:grpSpPr>
            <a:xfrm>
              <a:off x="2449260" y="2340527"/>
              <a:ext cx="283145" cy="714746"/>
              <a:chOff x="0" y="0"/>
              <a:chExt cx="590244" cy="1489964"/>
            </a:xfrm>
            <a:solidFill>
              <a:srgbClr val="C42A13"/>
            </a:solidFill>
          </p:grpSpPr>
          <p:sp>
            <p:nvSpPr>
              <p:cNvPr id="63" name="Shape 3868"/>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64" name="Shape 3869"/>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58" name="Group 3873"/>
            <p:cNvGrpSpPr/>
            <p:nvPr/>
          </p:nvGrpSpPr>
          <p:grpSpPr>
            <a:xfrm>
              <a:off x="2818287" y="2340527"/>
              <a:ext cx="283144" cy="714746"/>
              <a:chOff x="0" y="0"/>
              <a:chExt cx="590244" cy="1489964"/>
            </a:xfrm>
            <a:solidFill>
              <a:srgbClr val="C42A13"/>
            </a:solidFill>
          </p:grpSpPr>
          <p:sp>
            <p:nvSpPr>
              <p:cNvPr id="61" name="Shape 3871"/>
              <p:cNvSpPr/>
              <p:nvPr/>
            </p:nvSpPr>
            <p:spPr>
              <a:xfrm>
                <a:off x="0" y="255240"/>
                <a:ext cx="590245" cy="1234725"/>
              </a:xfrm>
              <a:custGeom>
                <a:avLst/>
                <a:gdLst/>
                <a:ahLst/>
                <a:cxnLst>
                  <a:cxn ang="0">
                    <a:pos x="wd2" y="hd2"/>
                  </a:cxn>
                  <a:cxn ang="5400000">
                    <a:pos x="wd2" y="hd2"/>
                  </a:cxn>
                  <a:cxn ang="10800000">
                    <a:pos x="wd2" y="hd2"/>
                  </a:cxn>
                  <a:cxn ang="16200000">
                    <a:pos x="wd2" y="hd2"/>
                  </a:cxn>
                </a:cxnLst>
                <a:rect l="0" t="0" r="r" b="b"/>
                <a:pathLst>
                  <a:path w="21600" h="21600" extrusionOk="0">
                    <a:moveTo>
                      <a:pt x="16338" y="0"/>
                    </a:moveTo>
                    <a:cubicBezTo>
                      <a:pt x="5538" y="0"/>
                      <a:pt x="5538" y="0"/>
                      <a:pt x="5538" y="0"/>
                    </a:cubicBezTo>
                    <a:cubicBezTo>
                      <a:pt x="1662" y="0"/>
                      <a:pt x="0" y="1580"/>
                      <a:pt x="0" y="2107"/>
                    </a:cubicBezTo>
                    <a:cubicBezTo>
                      <a:pt x="0" y="9746"/>
                      <a:pt x="0" y="9746"/>
                      <a:pt x="0" y="9746"/>
                    </a:cubicBezTo>
                    <a:cubicBezTo>
                      <a:pt x="0" y="10141"/>
                      <a:pt x="831" y="10537"/>
                      <a:pt x="1938" y="10537"/>
                    </a:cubicBezTo>
                    <a:cubicBezTo>
                      <a:pt x="3046" y="10537"/>
                      <a:pt x="3600" y="10141"/>
                      <a:pt x="3600" y="9746"/>
                    </a:cubicBezTo>
                    <a:cubicBezTo>
                      <a:pt x="3600" y="3424"/>
                      <a:pt x="3600" y="3424"/>
                      <a:pt x="3600" y="3424"/>
                    </a:cubicBezTo>
                    <a:cubicBezTo>
                      <a:pt x="5262" y="3424"/>
                      <a:pt x="5262" y="3424"/>
                      <a:pt x="5262" y="3424"/>
                    </a:cubicBezTo>
                    <a:cubicBezTo>
                      <a:pt x="5262" y="9483"/>
                      <a:pt x="5262" y="9483"/>
                      <a:pt x="5262" y="9483"/>
                    </a:cubicBezTo>
                    <a:cubicBezTo>
                      <a:pt x="5262" y="9483"/>
                      <a:pt x="5262" y="9615"/>
                      <a:pt x="5262" y="9746"/>
                    </a:cubicBezTo>
                    <a:cubicBezTo>
                      <a:pt x="5262" y="20283"/>
                      <a:pt x="5262" y="20283"/>
                      <a:pt x="5262" y="20283"/>
                    </a:cubicBezTo>
                    <a:cubicBezTo>
                      <a:pt x="5262" y="21073"/>
                      <a:pt x="6369" y="21600"/>
                      <a:pt x="7754" y="21600"/>
                    </a:cubicBezTo>
                    <a:cubicBezTo>
                      <a:pt x="9138" y="21600"/>
                      <a:pt x="10246" y="21073"/>
                      <a:pt x="10246" y="20283"/>
                    </a:cubicBezTo>
                    <a:cubicBezTo>
                      <a:pt x="10246" y="10932"/>
                      <a:pt x="10246" y="10932"/>
                      <a:pt x="10246" y="10932"/>
                    </a:cubicBezTo>
                    <a:cubicBezTo>
                      <a:pt x="11354" y="10932"/>
                      <a:pt x="11354" y="10932"/>
                      <a:pt x="11354" y="10932"/>
                    </a:cubicBezTo>
                    <a:cubicBezTo>
                      <a:pt x="11354" y="20283"/>
                      <a:pt x="11354" y="20283"/>
                      <a:pt x="11354" y="20283"/>
                    </a:cubicBezTo>
                    <a:cubicBezTo>
                      <a:pt x="11354" y="21073"/>
                      <a:pt x="12462" y="21600"/>
                      <a:pt x="13846" y="21600"/>
                    </a:cubicBezTo>
                    <a:cubicBezTo>
                      <a:pt x="15231" y="21600"/>
                      <a:pt x="16338" y="21073"/>
                      <a:pt x="16338" y="20283"/>
                    </a:cubicBezTo>
                    <a:cubicBezTo>
                      <a:pt x="16338" y="3424"/>
                      <a:pt x="16338" y="3424"/>
                      <a:pt x="16338" y="3424"/>
                    </a:cubicBezTo>
                    <a:cubicBezTo>
                      <a:pt x="17723" y="3424"/>
                      <a:pt x="17723" y="3424"/>
                      <a:pt x="17723" y="3424"/>
                    </a:cubicBezTo>
                    <a:cubicBezTo>
                      <a:pt x="17723" y="9746"/>
                      <a:pt x="17723" y="9746"/>
                      <a:pt x="17723" y="9746"/>
                    </a:cubicBezTo>
                    <a:cubicBezTo>
                      <a:pt x="17723" y="10141"/>
                      <a:pt x="18554" y="10537"/>
                      <a:pt x="19662" y="10537"/>
                    </a:cubicBezTo>
                    <a:cubicBezTo>
                      <a:pt x="20769" y="10537"/>
                      <a:pt x="21600" y="10141"/>
                      <a:pt x="21600" y="9746"/>
                    </a:cubicBezTo>
                    <a:cubicBezTo>
                      <a:pt x="21600" y="1976"/>
                      <a:pt x="21600" y="1976"/>
                      <a:pt x="21600" y="1976"/>
                    </a:cubicBezTo>
                    <a:cubicBezTo>
                      <a:pt x="21600" y="1317"/>
                      <a:pt x="19938" y="0"/>
                      <a:pt x="16338" y="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62" name="Shape 3872"/>
              <p:cNvSpPr/>
              <p:nvPr/>
            </p:nvSpPr>
            <p:spPr>
              <a:xfrm>
                <a:off x="181859" y="0"/>
                <a:ext cx="236100" cy="23290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sp>
          <p:nvSpPr>
            <p:cNvPr id="59" name="Shape 3908"/>
            <p:cNvSpPr>
              <a:spLocks/>
            </p:cNvSpPr>
            <p:nvPr/>
          </p:nvSpPr>
          <p:spPr bwMode="auto">
            <a:xfrm>
              <a:off x="9275522" y="2601696"/>
              <a:ext cx="239966" cy="192407"/>
            </a:xfrm>
            <a:custGeom>
              <a:avLst/>
              <a:gdLst>
                <a:gd name="T0" fmla="*/ 1332956 w 21600"/>
                <a:gd name="T1" fmla="*/ 856959 h 21600"/>
                <a:gd name="T2" fmla="*/ 1332956 w 21600"/>
                <a:gd name="T3" fmla="*/ 856959 h 21600"/>
                <a:gd name="T4" fmla="*/ 1332956 w 21600"/>
                <a:gd name="T5" fmla="*/ 856959 h 21600"/>
                <a:gd name="T6" fmla="*/ 1332956 w 21600"/>
                <a:gd name="T7" fmla="*/ 8569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21600" y="0"/>
                  </a:lnTo>
                  <a:lnTo>
                    <a:pt x="21600" y="8640"/>
                  </a:lnTo>
                  <a:lnTo>
                    <a:pt x="0" y="8640"/>
                  </a:lnTo>
                  <a:cubicBezTo>
                    <a:pt x="0" y="8640"/>
                    <a:pt x="0" y="0"/>
                    <a:pt x="0" y="0"/>
                  </a:cubicBezTo>
                  <a:close/>
                  <a:moveTo>
                    <a:pt x="0" y="12960"/>
                  </a:moveTo>
                  <a:lnTo>
                    <a:pt x="21600" y="12960"/>
                  </a:lnTo>
                  <a:lnTo>
                    <a:pt x="21600" y="21600"/>
                  </a:lnTo>
                  <a:lnTo>
                    <a:pt x="0" y="21600"/>
                  </a:lnTo>
                  <a:cubicBezTo>
                    <a:pt x="0" y="21600"/>
                    <a:pt x="0" y="12960"/>
                    <a:pt x="0" y="12960"/>
                  </a:cubicBezTo>
                  <a:close/>
                </a:path>
              </a:pathLst>
            </a:custGeom>
            <a:solidFill>
              <a:srgbClr val="F9711C"/>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Text Placeholder 2"/>
            <p:cNvSpPr txBox="1">
              <a:spLocks/>
            </p:cNvSpPr>
            <p:nvPr/>
          </p:nvSpPr>
          <p:spPr bwMode="auto">
            <a:xfrm>
              <a:off x="9776642" y="2451213"/>
              <a:ext cx="1215825" cy="531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342900" eaLnBrk="1" fontAlgn="auto" latinLnBrk="0" hangingPunct="1">
                <a:lnSpc>
                  <a:spcPct val="90000"/>
                </a:lnSpc>
                <a:spcBef>
                  <a:spcPts val="375"/>
                </a:spcBef>
                <a:spcAft>
                  <a:spcPts val="0"/>
                </a:spcAft>
                <a:buClrTx/>
                <a:buSzTx/>
                <a:buFontTx/>
                <a:buNone/>
                <a:tabLst/>
                <a:defRPr/>
              </a:pPr>
              <a:r>
                <a:rPr kumimoji="0" lang="en-GB" altLang="zh-CN" sz="2100" b="1" i="0" u="none" strike="noStrike" kern="0" cap="none" spc="0" normalizeH="0" baseline="0" noProof="0" dirty="0">
                  <a:ln>
                    <a:noFill/>
                  </a:ln>
                  <a:solidFill>
                    <a:srgbClr val="041B31"/>
                  </a:solidFill>
                  <a:effectLst/>
                  <a:uLnTx/>
                  <a:uFillTx/>
                  <a:latin typeface="Raleway" pitchFamily="34" charset="0"/>
                  <a:ea typeface="MS PGothic" pitchFamily="34" charset="-128"/>
                </a:rPr>
                <a:t>95%</a:t>
              </a:r>
            </a:p>
          </p:txBody>
        </p:sp>
      </p:grpSp>
      <p:grpSp>
        <p:nvGrpSpPr>
          <p:cNvPr id="101" name="Group 17"/>
          <p:cNvGrpSpPr>
            <a:grpSpLocks/>
          </p:cNvGrpSpPr>
          <p:nvPr/>
        </p:nvGrpSpPr>
        <p:grpSpPr bwMode="auto">
          <a:xfrm>
            <a:off x="1264178" y="2559249"/>
            <a:ext cx="6980230" cy="536972"/>
            <a:chOff x="1685783" y="3412078"/>
            <a:chExt cx="9306682" cy="716367"/>
          </a:xfrm>
        </p:grpSpPr>
        <p:grpSp>
          <p:nvGrpSpPr>
            <p:cNvPr id="102" name="Group 8"/>
            <p:cNvGrpSpPr/>
            <p:nvPr/>
          </p:nvGrpSpPr>
          <p:grpSpPr>
            <a:xfrm>
              <a:off x="6121233" y="3412078"/>
              <a:ext cx="328647" cy="713215"/>
              <a:chOff x="6121233" y="3412078"/>
              <a:chExt cx="328647" cy="713215"/>
            </a:xfrm>
            <a:solidFill>
              <a:srgbClr val="FFFFFF">
                <a:lumMod val="85000"/>
              </a:srgbClr>
            </a:solidFill>
          </p:grpSpPr>
          <p:sp>
            <p:nvSpPr>
              <p:cNvPr id="184" name="Shape 3788"/>
              <p:cNvSpPr/>
              <p:nvPr/>
            </p:nvSpPr>
            <p:spPr>
              <a:xfrm>
                <a:off x="6230277"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85" name="Shape 3789"/>
              <p:cNvSpPr/>
              <p:nvPr/>
            </p:nvSpPr>
            <p:spPr>
              <a:xfrm>
                <a:off x="6121233"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03" name="Group 9"/>
            <p:cNvGrpSpPr/>
            <p:nvPr/>
          </p:nvGrpSpPr>
          <p:grpSpPr>
            <a:xfrm>
              <a:off x="6490258" y="3412078"/>
              <a:ext cx="328648" cy="713215"/>
              <a:chOff x="6490258" y="3412078"/>
              <a:chExt cx="328648" cy="713215"/>
            </a:xfrm>
            <a:solidFill>
              <a:srgbClr val="FFFFFF">
                <a:lumMod val="85000"/>
              </a:srgbClr>
            </a:solidFill>
          </p:grpSpPr>
          <p:sp>
            <p:nvSpPr>
              <p:cNvPr id="182" name="Shape 3790"/>
              <p:cNvSpPr/>
              <p:nvPr/>
            </p:nvSpPr>
            <p:spPr>
              <a:xfrm>
                <a:off x="6599302"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83" name="Shape 3791"/>
              <p:cNvSpPr/>
              <p:nvPr/>
            </p:nvSpPr>
            <p:spPr>
              <a:xfrm>
                <a:off x="6490258"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04" name="Group 10"/>
            <p:cNvGrpSpPr/>
            <p:nvPr/>
          </p:nvGrpSpPr>
          <p:grpSpPr>
            <a:xfrm>
              <a:off x="6860681" y="3412078"/>
              <a:ext cx="328647" cy="713215"/>
              <a:chOff x="6860681" y="3412078"/>
              <a:chExt cx="328647" cy="713215"/>
            </a:xfrm>
            <a:solidFill>
              <a:srgbClr val="FFFFFF">
                <a:lumMod val="85000"/>
              </a:srgbClr>
            </a:solidFill>
          </p:grpSpPr>
          <p:sp>
            <p:nvSpPr>
              <p:cNvPr id="180" name="Shape 3792"/>
              <p:cNvSpPr/>
              <p:nvPr/>
            </p:nvSpPr>
            <p:spPr>
              <a:xfrm>
                <a:off x="6969724"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81" name="Shape 3793"/>
              <p:cNvSpPr/>
              <p:nvPr/>
            </p:nvSpPr>
            <p:spPr>
              <a:xfrm>
                <a:off x="6860681"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05" name="Group 11"/>
            <p:cNvGrpSpPr/>
            <p:nvPr/>
          </p:nvGrpSpPr>
          <p:grpSpPr>
            <a:xfrm>
              <a:off x="7229705" y="3412078"/>
              <a:ext cx="328647" cy="713215"/>
              <a:chOff x="7229705" y="3412078"/>
              <a:chExt cx="328647" cy="713215"/>
            </a:xfrm>
            <a:solidFill>
              <a:srgbClr val="FFFFFF">
                <a:lumMod val="85000"/>
              </a:srgbClr>
            </a:solidFill>
          </p:grpSpPr>
          <p:sp>
            <p:nvSpPr>
              <p:cNvPr id="178" name="Shape 3794"/>
              <p:cNvSpPr/>
              <p:nvPr/>
            </p:nvSpPr>
            <p:spPr>
              <a:xfrm>
                <a:off x="7338750"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79" name="Shape 3795"/>
              <p:cNvSpPr/>
              <p:nvPr/>
            </p:nvSpPr>
            <p:spPr>
              <a:xfrm>
                <a:off x="7229705"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06" name="Group 12"/>
            <p:cNvGrpSpPr/>
            <p:nvPr/>
          </p:nvGrpSpPr>
          <p:grpSpPr>
            <a:xfrm>
              <a:off x="7599755" y="3412078"/>
              <a:ext cx="328648" cy="713215"/>
              <a:chOff x="7599755" y="3412078"/>
              <a:chExt cx="328648" cy="713215"/>
            </a:xfrm>
            <a:solidFill>
              <a:srgbClr val="FFFFFF">
                <a:lumMod val="85000"/>
              </a:srgbClr>
            </a:solidFill>
          </p:grpSpPr>
          <p:sp>
            <p:nvSpPr>
              <p:cNvPr id="176" name="Shape 3796"/>
              <p:cNvSpPr/>
              <p:nvPr/>
            </p:nvSpPr>
            <p:spPr>
              <a:xfrm>
                <a:off x="7708799"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77" name="Shape 3797"/>
              <p:cNvSpPr/>
              <p:nvPr/>
            </p:nvSpPr>
            <p:spPr>
              <a:xfrm>
                <a:off x="7599755"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07" name="Group 13"/>
            <p:cNvGrpSpPr/>
            <p:nvPr/>
          </p:nvGrpSpPr>
          <p:grpSpPr>
            <a:xfrm>
              <a:off x="7968781" y="3412078"/>
              <a:ext cx="328648" cy="713215"/>
              <a:chOff x="7968781" y="3412078"/>
              <a:chExt cx="328648" cy="713215"/>
            </a:xfrm>
            <a:solidFill>
              <a:srgbClr val="FFFFFF">
                <a:lumMod val="85000"/>
              </a:srgbClr>
            </a:solidFill>
          </p:grpSpPr>
          <p:sp>
            <p:nvSpPr>
              <p:cNvPr id="174" name="Shape 3798"/>
              <p:cNvSpPr/>
              <p:nvPr/>
            </p:nvSpPr>
            <p:spPr>
              <a:xfrm>
                <a:off x="8077824" y="3412078"/>
                <a:ext cx="105606"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75" name="Shape 3799"/>
              <p:cNvSpPr/>
              <p:nvPr/>
            </p:nvSpPr>
            <p:spPr>
              <a:xfrm>
                <a:off x="7968781"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08" name="Group 14"/>
            <p:cNvGrpSpPr/>
            <p:nvPr/>
          </p:nvGrpSpPr>
          <p:grpSpPr>
            <a:xfrm>
              <a:off x="8339202" y="3412078"/>
              <a:ext cx="328648" cy="713215"/>
              <a:chOff x="8339202" y="3412078"/>
              <a:chExt cx="328648" cy="713215"/>
            </a:xfrm>
            <a:solidFill>
              <a:srgbClr val="FFFFFF">
                <a:lumMod val="85000"/>
              </a:srgbClr>
            </a:solidFill>
          </p:grpSpPr>
          <p:sp>
            <p:nvSpPr>
              <p:cNvPr id="172" name="Shape 3800"/>
              <p:cNvSpPr/>
              <p:nvPr/>
            </p:nvSpPr>
            <p:spPr>
              <a:xfrm>
                <a:off x="8448246"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73" name="Shape 3801"/>
              <p:cNvSpPr/>
              <p:nvPr/>
            </p:nvSpPr>
            <p:spPr>
              <a:xfrm>
                <a:off x="8339202" y="3539110"/>
                <a:ext cx="328648"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09" name="Group 15"/>
            <p:cNvGrpSpPr/>
            <p:nvPr/>
          </p:nvGrpSpPr>
          <p:grpSpPr>
            <a:xfrm>
              <a:off x="8708228" y="3412078"/>
              <a:ext cx="328647" cy="713215"/>
              <a:chOff x="8708228" y="3412078"/>
              <a:chExt cx="328647" cy="713215"/>
            </a:xfrm>
            <a:solidFill>
              <a:srgbClr val="FFFFFF">
                <a:lumMod val="85000"/>
              </a:srgbClr>
            </a:solidFill>
          </p:grpSpPr>
          <p:sp>
            <p:nvSpPr>
              <p:cNvPr id="170" name="Shape 3802"/>
              <p:cNvSpPr/>
              <p:nvPr/>
            </p:nvSpPr>
            <p:spPr>
              <a:xfrm>
                <a:off x="8817271"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71" name="Shape 3803"/>
              <p:cNvSpPr/>
              <p:nvPr/>
            </p:nvSpPr>
            <p:spPr>
              <a:xfrm>
                <a:off x="8708228"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sp>
          <p:nvSpPr>
            <p:cNvPr id="110" name="Shape 3804"/>
            <p:cNvSpPr>
              <a:spLocks/>
            </p:cNvSpPr>
            <p:nvPr/>
          </p:nvSpPr>
          <p:spPr bwMode="auto">
            <a:xfrm>
              <a:off x="3275042" y="3412078"/>
              <a:ext cx="105606" cy="105605"/>
            </a:xfrm>
            <a:custGeom>
              <a:avLst/>
              <a:gdLst>
                <a:gd name="T0" fmla="*/ 283364 w 19679"/>
                <a:gd name="T1" fmla="*/ 283361 h 19679"/>
                <a:gd name="T2" fmla="*/ 283364 w 19679"/>
                <a:gd name="T3" fmla="*/ 283361 h 19679"/>
                <a:gd name="T4" fmla="*/ 283364 w 19679"/>
                <a:gd name="T5" fmla="*/ 283361 h 19679"/>
                <a:gd name="T6" fmla="*/ 283364 w 19679"/>
                <a:gd name="T7" fmla="*/ 283361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Shape 3805"/>
            <p:cNvSpPr>
              <a:spLocks/>
            </p:cNvSpPr>
            <p:nvPr/>
          </p:nvSpPr>
          <p:spPr bwMode="auto">
            <a:xfrm>
              <a:off x="3165999" y="3539110"/>
              <a:ext cx="328647" cy="586183"/>
            </a:xfrm>
            <a:custGeom>
              <a:avLst/>
              <a:gdLst>
                <a:gd name="T0" fmla="*/ 2538287 w 21276"/>
                <a:gd name="T1" fmla="*/ 7953961 h 21600"/>
                <a:gd name="T2" fmla="*/ 2538287 w 21276"/>
                <a:gd name="T3" fmla="*/ 7953961 h 21600"/>
                <a:gd name="T4" fmla="*/ 2538287 w 21276"/>
                <a:gd name="T5" fmla="*/ 7953961 h 21600"/>
                <a:gd name="T6" fmla="*/ 2538287 w 21276"/>
                <a:gd name="T7" fmla="*/ 795396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2" name="Shape 3806"/>
            <p:cNvSpPr>
              <a:spLocks/>
            </p:cNvSpPr>
            <p:nvPr/>
          </p:nvSpPr>
          <p:spPr bwMode="auto">
            <a:xfrm>
              <a:off x="3644068" y="3412078"/>
              <a:ext cx="105605" cy="105605"/>
            </a:xfrm>
            <a:custGeom>
              <a:avLst/>
              <a:gdLst>
                <a:gd name="T0" fmla="*/ 283361 w 19679"/>
                <a:gd name="T1" fmla="*/ 283361 h 19679"/>
                <a:gd name="T2" fmla="*/ 283361 w 19679"/>
                <a:gd name="T3" fmla="*/ 283361 h 19679"/>
                <a:gd name="T4" fmla="*/ 283361 w 19679"/>
                <a:gd name="T5" fmla="*/ 283361 h 19679"/>
                <a:gd name="T6" fmla="*/ 283361 w 19679"/>
                <a:gd name="T7" fmla="*/ 283361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Shape 3807"/>
            <p:cNvSpPr>
              <a:spLocks/>
            </p:cNvSpPr>
            <p:nvPr/>
          </p:nvSpPr>
          <p:spPr bwMode="auto">
            <a:xfrm>
              <a:off x="3535025" y="3539110"/>
              <a:ext cx="328648" cy="586183"/>
            </a:xfrm>
            <a:custGeom>
              <a:avLst/>
              <a:gdLst>
                <a:gd name="T0" fmla="*/ 2538295 w 21276"/>
                <a:gd name="T1" fmla="*/ 7953961 h 21600"/>
                <a:gd name="T2" fmla="*/ 2538295 w 21276"/>
                <a:gd name="T3" fmla="*/ 7953961 h 21600"/>
                <a:gd name="T4" fmla="*/ 2538295 w 21276"/>
                <a:gd name="T5" fmla="*/ 7953961 h 21600"/>
                <a:gd name="T6" fmla="*/ 2538295 w 21276"/>
                <a:gd name="T7" fmla="*/ 795396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Shape 3808"/>
            <p:cNvSpPr>
              <a:spLocks/>
            </p:cNvSpPr>
            <p:nvPr/>
          </p:nvSpPr>
          <p:spPr bwMode="auto">
            <a:xfrm>
              <a:off x="4014489" y="3412078"/>
              <a:ext cx="105605" cy="105605"/>
            </a:xfrm>
            <a:custGeom>
              <a:avLst/>
              <a:gdLst>
                <a:gd name="T0" fmla="*/ 283361 w 19679"/>
                <a:gd name="T1" fmla="*/ 283361 h 19679"/>
                <a:gd name="T2" fmla="*/ 283361 w 19679"/>
                <a:gd name="T3" fmla="*/ 283361 h 19679"/>
                <a:gd name="T4" fmla="*/ 283361 w 19679"/>
                <a:gd name="T5" fmla="*/ 283361 h 19679"/>
                <a:gd name="T6" fmla="*/ 283361 w 19679"/>
                <a:gd name="T7" fmla="*/ 283361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5" name="Shape 3809"/>
            <p:cNvSpPr>
              <a:spLocks/>
            </p:cNvSpPr>
            <p:nvPr/>
          </p:nvSpPr>
          <p:spPr bwMode="auto">
            <a:xfrm>
              <a:off x="3905446" y="3539110"/>
              <a:ext cx="328647" cy="586183"/>
            </a:xfrm>
            <a:custGeom>
              <a:avLst/>
              <a:gdLst>
                <a:gd name="T0" fmla="*/ 2538287 w 21276"/>
                <a:gd name="T1" fmla="*/ 7953961 h 21600"/>
                <a:gd name="T2" fmla="*/ 2538287 w 21276"/>
                <a:gd name="T3" fmla="*/ 7953961 h 21600"/>
                <a:gd name="T4" fmla="*/ 2538287 w 21276"/>
                <a:gd name="T5" fmla="*/ 7953961 h 21600"/>
                <a:gd name="T6" fmla="*/ 2538287 w 21276"/>
                <a:gd name="T7" fmla="*/ 795396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6" name="Shape 3810"/>
            <p:cNvSpPr>
              <a:spLocks/>
            </p:cNvSpPr>
            <p:nvPr/>
          </p:nvSpPr>
          <p:spPr bwMode="auto">
            <a:xfrm>
              <a:off x="4383515" y="3412078"/>
              <a:ext cx="105605" cy="105605"/>
            </a:xfrm>
            <a:custGeom>
              <a:avLst/>
              <a:gdLst>
                <a:gd name="T0" fmla="*/ 283361 w 19679"/>
                <a:gd name="T1" fmla="*/ 283361 h 19679"/>
                <a:gd name="T2" fmla="*/ 283361 w 19679"/>
                <a:gd name="T3" fmla="*/ 283361 h 19679"/>
                <a:gd name="T4" fmla="*/ 283361 w 19679"/>
                <a:gd name="T5" fmla="*/ 283361 h 19679"/>
                <a:gd name="T6" fmla="*/ 283361 w 19679"/>
                <a:gd name="T7" fmla="*/ 283361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Shape 3811"/>
            <p:cNvSpPr>
              <a:spLocks/>
            </p:cNvSpPr>
            <p:nvPr/>
          </p:nvSpPr>
          <p:spPr bwMode="auto">
            <a:xfrm>
              <a:off x="4274471" y="3539110"/>
              <a:ext cx="328648" cy="586183"/>
            </a:xfrm>
            <a:custGeom>
              <a:avLst/>
              <a:gdLst>
                <a:gd name="T0" fmla="*/ 2538295 w 21276"/>
                <a:gd name="T1" fmla="*/ 7953961 h 21600"/>
                <a:gd name="T2" fmla="*/ 2538295 w 21276"/>
                <a:gd name="T3" fmla="*/ 7953961 h 21600"/>
                <a:gd name="T4" fmla="*/ 2538295 w 21276"/>
                <a:gd name="T5" fmla="*/ 7953961 h 21600"/>
                <a:gd name="T6" fmla="*/ 2538295 w 21276"/>
                <a:gd name="T7" fmla="*/ 795396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8" name="Shape 3812"/>
            <p:cNvSpPr>
              <a:spLocks/>
            </p:cNvSpPr>
            <p:nvPr/>
          </p:nvSpPr>
          <p:spPr bwMode="auto">
            <a:xfrm>
              <a:off x="4753563" y="3412078"/>
              <a:ext cx="105605" cy="105605"/>
            </a:xfrm>
            <a:custGeom>
              <a:avLst/>
              <a:gdLst>
                <a:gd name="T0" fmla="*/ 283361 w 19679"/>
                <a:gd name="T1" fmla="*/ 283361 h 19679"/>
                <a:gd name="T2" fmla="*/ 283361 w 19679"/>
                <a:gd name="T3" fmla="*/ 283361 h 19679"/>
                <a:gd name="T4" fmla="*/ 283361 w 19679"/>
                <a:gd name="T5" fmla="*/ 283361 h 19679"/>
                <a:gd name="T6" fmla="*/ 283361 w 19679"/>
                <a:gd name="T7" fmla="*/ 283361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9" name="Shape 3813"/>
            <p:cNvSpPr>
              <a:spLocks/>
            </p:cNvSpPr>
            <p:nvPr/>
          </p:nvSpPr>
          <p:spPr bwMode="auto">
            <a:xfrm>
              <a:off x="4644519" y="3539110"/>
              <a:ext cx="328647" cy="586183"/>
            </a:xfrm>
            <a:custGeom>
              <a:avLst/>
              <a:gdLst>
                <a:gd name="T0" fmla="*/ 2538287 w 21276"/>
                <a:gd name="T1" fmla="*/ 7953961 h 21600"/>
                <a:gd name="T2" fmla="*/ 2538287 w 21276"/>
                <a:gd name="T3" fmla="*/ 7953961 h 21600"/>
                <a:gd name="T4" fmla="*/ 2538287 w 21276"/>
                <a:gd name="T5" fmla="*/ 7953961 h 21600"/>
                <a:gd name="T6" fmla="*/ 2538287 w 21276"/>
                <a:gd name="T7" fmla="*/ 795396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Shape 3814"/>
            <p:cNvSpPr>
              <a:spLocks/>
            </p:cNvSpPr>
            <p:nvPr/>
          </p:nvSpPr>
          <p:spPr bwMode="auto">
            <a:xfrm>
              <a:off x="5122589" y="3412078"/>
              <a:ext cx="105606" cy="105605"/>
            </a:xfrm>
            <a:custGeom>
              <a:avLst/>
              <a:gdLst>
                <a:gd name="T0" fmla="*/ 283364 w 19679"/>
                <a:gd name="T1" fmla="*/ 283361 h 19679"/>
                <a:gd name="T2" fmla="*/ 283364 w 19679"/>
                <a:gd name="T3" fmla="*/ 283361 h 19679"/>
                <a:gd name="T4" fmla="*/ 283364 w 19679"/>
                <a:gd name="T5" fmla="*/ 283361 h 19679"/>
                <a:gd name="T6" fmla="*/ 283364 w 19679"/>
                <a:gd name="T7" fmla="*/ 283361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Shape 3815"/>
            <p:cNvSpPr>
              <a:spLocks/>
            </p:cNvSpPr>
            <p:nvPr/>
          </p:nvSpPr>
          <p:spPr bwMode="auto">
            <a:xfrm>
              <a:off x="5013545" y="3539110"/>
              <a:ext cx="328648" cy="586183"/>
            </a:xfrm>
            <a:custGeom>
              <a:avLst/>
              <a:gdLst>
                <a:gd name="T0" fmla="*/ 2538295 w 21276"/>
                <a:gd name="T1" fmla="*/ 7953961 h 21600"/>
                <a:gd name="T2" fmla="*/ 2538295 w 21276"/>
                <a:gd name="T3" fmla="*/ 7953961 h 21600"/>
                <a:gd name="T4" fmla="*/ 2538295 w 21276"/>
                <a:gd name="T5" fmla="*/ 7953961 h 21600"/>
                <a:gd name="T6" fmla="*/ 2538295 w 21276"/>
                <a:gd name="T7" fmla="*/ 795396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Shape 3816"/>
            <p:cNvSpPr>
              <a:spLocks/>
            </p:cNvSpPr>
            <p:nvPr/>
          </p:nvSpPr>
          <p:spPr bwMode="auto">
            <a:xfrm>
              <a:off x="5493011" y="3412078"/>
              <a:ext cx="105605" cy="105605"/>
            </a:xfrm>
            <a:custGeom>
              <a:avLst/>
              <a:gdLst>
                <a:gd name="T0" fmla="*/ 283361 w 19679"/>
                <a:gd name="T1" fmla="*/ 283361 h 19679"/>
                <a:gd name="T2" fmla="*/ 283361 w 19679"/>
                <a:gd name="T3" fmla="*/ 283361 h 19679"/>
                <a:gd name="T4" fmla="*/ 283361 w 19679"/>
                <a:gd name="T5" fmla="*/ 283361 h 19679"/>
                <a:gd name="T6" fmla="*/ 283361 w 19679"/>
                <a:gd name="T7" fmla="*/ 283361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3" name="Shape 3817"/>
            <p:cNvSpPr>
              <a:spLocks/>
            </p:cNvSpPr>
            <p:nvPr/>
          </p:nvSpPr>
          <p:spPr bwMode="auto">
            <a:xfrm>
              <a:off x="5383967" y="3539110"/>
              <a:ext cx="328647" cy="586183"/>
            </a:xfrm>
            <a:custGeom>
              <a:avLst/>
              <a:gdLst>
                <a:gd name="T0" fmla="*/ 2538287 w 21276"/>
                <a:gd name="T1" fmla="*/ 7953961 h 21600"/>
                <a:gd name="T2" fmla="*/ 2538287 w 21276"/>
                <a:gd name="T3" fmla="*/ 7953961 h 21600"/>
                <a:gd name="T4" fmla="*/ 2538287 w 21276"/>
                <a:gd name="T5" fmla="*/ 7953961 h 21600"/>
                <a:gd name="T6" fmla="*/ 2538287 w 21276"/>
                <a:gd name="T7" fmla="*/ 795396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24" name="Group 7"/>
            <p:cNvGrpSpPr/>
            <p:nvPr/>
          </p:nvGrpSpPr>
          <p:grpSpPr>
            <a:xfrm>
              <a:off x="5752993" y="3412078"/>
              <a:ext cx="328647" cy="713215"/>
              <a:chOff x="5752993" y="3412078"/>
              <a:chExt cx="328647" cy="713215"/>
            </a:xfrm>
            <a:solidFill>
              <a:srgbClr val="FFFFFF">
                <a:lumMod val="85000"/>
              </a:srgbClr>
            </a:solidFill>
          </p:grpSpPr>
          <p:sp>
            <p:nvSpPr>
              <p:cNvPr id="168" name="Shape 3818"/>
              <p:cNvSpPr/>
              <p:nvPr/>
            </p:nvSpPr>
            <p:spPr>
              <a:xfrm>
                <a:off x="5862037" y="3412078"/>
                <a:ext cx="105605" cy="105605"/>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69" name="Shape 3819"/>
              <p:cNvSpPr/>
              <p:nvPr/>
            </p:nvSpPr>
            <p:spPr>
              <a:xfrm>
                <a:off x="5752993" y="3539110"/>
                <a:ext cx="328647" cy="586183"/>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sp>
          <p:nvSpPr>
            <p:cNvPr id="125" name="Shape 3820"/>
            <p:cNvSpPr>
              <a:spLocks/>
            </p:cNvSpPr>
            <p:nvPr/>
          </p:nvSpPr>
          <p:spPr bwMode="auto">
            <a:xfrm>
              <a:off x="1794826" y="3412078"/>
              <a:ext cx="105605" cy="105605"/>
            </a:xfrm>
            <a:custGeom>
              <a:avLst/>
              <a:gdLst>
                <a:gd name="T0" fmla="*/ 283361 w 19679"/>
                <a:gd name="T1" fmla="*/ 283361 h 19679"/>
                <a:gd name="T2" fmla="*/ 283361 w 19679"/>
                <a:gd name="T3" fmla="*/ 283361 h 19679"/>
                <a:gd name="T4" fmla="*/ 283361 w 19679"/>
                <a:gd name="T5" fmla="*/ 283361 h 19679"/>
                <a:gd name="T6" fmla="*/ 283361 w 19679"/>
                <a:gd name="T7" fmla="*/ 283361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6" name="Shape 3821"/>
            <p:cNvSpPr>
              <a:spLocks/>
            </p:cNvSpPr>
            <p:nvPr/>
          </p:nvSpPr>
          <p:spPr bwMode="auto">
            <a:xfrm>
              <a:off x="1685783" y="3539110"/>
              <a:ext cx="328648" cy="586183"/>
            </a:xfrm>
            <a:custGeom>
              <a:avLst/>
              <a:gdLst>
                <a:gd name="T0" fmla="*/ 2538295 w 21276"/>
                <a:gd name="T1" fmla="*/ 7953961 h 21600"/>
                <a:gd name="T2" fmla="*/ 2538295 w 21276"/>
                <a:gd name="T3" fmla="*/ 7953961 h 21600"/>
                <a:gd name="T4" fmla="*/ 2538295 w 21276"/>
                <a:gd name="T5" fmla="*/ 7953961 h 21600"/>
                <a:gd name="T6" fmla="*/ 2538295 w 21276"/>
                <a:gd name="T7" fmla="*/ 795396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7" name="Shape 3822"/>
            <p:cNvSpPr>
              <a:spLocks/>
            </p:cNvSpPr>
            <p:nvPr/>
          </p:nvSpPr>
          <p:spPr bwMode="auto">
            <a:xfrm>
              <a:off x="2163852" y="3412078"/>
              <a:ext cx="105606" cy="105605"/>
            </a:xfrm>
            <a:custGeom>
              <a:avLst/>
              <a:gdLst>
                <a:gd name="T0" fmla="*/ 283364 w 19679"/>
                <a:gd name="T1" fmla="*/ 283361 h 19679"/>
                <a:gd name="T2" fmla="*/ 283364 w 19679"/>
                <a:gd name="T3" fmla="*/ 283361 h 19679"/>
                <a:gd name="T4" fmla="*/ 283364 w 19679"/>
                <a:gd name="T5" fmla="*/ 283361 h 19679"/>
                <a:gd name="T6" fmla="*/ 283364 w 19679"/>
                <a:gd name="T7" fmla="*/ 283361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Shape 3823"/>
            <p:cNvSpPr>
              <a:spLocks/>
            </p:cNvSpPr>
            <p:nvPr/>
          </p:nvSpPr>
          <p:spPr bwMode="auto">
            <a:xfrm>
              <a:off x="2054809" y="3539110"/>
              <a:ext cx="328647" cy="586183"/>
            </a:xfrm>
            <a:custGeom>
              <a:avLst/>
              <a:gdLst>
                <a:gd name="T0" fmla="*/ 2538287 w 21276"/>
                <a:gd name="T1" fmla="*/ 7953961 h 21600"/>
                <a:gd name="T2" fmla="*/ 2538287 w 21276"/>
                <a:gd name="T3" fmla="*/ 7953961 h 21600"/>
                <a:gd name="T4" fmla="*/ 2538287 w 21276"/>
                <a:gd name="T5" fmla="*/ 7953961 h 21600"/>
                <a:gd name="T6" fmla="*/ 2538287 w 21276"/>
                <a:gd name="T7" fmla="*/ 795396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9" name="Shape 3824"/>
            <p:cNvSpPr>
              <a:spLocks/>
            </p:cNvSpPr>
            <p:nvPr/>
          </p:nvSpPr>
          <p:spPr bwMode="auto">
            <a:xfrm>
              <a:off x="2534274" y="3412078"/>
              <a:ext cx="105605" cy="105605"/>
            </a:xfrm>
            <a:custGeom>
              <a:avLst/>
              <a:gdLst>
                <a:gd name="T0" fmla="*/ 283361 w 19679"/>
                <a:gd name="T1" fmla="*/ 283361 h 19679"/>
                <a:gd name="T2" fmla="*/ 283361 w 19679"/>
                <a:gd name="T3" fmla="*/ 283361 h 19679"/>
                <a:gd name="T4" fmla="*/ 283361 w 19679"/>
                <a:gd name="T5" fmla="*/ 283361 h 19679"/>
                <a:gd name="T6" fmla="*/ 283361 w 19679"/>
                <a:gd name="T7" fmla="*/ 283361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0" name="Shape 3825"/>
            <p:cNvSpPr>
              <a:spLocks/>
            </p:cNvSpPr>
            <p:nvPr/>
          </p:nvSpPr>
          <p:spPr bwMode="auto">
            <a:xfrm>
              <a:off x="2425230" y="3539110"/>
              <a:ext cx="328648" cy="586183"/>
            </a:xfrm>
            <a:custGeom>
              <a:avLst/>
              <a:gdLst>
                <a:gd name="T0" fmla="*/ 2538295 w 21276"/>
                <a:gd name="T1" fmla="*/ 7953961 h 21600"/>
                <a:gd name="T2" fmla="*/ 2538295 w 21276"/>
                <a:gd name="T3" fmla="*/ 7953961 h 21600"/>
                <a:gd name="T4" fmla="*/ 2538295 w 21276"/>
                <a:gd name="T5" fmla="*/ 7953961 h 21600"/>
                <a:gd name="T6" fmla="*/ 2538295 w 21276"/>
                <a:gd name="T7" fmla="*/ 795396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1" name="Shape 3826"/>
            <p:cNvSpPr>
              <a:spLocks/>
            </p:cNvSpPr>
            <p:nvPr/>
          </p:nvSpPr>
          <p:spPr bwMode="auto">
            <a:xfrm>
              <a:off x="2903241" y="3412078"/>
              <a:ext cx="105605" cy="105605"/>
            </a:xfrm>
            <a:custGeom>
              <a:avLst/>
              <a:gdLst>
                <a:gd name="T0" fmla="*/ 283361 w 19679"/>
                <a:gd name="T1" fmla="*/ 283361 h 19679"/>
                <a:gd name="T2" fmla="*/ 283361 w 19679"/>
                <a:gd name="T3" fmla="*/ 283361 h 19679"/>
                <a:gd name="T4" fmla="*/ 283361 w 19679"/>
                <a:gd name="T5" fmla="*/ 283361 h 19679"/>
                <a:gd name="T6" fmla="*/ 283361 w 19679"/>
                <a:gd name="T7" fmla="*/ 283361 h 19679"/>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2" name="Shape 3827"/>
            <p:cNvSpPr>
              <a:spLocks/>
            </p:cNvSpPr>
            <p:nvPr/>
          </p:nvSpPr>
          <p:spPr bwMode="auto">
            <a:xfrm>
              <a:off x="2794256" y="3539110"/>
              <a:ext cx="328647" cy="586183"/>
            </a:xfrm>
            <a:custGeom>
              <a:avLst/>
              <a:gdLst>
                <a:gd name="T0" fmla="*/ 2538287 w 21276"/>
                <a:gd name="T1" fmla="*/ 7953961 h 21600"/>
                <a:gd name="T2" fmla="*/ 2538287 w 21276"/>
                <a:gd name="T3" fmla="*/ 7953961 h 21600"/>
                <a:gd name="T4" fmla="*/ 2538287 w 21276"/>
                <a:gd name="T5" fmla="*/ 7953961 h 21600"/>
                <a:gd name="T6" fmla="*/ 2538287 w 21276"/>
                <a:gd name="T7" fmla="*/ 7953961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solidFill>
              <a:srgbClr val="F1F1F1"/>
            </a:solidFill>
            <a:ln>
              <a:noFill/>
            </a:ln>
            <a:extLst>
              <a:ext uri="{91240B29-F687-4F45-9708-019B960494DF}">
                <a14:hiddenLine xmlns:a14="http://schemas.microsoft.com/office/drawing/2010/main" w="12700" cap="flat">
                  <a:solidFill>
                    <a:srgbClr val="000000"/>
                  </a:solidFill>
                  <a:miter lim="400000"/>
                  <a:headEnd/>
                  <a:tailEn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33" name="Group 3876"/>
            <p:cNvGrpSpPr/>
            <p:nvPr/>
          </p:nvGrpSpPr>
          <p:grpSpPr>
            <a:xfrm>
              <a:off x="3167035" y="3415231"/>
              <a:ext cx="328647" cy="713214"/>
              <a:chOff x="0" y="0"/>
              <a:chExt cx="685101" cy="1486772"/>
            </a:xfrm>
            <a:solidFill>
              <a:srgbClr val="F9711C"/>
            </a:solidFill>
          </p:grpSpPr>
          <p:sp>
            <p:nvSpPr>
              <p:cNvPr id="166" name="Shape 3874"/>
              <p:cNvSpPr/>
              <p:nvPr/>
            </p:nvSpPr>
            <p:spPr>
              <a:xfrm>
                <a:off x="227313"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67" name="Shape 3875"/>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34" name="Group 3879"/>
            <p:cNvGrpSpPr/>
            <p:nvPr/>
          </p:nvGrpSpPr>
          <p:grpSpPr>
            <a:xfrm>
              <a:off x="3536061" y="3415231"/>
              <a:ext cx="328647" cy="713214"/>
              <a:chOff x="0" y="0"/>
              <a:chExt cx="685101" cy="1486772"/>
            </a:xfrm>
            <a:solidFill>
              <a:srgbClr val="F9711C"/>
            </a:solidFill>
          </p:grpSpPr>
          <p:sp>
            <p:nvSpPr>
              <p:cNvPr id="164" name="Shape 3877"/>
              <p:cNvSpPr/>
              <p:nvPr/>
            </p:nvSpPr>
            <p:spPr>
              <a:xfrm>
                <a:off x="227312" y="0"/>
                <a:ext cx="220147"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65" name="Shape 3878"/>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35" name="Group 3882"/>
            <p:cNvGrpSpPr/>
            <p:nvPr/>
          </p:nvGrpSpPr>
          <p:grpSpPr>
            <a:xfrm>
              <a:off x="3906481" y="3415231"/>
              <a:ext cx="328648" cy="713214"/>
              <a:chOff x="0" y="0"/>
              <a:chExt cx="685101" cy="1486772"/>
            </a:xfrm>
            <a:solidFill>
              <a:srgbClr val="F9711C"/>
            </a:solidFill>
          </p:grpSpPr>
          <p:sp>
            <p:nvSpPr>
              <p:cNvPr id="162" name="Shape 3880"/>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63" name="Shape 3881"/>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36" name="Group 3885"/>
            <p:cNvGrpSpPr/>
            <p:nvPr/>
          </p:nvGrpSpPr>
          <p:grpSpPr>
            <a:xfrm>
              <a:off x="4275506" y="3415231"/>
              <a:ext cx="328647" cy="713214"/>
              <a:chOff x="0" y="0"/>
              <a:chExt cx="685101" cy="1486772"/>
            </a:xfrm>
            <a:solidFill>
              <a:srgbClr val="F9711C"/>
            </a:solidFill>
          </p:grpSpPr>
          <p:sp>
            <p:nvSpPr>
              <p:cNvPr id="160" name="Shape 3883"/>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61" name="Shape 3884"/>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37" name="Group 3888"/>
            <p:cNvGrpSpPr/>
            <p:nvPr/>
          </p:nvGrpSpPr>
          <p:grpSpPr>
            <a:xfrm>
              <a:off x="4645555" y="3415231"/>
              <a:ext cx="328648" cy="713214"/>
              <a:chOff x="0" y="0"/>
              <a:chExt cx="685101" cy="1486772"/>
            </a:xfrm>
            <a:solidFill>
              <a:srgbClr val="F9711C"/>
            </a:solidFill>
          </p:grpSpPr>
          <p:sp>
            <p:nvSpPr>
              <p:cNvPr id="158" name="Shape 3886"/>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59" name="Shape 3887"/>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38" name="Group 3891"/>
            <p:cNvGrpSpPr/>
            <p:nvPr/>
          </p:nvGrpSpPr>
          <p:grpSpPr>
            <a:xfrm>
              <a:off x="5014581" y="3415231"/>
              <a:ext cx="328647" cy="713214"/>
              <a:chOff x="0" y="0"/>
              <a:chExt cx="685101" cy="1486772"/>
            </a:xfrm>
            <a:solidFill>
              <a:srgbClr val="F9711C"/>
            </a:solidFill>
          </p:grpSpPr>
          <p:sp>
            <p:nvSpPr>
              <p:cNvPr id="156" name="Shape 3889"/>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57" name="Shape 3890"/>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39" name="Group 3894"/>
            <p:cNvGrpSpPr/>
            <p:nvPr/>
          </p:nvGrpSpPr>
          <p:grpSpPr>
            <a:xfrm>
              <a:off x="5385003" y="3415231"/>
              <a:ext cx="328648" cy="713214"/>
              <a:chOff x="0" y="0"/>
              <a:chExt cx="685101" cy="1486772"/>
            </a:xfrm>
            <a:solidFill>
              <a:srgbClr val="F9711C"/>
            </a:solidFill>
          </p:grpSpPr>
          <p:sp>
            <p:nvSpPr>
              <p:cNvPr id="154" name="Shape 3892"/>
              <p:cNvSpPr/>
              <p:nvPr/>
            </p:nvSpPr>
            <p:spPr>
              <a:xfrm>
                <a:off x="227314"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55" name="Shape 3893"/>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40" name="Group 3897"/>
            <p:cNvGrpSpPr/>
            <p:nvPr/>
          </p:nvGrpSpPr>
          <p:grpSpPr>
            <a:xfrm>
              <a:off x="1686818" y="3415231"/>
              <a:ext cx="328648" cy="713214"/>
              <a:chOff x="0" y="0"/>
              <a:chExt cx="685101" cy="1486772"/>
            </a:xfrm>
            <a:solidFill>
              <a:srgbClr val="F9711C"/>
            </a:solidFill>
          </p:grpSpPr>
          <p:sp>
            <p:nvSpPr>
              <p:cNvPr id="152" name="Shape 3895"/>
              <p:cNvSpPr/>
              <p:nvPr/>
            </p:nvSpPr>
            <p:spPr>
              <a:xfrm>
                <a:off x="227313"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53" name="Shape 3896"/>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41" name="Group 3900"/>
            <p:cNvGrpSpPr/>
            <p:nvPr/>
          </p:nvGrpSpPr>
          <p:grpSpPr>
            <a:xfrm>
              <a:off x="2055844" y="3415231"/>
              <a:ext cx="328647" cy="713214"/>
              <a:chOff x="0" y="0"/>
              <a:chExt cx="685101" cy="1486772"/>
            </a:xfrm>
            <a:solidFill>
              <a:srgbClr val="F9711C"/>
            </a:solidFill>
          </p:grpSpPr>
          <p:sp>
            <p:nvSpPr>
              <p:cNvPr id="150" name="Shape 3898"/>
              <p:cNvSpPr/>
              <p:nvPr/>
            </p:nvSpPr>
            <p:spPr>
              <a:xfrm>
                <a:off x="227313"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51" name="Shape 3899"/>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42" name="Group 3903"/>
            <p:cNvGrpSpPr/>
            <p:nvPr/>
          </p:nvGrpSpPr>
          <p:grpSpPr>
            <a:xfrm>
              <a:off x="2426266" y="3415231"/>
              <a:ext cx="328648" cy="713214"/>
              <a:chOff x="0" y="0"/>
              <a:chExt cx="685101" cy="1486772"/>
            </a:xfrm>
            <a:solidFill>
              <a:srgbClr val="F9711C"/>
            </a:solidFill>
          </p:grpSpPr>
          <p:sp>
            <p:nvSpPr>
              <p:cNvPr id="148" name="Shape 3901"/>
              <p:cNvSpPr/>
              <p:nvPr/>
            </p:nvSpPr>
            <p:spPr>
              <a:xfrm>
                <a:off x="227313" y="0"/>
                <a:ext cx="220146"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49" name="Shape 3902"/>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grpSp>
          <p:nvGrpSpPr>
            <p:cNvPr id="143" name="Group 3906"/>
            <p:cNvGrpSpPr/>
            <p:nvPr/>
          </p:nvGrpSpPr>
          <p:grpSpPr>
            <a:xfrm>
              <a:off x="2795292" y="3415231"/>
              <a:ext cx="328648" cy="713214"/>
              <a:chOff x="0" y="0"/>
              <a:chExt cx="685101" cy="1486772"/>
            </a:xfrm>
            <a:solidFill>
              <a:srgbClr val="F9711C"/>
            </a:solidFill>
          </p:grpSpPr>
          <p:sp>
            <p:nvSpPr>
              <p:cNvPr id="146" name="Shape 3904"/>
              <p:cNvSpPr/>
              <p:nvPr/>
            </p:nvSpPr>
            <p:spPr>
              <a:xfrm>
                <a:off x="227191" y="0"/>
                <a:ext cx="220147" cy="220146"/>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sp>
            <p:nvSpPr>
              <p:cNvPr id="147" name="Shape 3905"/>
              <p:cNvSpPr/>
              <p:nvPr/>
            </p:nvSpPr>
            <p:spPr>
              <a:xfrm>
                <a:off x="-1" y="264811"/>
                <a:ext cx="685103" cy="1221962"/>
              </a:xfrm>
              <a:custGeom>
                <a:avLst/>
                <a:gdLst/>
                <a:ahLst/>
                <a:cxnLst>
                  <a:cxn ang="0">
                    <a:pos x="wd2" y="hd2"/>
                  </a:cxn>
                  <a:cxn ang="5400000">
                    <a:pos x="wd2" y="hd2"/>
                  </a:cxn>
                  <a:cxn ang="10800000">
                    <a:pos x="wd2" y="hd2"/>
                  </a:cxn>
                  <a:cxn ang="16200000">
                    <a:pos x="wd2" y="hd2"/>
                  </a:cxn>
                </a:cxnLst>
                <a:rect l="0" t="0" r="r" b="b"/>
                <a:pathLst>
                  <a:path w="21276" h="21600" extrusionOk="0">
                    <a:moveTo>
                      <a:pt x="21191" y="8000"/>
                    </a:moveTo>
                    <a:cubicBezTo>
                      <a:pt x="17435" y="1333"/>
                      <a:pt x="17435" y="1333"/>
                      <a:pt x="17435" y="1333"/>
                    </a:cubicBezTo>
                    <a:cubicBezTo>
                      <a:pt x="17200" y="533"/>
                      <a:pt x="16261" y="0"/>
                      <a:pt x="14852" y="0"/>
                    </a:cubicBezTo>
                    <a:cubicBezTo>
                      <a:pt x="6400" y="0"/>
                      <a:pt x="6400" y="0"/>
                      <a:pt x="6400" y="0"/>
                    </a:cubicBezTo>
                    <a:cubicBezTo>
                      <a:pt x="5461" y="0"/>
                      <a:pt x="4756" y="267"/>
                      <a:pt x="4287" y="667"/>
                    </a:cubicBezTo>
                    <a:cubicBezTo>
                      <a:pt x="4052" y="800"/>
                      <a:pt x="4052" y="800"/>
                      <a:pt x="4052" y="933"/>
                    </a:cubicBezTo>
                    <a:lnTo>
                      <a:pt x="4052" y="933"/>
                    </a:lnTo>
                    <a:lnTo>
                      <a:pt x="3817" y="1067"/>
                    </a:lnTo>
                    <a:cubicBezTo>
                      <a:pt x="61" y="8000"/>
                      <a:pt x="61" y="8000"/>
                      <a:pt x="61" y="8000"/>
                    </a:cubicBezTo>
                    <a:cubicBezTo>
                      <a:pt x="-174" y="8400"/>
                      <a:pt x="296" y="8933"/>
                      <a:pt x="1000" y="9067"/>
                    </a:cubicBezTo>
                    <a:cubicBezTo>
                      <a:pt x="1939" y="9200"/>
                      <a:pt x="2878" y="8933"/>
                      <a:pt x="3113" y="8533"/>
                    </a:cubicBezTo>
                    <a:cubicBezTo>
                      <a:pt x="5930" y="3067"/>
                      <a:pt x="5930" y="3067"/>
                      <a:pt x="5930" y="3067"/>
                    </a:cubicBezTo>
                    <a:cubicBezTo>
                      <a:pt x="6165" y="3067"/>
                      <a:pt x="6165" y="3067"/>
                      <a:pt x="6400" y="3067"/>
                    </a:cubicBezTo>
                    <a:cubicBezTo>
                      <a:pt x="6635" y="3067"/>
                      <a:pt x="6635" y="3067"/>
                      <a:pt x="6635" y="3067"/>
                    </a:cubicBezTo>
                    <a:cubicBezTo>
                      <a:pt x="1939" y="12800"/>
                      <a:pt x="1939" y="12800"/>
                      <a:pt x="1939" y="12800"/>
                    </a:cubicBezTo>
                    <a:cubicBezTo>
                      <a:pt x="6635" y="12800"/>
                      <a:pt x="6635" y="12800"/>
                      <a:pt x="6635" y="12800"/>
                    </a:cubicBezTo>
                    <a:cubicBezTo>
                      <a:pt x="6635" y="20667"/>
                      <a:pt x="6635" y="20667"/>
                      <a:pt x="6635" y="20667"/>
                    </a:cubicBezTo>
                    <a:cubicBezTo>
                      <a:pt x="6635" y="21200"/>
                      <a:pt x="7574" y="21600"/>
                      <a:pt x="8513" y="21600"/>
                    </a:cubicBezTo>
                    <a:cubicBezTo>
                      <a:pt x="9452" y="21600"/>
                      <a:pt x="10156" y="21200"/>
                      <a:pt x="10156" y="20667"/>
                    </a:cubicBezTo>
                    <a:cubicBezTo>
                      <a:pt x="10156" y="12800"/>
                      <a:pt x="10156" y="12800"/>
                      <a:pt x="10156" y="12800"/>
                    </a:cubicBezTo>
                    <a:cubicBezTo>
                      <a:pt x="11330" y="12800"/>
                      <a:pt x="11330" y="12800"/>
                      <a:pt x="11330" y="12800"/>
                    </a:cubicBezTo>
                    <a:cubicBezTo>
                      <a:pt x="11330" y="20667"/>
                      <a:pt x="11330" y="20667"/>
                      <a:pt x="11330" y="20667"/>
                    </a:cubicBezTo>
                    <a:cubicBezTo>
                      <a:pt x="11330" y="21200"/>
                      <a:pt x="12035" y="21600"/>
                      <a:pt x="12974" y="21600"/>
                    </a:cubicBezTo>
                    <a:cubicBezTo>
                      <a:pt x="13913" y="21600"/>
                      <a:pt x="14852" y="21200"/>
                      <a:pt x="14852" y="20667"/>
                    </a:cubicBezTo>
                    <a:cubicBezTo>
                      <a:pt x="14852" y="12800"/>
                      <a:pt x="14852" y="12800"/>
                      <a:pt x="14852" y="12800"/>
                    </a:cubicBezTo>
                    <a:cubicBezTo>
                      <a:pt x="19313" y="12800"/>
                      <a:pt x="19313" y="12800"/>
                      <a:pt x="19313" y="12800"/>
                    </a:cubicBezTo>
                    <a:cubicBezTo>
                      <a:pt x="14617" y="3067"/>
                      <a:pt x="14617" y="3067"/>
                      <a:pt x="14617" y="3067"/>
                    </a:cubicBezTo>
                    <a:cubicBezTo>
                      <a:pt x="14852" y="3067"/>
                      <a:pt x="14852" y="3067"/>
                      <a:pt x="14852" y="3067"/>
                    </a:cubicBezTo>
                    <a:cubicBezTo>
                      <a:pt x="15087" y="3067"/>
                      <a:pt x="15087" y="3067"/>
                      <a:pt x="15087" y="3067"/>
                    </a:cubicBezTo>
                    <a:cubicBezTo>
                      <a:pt x="18374" y="8533"/>
                      <a:pt x="18374" y="8533"/>
                      <a:pt x="18374" y="8533"/>
                    </a:cubicBezTo>
                    <a:cubicBezTo>
                      <a:pt x="18609" y="8933"/>
                      <a:pt x="19548" y="9200"/>
                      <a:pt x="20252" y="9067"/>
                    </a:cubicBezTo>
                    <a:cubicBezTo>
                      <a:pt x="21191" y="8933"/>
                      <a:pt x="21426" y="8400"/>
                      <a:pt x="21191" y="8000"/>
                    </a:cubicBezTo>
                  </a:path>
                </a:pathLst>
              </a:custGeom>
              <a:grpFill/>
              <a:ln w="12700" cap="flat">
                <a:noFill/>
                <a:miter lim="400000"/>
              </a:ln>
              <a:effectLst/>
            </p:spPr>
            <p:txBody>
              <a:bodyPr lIns="0" tIns="0" rIns="0" bIns="0"/>
              <a:lstStyle/>
              <a:p>
                <a:pPr marL="0" marR="0" lvl="0" indent="0" defTabSz="685663" eaLnBrk="1" fontAlgn="auto" latinLnBrk="0" hangingPunct="1">
                  <a:lnSpc>
                    <a:spcPct val="100000"/>
                  </a:lnSpc>
                  <a:spcBef>
                    <a:spcPts val="0"/>
                  </a:spcBef>
                  <a:spcAft>
                    <a:spcPts val="0"/>
                  </a:spcAft>
                  <a:buClrTx/>
                  <a:buSzTx/>
                  <a:buFontTx/>
                  <a:buNone/>
                  <a:tabLst/>
                  <a:defRPr sz="3200">
                    <a:solidFill>
                      <a:srgbClr val="FFFFFF"/>
                    </a:solidFill>
                    <a:latin typeface="Helvetica Light"/>
                    <a:ea typeface="Helvetica Light"/>
                    <a:cs typeface="Helvetica Light"/>
                    <a:sym typeface="Helvetica Light"/>
                  </a:defRPr>
                </a:pPr>
                <a:endParaRPr kumimoji="0" sz="1200" b="0" i="0" u="none" strike="noStrike" kern="0" cap="none" spc="0" normalizeH="0" baseline="0" noProof="0">
                  <a:ln>
                    <a:noFill/>
                  </a:ln>
                  <a:solidFill>
                    <a:srgbClr val="FFFFFF"/>
                  </a:solidFill>
                  <a:effectLst/>
                  <a:uLnTx/>
                  <a:uFillTx/>
                  <a:latin typeface="Helvetica Light"/>
                  <a:ea typeface="Helvetica Light"/>
                  <a:cs typeface="Helvetica Light"/>
                  <a:sym typeface="Helvetica Light"/>
                </a:endParaRPr>
              </a:p>
            </p:txBody>
          </p:sp>
        </p:grpSp>
        <p:sp>
          <p:nvSpPr>
            <p:cNvPr id="144" name="Shape 3907"/>
            <p:cNvSpPr>
              <a:spLocks/>
            </p:cNvSpPr>
            <p:nvPr/>
          </p:nvSpPr>
          <p:spPr bwMode="auto">
            <a:xfrm>
              <a:off x="9275522" y="3675634"/>
              <a:ext cx="239966" cy="192407"/>
            </a:xfrm>
            <a:custGeom>
              <a:avLst/>
              <a:gdLst>
                <a:gd name="T0" fmla="*/ 1332956 w 21600"/>
                <a:gd name="T1" fmla="*/ 856959 h 21600"/>
                <a:gd name="T2" fmla="*/ 1332956 w 21600"/>
                <a:gd name="T3" fmla="*/ 856959 h 21600"/>
                <a:gd name="T4" fmla="*/ 1332956 w 21600"/>
                <a:gd name="T5" fmla="*/ 856959 h 21600"/>
                <a:gd name="T6" fmla="*/ 1332956 w 21600"/>
                <a:gd name="T7" fmla="*/ 856959 h 21600"/>
                <a:gd name="T8" fmla="*/ 0 60000 65536"/>
                <a:gd name="T9" fmla="*/ 5898240 60000 65536"/>
                <a:gd name="T10" fmla="*/ 11796480 60000 65536"/>
                <a:gd name="T11" fmla="*/ 17694720 60000 65536"/>
              </a:gdLst>
              <a:ahLst/>
              <a:cxnLst>
                <a:cxn ang="T8">
                  <a:pos x="T0" y="T1"/>
                </a:cxn>
                <a:cxn ang="T9">
                  <a:pos x="T2" y="T3"/>
                </a:cxn>
                <a:cxn ang="T10">
                  <a:pos x="T4" y="T5"/>
                </a:cxn>
                <a:cxn ang="T11">
                  <a:pos x="T6" y="T7"/>
                </a:cxn>
              </a:cxnLst>
              <a:rect l="0" t="0" r="r" b="b"/>
              <a:pathLst>
                <a:path w="21600" h="21600" extrusionOk="0">
                  <a:moveTo>
                    <a:pt x="0" y="0"/>
                  </a:moveTo>
                  <a:lnTo>
                    <a:pt x="21600" y="0"/>
                  </a:lnTo>
                  <a:lnTo>
                    <a:pt x="21600" y="8640"/>
                  </a:lnTo>
                  <a:lnTo>
                    <a:pt x="0" y="8640"/>
                  </a:lnTo>
                  <a:cubicBezTo>
                    <a:pt x="0" y="8640"/>
                    <a:pt x="0" y="0"/>
                    <a:pt x="0" y="0"/>
                  </a:cubicBezTo>
                  <a:close/>
                  <a:moveTo>
                    <a:pt x="0" y="12960"/>
                  </a:moveTo>
                  <a:lnTo>
                    <a:pt x="21600" y="12960"/>
                  </a:lnTo>
                  <a:lnTo>
                    <a:pt x="21600" y="21600"/>
                  </a:lnTo>
                  <a:lnTo>
                    <a:pt x="0" y="21600"/>
                  </a:lnTo>
                  <a:cubicBezTo>
                    <a:pt x="0" y="21600"/>
                    <a:pt x="0" y="12960"/>
                    <a:pt x="0" y="12960"/>
                  </a:cubicBezTo>
                  <a:close/>
                </a:path>
              </a:pathLst>
            </a:custGeom>
            <a:solidFill>
              <a:srgbClr val="F9711C"/>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5" name="Text Placeholder 2"/>
            <p:cNvSpPr txBox="1">
              <a:spLocks/>
            </p:cNvSpPr>
            <p:nvPr/>
          </p:nvSpPr>
          <p:spPr bwMode="auto">
            <a:xfrm>
              <a:off x="9776642" y="3527210"/>
              <a:ext cx="1215823" cy="53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342900" eaLnBrk="1" fontAlgn="auto" latinLnBrk="0" hangingPunct="1">
                <a:lnSpc>
                  <a:spcPct val="90000"/>
                </a:lnSpc>
                <a:spcBef>
                  <a:spcPts val="375"/>
                </a:spcBef>
                <a:spcAft>
                  <a:spcPts val="0"/>
                </a:spcAft>
                <a:buClrTx/>
                <a:buSzTx/>
                <a:buFontTx/>
                <a:buNone/>
                <a:tabLst/>
                <a:defRPr/>
              </a:pPr>
              <a:r>
                <a:rPr kumimoji="0" lang="en-GB" altLang="zh-CN" sz="2100" b="1" i="0" u="none" strike="noStrike" kern="0" cap="none" spc="0" normalizeH="0" baseline="0" noProof="0" dirty="0">
                  <a:ln>
                    <a:noFill/>
                  </a:ln>
                  <a:solidFill>
                    <a:srgbClr val="041B31"/>
                  </a:solidFill>
                  <a:effectLst/>
                  <a:uLnTx/>
                  <a:uFillTx/>
                  <a:latin typeface="Raleway" pitchFamily="34" charset="0"/>
                  <a:ea typeface="MS PGothic" pitchFamily="34" charset="-128"/>
                </a:rPr>
                <a:t>40%</a:t>
              </a:r>
            </a:p>
          </p:txBody>
        </p:sp>
      </p:grpSp>
      <p:grpSp>
        <p:nvGrpSpPr>
          <p:cNvPr id="186" name="组合 185"/>
          <p:cNvGrpSpPr/>
          <p:nvPr/>
        </p:nvGrpSpPr>
        <p:grpSpPr>
          <a:xfrm>
            <a:off x="16705" y="214652"/>
            <a:ext cx="502756" cy="497280"/>
            <a:chOff x="8532440" y="316982"/>
            <a:chExt cx="385704" cy="381503"/>
          </a:xfrm>
        </p:grpSpPr>
        <p:grpSp>
          <p:nvGrpSpPr>
            <p:cNvPr id="187" name="组合 186"/>
            <p:cNvGrpSpPr/>
            <p:nvPr/>
          </p:nvGrpSpPr>
          <p:grpSpPr>
            <a:xfrm>
              <a:off x="8698011" y="316982"/>
              <a:ext cx="220133" cy="381503"/>
              <a:chOff x="6728131" y="339502"/>
              <a:chExt cx="220133" cy="381503"/>
            </a:xfrm>
          </p:grpSpPr>
          <p:sp>
            <p:nvSpPr>
              <p:cNvPr id="189" name="矩形 188"/>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0" name="矩形 189"/>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8" name="矩形 187"/>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91" name="组合 190"/>
          <p:cNvGrpSpPr/>
          <p:nvPr/>
        </p:nvGrpSpPr>
        <p:grpSpPr>
          <a:xfrm>
            <a:off x="611560" y="638652"/>
            <a:ext cx="2782912" cy="45719"/>
            <a:chOff x="708968" y="614323"/>
            <a:chExt cx="2278856" cy="66467"/>
          </a:xfrm>
        </p:grpSpPr>
        <p:cxnSp>
          <p:nvCxnSpPr>
            <p:cNvPr id="192" name="直接连接符 191"/>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94" name="TextBox 193"/>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195" name="TextBox 194"/>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196" name="TextBox 195"/>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6666521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000"/>
                                        <p:tgtEl>
                                          <p:spTgt spid="8"/>
                                        </p:tgtEl>
                                      </p:cBhvr>
                                    </p:animEffect>
                                  </p:childTnLst>
                                </p:cTn>
                              </p:par>
                            </p:childTnLst>
                          </p:cTn>
                        </p:par>
                        <p:par>
                          <p:cTn id="8" fill="hold">
                            <p:stCondLst>
                              <p:cond delay="2000"/>
                            </p:stCondLst>
                            <p:childTnLst>
                              <p:par>
                                <p:cTn id="9" presetID="22" presetClass="entr" presetSubtype="8" fill="hold" nodeType="afterEffect">
                                  <p:stCondLst>
                                    <p:cond delay="0"/>
                                  </p:stCondLst>
                                  <p:childTnLst>
                                    <p:set>
                                      <p:cBhvr>
                                        <p:cTn id="10" dur="1" fill="hold">
                                          <p:stCondLst>
                                            <p:cond delay="0"/>
                                          </p:stCondLst>
                                        </p:cTn>
                                        <p:tgtEl>
                                          <p:spTgt spid="101"/>
                                        </p:tgtEl>
                                        <p:attrNameLst>
                                          <p:attrName>style.visibility</p:attrName>
                                        </p:attrNameLst>
                                      </p:cBhvr>
                                      <p:to>
                                        <p:strVal val="visible"/>
                                      </p:to>
                                    </p:set>
                                    <p:animEffect transition="in" filter="wipe(left)">
                                      <p:cBhvr>
                                        <p:cTn id="11" dur="2000"/>
                                        <p:tgtEl>
                                          <p:spTgt spid="101"/>
                                        </p:tgtEl>
                                      </p:cBhvr>
                                    </p:animEffect>
                                  </p:childTnLst>
                                </p:cTn>
                              </p:par>
                            </p:childTnLst>
                          </p:cTn>
                        </p:par>
                        <p:par>
                          <p:cTn id="12" fill="hold">
                            <p:stCondLst>
                              <p:cond delay="4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2000"/>
                                        <p:tgtEl>
                                          <p:spTgt spid="2"/>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 name="组合 46"/>
          <p:cNvGrpSpPr/>
          <p:nvPr/>
        </p:nvGrpSpPr>
        <p:grpSpPr>
          <a:xfrm>
            <a:off x="3006556" y="1797794"/>
            <a:ext cx="1539875" cy="1541463"/>
            <a:chOff x="2985964" y="1563638"/>
            <a:chExt cx="1539875" cy="1541463"/>
          </a:xfrm>
        </p:grpSpPr>
        <p:sp>
          <p:nvSpPr>
            <p:cNvPr id="29" name="椭圆 28"/>
            <p:cNvSpPr/>
            <p:nvPr/>
          </p:nvSpPr>
          <p:spPr>
            <a:xfrm>
              <a:off x="2985964" y="1563638"/>
              <a:ext cx="1539875" cy="1541463"/>
            </a:xfrm>
            <a:prstGeom prst="ellipse">
              <a:avLst/>
            </a:prstGeom>
            <a:solidFill>
              <a:srgbClr val="92AF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Arial" panose="020B0604020202020204" pitchFamily="34" charset="0"/>
                <a:ea typeface="微软雅黑" panose="020B0503020204020204" pitchFamily="34" charset="-122"/>
              </a:endParaRPr>
            </a:p>
          </p:txBody>
        </p:sp>
        <p:sp>
          <p:nvSpPr>
            <p:cNvPr id="30" name="Freeform 5"/>
            <p:cNvSpPr>
              <a:spLocks noEditPoints="1"/>
            </p:cNvSpPr>
            <p:nvPr/>
          </p:nvSpPr>
          <p:spPr bwMode="auto">
            <a:xfrm>
              <a:off x="3525714" y="2009726"/>
              <a:ext cx="460375" cy="649287"/>
            </a:xfrm>
            <a:custGeom>
              <a:avLst/>
              <a:gdLst>
                <a:gd name="T0" fmla="*/ 249158 w 83"/>
                <a:gd name="T1" fmla="*/ 92962 h 119"/>
                <a:gd name="T2" fmla="*/ 387580 w 83"/>
                <a:gd name="T3" fmla="*/ 169520 h 119"/>
                <a:gd name="T4" fmla="*/ 404190 w 83"/>
                <a:gd name="T5" fmla="*/ 147646 h 119"/>
                <a:gd name="T6" fmla="*/ 404190 w 83"/>
                <a:gd name="T7" fmla="*/ 131241 h 119"/>
                <a:gd name="T8" fmla="*/ 398654 w 83"/>
                <a:gd name="T9" fmla="*/ 114836 h 119"/>
                <a:gd name="T10" fmla="*/ 293453 w 83"/>
                <a:gd name="T11" fmla="*/ 60152 h 119"/>
                <a:gd name="T12" fmla="*/ 276843 w 83"/>
                <a:gd name="T13" fmla="*/ 54684 h 119"/>
                <a:gd name="T14" fmla="*/ 265769 w 83"/>
                <a:gd name="T15" fmla="*/ 65621 h 119"/>
                <a:gd name="T16" fmla="*/ 249158 w 83"/>
                <a:gd name="T17" fmla="*/ 92962 h 119"/>
                <a:gd name="T18" fmla="*/ 221474 w 83"/>
                <a:gd name="T19" fmla="*/ 142178 h 119"/>
                <a:gd name="T20" fmla="*/ 249158 w 83"/>
                <a:gd name="T21" fmla="*/ 158583 h 119"/>
                <a:gd name="T22" fmla="*/ 132885 w 83"/>
                <a:gd name="T23" fmla="*/ 360913 h 119"/>
                <a:gd name="T24" fmla="*/ 99663 w 83"/>
                <a:gd name="T25" fmla="*/ 344508 h 119"/>
                <a:gd name="T26" fmla="*/ 221474 w 83"/>
                <a:gd name="T27" fmla="*/ 142178 h 119"/>
                <a:gd name="T28" fmla="*/ 71979 w 83"/>
                <a:gd name="T29" fmla="*/ 393723 h 119"/>
                <a:gd name="T30" fmla="*/ 60905 w 83"/>
                <a:gd name="T31" fmla="*/ 508559 h 119"/>
                <a:gd name="T32" fmla="*/ 121811 w 83"/>
                <a:gd name="T33" fmla="*/ 535901 h 119"/>
                <a:gd name="T34" fmla="*/ 215937 w 83"/>
                <a:gd name="T35" fmla="*/ 475749 h 119"/>
                <a:gd name="T36" fmla="*/ 132885 w 83"/>
                <a:gd name="T37" fmla="*/ 448407 h 119"/>
                <a:gd name="T38" fmla="*/ 71979 w 83"/>
                <a:gd name="T39" fmla="*/ 393723 h 119"/>
                <a:gd name="T40" fmla="*/ 249158 w 83"/>
                <a:gd name="T41" fmla="*/ 514028 h 119"/>
                <a:gd name="T42" fmla="*/ 44295 w 83"/>
                <a:gd name="T43" fmla="*/ 650737 h 119"/>
                <a:gd name="T44" fmla="*/ 0 w 83"/>
                <a:gd name="T45" fmla="*/ 628863 h 119"/>
                <a:gd name="T46" fmla="*/ 16611 w 83"/>
                <a:gd name="T47" fmla="*/ 382786 h 119"/>
                <a:gd name="T48" fmla="*/ 33221 w 83"/>
                <a:gd name="T49" fmla="*/ 360913 h 119"/>
                <a:gd name="T50" fmla="*/ 155032 w 83"/>
                <a:gd name="T51" fmla="*/ 147646 h 119"/>
                <a:gd name="T52" fmla="*/ 204864 w 83"/>
                <a:gd name="T53" fmla="*/ 65621 h 119"/>
                <a:gd name="T54" fmla="*/ 221474 w 83"/>
                <a:gd name="T55" fmla="*/ 38279 h 119"/>
                <a:gd name="T56" fmla="*/ 265769 w 83"/>
                <a:gd name="T57" fmla="*/ 5468 h 119"/>
                <a:gd name="T58" fmla="*/ 321138 w 83"/>
                <a:gd name="T59" fmla="*/ 10937 h 119"/>
                <a:gd name="T60" fmla="*/ 420801 w 83"/>
                <a:gd name="T61" fmla="*/ 71089 h 119"/>
                <a:gd name="T62" fmla="*/ 459559 w 83"/>
                <a:gd name="T63" fmla="*/ 114836 h 119"/>
                <a:gd name="T64" fmla="*/ 448485 w 83"/>
                <a:gd name="T65" fmla="*/ 169520 h 119"/>
                <a:gd name="T66" fmla="*/ 249158 w 83"/>
                <a:gd name="T67" fmla="*/ 514028 h 11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83" h="119">
                  <a:moveTo>
                    <a:pt x="45" y="17"/>
                  </a:moveTo>
                  <a:cubicBezTo>
                    <a:pt x="70" y="31"/>
                    <a:pt x="70" y="31"/>
                    <a:pt x="70" y="31"/>
                  </a:cubicBezTo>
                  <a:cubicBezTo>
                    <a:pt x="73" y="27"/>
                    <a:pt x="73" y="27"/>
                    <a:pt x="73" y="27"/>
                  </a:cubicBezTo>
                  <a:cubicBezTo>
                    <a:pt x="74" y="26"/>
                    <a:pt x="74" y="25"/>
                    <a:pt x="73" y="24"/>
                  </a:cubicBezTo>
                  <a:cubicBezTo>
                    <a:pt x="73" y="23"/>
                    <a:pt x="73" y="22"/>
                    <a:pt x="72" y="21"/>
                  </a:cubicBezTo>
                  <a:cubicBezTo>
                    <a:pt x="53" y="11"/>
                    <a:pt x="53" y="11"/>
                    <a:pt x="53" y="11"/>
                  </a:cubicBezTo>
                  <a:cubicBezTo>
                    <a:pt x="52" y="10"/>
                    <a:pt x="51" y="10"/>
                    <a:pt x="50" y="10"/>
                  </a:cubicBezTo>
                  <a:cubicBezTo>
                    <a:pt x="49" y="10"/>
                    <a:pt x="48" y="11"/>
                    <a:pt x="48" y="12"/>
                  </a:cubicBezTo>
                  <a:cubicBezTo>
                    <a:pt x="45" y="17"/>
                    <a:pt x="45" y="17"/>
                    <a:pt x="45" y="17"/>
                  </a:cubicBezTo>
                  <a:close/>
                  <a:moveTo>
                    <a:pt x="40" y="26"/>
                  </a:moveTo>
                  <a:cubicBezTo>
                    <a:pt x="45" y="29"/>
                    <a:pt x="45" y="29"/>
                    <a:pt x="45" y="29"/>
                  </a:cubicBezTo>
                  <a:cubicBezTo>
                    <a:pt x="24" y="66"/>
                    <a:pt x="24" y="66"/>
                    <a:pt x="24" y="66"/>
                  </a:cubicBezTo>
                  <a:cubicBezTo>
                    <a:pt x="18" y="63"/>
                    <a:pt x="18" y="63"/>
                    <a:pt x="18" y="63"/>
                  </a:cubicBezTo>
                  <a:cubicBezTo>
                    <a:pt x="40" y="26"/>
                    <a:pt x="40" y="26"/>
                    <a:pt x="40" y="26"/>
                  </a:cubicBezTo>
                  <a:close/>
                  <a:moveTo>
                    <a:pt x="13" y="72"/>
                  </a:moveTo>
                  <a:cubicBezTo>
                    <a:pt x="11" y="93"/>
                    <a:pt x="11" y="93"/>
                    <a:pt x="11" y="93"/>
                  </a:cubicBezTo>
                  <a:cubicBezTo>
                    <a:pt x="22" y="98"/>
                    <a:pt x="22" y="98"/>
                    <a:pt x="22" y="98"/>
                  </a:cubicBezTo>
                  <a:cubicBezTo>
                    <a:pt x="39" y="87"/>
                    <a:pt x="39" y="87"/>
                    <a:pt x="39" y="87"/>
                  </a:cubicBezTo>
                  <a:cubicBezTo>
                    <a:pt x="35" y="83"/>
                    <a:pt x="30" y="82"/>
                    <a:pt x="24" y="82"/>
                  </a:cubicBezTo>
                  <a:cubicBezTo>
                    <a:pt x="20" y="77"/>
                    <a:pt x="17" y="74"/>
                    <a:pt x="13" y="72"/>
                  </a:cubicBezTo>
                  <a:close/>
                  <a:moveTo>
                    <a:pt x="45" y="94"/>
                  </a:moveTo>
                  <a:cubicBezTo>
                    <a:pt x="8" y="119"/>
                    <a:pt x="8" y="119"/>
                    <a:pt x="8" y="119"/>
                  </a:cubicBezTo>
                  <a:cubicBezTo>
                    <a:pt x="0" y="115"/>
                    <a:pt x="0" y="115"/>
                    <a:pt x="0" y="115"/>
                  </a:cubicBezTo>
                  <a:cubicBezTo>
                    <a:pt x="3" y="70"/>
                    <a:pt x="3" y="70"/>
                    <a:pt x="3" y="70"/>
                  </a:cubicBezTo>
                  <a:cubicBezTo>
                    <a:pt x="6" y="66"/>
                    <a:pt x="6" y="66"/>
                    <a:pt x="6" y="66"/>
                  </a:cubicBezTo>
                  <a:cubicBezTo>
                    <a:pt x="28" y="27"/>
                    <a:pt x="28" y="27"/>
                    <a:pt x="28" y="27"/>
                  </a:cubicBezTo>
                  <a:cubicBezTo>
                    <a:pt x="37" y="12"/>
                    <a:pt x="37" y="12"/>
                    <a:pt x="37" y="12"/>
                  </a:cubicBezTo>
                  <a:cubicBezTo>
                    <a:pt x="40" y="7"/>
                    <a:pt x="40" y="7"/>
                    <a:pt x="40" y="7"/>
                  </a:cubicBezTo>
                  <a:cubicBezTo>
                    <a:pt x="42" y="4"/>
                    <a:pt x="44" y="2"/>
                    <a:pt x="48" y="1"/>
                  </a:cubicBezTo>
                  <a:cubicBezTo>
                    <a:pt x="51" y="0"/>
                    <a:pt x="55" y="0"/>
                    <a:pt x="58" y="2"/>
                  </a:cubicBezTo>
                  <a:cubicBezTo>
                    <a:pt x="76" y="13"/>
                    <a:pt x="76" y="13"/>
                    <a:pt x="76" y="13"/>
                  </a:cubicBezTo>
                  <a:cubicBezTo>
                    <a:pt x="80" y="15"/>
                    <a:pt x="82" y="18"/>
                    <a:pt x="83" y="21"/>
                  </a:cubicBezTo>
                  <a:cubicBezTo>
                    <a:pt x="83" y="24"/>
                    <a:pt x="83" y="28"/>
                    <a:pt x="81" y="31"/>
                  </a:cubicBezTo>
                  <a:cubicBezTo>
                    <a:pt x="69" y="52"/>
                    <a:pt x="57" y="73"/>
                    <a:pt x="45" y="9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5" name="组合 24"/>
          <p:cNvGrpSpPr/>
          <p:nvPr/>
        </p:nvGrpSpPr>
        <p:grpSpPr>
          <a:xfrm>
            <a:off x="1642893" y="1797794"/>
            <a:ext cx="1541463" cy="1541463"/>
            <a:chOff x="1622301" y="1563638"/>
            <a:chExt cx="1541463" cy="1541463"/>
          </a:xfrm>
        </p:grpSpPr>
        <p:sp>
          <p:nvSpPr>
            <p:cNvPr id="31" name="椭圆 30"/>
            <p:cNvSpPr/>
            <p:nvPr/>
          </p:nvSpPr>
          <p:spPr>
            <a:xfrm>
              <a:off x="1622301" y="1563638"/>
              <a:ext cx="1541463" cy="1541463"/>
            </a:xfrm>
            <a:prstGeom prst="ellipse">
              <a:avLst/>
            </a:prstGeom>
            <a:solidFill>
              <a:srgbClr val="C42A1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Arial" panose="020B0604020202020204" pitchFamily="34" charset="0"/>
                <a:ea typeface="微软雅黑" panose="020B0503020204020204" pitchFamily="34" charset="-122"/>
              </a:endParaRPr>
            </a:p>
          </p:txBody>
        </p:sp>
        <p:grpSp>
          <p:nvGrpSpPr>
            <p:cNvPr id="32" name="组合 4"/>
            <p:cNvGrpSpPr>
              <a:grpSpLocks/>
            </p:cNvGrpSpPr>
            <p:nvPr/>
          </p:nvGrpSpPr>
          <p:grpSpPr bwMode="auto">
            <a:xfrm>
              <a:off x="2050926" y="2100213"/>
              <a:ext cx="685800" cy="468313"/>
              <a:chOff x="1518430" y="3279686"/>
              <a:chExt cx="859439" cy="587464"/>
            </a:xfrm>
          </p:grpSpPr>
          <p:sp>
            <p:nvSpPr>
              <p:cNvPr id="33" name="Freeform 13"/>
              <p:cNvSpPr>
                <a:spLocks noEditPoints="1"/>
              </p:cNvSpPr>
              <p:nvPr/>
            </p:nvSpPr>
            <p:spPr bwMode="auto">
              <a:xfrm>
                <a:off x="1518430" y="3279686"/>
                <a:ext cx="492274" cy="587464"/>
              </a:xfrm>
              <a:custGeom>
                <a:avLst/>
                <a:gdLst>
                  <a:gd name="T0" fmla="*/ 196910 w 75"/>
                  <a:gd name="T1" fmla="*/ 92410 h 89"/>
                  <a:gd name="T2" fmla="*/ 223164 w 75"/>
                  <a:gd name="T3" fmla="*/ 33004 h 89"/>
                  <a:gd name="T4" fmla="*/ 223164 w 75"/>
                  <a:gd name="T5" fmla="*/ 33004 h 89"/>
                  <a:gd name="T6" fmla="*/ 301928 w 75"/>
                  <a:gd name="T7" fmla="*/ 0 h 89"/>
                  <a:gd name="T8" fmla="*/ 380692 w 75"/>
                  <a:gd name="T9" fmla="*/ 33004 h 89"/>
                  <a:gd name="T10" fmla="*/ 380692 w 75"/>
                  <a:gd name="T11" fmla="*/ 33004 h 89"/>
                  <a:gd name="T12" fmla="*/ 406947 w 75"/>
                  <a:gd name="T13" fmla="*/ 112212 h 89"/>
                  <a:gd name="T14" fmla="*/ 393819 w 75"/>
                  <a:gd name="T15" fmla="*/ 171619 h 89"/>
                  <a:gd name="T16" fmla="*/ 387256 w 75"/>
                  <a:gd name="T17" fmla="*/ 184820 h 89"/>
                  <a:gd name="T18" fmla="*/ 492274 w 75"/>
                  <a:gd name="T19" fmla="*/ 184820 h 89"/>
                  <a:gd name="T20" fmla="*/ 492274 w 75"/>
                  <a:gd name="T21" fmla="*/ 283831 h 89"/>
                  <a:gd name="T22" fmla="*/ 387256 w 75"/>
                  <a:gd name="T23" fmla="*/ 283831 h 89"/>
                  <a:gd name="T24" fmla="*/ 387256 w 75"/>
                  <a:gd name="T25" fmla="*/ 303633 h 89"/>
                  <a:gd name="T26" fmla="*/ 406947 w 75"/>
                  <a:gd name="T27" fmla="*/ 382842 h 89"/>
                  <a:gd name="T28" fmla="*/ 347874 w 75"/>
                  <a:gd name="T29" fmla="*/ 528058 h 89"/>
                  <a:gd name="T30" fmla="*/ 203473 w 75"/>
                  <a:gd name="T31" fmla="*/ 587464 h 89"/>
                  <a:gd name="T32" fmla="*/ 59073 w 75"/>
                  <a:gd name="T33" fmla="*/ 528058 h 89"/>
                  <a:gd name="T34" fmla="*/ 0 w 75"/>
                  <a:gd name="T35" fmla="*/ 382842 h 89"/>
                  <a:gd name="T36" fmla="*/ 59073 w 75"/>
                  <a:gd name="T37" fmla="*/ 237626 h 89"/>
                  <a:gd name="T38" fmla="*/ 98455 w 75"/>
                  <a:gd name="T39" fmla="*/ 204622 h 89"/>
                  <a:gd name="T40" fmla="*/ 196910 w 75"/>
                  <a:gd name="T41" fmla="*/ 92410 h 89"/>
                  <a:gd name="T42" fmla="*/ 98455 w 75"/>
                  <a:gd name="T43" fmla="*/ 376241 h 89"/>
                  <a:gd name="T44" fmla="*/ 249419 w 75"/>
                  <a:gd name="T45" fmla="*/ 283831 h 89"/>
                  <a:gd name="T46" fmla="*/ 98455 w 75"/>
                  <a:gd name="T47" fmla="*/ 376241 h 89"/>
                  <a:gd name="T48" fmla="*/ 295364 w 75"/>
                  <a:gd name="T49" fmla="*/ 290432 h 89"/>
                  <a:gd name="T50" fmla="*/ 203473 w 75"/>
                  <a:gd name="T51" fmla="*/ 250827 h 89"/>
                  <a:gd name="T52" fmla="*/ 111582 w 75"/>
                  <a:gd name="T53" fmla="*/ 290432 h 89"/>
                  <a:gd name="T54" fmla="*/ 72200 w 75"/>
                  <a:gd name="T55" fmla="*/ 382842 h 89"/>
                  <a:gd name="T56" fmla="*/ 111582 w 75"/>
                  <a:gd name="T57" fmla="*/ 475252 h 89"/>
                  <a:gd name="T58" fmla="*/ 203473 w 75"/>
                  <a:gd name="T59" fmla="*/ 514856 h 89"/>
                  <a:gd name="T60" fmla="*/ 295364 w 75"/>
                  <a:gd name="T61" fmla="*/ 475252 h 89"/>
                  <a:gd name="T62" fmla="*/ 334746 w 75"/>
                  <a:gd name="T63" fmla="*/ 382842 h 89"/>
                  <a:gd name="T64" fmla="*/ 295364 w 75"/>
                  <a:gd name="T65" fmla="*/ 290432 h 8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75" h="89">
                    <a:moveTo>
                      <a:pt x="30" y="14"/>
                    </a:moveTo>
                    <a:cubicBezTo>
                      <a:pt x="30" y="11"/>
                      <a:pt x="32" y="7"/>
                      <a:pt x="34" y="5"/>
                    </a:cubicBezTo>
                    <a:cubicBezTo>
                      <a:pt x="34" y="5"/>
                      <a:pt x="34" y="5"/>
                      <a:pt x="34" y="5"/>
                    </a:cubicBezTo>
                    <a:cubicBezTo>
                      <a:pt x="37" y="2"/>
                      <a:pt x="42" y="0"/>
                      <a:pt x="46" y="0"/>
                    </a:cubicBezTo>
                    <a:cubicBezTo>
                      <a:pt x="51" y="0"/>
                      <a:pt x="55" y="2"/>
                      <a:pt x="58" y="5"/>
                    </a:cubicBezTo>
                    <a:cubicBezTo>
                      <a:pt x="58" y="5"/>
                      <a:pt x="58" y="5"/>
                      <a:pt x="58" y="5"/>
                    </a:cubicBezTo>
                    <a:cubicBezTo>
                      <a:pt x="61" y="8"/>
                      <a:pt x="62" y="12"/>
                      <a:pt x="62" y="17"/>
                    </a:cubicBezTo>
                    <a:cubicBezTo>
                      <a:pt x="62" y="20"/>
                      <a:pt x="61" y="23"/>
                      <a:pt x="60" y="26"/>
                    </a:cubicBezTo>
                    <a:cubicBezTo>
                      <a:pt x="59" y="28"/>
                      <a:pt x="59" y="28"/>
                      <a:pt x="59" y="28"/>
                    </a:cubicBezTo>
                    <a:cubicBezTo>
                      <a:pt x="75" y="28"/>
                      <a:pt x="75" y="28"/>
                      <a:pt x="75" y="28"/>
                    </a:cubicBezTo>
                    <a:cubicBezTo>
                      <a:pt x="75" y="43"/>
                      <a:pt x="75" y="43"/>
                      <a:pt x="75" y="43"/>
                    </a:cubicBezTo>
                    <a:cubicBezTo>
                      <a:pt x="59" y="43"/>
                      <a:pt x="59" y="43"/>
                      <a:pt x="59" y="43"/>
                    </a:cubicBezTo>
                    <a:cubicBezTo>
                      <a:pt x="59" y="46"/>
                      <a:pt x="59" y="46"/>
                      <a:pt x="59" y="46"/>
                    </a:cubicBezTo>
                    <a:cubicBezTo>
                      <a:pt x="61" y="50"/>
                      <a:pt x="62" y="54"/>
                      <a:pt x="62" y="58"/>
                    </a:cubicBezTo>
                    <a:cubicBezTo>
                      <a:pt x="62" y="67"/>
                      <a:pt x="58" y="74"/>
                      <a:pt x="53" y="80"/>
                    </a:cubicBezTo>
                    <a:cubicBezTo>
                      <a:pt x="47" y="85"/>
                      <a:pt x="39" y="89"/>
                      <a:pt x="31" y="89"/>
                    </a:cubicBezTo>
                    <a:cubicBezTo>
                      <a:pt x="22" y="89"/>
                      <a:pt x="15" y="85"/>
                      <a:pt x="9" y="80"/>
                    </a:cubicBezTo>
                    <a:cubicBezTo>
                      <a:pt x="4" y="74"/>
                      <a:pt x="0" y="67"/>
                      <a:pt x="0" y="58"/>
                    </a:cubicBezTo>
                    <a:cubicBezTo>
                      <a:pt x="0" y="50"/>
                      <a:pt x="4" y="42"/>
                      <a:pt x="9" y="36"/>
                    </a:cubicBezTo>
                    <a:cubicBezTo>
                      <a:pt x="11" y="34"/>
                      <a:pt x="13" y="33"/>
                      <a:pt x="15" y="31"/>
                    </a:cubicBezTo>
                    <a:cubicBezTo>
                      <a:pt x="30" y="14"/>
                      <a:pt x="30" y="14"/>
                      <a:pt x="30" y="14"/>
                    </a:cubicBezTo>
                    <a:close/>
                    <a:moveTo>
                      <a:pt x="15" y="57"/>
                    </a:moveTo>
                    <a:cubicBezTo>
                      <a:pt x="21" y="51"/>
                      <a:pt x="28" y="47"/>
                      <a:pt x="38" y="43"/>
                    </a:cubicBezTo>
                    <a:cubicBezTo>
                      <a:pt x="28" y="42"/>
                      <a:pt x="16" y="44"/>
                      <a:pt x="15" y="57"/>
                    </a:cubicBezTo>
                    <a:close/>
                    <a:moveTo>
                      <a:pt x="45" y="44"/>
                    </a:moveTo>
                    <a:cubicBezTo>
                      <a:pt x="41" y="40"/>
                      <a:pt x="36" y="38"/>
                      <a:pt x="31" y="38"/>
                    </a:cubicBezTo>
                    <a:cubicBezTo>
                      <a:pt x="25" y="38"/>
                      <a:pt x="20" y="40"/>
                      <a:pt x="17" y="44"/>
                    </a:cubicBezTo>
                    <a:cubicBezTo>
                      <a:pt x="13" y="48"/>
                      <a:pt x="11" y="53"/>
                      <a:pt x="11" y="58"/>
                    </a:cubicBezTo>
                    <a:cubicBezTo>
                      <a:pt x="11" y="64"/>
                      <a:pt x="13" y="69"/>
                      <a:pt x="17" y="72"/>
                    </a:cubicBezTo>
                    <a:cubicBezTo>
                      <a:pt x="20" y="76"/>
                      <a:pt x="25" y="78"/>
                      <a:pt x="31" y="78"/>
                    </a:cubicBezTo>
                    <a:cubicBezTo>
                      <a:pt x="36" y="78"/>
                      <a:pt x="41" y="76"/>
                      <a:pt x="45" y="72"/>
                    </a:cubicBezTo>
                    <a:cubicBezTo>
                      <a:pt x="49" y="69"/>
                      <a:pt x="51" y="64"/>
                      <a:pt x="51" y="58"/>
                    </a:cubicBezTo>
                    <a:cubicBezTo>
                      <a:pt x="51" y="53"/>
                      <a:pt x="49" y="48"/>
                      <a:pt x="45"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4" name="Freeform 14"/>
              <p:cNvSpPr>
                <a:spLocks noEditPoints="1"/>
              </p:cNvSpPr>
              <p:nvPr/>
            </p:nvSpPr>
            <p:spPr bwMode="auto">
              <a:xfrm>
                <a:off x="1959028" y="3279686"/>
                <a:ext cx="418841" cy="587464"/>
              </a:xfrm>
              <a:custGeom>
                <a:avLst/>
                <a:gdLst>
                  <a:gd name="T0" fmla="*/ 222509 w 64"/>
                  <a:gd name="T1" fmla="*/ 92410 h 89"/>
                  <a:gd name="T2" fmla="*/ 189787 w 64"/>
                  <a:gd name="T3" fmla="*/ 33004 h 89"/>
                  <a:gd name="T4" fmla="*/ 189787 w 64"/>
                  <a:gd name="T5" fmla="*/ 33004 h 89"/>
                  <a:gd name="T6" fmla="*/ 117799 w 64"/>
                  <a:gd name="T7" fmla="*/ 0 h 89"/>
                  <a:gd name="T8" fmla="*/ 39266 w 64"/>
                  <a:gd name="T9" fmla="*/ 33004 h 89"/>
                  <a:gd name="T10" fmla="*/ 39266 w 64"/>
                  <a:gd name="T11" fmla="*/ 33004 h 89"/>
                  <a:gd name="T12" fmla="*/ 6544 w 64"/>
                  <a:gd name="T13" fmla="*/ 112212 h 89"/>
                  <a:gd name="T14" fmla="*/ 26178 w 64"/>
                  <a:gd name="T15" fmla="*/ 171619 h 89"/>
                  <a:gd name="T16" fmla="*/ 26178 w 64"/>
                  <a:gd name="T17" fmla="*/ 184820 h 89"/>
                  <a:gd name="T18" fmla="*/ 0 w 64"/>
                  <a:gd name="T19" fmla="*/ 184820 h 89"/>
                  <a:gd name="T20" fmla="*/ 0 w 64"/>
                  <a:gd name="T21" fmla="*/ 277230 h 89"/>
                  <a:gd name="T22" fmla="*/ 32722 w 64"/>
                  <a:gd name="T23" fmla="*/ 277230 h 89"/>
                  <a:gd name="T24" fmla="*/ 32722 w 64"/>
                  <a:gd name="T25" fmla="*/ 303633 h 89"/>
                  <a:gd name="T26" fmla="*/ 13089 w 64"/>
                  <a:gd name="T27" fmla="*/ 382842 h 89"/>
                  <a:gd name="T28" fmla="*/ 71988 w 64"/>
                  <a:gd name="T29" fmla="*/ 528058 h 89"/>
                  <a:gd name="T30" fmla="*/ 215965 w 64"/>
                  <a:gd name="T31" fmla="*/ 587464 h 89"/>
                  <a:gd name="T32" fmla="*/ 359941 w 64"/>
                  <a:gd name="T33" fmla="*/ 528058 h 89"/>
                  <a:gd name="T34" fmla="*/ 418841 w 64"/>
                  <a:gd name="T35" fmla="*/ 382842 h 89"/>
                  <a:gd name="T36" fmla="*/ 359941 w 64"/>
                  <a:gd name="T37" fmla="*/ 237626 h 89"/>
                  <a:gd name="T38" fmla="*/ 320675 w 64"/>
                  <a:gd name="T39" fmla="*/ 204622 h 89"/>
                  <a:gd name="T40" fmla="*/ 222509 w 64"/>
                  <a:gd name="T41" fmla="*/ 92410 h 89"/>
                  <a:gd name="T42" fmla="*/ 111255 w 64"/>
                  <a:gd name="T43" fmla="*/ 376241 h 89"/>
                  <a:gd name="T44" fmla="*/ 261776 w 64"/>
                  <a:gd name="T45" fmla="*/ 283831 h 89"/>
                  <a:gd name="T46" fmla="*/ 111255 w 64"/>
                  <a:gd name="T47" fmla="*/ 376241 h 89"/>
                  <a:gd name="T48" fmla="*/ 124343 w 64"/>
                  <a:gd name="T49" fmla="*/ 290432 h 89"/>
                  <a:gd name="T50" fmla="*/ 215965 w 64"/>
                  <a:gd name="T51" fmla="*/ 250827 h 89"/>
                  <a:gd name="T52" fmla="*/ 307586 w 64"/>
                  <a:gd name="T53" fmla="*/ 290432 h 89"/>
                  <a:gd name="T54" fmla="*/ 346853 w 64"/>
                  <a:gd name="T55" fmla="*/ 382842 h 89"/>
                  <a:gd name="T56" fmla="*/ 307586 w 64"/>
                  <a:gd name="T57" fmla="*/ 475252 h 89"/>
                  <a:gd name="T58" fmla="*/ 215965 w 64"/>
                  <a:gd name="T59" fmla="*/ 514856 h 89"/>
                  <a:gd name="T60" fmla="*/ 124343 w 64"/>
                  <a:gd name="T61" fmla="*/ 475252 h 89"/>
                  <a:gd name="T62" fmla="*/ 85077 w 64"/>
                  <a:gd name="T63" fmla="*/ 382842 h 89"/>
                  <a:gd name="T64" fmla="*/ 124343 w 64"/>
                  <a:gd name="T65" fmla="*/ 290432 h 8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64" h="89">
                    <a:moveTo>
                      <a:pt x="34" y="14"/>
                    </a:moveTo>
                    <a:cubicBezTo>
                      <a:pt x="33" y="11"/>
                      <a:pt x="32" y="7"/>
                      <a:pt x="29" y="5"/>
                    </a:cubicBezTo>
                    <a:cubicBezTo>
                      <a:pt x="29" y="5"/>
                      <a:pt x="29" y="5"/>
                      <a:pt x="29" y="5"/>
                    </a:cubicBezTo>
                    <a:cubicBezTo>
                      <a:pt x="26" y="2"/>
                      <a:pt x="22" y="0"/>
                      <a:pt x="18" y="0"/>
                    </a:cubicBezTo>
                    <a:cubicBezTo>
                      <a:pt x="13" y="0"/>
                      <a:pt x="9" y="2"/>
                      <a:pt x="6" y="5"/>
                    </a:cubicBezTo>
                    <a:cubicBezTo>
                      <a:pt x="6" y="5"/>
                      <a:pt x="6" y="5"/>
                      <a:pt x="6" y="5"/>
                    </a:cubicBezTo>
                    <a:cubicBezTo>
                      <a:pt x="3" y="8"/>
                      <a:pt x="1" y="12"/>
                      <a:pt x="1" y="17"/>
                    </a:cubicBezTo>
                    <a:cubicBezTo>
                      <a:pt x="1" y="20"/>
                      <a:pt x="2" y="23"/>
                      <a:pt x="4" y="26"/>
                    </a:cubicBezTo>
                    <a:cubicBezTo>
                      <a:pt x="4" y="28"/>
                      <a:pt x="4" y="28"/>
                      <a:pt x="4" y="28"/>
                    </a:cubicBezTo>
                    <a:cubicBezTo>
                      <a:pt x="0" y="28"/>
                      <a:pt x="0" y="28"/>
                      <a:pt x="0" y="28"/>
                    </a:cubicBezTo>
                    <a:cubicBezTo>
                      <a:pt x="0" y="42"/>
                      <a:pt x="0" y="42"/>
                      <a:pt x="0" y="42"/>
                    </a:cubicBezTo>
                    <a:cubicBezTo>
                      <a:pt x="5" y="42"/>
                      <a:pt x="5" y="42"/>
                      <a:pt x="5" y="42"/>
                    </a:cubicBezTo>
                    <a:cubicBezTo>
                      <a:pt x="5" y="46"/>
                      <a:pt x="5" y="46"/>
                      <a:pt x="5" y="46"/>
                    </a:cubicBezTo>
                    <a:cubicBezTo>
                      <a:pt x="3" y="50"/>
                      <a:pt x="2" y="54"/>
                      <a:pt x="2" y="58"/>
                    </a:cubicBezTo>
                    <a:cubicBezTo>
                      <a:pt x="2" y="67"/>
                      <a:pt x="6" y="74"/>
                      <a:pt x="11" y="80"/>
                    </a:cubicBezTo>
                    <a:cubicBezTo>
                      <a:pt x="17" y="85"/>
                      <a:pt x="24" y="89"/>
                      <a:pt x="33" y="89"/>
                    </a:cubicBezTo>
                    <a:cubicBezTo>
                      <a:pt x="41" y="89"/>
                      <a:pt x="49" y="85"/>
                      <a:pt x="55" y="80"/>
                    </a:cubicBezTo>
                    <a:cubicBezTo>
                      <a:pt x="60" y="74"/>
                      <a:pt x="64" y="67"/>
                      <a:pt x="64" y="58"/>
                    </a:cubicBezTo>
                    <a:cubicBezTo>
                      <a:pt x="64" y="50"/>
                      <a:pt x="60" y="42"/>
                      <a:pt x="55" y="36"/>
                    </a:cubicBezTo>
                    <a:cubicBezTo>
                      <a:pt x="53" y="34"/>
                      <a:pt x="51" y="33"/>
                      <a:pt x="49" y="31"/>
                    </a:cubicBezTo>
                    <a:cubicBezTo>
                      <a:pt x="34" y="14"/>
                      <a:pt x="34" y="14"/>
                      <a:pt x="34" y="14"/>
                    </a:cubicBezTo>
                    <a:close/>
                    <a:moveTo>
                      <a:pt x="17" y="57"/>
                    </a:moveTo>
                    <a:cubicBezTo>
                      <a:pt x="18" y="44"/>
                      <a:pt x="30" y="42"/>
                      <a:pt x="40" y="43"/>
                    </a:cubicBezTo>
                    <a:cubicBezTo>
                      <a:pt x="30" y="47"/>
                      <a:pt x="23" y="51"/>
                      <a:pt x="17" y="57"/>
                    </a:cubicBezTo>
                    <a:close/>
                    <a:moveTo>
                      <a:pt x="19" y="44"/>
                    </a:moveTo>
                    <a:cubicBezTo>
                      <a:pt x="22" y="40"/>
                      <a:pt x="27" y="38"/>
                      <a:pt x="33" y="38"/>
                    </a:cubicBezTo>
                    <a:cubicBezTo>
                      <a:pt x="38" y="38"/>
                      <a:pt x="43" y="40"/>
                      <a:pt x="47" y="44"/>
                    </a:cubicBezTo>
                    <a:cubicBezTo>
                      <a:pt x="51" y="48"/>
                      <a:pt x="53" y="53"/>
                      <a:pt x="53" y="58"/>
                    </a:cubicBezTo>
                    <a:cubicBezTo>
                      <a:pt x="53" y="64"/>
                      <a:pt x="51" y="69"/>
                      <a:pt x="47" y="72"/>
                    </a:cubicBezTo>
                    <a:cubicBezTo>
                      <a:pt x="43" y="76"/>
                      <a:pt x="38" y="78"/>
                      <a:pt x="33" y="78"/>
                    </a:cubicBezTo>
                    <a:cubicBezTo>
                      <a:pt x="27" y="78"/>
                      <a:pt x="22" y="76"/>
                      <a:pt x="19" y="72"/>
                    </a:cubicBezTo>
                    <a:cubicBezTo>
                      <a:pt x="15" y="69"/>
                      <a:pt x="13" y="64"/>
                      <a:pt x="13" y="58"/>
                    </a:cubicBezTo>
                    <a:cubicBezTo>
                      <a:pt x="13" y="53"/>
                      <a:pt x="15" y="48"/>
                      <a:pt x="19"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grpSp>
        <p:nvGrpSpPr>
          <p:cNvPr id="49" name="组合 48"/>
          <p:cNvGrpSpPr/>
          <p:nvPr/>
        </p:nvGrpSpPr>
        <p:grpSpPr>
          <a:xfrm>
            <a:off x="5746581" y="1797794"/>
            <a:ext cx="1539875" cy="1541463"/>
            <a:chOff x="5725989" y="1563638"/>
            <a:chExt cx="1539875" cy="1541463"/>
          </a:xfrm>
        </p:grpSpPr>
        <p:sp>
          <p:nvSpPr>
            <p:cNvPr id="37" name="椭圆 36"/>
            <p:cNvSpPr/>
            <p:nvPr/>
          </p:nvSpPr>
          <p:spPr>
            <a:xfrm>
              <a:off x="5725989" y="1563638"/>
              <a:ext cx="1539875" cy="1541463"/>
            </a:xfrm>
            <a:prstGeom prst="ellipse">
              <a:avLst/>
            </a:prstGeom>
            <a:solidFill>
              <a:srgbClr val="38B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Arial" panose="020B0604020202020204" pitchFamily="34" charset="0"/>
                <a:ea typeface="微软雅黑" panose="020B0503020204020204" pitchFamily="34" charset="-122"/>
              </a:endParaRPr>
            </a:p>
          </p:txBody>
        </p:sp>
        <p:sp>
          <p:nvSpPr>
            <p:cNvPr id="38" name="Freeform 18"/>
            <p:cNvSpPr>
              <a:spLocks noEditPoints="1"/>
            </p:cNvSpPr>
            <p:nvPr/>
          </p:nvSpPr>
          <p:spPr bwMode="auto">
            <a:xfrm>
              <a:off x="6248276" y="2039888"/>
              <a:ext cx="492125" cy="595313"/>
            </a:xfrm>
            <a:custGeom>
              <a:avLst/>
              <a:gdLst>
                <a:gd name="T0" fmla="*/ 82726 w 101"/>
                <a:gd name="T1" fmla="*/ 77503 h 123"/>
                <a:gd name="T2" fmla="*/ 321170 w 101"/>
                <a:gd name="T3" fmla="*/ 48439 h 123"/>
                <a:gd name="T4" fmla="*/ 355233 w 101"/>
                <a:gd name="T5" fmla="*/ 77503 h 123"/>
                <a:gd name="T6" fmla="*/ 355233 w 101"/>
                <a:gd name="T7" fmla="*/ 87191 h 123"/>
                <a:gd name="T8" fmla="*/ 136254 w 101"/>
                <a:gd name="T9" fmla="*/ 116254 h 123"/>
                <a:gd name="T10" fmla="*/ 111923 w 101"/>
                <a:gd name="T11" fmla="*/ 150162 h 123"/>
                <a:gd name="T12" fmla="*/ 111923 w 101"/>
                <a:gd name="T13" fmla="*/ 479549 h 123"/>
                <a:gd name="T14" fmla="*/ 82726 w 101"/>
                <a:gd name="T15" fmla="*/ 479549 h 123"/>
                <a:gd name="T16" fmla="*/ 82726 w 101"/>
                <a:gd name="T17" fmla="*/ 77503 h 123"/>
                <a:gd name="T18" fmla="*/ 262775 w 101"/>
                <a:gd name="T19" fmla="*/ 237352 h 123"/>
                <a:gd name="T20" fmla="*/ 262775 w 101"/>
                <a:gd name="T21" fmla="*/ 319699 h 123"/>
                <a:gd name="T22" fmla="*/ 447691 w 101"/>
                <a:gd name="T23" fmla="*/ 295480 h 123"/>
                <a:gd name="T24" fmla="*/ 447691 w 101"/>
                <a:gd name="T25" fmla="*/ 213133 h 123"/>
                <a:gd name="T26" fmla="*/ 262775 w 101"/>
                <a:gd name="T27" fmla="*/ 237352 h 123"/>
                <a:gd name="T28" fmla="*/ 218979 w 101"/>
                <a:gd name="T29" fmla="*/ 184069 h 123"/>
                <a:gd name="T30" fmla="*/ 218979 w 101"/>
                <a:gd name="T31" fmla="*/ 586115 h 123"/>
                <a:gd name="T32" fmla="*/ 452557 w 101"/>
                <a:gd name="T33" fmla="*/ 557052 h 123"/>
                <a:gd name="T34" fmla="*/ 491487 w 101"/>
                <a:gd name="T35" fmla="*/ 518300 h 123"/>
                <a:gd name="T36" fmla="*/ 491487 w 101"/>
                <a:gd name="T37" fmla="*/ 184069 h 123"/>
                <a:gd name="T38" fmla="*/ 452557 w 101"/>
                <a:gd name="T39" fmla="*/ 155006 h 123"/>
                <a:gd name="T40" fmla="*/ 218979 w 101"/>
                <a:gd name="T41" fmla="*/ 184069 h 123"/>
                <a:gd name="T42" fmla="*/ 145986 w 101"/>
                <a:gd name="T43" fmla="*/ 140474 h 123"/>
                <a:gd name="T44" fmla="*/ 131388 w 101"/>
                <a:gd name="T45" fmla="*/ 150162 h 123"/>
                <a:gd name="T46" fmla="*/ 131388 w 101"/>
                <a:gd name="T47" fmla="*/ 537676 h 123"/>
                <a:gd name="T48" fmla="*/ 145986 w 101"/>
                <a:gd name="T49" fmla="*/ 561896 h 123"/>
                <a:gd name="T50" fmla="*/ 184916 w 101"/>
                <a:gd name="T51" fmla="*/ 590959 h 123"/>
                <a:gd name="T52" fmla="*/ 199515 w 101"/>
                <a:gd name="T53" fmla="*/ 576427 h 123"/>
                <a:gd name="T54" fmla="*/ 199515 w 101"/>
                <a:gd name="T55" fmla="*/ 188913 h 123"/>
                <a:gd name="T56" fmla="*/ 184916 w 101"/>
                <a:gd name="T57" fmla="*/ 164694 h 123"/>
                <a:gd name="T58" fmla="*/ 145986 w 101"/>
                <a:gd name="T59" fmla="*/ 140474 h 123"/>
                <a:gd name="T60" fmla="*/ 175183 w 101"/>
                <a:gd name="T61" fmla="*/ 130786 h 123"/>
                <a:gd name="T62" fmla="*/ 199515 w 101"/>
                <a:gd name="T63" fmla="*/ 150162 h 123"/>
                <a:gd name="T64" fmla="*/ 204381 w 101"/>
                <a:gd name="T65" fmla="*/ 150162 h 123"/>
                <a:gd name="T66" fmla="*/ 428226 w 101"/>
                <a:gd name="T67" fmla="*/ 121098 h 123"/>
                <a:gd name="T68" fmla="*/ 394163 w 101"/>
                <a:gd name="T69" fmla="*/ 106566 h 123"/>
                <a:gd name="T70" fmla="*/ 175183 w 101"/>
                <a:gd name="T71" fmla="*/ 130786 h 123"/>
                <a:gd name="T72" fmla="*/ 9732 w 101"/>
                <a:gd name="T73" fmla="*/ 33907 h 123"/>
                <a:gd name="T74" fmla="*/ 53528 w 101"/>
                <a:gd name="T75" fmla="*/ 62971 h 123"/>
                <a:gd name="T76" fmla="*/ 63261 w 101"/>
                <a:gd name="T77" fmla="*/ 87191 h 123"/>
                <a:gd name="T78" fmla="*/ 63261 w 101"/>
                <a:gd name="T79" fmla="*/ 474705 h 123"/>
                <a:gd name="T80" fmla="*/ 53528 w 101"/>
                <a:gd name="T81" fmla="*/ 484393 h 123"/>
                <a:gd name="T82" fmla="*/ 9732 w 101"/>
                <a:gd name="T83" fmla="*/ 460173 h 123"/>
                <a:gd name="T84" fmla="*/ 0 w 101"/>
                <a:gd name="T85" fmla="*/ 431109 h 123"/>
                <a:gd name="T86" fmla="*/ 0 w 101"/>
                <a:gd name="T87" fmla="*/ 43595 h 123"/>
                <a:gd name="T88" fmla="*/ 9732 w 101"/>
                <a:gd name="T89" fmla="*/ 33907 h 123"/>
                <a:gd name="T90" fmla="*/ 38930 w 101"/>
                <a:gd name="T91" fmla="*/ 29064 h 123"/>
                <a:gd name="T92" fmla="*/ 63261 w 101"/>
                <a:gd name="T93" fmla="*/ 43595 h 123"/>
                <a:gd name="T94" fmla="*/ 68127 w 101"/>
                <a:gd name="T95" fmla="*/ 48439 h 123"/>
                <a:gd name="T96" fmla="*/ 291972 w 101"/>
                <a:gd name="T97" fmla="*/ 19376 h 123"/>
                <a:gd name="T98" fmla="*/ 257909 w 101"/>
                <a:gd name="T99" fmla="*/ 0 h 123"/>
                <a:gd name="T100" fmla="*/ 38930 w 101"/>
                <a:gd name="T101" fmla="*/ 29064 h 123"/>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1" h="123">
                  <a:moveTo>
                    <a:pt x="17" y="16"/>
                  </a:moveTo>
                  <a:cubicBezTo>
                    <a:pt x="66" y="10"/>
                    <a:pt x="66" y="10"/>
                    <a:pt x="66" y="10"/>
                  </a:cubicBezTo>
                  <a:cubicBezTo>
                    <a:pt x="70" y="10"/>
                    <a:pt x="73" y="12"/>
                    <a:pt x="73" y="16"/>
                  </a:cubicBezTo>
                  <a:cubicBezTo>
                    <a:pt x="73" y="18"/>
                    <a:pt x="73" y="18"/>
                    <a:pt x="73" y="18"/>
                  </a:cubicBezTo>
                  <a:cubicBezTo>
                    <a:pt x="28" y="24"/>
                    <a:pt x="28" y="24"/>
                    <a:pt x="28" y="24"/>
                  </a:cubicBezTo>
                  <a:cubicBezTo>
                    <a:pt x="24" y="25"/>
                    <a:pt x="23" y="27"/>
                    <a:pt x="23" y="31"/>
                  </a:cubicBezTo>
                  <a:cubicBezTo>
                    <a:pt x="23" y="99"/>
                    <a:pt x="23" y="99"/>
                    <a:pt x="23" y="99"/>
                  </a:cubicBezTo>
                  <a:cubicBezTo>
                    <a:pt x="17" y="99"/>
                    <a:pt x="17" y="99"/>
                    <a:pt x="17" y="99"/>
                  </a:cubicBezTo>
                  <a:cubicBezTo>
                    <a:pt x="17" y="16"/>
                    <a:pt x="17" y="16"/>
                    <a:pt x="17" y="16"/>
                  </a:cubicBezTo>
                  <a:close/>
                  <a:moveTo>
                    <a:pt x="54" y="49"/>
                  </a:moveTo>
                  <a:cubicBezTo>
                    <a:pt x="54" y="66"/>
                    <a:pt x="54" y="66"/>
                    <a:pt x="54" y="66"/>
                  </a:cubicBezTo>
                  <a:cubicBezTo>
                    <a:pt x="92" y="61"/>
                    <a:pt x="92" y="61"/>
                    <a:pt x="92" y="61"/>
                  </a:cubicBezTo>
                  <a:cubicBezTo>
                    <a:pt x="92" y="44"/>
                    <a:pt x="92" y="44"/>
                    <a:pt x="92" y="44"/>
                  </a:cubicBezTo>
                  <a:cubicBezTo>
                    <a:pt x="54" y="49"/>
                    <a:pt x="54" y="49"/>
                    <a:pt x="54" y="49"/>
                  </a:cubicBezTo>
                  <a:close/>
                  <a:moveTo>
                    <a:pt x="45" y="38"/>
                  </a:moveTo>
                  <a:cubicBezTo>
                    <a:pt x="45" y="121"/>
                    <a:pt x="45" y="121"/>
                    <a:pt x="45" y="121"/>
                  </a:cubicBezTo>
                  <a:cubicBezTo>
                    <a:pt x="93" y="115"/>
                    <a:pt x="93" y="115"/>
                    <a:pt x="93" y="115"/>
                  </a:cubicBezTo>
                  <a:cubicBezTo>
                    <a:pt x="97" y="114"/>
                    <a:pt x="101" y="111"/>
                    <a:pt x="101" y="107"/>
                  </a:cubicBezTo>
                  <a:cubicBezTo>
                    <a:pt x="101" y="38"/>
                    <a:pt x="101" y="38"/>
                    <a:pt x="101" y="38"/>
                  </a:cubicBezTo>
                  <a:cubicBezTo>
                    <a:pt x="101" y="34"/>
                    <a:pt x="97" y="31"/>
                    <a:pt x="93" y="32"/>
                  </a:cubicBezTo>
                  <a:cubicBezTo>
                    <a:pt x="45" y="38"/>
                    <a:pt x="45" y="38"/>
                    <a:pt x="45" y="38"/>
                  </a:cubicBezTo>
                  <a:close/>
                  <a:moveTo>
                    <a:pt x="30" y="29"/>
                  </a:moveTo>
                  <a:cubicBezTo>
                    <a:pt x="28" y="28"/>
                    <a:pt x="27" y="29"/>
                    <a:pt x="27" y="31"/>
                  </a:cubicBezTo>
                  <a:cubicBezTo>
                    <a:pt x="27" y="111"/>
                    <a:pt x="27" y="111"/>
                    <a:pt x="27" y="111"/>
                  </a:cubicBezTo>
                  <a:cubicBezTo>
                    <a:pt x="27" y="113"/>
                    <a:pt x="28" y="115"/>
                    <a:pt x="30" y="116"/>
                  </a:cubicBezTo>
                  <a:cubicBezTo>
                    <a:pt x="38" y="122"/>
                    <a:pt x="38" y="122"/>
                    <a:pt x="38" y="122"/>
                  </a:cubicBezTo>
                  <a:cubicBezTo>
                    <a:pt x="40" y="123"/>
                    <a:pt x="41" y="122"/>
                    <a:pt x="41" y="119"/>
                  </a:cubicBezTo>
                  <a:cubicBezTo>
                    <a:pt x="41" y="39"/>
                    <a:pt x="41" y="39"/>
                    <a:pt x="41" y="39"/>
                  </a:cubicBezTo>
                  <a:cubicBezTo>
                    <a:pt x="41" y="37"/>
                    <a:pt x="40" y="35"/>
                    <a:pt x="38" y="34"/>
                  </a:cubicBezTo>
                  <a:cubicBezTo>
                    <a:pt x="30" y="29"/>
                    <a:pt x="30" y="29"/>
                    <a:pt x="30" y="29"/>
                  </a:cubicBezTo>
                  <a:close/>
                  <a:moveTo>
                    <a:pt x="36" y="27"/>
                  </a:moveTo>
                  <a:cubicBezTo>
                    <a:pt x="41" y="31"/>
                    <a:pt x="41" y="31"/>
                    <a:pt x="41" y="31"/>
                  </a:cubicBezTo>
                  <a:cubicBezTo>
                    <a:pt x="41" y="31"/>
                    <a:pt x="42" y="31"/>
                    <a:pt x="42" y="31"/>
                  </a:cubicBezTo>
                  <a:cubicBezTo>
                    <a:pt x="88" y="25"/>
                    <a:pt x="88" y="25"/>
                    <a:pt x="88" y="25"/>
                  </a:cubicBezTo>
                  <a:cubicBezTo>
                    <a:pt x="87" y="23"/>
                    <a:pt x="84" y="21"/>
                    <a:pt x="81" y="22"/>
                  </a:cubicBezTo>
                  <a:cubicBezTo>
                    <a:pt x="36" y="27"/>
                    <a:pt x="36" y="27"/>
                    <a:pt x="36" y="27"/>
                  </a:cubicBezTo>
                  <a:close/>
                  <a:moveTo>
                    <a:pt x="2" y="7"/>
                  </a:moveTo>
                  <a:cubicBezTo>
                    <a:pt x="11" y="13"/>
                    <a:pt x="11" y="13"/>
                    <a:pt x="11" y="13"/>
                  </a:cubicBezTo>
                  <a:cubicBezTo>
                    <a:pt x="12" y="14"/>
                    <a:pt x="13" y="16"/>
                    <a:pt x="13" y="18"/>
                  </a:cubicBezTo>
                  <a:cubicBezTo>
                    <a:pt x="13" y="98"/>
                    <a:pt x="13" y="98"/>
                    <a:pt x="13" y="98"/>
                  </a:cubicBezTo>
                  <a:cubicBezTo>
                    <a:pt x="13" y="100"/>
                    <a:pt x="12" y="101"/>
                    <a:pt x="11" y="100"/>
                  </a:cubicBezTo>
                  <a:cubicBezTo>
                    <a:pt x="2" y="95"/>
                    <a:pt x="2" y="95"/>
                    <a:pt x="2" y="95"/>
                  </a:cubicBezTo>
                  <a:cubicBezTo>
                    <a:pt x="1" y="94"/>
                    <a:pt x="0" y="92"/>
                    <a:pt x="0" y="89"/>
                  </a:cubicBezTo>
                  <a:cubicBezTo>
                    <a:pt x="0" y="9"/>
                    <a:pt x="0" y="9"/>
                    <a:pt x="0" y="9"/>
                  </a:cubicBezTo>
                  <a:cubicBezTo>
                    <a:pt x="0" y="7"/>
                    <a:pt x="1" y="6"/>
                    <a:pt x="2" y="7"/>
                  </a:cubicBezTo>
                  <a:close/>
                  <a:moveTo>
                    <a:pt x="8" y="6"/>
                  </a:moveTo>
                  <a:cubicBezTo>
                    <a:pt x="13" y="9"/>
                    <a:pt x="13" y="9"/>
                    <a:pt x="13" y="9"/>
                  </a:cubicBezTo>
                  <a:cubicBezTo>
                    <a:pt x="14" y="9"/>
                    <a:pt x="14" y="9"/>
                    <a:pt x="14" y="10"/>
                  </a:cubicBezTo>
                  <a:cubicBezTo>
                    <a:pt x="60" y="4"/>
                    <a:pt x="60" y="4"/>
                    <a:pt x="60" y="4"/>
                  </a:cubicBezTo>
                  <a:cubicBezTo>
                    <a:pt x="59" y="1"/>
                    <a:pt x="56" y="0"/>
                    <a:pt x="53" y="0"/>
                  </a:cubicBezTo>
                  <a:lnTo>
                    <a:pt x="8"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48" name="组合 47"/>
          <p:cNvGrpSpPr/>
          <p:nvPr/>
        </p:nvGrpSpPr>
        <p:grpSpPr>
          <a:xfrm>
            <a:off x="4376568" y="1797794"/>
            <a:ext cx="1539875" cy="1541463"/>
            <a:chOff x="4355976" y="1563638"/>
            <a:chExt cx="1539875" cy="1541463"/>
          </a:xfrm>
        </p:grpSpPr>
        <p:sp>
          <p:nvSpPr>
            <p:cNvPr id="35" name="椭圆 34"/>
            <p:cNvSpPr/>
            <p:nvPr/>
          </p:nvSpPr>
          <p:spPr>
            <a:xfrm>
              <a:off x="4355976" y="1563638"/>
              <a:ext cx="1539875" cy="1541463"/>
            </a:xfrm>
            <a:prstGeom prst="ellipse">
              <a:avLst/>
            </a:prstGeom>
            <a:solidFill>
              <a:srgbClr val="F971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Arial" panose="020B0604020202020204" pitchFamily="34" charset="0"/>
                <a:ea typeface="微软雅黑" panose="020B0503020204020204" pitchFamily="34" charset="-122"/>
              </a:endParaRPr>
            </a:p>
          </p:txBody>
        </p:sp>
        <p:grpSp>
          <p:nvGrpSpPr>
            <p:cNvPr id="39" name="组合 38"/>
            <p:cNvGrpSpPr/>
            <p:nvPr/>
          </p:nvGrpSpPr>
          <p:grpSpPr>
            <a:xfrm>
              <a:off x="4760680" y="2009726"/>
              <a:ext cx="730466" cy="730453"/>
              <a:chOff x="2197372" y="4185689"/>
              <a:chExt cx="382909" cy="382902"/>
            </a:xfrm>
            <a:solidFill>
              <a:schemeClr val="bg1"/>
            </a:solidFill>
          </p:grpSpPr>
          <p:sp>
            <p:nvSpPr>
              <p:cNvPr id="40" name="Freeform 387"/>
              <p:cNvSpPr>
                <a:spLocks/>
              </p:cNvSpPr>
              <p:nvPr/>
            </p:nvSpPr>
            <p:spPr bwMode="auto">
              <a:xfrm>
                <a:off x="2197372" y="4185689"/>
                <a:ext cx="382909" cy="187597"/>
              </a:xfrm>
              <a:custGeom>
                <a:avLst/>
                <a:gdLst>
                  <a:gd name="T0" fmla="*/ 14 w 168"/>
                  <a:gd name="T1" fmla="*/ 27 h 82"/>
                  <a:gd name="T2" fmla="*/ 27 w 168"/>
                  <a:gd name="T3" fmla="*/ 14 h 82"/>
                  <a:gd name="T4" fmla="*/ 141 w 168"/>
                  <a:gd name="T5" fmla="*/ 14 h 82"/>
                  <a:gd name="T6" fmla="*/ 155 w 168"/>
                  <a:gd name="T7" fmla="*/ 27 h 82"/>
                  <a:gd name="T8" fmla="*/ 155 w 168"/>
                  <a:gd name="T9" fmla="*/ 82 h 82"/>
                  <a:gd name="T10" fmla="*/ 168 w 168"/>
                  <a:gd name="T11" fmla="*/ 82 h 82"/>
                  <a:gd name="T12" fmla="*/ 168 w 168"/>
                  <a:gd name="T13" fmla="*/ 27 h 82"/>
                  <a:gd name="T14" fmla="*/ 141 w 168"/>
                  <a:gd name="T15" fmla="*/ 0 h 82"/>
                  <a:gd name="T16" fmla="*/ 27 w 168"/>
                  <a:gd name="T17" fmla="*/ 0 h 82"/>
                  <a:gd name="T18" fmla="*/ 0 w 168"/>
                  <a:gd name="T19" fmla="*/ 27 h 82"/>
                  <a:gd name="T20" fmla="*/ 0 w 168"/>
                  <a:gd name="T21" fmla="*/ 82 h 82"/>
                  <a:gd name="T22" fmla="*/ 14 w 168"/>
                  <a:gd name="T23" fmla="*/ 82 h 82"/>
                  <a:gd name="T24" fmla="*/ 14 w 168"/>
                  <a:gd name="T25" fmla="*/ 27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82">
                    <a:moveTo>
                      <a:pt x="14" y="27"/>
                    </a:moveTo>
                    <a:cubicBezTo>
                      <a:pt x="14" y="20"/>
                      <a:pt x="20" y="14"/>
                      <a:pt x="27" y="14"/>
                    </a:cubicBezTo>
                    <a:cubicBezTo>
                      <a:pt x="141" y="14"/>
                      <a:pt x="141" y="14"/>
                      <a:pt x="141" y="14"/>
                    </a:cubicBezTo>
                    <a:cubicBezTo>
                      <a:pt x="149" y="14"/>
                      <a:pt x="155" y="20"/>
                      <a:pt x="155" y="27"/>
                    </a:cubicBezTo>
                    <a:cubicBezTo>
                      <a:pt x="155" y="82"/>
                      <a:pt x="155" y="82"/>
                      <a:pt x="155" y="82"/>
                    </a:cubicBezTo>
                    <a:cubicBezTo>
                      <a:pt x="168" y="82"/>
                      <a:pt x="168" y="82"/>
                      <a:pt x="168" y="82"/>
                    </a:cubicBezTo>
                    <a:cubicBezTo>
                      <a:pt x="168" y="27"/>
                      <a:pt x="168" y="27"/>
                      <a:pt x="168" y="27"/>
                    </a:cubicBezTo>
                    <a:cubicBezTo>
                      <a:pt x="168" y="12"/>
                      <a:pt x="156" y="0"/>
                      <a:pt x="141" y="0"/>
                    </a:cubicBezTo>
                    <a:cubicBezTo>
                      <a:pt x="27" y="0"/>
                      <a:pt x="27" y="0"/>
                      <a:pt x="27" y="0"/>
                    </a:cubicBezTo>
                    <a:cubicBezTo>
                      <a:pt x="13" y="0"/>
                      <a:pt x="0" y="12"/>
                      <a:pt x="0" y="27"/>
                    </a:cubicBezTo>
                    <a:cubicBezTo>
                      <a:pt x="0" y="82"/>
                      <a:pt x="0" y="82"/>
                      <a:pt x="0" y="82"/>
                    </a:cubicBezTo>
                    <a:cubicBezTo>
                      <a:pt x="14" y="82"/>
                      <a:pt x="14" y="82"/>
                      <a:pt x="14" y="82"/>
                    </a:cubicBezTo>
                    <a:lnTo>
                      <a:pt x="14" y="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388"/>
              <p:cNvSpPr>
                <a:spLocks/>
              </p:cNvSpPr>
              <p:nvPr/>
            </p:nvSpPr>
            <p:spPr bwMode="auto">
              <a:xfrm>
                <a:off x="2197372" y="4380994"/>
                <a:ext cx="382909" cy="187597"/>
              </a:xfrm>
              <a:custGeom>
                <a:avLst/>
                <a:gdLst>
                  <a:gd name="T0" fmla="*/ 155 w 168"/>
                  <a:gd name="T1" fmla="*/ 55 h 82"/>
                  <a:gd name="T2" fmla="*/ 141 w 168"/>
                  <a:gd name="T3" fmla="*/ 68 h 82"/>
                  <a:gd name="T4" fmla="*/ 27 w 168"/>
                  <a:gd name="T5" fmla="*/ 68 h 82"/>
                  <a:gd name="T6" fmla="*/ 14 w 168"/>
                  <a:gd name="T7" fmla="*/ 55 h 82"/>
                  <a:gd name="T8" fmla="*/ 14 w 168"/>
                  <a:gd name="T9" fmla="*/ 0 h 82"/>
                  <a:gd name="T10" fmla="*/ 0 w 168"/>
                  <a:gd name="T11" fmla="*/ 0 h 82"/>
                  <a:gd name="T12" fmla="*/ 0 w 168"/>
                  <a:gd name="T13" fmla="*/ 55 h 82"/>
                  <a:gd name="T14" fmla="*/ 27 w 168"/>
                  <a:gd name="T15" fmla="*/ 82 h 82"/>
                  <a:gd name="T16" fmla="*/ 141 w 168"/>
                  <a:gd name="T17" fmla="*/ 82 h 82"/>
                  <a:gd name="T18" fmla="*/ 168 w 168"/>
                  <a:gd name="T19" fmla="*/ 55 h 82"/>
                  <a:gd name="T20" fmla="*/ 168 w 168"/>
                  <a:gd name="T21" fmla="*/ 0 h 82"/>
                  <a:gd name="T22" fmla="*/ 155 w 168"/>
                  <a:gd name="T23" fmla="*/ 0 h 82"/>
                  <a:gd name="T24" fmla="*/ 155 w 168"/>
                  <a:gd name="T25" fmla="*/ 55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8" h="82">
                    <a:moveTo>
                      <a:pt x="155" y="55"/>
                    </a:moveTo>
                    <a:cubicBezTo>
                      <a:pt x="155" y="62"/>
                      <a:pt x="149" y="68"/>
                      <a:pt x="141" y="68"/>
                    </a:cubicBezTo>
                    <a:cubicBezTo>
                      <a:pt x="27" y="68"/>
                      <a:pt x="27" y="68"/>
                      <a:pt x="27" y="68"/>
                    </a:cubicBezTo>
                    <a:cubicBezTo>
                      <a:pt x="20" y="68"/>
                      <a:pt x="14" y="62"/>
                      <a:pt x="14" y="55"/>
                    </a:cubicBezTo>
                    <a:cubicBezTo>
                      <a:pt x="14" y="0"/>
                      <a:pt x="14" y="0"/>
                      <a:pt x="14" y="0"/>
                    </a:cubicBezTo>
                    <a:cubicBezTo>
                      <a:pt x="0" y="0"/>
                      <a:pt x="0" y="0"/>
                      <a:pt x="0" y="0"/>
                    </a:cubicBezTo>
                    <a:cubicBezTo>
                      <a:pt x="0" y="55"/>
                      <a:pt x="0" y="55"/>
                      <a:pt x="0" y="55"/>
                    </a:cubicBezTo>
                    <a:cubicBezTo>
                      <a:pt x="0" y="70"/>
                      <a:pt x="13" y="82"/>
                      <a:pt x="27" y="82"/>
                    </a:cubicBezTo>
                    <a:cubicBezTo>
                      <a:pt x="141" y="82"/>
                      <a:pt x="141" y="82"/>
                      <a:pt x="141" y="82"/>
                    </a:cubicBezTo>
                    <a:cubicBezTo>
                      <a:pt x="156" y="82"/>
                      <a:pt x="168" y="70"/>
                      <a:pt x="168" y="55"/>
                    </a:cubicBezTo>
                    <a:cubicBezTo>
                      <a:pt x="168" y="0"/>
                      <a:pt x="168" y="0"/>
                      <a:pt x="168" y="0"/>
                    </a:cubicBezTo>
                    <a:cubicBezTo>
                      <a:pt x="155" y="0"/>
                      <a:pt x="155" y="0"/>
                      <a:pt x="155" y="0"/>
                    </a:cubicBezTo>
                    <a:lnTo>
                      <a:pt x="155" y="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389"/>
              <p:cNvSpPr>
                <a:spLocks/>
              </p:cNvSpPr>
              <p:nvPr/>
            </p:nvSpPr>
            <p:spPr bwMode="auto">
              <a:xfrm>
                <a:off x="2302736" y="4234515"/>
                <a:ext cx="169611" cy="77093"/>
              </a:xfrm>
              <a:custGeom>
                <a:avLst/>
                <a:gdLst>
                  <a:gd name="T0" fmla="*/ 33 w 74"/>
                  <a:gd name="T1" fmla="*/ 8 h 34"/>
                  <a:gd name="T2" fmla="*/ 18 w 74"/>
                  <a:gd name="T3" fmla="*/ 0 h 34"/>
                  <a:gd name="T4" fmla="*/ 0 w 74"/>
                  <a:gd name="T5" fmla="*/ 15 h 34"/>
                  <a:gd name="T6" fmla="*/ 5 w 74"/>
                  <a:gd name="T7" fmla="*/ 15 h 34"/>
                  <a:gd name="T8" fmla="*/ 10 w 74"/>
                  <a:gd name="T9" fmla="*/ 12 h 34"/>
                  <a:gd name="T10" fmla="*/ 15 w 74"/>
                  <a:gd name="T11" fmla="*/ 17 h 34"/>
                  <a:gd name="T12" fmla="*/ 10 w 74"/>
                  <a:gd name="T13" fmla="*/ 22 h 34"/>
                  <a:gd name="T14" fmla="*/ 5 w 74"/>
                  <a:gd name="T15" fmla="*/ 18 h 34"/>
                  <a:gd name="T16" fmla="*/ 0 w 74"/>
                  <a:gd name="T17" fmla="*/ 18 h 34"/>
                  <a:gd name="T18" fmla="*/ 18 w 74"/>
                  <a:gd name="T19" fmla="*/ 34 h 34"/>
                  <a:gd name="T20" fmla="*/ 33 w 74"/>
                  <a:gd name="T21" fmla="*/ 25 h 34"/>
                  <a:gd name="T22" fmla="*/ 40 w 74"/>
                  <a:gd name="T23" fmla="*/ 25 h 34"/>
                  <a:gd name="T24" fmla="*/ 45 w 74"/>
                  <a:gd name="T25" fmla="*/ 20 h 34"/>
                  <a:gd name="T26" fmla="*/ 49 w 74"/>
                  <a:gd name="T27" fmla="*/ 24 h 34"/>
                  <a:gd name="T28" fmla="*/ 54 w 74"/>
                  <a:gd name="T29" fmla="*/ 20 h 34"/>
                  <a:gd name="T30" fmla="*/ 58 w 74"/>
                  <a:gd name="T31" fmla="*/ 24 h 34"/>
                  <a:gd name="T32" fmla="*/ 62 w 74"/>
                  <a:gd name="T33" fmla="*/ 20 h 34"/>
                  <a:gd name="T34" fmla="*/ 66 w 74"/>
                  <a:gd name="T35" fmla="*/ 24 h 34"/>
                  <a:gd name="T36" fmla="*/ 74 w 74"/>
                  <a:gd name="T37" fmla="*/ 16 h 34"/>
                  <a:gd name="T38" fmla="*/ 66 w 74"/>
                  <a:gd name="T39" fmla="*/ 8 h 34"/>
                  <a:gd name="T40" fmla="*/ 33 w 74"/>
                  <a:gd name="T41" fmla="*/ 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4" h="34">
                    <a:moveTo>
                      <a:pt x="33" y="8"/>
                    </a:moveTo>
                    <a:cubicBezTo>
                      <a:pt x="30" y="3"/>
                      <a:pt x="24" y="0"/>
                      <a:pt x="18" y="0"/>
                    </a:cubicBezTo>
                    <a:cubicBezTo>
                      <a:pt x="9" y="0"/>
                      <a:pt x="1" y="7"/>
                      <a:pt x="0" y="15"/>
                    </a:cubicBezTo>
                    <a:cubicBezTo>
                      <a:pt x="5" y="15"/>
                      <a:pt x="5" y="15"/>
                      <a:pt x="5" y="15"/>
                    </a:cubicBezTo>
                    <a:cubicBezTo>
                      <a:pt x="6" y="13"/>
                      <a:pt x="8" y="12"/>
                      <a:pt x="10" y="12"/>
                    </a:cubicBezTo>
                    <a:cubicBezTo>
                      <a:pt x="13" y="12"/>
                      <a:pt x="15" y="14"/>
                      <a:pt x="15" y="17"/>
                    </a:cubicBezTo>
                    <a:cubicBezTo>
                      <a:pt x="15" y="19"/>
                      <a:pt x="13" y="22"/>
                      <a:pt x="10" y="22"/>
                    </a:cubicBezTo>
                    <a:cubicBezTo>
                      <a:pt x="8" y="22"/>
                      <a:pt x="6" y="20"/>
                      <a:pt x="5" y="18"/>
                    </a:cubicBezTo>
                    <a:cubicBezTo>
                      <a:pt x="0" y="18"/>
                      <a:pt x="0" y="18"/>
                      <a:pt x="0" y="18"/>
                    </a:cubicBezTo>
                    <a:cubicBezTo>
                      <a:pt x="1" y="27"/>
                      <a:pt x="9" y="34"/>
                      <a:pt x="18" y="34"/>
                    </a:cubicBezTo>
                    <a:cubicBezTo>
                      <a:pt x="24" y="34"/>
                      <a:pt x="30" y="30"/>
                      <a:pt x="33" y="25"/>
                    </a:cubicBezTo>
                    <a:cubicBezTo>
                      <a:pt x="40" y="25"/>
                      <a:pt x="40" y="25"/>
                      <a:pt x="40" y="25"/>
                    </a:cubicBezTo>
                    <a:cubicBezTo>
                      <a:pt x="45" y="20"/>
                      <a:pt x="45" y="20"/>
                      <a:pt x="45" y="20"/>
                    </a:cubicBezTo>
                    <a:cubicBezTo>
                      <a:pt x="49" y="24"/>
                      <a:pt x="49" y="24"/>
                      <a:pt x="49" y="24"/>
                    </a:cubicBezTo>
                    <a:cubicBezTo>
                      <a:pt x="54" y="20"/>
                      <a:pt x="54" y="20"/>
                      <a:pt x="54" y="20"/>
                    </a:cubicBezTo>
                    <a:cubicBezTo>
                      <a:pt x="58" y="24"/>
                      <a:pt x="58" y="24"/>
                      <a:pt x="58" y="24"/>
                    </a:cubicBezTo>
                    <a:cubicBezTo>
                      <a:pt x="62" y="20"/>
                      <a:pt x="62" y="20"/>
                      <a:pt x="62" y="20"/>
                    </a:cubicBezTo>
                    <a:cubicBezTo>
                      <a:pt x="66" y="24"/>
                      <a:pt x="66" y="24"/>
                      <a:pt x="66" y="24"/>
                    </a:cubicBezTo>
                    <a:cubicBezTo>
                      <a:pt x="74" y="16"/>
                      <a:pt x="74" y="16"/>
                      <a:pt x="74" y="16"/>
                    </a:cubicBezTo>
                    <a:cubicBezTo>
                      <a:pt x="66" y="8"/>
                      <a:pt x="66" y="8"/>
                      <a:pt x="66" y="8"/>
                    </a:cubicBezTo>
                    <a:lnTo>
                      <a:pt x="33"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390"/>
              <p:cNvSpPr>
                <a:spLocks/>
              </p:cNvSpPr>
              <p:nvPr/>
            </p:nvSpPr>
            <p:spPr bwMode="auto">
              <a:xfrm>
                <a:off x="2264189" y="4383562"/>
                <a:ext cx="38549" cy="138771"/>
              </a:xfrm>
              <a:custGeom>
                <a:avLst/>
                <a:gdLst>
                  <a:gd name="T0" fmla="*/ 10 w 18"/>
                  <a:gd name="T1" fmla="*/ 61 h 61"/>
                  <a:gd name="T2" fmla="*/ 18 w 18"/>
                  <a:gd name="T3" fmla="*/ 61 h 61"/>
                  <a:gd name="T4" fmla="*/ 18 w 18"/>
                  <a:gd name="T5" fmla="*/ 0 h 61"/>
                  <a:gd name="T6" fmla="*/ 10 w 18"/>
                  <a:gd name="T7" fmla="*/ 0 h 61"/>
                  <a:gd name="T8" fmla="*/ 0 w 18"/>
                  <a:gd name="T9" fmla="*/ 8 h 61"/>
                  <a:gd name="T10" fmla="*/ 0 w 18"/>
                  <a:gd name="T11" fmla="*/ 52 h 61"/>
                  <a:gd name="T12" fmla="*/ 10 w 18"/>
                  <a:gd name="T13" fmla="*/ 61 h 61"/>
                </a:gdLst>
                <a:ahLst/>
                <a:cxnLst>
                  <a:cxn ang="0">
                    <a:pos x="T0" y="T1"/>
                  </a:cxn>
                  <a:cxn ang="0">
                    <a:pos x="T2" y="T3"/>
                  </a:cxn>
                  <a:cxn ang="0">
                    <a:pos x="T4" y="T5"/>
                  </a:cxn>
                  <a:cxn ang="0">
                    <a:pos x="T6" y="T7"/>
                  </a:cxn>
                  <a:cxn ang="0">
                    <a:pos x="T8" y="T9"/>
                  </a:cxn>
                  <a:cxn ang="0">
                    <a:pos x="T10" y="T11"/>
                  </a:cxn>
                  <a:cxn ang="0">
                    <a:pos x="T12" y="T13"/>
                  </a:cxn>
                </a:cxnLst>
                <a:rect l="0" t="0" r="r" b="b"/>
                <a:pathLst>
                  <a:path w="18" h="61">
                    <a:moveTo>
                      <a:pt x="10" y="61"/>
                    </a:moveTo>
                    <a:cubicBezTo>
                      <a:pt x="18" y="61"/>
                      <a:pt x="18" y="61"/>
                      <a:pt x="18" y="61"/>
                    </a:cubicBezTo>
                    <a:cubicBezTo>
                      <a:pt x="18" y="0"/>
                      <a:pt x="18" y="0"/>
                      <a:pt x="18" y="0"/>
                    </a:cubicBezTo>
                    <a:cubicBezTo>
                      <a:pt x="10" y="0"/>
                      <a:pt x="10" y="0"/>
                      <a:pt x="10" y="0"/>
                    </a:cubicBezTo>
                    <a:cubicBezTo>
                      <a:pt x="4" y="0"/>
                      <a:pt x="0" y="3"/>
                      <a:pt x="0" y="8"/>
                    </a:cubicBezTo>
                    <a:cubicBezTo>
                      <a:pt x="0" y="52"/>
                      <a:pt x="0" y="52"/>
                      <a:pt x="0" y="52"/>
                    </a:cubicBezTo>
                    <a:cubicBezTo>
                      <a:pt x="0" y="57"/>
                      <a:pt x="4" y="61"/>
                      <a:pt x="10"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391"/>
              <p:cNvSpPr>
                <a:spLocks/>
              </p:cNvSpPr>
              <p:nvPr/>
            </p:nvSpPr>
            <p:spPr bwMode="auto">
              <a:xfrm>
                <a:off x="2464638" y="4383562"/>
                <a:ext cx="41117" cy="138771"/>
              </a:xfrm>
              <a:custGeom>
                <a:avLst/>
                <a:gdLst>
                  <a:gd name="T0" fmla="*/ 18 w 18"/>
                  <a:gd name="T1" fmla="*/ 52 h 61"/>
                  <a:gd name="T2" fmla="*/ 18 w 18"/>
                  <a:gd name="T3" fmla="*/ 8 h 61"/>
                  <a:gd name="T4" fmla="*/ 8 w 18"/>
                  <a:gd name="T5" fmla="*/ 0 h 61"/>
                  <a:gd name="T6" fmla="*/ 0 w 18"/>
                  <a:gd name="T7" fmla="*/ 0 h 61"/>
                  <a:gd name="T8" fmla="*/ 0 w 18"/>
                  <a:gd name="T9" fmla="*/ 61 h 61"/>
                  <a:gd name="T10" fmla="*/ 8 w 18"/>
                  <a:gd name="T11" fmla="*/ 61 h 61"/>
                  <a:gd name="T12" fmla="*/ 18 w 18"/>
                  <a:gd name="T13" fmla="*/ 52 h 61"/>
                </a:gdLst>
                <a:ahLst/>
                <a:cxnLst>
                  <a:cxn ang="0">
                    <a:pos x="T0" y="T1"/>
                  </a:cxn>
                  <a:cxn ang="0">
                    <a:pos x="T2" y="T3"/>
                  </a:cxn>
                  <a:cxn ang="0">
                    <a:pos x="T4" y="T5"/>
                  </a:cxn>
                  <a:cxn ang="0">
                    <a:pos x="T6" y="T7"/>
                  </a:cxn>
                  <a:cxn ang="0">
                    <a:pos x="T8" y="T9"/>
                  </a:cxn>
                  <a:cxn ang="0">
                    <a:pos x="T10" y="T11"/>
                  </a:cxn>
                  <a:cxn ang="0">
                    <a:pos x="T12" y="T13"/>
                  </a:cxn>
                </a:cxnLst>
                <a:rect l="0" t="0" r="r" b="b"/>
                <a:pathLst>
                  <a:path w="18" h="61">
                    <a:moveTo>
                      <a:pt x="18" y="52"/>
                    </a:moveTo>
                    <a:cubicBezTo>
                      <a:pt x="18" y="8"/>
                      <a:pt x="18" y="8"/>
                      <a:pt x="18" y="8"/>
                    </a:cubicBezTo>
                    <a:cubicBezTo>
                      <a:pt x="18" y="3"/>
                      <a:pt x="14" y="0"/>
                      <a:pt x="8" y="0"/>
                    </a:cubicBezTo>
                    <a:cubicBezTo>
                      <a:pt x="0" y="0"/>
                      <a:pt x="0" y="0"/>
                      <a:pt x="0" y="0"/>
                    </a:cubicBezTo>
                    <a:cubicBezTo>
                      <a:pt x="0" y="61"/>
                      <a:pt x="0" y="61"/>
                      <a:pt x="0" y="61"/>
                    </a:cubicBezTo>
                    <a:cubicBezTo>
                      <a:pt x="8" y="61"/>
                      <a:pt x="8" y="61"/>
                      <a:pt x="8" y="61"/>
                    </a:cubicBezTo>
                    <a:cubicBezTo>
                      <a:pt x="14" y="61"/>
                      <a:pt x="18" y="57"/>
                      <a:pt x="18"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Rectangle 392"/>
              <p:cNvSpPr>
                <a:spLocks noChangeArrowheads="1"/>
              </p:cNvSpPr>
              <p:nvPr/>
            </p:nvSpPr>
            <p:spPr bwMode="auto">
              <a:xfrm>
                <a:off x="2325865" y="4383562"/>
                <a:ext cx="115644" cy="1387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393"/>
              <p:cNvSpPr>
                <a:spLocks/>
              </p:cNvSpPr>
              <p:nvPr/>
            </p:nvSpPr>
            <p:spPr bwMode="auto">
              <a:xfrm>
                <a:off x="2328436" y="4332167"/>
                <a:ext cx="113075" cy="43687"/>
              </a:xfrm>
              <a:custGeom>
                <a:avLst/>
                <a:gdLst>
                  <a:gd name="T0" fmla="*/ 0 w 49"/>
                  <a:gd name="T1" fmla="*/ 15 h 19"/>
                  <a:gd name="T2" fmla="*/ 0 w 49"/>
                  <a:gd name="T3" fmla="*/ 19 h 19"/>
                  <a:gd name="T4" fmla="*/ 11 w 49"/>
                  <a:gd name="T5" fmla="*/ 19 h 19"/>
                  <a:gd name="T6" fmla="*/ 11 w 49"/>
                  <a:gd name="T7" fmla="*/ 15 h 19"/>
                  <a:gd name="T8" fmla="*/ 11 w 49"/>
                  <a:gd name="T9" fmla="*/ 10 h 19"/>
                  <a:gd name="T10" fmla="*/ 13 w 49"/>
                  <a:gd name="T11" fmla="*/ 9 h 19"/>
                  <a:gd name="T12" fmla="*/ 36 w 49"/>
                  <a:gd name="T13" fmla="*/ 9 h 19"/>
                  <a:gd name="T14" fmla="*/ 38 w 49"/>
                  <a:gd name="T15" fmla="*/ 10 h 19"/>
                  <a:gd name="T16" fmla="*/ 38 w 49"/>
                  <a:gd name="T17" fmla="*/ 15 h 19"/>
                  <a:gd name="T18" fmla="*/ 38 w 49"/>
                  <a:gd name="T19" fmla="*/ 19 h 19"/>
                  <a:gd name="T20" fmla="*/ 49 w 49"/>
                  <a:gd name="T21" fmla="*/ 19 h 19"/>
                  <a:gd name="T22" fmla="*/ 49 w 49"/>
                  <a:gd name="T23" fmla="*/ 15 h 19"/>
                  <a:gd name="T24" fmla="*/ 49 w 49"/>
                  <a:gd name="T25" fmla="*/ 10 h 19"/>
                  <a:gd name="T26" fmla="*/ 49 w 49"/>
                  <a:gd name="T27" fmla="*/ 9 h 19"/>
                  <a:gd name="T28" fmla="*/ 36 w 49"/>
                  <a:gd name="T29" fmla="*/ 0 h 19"/>
                  <a:gd name="T30" fmla="*/ 13 w 49"/>
                  <a:gd name="T31" fmla="*/ 0 h 19"/>
                  <a:gd name="T32" fmla="*/ 0 w 49"/>
                  <a:gd name="T33" fmla="*/ 9 h 19"/>
                  <a:gd name="T34" fmla="*/ 0 w 49"/>
                  <a:gd name="T35" fmla="*/ 10 h 19"/>
                  <a:gd name="T36" fmla="*/ 0 w 49"/>
                  <a:gd name="T37"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 h="19">
                    <a:moveTo>
                      <a:pt x="0" y="15"/>
                    </a:moveTo>
                    <a:cubicBezTo>
                      <a:pt x="0" y="19"/>
                      <a:pt x="0" y="19"/>
                      <a:pt x="0" y="19"/>
                    </a:cubicBezTo>
                    <a:cubicBezTo>
                      <a:pt x="11" y="19"/>
                      <a:pt x="11" y="19"/>
                      <a:pt x="11" y="19"/>
                    </a:cubicBezTo>
                    <a:cubicBezTo>
                      <a:pt x="11" y="15"/>
                      <a:pt x="11" y="15"/>
                      <a:pt x="11" y="15"/>
                    </a:cubicBezTo>
                    <a:cubicBezTo>
                      <a:pt x="11" y="10"/>
                      <a:pt x="11" y="10"/>
                      <a:pt x="11" y="10"/>
                    </a:cubicBezTo>
                    <a:cubicBezTo>
                      <a:pt x="11" y="10"/>
                      <a:pt x="12" y="9"/>
                      <a:pt x="13" y="9"/>
                    </a:cubicBezTo>
                    <a:cubicBezTo>
                      <a:pt x="36" y="9"/>
                      <a:pt x="36" y="9"/>
                      <a:pt x="36" y="9"/>
                    </a:cubicBezTo>
                    <a:cubicBezTo>
                      <a:pt x="37" y="9"/>
                      <a:pt x="38" y="10"/>
                      <a:pt x="38" y="10"/>
                    </a:cubicBezTo>
                    <a:cubicBezTo>
                      <a:pt x="38" y="15"/>
                      <a:pt x="38" y="15"/>
                      <a:pt x="38" y="15"/>
                    </a:cubicBezTo>
                    <a:cubicBezTo>
                      <a:pt x="38" y="19"/>
                      <a:pt x="38" y="19"/>
                      <a:pt x="38" y="19"/>
                    </a:cubicBezTo>
                    <a:cubicBezTo>
                      <a:pt x="49" y="19"/>
                      <a:pt x="49" y="19"/>
                      <a:pt x="49" y="19"/>
                    </a:cubicBezTo>
                    <a:cubicBezTo>
                      <a:pt x="49" y="15"/>
                      <a:pt x="49" y="15"/>
                      <a:pt x="49" y="15"/>
                    </a:cubicBezTo>
                    <a:cubicBezTo>
                      <a:pt x="49" y="10"/>
                      <a:pt x="49" y="10"/>
                      <a:pt x="49" y="10"/>
                    </a:cubicBezTo>
                    <a:cubicBezTo>
                      <a:pt x="49" y="10"/>
                      <a:pt x="49" y="9"/>
                      <a:pt x="49" y="9"/>
                    </a:cubicBezTo>
                    <a:cubicBezTo>
                      <a:pt x="48" y="4"/>
                      <a:pt x="43" y="0"/>
                      <a:pt x="36" y="0"/>
                    </a:cubicBezTo>
                    <a:cubicBezTo>
                      <a:pt x="13" y="0"/>
                      <a:pt x="13" y="0"/>
                      <a:pt x="13" y="0"/>
                    </a:cubicBezTo>
                    <a:cubicBezTo>
                      <a:pt x="6" y="0"/>
                      <a:pt x="1" y="4"/>
                      <a:pt x="0" y="9"/>
                    </a:cubicBezTo>
                    <a:cubicBezTo>
                      <a:pt x="0" y="9"/>
                      <a:pt x="0" y="10"/>
                      <a:pt x="0" y="10"/>
                    </a:cubicBezTo>
                    <a:lnTo>
                      <a:pt x="0"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51" name="文本框 8"/>
          <p:cNvSpPr txBox="1"/>
          <p:nvPr/>
        </p:nvSpPr>
        <p:spPr>
          <a:xfrm>
            <a:off x="1331640" y="3557154"/>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50" b="1" dirty="0" smtClean="0">
                <a:solidFill>
                  <a:srgbClr val="C42A13"/>
                </a:solidFill>
                <a:latin typeface="微软雅黑" pitchFamily="34" charset="-122"/>
                <a:ea typeface="微软雅黑" pitchFamily="34" charset="-122"/>
              </a:rPr>
              <a:t>请在此输入你的标题</a:t>
            </a:r>
            <a:endParaRPr lang="en-US" altLang="zh-CN" sz="1050" b="1" dirty="0" smtClean="0">
              <a:solidFill>
                <a:srgbClr val="C42A13"/>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58" name="文本框 8"/>
          <p:cNvSpPr txBox="1"/>
          <p:nvPr/>
        </p:nvSpPr>
        <p:spPr>
          <a:xfrm>
            <a:off x="4118802" y="3565946"/>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50" b="1" dirty="0" smtClean="0">
                <a:solidFill>
                  <a:srgbClr val="F9711C"/>
                </a:solidFill>
                <a:latin typeface="微软雅黑" pitchFamily="34" charset="-122"/>
                <a:ea typeface="微软雅黑" pitchFamily="34" charset="-122"/>
              </a:rPr>
              <a:t>请在此输入你的标题</a:t>
            </a:r>
            <a:endParaRPr lang="en-US" altLang="zh-CN" sz="1050" b="1" dirty="0" smtClean="0">
              <a:solidFill>
                <a:srgbClr val="F9711C"/>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63" name="文本框 8"/>
          <p:cNvSpPr txBox="1"/>
          <p:nvPr/>
        </p:nvSpPr>
        <p:spPr>
          <a:xfrm>
            <a:off x="2799955" y="116904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50" b="1" dirty="0" smtClean="0">
                <a:solidFill>
                  <a:srgbClr val="92AF27"/>
                </a:solidFill>
                <a:latin typeface="微软雅黑" pitchFamily="34" charset="-122"/>
                <a:ea typeface="微软雅黑" pitchFamily="34" charset="-122"/>
              </a:rPr>
              <a:t>请在此输入你的标题</a:t>
            </a:r>
            <a:endParaRPr lang="en-US" altLang="zh-CN" sz="1050" b="1" dirty="0" smtClean="0">
              <a:solidFill>
                <a:srgbClr val="92AF27"/>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68" name="文本框 8"/>
          <p:cNvSpPr txBox="1"/>
          <p:nvPr/>
        </p:nvSpPr>
        <p:spPr>
          <a:xfrm>
            <a:off x="5534363" y="1169045"/>
            <a:ext cx="2163967" cy="538609"/>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50" b="1" dirty="0" smtClean="0">
                <a:solidFill>
                  <a:srgbClr val="38B28A"/>
                </a:solidFill>
                <a:latin typeface="微软雅黑" pitchFamily="34" charset="-122"/>
                <a:ea typeface="微软雅黑" pitchFamily="34" charset="-122"/>
              </a:rPr>
              <a:t>请在此输入你的标题</a:t>
            </a:r>
            <a:endParaRPr lang="en-US" altLang="zh-CN" sz="1050" b="1" dirty="0" smtClean="0">
              <a:solidFill>
                <a:srgbClr val="38B28A"/>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请在此粘贴或者输入你的文字内容</a:t>
            </a:r>
            <a:endParaRPr lang="en-US" altLang="zh-CN" sz="1000" dirty="0">
              <a:solidFill>
                <a:schemeClr val="tx1">
                  <a:lumMod val="50000"/>
                  <a:lumOff val="50000"/>
                </a:schemeClr>
              </a:solidFill>
              <a:latin typeface="微软雅黑" pitchFamily="34" charset="-122"/>
              <a:ea typeface="微软雅黑" pitchFamily="34" charset="-122"/>
            </a:endParaRPr>
          </a:p>
        </p:txBody>
      </p:sp>
      <p:grpSp>
        <p:nvGrpSpPr>
          <p:cNvPr id="90" name="组合 89"/>
          <p:cNvGrpSpPr/>
          <p:nvPr/>
        </p:nvGrpSpPr>
        <p:grpSpPr>
          <a:xfrm>
            <a:off x="16705" y="214652"/>
            <a:ext cx="502756" cy="497280"/>
            <a:chOff x="8532440" y="316982"/>
            <a:chExt cx="385704" cy="381503"/>
          </a:xfrm>
        </p:grpSpPr>
        <p:grpSp>
          <p:nvGrpSpPr>
            <p:cNvPr id="91" name="组合 90"/>
            <p:cNvGrpSpPr/>
            <p:nvPr/>
          </p:nvGrpSpPr>
          <p:grpSpPr>
            <a:xfrm>
              <a:off x="8698011" y="316982"/>
              <a:ext cx="220133" cy="381503"/>
              <a:chOff x="6728131" y="339502"/>
              <a:chExt cx="220133" cy="381503"/>
            </a:xfrm>
          </p:grpSpPr>
          <p:sp>
            <p:nvSpPr>
              <p:cNvPr id="93" name="矩形 92"/>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矩形 93"/>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2" name="矩形 91"/>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5" name="组合 94"/>
          <p:cNvGrpSpPr/>
          <p:nvPr/>
        </p:nvGrpSpPr>
        <p:grpSpPr>
          <a:xfrm>
            <a:off x="611560" y="638652"/>
            <a:ext cx="2782912" cy="45719"/>
            <a:chOff x="708968" y="614323"/>
            <a:chExt cx="2278856" cy="66467"/>
          </a:xfrm>
        </p:grpSpPr>
        <p:cxnSp>
          <p:nvCxnSpPr>
            <p:cNvPr id="96" name="直接连接符 95"/>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98" name="TextBox 97"/>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99" name="TextBox 98"/>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100" name="TextBox 99"/>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11394780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500"/>
                                        <p:tgtEl>
                                          <p:spTgt spid="5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fltVal val="0"/>
                                          </p:val>
                                        </p:tav>
                                        <p:tav tm="100000">
                                          <p:val>
                                            <p:strVal val="#ppt_w"/>
                                          </p:val>
                                        </p:tav>
                                      </p:tavLst>
                                    </p:anim>
                                    <p:anim calcmode="lin" valueType="num">
                                      <p:cBhvr>
                                        <p:cTn id="18" dur="500" fill="hold"/>
                                        <p:tgtEl>
                                          <p:spTgt spid="47"/>
                                        </p:tgtEl>
                                        <p:attrNameLst>
                                          <p:attrName>ppt_h</p:attrName>
                                        </p:attrNameLst>
                                      </p:cBhvr>
                                      <p:tavLst>
                                        <p:tav tm="0">
                                          <p:val>
                                            <p:fltVal val="0"/>
                                          </p:val>
                                        </p:tav>
                                        <p:tav tm="100000">
                                          <p:val>
                                            <p:strVal val="#ppt_h"/>
                                          </p:val>
                                        </p:tav>
                                      </p:tavLst>
                                    </p:anim>
                                    <p:animEffect transition="in" filter="fade">
                                      <p:cBhvr>
                                        <p:cTn id="19" dur="500"/>
                                        <p:tgtEl>
                                          <p:spTgt spid="47"/>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63"/>
                                        </p:tgtEl>
                                        <p:attrNameLst>
                                          <p:attrName>style.visibility</p:attrName>
                                        </p:attrNameLst>
                                      </p:cBhvr>
                                      <p:to>
                                        <p:strVal val="visible"/>
                                      </p:to>
                                    </p:set>
                                    <p:animEffect transition="in" filter="fade">
                                      <p:cBhvr>
                                        <p:cTn id="23" dur="500"/>
                                        <p:tgtEl>
                                          <p:spTgt spid="63"/>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48"/>
                                        </p:tgtEl>
                                        <p:attrNameLst>
                                          <p:attrName>style.visibility</p:attrName>
                                        </p:attrNameLst>
                                      </p:cBhvr>
                                      <p:to>
                                        <p:strVal val="visible"/>
                                      </p:to>
                                    </p:set>
                                    <p:anim calcmode="lin" valueType="num">
                                      <p:cBhvr>
                                        <p:cTn id="27" dur="500" fill="hold"/>
                                        <p:tgtEl>
                                          <p:spTgt spid="48"/>
                                        </p:tgtEl>
                                        <p:attrNameLst>
                                          <p:attrName>ppt_w</p:attrName>
                                        </p:attrNameLst>
                                      </p:cBhvr>
                                      <p:tavLst>
                                        <p:tav tm="0">
                                          <p:val>
                                            <p:fltVal val="0"/>
                                          </p:val>
                                        </p:tav>
                                        <p:tav tm="100000">
                                          <p:val>
                                            <p:strVal val="#ppt_w"/>
                                          </p:val>
                                        </p:tav>
                                      </p:tavLst>
                                    </p:anim>
                                    <p:anim calcmode="lin" valueType="num">
                                      <p:cBhvr>
                                        <p:cTn id="28" dur="500" fill="hold"/>
                                        <p:tgtEl>
                                          <p:spTgt spid="48"/>
                                        </p:tgtEl>
                                        <p:attrNameLst>
                                          <p:attrName>ppt_h</p:attrName>
                                        </p:attrNameLst>
                                      </p:cBhvr>
                                      <p:tavLst>
                                        <p:tav tm="0">
                                          <p:val>
                                            <p:fltVal val="0"/>
                                          </p:val>
                                        </p:tav>
                                        <p:tav tm="100000">
                                          <p:val>
                                            <p:strVal val="#ppt_h"/>
                                          </p:val>
                                        </p:tav>
                                      </p:tavLst>
                                    </p:anim>
                                    <p:animEffect transition="in" filter="fade">
                                      <p:cBhvr>
                                        <p:cTn id="29" dur="500"/>
                                        <p:tgtEl>
                                          <p:spTgt spid="48"/>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fade">
                                      <p:cBhvr>
                                        <p:cTn id="33" dur="500"/>
                                        <p:tgtEl>
                                          <p:spTgt spid="58"/>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49"/>
                                        </p:tgtEl>
                                        <p:attrNameLst>
                                          <p:attrName>style.visibility</p:attrName>
                                        </p:attrNameLst>
                                      </p:cBhvr>
                                      <p:to>
                                        <p:strVal val="visible"/>
                                      </p:to>
                                    </p:set>
                                    <p:anim calcmode="lin" valueType="num">
                                      <p:cBhvr>
                                        <p:cTn id="37" dur="500" fill="hold"/>
                                        <p:tgtEl>
                                          <p:spTgt spid="49"/>
                                        </p:tgtEl>
                                        <p:attrNameLst>
                                          <p:attrName>ppt_w</p:attrName>
                                        </p:attrNameLst>
                                      </p:cBhvr>
                                      <p:tavLst>
                                        <p:tav tm="0">
                                          <p:val>
                                            <p:fltVal val="0"/>
                                          </p:val>
                                        </p:tav>
                                        <p:tav tm="100000">
                                          <p:val>
                                            <p:strVal val="#ppt_w"/>
                                          </p:val>
                                        </p:tav>
                                      </p:tavLst>
                                    </p:anim>
                                    <p:anim calcmode="lin" valueType="num">
                                      <p:cBhvr>
                                        <p:cTn id="38" dur="500" fill="hold"/>
                                        <p:tgtEl>
                                          <p:spTgt spid="49"/>
                                        </p:tgtEl>
                                        <p:attrNameLst>
                                          <p:attrName>ppt_h</p:attrName>
                                        </p:attrNameLst>
                                      </p:cBhvr>
                                      <p:tavLst>
                                        <p:tav tm="0">
                                          <p:val>
                                            <p:fltVal val="0"/>
                                          </p:val>
                                        </p:tav>
                                        <p:tav tm="100000">
                                          <p:val>
                                            <p:strVal val="#ppt_h"/>
                                          </p:val>
                                        </p:tav>
                                      </p:tavLst>
                                    </p:anim>
                                    <p:animEffect transition="in" filter="fade">
                                      <p:cBhvr>
                                        <p:cTn id="39" dur="500"/>
                                        <p:tgtEl>
                                          <p:spTgt spid="49"/>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fade">
                                      <p:cBhvr>
                                        <p:cTn id="4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8" grpId="0"/>
      <p:bldP spid="63" grpId="0"/>
      <p:bldP spid="6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3366630" y="1954214"/>
            <a:ext cx="1257078"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3366630" y="2524168"/>
            <a:ext cx="1273769"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a:off x="3366630" y="3094122"/>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3366630" y="3664075"/>
            <a:ext cx="1253934" cy="0"/>
          </a:xfrm>
          <a:prstGeom prst="line">
            <a:avLst/>
          </a:prstGeom>
          <a:ln>
            <a:solidFill>
              <a:schemeClr val="bg1">
                <a:lumMod val="65000"/>
              </a:schemeClr>
            </a:solidFill>
            <a:prstDash val="sysDash"/>
            <a:tailEnd type="none"/>
          </a:ln>
        </p:spPr>
        <p:style>
          <a:lnRef idx="1">
            <a:schemeClr val="accent1"/>
          </a:lnRef>
          <a:fillRef idx="0">
            <a:schemeClr val="accent1"/>
          </a:fillRef>
          <a:effectRef idx="0">
            <a:schemeClr val="accent1"/>
          </a:effectRef>
          <a:fontRef idx="minor">
            <a:schemeClr val="tx1"/>
          </a:fontRef>
        </p:style>
      </p:cxnSp>
      <p:sp>
        <p:nvSpPr>
          <p:cNvPr id="6" name="AutoShape 4"/>
          <p:cNvSpPr>
            <a:spLocks noChangeAspect="1" noChangeArrowheads="1" noTextEdit="1"/>
          </p:cNvSpPr>
          <p:nvPr/>
        </p:nvSpPr>
        <p:spPr bwMode="auto">
          <a:xfrm>
            <a:off x="1527761" y="1436960"/>
            <a:ext cx="1868487" cy="263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6"/>
          <p:cNvSpPr>
            <a:spLocks/>
          </p:cNvSpPr>
          <p:nvPr/>
        </p:nvSpPr>
        <p:spPr bwMode="auto">
          <a:xfrm>
            <a:off x="1115616" y="1203598"/>
            <a:ext cx="2282219" cy="1355725"/>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9"/>
                  <a:pt x="1353" y="1000"/>
                  <a:pt x="918" y="694"/>
                </a:cubicBezTo>
                <a:cubicBezTo>
                  <a:pt x="483" y="389"/>
                  <a:pt x="0" y="702"/>
                  <a:pt x="0" y="702"/>
                </a:cubicBezTo>
                <a:lnTo>
                  <a:pt x="0" y="313"/>
                </a:lnTo>
                <a:close/>
              </a:path>
            </a:pathLst>
          </a:custGeom>
          <a:solidFill>
            <a:srgbClr val="38B28A"/>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7"/>
          <p:cNvSpPr>
            <a:spLocks/>
          </p:cNvSpPr>
          <p:nvPr/>
        </p:nvSpPr>
        <p:spPr bwMode="auto">
          <a:xfrm>
            <a:off x="1115616" y="1779860"/>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F9711C"/>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8"/>
          <p:cNvSpPr>
            <a:spLocks/>
          </p:cNvSpPr>
          <p:nvPr/>
        </p:nvSpPr>
        <p:spPr bwMode="auto">
          <a:xfrm>
            <a:off x="1115616" y="2357710"/>
            <a:ext cx="2282219" cy="1354138"/>
          </a:xfrm>
          <a:custGeom>
            <a:avLst/>
            <a:gdLst>
              <a:gd name="T0" fmla="*/ 0 w 1645"/>
              <a:gd name="T1" fmla="*/ 313 h 1000"/>
              <a:gd name="T2" fmla="*/ 918 w 1645"/>
              <a:gd name="T3" fmla="*/ 305 h 1000"/>
              <a:gd name="T4" fmla="*/ 1645 w 1645"/>
              <a:gd name="T5" fmla="*/ 319 h 1000"/>
              <a:gd name="T6" fmla="*/ 1645 w 1645"/>
              <a:gd name="T7" fmla="*/ 708 h 1000"/>
              <a:gd name="T8" fmla="*/ 918 w 1645"/>
              <a:gd name="T9" fmla="*/ 694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5"/>
                </a:cubicBezTo>
                <a:cubicBezTo>
                  <a:pt x="1353" y="611"/>
                  <a:pt x="1604" y="360"/>
                  <a:pt x="1645" y="319"/>
                </a:cubicBezTo>
                <a:cubicBezTo>
                  <a:pt x="1645" y="708"/>
                  <a:pt x="1645" y="708"/>
                  <a:pt x="1645" y="708"/>
                </a:cubicBezTo>
                <a:cubicBezTo>
                  <a:pt x="1604" y="748"/>
                  <a:pt x="1353" y="1000"/>
                  <a:pt x="918" y="694"/>
                </a:cubicBezTo>
                <a:cubicBezTo>
                  <a:pt x="483" y="388"/>
                  <a:pt x="0" y="702"/>
                  <a:pt x="0" y="702"/>
                </a:cubicBezTo>
                <a:lnTo>
                  <a:pt x="0" y="313"/>
                </a:lnTo>
                <a:close/>
              </a:path>
            </a:pathLst>
          </a:custGeom>
          <a:solidFill>
            <a:srgbClr val="E74C2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9"/>
          <p:cNvSpPr>
            <a:spLocks/>
          </p:cNvSpPr>
          <p:nvPr/>
        </p:nvSpPr>
        <p:spPr bwMode="auto">
          <a:xfrm>
            <a:off x="1115616" y="2932385"/>
            <a:ext cx="2282219" cy="1355725"/>
          </a:xfrm>
          <a:custGeom>
            <a:avLst/>
            <a:gdLst>
              <a:gd name="T0" fmla="*/ 0 w 1645"/>
              <a:gd name="T1" fmla="*/ 313 h 1000"/>
              <a:gd name="T2" fmla="*/ 918 w 1645"/>
              <a:gd name="T3" fmla="*/ 306 h 1000"/>
              <a:gd name="T4" fmla="*/ 1645 w 1645"/>
              <a:gd name="T5" fmla="*/ 319 h 1000"/>
              <a:gd name="T6" fmla="*/ 1645 w 1645"/>
              <a:gd name="T7" fmla="*/ 708 h 1000"/>
              <a:gd name="T8" fmla="*/ 918 w 1645"/>
              <a:gd name="T9" fmla="*/ 695 h 1000"/>
              <a:gd name="T10" fmla="*/ 0 w 1645"/>
              <a:gd name="T11" fmla="*/ 702 h 1000"/>
              <a:gd name="T12" fmla="*/ 0 w 1645"/>
              <a:gd name="T13" fmla="*/ 313 h 1000"/>
            </a:gdLst>
            <a:ahLst/>
            <a:cxnLst>
              <a:cxn ang="0">
                <a:pos x="T0" y="T1"/>
              </a:cxn>
              <a:cxn ang="0">
                <a:pos x="T2" y="T3"/>
              </a:cxn>
              <a:cxn ang="0">
                <a:pos x="T4" y="T5"/>
              </a:cxn>
              <a:cxn ang="0">
                <a:pos x="T6" y="T7"/>
              </a:cxn>
              <a:cxn ang="0">
                <a:pos x="T8" y="T9"/>
              </a:cxn>
              <a:cxn ang="0">
                <a:pos x="T10" y="T11"/>
              </a:cxn>
              <a:cxn ang="0">
                <a:pos x="T12" y="T13"/>
              </a:cxn>
            </a:cxnLst>
            <a:rect l="0" t="0" r="r" b="b"/>
            <a:pathLst>
              <a:path w="1645" h="1000">
                <a:moveTo>
                  <a:pt x="0" y="313"/>
                </a:moveTo>
                <a:cubicBezTo>
                  <a:pt x="0" y="313"/>
                  <a:pt x="483" y="0"/>
                  <a:pt x="918" y="306"/>
                </a:cubicBezTo>
                <a:cubicBezTo>
                  <a:pt x="1353" y="612"/>
                  <a:pt x="1604" y="360"/>
                  <a:pt x="1645" y="319"/>
                </a:cubicBezTo>
                <a:cubicBezTo>
                  <a:pt x="1645" y="708"/>
                  <a:pt x="1645" y="708"/>
                  <a:pt x="1645" y="708"/>
                </a:cubicBezTo>
                <a:cubicBezTo>
                  <a:pt x="1604" y="749"/>
                  <a:pt x="1353" y="1000"/>
                  <a:pt x="918" y="695"/>
                </a:cubicBezTo>
                <a:cubicBezTo>
                  <a:pt x="483" y="389"/>
                  <a:pt x="0" y="702"/>
                  <a:pt x="0" y="702"/>
                </a:cubicBezTo>
                <a:lnTo>
                  <a:pt x="0" y="313"/>
                </a:lnTo>
                <a:close/>
              </a:path>
            </a:pathLst>
          </a:custGeom>
          <a:solidFill>
            <a:srgbClr val="92AF27"/>
          </a:solidFill>
          <a:ln>
            <a:noFill/>
          </a:ln>
          <a:extLst/>
        </p:spPr>
        <p:txBody>
          <a:bodyPr vert="horz" wrap="square" lIns="91440" tIns="45720" rIns="91440" bIns="45720" numCol="1" anchor="t" anchorCtr="0" compatLnSpc="1">
            <a:prstTxWarp prst="textNoShape">
              <a:avLst/>
            </a:prstTxWarp>
          </a:bodyPr>
          <a:lstStyle/>
          <a:p>
            <a:endParaRPr lang="zh-CN" altLang="en-US"/>
          </a:p>
        </p:txBody>
      </p:sp>
      <p:cxnSp>
        <p:nvCxnSpPr>
          <p:cNvPr id="11" name="直接连接符 10"/>
          <p:cNvCxnSpPr/>
          <p:nvPr/>
        </p:nvCxnSpPr>
        <p:spPr>
          <a:xfrm>
            <a:off x="1043608" y="1657712"/>
            <a:ext cx="0" cy="2232248"/>
          </a:xfrm>
          <a:prstGeom prst="line">
            <a:avLst/>
          </a:prstGeom>
          <a:ln w="38100">
            <a:solidFill>
              <a:srgbClr val="B2B2B2"/>
            </a:solidFill>
          </a:ln>
        </p:spPr>
        <p:style>
          <a:lnRef idx="1">
            <a:schemeClr val="accent1"/>
          </a:lnRef>
          <a:fillRef idx="0">
            <a:schemeClr val="accent1"/>
          </a:fillRef>
          <a:effectRef idx="0">
            <a:schemeClr val="accent1"/>
          </a:effectRef>
          <a:fontRef idx="minor">
            <a:schemeClr val="tx1"/>
          </a:fontRef>
        </p:style>
      </p:cxnSp>
      <p:sp>
        <p:nvSpPr>
          <p:cNvPr id="12" name="矩形 11"/>
          <p:cNvSpPr/>
          <p:nvPr/>
        </p:nvSpPr>
        <p:spPr>
          <a:xfrm>
            <a:off x="1187626" y="1695822"/>
            <a:ext cx="693635" cy="246221"/>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01</a:t>
            </a:r>
          </a:p>
        </p:txBody>
      </p:sp>
      <p:sp>
        <p:nvSpPr>
          <p:cNvPr id="13" name="矩形 12"/>
          <p:cNvSpPr/>
          <p:nvPr/>
        </p:nvSpPr>
        <p:spPr>
          <a:xfrm>
            <a:off x="1187625" y="2235080"/>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02</a:t>
            </a:r>
          </a:p>
        </p:txBody>
      </p:sp>
      <p:sp>
        <p:nvSpPr>
          <p:cNvPr id="14" name="矩形 13"/>
          <p:cNvSpPr/>
          <p:nvPr/>
        </p:nvSpPr>
        <p:spPr>
          <a:xfrm>
            <a:off x="1187624" y="2809091"/>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03</a:t>
            </a:r>
          </a:p>
        </p:txBody>
      </p:sp>
      <p:sp>
        <p:nvSpPr>
          <p:cNvPr id="15" name="矩形 14"/>
          <p:cNvSpPr/>
          <p:nvPr/>
        </p:nvSpPr>
        <p:spPr>
          <a:xfrm>
            <a:off x="1196432" y="3383101"/>
            <a:ext cx="693635" cy="280974"/>
          </a:xfrm>
          <a:prstGeom prst="rect">
            <a:avLst/>
          </a:prstGeom>
        </p:spPr>
        <p:txBody>
          <a:bodyPr wrap="square">
            <a:spAutoFit/>
          </a:bodyPr>
          <a:lstStyle/>
          <a:p>
            <a:pPr algn="just">
              <a:lnSpc>
                <a:spcPts val="1200"/>
              </a:lnSpc>
            </a:pPr>
            <a:r>
              <a:rPr lang="en-US" altLang="zh-CN" sz="2400" dirty="0" smtClean="0">
                <a:solidFill>
                  <a:schemeClr val="bg1"/>
                </a:solidFill>
                <a:latin typeface="微软雅黑" pitchFamily="34" charset="-122"/>
                <a:ea typeface="微软雅黑" pitchFamily="34" charset="-122"/>
              </a:rPr>
              <a:t>04</a:t>
            </a:r>
          </a:p>
        </p:txBody>
      </p:sp>
      <p:sp>
        <p:nvSpPr>
          <p:cNvPr id="16" name="椭圆 15"/>
          <p:cNvSpPr/>
          <p:nvPr/>
        </p:nvSpPr>
        <p:spPr>
          <a:xfrm>
            <a:off x="3261285" y="1901541"/>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 name="组合 16"/>
          <p:cNvGrpSpPr/>
          <p:nvPr/>
        </p:nvGrpSpPr>
        <p:grpSpPr>
          <a:xfrm>
            <a:off x="4626127" y="1677417"/>
            <a:ext cx="507503" cy="507503"/>
            <a:chOff x="6016316" y="1528430"/>
            <a:chExt cx="560677" cy="560677"/>
          </a:xfrm>
          <a:solidFill>
            <a:srgbClr val="38B28A"/>
          </a:solidFill>
        </p:grpSpPr>
        <p:grpSp>
          <p:nvGrpSpPr>
            <p:cNvPr id="18" name="组合 17"/>
            <p:cNvGrpSpPr/>
            <p:nvPr/>
          </p:nvGrpSpPr>
          <p:grpSpPr>
            <a:xfrm>
              <a:off x="6084168" y="1657727"/>
              <a:ext cx="371475" cy="302084"/>
              <a:chOff x="5256405" y="2057401"/>
              <a:chExt cx="1130300" cy="919163"/>
            </a:xfrm>
            <a:grpFill/>
          </p:grpSpPr>
          <p:sp>
            <p:nvSpPr>
              <p:cNvPr id="20" name="Freeform 45"/>
              <p:cNvSpPr>
                <a:spLocks/>
              </p:cNvSpPr>
              <p:nvPr/>
            </p:nvSpPr>
            <p:spPr bwMode="auto">
              <a:xfrm>
                <a:off x="5473893" y="2528889"/>
                <a:ext cx="330200" cy="428625"/>
              </a:xfrm>
              <a:custGeom>
                <a:avLst/>
                <a:gdLst>
                  <a:gd name="T0" fmla="*/ 35 w 88"/>
                  <a:gd name="T1" fmla="*/ 0 h 114"/>
                  <a:gd name="T2" fmla="*/ 0 w 88"/>
                  <a:gd name="T3" fmla="*/ 0 h 114"/>
                  <a:gd name="T4" fmla="*/ 88 w 88"/>
                  <a:gd name="T5" fmla="*/ 114 h 114"/>
                  <a:gd name="T6" fmla="*/ 35 w 88"/>
                  <a:gd name="T7" fmla="*/ 0 h 114"/>
                </a:gdLst>
                <a:ahLst/>
                <a:cxnLst>
                  <a:cxn ang="0">
                    <a:pos x="T0" y="T1"/>
                  </a:cxn>
                  <a:cxn ang="0">
                    <a:pos x="T2" y="T3"/>
                  </a:cxn>
                  <a:cxn ang="0">
                    <a:pos x="T4" y="T5"/>
                  </a:cxn>
                  <a:cxn ang="0">
                    <a:pos x="T6" y="T7"/>
                  </a:cxn>
                </a:cxnLst>
                <a:rect l="0" t="0" r="r" b="b"/>
                <a:pathLst>
                  <a:path w="88" h="114">
                    <a:moveTo>
                      <a:pt x="35" y="0"/>
                    </a:moveTo>
                    <a:cubicBezTo>
                      <a:pt x="0" y="0"/>
                      <a:pt x="0" y="0"/>
                      <a:pt x="0" y="0"/>
                    </a:cubicBezTo>
                    <a:cubicBezTo>
                      <a:pt x="2" y="52"/>
                      <a:pt x="37" y="95"/>
                      <a:pt x="88" y="114"/>
                    </a:cubicBezTo>
                    <a:cubicBezTo>
                      <a:pt x="57" y="91"/>
                      <a:pt x="37" y="49"/>
                      <a:pt x="3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46"/>
              <p:cNvSpPr>
                <a:spLocks/>
              </p:cNvSpPr>
              <p:nvPr/>
            </p:nvSpPr>
            <p:spPr bwMode="auto">
              <a:xfrm>
                <a:off x="5627880" y="2057401"/>
                <a:ext cx="758825" cy="919163"/>
              </a:xfrm>
              <a:custGeom>
                <a:avLst/>
                <a:gdLst>
                  <a:gd name="T0" fmla="*/ 202 w 202"/>
                  <a:gd name="T1" fmla="*/ 126 h 245"/>
                  <a:gd name="T2" fmla="*/ 202 w 202"/>
                  <a:gd name="T3" fmla="*/ 118 h 245"/>
                  <a:gd name="T4" fmla="*/ 202 w 202"/>
                  <a:gd name="T5" fmla="*/ 118 h 245"/>
                  <a:gd name="T6" fmla="*/ 91 w 202"/>
                  <a:gd name="T7" fmla="*/ 0 h 245"/>
                  <a:gd name="T8" fmla="*/ 87 w 202"/>
                  <a:gd name="T9" fmla="*/ 0 h 245"/>
                  <a:gd name="T10" fmla="*/ 87 w 202"/>
                  <a:gd name="T11" fmla="*/ 0 h 245"/>
                  <a:gd name="T12" fmla="*/ 86 w 202"/>
                  <a:gd name="T13" fmla="*/ 0 h 245"/>
                  <a:gd name="T14" fmla="*/ 83 w 202"/>
                  <a:gd name="T15" fmla="*/ 0 h 245"/>
                  <a:gd name="T16" fmla="*/ 79 w 202"/>
                  <a:gd name="T17" fmla="*/ 0 h 245"/>
                  <a:gd name="T18" fmla="*/ 79 w 202"/>
                  <a:gd name="T19" fmla="*/ 0 h 245"/>
                  <a:gd name="T20" fmla="*/ 79 w 202"/>
                  <a:gd name="T21" fmla="*/ 0 h 245"/>
                  <a:gd name="T22" fmla="*/ 21 w 202"/>
                  <a:gd name="T23" fmla="*/ 42 h 245"/>
                  <a:gd name="T24" fmla="*/ 29 w 202"/>
                  <a:gd name="T25" fmla="*/ 46 h 245"/>
                  <a:gd name="T26" fmla="*/ 79 w 202"/>
                  <a:gd name="T27" fmla="*/ 9 h 245"/>
                  <a:gd name="T28" fmla="*/ 79 w 202"/>
                  <a:gd name="T29" fmla="*/ 61 h 245"/>
                  <a:gd name="T30" fmla="*/ 53 w 202"/>
                  <a:gd name="T31" fmla="*/ 61 h 245"/>
                  <a:gd name="T32" fmla="*/ 51 w 202"/>
                  <a:gd name="T33" fmla="*/ 69 h 245"/>
                  <a:gd name="T34" fmla="*/ 79 w 202"/>
                  <a:gd name="T35" fmla="*/ 69 h 245"/>
                  <a:gd name="T36" fmla="*/ 79 w 202"/>
                  <a:gd name="T37" fmla="*/ 118 h 245"/>
                  <a:gd name="T38" fmla="*/ 26 w 202"/>
                  <a:gd name="T39" fmla="*/ 118 h 245"/>
                  <a:gd name="T40" fmla="*/ 26 w 202"/>
                  <a:gd name="T41" fmla="*/ 126 h 245"/>
                  <a:gd name="T42" fmla="*/ 79 w 202"/>
                  <a:gd name="T43" fmla="*/ 126 h 245"/>
                  <a:gd name="T44" fmla="*/ 79 w 202"/>
                  <a:gd name="T45" fmla="*/ 175 h 245"/>
                  <a:gd name="T46" fmla="*/ 18 w 202"/>
                  <a:gd name="T47" fmla="*/ 175 h 245"/>
                  <a:gd name="T48" fmla="*/ 10 w 202"/>
                  <a:gd name="T49" fmla="*/ 126 h 245"/>
                  <a:gd name="T50" fmla="*/ 0 w 202"/>
                  <a:gd name="T51" fmla="*/ 126 h 245"/>
                  <a:gd name="T52" fmla="*/ 79 w 202"/>
                  <a:gd name="T53" fmla="*/ 245 h 245"/>
                  <a:gd name="T54" fmla="*/ 79 w 202"/>
                  <a:gd name="T55" fmla="*/ 245 h 245"/>
                  <a:gd name="T56" fmla="*/ 80 w 202"/>
                  <a:gd name="T57" fmla="*/ 245 h 245"/>
                  <a:gd name="T58" fmla="*/ 80 w 202"/>
                  <a:gd name="T59" fmla="*/ 245 h 245"/>
                  <a:gd name="T60" fmla="*/ 80 w 202"/>
                  <a:gd name="T61" fmla="*/ 245 h 245"/>
                  <a:gd name="T62" fmla="*/ 82 w 202"/>
                  <a:gd name="T63" fmla="*/ 245 h 245"/>
                  <a:gd name="T64" fmla="*/ 83 w 202"/>
                  <a:gd name="T65" fmla="*/ 245 h 245"/>
                  <a:gd name="T66" fmla="*/ 83 w 202"/>
                  <a:gd name="T67" fmla="*/ 245 h 245"/>
                  <a:gd name="T68" fmla="*/ 84 w 202"/>
                  <a:gd name="T69" fmla="*/ 245 h 245"/>
                  <a:gd name="T70" fmla="*/ 186 w 202"/>
                  <a:gd name="T71" fmla="*/ 183 h 245"/>
                  <a:gd name="T72" fmla="*/ 187 w 202"/>
                  <a:gd name="T73" fmla="*/ 183 h 245"/>
                  <a:gd name="T74" fmla="*/ 187 w 202"/>
                  <a:gd name="T75" fmla="*/ 183 h 245"/>
                  <a:gd name="T76" fmla="*/ 202 w 202"/>
                  <a:gd name="T77" fmla="*/ 126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02" h="245">
                    <a:moveTo>
                      <a:pt x="202" y="126"/>
                    </a:moveTo>
                    <a:cubicBezTo>
                      <a:pt x="202" y="118"/>
                      <a:pt x="202" y="118"/>
                      <a:pt x="202" y="118"/>
                    </a:cubicBezTo>
                    <a:cubicBezTo>
                      <a:pt x="202" y="118"/>
                      <a:pt x="202" y="118"/>
                      <a:pt x="202" y="118"/>
                    </a:cubicBezTo>
                    <a:cubicBezTo>
                      <a:pt x="199" y="55"/>
                      <a:pt x="151" y="4"/>
                      <a:pt x="91" y="0"/>
                    </a:cubicBezTo>
                    <a:cubicBezTo>
                      <a:pt x="89" y="0"/>
                      <a:pt x="88" y="0"/>
                      <a:pt x="87" y="0"/>
                    </a:cubicBezTo>
                    <a:cubicBezTo>
                      <a:pt x="87" y="0"/>
                      <a:pt x="87" y="0"/>
                      <a:pt x="87" y="0"/>
                    </a:cubicBezTo>
                    <a:cubicBezTo>
                      <a:pt x="86" y="0"/>
                      <a:pt x="86" y="0"/>
                      <a:pt x="86" y="0"/>
                    </a:cubicBezTo>
                    <a:cubicBezTo>
                      <a:pt x="85" y="0"/>
                      <a:pt x="84" y="0"/>
                      <a:pt x="83" y="0"/>
                    </a:cubicBezTo>
                    <a:cubicBezTo>
                      <a:pt x="82" y="0"/>
                      <a:pt x="80" y="0"/>
                      <a:pt x="79" y="0"/>
                    </a:cubicBezTo>
                    <a:cubicBezTo>
                      <a:pt x="79" y="0"/>
                      <a:pt x="79" y="0"/>
                      <a:pt x="79" y="0"/>
                    </a:cubicBezTo>
                    <a:cubicBezTo>
                      <a:pt x="79" y="0"/>
                      <a:pt x="79" y="0"/>
                      <a:pt x="79" y="0"/>
                    </a:cubicBezTo>
                    <a:cubicBezTo>
                      <a:pt x="56" y="2"/>
                      <a:pt x="35" y="18"/>
                      <a:pt x="21" y="42"/>
                    </a:cubicBezTo>
                    <a:cubicBezTo>
                      <a:pt x="29" y="46"/>
                      <a:pt x="29" y="46"/>
                      <a:pt x="29" y="46"/>
                    </a:cubicBezTo>
                    <a:cubicBezTo>
                      <a:pt x="41" y="24"/>
                      <a:pt x="59" y="11"/>
                      <a:pt x="79" y="9"/>
                    </a:cubicBezTo>
                    <a:cubicBezTo>
                      <a:pt x="79" y="61"/>
                      <a:pt x="79" y="61"/>
                      <a:pt x="79" y="61"/>
                    </a:cubicBezTo>
                    <a:cubicBezTo>
                      <a:pt x="53" y="61"/>
                      <a:pt x="53" y="61"/>
                      <a:pt x="53" y="61"/>
                    </a:cubicBezTo>
                    <a:cubicBezTo>
                      <a:pt x="51" y="69"/>
                      <a:pt x="51" y="69"/>
                      <a:pt x="51" y="69"/>
                    </a:cubicBezTo>
                    <a:cubicBezTo>
                      <a:pt x="79" y="69"/>
                      <a:pt x="79" y="69"/>
                      <a:pt x="79" y="69"/>
                    </a:cubicBezTo>
                    <a:cubicBezTo>
                      <a:pt x="79" y="118"/>
                      <a:pt x="79" y="118"/>
                      <a:pt x="79" y="118"/>
                    </a:cubicBezTo>
                    <a:cubicBezTo>
                      <a:pt x="26" y="118"/>
                      <a:pt x="26" y="118"/>
                      <a:pt x="26" y="118"/>
                    </a:cubicBezTo>
                    <a:cubicBezTo>
                      <a:pt x="26" y="126"/>
                      <a:pt x="26" y="126"/>
                      <a:pt x="26" y="126"/>
                    </a:cubicBezTo>
                    <a:cubicBezTo>
                      <a:pt x="79" y="126"/>
                      <a:pt x="79" y="126"/>
                      <a:pt x="79" y="126"/>
                    </a:cubicBezTo>
                    <a:cubicBezTo>
                      <a:pt x="79" y="175"/>
                      <a:pt x="79" y="175"/>
                      <a:pt x="79" y="175"/>
                    </a:cubicBezTo>
                    <a:cubicBezTo>
                      <a:pt x="18" y="175"/>
                      <a:pt x="18" y="175"/>
                      <a:pt x="18" y="175"/>
                    </a:cubicBezTo>
                    <a:cubicBezTo>
                      <a:pt x="13" y="161"/>
                      <a:pt x="10" y="144"/>
                      <a:pt x="10" y="126"/>
                    </a:cubicBezTo>
                    <a:cubicBezTo>
                      <a:pt x="0" y="126"/>
                      <a:pt x="0" y="126"/>
                      <a:pt x="0" y="126"/>
                    </a:cubicBezTo>
                    <a:cubicBezTo>
                      <a:pt x="2" y="190"/>
                      <a:pt x="36" y="242"/>
                      <a:pt x="79" y="245"/>
                    </a:cubicBezTo>
                    <a:cubicBezTo>
                      <a:pt x="79" y="245"/>
                      <a:pt x="79" y="245"/>
                      <a:pt x="79" y="245"/>
                    </a:cubicBezTo>
                    <a:cubicBezTo>
                      <a:pt x="80" y="245"/>
                      <a:pt x="80" y="245"/>
                      <a:pt x="80" y="245"/>
                    </a:cubicBezTo>
                    <a:cubicBezTo>
                      <a:pt x="80" y="245"/>
                      <a:pt x="80" y="245"/>
                      <a:pt x="80" y="245"/>
                    </a:cubicBezTo>
                    <a:cubicBezTo>
                      <a:pt x="80" y="245"/>
                      <a:pt x="80" y="245"/>
                      <a:pt x="80" y="245"/>
                    </a:cubicBezTo>
                    <a:cubicBezTo>
                      <a:pt x="81" y="245"/>
                      <a:pt x="81" y="245"/>
                      <a:pt x="82" y="245"/>
                    </a:cubicBezTo>
                    <a:cubicBezTo>
                      <a:pt x="82" y="245"/>
                      <a:pt x="82" y="245"/>
                      <a:pt x="83" y="245"/>
                    </a:cubicBezTo>
                    <a:cubicBezTo>
                      <a:pt x="83" y="245"/>
                      <a:pt x="83" y="245"/>
                      <a:pt x="83" y="245"/>
                    </a:cubicBezTo>
                    <a:cubicBezTo>
                      <a:pt x="84" y="245"/>
                      <a:pt x="84" y="245"/>
                      <a:pt x="84" y="245"/>
                    </a:cubicBezTo>
                    <a:cubicBezTo>
                      <a:pt x="128" y="245"/>
                      <a:pt x="166" y="220"/>
                      <a:pt x="186" y="183"/>
                    </a:cubicBezTo>
                    <a:cubicBezTo>
                      <a:pt x="187" y="183"/>
                      <a:pt x="187" y="183"/>
                      <a:pt x="187" y="183"/>
                    </a:cubicBezTo>
                    <a:cubicBezTo>
                      <a:pt x="187" y="183"/>
                      <a:pt x="187" y="183"/>
                      <a:pt x="187" y="183"/>
                    </a:cubicBezTo>
                    <a:cubicBezTo>
                      <a:pt x="196" y="166"/>
                      <a:pt x="201" y="147"/>
                      <a:pt x="202" y="1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47"/>
              <p:cNvSpPr>
                <a:spLocks/>
              </p:cNvSpPr>
              <p:nvPr/>
            </p:nvSpPr>
            <p:spPr bwMode="auto">
              <a:xfrm>
                <a:off x="5707255" y="2743201"/>
                <a:ext cx="217488" cy="198438"/>
              </a:xfrm>
              <a:custGeom>
                <a:avLst/>
                <a:gdLst>
                  <a:gd name="T0" fmla="*/ 58 w 58"/>
                  <a:gd name="T1" fmla="*/ 53 h 53"/>
                  <a:gd name="T2" fmla="*/ 0 w 58"/>
                  <a:gd name="T3" fmla="*/ 0 h 53"/>
                  <a:gd name="T4" fmla="*/ 58 w 58"/>
                  <a:gd name="T5" fmla="*/ 0 h 53"/>
                  <a:gd name="T6" fmla="*/ 58 w 58"/>
                  <a:gd name="T7" fmla="*/ 53 h 53"/>
                </a:gdLst>
                <a:ahLst/>
                <a:cxnLst>
                  <a:cxn ang="0">
                    <a:pos x="T0" y="T1"/>
                  </a:cxn>
                  <a:cxn ang="0">
                    <a:pos x="T2" y="T3"/>
                  </a:cxn>
                  <a:cxn ang="0">
                    <a:pos x="T4" y="T5"/>
                  </a:cxn>
                  <a:cxn ang="0">
                    <a:pos x="T6" y="T7"/>
                  </a:cxn>
                </a:cxnLst>
                <a:rect l="0" t="0" r="r" b="b"/>
                <a:pathLst>
                  <a:path w="58" h="53">
                    <a:moveTo>
                      <a:pt x="58" y="53"/>
                    </a:moveTo>
                    <a:cubicBezTo>
                      <a:pt x="33" y="51"/>
                      <a:pt x="12" y="31"/>
                      <a:pt x="0" y="0"/>
                    </a:cubicBezTo>
                    <a:cubicBezTo>
                      <a:pt x="58" y="0"/>
                      <a:pt x="58" y="0"/>
                      <a:pt x="58" y="0"/>
                    </a:cubicBezTo>
                    <a:lnTo>
                      <a:pt x="58"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48"/>
              <p:cNvSpPr>
                <a:spLocks/>
              </p:cNvSpPr>
              <p:nvPr/>
            </p:nvSpPr>
            <p:spPr bwMode="auto">
              <a:xfrm>
                <a:off x="6089843" y="2743201"/>
                <a:ext cx="201713" cy="173038"/>
              </a:xfrm>
              <a:custGeom>
                <a:avLst/>
                <a:gdLst>
                  <a:gd name="T0" fmla="*/ 0 w 54"/>
                  <a:gd name="T1" fmla="*/ 46 h 46"/>
                  <a:gd name="T2" fmla="*/ 31 w 54"/>
                  <a:gd name="T3" fmla="*/ 0 h 46"/>
                  <a:gd name="T4" fmla="*/ 54 w 54"/>
                  <a:gd name="T5" fmla="*/ 0 h 46"/>
                  <a:gd name="T6" fmla="*/ 0 w 54"/>
                  <a:gd name="T7" fmla="*/ 46 h 46"/>
                </a:gdLst>
                <a:ahLst/>
                <a:cxnLst>
                  <a:cxn ang="0">
                    <a:pos x="T0" y="T1"/>
                  </a:cxn>
                  <a:cxn ang="0">
                    <a:pos x="T2" y="T3"/>
                  </a:cxn>
                  <a:cxn ang="0">
                    <a:pos x="T4" y="T5"/>
                  </a:cxn>
                  <a:cxn ang="0">
                    <a:pos x="T6" y="T7"/>
                  </a:cxn>
                </a:cxnLst>
                <a:rect l="0" t="0" r="r" b="b"/>
                <a:pathLst>
                  <a:path w="54" h="46">
                    <a:moveTo>
                      <a:pt x="0" y="46"/>
                    </a:moveTo>
                    <a:cubicBezTo>
                      <a:pt x="13" y="35"/>
                      <a:pt x="24" y="19"/>
                      <a:pt x="31" y="0"/>
                    </a:cubicBezTo>
                    <a:cubicBezTo>
                      <a:pt x="54" y="0"/>
                      <a:pt x="54" y="0"/>
                      <a:pt x="54" y="0"/>
                    </a:cubicBezTo>
                    <a:cubicBezTo>
                      <a:pt x="41" y="21"/>
                      <a:pt x="22" y="37"/>
                      <a:pt x="0" y="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49"/>
              <p:cNvSpPr>
                <a:spLocks/>
              </p:cNvSpPr>
              <p:nvPr/>
            </p:nvSpPr>
            <p:spPr bwMode="auto">
              <a:xfrm>
                <a:off x="5954905" y="2743201"/>
                <a:ext cx="212725" cy="198438"/>
              </a:xfrm>
              <a:custGeom>
                <a:avLst/>
                <a:gdLst>
                  <a:gd name="T0" fmla="*/ 0 w 57"/>
                  <a:gd name="T1" fmla="*/ 0 h 53"/>
                  <a:gd name="T2" fmla="*/ 57 w 57"/>
                  <a:gd name="T3" fmla="*/ 0 h 53"/>
                  <a:gd name="T4" fmla="*/ 0 w 57"/>
                  <a:gd name="T5" fmla="*/ 53 h 53"/>
                  <a:gd name="T6" fmla="*/ 0 w 57"/>
                  <a:gd name="T7" fmla="*/ 0 h 53"/>
                </a:gdLst>
                <a:ahLst/>
                <a:cxnLst>
                  <a:cxn ang="0">
                    <a:pos x="T0" y="T1"/>
                  </a:cxn>
                  <a:cxn ang="0">
                    <a:pos x="T2" y="T3"/>
                  </a:cxn>
                  <a:cxn ang="0">
                    <a:pos x="T4" y="T5"/>
                  </a:cxn>
                  <a:cxn ang="0">
                    <a:pos x="T6" y="T7"/>
                  </a:cxn>
                </a:cxnLst>
                <a:rect l="0" t="0" r="r" b="b"/>
                <a:pathLst>
                  <a:path w="57" h="53">
                    <a:moveTo>
                      <a:pt x="0" y="0"/>
                    </a:moveTo>
                    <a:cubicBezTo>
                      <a:pt x="57" y="0"/>
                      <a:pt x="57" y="0"/>
                      <a:pt x="57" y="0"/>
                    </a:cubicBezTo>
                    <a:cubicBezTo>
                      <a:pt x="45" y="31"/>
                      <a:pt x="24" y="51"/>
                      <a:pt x="0" y="53"/>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50"/>
              <p:cNvSpPr>
                <a:spLocks/>
              </p:cNvSpPr>
              <p:nvPr/>
            </p:nvSpPr>
            <p:spPr bwMode="auto">
              <a:xfrm>
                <a:off x="5954905" y="2528889"/>
                <a:ext cx="254000" cy="184150"/>
              </a:xfrm>
              <a:custGeom>
                <a:avLst/>
                <a:gdLst>
                  <a:gd name="T0" fmla="*/ 0 w 68"/>
                  <a:gd name="T1" fmla="*/ 0 h 49"/>
                  <a:gd name="T2" fmla="*/ 68 w 68"/>
                  <a:gd name="T3" fmla="*/ 0 h 49"/>
                  <a:gd name="T4" fmla="*/ 60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8" y="0"/>
                      <a:pt x="68" y="0"/>
                      <a:pt x="68" y="0"/>
                    </a:cubicBezTo>
                    <a:cubicBezTo>
                      <a:pt x="68" y="18"/>
                      <a:pt x="65" y="34"/>
                      <a:pt x="60"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51"/>
              <p:cNvSpPr>
                <a:spLocks/>
              </p:cNvSpPr>
              <p:nvPr/>
            </p:nvSpPr>
            <p:spPr bwMode="auto">
              <a:xfrm>
                <a:off x="5954905" y="2316164"/>
                <a:ext cx="254000" cy="182563"/>
              </a:xfrm>
              <a:custGeom>
                <a:avLst/>
                <a:gdLst>
                  <a:gd name="T0" fmla="*/ 0 w 68"/>
                  <a:gd name="T1" fmla="*/ 0 h 49"/>
                  <a:gd name="T2" fmla="*/ 60 w 68"/>
                  <a:gd name="T3" fmla="*/ 0 h 49"/>
                  <a:gd name="T4" fmla="*/ 68 w 68"/>
                  <a:gd name="T5" fmla="*/ 49 h 49"/>
                  <a:gd name="T6" fmla="*/ 0 w 68"/>
                  <a:gd name="T7" fmla="*/ 49 h 49"/>
                  <a:gd name="T8" fmla="*/ 0 w 68"/>
                  <a:gd name="T9" fmla="*/ 0 h 49"/>
                </a:gdLst>
                <a:ahLst/>
                <a:cxnLst>
                  <a:cxn ang="0">
                    <a:pos x="T0" y="T1"/>
                  </a:cxn>
                  <a:cxn ang="0">
                    <a:pos x="T2" y="T3"/>
                  </a:cxn>
                  <a:cxn ang="0">
                    <a:pos x="T4" y="T5"/>
                  </a:cxn>
                  <a:cxn ang="0">
                    <a:pos x="T6" y="T7"/>
                  </a:cxn>
                  <a:cxn ang="0">
                    <a:pos x="T8" y="T9"/>
                  </a:cxn>
                </a:cxnLst>
                <a:rect l="0" t="0" r="r" b="b"/>
                <a:pathLst>
                  <a:path w="68" h="49">
                    <a:moveTo>
                      <a:pt x="0" y="0"/>
                    </a:moveTo>
                    <a:cubicBezTo>
                      <a:pt x="60" y="0"/>
                      <a:pt x="60" y="0"/>
                      <a:pt x="60" y="0"/>
                    </a:cubicBezTo>
                    <a:cubicBezTo>
                      <a:pt x="65" y="15"/>
                      <a:pt x="68" y="31"/>
                      <a:pt x="68" y="49"/>
                    </a:cubicBezTo>
                    <a:cubicBezTo>
                      <a:pt x="0" y="49"/>
                      <a:pt x="0" y="49"/>
                      <a:pt x="0" y="49"/>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52"/>
              <p:cNvSpPr>
                <a:spLocks/>
              </p:cNvSpPr>
              <p:nvPr/>
            </p:nvSpPr>
            <p:spPr bwMode="auto">
              <a:xfrm>
                <a:off x="5954905" y="2090739"/>
                <a:ext cx="212725" cy="195263"/>
              </a:xfrm>
              <a:custGeom>
                <a:avLst/>
                <a:gdLst>
                  <a:gd name="T0" fmla="*/ 57 w 57"/>
                  <a:gd name="T1" fmla="*/ 52 h 52"/>
                  <a:gd name="T2" fmla="*/ 0 w 57"/>
                  <a:gd name="T3" fmla="*/ 52 h 52"/>
                  <a:gd name="T4" fmla="*/ 0 w 57"/>
                  <a:gd name="T5" fmla="*/ 0 h 52"/>
                  <a:gd name="T6" fmla="*/ 2 w 57"/>
                  <a:gd name="T7" fmla="*/ 0 h 52"/>
                  <a:gd name="T8" fmla="*/ 57 w 57"/>
                  <a:gd name="T9" fmla="*/ 52 h 52"/>
                </a:gdLst>
                <a:ahLst/>
                <a:cxnLst>
                  <a:cxn ang="0">
                    <a:pos x="T0" y="T1"/>
                  </a:cxn>
                  <a:cxn ang="0">
                    <a:pos x="T2" y="T3"/>
                  </a:cxn>
                  <a:cxn ang="0">
                    <a:pos x="T4" y="T5"/>
                  </a:cxn>
                  <a:cxn ang="0">
                    <a:pos x="T6" y="T7"/>
                  </a:cxn>
                  <a:cxn ang="0">
                    <a:pos x="T8" y="T9"/>
                  </a:cxn>
                </a:cxnLst>
                <a:rect l="0" t="0" r="r" b="b"/>
                <a:pathLst>
                  <a:path w="57" h="52">
                    <a:moveTo>
                      <a:pt x="57" y="52"/>
                    </a:moveTo>
                    <a:cubicBezTo>
                      <a:pt x="0" y="52"/>
                      <a:pt x="0" y="52"/>
                      <a:pt x="0" y="52"/>
                    </a:cubicBezTo>
                    <a:cubicBezTo>
                      <a:pt x="0" y="0"/>
                      <a:pt x="0" y="0"/>
                      <a:pt x="0" y="0"/>
                    </a:cubicBezTo>
                    <a:cubicBezTo>
                      <a:pt x="0" y="0"/>
                      <a:pt x="1" y="0"/>
                      <a:pt x="2" y="0"/>
                    </a:cubicBezTo>
                    <a:cubicBezTo>
                      <a:pt x="25" y="3"/>
                      <a:pt x="45" y="23"/>
                      <a:pt x="57" y="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53"/>
              <p:cNvSpPr>
                <a:spLocks/>
              </p:cNvSpPr>
              <p:nvPr/>
            </p:nvSpPr>
            <p:spPr bwMode="auto">
              <a:xfrm>
                <a:off x="6093018" y="2117726"/>
                <a:ext cx="195263" cy="168275"/>
              </a:xfrm>
              <a:custGeom>
                <a:avLst/>
                <a:gdLst>
                  <a:gd name="T0" fmla="*/ 52 w 52"/>
                  <a:gd name="T1" fmla="*/ 45 h 45"/>
                  <a:gd name="T2" fmla="*/ 30 w 52"/>
                  <a:gd name="T3" fmla="*/ 45 h 45"/>
                  <a:gd name="T4" fmla="*/ 0 w 52"/>
                  <a:gd name="T5" fmla="*/ 0 h 45"/>
                  <a:gd name="T6" fmla="*/ 52 w 52"/>
                  <a:gd name="T7" fmla="*/ 45 h 45"/>
                </a:gdLst>
                <a:ahLst/>
                <a:cxnLst>
                  <a:cxn ang="0">
                    <a:pos x="T0" y="T1"/>
                  </a:cxn>
                  <a:cxn ang="0">
                    <a:pos x="T2" y="T3"/>
                  </a:cxn>
                  <a:cxn ang="0">
                    <a:pos x="T4" y="T5"/>
                  </a:cxn>
                  <a:cxn ang="0">
                    <a:pos x="T6" y="T7"/>
                  </a:cxn>
                </a:cxnLst>
                <a:rect l="0" t="0" r="r" b="b"/>
                <a:pathLst>
                  <a:path w="52" h="45">
                    <a:moveTo>
                      <a:pt x="52" y="45"/>
                    </a:moveTo>
                    <a:cubicBezTo>
                      <a:pt x="30" y="45"/>
                      <a:pt x="30" y="45"/>
                      <a:pt x="30" y="45"/>
                    </a:cubicBezTo>
                    <a:cubicBezTo>
                      <a:pt x="22" y="26"/>
                      <a:pt x="12" y="11"/>
                      <a:pt x="0" y="0"/>
                    </a:cubicBezTo>
                    <a:cubicBezTo>
                      <a:pt x="21" y="9"/>
                      <a:pt x="40" y="25"/>
                      <a:pt x="52"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54"/>
              <p:cNvSpPr>
                <a:spLocks/>
              </p:cNvSpPr>
              <p:nvPr/>
            </p:nvSpPr>
            <p:spPr bwMode="auto">
              <a:xfrm>
                <a:off x="6213668" y="2316164"/>
                <a:ext cx="138113" cy="182563"/>
              </a:xfrm>
              <a:custGeom>
                <a:avLst/>
                <a:gdLst>
                  <a:gd name="T0" fmla="*/ 37 w 37"/>
                  <a:gd name="T1" fmla="*/ 49 h 49"/>
                  <a:gd name="T2" fmla="*/ 9 w 37"/>
                  <a:gd name="T3" fmla="*/ 49 h 49"/>
                  <a:gd name="T4" fmla="*/ 0 w 37"/>
                  <a:gd name="T5" fmla="*/ 0 h 49"/>
                  <a:gd name="T6" fmla="*/ 25 w 37"/>
                  <a:gd name="T7" fmla="*/ 0 h 49"/>
                  <a:gd name="T8" fmla="*/ 37 w 37"/>
                  <a:gd name="T9" fmla="*/ 49 h 49"/>
                </a:gdLst>
                <a:ahLst/>
                <a:cxnLst>
                  <a:cxn ang="0">
                    <a:pos x="T0" y="T1"/>
                  </a:cxn>
                  <a:cxn ang="0">
                    <a:pos x="T2" y="T3"/>
                  </a:cxn>
                  <a:cxn ang="0">
                    <a:pos x="T4" y="T5"/>
                  </a:cxn>
                  <a:cxn ang="0">
                    <a:pos x="T6" y="T7"/>
                  </a:cxn>
                  <a:cxn ang="0">
                    <a:pos x="T8" y="T9"/>
                  </a:cxn>
                </a:cxnLst>
                <a:rect l="0" t="0" r="r" b="b"/>
                <a:pathLst>
                  <a:path w="37" h="49">
                    <a:moveTo>
                      <a:pt x="37" y="49"/>
                    </a:moveTo>
                    <a:cubicBezTo>
                      <a:pt x="9" y="49"/>
                      <a:pt x="9" y="49"/>
                      <a:pt x="9" y="49"/>
                    </a:cubicBezTo>
                    <a:cubicBezTo>
                      <a:pt x="8" y="31"/>
                      <a:pt x="5" y="15"/>
                      <a:pt x="0" y="0"/>
                    </a:cubicBezTo>
                    <a:cubicBezTo>
                      <a:pt x="25" y="0"/>
                      <a:pt x="25" y="0"/>
                      <a:pt x="25" y="0"/>
                    </a:cubicBezTo>
                    <a:cubicBezTo>
                      <a:pt x="32" y="15"/>
                      <a:pt x="37" y="31"/>
                      <a:pt x="37" y="4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55"/>
              <p:cNvSpPr>
                <a:spLocks/>
              </p:cNvSpPr>
              <p:nvPr/>
            </p:nvSpPr>
            <p:spPr bwMode="auto">
              <a:xfrm>
                <a:off x="6216843" y="2528889"/>
                <a:ext cx="139700" cy="184150"/>
              </a:xfrm>
              <a:custGeom>
                <a:avLst/>
                <a:gdLst>
                  <a:gd name="T0" fmla="*/ 37 w 37"/>
                  <a:gd name="T1" fmla="*/ 0 h 49"/>
                  <a:gd name="T2" fmla="*/ 24 w 37"/>
                  <a:gd name="T3" fmla="*/ 49 h 49"/>
                  <a:gd name="T4" fmla="*/ 0 w 37"/>
                  <a:gd name="T5" fmla="*/ 49 h 49"/>
                  <a:gd name="T6" fmla="*/ 8 w 37"/>
                  <a:gd name="T7" fmla="*/ 0 h 49"/>
                  <a:gd name="T8" fmla="*/ 37 w 37"/>
                  <a:gd name="T9" fmla="*/ 0 h 49"/>
                </a:gdLst>
                <a:ahLst/>
                <a:cxnLst>
                  <a:cxn ang="0">
                    <a:pos x="T0" y="T1"/>
                  </a:cxn>
                  <a:cxn ang="0">
                    <a:pos x="T2" y="T3"/>
                  </a:cxn>
                  <a:cxn ang="0">
                    <a:pos x="T4" y="T5"/>
                  </a:cxn>
                  <a:cxn ang="0">
                    <a:pos x="T6" y="T7"/>
                  </a:cxn>
                  <a:cxn ang="0">
                    <a:pos x="T8" y="T9"/>
                  </a:cxn>
                </a:cxnLst>
                <a:rect l="0" t="0" r="r" b="b"/>
                <a:pathLst>
                  <a:path w="37" h="49">
                    <a:moveTo>
                      <a:pt x="37" y="0"/>
                    </a:moveTo>
                    <a:cubicBezTo>
                      <a:pt x="36" y="18"/>
                      <a:pt x="32" y="34"/>
                      <a:pt x="24" y="49"/>
                    </a:cubicBezTo>
                    <a:cubicBezTo>
                      <a:pt x="0" y="49"/>
                      <a:pt x="0" y="49"/>
                      <a:pt x="0" y="49"/>
                    </a:cubicBezTo>
                    <a:cubicBezTo>
                      <a:pt x="5" y="34"/>
                      <a:pt x="7" y="18"/>
                      <a:pt x="8" y="0"/>
                    </a:cubicBez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56"/>
              <p:cNvSpPr>
                <a:spLocks/>
              </p:cNvSpPr>
              <p:nvPr/>
            </p:nvSpPr>
            <p:spPr bwMode="auto">
              <a:xfrm>
                <a:off x="5256405" y="2187576"/>
                <a:ext cx="547688" cy="285750"/>
              </a:xfrm>
              <a:custGeom>
                <a:avLst/>
                <a:gdLst>
                  <a:gd name="T0" fmla="*/ 258 w 345"/>
                  <a:gd name="T1" fmla="*/ 88 h 180"/>
                  <a:gd name="T2" fmla="*/ 258 w 345"/>
                  <a:gd name="T3" fmla="*/ 111 h 180"/>
                  <a:gd name="T4" fmla="*/ 258 w 345"/>
                  <a:gd name="T5" fmla="*/ 180 h 180"/>
                  <a:gd name="T6" fmla="*/ 88 w 345"/>
                  <a:gd name="T7" fmla="*/ 180 h 180"/>
                  <a:gd name="T8" fmla="*/ 88 w 345"/>
                  <a:gd name="T9" fmla="*/ 178 h 180"/>
                  <a:gd name="T10" fmla="*/ 85 w 345"/>
                  <a:gd name="T11" fmla="*/ 178 h 180"/>
                  <a:gd name="T12" fmla="*/ 88 w 345"/>
                  <a:gd name="T13" fmla="*/ 154 h 180"/>
                  <a:gd name="T14" fmla="*/ 88 w 345"/>
                  <a:gd name="T15" fmla="*/ 111 h 180"/>
                  <a:gd name="T16" fmla="*/ 88 w 345"/>
                  <a:gd name="T17" fmla="*/ 111 h 180"/>
                  <a:gd name="T18" fmla="*/ 88 w 345"/>
                  <a:gd name="T19" fmla="*/ 88 h 180"/>
                  <a:gd name="T20" fmla="*/ 0 w 345"/>
                  <a:gd name="T21" fmla="*/ 88 h 180"/>
                  <a:gd name="T22" fmla="*/ 173 w 345"/>
                  <a:gd name="T23" fmla="*/ 0 h 180"/>
                  <a:gd name="T24" fmla="*/ 345 w 345"/>
                  <a:gd name="T25" fmla="*/ 88 h 180"/>
                  <a:gd name="T26" fmla="*/ 258 w 345"/>
                  <a:gd name="T27"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5" h="180">
                    <a:moveTo>
                      <a:pt x="258" y="88"/>
                    </a:moveTo>
                    <a:lnTo>
                      <a:pt x="258" y="111"/>
                    </a:lnTo>
                    <a:lnTo>
                      <a:pt x="258" y="180"/>
                    </a:lnTo>
                    <a:lnTo>
                      <a:pt x="88" y="180"/>
                    </a:lnTo>
                    <a:lnTo>
                      <a:pt x="88" y="178"/>
                    </a:lnTo>
                    <a:lnTo>
                      <a:pt x="85" y="178"/>
                    </a:lnTo>
                    <a:lnTo>
                      <a:pt x="88" y="154"/>
                    </a:lnTo>
                    <a:lnTo>
                      <a:pt x="88" y="111"/>
                    </a:lnTo>
                    <a:lnTo>
                      <a:pt x="88" y="111"/>
                    </a:lnTo>
                    <a:lnTo>
                      <a:pt x="88" y="88"/>
                    </a:lnTo>
                    <a:lnTo>
                      <a:pt x="0" y="88"/>
                    </a:lnTo>
                    <a:lnTo>
                      <a:pt x="173" y="0"/>
                    </a:lnTo>
                    <a:lnTo>
                      <a:pt x="345" y="88"/>
                    </a:lnTo>
                    <a:lnTo>
                      <a:pt x="258" y="8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9" name="同心圆 18"/>
            <p:cNvSpPr/>
            <p:nvPr/>
          </p:nvSpPr>
          <p:spPr>
            <a:xfrm>
              <a:off x="6016316" y="1528430"/>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32" name="矩形 31"/>
          <p:cNvSpPr/>
          <p:nvPr/>
        </p:nvSpPr>
        <p:spPr>
          <a:xfrm>
            <a:off x="5145126" y="1657712"/>
            <a:ext cx="2880114" cy="553998"/>
          </a:xfrm>
          <a:prstGeom prst="rect">
            <a:avLst/>
          </a:prstGeom>
        </p:spPr>
        <p:txBody>
          <a:bodyPr wrap="square">
            <a:spAutoFit/>
          </a:bodyPr>
          <a:lstStyle/>
          <a:p>
            <a:pPr algn="just">
              <a:lnSpc>
                <a:spcPts val="1200"/>
              </a:lnSpc>
            </a:pPr>
            <a:r>
              <a:rPr lang="zh-CN" altLang="en-US" sz="1200" b="1" dirty="0" smtClean="0">
                <a:solidFill>
                  <a:schemeClr val="bg1">
                    <a:lumMod val="50000"/>
                  </a:schemeClr>
                </a:solidFill>
                <a:latin typeface="微软雅黑" pitchFamily="34" charset="-122"/>
                <a:ea typeface="微软雅黑" pitchFamily="34" charset="-122"/>
              </a:rPr>
              <a:t>这里填写目录二级标题</a:t>
            </a:r>
            <a:endParaRPr lang="en-US" altLang="zh-CN" sz="1200" b="1" dirty="0" smtClean="0">
              <a:solidFill>
                <a:schemeClr val="bg1">
                  <a:lumMod val="50000"/>
                </a:schemeClr>
              </a:solidFill>
              <a:latin typeface="微软雅黑" pitchFamily="34" charset="-122"/>
              <a:ea typeface="微软雅黑" pitchFamily="34" charset="-122"/>
            </a:endParaRPr>
          </a:p>
          <a:p>
            <a:pPr algn="just">
              <a:lnSpc>
                <a:spcPts val="1200"/>
              </a:lnSpc>
            </a:pPr>
            <a:r>
              <a:rPr lang="zh-CN" altLang="en-US" sz="1000" dirty="0" smtClean="0">
                <a:solidFill>
                  <a:schemeClr val="bg1">
                    <a:lumMod val="50000"/>
                  </a:schemeClr>
                </a:solidFill>
                <a:latin typeface="微软雅黑" pitchFamily="34" charset="-122"/>
                <a:ea typeface="微软雅黑" pitchFamily="34" charset="-122"/>
              </a:rPr>
              <a:t>这里填写目录内容说明，设计</a:t>
            </a:r>
            <a:r>
              <a:rPr lang="zh-CN" altLang="en-US" sz="1000" dirty="0">
                <a:solidFill>
                  <a:schemeClr val="bg1">
                    <a:lumMod val="50000"/>
                  </a:schemeClr>
                </a:solidFill>
                <a:latin typeface="微软雅黑" pitchFamily="34" charset="-122"/>
                <a:ea typeface="微软雅黑" pitchFamily="34" charset="-122"/>
              </a:rPr>
              <a:t>的发展存在着一个时代价值观的</a:t>
            </a:r>
            <a:r>
              <a:rPr lang="zh-CN" altLang="en-US" sz="1000" dirty="0" smtClean="0">
                <a:solidFill>
                  <a:schemeClr val="bg1">
                    <a:lumMod val="50000"/>
                  </a:schemeClr>
                </a:solidFill>
                <a:latin typeface="微软雅黑" pitchFamily="34" charset="-122"/>
                <a:ea typeface="微软雅黑" pitchFamily="34" charset="-122"/>
              </a:rPr>
              <a:t>问题。</a:t>
            </a:r>
            <a:endParaRPr lang="en-US" altLang="zh-CN" sz="1000" dirty="0" smtClean="0">
              <a:solidFill>
                <a:schemeClr val="bg1">
                  <a:lumMod val="50000"/>
                </a:schemeClr>
              </a:solidFill>
              <a:latin typeface="微软雅黑" pitchFamily="34" charset="-122"/>
              <a:ea typeface="微软雅黑" pitchFamily="34" charset="-122"/>
            </a:endParaRPr>
          </a:p>
        </p:txBody>
      </p:sp>
      <p:sp>
        <p:nvSpPr>
          <p:cNvPr id="33" name="椭圆 32"/>
          <p:cNvSpPr/>
          <p:nvPr/>
        </p:nvSpPr>
        <p:spPr>
          <a:xfrm>
            <a:off x="3261285" y="2471495"/>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5145126" y="2239694"/>
            <a:ext cx="2880114" cy="553998"/>
          </a:xfrm>
          <a:prstGeom prst="rect">
            <a:avLst/>
          </a:prstGeom>
        </p:spPr>
        <p:txBody>
          <a:bodyPr wrap="square">
            <a:spAutoFit/>
          </a:bodyPr>
          <a:lstStyle/>
          <a:p>
            <a:pPr algn="just">
              <a:lnSpc>
                <a:spcPts val="1200"/>
              </a:lnSpc>
            </a:pPr>
            <a:r>
              <a:rPr lang="zh-CN" altLang="en-US" sz="1200" b="1" dirty="0" smtClean="0">
                <a:solidFill>
                  <a:schemeClr val="bg1">
                    <a:lumMod val="50000"/>
                  </a:schemeClr>
                </a:solidFill>
                <a:latin typeface="微软雅黑" pitchFamily="34" charset="-122"/>
                <a:ea typeface="微软雅黑" pitchFamily="34" charset="-122"/>
              </a:rPr>
              <a:t>这里填写目录二级标题</a:t>
            </a:r>
            <a:endParaRPr lang="en-US" altLang="zh-CN" sz="1200" b="1" dirty="0" smtClean="0">
              <a:solidFill>
                <a:schemeClr val="bg1">
                  <a:lumMod val="50000"/>
                </a:schemeClr>
              </a:solidFill>
              <a:latin typeface="微软雅黑" pitchFamily="34" charset="-122"/>
              <a:ea typeface="微软雅黑" pitchFamily="34" charset="-122"/>
            </a:endParaRPr>
          </a:p>
          <a:p>
            <a:pPr algn="just">
              <a:lnSpc>
                <a:spcPts val="1200"/>
              </a:lnSpc>
            </a:pPr>
            <a:r>
              <a:rPr lang="zh-CN" altLang="en-US" sz="1000" dirty="0" smtClean="0">
                <a:solidFill>
                  <a:schemeClr val="bg1">
                    <a:lumMod val="50000"/>
                  </a:schemeClr>
                </a:solidFill>
                <a:latin typeface="微软雅黑" pitchFamily="34" charset="-122"/>
                <a:ea typeface="微软雅黑" pitchFamily="34" charset="-122"/>
              </a:rPr>
              <a:t>这里填写目录内容说明，设计</a:t>
            </a:r>
            <a:r>
              <a:rPr lang="zh-CN" altLang="en-US" sz="1000" dirty="0">
                <a:solidFill>
                  <a:schemeClr val="bg1">
                    <a:lumMod val="50000"/>
                  </a:schemeClr>
                </a:solidFill>
                <a:latin typeface="微软雅黑" pitchFamily="34" charset="-122"/>
                <a:ea typeface="微软雅黑" pitchFamily="34" charset="-122"/>
              </a:rPr>
              <a:t>的发展存在着一个时代价值观的</a:t>
            </a:r>
            <a:r>
              <a:rPr lang="zh-CN" altLang="en-US" sz="1000" dirty="0" smtClean="0">
                <a:solidFill>
                  <a:schemeClr val="bg1">
                    <a:lumMod val="50000"/>
                  </a:schemeClr>
                </a:solidFill>
                <a:latin typeface="微软雅黑" pitchFamily="34" charset="-122"/>
                <a:ea typeface="微软雅黑" pitchFamily="34" charset="-122"/>
              </a:rPr>
              <a:t>问题。</a:t>
            </a:r>
            <a:endParaRPr lang="en-US" altLang="zh-CN" sz="1000" dirty="0" smtClean="0">
              <a:solidFill>
                <a:schemeClr val="bg1">
                  <a:lumMod val="50000"/>
                </a:schemeClr>
              </a:solidFill>
              <a:latin typeface="微软雅黑" pitchFamily="34" charset="-122"/>
              <a:ea typeface="微软雅黑" pitchFamily="34" charset="-122"/>
            </a:endParaRPr>
          </a:p>
        </p:txBody>
      </p:sp>
      <p:grpSp>
        <p:nvGrpSpPr>
          <p:cNvPr id="35" name="组合 34"/>
          <p:cNvGrpSpPr/>
          <p:nvPr/>
        </p:nvGrpSpPr>
        <p:grpSpPr>
          <a:xfrm>
            <a:off x="4626127" y="2263521"/>
            <a:ext cx="505578" cy="505578"/>
            <a:chOff x="1718632" y="1996162"/>
            <a:chExt cx="560677" cy="560677"/>
          </a:xfrm>
          <a:solidFill>
            <a:srgbClr val="F9711C"/>
          </a:solidFill>
        </p:grpSpPr>
        <p:grpSp>
          <p:nvGrpSpPr>
            <p:cNvPr id="36" name="组合 35"/>
            <p:cNvGrpSpPr/>
            <p:nvPr/>
          </p:nvGrpSpPr>
          <p:grpSpPr>
            <a:xfrm flipH="1">
              <a:off x="1849203" y="2133863"/>
              <a:ext cx="272792" cy="268628"/>
              <a:chOff x="1046163" y="1765300"/>
              <a:chExt cx="1196975" cy="1019176"/>
            </a:xfrm>
            <a:grpFill/>
          </p:grpSpPr>
          <p:sp>
            <p:nvSpPr>
              <p:cNvPr id="38" name="Freeform 102"/>
              <p:cNvSpPr>
                <a:spLocks/>
              </p:cNvSpPr>
              <p:nvPr/>
            </p:nvSpPr>
            <p:spPr bwMode="auto">
              <a:xfrm>
                <a:off x="1046163" y="2690813"/>
                <a:ext cx="1196975" cy="93663"/>
              </a:xfrm>
              <a:custGeom>
                <a:avLst/>
                <a:gdLst>
                  <a:gd name="T0" fmla="*/ 319 w 319"/>
                  <a:gd name="T1" fmla="*/ 12 h 25"/>
                  <a:gd name="T2" fmla="*/ 310 w 319"/>
                  <a:gd name="T3" fmla="*/ 25 h 25"/>
                  <a:gd name="T4" fmla="*/ 9 w 319"/>
                  <a:gd name="T5" fmla="*/ 25 h 25"/>
                  <a:gd name="T6" fmla="*/ 0 w 319"/>
                  <a:gd name="T7" fmla="*/ 12 h 25"/>
                  <a:gd name="T8" fmla="*/ 0 w 319"/>
                  <a:gd name="T9" fmla="*/ 12 h 25"/>
                  <a:gd name="T10" fmla="*/ 9 w 319"/>
                  <a:gd name="T11" fmla="*/ 0 h 25"/>
                  <a:gd name="T12" fmla="*/ 310 w 319"/>
                  <a:gd name="T13" fmla="*/ 0 h 25"/>
                  <a:gd name="T14" fmla="*/ 319 w 319"/>
                  <a:gd name="T15" fmla="*/ 1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9" h="25">
                    <a:moveTo>
                      <a:pt x="319" y="12"/>
                    </a:moveTo>
                    <a:cubicBezTo>
                      <a:pt x="319" y="19"/>
                      <a:pt x="315" y="25"/>
                      <a:pt x="310" y="25"/>
                    </a:cubicBezTo>
                    <a:cubicBezTo>
                      <a:pt x="9" y="25"/>
                      <a:pt x="9" y="25"/>
                      <a:pt x="9" y="25"/>
                    </a:cubicBezTo>
                    <a:cubicBezTo>
                      <a:pt x="4" y="25"/>
                      <a:pt x="0" y="19"/>
                      <a:pt x="0" y="12"/>
                    </a:cubicBezTo>
                    <a:cubicBezTo>
                      <a:pt x="0" y="12"/>
                      <a:pt x="0" y="12"/>
                      <a:pt x="0" y="12"/>
                    </a:cubicBezTo>
                    <a:cubicBezTo>
                      <a:pt x="0" y="6"/>
                      <a:pt x="4" y="0"/>
                      <a:pt x="9" y="0"/>
                    </a:cubicBezTo>
                    <a:cubicBezTo>
                      <a:pt x="310" y="0"/>
                      <a:pt x="310" y="0"/>
                      <a:pt x="310" y="0"/>
                    </a:cubicBezTo>
                    <a:cubicBezTo>
                      <a:pt x="315" y="0"/>
                      <a:pt x="319" y="6"/>
                      <a:pt x="31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03"/>
              <p:cNvSpPr>
                <a:spLocks/>
              </p:cNvSpPr>
              <p:nvPr/>
            </p:nvSpPr>
            <p:spPr bwMode="auto">
              <a:xfrm>
                <a:off x="1092201" y="1989138"/>
                <a:ext cx="190500" cy="660400"/>
              </a:xfrm>
              <a:custGeom>
                <a:avLst/>
                <a:gdLst>
                  <a:gd name="T0" fmla="*/ 51 w 51"/>
                  <a:gd name="T1" fmla="*/ 166 h 176"/>
                  <a:gd name="T2" fmla="*/ 40 w 51"/>
                  <a:gd name="T3" fmla="*/ 176 h 176"/>
                  <a:gd name="T4" fmla="*/ 11 w 51"/>
                  <a:gd name="T5" fmla="*/ 176 h 176"/>
                  <a:gd name="T6" fmla="*/ 0 w 51"/>
                  <a:gd name="T7" fmla="*/ 166 h 176"/>
                  <a:gd name="T8" fmla="*/ 0 w 51"/>
                  <a:gd name="T9" fmla="*/ 10 h 176"/>
                  <a:gd name="T10" fmla="*/ 11 w 51"/>
                  <a:gd name="T11" fmla="*/ 0 h 176"/>
                  <a:gd name="T12" fmla="*/ 40 w 51"/>
                  <a:gd name="T13" fmla="*/ 0 h 176"/>
                  <a:gd name="T14" fmla="*/ 51 w 51"/>
                  <a:gd name="T15" fmla="*/ 10 h 176"/>
                  <a:gd name="T16" fmla="*/ 51 w 51"/>
                  <a:gd name="T17" fmla="*/ 16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6">
                    <a:moveTo>
                      <a:pt x="51" y="166"/>
                    </a:moveTo>
                    <a:cubicBezTo>
                      <a:pt x="51" y="172"/>
                      <a:pt x="46" y="176"/>
                      <a:pt x="40" y="176"/>
                    </a:cubicBezTo>
                    <a:cubicBezTo>
                      <a:pt x="11" y="176"/>
                      <a:pt x="11" y="176"/>
                      <a:pt x="11" y="176"/>
                    </a:cubicBezTo>
                    <a:cubicBezTo>
                      <a:pt x="5" y="176"/>
                      <a:pt x="0" y="172"/>
                      <a:pt x="0" y="166"/>
                    </a:cubicBezTo>
                    <a:cubicBezTo>
                      <a:pt x="0" y="10"/>
                      <a:pt x="0" y="10"/>
                      <a:pt x="0" y="10"/>
                    </a:cubicBezTo>
                    <a:cubicBezTo>
                      <a:pt x="0" y="5"/>
                      <a:pt x="5" y="0"/>
                      <a:pt x="11" y="0"/>
                    </a:cubicBezTo>
                    <a:cubicBezTo>
                      <a:pt x="40" y="0"/>
                      <a:pt x="40" y="0"/>
                      <a:pt x="40" y="0"/>
                    </a:cubicBezTo>
                    <a:cubicBezTo>
                      <a:pt x="46" y="0"/>
                      <a:pt x="51" y="5"/>
                      <a:pt x="51" y="10"/>
                    </a:cubicBezTo>
                    <a:lnTo>
                      <a:pt x="51" y="1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04"/>
              <p:cNvSpPr>
                <a:spLocks/>
              </p:cNvSpPr>
              <p:nvPr/>
            </p:nvSpPr>
            <p:spPr bwMode="auto">
              <a:xfrm>
                <a:off x="1320801" y="1765300"/>
                <a:ext cx="190500" cy="884238"/>
              </a:xfrm>
              <a:custGeom>
                <a:avLst/>
                <a:gdLst>
                  <a:gd name="T0" fmla="*/ 51 w 51"/>
                  <a:gd name="T1" fmla="*/ 223 h 236"/>
                  <a:gd name="T2" fmla="*/ 40 w 51"/>
                  <a:gd name="T3" fmla="*/ 236 h 236"/>
                  <a:gd name="T4" fmla="*/ 11 w 51"/>
                  <a:gd name="T5" fmla="*/ 236 h 236"/>
                  <a:gd name="T6" fmla="*/ 0 w 51"/>
                  <a:gd name="T7" fmla="*/ 223 h 236"/>
                  <a:gd name="T8" fmla="*/ 0 w 51"/>
                  <a:gd name="T9" fmla="*/ 13 h 236"/>
                  <a:gd name="T10" fmla="*/ 11 w 51"/>
                  <a:gd name="T11" fmla="*/ 0 h 236"/>
                  <a:gd name="T12" fmla="*/ 40 w 51"/>
                  <a:gd name="T13" fmla="*/ 0 h 236"/>
                  <a:gd name="T14" fmla="*/ 51 w 51"/>
                  <a:gd name="T15" fmla="*/ 13 h 236"/>
                  <a:gd name="T16" fmla="*/ 51 w 51"/>
                  <a:gd name="T17" fmla="*/ 223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236">
                    <a:moveTo>
                      <a:pt x="51" y="223"/>
                    </a:moveTo>
                    <a:cubicBezTo>
                      <a:pt x="51" y="230"/>
                      <a:pt x="46" y="236"/>
                      <a:pt x="40" y="236"/>
                    </a:cubicBezTo>
                    <a:cubicBezTo>
                      <a:pt x="11" y="236"/>
                      <a:pt x="11" y="236"/>
                      <a:pt x="11" y="236"/>
                    </a:cubicBezTo>
                    <a:cubicBezTo>
                      <a:pt x="5" y="236"/>
                      <a:pt x="0" y="230"/>
                      <a:pt x="0" y="223"/>
                    </a:cubicBezTo>
                    <a:cubicBezTo>
                      <a:pt x="0" y="13"/>
                      <a:pt x="0" y="13"/>
                      <a:pt x="0" y="13"/>
                    </a:cubicBezTo>
                    <a:cubicBezTo>
                      <a:pt x="0" y="6"/>
                      <a:pt x="5" y="0"/>
                      <a:pt x="11" y="0"/>
                    </a:cubicBezTo>
                    <a:cubicBezTo>
                      <a:pt x="40" y="0"/>
                      <a:pt x="40" y="0"/>
                      <a:pt x="40" y="0"/>
                    </a:cubicBezTo>
                    <a:cubicBezTo>
                      <a:pt x="46" y="0"/>
                      <a:pt x="51" y="6"/>
                      <a:pt x="51" y="13"/>
                    </a:cubicBezTo>
                    <a:lnTo>
                      <a:pt x="51" y="2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05"/>
              <p:cNvSpPr>
                <a:spLocks/>
              </p:cNvSpPr>
              <p:nvPr/>
            </p:nvSpPr>
            <p:spPr bwMode="auto">
              <a:xfrm>
                <a:off x="1549401" y="2159000"/>
                <a:ext cx="190500" cy="490538"/>
              </a:xfrm>
              <a:custGeom>
                <a:avLst/>
                <a:gdLst>
                  <a:gd name="T0" fmla="*/ 51 w 51"/>
                  <a:gd name="T1" fmla="*/ 124 h 131"/>
                  <a:gd name="T2" fmla="*/ 40 w 51"/>
                  <a:gd name="T3" fmla="*/ 131 h 131"/>
                  <a:gd name="T4" fmla="*/ 11 w 51"/>
                  <a:gd name="T5" fmla="*/ 131 h 131"/>
                  <a:gd name="T6" fmla="*/ 0 w 51"/>
                  <a:gd name="T7" fmla="*/ 124 h 131"/>
                  <a:gd name="T8" fmla="*/ 0 w 51"/>
                  <a:gd name="T9" fmla="*/ 7 h 131"/>
                  <a:gd name="T10" fmla="*/ 11 w 51"/>
                  <a:gd name="T11" fmla="*/ 0 h 131"/>
                  <a:gd name="T12" fmla="*/ 40 w 51"/>
                  <a:gd name="T13" fmla="*/ 0 h 131"/>
                  <a:gd name="T14" fmla="*/ 51 w 51"/>
                  <a:gd name="T15" fmla="*/ 7 h 131"/>
                  <a:gd name="T16" fmla="*/ 51 w 51"/>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31">
                    <a:moveTo>
                      <a:pt x="51" y="124"/>
                    </a:moveTo>
                    <a:cubicBezTo>
                      <a:pt x="51" y="128"/>
                      <a:pt x="46" y="131"/>
                      <a:pt x="40" y="131"/>
                    </a:cubicBezTo>
                    <a:cubicBezTo>
                      <a:pt x="11" y="131"/>
                      <a:pt x="11" y="131"/>
                      <a:pt x="11" y="131"/>
                    </a:cubicBezTo>
                    <a:cubicBezTo>
                      <a:pt x="5" y="131"/>
                      <a:pt x="0" y="128"/>
                      <a:pt x="0" y="124"/>
                    </a:cubicBezTo>
                    <a:cubicBezTo>
                      <a:pt x="0" y="7"/>
                      <a:pt x="0" y="7"/>
                      <a:pt x="0" y="7"/>
                    </a:cubicBezTo>
                    <a:cubicBezTo>
                      <a:pt x="0" y="3"/>
                      <a:pt x="5" y="0"/>
                      <a:pt x="11" y="0"/>
                    </a:cubicBezTo>
                    <a:cubicBezTo>
                      <a:pt x="40" y="0"/>
                      <a:pt x="40" y="0"/>
                      <a:pt x="40" y="0"/>
                    </a:cubicBezTo>
                    <a:cubicBezTo>
                      <a:pt x="46" y="0"/>
                      <a:pt x="51" y="3"/>
                      <a:pt x="51" y="7"/>
                    </a:cubicBezTo>
                    <a:lnTo>
                      <a:pt x="51"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06"/>
              <p:cNvSpPr>
                <a:spLocks/>
              </p:cNvSpPr>
              <p:nvPr/>
            </p:nvSpPr>
            <p:spPr bwMode="auto">
              <a:xfrm>
                <a:off x="1781176" y="1870075"/>
                <a:ext cx="187325" cy="779463"/>
              </a:xfrm>
              <a:custGeom>
                <a:avLst/>
                <a:gdLst>
                  <a:gd name="T0" fmla="*/ 50 w 50"/>
                  <a:gd name="T1" fmla="*/ 197 h 208"/>
                  <a:gd name="T2" fmla="*/ 39 w 50"/>
                  <a:gd name="T3" fmla="*/ 208 h 208"/>
                  <a:gd name="T4" fmla="*/ 10 w 50"/>
                  <a:gd name="T5" fmla="*/ 208 h 208"/>
                  <a:gd name="T6" fmla="*/ 0 w 50"/>
                  <a:gd name="T7" fmla="*/ 197 h 208"/>
                  <a:gd name="T8" fmla="*/ 0 w 50"/>
                  <a:gd name="T9" fmla="*/ 12 h 208"/>
                  <a:gd name="T10" fmla="*/ 10 w 50"/>
                  <a:gd name="T11" fmla="*/ 0 h 208"/>
                  <a:gd name="T12" fmla="*/ 39 w 50"/>
                  <a:gd name="T13" fmla="*/ 0 h 208"/>
                  <a:gd name="T14" fmla="*/ 50 w 50"/>
                  <a:gd name="T15" fmla="*/ 12 h 208"/>
                  <a:gd name="T16" fmla="*/ 50 w 50"/>
                  <a:gd name="T17" fmla="*/ 197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208">
                    <a:moveTo>
                      <a:pt x="50" y="197"/>
                    </a:moveTo>
                    <a:cubicBezTo>
                      <a:pt x="50" y="203"/>
                      <a:pt x="45" y="208"/>
                      <a:pt x="39" y="208"/>
                    </a:cubicBezTo>
                    <a:cubicBezTo>
                      <a:pt x="10" y="208"/>
                      <a:pt x="10" y="208"/>
                      <a:pt x="10" y="208"/>
                    </a:cubicBezTo>
                    <a:cubicBezTo>
                      <a:pt x="4" y="208"/>
                      <a:pt x="0" y="203"/>
                      <a:pt x="0" y="197"/>
                    </a:cubicBezTo>
                    <a:cubicBezTo>
                      <a:pt x="0" y="12"/>
                      <a:pt x="0" y="12"/>
                      <a:pt x="0" y="12"/>
                    </a:cubicBezTo>
                    <a:cubicBezTo>
                      <a:pt x="0" y="5"/>
                      <a:pt x="4" y="0"/>
                      <a:pt x="10" y="0"/>
                    </a:cubicBezTo>
                    <a:cubicBezTo>
                      <a:pt x="39" y="0"/>
                      <a:pt x="39" y="0"/>
                      <a:pt x="39" y="0"/>
                    </a:cubicBezTo>
                    <a:cubicBezTo>
                      <a:pt x="45" y="0"/>
                      <a:pt x="50" y="5"/>
                      <a:pt x="50" y="12"/>
                    </a:cubicBezTo>
                    <a:lnTo>
                      <a:pt x="50" y="1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07"/>
              <p:cNvSpPr>
                <a:spLocks/>
              </p:cNvSpPr>
              <p:nvPr/>
            </p:nvSpPr>
            <p:spPr bwMode="auto">
              <a:xfrm>
                <a:off x="2009776" y="2159000"/>
                <a:ext cx="187325" cy="490538"/>
              </a:xfrm>
              <a:custGeom>
                <a:avLst/>
                <a:gdLst>
                  <a:gd name="T0" fmla="*/ 50 w 50"/>
                  <a:gd name="T1" fmla="*/ 124 h 131"/>
                  <a:gd name="T2" fmla="*/ 39 w 50"/>
                  <a:gd name="T3" fmla="*/ 131 h 131"/>
                  <a:gd name="T4" fmla="*/ 10 w 50"/>
                  <a:gd name="T5" fmla="*/ 131 h 131"/>
                  <a:gd name="T6" fmla="*/ 0 w 50"/>
                  <a:gd name="T7" fmla="*/ 124 h 131"/>
                  <a:gd name="T8" fmla="*/ 0 w 50"/>
                  <a:gd name="T9" fmla="*/ 7 h 131"/>
                  <a:gd name="T10" fmla="*/ 10 w 50"/>
                  <a:gd name="T11" fmla="*/ 0 h 131"/>
                  <a:gd name="T12" fmla="*/ 39 w 50"/>
                  <a:gd name="T13" fmla="*/ 0 h 131"/>
                  <a:gd name="T14" fmla="*/ 50 w 50"/>
                  <a:gd name="T15" fmla="*/ 7 h 131"/>
                  <a:gd name="T16" fmla="*/ 50 w 50"/>
                  <a:gd name="T17" fmla="*/ 124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131">
                    <a:moveTo>
                      <a:pt x="50" y="124"/>
                    </a:moveTo>
                    <a:cubicBezTo>
                      <a:pt x="50" y="128"/>
                      <a:pt x="45" y="131"/>
                      <a:pt x="39" y="131"/>
                    </a:cubicBezTo>
                    <a:cubicBezTo>
                      <a:pt x="10" y="131"/>
                      <a:pt x="10" y="131"/>
                      <a:pt x="10" y="131"/>
                    </a:cubicBezTo>
                    <a:cubicBezTo>
                      <a:pt x="4" y="131"/>
                      <a:pt x="0" y="128"/>
                      <a:pt x="0" y="124"/>
                    </a:cubicBezTo>
                    <a:cubicBezTo>
                      <a:pt x="0" y="7"/>
                      <a:pt x="0" y="7"/>
                      <a:pt x="0" y="7"/>
                    </a:cubicBezTo>
                    <a:cubicBezTo>
                      <a:pt x="0" y="3"/>
                      <a:pt x="4" y="0"/>
                      <a:pt x="10" y="0"/>
                    </a:cubicBezTo>
                    <a:cubicBezTo>
                      <a:pt x="39" y="0"/>
                      <a:pt x="39" y="0"/>
                      <a:pt x="39" y="0"/>
                    </a:cubicBezTo>
                    <a:cubicBezTo>
                      <a:pt x="45" y="0"/>
                      <a:pt x="50" y="3"/>
                      <a:pt x="50" y="7"/>
                    </a:cubicBezTo>
                    <a:lnTo>
                      <a:pt x="50" y="1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7" name="同心圆 36"/>
            <p:cNvSpPr/>
            <p:nvPr/>
          </p:nvSpPr>
          <p:spPr>
            <a:xfrm>
              <a:off x="1718632" y="1996162"/>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44" name="椭圆 43"/>
          <p:cNvSpPr/>
          <p:nvPr/>
        </p:nvSpPr>
        <p:spPr>
          <a:xfrm>
            <a:off x="3261285" y="3041449"/>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5145126" y="2821676"/>
            <a:ext cx="2880114" cy="553998"/>
          </a:xfrm>
          <a:prstGeom prst="rect">
            <a:avLst/>
          </a:prstGeom>
        </p:spPr>
        <p:txBody>
          <a:bodyPr wrap="square">
            <a:spAutoFit/>
          </a:bodyPr>
          <a:lstStyle/>
          <a:p>
            <a:pPr algn="just">
              <a:lnSpc>
                <a:spcPts val="1200"/>
              </a:lnSpc>
            </a:pPr>
            <a:r>
              <a:rPr lang="zh-CN" altLang="en-US" sz="1200" b="1" dirty="0" smtClean="0">
                <a:solidFill>
                  <a:schemeClr val="bg1">
                    <a:lumMod val="50000"/>
                  </a:schemeClr>
                </a:solidFill>
                <a:latin typeface="微软雅黑" pitchFamily="34" charset="-122"/>
                <a:ea typeface="微软雅黑" pitchFamily="34" charset="-122"/>
              </a:rPr>
              <a:t>这里填写目录二级标题</a:t>
            </a:r>
            <a:endParaRPr lang="en-US" altLang="zh-CN" sz="1200" b="1" dirty="0" smtClean="0">
              <a:solidFill>
                <a:schemeClr val="bg1">
                  <a:lumMod val="50000"/>
                </a:schemeClr>
              </a:solidFill>
              <a:latin typeface="微软雅黑" pitchFamily="34" charset="-122"/>
              <a:ea typeface="微软雅黑" pitchFamily="34" charset="-122"/>
            </a:endParaRPr>
          </a:p>
          <a:p>
            <a:pPr algn="just">
              <a:lnSpc>
                <a:spcPts val="1200"/>
              </a:lnSpc>
            </a:pPr>
            <a:r>
              <a:rPr lang="zh-CN" altLang="en-US" sz="1000" dirty="0" smtClean="0">
                <a:solidFill>
                  <a:schemeClr val="bg1">
                    <a:lumMod val="50000"/>
                  </a:schemeClr>
                </a:solidFill>
                <a:latin typeface="微软雅黑" pitchFamily="34" charset="-122"/>
                <a:ea typeface="微软雅黑" pitchFamily="34" charset="-122"/>
              </a:rPr>
              <a:t>这里填写目录内容说明，设计</a:t>
            </a:r>
            <a:r>
              <a:rPr lang="zh-CN" altLang="en-US" sz="1000" dirty="0">
                <a:solidFill>
                  <a:schemeClr val="bg1">
                    <a:lumMod val="50000"/>
                  </a:schemeClr>
                </a:solidFill>
                <a:latin typeface="微软雅黑" pitchFamily="34" charset="-122"/>
                <a:ea typeface="微软雅黑" pitchFamily="34" charset="-122"/>
              </a:rPr>
              <a:t>的发展存在着一个时代价值观的</a:t>
            </a:r>
            <a:r>
              <a:rPr lang="zh-CN" altLang="en-US" sz="1000" dirty="0" smtClean="0">
                <a:solidFill>
                  <a:schemeClr val="bg1">
                    <a:lumMod val="50000"/>
                  </a:schemeClr>
                </a:solidFill>
                <a:latin typeface="微软雅黑" pitchFamily="34" charset="-122"/>
                <a:ea typeface="微软雅黑" pitchFamily="34" charset="-122"/>
              </a:rPr>
              <a:t>问题。</a:t>
            </a:r>
            <a:endParaRPr lang="en-US" altLang="zh-CN" sz="1000" dirty="0" smtClean="0">
              <a:solidFill>
                <a:schemeClr val="bg1">
                  <a:lumMod val="50000"/>
                </a:schemeClr>
              </a:solidFill>
              <a:latin typeface="微软雅黑" pitchFamily="34" charset="-122"/>
              <a:ea typeface="微软雅黑" pitchFamily="34" charset="-122"/>
            </a:endParaRPr>
          </a:p>
        </p:txBody>
      </p:sp>
      <p:grpSp>
        <p:nvGrpSpPr>
          <p:cNvPr id="46" name="组合 45"/>
          <p:cNvGrpSpPr/>
          <p:nvPr/>
        </p:nvGrpSpPr>
        <p:grpSpPr>
          <a:xfrm>
            <a:off x="4626127" y="2847700"/>
            <a:ext cx="505405" cy="505405"/>
            <a:chOff x="4197777" y="3610451"/>
            <a:chExt cx="560677" cy="560677"/>
          </a:xfrm>
          <a:solidFill>
            <a:srgbClr val="E74C2E"/>
          </a:solidFill>
        </p:grpSpPr>
        <p:grpSp>
          <p:nvGrpSpPr>
            <p:cNvPr id="47" name="组合 46"/>
            <p:cNvGrpSpPr/>
            <p:nvPr/>
          </p:nvGrpSpPr>
          <p:grpSpPr>
            <a:xfrm>
              <a:off x="4324818" y="3742282"/>
              <a:ext cx="305320" cy="261247"/>
              <a:chOff x="1627188" y="2219325"/>
              <a:chExt cx="758825" cy="649288"/>
            </a:xfrm>
            <a:grpFill/>
          </p:grpSpPr>
          <p:sp>
            <p:nvSpPr>
              <p:cNvPr id="49" name="Freeform 72"/>
              <p:cNvSpPr>
                <a:spLocks/>
              </p:cNvSpPr>
              <p:nvPr/>
            </p:nvSpPr>
            <p:spPr bwMode="auto">
              <a:xfrm>
                <a:off x="1657351"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73"/>
              <p:cNvSpPr>
                <a:spLocks/>
              </p:cNvSpPr>
              <p:nvPr/>
            </p:nvSpPr>
            <p:spPr bwMode="auto">
              <a:xfrm>
                <a:off x="1657351"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74"/>
              <p:cNvSpPr>
                <a:spLocks/>
              </p:cNvSpPr>
              <p:nvPr/>
            </p:nvSpPr>
            <p:spPr bwMode="auto">
              <a:xfrm>
                <a:off x="1657351"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75"/>
              <p:cNvSpPr>
                <a:spLocks/>
              </p:cNvSpPr>
              <p:nvPr/>
            </p:nvSpPr>
            <p:spPr bwMode="auto">
              <a:xfrm>
                <a:off x="1657351"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76"/>
              <p:cNvSpPr>
                <a:spLocks/>
              </p:cNvSpPr>
              <p:nvPr/>
            </p:nvSpPr>
            <p:spPr bwMode="auto">
              <a:xfrm>
                <a:off x="1657351"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1"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1"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77"/>
              <p:cNvSpPr>
                <a:spLocks/>
              </p:cNvSpPr>
              <p:nvPr/>
            </p:nvSpPr>
            <p:spPr bwMode="auto">
              <a:xfrm>
                <a:off x="1803401" y="247808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78"/>
              <p:cNvSpPr>
                <a:spLocks/>
              </p:cNvSpPr>
              <p:nvPr/>
            </p:nvSpPr>
            <p:spPr bwMode="auto">
              <a:xfrm>
                <a:off x="1803401" y="2219325"/>
                <a:ext cx="120650" cy="47625"/>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79"/>
              <p:cNvSpPr>
                <a:spLocks/>
              </p:cNvSpPr>
              <p:nvPr/>
            </p:nvSpPr>
            <p:spPr bwMode="auto">
              <a:xfrm>
                <a:off x="1803401" y="23050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80"/>
              <p:cNvSpPr>
                <a:spLocks/>
              </p:cNvSpPr>
              <p:nvPr/>
            </p:nvSpPr>
            <p:spPr bwMode="auto">
              <a:xfrm>
                <a:off x="1803401" y="2390775"/>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81"/>
              <p:cNvSpPr>
                <a:spLocks/>
              </p:cNvSpPr>
              <p:nvPr/>
            </p:nvSpPr>
            <p:spPr bwMode="auto">
              <a:xfrm>
                <a:off x="1803401" y="2563813"/>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82"/>
              <p:cNvSpPr>
                <a:spLocks/>
              </p:cNvSpPr>
              <p:nvPr/>
            </p:nvSpPr>
            <p:spPr bwMode="auto">
              <a:xfrm>
                <a:off x="1803401" y="2649538"/>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83"/>
              <p:cNvSpPr>
                <a:spLocks/>
              </p:cNvSpPr>
              <p:nvPr/>
            </p:nvSpPr>
            <p:spPr bwMode="auto">
              <a:xfrm>
                <a:off x="1803401" y="2736850"/>
                <a:ext cx="120650" cy="49213"/>
              </a:xfrm>
              <a:custGeom>
                <a:avLst/>
                <a:gdLst>
                  <a:gd name="T0" fmla="*/ 32 w 32"/>
                  <a:gd name="T1" fmla="*/ 6 h 13"/>
                  <a:gd name="T2" fmla="*/ 28 w 32"/>
                  <a:gd name="T3" fmla="*/ 13 h 13"/>
                  <a:gd name="T4" fmla="*/ 3 w 32"/>
                  <a:gd name="T5" fmla="*/ 13 h 13"/>
                  <a:gd name="T6" fmla="*/ 0 w 32"/>
                  <a:gd name="T7" fmla="*/ 6 h 13"/>
                  <a:gd name="T8" fmla="*/ 0 w 32"/>
                  <a:gd name="T9" fmla="*/ 6 h 13"/>
                  <a:gd name="T10" fmla="*/ 3 w 32"/>
                  <a:gd name="T11" fmla="*/ 0 h 13"/>
                  <a:gd name="T12" fmla="*/ 28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84"/>
              <p:cNvSpPr>
                <a:spLocks/>
              </p:cNvSpPr>
              <p:nvPr/>
            </p:nvSpPr>
            <p:spPr bwMode="auto">
              <a:xfrm>
                <a:off x="1949451" y="247808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85"/>
              <p:cNvSpPr>
                <a:spLocks/>
              </p:cNvSpPr>
              <p:nvPr/>
            </p:nvSpPr>
            <p:spPr bwMode="auto">
              <a:xfrm>
                <a:off x="1949451"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86"/>
              <p:cNvSpPr>
                <a:spLocks/>
              </p:cNvSpPr>
              <p:nvPr/>
            </p:nvSpPr>
            <p:spPr bwMode="auto">
              <a:xfrm>
                <a:off x="1949451"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87"/>
              <p:cNvSpPr>
                <a:spLocks/>
              </p:cNvSpPr>
              <p:nvPr/>
            </p:nvSpPr>
            <p:spPr bwMode="auto">
              <a:xfrm>
                <a:off x="1949451"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88"/>
              <p:cNvSpPr>
                <a:spLocks/>
              </p:cNvSpPr>
              <p:nvPr/>
            </p:nvSpPr>
            <p:spPr bwMode="auto">
              <a:xfrm>
                <a:off x="2092326" y="247808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89"/>
              <p:cNvSpPr>
                <a:spLocks/>
              </p:cNvSpPr>
              <p:nvPr/>
            </p:nvSpPr>
            <p:spPr bwMode="auto">
              <a:xfrm>
                <a:off x="2092326" y="23050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90"/>
              <p:cNvSpPr>
                <a:spLocks/>
              </p:cNvSpPr>
              <p:nvPr/>
            </p:nvSpPr>
            <p:spPr bwMode="auto">
              <a:xfrm>
                <a:off x="2092326" y="2390775"/>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91"/>
              <p:cNvSpPr>
                <a:spLocks/>
              </p:cNvSpPr>
              <p:nvPr/>
            </p:nvSpPr>
            <p:spPr bwMode="auto">
              <a:xfrm>
                <a:off x="2092326" y="2563813"/>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92"/>
              <p:cNvSpPr>
                <a:spLocks/>
              </p:cNvSpPr>
              <p:nvPr/>
            </p:nvSpPr>
            <p:spPr bwMode="auto">
              <a:xfrm>
                <a:off x="2092326" y="2649538"/>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93"/>
              <p:cNvSpPr>
                <a:spLocks/>
              </p:cNvSpPr>
              <p:nvPr/>
            </p:nvSpPr>
            <p:spPr bwMode="auto">
              <a:xfrm>
                <a:off x="2092326" y="2736850"/>
                <a:ext cx="120650" cy="49213"/>
              </a:xfrm>
              <a:custGeom>
                <a:avLst/>
                <a:gdLst>
                  <a:gd name="T0" fmla="*/ 32 w 32"/>
                  <a:gd name="T1" fmla="*/ 6 h 13"/>
                  <a:gd name="T2" fmla="*/ 29 w 32"/>
                  <a:gd name="T3" fmla="*/ 13 h 13"/>
                  <a:gd name="T4" fmla="*/ 3 w 32"/>
                  <a:gd name="T5" fmla="*/ 13 h 13"/>
                  <a:gd name="T6" fmla="*/ 0 w 32"/>
                  <a:gd name="T7" fmla="*/ 6 h 13"/>
                  <a:gd name="T8" fmla="*/ 0 w 32"/>
                  <a:gd name="T9" fmla="*/ 6 h 13"/>
                  <a:gd name="T10" fmla="*/ 3 w 32"/>
                  <a:gd name="T11" fmla="*/ 0 h 13"/>
                  <a:gd name="T12" fmla="*/ 29 w 32"/>
                  <a:gd name="T13" fmla="*/ 0 h 13"/>
                  <a:gd name="T14" fmla="*/ 32 w 32"/>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13">
                    <a:moveTo>
                      <a:pt x="32" y="6"/>
                    </a:moveTo>
                    <a:cubicBezTo>
                      <a:pt x="32" y="10"/>
                      <a:pt x="30" y="13"/>
                      <a:pt x="29" y="13"/>
                    </a:cubicBezTo>
                    <a:cubicBezTo>
                      <a:pt x="3" y="13"/>
                      <a:pt x="3" y="13"/>
                      <a:pt x="3" y="13"/>
                    </a:cubicBezTo>
                    <a:cubicBezTo>
                      <a:pt x="2" y="13"/>
                      <a:pt x="0" y="10"/>
                      <a:pt x="0" y="6"/>
                    </a:cubicBezTo>
                    <a:cubicBezTo>
                      <a:pt x="0" y="6"/>
                      <a:pt x="0" y="6"/>
                      <a:pt x="0" y="6"/>
                    </a:cubicBezTo>
                    <a:cubicBezTo>
                      <a:pt x="0" y="3"/>
                      <a:pt x="2" y="0"/>
                      <a:pt x="3" y="0"/>
                    </a:cubicBezTo>
                    <a:cubicBezTo>
                      <a:pt x="29" y="0"/>
                      <a:pt x="29" y="0"/>
                      <a:pt x="29" y="0"/>
                    </a:cubicBezTo>
                    <a:cubicBezTo>
                      <a:pt x="30" y="0"/>
                      <a:pt x="32" y="3"/>
                      <a:pt x="32"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94"/>
              <p:cNvSpPr>
                <a:spLocks/>
              </p:cNvSpPr>
              <p:nvPr/>
            </p:nvSpPr>
            <p:spPr bwMode="auto">
              <a:xfrm>
                <a:off x="2238376" y="2563813"/>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95"/>
              <p:cNvSpPr>
                <a:spLocks/>
              </p:cNvSpPr>
              <p:nvPr/>
            </p:nvSpPr>
            <p:spPr bwMode="auto">
              <a:xfrm>
                <a:off x="2238376" y="2649538"/>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96"/>
              <p:cNvSpPr>
                <a:spLocks/>
              </p:cNvSpPr>
              <p:nvPr/>
            </p:nvSpPr>
            <p:spPr bwMode="auto">
              <a:xfrm>
                <a:off x="2238376" y="2736850"/>
                <a:ext cx="117475" cy="49213"/>
              </a:xfrm>
              <a:custGeom>
                <a:avLst/>
                <a:gdLst>
                  <a:gd name="T0" fmla="*/ 31 w 31"/>
                  <a:gd name="T1" fmla="*/ 6 h 13"/>
                  <a:gd name="T2" fmla="*/ 28 w 31"/>
                  <a:gd name="T3" fmla="*/ 13 h 13"/>
                  <a:gd name="T4" fmla="*/ 3 w 31"/>
                  <a:gd name="T5" fmla="*/ 13 h 13"/>
                  <a:gd name="T6" fmla="*/ 0 w 31"/>
                  <a:gd name="T7" fmla="*/ 6 h 13"/>
                  <a:gd name="T8" fmla="*/ 0 w 31"/>
                  <a:gd name="T9" fmla="*/ 6 h 13"/>
                  <a:gd name="T10" fmla="*/ 3 w 31"/>
                  <a:gd name="T11" fmla="*/ 0 h 13"/>
                  <a:gd name="T12" fmla="*/ 28 w 31"/>
                  <a:gd name="T13" fmla="*/ 0 h 13"/>
                  <a:gd name="T14" fmla="*/ 31 w 31"/>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3">
                    <a:moveTo>
                      <a:pt x="31" y="6"/>
                    </a:moveTo>
                    <a:cubicBezTo>
                      <a:pt x="31" y="10"/>
                      <a:pt x="30" y="13"/>
                      <a:pt x="28" y="13"/>
                    </a:cubicBezTo>
                    <a:cubicBezTo>
                      <a:pt x="3" y="13"/>
                      <a:pt x="3" y="13"/>
                      <a:pt x="3" y="13"/>
                    </a:cubicBezTo>
                    <a:cubicBezTo>
                      <a:pt x="1" y="13"/>
                      <a:pt x="0" y="10"/>
                      <a:pt x="0" y="6"/>
                    </a:cubicBezTo>
                    <a:cubicBezTo>
                      <a:pt x="0" y="6"/>
                      <a:pt x="0" y="6"/>
                      <a:pt x="0" y="6"/>
                    </a:cubicBezTo>
                    <a:cubicBezTo>
                      <a:pt x="0" y="3"/>
                      <a:pt x="1" y="0"/>
                      <a:pt x="3" y="0"/>
                    </a:cubicBezTo>
                    <a:cubicBezTo>
                      <a:pt x="28" y="0"/>
                      <a:pt x="28" y="0"/>
                      <a:pt x="28" y="0"/>
                    </a:cubicBezTo>
                    <a:cubicBezTo>
                      <a:pt x="30" y="0"/>
                      <a:pt x="31" y="3"/>
                      <a:pt x="31"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97"/>
              <p:cNvSpPr>
                <a:spLocks/>
              </p:cNvSpPr>
              <p:nvPr/>
            </p:nvSpPr>
            <p:spPr bwMode="auto">
              <a:xfrm>
                <a:off x="1627188" y="2808288"/>
                <a:ext cx="758825" cy="60325"/>
              </a:xfrm>
              <a:custGeom>
                <a:avLst/>
                <a:gdLst>
                  <a:gd name="T0" fmla="*/ 202 w 202"/>
                  <a:gd name="T1" fmla="*/ 8 h 16"/>
                  <a:gd name="T2" fmla="*/ 197 w 202"/>
                  <a:gd name="T3" fmla="*/ 16 h 16"/>
                  <a:gd name="T4" fmla="*/ 6 w 202"/>
                  <a:gd name="T5" fmla="*/ 16 h 16"/>
                  <a:gd name="T6" fmla="*/ 0 w 202"/>
                  <a:gd name="T7" fmla="*/ 8 h 16"/>
                  <a:gd name="T8" fmla="*/ 0 w 202"/>
                  <a:gd name="T9" fmla="*/ 8 h 16"/>
                  <a:gd name="T10" fmla="*/ 6 w 202"/>
                  <a:gd name="T11" fmla="*/ 0 h 16"/>
                  <a:gd name="T12" fmla="*/ 197 w 202"/>
                  <a:gd name="T13" fmla="*/ 0 h 16"/>
                  <a:gd name="T14" fmla="*/ 202 w 202"/>
                  <a:gd name="T15" fmla="*/ 8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2" h="16">
                    <a:moveTo>
                      <a:pt x="202" y="8"/>
                    </a:moveTo>
                    <a:cubicBezTo>
                      <a:pt x="202" y="13"/>
                      <a:pt x="200" y="16"/>
                      <a:pt x="197" y="16"/>
                    </a:cubicBezTo>
                    <a:cubicBezTo>
                      <a:pt x="6" y="16"/>
                      <a:pt x="6" y="16"/>
                      <a:pt x="6" y="16"/>
                    </a:cubicBezTo>
                    <a:cubicBezTo>
                      <a:pt x="3" y="16"/>
                      <a:pt x="0" y="13"/>
                      <a:pt x="0" y="8"/>
                    </a:cubicBezTo>
                    <a:cubicBezTo>
                      <a:pt x="0" y="8"/>
                      <a:pt x="0" y="8"/>
                      <a:pt x="0" y="8"/>
                    </a:cubicBezTo>
                    <a:cubicBezTo>
                      <a:pt x="0" y="4"/>
                      <a:pt x="3" y="0"/>
                      <a:pt x="6" y="0"/>
                    </a:cubicBezTo>
                    <a:cubicBezTo>
                      <a:pt x="197" y="0"/>
                      <a:pt x="197" y="0"/>
                      <a:pt x="197" y="0"/>
                    </a:cubicBezTo>
                    <a:cubicBezTo>
                      <a:pt x="200" y="0"/>
                      <a:pt x="202" y="4"/>
                      <a:pt x="202"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8" name="同心圆 47"/>
            <p:cNvSpPr/>
            <p:nvPr/>
          </p:nvSpPr>
          <p:spPr>
            <a:xfrm>
              <a:off x="4197777" y="3610451"/>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75" name="椭圆 74"/>
          <p:cNvSpPr/>
          <p:nvPr/>
        </p:nvSpPr>
        <p:spPr>
          <a:xfrm>
            <a:off x="3261285" y="3611402"/>
            <a:ext cx="105345" cy="105345"/>
          </a:xfrm>
          <a:prstGeom prst="ellipse">
            <a:avLst/>
          </a:prstGeom>
          <a:solidFill>
            <a:schemeClr val="bg1">
              <a:lumMod val="75000"/>
            </a:schemeClr>
          </a:solidFill>
          <a:ln w="381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5145126" y="3403659"/>
            <a:ext cx="2880114" cy="553998"/>
          </a:xfrm>
          <a:prstGeom prst="rect">
            <a:avLst/>
          </a:prstGeom>
        </p:spPr>
        <p:txBody>
          <a:bodyPr wrap="square">
            <a:spAutoFit/>
          </a:bodyPr>
          <a:lstStyle/>
          <a:p>
            <a:pPr algn="just">
              <a:lnSpc>
                <a:spcPts val="1200"/>
              </a:lnSpc>
            </a:pPr>
            <a:r>
              <a:rPr lang="zh-CN" altLang="en-US" sz="1200" b="1" dirty="0" smtClean="0">
                <a:solidFill>
                  <a:schemeClr val="bg1">
                    <a:lumMod val="50000"/>
                  </a:schemeClr>
                </a:solidFill>
                <a:latin typeface="微软雅黑" pitchFamily="34" charset="-122"/>
                <a:ea typeface="微软雅黑" pitchFamily="34" charset="-122"/>
              </a:rPr>
              <a:t>这里填写目录二级标题</a:t>
            </a:r>
            <a:endParaRPr lang="en-US" altLang="zh-CN" sz="1200" b="1" dirty="0" smtClean="0">
              <a:solidFill>
                <a:schemeClr val="bg1">
                  <a:lumMod val="50000"/>
                </a:schemeClr>
              </a:solidFill>
              <a:latin typeface="微软雅黑" pitchFamily="34" charset="-122"/>
              <a:ea typeface="微软雅黑" pitchFamily="34" charset="-122"/>
            </a:endParaRPr>
          </a:p>
          <a:p>
            <a:pPr algn="just">
              <a:lnSpc>
                <a:spcPts val="1200"/>
              </a:lnSpc>
            </a:pPr>
            <a:r>
              <a:rPr lang="zh-CN" altLang="en-US" sz="1000" dirty="0" smtClean="0">
                <a:solidFill>
                  <a:schemeClr val="bg1">
                    <a:lumMod val="50000"/>
                  </a:schemeClr>
                </a:solidFill>
                <a:latin typeface="微软雅黑" pitchFamily="34" charset="-122"/>
                <a:ea typeface="微软雅黑" pitchFamily="34" charset="-122"/>
              </a:rPr>
              <a:t>这里填写目录内容说明，设计</a:t>
            </a:r>
            <a:r>
              <a:rPr lang="zh-CN" altLang="en-US" sz="1000" dirty="0">
                <a:solidFill>
                  <a:schemeClr val="bg1">
                    <a:lumMod val="50000"/>
                  </a:schemeClr>
                </a:solidFill>
                <a:latin typeface="微软雅黑" pitchFamily="34" charset="-122"/>
                <a:ea typeface="微软雅黑" pitchFamily="34" charset="-122"/>
              </a:rPr>
              <a:t>的发展存在着一个时代价值观的</a:t>
            </a:r>
            <a:r>
              <a:rPr lang="zh-CN" altLang="en-US" sz="1000" dirty="0" smtClean="0">
                <a:solidFill>
                  <a:schemeClr val="bg1">
                    <a:lumMod val="50000"/>
                  </a:schemeClr>
                </a:solidFill>
                <a:latin typeface="微软雅黑" pitchFamily="34" charset="-122"/>
                <a:ea typeface="微软雅黑" pitchFamily="34" charset="-122"/>
              </a:rPr>
              <a:t>问题。</a:t>
            </a:r>
            <a:endParaRPr lang="en-US" altLang="zh-CN" sz="1000" dirty="0" smtClean="0">
              <a:solidFill>
                <a:schemeClr val="bg1">
                  <a:lumMod val="50000"/>
                </a:schemeClr>
              </a:solidFill>
              <a:latin typeface="微软雅黑" pitchFamily="34" charset="-122"/>
              <a:ea typeface="微软雅黑" pitchFamily="34" charset="-122"/>
            </a:endParaRPr>
          </a:p>
        </p:txBody>
      </p:sp>
      <p:grpSp>
        <p:nvGrpSpPr>
          <p:cNvPr id="77" name="组合 76"/>
          <p:cNvGrpSpPr/>
          <p:nvPr/>
        </p:nvGrpSpPr>
        <p:grpSpPr>
          <a:xfrm>
            <a:off x="4626127" y="3431706"/>
            <a:ext cx="506224" cy="506224"/>
            <a:chOff x="1292477" y="2482145"/>
            <a:chExt cx="560677" cy="560677"/>
          </a:xfrm>
          <a:solidFill>
            <a:srgbClr val="92AF27"/>
          </a:solidFill>
        </p:grpSpPr>
        <p:grpSp>
          <p:nvGrpSpPr>
            <p:cNvPr id="78" name="组合 77"/>
            <p:cNvGrpSpPr/>
            <p:nvPr/>
          </p:nvGrpSpPr>
          <p:grpSpPr>
            <a:xfrm>
              <a:off x="1443224" y="2627821"/>
              <a:ext cx="242888" cy="265780"/>
              <a:chOff x="247650" y="1957388"/>
              <a:chExt cx="993776" cy="1087438"/>
            </a:xfrm>
            <a:grpFill/>
          </p:grpSpPr>
          <p:sp>
            <p:nvSpPr>
              <p:cNvPr id="80" name="Freeform 112"/>
              <p:cNvSpPr>
                <a:spLocks/>
              </p:cNvSpPr>
              <p:nvPr/>
            </p:nvSpPr>
            <p:spPr bwMode="auto">
              <a:xfrm>
                <a:off x="247650" y="1957388"/>
                <a:ext cx="914400" cy="1087438"/>
              </a:xfrm>
              <a:custGeom>
                <a:avLst/>
                <a:gdLst>
                  <a:gd name="T0" fmla="*/ 244 w 244"/>
                  <a:gd name="T1" fmla="*/ 265 h 290"/>
                  <a:gd name="T2" fmla="*/ 219 w 244"/>
                  <a:gd name="T3" fmla="*/ 290 h 290"/>
                  <a:gd name="T4" fmla="*/ 26 w 244"/>
                  <a:gd name="T5" fmla="*/ 290 h 290"/>
                  <a:gd name="T6" fmla="*/ 0 w 244"/>
                  <a:gd name="T7" fmla="*/ 265 h 290"/>
                  <a:gd name="T8" fmla="*/ 0 w 244"/>
                  <a:gd name="T9" fmla="*/ 25 h 290"/>
                  <a:gd name="T10" fmla="*/ 26 w 244"/>
                  <a:gd name="T11" fmla="*/ 0 h 290"/>
                  <a:gd name="T12" fmla="*/ 219 w 244"/>
                  <a:gd name="T13" fmla="*/ 0 h 290"/>
                  <a:gd name="T14" fmla="*/ 244 w 244"/>
                  <a:gd name="T15" fmla="*/ 25 h 290"/>
                  <a:gd name="T16" fmla="*/ 244 w 244"/>
                  <a:gd name="T17" fmla="*/ 265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4" h="290">
                    <a:moveTo>
                      <a:pt x="244" y="265"/>
                    </a:moveTo>
                    <a:cubicBezTo>
                      <a:pt x="244" y="279"/>
                      <a:pt x="233" y="290"/>
                      <a:pt x="219" y="290"/>
                    </a:cubicBezTo>
                    <a:cubicBezTo>
                      <a:pt x="26" y="290"/>
                      <a:pt x="26" y="290"/>
                      <a:pt x="26" y="290"/>
                    </a:cubicBezTo>
                    <a:cubicBezTo>
                      <a:pt x="12" y="290"/>
                      <a:pt x="0" y="279"/>
                      <a:pt x="0" y="265"/>
                    </a:cubicBezTo>
                    <a:cubicBezTo>
                      <a:pt x="0" y="25"/>
                      <a:pt x="0" y="25"/>
                      <a:pt x="0" y="25"/>
                    </a:cubicBezTo>
                    <a:cubicBezTo>
                      <a:pt x="0" y="11"/>
                      <a:pt x="12" y="0"/>
                      <a:pt x="26" y="0"/>
                    </a:cubicBezTo>
                    <a:cubicBezTo>
                      <a:pt x="219" y="0"/>
                      <a:pt x="219" y="0"/>
                      <a:pt x="219" y="0"/>
                    </a:cubicBezTo>
                    <a:cubicBezTo>
                      <a:pt x="233" y="0"/>
                      <a:pt x="244" y="11"/>
                      <a:pt x="244" y="25"/>
                    </a:cubicBezTo>
                    <a:lnTo>
                      <a:pt x="244" y="26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13"/>
              <p:cNvSpPr>
                <a:spLocks/>
              </p:cNvSpPr>
              <p:nvPr/>
            </p:nvSpPr>
            <p:spPr bwMode="auto">
              <a:xfrm>
                <a:off x="366713" y="2076451"/>
                <a:ext cx="676275" cy="850900"/>
              </a:xfrm>
              <a:custGeom>
                <a:avLst/>
                <a:gdLst>
                  <a:gd name="T0" fmla="*/ 426 w 426"/>
                  <a:gd name="T1" fmla="*/ 536 h 536"/>
                  <a:gd name="T2" fmla="*/ 0 w 426"/>
                  <a:gd name="T3" fmla="*/ 536 h 536"/>
                  <a:gd name="T4" fmla="*/ 0 w 426"/>
                  <a:gd name="T5" fmla="*/ 0 h 536"/>
                  <a:gd name="T6" fmla="*/ 426 w 426"/>
                  <a:gd name="T7" fmla="*/ 0 h 536"/>
                  <a:gd name="T8" fmla="*/ 426 w 426"/>
                  <a:gd name="T9" fmla="*/ 536 h 536"/>
                  <a:gd name="T10" fmla="*/ 426 w 426"/>
                  <a:gd name="T11" fmla="*/ 536 h 536"/>
                </a:gdLst>
                <a:ahLst/>
                <a:cxnLst>
                  <a:cxn ang="0">
                    <a:pos x="T0" y="T1"/>
                  </a:cxn>
                  <a:cxn ang="0">
                    <a:pos x="T2" y="T3"/>
                  </a:cxn>
                  <a:cxn ang="0">
                    <a:pos x="T4" y="T5"/>
                  </a:cxn>
                  <a:cxn ang="0">
                    <a:pos x="T6" y="T7"/>
                  </a:cxn>
                  <a:cxn ang="0">
                    <a:pos x="T8" y="T9"/>
                  </a:cxn>
                  <a:cxn ang="0">
                    <a:pos x="T10" y="T11"/>
                  </a:cxn>
                </a:cxnLst>
                <a:rect l="0" t="0" r="r" b="b"/>
                <a:pathLst>
                  <a:path w="426" h="536">
                    <a:moveTo>
                      <a:pt x="426" y="536"/>
                    </a:moveTo>
                    <a:lnTo>
                      <a:pt x="0" y="536"/>
                    </a:lnTo>
                    <a:lnTo>
                      <a:pt x="0" y="0"/>
                    </a:lnTo>
                    <a:lnTo>
                      <a:pt x="426" y="0"/>
                    </a:lnTo>
                    <a:lnTo>
                      <a:pt x="426" y="536"/>
                    </a:lnTo>
                    <a:lnTo>
                      <a:pt x="426" y="5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Oval 114"/>
              <p:cNvSpPr>
                <a:spLocks noChangeArrowheads="1"/>
              </p:cNvSpPr>
              <p:nvPr/>
            </p:nvSpPr>
            <p:spPr bwMode="auto">
              <a:xfrm>
                <a:off x="407988" y="2152651"/>
                <a:ext cx="82550" cy="825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Rectangle 115"/>
              <p:cNvSpPr>
                <a:spLocks noChangeArrowheads="1"/>
              </p:cNvSpPr>
              <p:nvPr/>
            </p:nvSpPr>
            <p:spPr bwMode="auto">
              <a:xfrm>
                <a:off x="550863" y="2170113"/>
                <a:ext cx="454025"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Oval 116"/>
              <p:cNvSpPr>
                <a:spLocks noChangeArrowheads="1"/>
              </p:cNvSpPr>
              <p:nvPr/>
            </p:nvSpPr>
            <p:spPr bwMode="auto">
              <a:xfrm>
                <a:off x="407988" y="2305051"/>
                <a:ext cx="82550" cy="873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Rectangle 117"/>
              <p:cNvSpPr>
                <a:spLocks noChangeArrowheads="1"/>
              </p:cNvSpPr>
              <p:nvPr/>
            </p:nvSpPr>
            <p:spPr bwMode="auto">
              <a:xfrm>
                <a:off x="550863" y="2324101"/>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Oval 118"/>
              <p:cNvSpPr>
                <a:spLocks noChangeArrowheads="1"/>
              </p:cNvSpPr>
              <p:nvPr/>
            </p:nvSpPr>
            <p:spPr bwMode="auto">
              <a:xfrm>
                <a:off x="407988" y="2463801"/>
                <a:ext cx="82550" cy="809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Rectangle 119"/>
              <p:cNvSpPr>
                <a:spLocks noChangeArrowheads="1"/>
              </p:cNvSpPr>
              <p:nvPr/>
            </p:nvSpPr>
            <p:spPr bwMode="auto">
              <a:xfrm>
                <a:off x="550863" y="2478088"/>
                <a:ext cx="454025" cy="49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20"/>
              <p:cNvSpPr>
                <a:spLocks/>
              </p:cNvSpPr>
              <p:nvPr/>
            </p:nvSpPr>
            <p:spPr bwMode="auto">
              <a:xfrm>
                <a:off x="442913" y="2582863"/>
                <a:ext cx="798513" cy="285750"/>
              </a:xfrm>
              <a:custGeom>
                <a:avLst/>
                <a:gdLst>
                  <a:gd name="T0" fmla="*/ 503 w 503"/>
                  <a:gd name="T1" fmla="*/ 180 h 180"/>
                  <a:gd name="T2" fmla="*/ 163 w 503"/>
                  <a:gd name="T3" fmla="*/ 180 h 180"/>
                  <a:gd name="T4" fmla="*/ 0 w 503"/>
                  <a:gd name="T5" fmla="*/ 92 h 180"/>
                  <a:gd name="T6" fmla="*/ 163 w 503"/>
                  <a:gd name="T7" fmla="*/ 0 h 180"/>
                  <a:gd name="T8" fmla="*/ 503 w 503"/>
                  <a:gd name="T9" fmla="*/ 0 h 180"/>
                  <a:gd name="T10" fmla="*/ 503 w 503"/>
                  <a:gd name="T11" fmla="*/ 180 h 180"/>
                </a:gdLst>
                <a:ahLst/>
                <a:cxnLst>
                  <a:cxn ang="0">
                    <a:pos x="T0" y="T1"/>
                  </a:cxn>
                  <a:cxn ang="0">
                    <a:pos x="T2" y="T3"/>
                  </a:cxn>
                  <a:cxn ang="0">
                    <a:pos x="T4" y="T5"/>
                  </a:cxn>
                  <a:cxn ang="0">
                    <a:pos x="T6" y="T7"/>
                  </a:cxn>
                  <a:cxn ang="0">
                    <a:pos x="T8" y="T9"/>
                  </a:cxn>
                  <a:cxn ang="0">
                    <a:pos x="T10" y="T11"/>
                  </a:cxn>
                </a:cxnLst>
                <a:rect l="0" t="0" r="r" b="b"/>
                <a:pathLst>
                  <a:path w="503" h="180">
                    <a:moveTo>
                      <a:pt x="503" y="180"/>
                    </a:moveTo>
                    <a:lnTo>
                      <a:pt x="163" y="180"/>
                    </a:lnTo>
                    <a:lnTo>
                      <a:pt x="0" y="92"/>
                    </a:lnTo>
                    <a:lnTo>
                      <a:pt x="163" y="0"/>
                    </a:lnTo>
                    <a:lnTo>
                      <a:pt x="503" y="0"/>
                    </a:lnTo>
                    <a:lnTo>
                      <a:pt x="503"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21"/>
              <p:cNvSpPr>
                <a:spLocks/>
              </p:cNvSpPr>
              <p:nvPr/>
            </p:nvSpPr>
            <p:spPr bwMode="auto">
              <a:xfrm>
                <a:off x="547688" y="2582863"/>
                <a:ext cx="149225" cy="285750"/>
              </a:xfrm>
              <a:custGeom>
                <a:avLst/>
                <a:gdLst>
                  <a:gd name="T0" fmla="*/ 0 w 94"/>
                  <a:gd name="T1" fmla="*/ 128 h 180"/>
                  <a:gd name="T2" fmla="*/ 94 w 94"/>
                  <a:gd name="T3" fmla="*/ 180 h 180"/>
                  <a:gd name="T4" fmla="*/ 94 w 94"/>
                  <a:gd name="T5" fmla="*/ 0 h 180"/>
                  <a:gd name="T6" fmla="*/ 0 w 94"/>
                  <a:gd name="T7" fmla="*/ 54 h 180"/>
                  <a:gd name="T8" fmla="*/ 0 w 94"/>
                  <a:gd name="T9" fmla="*/ 128 h 180"/>
                </a:gdLst>
                <a:ahLst/>
                <a:cxnLst>
                  <a:cxn ang="0">
                    <a:pos x="T0" y="T1"/>
                  </a:cxn>
                  <a:cxn ang="0">
                    <a:pos x="T2" y="T3"/>
                  </a:cxn>
                  <a:cxn ang="0">
                    <a:pos x="T4" y="T5"/>
                  </a:cxn>
                  <a:cxn ang="0">
                    <a:pos x="T6" y="T7"/>
                  </a:cxn>
                  <a:cxn ang="0">
                    <a:pos x="T8" y="T9"/>
                  </a:cxn>
                </a:cxnLst>
                <a:rect l="0" t="0" r="r" b="b"/>
                <a:pathLst>
                  <a:path w="94" h="180">
                    <a:moveTo>
                      <a:pt x="0" y="128"/>
                    </a:moveTo>
                    <a:lnTo>
                      <a:pt x="94" y="180"/>
                    </a:lnTo>
                    <a:lnTo>
                      <a:pt x="94" y="0"/>
                    </a:lnTo>
                    <a:lnTo>
                      <a:pt x="0" y="54"/>
                    </a:lnTo>
                    <a:lnTo>
                      <a:pt x="0" y="12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122"/>
              <p:cNvSpPr>
                <a:spLocks/>
              </p:cNvSpPr>
              <p:nvPr/>
            </p:nvSpPr>
            <p:spPr bwMode="auto">
              <a:xfrm>
                <a:off x="550863" y="2593976"/>
                <a:ext cx="142875" cy="266700"/>
              </a:xfrm>
              <a:custGeom>
                <a:avLst/>
                <a:gdLst>
                  <a:gd name="T0" fmla="*/ 90 w 90"/>
                  <a:gd name="T1" fmla="*/ 168 h 168"/>
                  <a:gd name="T2" fmla="*/ 0 w 90"/>
                  <a:gd name="T3" fmla="*/ 118 h 168"/>
                  <a:gd name="T4" fmla="*/ 0 w 90"/>
                  <a:gd name="T5" fmla="*/ 50 h 168"/>
                  <a:gd name="T6" fmla="*/ 90 w 90"/>
                  <a:gd name="T7" fmla="*/ 0 h 168"/>
                  <a:gd name="T8" fmla="*/ 90 w 90"/>
                  <a:gd name="T9" fmla="*/ 168 h 168"/>
                  <a:gd name="T10" fmla="*/ 90 w 90"/>
                  <a:gd name="T11" fmla="*/ 168 h 168"/>
                </a:gdLst>
                <a:ahLst/>
                <a:cxnLst>
                  <a:cxn ang="0">
                    <a:pos x="T0" y="T1"/>
                  </a:cxn>
                  <a:cxn ang="0">
                    <a:pos x="T2" y="T3"/>
                  </a:cxn>
                  <a:cxn ang="0">
                    <a:pos x="T4" y="T5"/>
                  </a:cxn>
                  <a:cxn ang="0">
                    <a:pos x="T6" y="T7"/>
                  </a:cxn>
                  <a:cxn ang="0">
                    <a:pos x="T8" y="T9"/>
                  </a:cxn>
                  <a:cxn ang="0">
                    <a:pos x="T10" y="T11"/>
                  </a:cxn>
                </a:cxnLst>
                <a:rect l="0" t="0" r="r" b="b"/>
                <a:pathLst>
                  <a:path w="90" h="168">
                    <a:moveTo>
                      <a:pt x="90" y="168"/>
                    </a:moveTo>
                    <a:lnTo>
                      <a:pt x="0" y="118"/>
                    </a:lnTo>
                    <a:lnTo>
                      <a:pt x="0" y="50"/>
                    </a:lnTo>
                    <a:lnTo>
                      <a:pt x="90" y="0"/>
                    </a:lnTo>
                    <a:lnTo>
                      <a:pt x="90" y="168"/>
                    </a:lnTo>
                    <a:lnTo>
                      <a:pt x="90" y="1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9" name="同心圆 78"/>
            <p:cNvSpPr/>
            <p:nvPr/>
          </p:nvSpPr>
          <p:spPr>
            <a:xfrm>
              <a:off x="1292477" y="2482145"/>
              <a:ext cx="560677" cy="560677"/>
            </a:xfrm>
            <a:prstGeom prst="donut">
              <a:avLst>
                <a:gd name="adj" fmla="val 1095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91" name="组合 90"/>
          <p:cNvGrpSpPr/>
          <p:nvPr/>
        </p:nvGrpSpPr>
        <p:grpSpPr>
          <a:xfrm>
            <a:off x="16705" y="214652"/>
            <a:ext cx="502756" cy="497280"/>
            <a:chOff x="8532440" y="316982"/>
            <a:chExt cx="385704" cy="381503"/>
          </a:xfrm>
        </p:grpSpPr>
        <p:grpSp>
          <p:nvGrpSpPr>
            <p:cNvPr id="92" name="组合 91"/>
            <p:cNvGrpSpPr/>
            <p:nvPr/>
          </p:nvGrpSpPr>
          <p:grpSpPr>
            <a:xfrm>
              <a:off x="8698011" y="316982"/>
              <a:ext cx="220133" cy="381503"/>
              <a:chOff x="6728131" y="339502"/>
              <a:chExt cx="220133" cy="381503"/>
            </a:xfrm>
          </p:grpSpPr>
          <p:sp>
            <p:nvSpPr>
              <p:cNvPr id="94" name="矩形 93"/>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矩形 94"/>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3" name="矩形 92"/>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a:off x="611560" y="638652"/>
            <a:ext cx="2782912" cy="45719"/>
            <a:chOff x="708968" y="614323"/>
            <a:chExt cx="2278856" cy="66467"/>
          </a:xfrm>
        </p:grpSpPr>
        <p:cxnSp>
          <p:nvCxnSpPr>
            <p:cNvPr id="97" name="直接连接符 96"/>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99" name="TextBox 98"/>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100" name="TextBox 99"/>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101" name="TextBox 100"/>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80788702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22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28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31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34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385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14:presetBounceEnd="53333">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14:bounceEnd="53333">
                                          <p:cBhvr additive="base">
                                            <p:cTn id="59" dur="300" fill="hold"/>
                                            <p:tgtEl>
                                              <p:spTgt spid="32"/>
                                            </p:tgtEl>
                                            <p:attrNameLst>
                                              <p:attrName>ppt_x</p:attrName>
                                            </p:attrNameLst>
                                          </p:cBhvr>
                                          <p:tavLst>
                                            <p:tav tm="0">
                                              <p:val>
                                                <p:strVal val="1+#ppt_w/2"/>
                                              </p:val>
                                            </p:tav>
                                            <p:tav tm="100000">
                                              <p:val>
                                                <p:strVal val="#ppt_x"/>
                                              </p:val>
                                            </p:tav>
                                          </p:tavLst>
                                        </p:anim>
                                        <p:anim calcmode="lin" valueType="num" p14:bounceEnd="53333">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485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53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14:presetBounceEnd="53333">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14:bounceEnd="53333">
                                          <p:cBhvr additive="base">
                                            <p:cTn id="74" dur="300" fill="hold"/>
                                            <p:tgtEl>
                                              <p:spTgt spid="34"/>
                                            </p:tgtEl>
                                            <p:attrNameLst>
                                              <p:attrName>ppt_x</p:attrName>
                                            </p:attrNameLst>
                                          </p:cBhvr>
                                          <p:tavLst>
                                            <p:tav tm="0">
                                              <p:val>
                                                <p:strVal val="1+#ppt_w/2"/>
                                              </p:val>
                                            </p:tav>
                                            <p:tav tm="100000">
                                              <p:val>
                                                <p:strVal val="#ppt_x"/>
                                              </p:val>
                                            </p:tav>
                                          </p:tavLst>
                                        </p:anim>
                                        <p:anim calcmode="lin" valueType="num" p14:bounceEnd="53333">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675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14:presetBounceEnd="53333">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14:bounceEnd="53333">
                                          <p:cBhvr additive="base">
                                            <p:cTn id="89" dur="300" fill="hold"/>
                                            <p:tgtEl>
                                              <p:spTgt spid="45"/>
                                            </p:tgtEl>
                                            <p:attrNameLst>
                                              <p:attrName>ppt_x</p:attrName>
                                            </p:attrNameLst>
                                          </p:cBhvr>
                                          <p:tavLst>
                                            <p:tav tm="0">
                                              <p:val>
                                                <p:strVal val="1+#ppt_w/2"/>
                                              </p:val>
                                            </p:tav>
                                            <p:tav tm="100000">
                                              <p:val>
                                                <p:strVal val="#ppt_x"/>
                                              </p:val>
                                            </p:tav>
                                          </p:tavLst>
                                        </p:anim>
                                        <p:anim calcmode="lin" valueType="num" p14:bounceEnd="53333">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775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2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14:presetBounceEnd="53333">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14:bounceEnd="53333">
                                          <p:cBhvr additive="base">
                                            <p:cTn id="104" dur="300" fill="hold"/>
                                            <p:tgtEl>
                                              <p:spTgt spid="76"/>
                                            </p:tgtEl>
                                            <p:attrNameLst>
                                              <p:attrName>ppt_x</p:attrName>
                                            </p:attrNameLst>
                                          </p:cBhvr>
                                          <p:tavLst>
                                            <p:tav tm="0">
                                              <p:val>
                                                <p:strVal val="1+#ppt_w/2"/>
                                              </p:val>
                                            </p:tav>
                                            <p:tav tm="100000">
                                              <p:val>
                                                <p:strVal val="#ppt_x"/>
                                              </p:val>
                                            </p:tav>
                                          </p:tavLst>
                                        </p:anim>
                                        <p:anim calcmode="lin" valueType="num" p14:bounceEnd="53333">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wipe(left)">
                                          <p:cBhvr>
                                            <p:cTn id="13" dur="300"/>
                                            <p:tgtEl>
                                              <p:spTgt spid="7"/>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left)">
                                          <p:cBhvr>
                                            <p:cTn id="17" dur="300"/>
                                            <p:tgtEl>
                                              <p:spTgt spid="8"/>
                                            </p:tgtEl>
                                          </p:cBhvr>
                                        </p:animEffect>
                                      </p:childTnLst>
                                    </p:cTn>
                                  </p:par>
                                </p:childTnLst>
                              </p:cTn>
                            </p:par>
                            <p:par>
                              <p:cTn id="18" fill="hold">
                                <p:stCondLst>
                                  <p:cond delay="1600"/>
                                </p:stCondLst>
                                <p:childTnLst>
                                  <p:par>
                                    <p:cTn id="19" presetID="22" presetClass="entr" presetSubtype="8" fill="hold" grpId="0" nodeType="after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300"/>
                                            <p:tgtEl>
                                              <p:spTgt spid="9"/>
                                            </p:tgtEl>
                                          </p:cBhvr>
                                        </p:animEffect>
                                      </p:childTnLst>
                                    </p:cTn>
                                  </p:par>
                                </p:childTnLst>
                              </p:cTn>
                            </p:par>
                            <p:par>
                              <p:cTn id="22" fill="hold">
                                <p:stCondLst>
                                  <p:cond delay="1900"/>
                                </p:stCondLst>
                                <p:childTnLst>
                                  <p:par>
                                    <p:cTn id="23" presetID="22" presetClass="entr" presetSubtype="8"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left)">
                                          <p:cBhvr>
                                            <p:cTn id="25" dur="300"/>
                                            <p:tgtEl>
                                              <p:spTgt spid="10"/>
                                            </p:tgtEl>
                                          </p:cBhvr>
                                        </p:animEffect>
                                      </p:childTnLst>
                                    </p:cTn>
                                  </p:par>
                                </p:childTnLst>
                              </p:cTn>
                            </p:par>
                            <p:par>
                              <p:cTn id="26" fill="hold">
                                <p:stCondLst>
                                  <p:cond delay="2200"/>
                                </p:stCondLst>
                                <p:childTnLst>
                                  <p:par>
                                    <p:cTn id="27" presetID="23" presetClass="entr" presetSubtype="16" fill="hold" grpId="0" nodeType="after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300" fill="hold"/>
                                            <p:tgtEl>
                                              <p:spTgt spid="12"/>
                                            </p:tgtEl>
                                            <p:attrNameLst>
                                              <p:attrName>ppt_w</p:attrName>
                                            </p:attrNameLst>
                                          </p:cBhvr>
                                          <p:tavLst>
                                            <p:tav tm="0">
                                              <p:val>
                                                <p:fltVal val="0"/>
                                              </p:val>
                                            </p:tav>
                                            <p:tav tm="100000">
                                              <p:val>
                                                <p:strVal val="#ppt_w"/>
                                              </p:val>
                                            </p:tav>
                                          </p:tavLst>
                                        </p:anim>
                                        <p:anim calcmode="lin" valueType="num">
                                          <p:cBhvr>
                                            <p:cTn id="30" dur="300" fill="hold"/>
                                            <p:tgtEl>
                                              <p:spTgt spid="12"/>
                                            </p:tgtEl>
                                            <p:attrNameLst>
                                              <p:attrName>ppt_h</p:attrName>
                                            </p:attrNameLst>
                                          </p:cBhvr>
                                          <p:tavLst>
                                            <p:tav tm="0">
                                              <p:val>
                                                <p:fltVal val="0"/>
                                              </p:val>
                                            </p:tav>
                                            <p:tav tm="100000">
                                              <p:val>
                                                <p:strVal val="#ppt_h"/>
                                              </p:val>
                                            </p:tav>
                                          </p:tavLst>
                                        </p:anim>
                                      </p:childTnLst>
                                    </p:cTn>
                                  </p:par>
                                </p:childTnLst>
                              </p:cTn>
                            </p:par>
                            <p:par>
                              <p:cTn id="31" fill="hold">
                                <p:stCondLst>
                                  <p:cond delay="2500"/>
                                </p:stCondLst>
                                <p:childTnLst>
                                  <p:par>
                                    <p:cTn id="32" presetID="23" presetClass="entr" presetSubtype="16"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300" fill="hold"/>
                                            <p:tgtEl>
                                              <p:spTgt spid="13"/>
                                            </p:tgtEl>
                                            <p:attrNameLst>
                                              <p:attrName>ppt_w</p:attrName>
                                            </p:attrNameLst>
                                          </p:cBhvr>
                                          <p:tavLst>
                                            <p:tav tm="0">
                                              <p:val>
                                                <p:fltVal val="0"/>
                                              </p:val>
                                            </p:tav>
                                            <p:tav tm="100000">
                                              <p:val>
                                                <p:strVal val="#ppt_w"/>
                                              </p:val>
                                            </p:tav>
                                          </p:tavLst>
                                        </p:anim>
                                        <p:anim calcmode="lin" valueType="num">
                                          <p:cBhvr>
                                            <p:cTn id="35" dur="300" fill="hold"/>
                                            <p:tgtEl>
                                              <p:spTgt spid="13"/>
                                            </p:tgtEl>
                                            <p:attrNameLst>
                                              <p:attrName>ppt_h</p:attrName>
                                            </p:attrNameLst>
                                          </p:cBhvr>
                                          <p:tavLst>
                                            <p:tav tm="0">
                                              <p:val>
                                                <p:fltVal val="0"/>
                                              </p:val>
                                            </p:tav>
                                            <p:tav tm="100000">
                                              <p:val>
                                                <p:strVal val="#ppt_h"/>
                                              </p:val>
                                            </p:tav>
                                          </p:tavLst>
                                        </p:anim>
                                      </p:childTnLst>
                                    </p:cTn>
                                  </p:par>
                                </p:childTnLst>
                              </p:cTn>
                            </p:par>
                            <p:par>
                              <p:cTn id="36" fill="hold">
                                <p:stCondLst>
                                  <p:cond delay="2800"/>
                                </p:stCondLst>
                                <p:childTnLst>
                                  <p:par>
                                    <p:cTn id="37" presetID="23" presetClass="entr" presetSubtype="16"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300" fill="hold"/>
                                            <p:tgtEl>
                                              <p:spTgt spid="14"/>
                                            </p:tgtEl>
                                            <p:attrNameLst>
                                              <p:attrName>ppt_w</p:attrName>
                                            </p:attrNameLst>
                                          </p:cBhvr>
                                          <p:tavLst>
                                            <p:tav tm="0">
                                              <p:val>
                                                <p:fltVal val="0"/>
                                              </p:val>
                                            </p:tav>
                                            <p:tav tm="100000">
                                              <p:val>
                                                <p:strVal val="#ppt_w"/>
                                              </p:val>
                                            </p:tav>
                                          </p:tavLst>
                                        </p:anim>
                                        <p:anim calcmode="lin" valueType="num">
                                          <p:cBhvr>
                                            <p:cTn id="40" dur="300" fill="hold"/>
                                            <p:tgtEl>
                                              <p:spTgt spid="14"/>
                                            </p:tgtEl>
                                            <p:attrNameLst>
                                              <p:attrName>ppt_h</p:attrName>
                                            </p:attrNameLst>
                                          </p:cBhvr>
                                          <p:tavLst>
                                            <p:tav tm="0">
                                              <p:val>
                                                <p:fltVal val="0"/>
                                              </p:val>
                                            </p:tav>
                                            <p:tav tm="100000">
                                              <p:val>
                                                <p:strVal val="#ppt_h"/>
                                              </p:val>
                                            </p:tav>
                                          </p:tavLst>
                                        </p:anim>
                                      </p:childTnLst>
                                    </p:cTn>
                                  </p:par>
                                </p:childTnLst>
                              </p:cTn>
                            </p:par>
                            <p:par>
                              <p:cTn id="41" fill="hold">
                                <p:stCondLst>
                                  <p:cond delay="3100"/>
                                </p:stCondLst>
                                <p:childTnLst>
                                  <p:par>
                                    <p:cTn id="42" presetID="23" presetClass="entr" presetSubtype="16" fill="hold" grpId="0" nodeType="afterEffect">
                                      <p:stCondLst>
                                        <p:cond delay="0"/>
                                      </p:stCondLst>
                                      <p:childTnLst>
                                        <p:set>
                                          <p:cBhvr>
                                            <p:cTn id="43" dur="1" fill="hold">
                                              <p:stCondLst>
                                                <p:cond delay="0"/>
                                              </p:stCondLst>
                                            </p:cTn>
                                            <p:tgtEl>
                                              <p:spTgt spid="15"/>
                                            </p:tgtEl>
                                            <p:attrNameLst>
                                              <p:attrName>style.visibility</p:attrName>
                                            </p:attrNameLst>
                                          </p:cBhvr>
                                          <p:to>
                                            <p:strVal val="visible"/>
                                          </p:to>
                                        </p:set>
                                        <p:anim calcmode="lin" valueType="num">
                                          <p:cBhvr>
                                            <p:cTn id="44" dur="300" fill="hold"/>
                                            <p:tgtEl>
                                              <p:spTgt spid="15"/>
                                            </p:tgtEl>
                                            <p:attrNameLst>
                                              <p:attrName>ppt_w</p:attrName>
                                            </p:attrNameLst>
                                          </p:cBhvr>
                                          <p:tavLst>
                                            <p:tav tm="0">
                                              <p:val>
                                                <p:fltVal val="0"/>
                                              </p:val>
                                            </p:tav>
                                            <p:tav tm="100000">
                                              <p:val>
                                                <p:strVal val="#ppt_w"/>
                                              </p:val>
                                            </p:tav>
                                          </p:tavLst>
                                        </p:anim>
                                        <p:anim calcmode="lin" valueType="num">
                                          <p:cBhvr>
                                            <p:cTn id="45" dur="300" fill="hold"/>
                                            <p:tgtEl>
                                              <p:spTgt spid="15"/>
                                            </p:tgtEl>
                                            <p:attrNameLst>
                                              <p:attrName>ppt_h</p:attrName>
                                            </p:attrNameLst>
                                          </p:cBhvr>
                                          <p:tavLst>
                                            <p:tav tm="0">
                                              <p:val>
                                                <p:fltVal val="0"/>
                                              </p:val>
                                            </p:tav>
                                            <p:tav tm="100000">
                                              <p:val>
                                                <p:strVal val="#ppt_h"/>
                                              </p:val>
                                            </p:tav>
                                          </p:tavLst>
                                        </p:anim>
                                      </p:childTnLst>
                                    </p:cTn>
                                  </p:par>
                                </p:childTnLst>
                              </p:cTn>
                            </p:par>
                            <p:par>
                              <p:cTn id="46" fill="hold">
                                <p:stCondLst>
                                  <p:cond delay="3400"/>
                                </p:stCondLst>
                                <p:childTnLst>
                                  <p:par>
                                    <p:cTn id="47" presetID="10" presetClass="entr" presetSubtype="0" repeatCount="300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50"/>
                                            <p:tgtEl>
                                              <p:spTgt spid="16"/>
                                            </p:tgtEl>
                                          </p:cBhvr>
                                        </p:animEffect>
                                      </p:childTnLst>
                                    </p:cTn>
                                  </p:par>
                                </p:childTnLst>
                              </p:cTn>
                            </p:par>
                            <p:par>
                              <p:cTn id="50" fill="hold">
                                <p:stCondLst>
                                  <p:cond delay="3850"/>
                                </p:stCondLst>
                                <p:childTnLst>
                                  <p:par>
                                    <p:cTn id="51" presetID="22" presetClass="entr" presetSubtype="8" fill="hold" nodeType="afterEffect">
                                      <p:stCondLst>
                                        <p:cond delay="0"/>
                                      </p:stCondLst>
                                      <p:childTnLst>
                                        <p:set>
                                          <p:cBhvr>
                                            <p:cTn id="52" dur="1" fill="hold">
                                              <p:stCondLst>
                                                <p:cond delay="0"/>
                                              </p:stCondLst>
                                            </p:cTn>
                                            <p:tgtEl>
                                              <p:spTgt spid="2"/>
                                            </p:tgtEl>
                                            <p:attrNameLst>
                                              <p:attrName>style.visibility</p:attrName>
                                            </p:attrNameLst>
                                          </p:cBhvr>
                                          <p:to>
                                            <p:strVal val="visible"/>
                                          </p:to>
                                        </p:set>
                                        <p:animEffect transition="in" filter="wipe(left)">
                                          <p:cBhvr>
                                            <p:cTn id="53" dur="500"/>
                                            <p:tgtEl>
                                              <p:spTgt spid="2"/>
                                            </p:tgtEl>
                                          </p:cBhvr>
                                        </p:animEffect>
                                      </p:childTnLst>
                                    </p:cTn>
                                  </p:par>
                                  <p:par>
                                    <p:cTn id="54" presetID="10" presetClass="entr" presetSubtype="0" fill="hold" nodeType="withEffect">
                                      <p:stCondLst>
                                        <p:cond delay="0"/>
                                      </p:stCondLst>
                                      <p:childTnLst>
                                        <p:set>
                                          <p:cBhvr>
                                            <p:cTn id="55" dur="1" fill="hold">
                                              <p:stCondLst>
                                                <p:cond delay="0"/>
                                              </p:stCondLst>
                                            </p:cTn>
                                            <p:tgtEl>
                                              <p:spTgt spid="17"/>
                                            </p:tgtEl>
                                            <p:attrNameLst>
                                              <p:attrName>style.visibility</p:attrName>
                                            </p:attrNameLst>
                                          </p:cBhvr>
                                          <p:to>
                                            <p:strVal val="visible"/>
                                          </p:to>
                                        </p:set>
                                        <p:animEffect transition="in" filter="fade">
                                          <p:cBhvr>
                                            <p:cTn id="56" dur="500"/>
                                            <p:tgtEl>
                                              <p:spTgt spid="17"/>
                                            </p:tgtEl>
                                          </p:cBhvr>
                                        </p:animEffect>
                                      </p:childTnLst>
                                    </p:cTn>
                                  </p:par>
                                  <p:par>
                                    <p:cTn id="57" presetID="2" presetClass="entr" presetSubtype="2" fill="hold" grpId="0" nodeType="withEffect">
                                      <p:stCondLst>
                                        <p:cond delay="700"/>
                                      </p:stCondLst>
                                      <p:childTnLst>
                                        <p:set>
                                          <p:cBhvr>
                                            <p:cTn id="58" dur="1" fill="hold">
                                              <p:stCondLst>
                                                <p:cond delay="0"/>
                                              </p:stCondLst>
                                            </p:cTn>
                                            <p:tgtEl>
                                              <p:spTgt spid="32"/>
                                            </p:tgtEl>
                                            <p:attrNameLst>
                                              <p:attrName>style.visibility</p:attrName>
                                            </p:attrNameLst>
                                          </p:cBhvr>
                                          <p:to>
                                            <p:strVal val="visible"/>
                                          </p:to>
                                        </p:set>
                                        <p:anim calcmode="lin" valueType="num">
                                          <p:cBhvr additive="base">
                                            <p:cTn id="59" dur="300" fill="hold"/>
                                            <p:tgtEl>
                                              <p:spTgt spid="32"/>
                                            </p:tgtEl>
                                            <p:attrNameLst>
                                              <p:attrName>ppt_x</p:attrName>
                                            </p:attrNameLst>
                                          </p:cBhvr>
                                          <p:tavLst>
                                            <p:tav tm="0">
                                              <p:val>
                                                <p:strVal val="1+#ppt_w/2"/>
                                              </p:val>
                                            </p:tav>
                                            <p:tav tm="100000">
                                              <p:val>
                                                <p:strVal val="#ppt_x"/>
                                              </p:val>
                                            </p:tav>
                                          </p:tavLst>
                                        </p:anim>
                                        <p:anim calcmode="lin" valueType="num">
                                          <p:cBhvr additive="base">
                                            <p:cTn id="60" dur="300" fill="hold"/>
                                            <p:tgtEl>
                                              <p:spTgt spid="32"/>
                                            </p:tgtEl>
                                            <p:attrNameLst>
                                              <p:attrName>ppt_y</p:attrName>
                                            </p:attrNameLst>
                                          </p:cBhvr>
                                          <p:tavLst>
                                            <p:tav tm="0">
                                              <p:val>
                                                <p:strVal val="#ppt_y"/>
                                              </p:val>
                                            </p:tav>
                                            <p:tav tm="100000">
                                              <p:val>
                                                <p:strVal val="#ppt_y"/>
                                              </p:val>
                                            </p:tav>
                                          </p:tavLst>
                                        </p:anim>
                                      </p:childTnLst>
                                    </p:cTn>
                                  </p:par>
                                </p:childTnLst>
                              </p:cTn>
                            </p:par>
                            <p:par>
                              <p:cTn id="61" fill="hold">
                                <p:stCondLst>
                                  <p:cond delay="4850"/>
                                </p:stCondLst>
                                <p:childTnLst>
                                  <p:par>
                                    <p:cTn id="62" presetID="10" presetClass="entr" presetSubtype="0" repeatCount="3000" fill="hold" grpId="0" nodeType="afterEffect">
                                      <p:stCondLst>
                                        <p:cond delay="0"/>
                                      </p:stCondLst>
                                      <p:childTnLst>
                                        <p:set>
                                          <p:cBhvr>
                                            <p:cTn id="63" dur="1" fill="hold">
                                              <p:stCondLst>
                                                <p:cond delay="0"/>
                                              </p:stCondLst>
                                            </p:cTn>
                                            <p:tgtEl>
                                              <p:spTgt spid="33"/>
                                            </p:tgtEl>
                                            <p:attrNameLst>
                                              <p:attrName>style.visibility</p:attrName>
                                            </p:attrNameLst>
                                          </p:cBhvr>
                                          <p:to>
                                            <p:strVal val="visible"/>
                                          </p:to>
                                        </p:set>
                                        <p:animEffect transition="in" filter="fade">
                                          <p:cBhvr>
                                            <p:cTn id="64" dur="150"/>
                                            <p:tgtEl>
                                              <p:spTgt spid="33"/>
                                            </p:tgtEl>
                                          </p:cBhvr>
                                        </p:animEffect>
                                      </p:childTnLst>
                                    </p:cTn>
                                  </p:par>
                                </p:childTnLst>
                              </p:cTn>
                            </p:par>
                            <p:par>
                              <p:cTn id="65" fill="hold">
                                <p:stCondLst>
                                  <p:cond delay="5300"/>
                                </p:stCondLst>
                                <p:childTnLst>
                                  <p:par>
                                    <p:cTn id="66" presetID="22" presetClass="entr" presetSubtype="8" fill="hold" nodeType="afterEffect">
                                      <p:stCondLst>
                                        <p:cond delay="0"/>
                                      </p:stCondLst>
                                      <p:childTnLst>
                                        <p:set>
                                          <p:cBhvr>
                                            <p:cTn id="67" dur="1" fill="hold">
                                              <p:stCondLst>
                                                <p:cond delay="0"/>
                                              </p:stCondLst>
                                            </p:cTn>
                                            <p:tgtEl>
                                              <p:spTgt spid="3"/>
                                            </p:tgtEl>
                                            <p:attrNameLst>
                                              <p:attrName>style.visibility</p:attrName>
                                            </p:attrNameLst>
                                          </p:cBhvr>
                                          <p:to>
                                            <p:strVal val="visible"/>
                                          </p:to>
                                        </p:set>
                                        <p:animEffect transition="in" filter="wipe(left)">
                                          <p:cBhvr>
                                            <p:cTn id="68" dur="500"/>
                                            <p:tgtEl>
                                              <p:spTgt spid="3"/>
                                            </p:tgtEl>
                                          </p:cBhvr>
                                        </p:animEffect>
                                      </p:childTnLst>
                                    </p:cTn>
                                  </p:par>
                                  <p:par>
                                    <p:cTn id="69" presetID="10" presetClass="entr" presetSubtype="0"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fade">
                                          <p:cBhvr>
                                            <p:cTn id="71" dur="500"/>
                                            <p:tgtEl>
                                              <p:spTgt spid="35"/>
                                            </p:tgtEl>
                                          </p:cBhvr>
                                        </p:animEffect>
                                      </p:childTnLst>
                                    </p:cTn>
                                  </p:par>
                                  <p:par>
                                    <p:cTn id="72" presetID="2" presetClass="entr" presetSubtype="2" fill="hold" grpId="0" nodeType="withEffect">
                                      <p:stCondLst>
                                        <p:cond delay="700"/>
                                      </p:stCondLst>
                                      <p:childTnLst>
                                        <p:set>
                                          <p:cBhvr>
                                            <p:cTn id="73" dur="1" fill="hold">
                                              <p:stCondLst>
                                                <p:cond delay="0"/>
                                              </p:stCondLst>
                                            </p:cTn>
                                            <p:tgtEl>
                                              <p:spTgt spid="34"/>
                                            </p:tgtEl>
                                            <p:attrNameLst>
                                              <p:attrName>style.visibility</p:attrName>
                                            </p:attrNameLst>
                                          </p:cBhvr>
                                          <p:to>
                                            <p:strVal val="visible"/>
                                          </p:to>
                                        </p:set>
                                        <p:anim calcmode="lin" valueType="num">
                                          <p:cBhvr additive="base">
                                            <p:cTn id="74" dur="300" fill="hold"/>
                                            <p:tgtEl>
                                              <p:spTgt spid="34"/>
                                            </p:tgtEl>
                                            <p:attrNameLst>
                                              <p:attrName>ppt_x</p:attrName>
                                            </p:attrNameLst>
                                          </p:cBhvr>
                                          <p:tavLst>
                                            <p:tav tm="0">
                                              <p:val>
                                                <p:strVal val="1+#ppt_w/2"/>
                                              </p:val>
                                            </p:tav>
                                            <p:tav tm="100000">
                                              <p:val>
                                                <p:strVal val="#ppt_x"/>
                                              </p:val>
                                            </p:tav>
                                          </p:tavLst>
                                        </p:anim>
                                        <p:anim calcmode="lin" valueType="num">
                                          <p:cBhvr additive="base">
                                            <p:cTn id="75" dur="300" fill="hold"/>
                                            <p:tgtEl>
                                              <p:spTgt spid="34"/>
                                            </p:tgtEl>
                                            <p:attrNameLst>
                                              <p:attrName>ppt_y</p:attrName>
                                            </p:attrNameLst>
                                          </p:cBhvr>
                                          <p:tavLst>
                                            <p:tav tm="0">
                                              <p:val>
                                                <p:strVal val="#ppt_y"/>
                                              </p:val>
                                            </p:tav>
                                            <p:tav tm="100000">
                                              <p:val>
                                                <p:strVal val="#ppt_y"/>
                                              </p:val>
                                            </p:tav>
                                          </p:tavLst>
                                        </p:anim>
                                      </p:childTnLst>
                                    </p:cTn>
                                  </p:par>
                                </p:childTnLst>
                              </p:cTn>
                            </p:par>
                            <p:par>
                              <p:cTn id="76" fill="hold">
                                <p:stCondLst>
                                  <p:cond delay="6300"/>
                                </p:stCondLst>
                                <p:childTnLst>
                                  <p:par>
                                    <p:cTn id="77" presetID="10" presetClass="entr" presetSubtype="0" repeatCount="3000" fill="hold" grpId="0" nodeType="afterEffect">
                                      <p:stCondLst>
                                        <p:cond delay="0"/>
                                      </p:stCondLst>
                                      <p:childTnLst>
                                        <p:set>
                                          <p:cBhvr>
                                            <p:cTn id="78" dur="1" fill="hold">
                                              <p:stCondLst>
                                                <p:cond delay="0"/>
                                              </p:stCondLst>
                                            </p:cTn>
                                            <p:tgtEl>
                                              <p:spTgt spid="44"/>
                                            </p:tgtEl>
                                            <p:attrNameLst>
                                              <p:attrName>style.visibility</p:attrName>
                                            </p:attrNameLst>
                                          </p:cBhvr>
                                          <p:to>
                                            <p:strVal val="visible"/>
                                          </p:to>
                                        </p:set>
                                        <p:animEffect transition="in" filter="fade">
                                          <p:cBhvr>
                                            <p:cTn id="79" dur="150"/>
                                            <p:tgtEl>
                                              <p:spTgt spid="44"/>
                                            </p:tgtEl>
                                          </p:cBhvr>
                                        </p:animEffect>
                                      </p:childTnLst>
                                    </p:cTn>
                                  </p:par>
                                </p:childTnLst>
                              </p:cTn>
                            </p:par>
                            <p:par>
                              <p:cTn id="80" fill="hold">
                                <p:stCondLst>
                                  <p:cond delay="6750"/>
                                </p:stCondLst>
                                <p:childTnLst>
                                  <p:par>
                                    <p:cTn id="81" presetID="22" presetClass="entr" presetSubtype="8" fill="hold" nodeType="afterEffect">
                                      <p:stCondLst>
                                        <p:cond delay="0"/>
                                      </p:stCondLst>
                                      <p:childTnLst>
                                        <p:set>
                                          <p:cBhvr>
                                            <p:cTn id="82" dur="1" fill="hold">
                                              <p:stCondLst>
                                                <p:cond delay="0"/>
                                              </p:stCondLst>
                                            </p:cTn>
                                            <p:tgtEl>
                                              <p:spTgt spid="4"/>
                                            </p:tgtEl>
                                            <p:attrNameLst>
                                              <p:attrName>style.visibility</p:attrName>
                                            </p:attrNameLst>
                                          </p:cBhvr>
                                          <p:to>
                                            <p:strVal val="visible"/>
                                          </p:to>
                                        </p:set>
                                        <p:animEffect transition="in" filter="wipe(left)">
                                          <p:cBhvr>
                                            <p:cTn id="83" dur="500"/>
                                            <p:tgtEl>
                                              <p:spTgt spid="4"/>
                                            </p:tgtEl>
                                          </p:cBhvr>
                                        </p:animEffect>
                                      </p:childTnLst>
                                    </p:cTn>
                                  </p:par>
                                  <p:par>
                                    <p:cTn id="84" presetID="10" presetClass="entr" presetSubtype="0" fill="hold" nodeType="with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fade">
                                          <p:cBhvr>
                                            <p:cTn id="86" dur="500"/>
                                            <p:tgtEl>
                                              <p:spTgt spid="46"/>
                                            </p:tgtEl>
                                          </p:cBhvr>
                                        </p:animEffect>
                                      </p:childTnLst>
                                    </p:cTn>
                                  </p:par>
                                  <p:par>
                                    <p:cTn id="87" presetID="2" presetClass="entr" presetSubtype="2" fill="hold" grpId="0" nodeType="withEffect">
                                      <p:stCondLst>
                                        <p:cond delay="700"/>
                                      </p:stCondLst>
                                      <p:childTnLst>
                                        <p:set>
                                          <p:cBhvr>
                                            <p:cTn id="88" dur="1" fill="hold">
                                              <p:stCondLst>
                                                <p:cond delay="0"/>
                                              </p:stCondLst>
                                            </p:cTn>
                                            <p:tgtEl>
                                              <p:spTgt spid="45"/>
                                            </p:tgtEl>
                                            <p:attrNameLst>
                                              <p:attrName>style.visibility</p:attrName>
                                            </p:attrNameLst>
                                          </p:cBhvr>
                                          <p:to>
                                            <p:strVal val="visible"/>
                                          </p:to>
                                        </p:set>
                                        <p:anim calcmode="lin" valueType="num">
                                          <p:cBhvr additive="base">
                                            <p:cTn id="89" dur="300" fill="hold"/>
                                            <p:tgtEl>
                                              <p:spTgt spid="45"/>
                                            </p:tgtEl>
                                            <p:attrNameLst>
                                              <p:attrName>ppt_x</p:attrName>
                                            </p:attrNameLst>
                                          </p:cBhvr>
                                          <p:tavLst>
                                            <p:tav tm="0">
                                              <p:val>
                                                <p:strVal val="1+#ppt_w/2"/>
                                              </p:val>
                                            </p:tav>
                                            <p:tav tm="100000">
                                              <p:val>
                                                <p:strVal val="#ppt_x"/>
                                              </p:val>
                                            </p:tav>
                                          </p:tavLst>
                                        </p:anim>
                                        <p:anim calcmode="lin" valueType="num">
                                          <p:cBhvr additive="base">
                                            <p:cTn id="90" dur="300" fill="hold"/>
                                            <p:tgtEl>
                                              <p:spTgt spid="45"/>
                                            </p:tgtEl>
                                            <p:attrNameLst>
                                              <p:attrName>ppt_y</p:attrName>
                                            </p:attrNameLst>
                                          </p:cBhvr>
                                          <p:tavLst>
                                            <p:tav tm="0">
                                              <p:val>
                                                <p:strVal val="#ppt_y"/>
                                              </p:val>
                                            </p:tav>
                                            <p:tav tm="100000">
                                              <p:val>
                                                <p:strVal val="#ppt_y"/>
                                              </p:val>
                                            </p:tav>
                                          </p:tavLst>
                                        </p:anim>
                                      </p:childTnLst>
                                    </p:cTn>
                                  </p:par>
                                </p:childTnLst>
                              </p:cTn>
                            </p:par>
                            <p:par>
                              <p:cTn id="91" fill="hold">
                                <p:stCondLst>
                                  <p:cond delay="7750"/>
                                </p:stCondLst>
                                <p:childTnLst>
                                  <p:par>
                                    <p:cTn id="92" presetID="10" presetClass="entr" presetSubtype="0" repeatCount="3000" fill="hold" grpId="0" nodeType="afterEffect">
                                      <p:stCondLst>
                                        <p:cond delay="0"/>
                                      </p:stCondLst>
                                      <p:childTnLst>
                                        <p:set>
                                          <p:cBhvr>
                                            <p:cTn id="93" dur="1" fill="hold">
                                              <p:stCondLst>
                                                <p:cond delay="0"/>
                                              </p:stCondLst>
                                            </p:cTn>
                                            <p:tgtEl>
                                              <p:spTgt spid="75"/>
                                            </p:tgtEl>
                                            <p:attrNameLst>
                                              <p:attrName>style.visibility</p:attrName>
                                            </p:attrNameLst>
                                          </p:cBhvr>
                                          <p:to>
                                            <p:strVal val="visible"/>
                                          </p:to>
                                        </p:set>
                                        <p:animEffect transition="in" filter="fade">
                                          <p:cBhvr>
                                            <p:cTn id="94" dur="150"/>
                                            <p:tgtEl>
                                              <p:spTgt spid="75"/>
                                            </p:tgtEl>
                                          </p:cBhvr>
                                        </p:animEffect>
                                      </p:childTnLst>
                                    </p:cTn>
                                  </p:par>
                                </p:childTnLst>
                              </p:cTn>
                            </p:par>
                            <p:par>
                              <p:cTn id="95" fill="hold">
                                <p:stCondLst>
                                  <p:cond delay="8200"/>
                                </p:stCondLst>
                                <p:childTnLst>
                                  <p:par>
                                    <p:cTn id="96" presetID="22" presetClass="entr" presetSubtype="8"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wipe(left)">
                                          <p:cBhvr>
                                            <p:cTn id="98" dur="500"/>
                                            <p:tgtEl>
                                              <p:spTgt spid="5"/>
                                            </p:tgtEl>
                                          </p:cBhvr>
                                        </p:animEffect>
                                      </p:childTnLst>
                                    </p:cTn>
                                  </p:par>
                                  <p:par>
                                    <p:cTn id="99" presetID="10" presetClass="entr" presetSubtype="0" fill="hold" nodeType="withEffect">
                                      <p:stCondLst>
                                        <p:cond delay="0"/>
                                      </p:stCondLst>
                                      <p:childTnLst>
                                        <p:set>
                                          <p:cBhvr>
                                            <p:cTn id="100" dur="1" fill="hold">
                                              <p:stCondLst>
                                                <p:cond delay="0"/>
                                              </p:stCondLst>
                                            </p:cTn>
                                            <p:tgtEl>
                                              <p:spTgt spid="77"/>
                                            </p:tgtEl>
                                            <p:attrNameLst>
                                              <p:attrName>style.visibility</p:attrName>
                                            </p:attrNameLst>
                                          </p:cBhvr>
                                          <p:to>
                                            <p:strVal val="visible"/>
                                          </p:to>
                                        </p:set>
                                        <p:animEffect transition="in" filter="fade">
                                          <p:cBhvr>
                                            <p:cTn id="101" dur="500"/>
                                            <p:tgtEl>
                                              <p:spTgt spid="77"/>
                                            </p:tgtEl>
                                          </p:cBhvr>
                                        </p:animEffect>
                                      </p:childTnLst>
                                    </p:cTn>
                                  </p:par>
                                  <p:par>
                                    <p:cTn id="102" presetID="2" presetClass="entr" presetSubtype="2" fill="hold" grpId="0" nodeType="withEffect">
                                      <p:stCondLst>
                                        <p:cond delay="700"/>
                                      </p:stCondLst>
                                      <p:childTnLst>
                                        <p:set>
                                          <p:cBhvr>
                                            <p:cTn id="103" dur="1" fill="hold">
                                              <p:stCondLst>
                                                <p:cond delay="0"/>
                                              </p:stCondLst>
                                            </p:cTn>
                                            <p:tgtEl>
                                              <p:spTgt spid="76"/>
                                            </p:tgtEl>
                                            <p:attrNameLst>
                                              <p:attrName>style.visibility</p:attrName>
                                            </p:attrNameLst>
                                          </p:cBhvr>
                                          <p:to>
                                            <p:strVal val="visible"/>
                                          </p:to>
                                        </p:set>
                                        <p:anim calcmode="lin" valueType="num">
                                          <p:cBhvr additive="base">
                                            <p:cTn id="104" dur="300" fill="hold"/>
                                            <p:tgtEl>
                                              <p:spTgt spid="76"/>
                                            </p:tgtEl>
                                            <p:attrNameLst>
                                              <p:attrName>ppt_x</p:attrName>
                                            </p:attrNameLst>
                                          </p:cBhvr>
                                          <p:tavLst>
                                            <p:tav tm="0">
                                              <p:val>
                                                <p:strVal val="1+#ppt_w/2"/>
                                              </p:val>
                                            </p:tav>
                                            <p:tav tm="100000">
                                              <p:val>
                                                <p:strVal val="#ppt_x"/>
                                              </p:val>
                                            </p:tav>
                                          </p:tavLst>
                                        </p:anim>
                                        <p:anim calcmode="lin" valueType="num">
                                          <p:cBhvr additive="base">
                                            <p:cTn id="105" dur="300" fill="hold"/>
                                            <p:tgtEl>
                                              <p:spTgt spid="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2" grpId="0"/>
          <p:bldP spid="13" grpId="0"/>
          <p:bldP spid="14" grpId="0"/>
          <p:bldP spid="15" grpId="0"/>
          <p:bldP spid="16" grpId="0" animBg="1"/>
          <p:bldP spid="32" grpId="0"/>
          <p:bldP spid="33" grpId="0" animBg="1"/>
          <p:bldP spid="34" grpId="0"/>
          <p:bldP spid="44" grpId="0" animBg="1"/>
          <p:bldP spid="45" grpId="0"/>
          <p:bldP spid="75" grpId="0" animBg="1"/>
          <p:bldP spid="76"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菱形 1"/>
          <p:cNvSpPr/>
          <p:nvPr/>
        </p:nvSpPr>
        <p:spPr>
          <a:xfrm>
            <a:off x="3657600" y="1214859"/>
            <a:ext cx="2039938" cy="2041525"/>
          </a:xfrm>
          <a:prstGeom prst="diamond">
            <a:avLst/>
          </a:prstGeom>
          <a:solidFill>
            <a:srgbClr val="C42A13"/>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3" name="菱形 2"/>
          <p:cNvSpPr/>
          <p:nvPr/>
        </p:nvSpPr>
        <p:spPr>
          <a:xfrm>
            <a:off x="536575" y="1552996"/>
            <a:ext cx="1366838" cy="1365250"/>
          </a:xfrm>
          <a:prstGeom prst="diamond">
            <a:avLst/>
          </a:prstGeom>
          <a:solidFill>
            <a:srgbClr val="92AF27"/>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4" name="菱形 3"/>
          <p:cNvSpPr/>
          <p:nvPr/>
        </p:nvSpPr>
        <p:spPr>
          <a:xfrm>
            <a:off x="2044700" y="1552996"/>
            <a:ext cx="1365250" cy="1365250"/>
          </a:xfrm>
          <a:prstGeom prst="diamond">
            <a:avLst/>
          </a:prstGeom>
          <a:solidFill>
            <a:srgbClr val="F9711C"/>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5" name="菱形 4"/>
          <p:cNvSpPr/>
          <p:nvPr/>
        </p:nvSpPr>
        <p:spPr>
          <a:xfrm>
            <a:off x="5734050" y="1552996"/>
            <a:ext cx="1365250" cy="1365250"/>
          </a:xfrm>
          <a:prstGeom prst="diamond">
            <a:avLst/>
          </a:prstGeom>
          <a:solidFill>
            <a:srgbClr val="38B28A"/>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6" name="菱形 5"/>
          <p:cNvSpPr/>
          <p:nvPr/>
        </p:nvSpPr>
        <p:spPr>
          <a:xfrm>
            <a:off x="7240588" y="1552996"/>
            <a:ext cx="1366837" cy="1365250"/>
          </a:xfrm>
          <a:prstGeom prst="diamond">
            <a:avLst/>
          </a:prstGeom>
          <a:solidFill>
            <a:srgbClr val="E74C2E"/>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7" name="菱形 6"/>
          <p:cNvSpPr/>
          <p:nvPr/>
        </p:nvSpPr>
        <p:spPr>
          <a:xfrm>
            <a:off x="1712913" y="2399134"/>
            <a:ext cx="520700" cy="519112"/>
          </a:xfrm>
          <a:prstGeom prst="diamond">
            <a:avLst/>
          </a:prstGeom>
          <a:solidFill>
            <a:schemeClr val="bg1">
              <a:lumMod val="75000"/>
            </a:scheme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8" name="菱形 7"/>
          <p:cNvSpPr/>
          <p:nvPr/>
        </p:nvSpPr>
        <p:spPr>
          <a:xfrm>
            <a:off x="3205163" y="1552996"/>
            <a:ext cx="520700" cy="520700"/>
          </a:xfrm>
          <a:prstGeom prst="diamond">
            <a:avLst/>
          </a:prstGeom>
          <a:solidFill>
            <a:schemeClr val="bg1">
              <a:lumMod val="75000"/>
            </a:scheme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9" name="菱形 8"/>
          <p:cNvSpPr/>
          <p:nvPr/>
        </p:nvSpPr>
        <p:spPr>
          <a:xfrm>
            <a:off x="5407025" y="2395959"/>
            <a:ext cx="520700" cy="519112"/>
          </a:xfrm>
          <a:prstGeom prst="diamond">
            <a:avLst/>
          </a:prstGeom>
          <a:solidFill>
            <a:schemeClr val="bg1">
              <a:lumMod val="75000"/>
            </a:scheme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10" name="菱形 9"/>
          <p:cNvSpPr/>
          <p:nvPr/>
        </p:nvSpPr>
        <p:spPr>
          <a:xfrm>
            <a:off x="6910388" y="1568871"/>
            <a:ext cx="520700" cy="520700"/>
          </a:xfrm>
          <a:prstGeom prst="diamond">
            <a:avLst/>
          </a:prstGeom>
          <a:solidFill>
            <a:schemeClr val="bg1">
              <a:lumMod val="75000"/>
            </a:schemeClr>
          </a:solidFill>
          <a:ln w="12700" cap="flat" cmpd="sng" algn="ctr">
            <a:noFill/>
            <a:prstDash val="solid"/>
            <a:miter lim="800000"/>
          </a:ln>
          <a:effectLst/>
        </p:spPr>
        <p:txBody>
          <a:bodyPr anchor="ctr"/>
          <a:lstStyle/>
          <a:p>
            <a:pPr algn="ctr" eaLnBrk="1" fontAlgn="auto" hangingPunct="1">
              <a:spcBef>
                <a:spcPts val="0"/>
              </a:spcBef>
              <a:spcAft>
                <a:spcPts val="0"/>
              </a:spcAft>
              <a:defRPr/>
            </a:pPr>
            <a:endParaRPr lang="zh-CN" altLang="en-US" kern="0">
              <a:solidFill>
                <a:sysClr val="window" lastClr="FFFFFF"/>
              </a:solidFill>
              <a:latin typeface="微软雅黑"/>
              <a:ea typeface="微软雅黑"/>
            </a:endParaRPr>
          </a:p>
        </p:txBody>
      </p:sp>
      <p:sp>
        <p:nvSpPr>
          <p:cNvPr id="11" name="KSO_Shape"/>
          <p:cNvSpPr>
            <a:spLocks/>
          </p:cNvSpPr>
          <p:nvPr/>
        </p:nvSpPr>
        <p:spPr bwMode="auto">
          <a:xfrm>
            <a:off x="966788" y="1937171"/>
            <a:ext cx="590550" cy="534988"/>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7"/>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7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FFFFFF"/>
              </a:solidFill>
              <a:latin typeface="+mn-lt"/>
              <a:ea typeface="+mn-ea"/>
            </a:endParaRPr>
          </a:p>
        </p:txBody>
      </p:sp>
      <p:sp>
        <p:nvSpPr>
          <p:cNvPr id="12" name="KSO_Shape"/>
          <p:cNvSpPr>
            <a:spLocks/>
          </p:cNvSpPr>
          <p:nvPr/>
        </p:nvSpPr>
        <p:spPr bwMode="auto">
          <a:xfrm>
            <a:off x="2535238" y="1973684"/>
            <a:ext cx="384175" cy="523875"/>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7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7"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FFFFFF"/>
              </a:solidFill>
              <a:latin typeface="+mn-lt"/>
              <a:ea typeface="+mn-ea"/>
            </a:endParaRPr>
          </a:p>
        </p:txBody>
      </p:sp>
      <p:sp>
        <p:nvSpPr>
          <p:cNvPr id="13" name="KSO_Shape"/>
          <p:cNvSpPr>
            <a:spLocks/>
          </p:cNvSpPr>
          <p:nvPr/>
        </p:nvSpPr>
        <p:spPr bwMode="auto">
          <a:xfrm>
            <a:off x="4265613" y="1929234"/>
            <a:ext cx="612775" cy="61277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FFFFFF"/>
              </a:solidFill>
              <a:latin typeface="+mn-lt"/>
              <a:ea typeface="+mn-ea"/>
            </a:endParaRPr>
          </a:p>
        </p:txBody>
      </p:sp>
      <p:sp>
        <p:nvSpPr>
          <p:cNvPr id="14" name="KSO_Shape"/>
          <p:cNvSpPr>
            <a:spLocks/>
          </p:cNvSpPr>
          <p:nvPr/>
        </p:nvSpPr>
        <p:spPr bwMode="auto">
          <a:xfrm>
            <a:off x="6205538" y="2022896"/>
            <a:ext cx="422275" cy="427038"/>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rgbClr val="FFFFFF"/>
          </a:solidFill>
          <a:ln>
            <a:noFill/>
          </a:ln>
          <a:ex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FFFFFF"/>
              </a:solidFill>
              <a:latin typeface="+mn-lt"/>
              <a:ea typeface="+mn-ea"/>
            </a:endParaRPr>
          </a:p>
        </p:txBody>
      </p:sp>
      <p:sp>
        <p:nvSpPr>
          <p:cNvPr id="15" name="KSO_Shape"/>
          <p:cNvSpPr/>
          <p:nvPr/>
        </p:nvSpPr>
        <p:spPr>
          <a:xfrm>
            <a:off x="7716838" y="2038771"/>
            <a:ext cx="412750" cy="395288"/>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FFFFFF"/>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algn="ctr" eaLnBrk="1" fontAlgn="auto" hangingPunct="1">
              <a:spcBef>
                <a:spcPts val="0"/>
              </a:spcBef>
              <a:spcAft>
                <a:spcPts val="0"/>
              </a:spcAft>
              <a:defRPr/>
            </a:pPr>
            <a:endParaRPr lang="zh-CN" altLang="en-US" kern="0">
              <a:solidFill>
                <a:srgbClr val="FFFFFF"/>
              </a:solidFill>
              <a:latin typeface="Calibri"/>
              <a:ea typeface="幼圆"/>
            </a:endParaRPr>
          </a:p>
        </p:txBody>
      </p:sp>
      <p:sp>
        <p:nvSpPr>
          <p:cNvPr id="22" name="文本框 8"/>
          <p:cNvSpPr txBox="1"/>
          <p:nvPr/>
        </p:nvSpPr>
        <p:spPr>
          <a:xfrm>
            <a:off x="607926" y="3075806"/>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在此输入你的</a:t>
            </a:r>
            <a:r>
              <a:rPr lang="zh-CN" altLang="en-US" sz="1000" dirty="0" smtClean="0">
                <a:solidFill>
                  <a:schemeClr val="tx1">
                    <a:lumMod val="50000"/>
                    <a:lumOff val="50000"/>
                  </a:schemeClr>
                </a:solidFill>
                <a:latin typeface="微软雅黑" pitchFamily="34" charset="-122"/>
                <a:ea typeface="微软雅黑" pitchFamily="34" charset="-122"/>
              </a:rPr>
              <a:t>文字</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23" name="文本框 8"/>
          <p:cNvSpPr txBox="1"/>
          <p:nvPr/>
        </p:nvSpPr>
        <p:spPr>
          <a:xfrm>
            <a:off x="2123459" y="3067339"/>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在此输入你的</a:t>
            </a:r>
            <a:r>
              <a:rPr lang="zh-CN" altLang="en-US" sz="1000" dirty="0" smtClean="0">
                <a:solidFill>
                  <a:schemeClr val="tx1">
                    <a:lumMod val="50000"/>
                    <a:lumOff val="50000"/>
                  </a:schemeClr>
                </a:solidFill>
                <a:latin typeface="微软雅黑" pitchFamily="34" charset="-122"/>
                <a:ea typeface="微软雅黑" pitchFamily="34" charset="-122"/>
              </a:rPr>
              <a:t>文字</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24" name="文本框 8"/>
          <p:cNvSpPr txBox="1"/>
          <p:nvPr/>
        </p:nvSpPr>
        <p:spPr>
          <a:xfrm>
            <a:off x="4028459" y="3295939"/>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在此输入你的</a:t>
            </a:r>
            <a:r>
              <a:rPr lang="zh-CN" altLang="en-US" sz="1000" dirty="0" smtClean="0">
                <a:solidFill>
                  <a:schemeClr val="tx1">
                    <a:lumMod val="50000"/>
                    <a:lumOff val="50000"/>
                  </a:schemeClr>
                </a:solidFill>
                <a:latin typeface="微软雅黑" pitchFamily="34" charset="-122"/>
                <a:ea typeface="微软雅黑" pitchFamily="34" charset="-122"/>
              </a:rPr>
              <a:t>文字</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25" name="文本框 8"/>
          <p:cNvSpPr txBox="1"/>
          <p:nvPr/>
        </p:nvSpPr>
        <p:spPr>
          <a:xfrm>
            <a:off x="5823393" y="3067339"/>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在此输入你的</a:t>
            </a:r>
            <a:r>
              <a:rPr lang="zh-CN" altLang="en-US" sz="1000" dirty="0" smtClean="0">
                <a:solidFill>
                  <a:schemeClr val="tx1">
                    <a:lumMod val="50000"/>
                    <a:lumOff val="50000"/>
                  </a:schemeClr>
                </a:solidFill>
                <a:latin typeface="微软雅黑" pitchFamily="34" charset="-122"/>
                <a:ea typeface="微软雅黑" pitchFamily="34" charset="-122"/>
              </a:rPr>
              <a:t>文字</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26" name="文本框 8"/>
          <p:cNvSpPr txBox="1"/>
          <p:nvPr/>
        </p:nvSpPr>
        <p:spPr>
          <a:xfrm>
            <a:off x="7305060" y="3075806"/>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在此输入你的</a:t>
            </a:r>
            <a:r>
              <a:rPr lang="zh-CN" altLang="en-US" sz="1000" dirty="0" smtClean="0">
                <a:solidFill>
                  <a:schemeClr val="tx1">
                    <a:lumMod val="50000"/>
                    <a:lumOff val="50000"/>
                  </a:schemeClr>
                </a:solidFill>
                <a:latin typeface="微软雅黑" pitchFamily="34" charset="-122"/>
                <a:ea typeface="微软雅黑" pitchFamily="34" charset="-122"/>
              </a:rPr>
              <a:t>文字</a:t>
            </a:r>
            <a:endParaRPr lang="en-US" altLang="zh-CN" sz="1000" dirty="0">
              <a:solidFill>
                <a:schemeClr val="tx1">
                  <a:lumMod val="50000"/>
                  <a:lumOff val="50000"/>
                </a:schemeClr>
              </a:solidFill>
              <a:latin typeface="微软雅黑" pitchFamily="34" charset="-122"/>
              <a:ea typeface="微软雅黑" pitchFamily="34" charset="-122"/>
            </a:endParaRPr>
          </a:p>
        </p:txBody>
      </p:sp>
      <p:grpSp>
        <p:nvGrpSpPr>
          <p:cNvPr id="37" name="组合 36"/>
          <p:cNvGrpSpPr/>
          <p:nvPr/>
        </p:nvGrpSpPr>
        <p:grpSpPr>
          <a:xfrm>
            <a:off x="16705" y="214652"/>
            <a:ext cx="502756" cy="497280"/>
            <a:chOff x="8532440" y="316982"/>
            <a:chExt cx="385704" cy="381503"/>
          </a:xfrm>
        </p:grpSpPr>
        <p:grpSp>
          <p:nvGrpSpPr>
            <p:cNvPr id="38" name="组合 37"/>
            <p:cNvGrpSpPr/>
            <p:nvPr/>
          </p:nvGrpSpPr>
          <p:grpSpPr>
            <a:xfrm>
              <a:off x="8698011" y="316982"/>
              <a:ext cx="220133" cy="381503"/>
              <a:chOff x="6728131" y="339502"/>
              <a:chExt cx="220133" cy="381503"/>
            </a:xfrm>
          </p:grpSpPr>
          <p:sp>
            <p:nvSpPr>
              <p:cNvPr id="40" name="矩形 39"/>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9" name="矩形 38"/>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p:cNvGrpSpPr/>
          <p:nvPr/>
        </p:nvGrpSpPr>
        <p:grpSpPr>
          <a:xfrm>
            <a:off x="611560" y="638652"/>
            <a:ext cx="2782912" cy="45719"/>
            <a:chOff x="708968" y="614323"/>
            <a:chExt cx="2278856" cy="66467"/>
          </a:xfrm>
        </p:grpSpPr>
        <p:cxnSp>
          <p:nvCxnSpPr>
            <p:cNvPr id="43" name="直接连接符 42"/>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46" name="TextBox 45"/>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47" name="TextBox 46"/>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4464880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 presetClass="entr" presetSubtype="0"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childTnLst>
                          </p:cTn>
                        </p:par>
                        <p:par>
                          <p:cTn id="19" fill="hold">
                            <p:stCondLst>
                              <p:cond delay="1000"/>
                            </p:stCondLst>
                            <p:childTnLst>
                              <p:par>
                                <p:cTn id="20" presetID="1"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childTnLst>
                                </p:cTn>
                              </p:par>
                            </p:childTnLst>
                          </p:cTn>
                        </p:par>
                        <p:par>
                          <p:cTn id="22" fill="hold">
                            <p:stCondLst>
                              <p:cond delay="1000"/>
                            </p:stCondLst>
                            <p:childTnLst>
                              <p:par>
                                <p:cTn id="23" presetID="53" presetClass="entr" presetSubtype="16" fill="hold" grpId="0"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Effect transition="in" filter="fade">
                                      <p:cBhvr>
                                        <p:cTn id="27" dur="500"/>
                                        <p:tgtEl>
                                          <p:spTgt spid="2"/>
                                        </p:tgtEl>
                                      </p:cBhvr>
                                    </p:animEffect>
                                  </p:childTnLst>
                                </p:cTn>
                              </p:par>
                            </p:childTnLst>
                          </p:cTn>
                        </p:par>
                        <p:par>
                          <p:cTn id="28" fill="hold">
                            <p:stCondLst>
                              <p:cond delay="1500"/>
                            </p:stCondLst>
                            <p:childTnLst>
                              <p:par>
                                <p:cTn id="29" presetID="1"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par>
                          <p:cTn id="31" fill="hold">
                            <p:stCondLst>
                              <p:cond delay="1500"/>
                            </p:stCondLst>
                            <p:childTnLst>
                              <p:par>
                                <p:cTn id="32" presetID="53" presetClass="entr" presetSubtype="16" fill="hold" grpId="0" nodeType="after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childTnLst>
                                </p:cTn>
                              </p:par>
                            </p:childTnLst>
                          </p:cTn>
                        </p:par>
                        <p:par>
                          <p:cTn id="37" fill="hold">
                            <p:stCondLst>
                              <p:cond delay="2000"/>
                            </p:stCondLst>
                            <p:childTnLst>
                              <p:par>
                                <p:cTn id="38" presetID="1" presetClass="entr" presetSubtype="0" fill="hold" grpId="0" nodeType="afterEffect">
                                  <p:stCondLst>
                                    <p:cond delay="0"/>
                                  </p:stCondLst>
                                  <p:childTnLst>
                                    <p:set>
                                      <p:cBhvr>
                                        <p:cTn id="39" dur="1" fill="hold">
                                          <p:stCondLst>
                                            <p:cond delay="0"/>
                                          </p:stCondLst>
                                        </p:cTn>
                                        <p:tgtEl>
                                          <p:spTgt spid="14"/>
                                        </p:tgtEl>
                                        <p:attrNameLst>
                                          <p:attrName>style.visibility</p:attrName>
                                        </p:attrNameLst>
                                      </p:cBhvr>
                                      <p:to>
                                        <p:strVal val="visible"/>
                                      </p:to>
                                    </p:set>
                                  </p:childTnLst>
                                </p:cTn>
                              </p:par>
                            </p:childTnLst>
                          </p:cTn>
                        </p:par>
                        <p:par>
                          <p:cTn id="40" fill="hold">
                            <p:stCondLst>
                              <p:cond delay="2000"/>
                            </p:stCondLst>
                            <p:childTnLst>
                              <p:par>
                                <p:cTn id="41" presetID="53" presetClass="entr" presetSubtype="16"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p:cTn id="43" dur="500" fill="hold"/>
                                        <p:tgtEl>
                                          <p:spTgt spid="6"/>
                                        </p:tgtEl>
                                        <p:attrNameLst>
                                          <p:attrName>ppt_w</p:attrName>
                                        </p:attrNameLst>
                                      </p:cBhvr>
                                      <p:tavLst>
                                        <p:tav tm="0">
                                          <p:val>
                                            <p:fltVal val="0"/>
                                          </p:val>
                                        </p:tav>
                                        <p:tav tm="100000">
                                          <p:val>
                                            <p:strVal val="#ppt_w"/>
                                          </p:val>
                                        </p:tav>
                                      </p:tavLst>
                                    </p:anim>
                                    <p:anim calcmode="lin" valueType="num">
                                      <p:cBhvr>
                                        <p:cTn id="44" dur="500" fill="hold"/>
                                        <p:tgtEl>
                                          <p:spTgt spid="6"/>
                                        </p:tgtEl>
                                        <p:attrNameLst>
                                          <p:attrName>ppt_h</p:attrName>
                                        </p:attrNameLst>
                                      </p:cBhvr>
                                      <p:tavLst>
                                        <p:tav tm="0">
                                          <p:val>
                                            <p:fltVal val="0"/>
                                          </p:val>
                                        </p:tav>
                                        <p:tav tm="100000">
                                          <p:val>
                                            <p:strVal val="#ppt_h"/>
                                          </p:val>
                                        </p:tav>
                                      </p:tavLst>
                                    </p:anim>
                                    <p:animEffect transition="in" filter="fade">
                                      <p:cBhvr>
                                        <p:cTn id="45" dur="500"/>
                                        <p:tgtEl>
                                          <p:spTgt spid="6"/>
                                        </p:tgtEl>
                                      </p:cBhvr>
                                    </p:animEffect>
                                  </p:childTnLst>
                                </p:cTn>
                              </p:par>
                            </p:childTnLst>
                          </p:cTn>
                        </p:par>
                        <p:par>
                          <p:cTn id="46" fill="hold">
                            <p:stCondLst>
                              <p:cond delay="2500"/>
                            </p:stCondLst>
                            <p:childTnLst>
                              <p:par>
                                <p:cTn id="47" presetID="1"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childTnLst>
                          </p:cTn>
                        </p:par>
                        <p:par>
                          <p:cTn id="49" fill="hold">
                            <p:stCondLst>
                              <p:cond delay="2500"/>
                            </p:stCondLst>
                            <p:childTnLst>
                              <p:par>
                                <p:cTn id="50" presetID="53" presetClass="entr" presetSubtype="16" fill="hold" grpId="0" nodeType="afterEffect">
                                  <p:stCondLst>
                                    <p:cond delay="0"/>
                                  </p:stCondLst>
                                  <p:childTnLst>
                                    <p:set>
                                      <p:cBhvr>
                                        <p:cTn id="51" dur="1" fill="hold">
                                          <p:stCondLst>
                                            <p:cond delay="0"/>
                                          </p:stCondLst>
                                        </p:cTn>
                                        <p:tgtEl>
                                          <p:spTgt spid="22"/>
                                        </p:tgtEl>
                                        <p:attrNameLst>
                                          <p:attrName>style.visibility</p:attrName>
                                        </p:attrNameLst>
                                      </p:cBhvr>
                                      <p:to>
                                        <p:strVal val="visible"/>
                                      </p:to>
                                    </p:set>
                                    <p:anim calcmode="lin" valueType="num">
                                      <p:cBhvr>
                                        <p:cTn id="52" dur="500" fill="hold"/>
                                        <p:tgtEl>
                                          <p:spTgt spid="22"/>
                                        </p:tgtEl>
                                        <p:attrNameLst>
                                          <p:attrName>ppt_w</p:attrName>
                                        </p:attrNameLst>
                                      </p:cBhvr>
                                      <p:tavLst>
                                        <p:tav tm="0">
                                          <p:val>
                                            <p:fltVal val="0"/>
                                          </p:val>
                                        </p:tav>
                                        <p:tav tm="100000">
                                          <p:val>
                                            <p:strVal val="#ppt_w"/>
                                          </p:val>
                                        </p:tav>
                                      </p:tavLst>
                                    </p:anim>
                                    <p:anim calcmode="lin" valueType="num">
                                      <p:cBhvr>
                                        <p:cTn id="53" dur="500" fill="hold"/>
                                        <p:tgtEl>
                                          <p:spTgt spid="22"/>
                                        </p:tgtEl>
                                        <p:attrNameLst>
                                          <p:attrName>ppt_h</p:attrName>
                                        </p:attrNameLst>
                                      </p:cBhvr>
                                      <p:tavLst>
                                        <p:tav tm="0">
                                          <p:val>
                                            <p:fltVal val="0"/>
                                          </p:val>
                                        </p:tav>
                                        <p:tav tm="100000">
                                          <p:val>
                                            <p:strVal val="#ppt_h"/>
                                          </p:val>
                                        </p:tav>
                                      </p:tavLst>
                                    </p:anim>
                                    <p:animEffect transition="in" filter="fade">
                                      <p:cBhvr>
                                        <p:cTn id="54" dur="500"/>
                                        <p:tgtEl>
                                          <p:spTgt spid="22"/>
                                        </p:tgtEl>
                                      </p:cBhvr>
                                    </p:animEffect>
                                  </p:childTnLst>
                                </p:cTn>
                              </p:par>
                            </p:childTnLst>
                          </p:cTn>
                        </p:par>
                        <p:par>
                          <p:cTn id="55" fill="hold">
                            <p:stCondLst>
                              <p:cond delay="3000"/>
                            </p:stCondLst>
                            <p:childTnLst>
                              <p:par>
                                <p:cTn id="56" presetID="53" presetClass="entr" presetSubtype="16"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transition="in" filter="fade">
                                      <p:cBhvr>
                                        <p:cTn id="60" dur="500"/>
                                        <p:tgtEl>
                                          <p:spTgt spid="23"/>
                                        </p:tgtEl>
                                      </p:cBhvr>
                                    </p:animEffect>
                                  </p:childTnLst>
                                </p:cTn>
                              </p:par>
                            </p:childTnLst>
                          </p:cTn>
                        </p:par>
                        <p:par>
                          <p:cTn id="61" fill="hold">
                            <p:stCondLst>
                              <p:cond delay="3500"/>
                            </p:stCondLst>
                            <p:childTnLst>
                              <p:par>
                                <p:cTn id="62" presetID="53" presetClass="entr" presetSubtype="16"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Effect transition="in" filter="fade">
                                      <p:cBhvr>
                                        <p:cTn id="66" dur="500"/>
                                        <p:tgtEl>
                                          <p:spTgt spid="24"/>
                                        </p:tgtEl>
                                      </p:cBhvr>
                                    </p:animEffect>
                                  </p:childTnLst>
                                </p:cTn>
                              </p:par>
                            </p:childTnLst>
                          </p:cTn>
                        </p:par>
                        <p:par>
                          <p:cTn id="67" fill="hold">
                            <p:stCondLst>
                              <p:cond delay="4000"/>
                            </p:stCondLst>
                            <p:childTnLst>
                              <p:par>
                                <p:cTn id="68" presetID="53" presetClass="entr" presetSubtype="16" fill="hold" grpId="0" nodeType="afterEffect">
                                  <p:stCondLst>
                                    <p:cond delay="0"/>
                                  </p:stCondLst>
                                  <p:childTnLst>
                                    <p:set>
                                      <p:cBhvr>
                                        <p:cTn id="69" dur="1" fill="hold">
                                          <p:stCondLst>
                                            <p:cond delay="0"/>
                                          </p:stCondLst>
                                        </p:cTn>
                                        <p:tgtEl>
                                          <p:spTgt spid="25"/>
                                        </p:tgtEl>
                                        <p:attrNameLst>
                                          <p:attrName>style.visibility</p:attrName>
                                        </p:attrNameLst>
                                      </p:cBhvr>
                                      <p:to>
                                        <p:strVal val="visible"/>
                                      </p:to>
                                    </p:set>
                                    <p:anim calcmode="lin" valueType="num">
                                      <p:cBhvr>
                                        <p:cTn id="70" dur="500" fill="hold"/>
                                        <p:tgtEl>
                                          <p:spTgt spid="25"/>
                                        </p:tgtEl>
                                        <p:attrNameLst>
                                          <p:attrName>ppt_w</p:attrName>
                                        </p:attrNameLst>
                                      </p:cBhvr>
                                      <p:tavLst>
                                        <p:tav tm="0">
                                          <p:val>
                                            <p:fltVal val="0"/>
                                          </p:val>
                                        </p:tav>
                                        <p:tav tm="100000">
                                          <p:val>
                                            <p:strVal val="#ppt_w"/>
                                          </p:val>
                                        </p:tav>
                                      </p:tavLst>
                                    </p:anim>
                                    <p:anim calcmode="lin" valueType="num">
                                      <p:cBhvr>
                                        <p:cTn id="71" dur="500" fill="hold"/>
                                        <p:tgtEl>
                                          <p:spTgt spid="25"/>
                                        </p:tgtEl>
                                        <p:attrNameLst>
                                          <p:attrName>ppt_h</p:attrName>
                                        </p:attrNameLst>
                                      </p:cBhvr>
                                      <p:tavLst>
                                        <p:tav tm="0">
                                          <p:val>
                                            <p:fltVal val="0"/>
                                          </p:val>
                                        </p:tav>
                                        <p:tav tm="100000">
                                          <p:val>
                                            <p:strVal val="#ppt_h"/>
                                          </p:val>
                                        </p:tav>
                                      </p:tavLst>
                                    </p:anim>
                                    <p:animEffect transition="in" filter="fade">
                                      <p:cBhvr>
                                        <p:cTn id="72" dur="500"/>
                                        <p:tgtEl>
                                          <p:spTgt spid="25"/>
                                        </p:tgtEl>
                                      </p:cBhvr>
                                    </p:animEffect>
                                  </p:childTnLst>
                                </p:cTn>
                              </p:par>
                            </p:childTnLst>
                          </p:cTn>
                        </p:par>
                        <p:par>
                          <p:cTn id="73" fill="hold">
                            <p:stCondLst>
                              <p:cond delay="4500"/>
                            </p:stCondLst>
                            <p:childTnLst>
                              <p:par>
                                <p:cTn id="74" presetID="53" presetClass="entr" presetSubtype="16" fill="hold" grpId="0" nodeType="after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childTnLst>
                          </p:cTn>
                        </p:par>
                        <p:par>
                          <p:cTn id="79" fill="hold">
                            <p:stCondLst>
                              <p:cond delay="5000"/>
                            </p:stCondLst>
                            <p:childTnLst>
                              <p:par>
                                <p:cTn id="80" presetID="10" presetClass="entr" presetSubtype="0" fill="hold" grpId="0" nodeType="afterEffect">
                                  <p:stCondLst>
                                    <p:cond delay="0"/>
                                  </p:stCondLst>
                                  <p:childTnLst>
                                    <p:set>
                                      <p:cBhvr>
                                        <p:cTn id="81" dur="1" fill="hold">
                                          <p:stCondLst>
                                            <p:cond delay="0"/>
                                          </p:stCondLst>
                                        </p:cTn>
                                        <p:tgtEl>
                                          <p:spTgt spid="7"/>
                                        </p:tgtEl>
                                        <p:attrNameLst>
                                          <p:attrName>style.visibility</p:attrName>
                                        </p:attrNameLst>
                                      </p:cBhvr>
                                      <p:to>
                                        <p:strVal val="visible"/>
                                      </p:to>
                                    </p:set>
                                    <p:animEffect transition="in" filter="fade">
                                      <p:cBhvr>
                                        <p:cTn id="82" dur="500"/>
                                        <p:tgtEl>
                                          <p:spTgt spid="7"/>
                                        </p:tgtEl>
                                      </p:cBhvr>
                                    </p:animEffect>
                                  </p:childTnLst>
                                </p:cTn>
                              </p:par>
                            </p:childTnLst>
                          </p:cTn>
                        </p:par>
                        <p:par>
                          <p:cTn id="83" fill="hold">
                            <p:stCondLst>
                              <p:cond delay="5500"/>
                            </p:stCondLst>
                            <p:childTnLst>
                              <p:par>
                                <p:cTn id="84" presetID="10" presetClass="entr" presetSubtype="0" fill="hold" grpId="0" nodeType="afterEffect">
                                  <p:stCondLst>
                                    <p:cond delay="0"/>
                                  </p:stCondLst>
                                  <p:childTnLst>
                                    <p:set>
                                      <p:cBhvr>
                                        <p:cTn id="85" dur="1" fill="hold">
                                          <p:stCondLst>
                                            <p:cond delay="0"/>
                                          </p:stCondLst>
                                        </p:cTn>
                                        <p:tgtEl>
                                          <p:spTgt spid="8"/>
                                        </p:tgtEl>
                                        <p:attrNameLst>
                                          <p:attrName>style.visibility</p:attrName>
                                        </p:attrNameLst>
                                      </p:cBhvr>
                                      <p:to>
                                        <p:strVal val="visible"/>
                                      </p:to>
                                    </p:set>
                                    <p:animEffect transition="in" filter="fade">
                                      <p:cBhvr>
                                        <p:cTn id="86" dur="500"/>
                                        <p:tgtEl>
                                          <p:spTgt spid="8"/>
                                        </p:tgtEl>
                                      </p:cBhvr>
                                    </p:animEffect>
                                  </p:childTnLst>
                                </p:cTn>
                              </p:par>
                            </p:childTnLst>
                          </p:cTn>
                        </p:par>
                        <p:par>
                          <p:cTn id="87" fill="hold">
                            <p:stCondLst>
                              <p:cond delay="6000"/>
                            </p:stCondLst>
                            <p:childTnLst>
                              <p:par>
                                <p:cTn id="88" presetID="10" presetClass="entr" presetSubtype="0" fill="hold" grpId="0" nodeType="afterEffect">
                                  <p:stCondLst>
                                    <p:cond delay="0"/>
                                  </p:stCondLst>
                                  <p:childTnLst>
                                    <p:set>
                                      <p:cBhvr>
                                        <p:cTn id="89" dur="1" fill="hold">
                                          <p:stCondLst>
                                            <p:cond delay="0"/>
                                          </p:stCondLst>
                                        </p:cTn>
                                        <p:tgtEl>
                                          <p:spTgt spid="9"/>
                                        </p:tgtEl>
                                        <p:attrNameLst>
                                          <p:attrName>style.visibility</p:attrName>
                                        </p:attrNameLst>
                                      </p:cBhvr>
                                      <p:to>
                                        <p:strVal val="visible"/>
                                      </p:to>
                                    </p:set>
                                    <p:animEffect transition="in" filter="fade">
                                      <p:cBhvr>
                                        <p:cTn id="90" dur="500"/>
                                        <p:tgtEl>
                                          <p:spTgt spid="9"/>
                                        </p:tgtEl>
                                      </p:cBhvr>
                                    </p:animEffect>
                                  </p:childTnLst>
                                </p:cTn>
                              </p:par>
                            </p:childTnLst>
                          </p:cTn>
                        </p:par>
                        <p:par>
                          <p:cTn id="91" fill="hold">
                            <p:stCondLst>
                              <p:cond delay="6500"/>
                            </p:stCondLst>
                            <p:childTnLst>
                              <p:par>
                                <p:cTn id="92" presetID="10" presetClass="entr" presetSubtype="0" fill="hold" grpId="0" nodeType="afterEffect">
                                  <p:stCondLst>
                                    <p:cond delay="0"/>
                                  </p:stCondLst>
                                  <p:childTnLst>
                                    <p:set>
                                      <p:cBhvr>
                                        <p:cTn id="93" dur="1" fill="hold">
                                          <p:stCondLst>
                                            <p:cond delay="0"/>
                                          </p:stCondLst>
                                        </p:cTn>
                                        <p:tgtEl>
                                          <p:spTgt spid="10"/>
                                        </p:tgtEl>
                                        <p:attrNameLst>
                                          <p:attrName>style.visibility</p:attrName>
                                        </p:attrNameLst>
                                      </p:cBhvr>
                                      <p:to>
                                        <p:strVal val="visible"/>
                                      </p:to>
                                    </p:set>
                                    <p:animEffect transition="in" filter="fade">
                                      <p:cBhvr>
                                        <p:cTn id="9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22" grpId="0"/>
      <p:bldP spid="23" grpId="0"/>
      <p:bldP spid="24" grpId="0"/>
      <p:bldP spid="25" grpId="0"/>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a:off x="2767013" y="1959003"/>
            <a:ext cx="1276350" cy="1344612"/>
          </a:xfrm>
          <a:prstGeom prst="parallelogram">
            <a:avLst>
              <a:gd name="adj" fmla="val 48077"/>
            </a:avLst>
          </a:prstGeom>
          <a:solidFill>
            <a:srgbClr val="2B896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dirty="0" smtClean="0">
                <a:solidFill>
                  <a:srgbClr val="FEFFFF"/>
                </a:solidFill>
                <a:latin typeface="Arial" panose="020B0604020202020204" pitchFamily="34" charset="0"/>
                <a:ea typeface="微软雅黑" panose="020B0503020204020204" pitchFamily="34" charset="-122"/>
              </a:rPr>
              <a:t>2</a:t>
            </a:r>
            <a:endParaRPr lang="zh-CN" altLang="en-US" dirty="0">
              <a:solidFill>
                <a:srgbClr val="FEFFFF"/>
              </a:solidFill>
              <a:latin typeface="Arial" panose="020B0604020202020204" pitchFamily="34" charset="0"/>
              <a:ea typeface="微软雅黑" panose="020B0503020204020204" pitchFamily="34" charset="-122"/>
            </a:endParaRPr>
          </a:p>
        </p:txBody>
      </p:sp>
      <p:sp>
        <p:nvSpPr>
          <p:cNvPr id="3" name="平行四边形 2"/>
          <p:cNvSpPr/>
          <p:nvPr/>
        </p:nvSpPr>
        <p:spPr>
          <a:xfrm>
            <a:off x="4043363" y="1959003"/>
            <a:ext cx="1276350" cy="1344612"/>
          </a:xfrm>
          <a:prstGeom prst="parallelogram">
            <a:avLst>
              <a:gd name="adj" fmla="val 4807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dirty="0" smtClean="0">
                <a:solidFill>
                  <a:srgbClr val="FEFFFF"/>
                </a:solidFill>
                <a:latin typeface="Arial" panose="020B0604020202020204" pitchFamily="34" charset="0"/>
                <a:ea typeface="微软雅黑" panose="020B0503020204020204" pitchFamily="34" charset="-122"/>
              </a:rPr>
              <a:t>3</a:t>
            </a:r>
            <a:endParaRPr lang="zh-CN" altLang="en-US" dirty="0">
              <a:solidFill>
                <a:srgbClr val="FEFFFF"/>
              </a:solidFill>
              <a:latin typeface="Arial" panose="020B0604020202020204" pitchFamily="34" charset="0"/>
              <a:ea typeface="微软雅黑" panose="020B0503020204020204" pitchFamily="34" charset="-122"/>
            </a:endParaRPr>
          </a:p>
        </p:txBody>
      </p:sp>
      <p:sp>
        <p:nvSpPr>
          <p:cNvPr id="4" name="平行四边形 3"/>
          <p:cNvSpPr/>
          <p:nvPr/>
        </p:nvSpPr>
        <p:spPr>
          <a:xfrm>
            <a:off x="5319713" y="1959003"/>
            <a:ext cx="1276350" cy="1344612"/>
          </a:xfrm>
          <a:prstGeom prst="parallelogram">
            <a:avLst>
              <a:gd name="adj" fmla="val 48077"/>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dirty="0" smtClean="0">
                <a:solidFill>
                  <a:srgbClr val="FEFFFF"/>
                </a:solidFill>
                <a:latin typeface="Arial" panose="020B0604020202020204" pitchFamily="34" charset="0"/>
                <a:ea typeface="微软雅黑" panose="020B0503020204020204" pitchFamily="34" charset="-122"/>
              </a:rPr>
              <a:t>4</a:t>
            </a:r>
            <a:endParaRPr lang="zh-CN" altLang="en-US" dirty="0">
              <a:solidFill>
                <a:srgbClr val="FEFFFF"/>
              </a:solidFill>
              <a:latin typeface="Arial" panose="020B0604020202020204" pitchFamily="34" charset="0"/>
              <a:ea typeface="微软雅黑" panose="020B0503020204020204" pitchFamily="34" charset="-122"/>
            </a:endParaRPr>
          </a:p>
        </p:txBody>
      </p:sp>
      <p:sp>
        <p:nvSpPr>
          <p:cNvPr id="5" name="平行四边形 4"/>
          <p:cNvSpPr/>
          <p:nvPr/>
        </p:nvSpPr>
        <p:spPr>
          <a:xfrm>
            <a:off x="1490663" y="1959003"/>
            <a:ext cx="1276350" cy="1344612"/>
          </a:xfrm>
          <a:prstGeom prst="parallelogram">
            <a:avLst>
              <a:gd name="adj" fmla="val 48077"/>
            </a:avLst>
          </a:prstGeom>
          <a:solidFill>
            <a:srgbClr val="CE36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dirty="0" smtClean="0">
                <a:solidFill>
                  <a:srgbClr val="FEFFFF"/>
                </a:solidFill>
                <a:latin typeface="Arial" panose="020B0604020202020204" pitchFamily="34" charset="0"/>
                <a:ea typeface="微软雅黑" panose="020B0503020204020204" pitchFamily="34" charset="-122"/>
              </a:rPr>
              <a:t>1</a:t>
            </a:r>
            <a:endParaRPr lang="zh-CN" altLang="en-US" dirty="0">
              <a:solidFill>
                <a:srgbClr val="FEFFFF"/>
              </a:solidFill>
              <a:latin typeface="Arial" panose="020B0604020202020204" pitchFamily="34" charset="0"/>
              <a:ea typeface="微软雅黑" panose="020B0503020204020204" pitchFamily="34" charset="-122"/>
            </a:endParaRPr>
          </a:p>
        </p:txBody>
      </p:sp>
      <p:sp>
        <p:nvSpPr>
          <p:cNvPr id="6" name="平行四边形 5"/>
          <p:cNvSpPr/>
          <p:nvPr/>
        </p:nvSpPr>
        <p:spPr>
          <a:xfrm flipV="1">
            <a:off x="2128838" y="1959003"/>
            <a:ext cx="1276350" cy="1344612"/>
          </a:xfrm>
          <a:prstGeom prst="parallelogram">
            <a:avLst>
              <a:gd name="adj" fmla="val 48077"/>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dirty="0">
              <a:solidFill>
                <a:srgbClr val="FEFFFF"/>
              </a:solidFill>
              <a:latin typeface="Arial" panose="020B0604020202020204" pitchFamily="34" charset="0"/>
              <a:ea typeface="微软雅黑" panose="020B0503020204020204" pitchFamily="34" charset="-122"/>
            </a:endParaRPr>
          </a:p>
        </p:txBody>
      </p:sp>
      <p:sp>
        <p:nvSpPr>
          <p:cNvPr id="7" name="平行四边形 6"/>
          <p:cNvSpPr/>
          <p:nvPr/>
        </p:nvSpPr>
        <p:spPr>
          <a:xfrm flipV="1">
            <a:off x="3405188" y="1959003"/>
            <a:ext cx="1276350" cy="1344612"/>
          </a:xfrm>
          <a:prstGeom prst="parallelogram">
            <a:avLst>
              <a:gd name="adj" fmla="val 48077"/>
            </a:avLst>
          </a:prstGeom>
          <a:solidFill>
            <a:srgbClr val="38B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solidFill>
                <a:srgbClr val="FEFFFF"/>
              </a:solidFill>
              <a:latin typeface="Arial" panose="020B0604020202020204" pitchFamily="34" charset="0"/>
              <a:ea typeface="微软雅黑" panose="020B0503020204020204" pitchFamily="34" charset="-122"/>
            </a:endParaRPr>
          </a:p>
        </p:txBody>
      </p:sp>
      <p:sp>
        <p:nvSpPr>
          <p:cNvPr id="8" name="平行四边形 7"/>
          <p:cNvSpPr/>
          <p:nvPr/>
        </p:nvSpPr>
        <p:spPr>
          <a:xfrm flipV="1">
            <a:off x="4681538" y="1959003"/>
            <a:ext cx="1276350" cy="1344612"/>
          </a:xfrm>
          <a:prstGeom prst="parallelogram">
            <a:avLst>
              <a:gd name="adj" fmla="val 48077"/>
            </a:avLst>
          </a:prstGeom>
          <a:solidFill>
            <a:srgbClr val="92AF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solidFill>
                <a:srgbClr val="FEFFFF"/>
              </a:solidFill>
              <a:latin typeface="Arial" panose="020B0604020202020204" pitchFamily="34" charset="0"/>
              <a:ea typeface="微软雅黑" panose="020B0503020204020204" pitchFamily="34" charset="-122"/>
            </a:endParaRPr>
          </a:p>
        </p:txBody>
      </p:sp>
      <p:sp>
        <p:nvSpPr>
          <p:cNvPr id="9" name="平行四边形 8"/>
          <p:cNvSpPr/>
          <p:nvPr/>
        </p:nvSpPr>
        <p:spPr>
          <a:xfrm flipV="1">
            <a:off x="5957888" y="1959003"/>
            <a:ext cx="1276350" cy="1344612"/>
          </a:xfrm>
          <a:prstGeom prst="parallelogram">
            <a:avLst>
              <a:gd name="adj" fmla="val 4807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solidFill>
                <a:srgbClr val="FEFFFF"/>
              </a:solidFill>
              <a:latin typeface="Arial" panose="020B0604020202020204" pitchFamily="34" charset="0"/>
              <a:ea typeface="微软雅黑" panose="020B0503020204020204" pitchFamily="34" charset="-122"/>
            </a:endParaRPr>
          </a:p>
        </p:txBody>
      </p:sp>
      <p:cxnSp>
        <p:nvCxnSpPr>
          <p:cNvPr id="14" name="直接箭头连接符 13"/>
          <p:cNvCxnSpPr/>
          <p:nvPr/>
        </p:nvCxnSpPr>
        <p:spPr>
          <a:xfrm>
            <a:off x="1403648" y="3438727"/>
            <a:ext cx="5889649" cy="0"/>
          </a:xfrm>
          <a:prstGeom prst="straightConnector1">
            <a:avLst/>
          </a:prstGeom>
          <a:ln w="28575">
            <a:solidFill>
              <a:srgbClr val="DF002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6" name="文本框 8"/>
          <p:cNvSpPr txBox="1"/>
          <p:nvPr/>
        </p:nvSpPr>
        <p:spPr>
          <a:xfrm>
            <a:off x="1621111" y="3553003"/>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在此输入你的</a:t>
            </a:r>
            <a:r>
              <a:rPr lang="zh-CN" altLang="en-US" sz="1000" dirty="0" smtClean="0">
                <a:solidFill>
                  <a:schemeClr val="tx1">
                    <a:lumMod val="50000"/>
                    <a:lumOff val="50000"/>
                  </a:schemeClr>
                </a:solidFill>
                <a:latin typeface="微软雅黑" pitchFamily="34" charset="-122"/>
                <a:ea typeface="微软雅黑" pitchFamily="34" charset="-122"/>
              </a:rPr>
              <a:t>文字</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17" name="文本框 8"/>
          <p:cNvSpPr txBox="1"/>
          <p:nvPr/>
        </p:nvSpPr>
        <p:spPr>
          <a:xfrm>
            <a:off x="3102797" y="3550225"/>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在此输入你的</a:t>
            </a:r>
            <a:r>
              <a:rPr lang="zh-CN" altLang="en-US" sz="1000" dirty="0" smtClean="0">
                <a:solidFill>
                  <a:schemeClr val="tx1">
                    <a:lumMod val="50000"/>
                    <a:lumOff val="50000"/>
                  </a:schemeClr>
                </a:solidFill>
                <a:latin typeface="微软雅黑" pitchFamily="34" charset="-122"/>
                <a:ea typeface="微软雅黑" pitchFamily="34" charset="-122"/>
              </a:rPr>
              <a:t>文字</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18" name="文本框 8"/>
          <p:cNvSpPr txBox="1"/>
          <p:nvPr/>
        </p:nvSpPr>
        <p:spPr>
          <a:xfrm>
            <a:off x="4524673" y="3547447"/>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在此输入你的</a:t>
            </a:r>
            <a:r>
              <a:rPr lang="zh-CN" altLang="en-US" sz="1000" dirty="0" smtClean="0">
                <a:solidFill>
                  <a:schemeClr val="tx1">
                    <a:lumMod val="50000"/>
                    <a:lumOff val="50000"/>
                  </a:schemeClr>
                </a:solidFill>
                <a:latin typeface="微软雅黑" pitchFamily="34" charset="-122"/>
                <a:ea typeface="微软雅黑" pitchFamily="34" charset="-122"/>
              </a:rPr>
              <a:t>文字</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19" name="文本框 8"/>
          <p:cNvSpPr txBox="1"/>
          <p:nvPr/>
        </p:nvSpPr>
        <p:spPr>
          <a:xfrm>
            <a:off x="5870873" y="3538981"/>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在此输入你的</a:t>
            </a:r>
            <a:r>
              <a:rPr lang="zh-CN" altLang="en-US" sz="1000" dirty="0" smtClean="0">
                <a:solidFill>
                  <a:schemeClr val="tx1">
                    <a:lumMod val="50000"/>
                    <a:lumOff val="50000"/>
                  </a:schemeClr>
                </a:solidFill>
                <a:latin typeface="微软雅黑" pitchFamily="34" charset="-122"/>
                <a:ea typeface="微软雅黑" pitchFamily="34" charset="-122"/>
              </a:rPr>
              <a:t>文字</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20" name="TextBox 19"/>
          <p:cNvSpPr txBox="1"/>
          <p:nvPr/>
        </p:nvSpPr>
        <p:spPr>
          <a:xfrm>
            <a:off x="2128838" y="1520676"/>
            <a:ext cx="715260" cy="461665"/>
          </a:xfrm>
          <a:prstGeom prst="rect">
            <a:avLst/>
          </a:prstGeom>
          <a:noFill/>
        </p:spPr>
        <p:txBody>
          <a:bodyPr wrap="none" rtlCol="0">
            <a:spAutoFit/>
          </a:bodyPr>
          <a:lstStyle/>
          <a:p>
            <a:r>
              <a:rPr lang="en-US" altLang="zh-CN" sz="2400" dirty="0" smtClean="0">
                <a:solidFill>
                  <a:srgbClr val="C81B12"/>
                </a:solidFill>
                <a:latin typeface="Bernard MT Condensed" pitchFamily="18" charset="0"/>
              </a:rPr>
              <a:t>20%</a:t>
            </a:r>
            <a:endParaRPr lang="zh-CN" altLang="en-US" sz="2400" dirty="0">
              <a:solidFill>
                <a:srgbClr val="C81B12"/>
              </a:solidFill>
              <a:latin typeface="Bernard MT Condensed" pitchFamily="18" charset="0"/>
            </a:endParaRPr>
          </a:p>
        </p:txBody>
      </p:sp>
      <p:sp>
        <p:nvSpPr>
          <p:cNvPr id="21" name="TextBox 20"/>
          <p:cNvSpPr txBox="1"/>
          <p:nvPr/>
        </p:nvSpPr>
        <p:spPr>
          <a:xfrm>
            <a:off x="3373438" y="1520676"/>
            <a:ext cx="681597" cy="461665"/>
          </a:xfrm>
          <a:prstGeom prst="rect">
            <a:avLst/>
          </a:prstGeom>
          <a:noFill/>
        </p:spPr>
        <p:txBody>
          <a:bodyPr wrap="none" rtlCol="0">
            <a:spAutoFit/>
          </a:bodyPr>
          <a:lstStyle/>
          <a:p>
            <a:r>
              <a:rPr lang="en-US" altLang="zh-CN" sz="2400" dirty="0" smtClean="0">
                <a:solidFill>
                  <a:srgbClr val="2B896A"/>
                </a:solidFill>
                <a:latin typeface="Bernard MT Condensed" pitchFamily="18" charset="0"/>
              </a:rPr>
              <a:t>19%</a:t>
            </a:r>
            <a:endParaRPr lang="zh-CN" altLang="en-US" sz="2400" dirty="0">
              <a:solidFill>
                <a:srgbClr val="2B896A"/>
              </a:solidFill>
              <a:latin typeface="Bernard MT Condensed" pitchFamily="18" charset="0"/>
            </a:endParaRPr>
          </a:p>
        </p:txBody>
      </p:sp>
      <p:sp>
        <p:nvSpPr>
          <p:cNvPr id="22" name="TextBox 21"/>
          <p:cNvSpPr txBox="1"/>
          <p:nvPr/>
        </p:nvSpPr>
        <p:spPr>
          <a:xfrm>
            <a:off x="4694238" y="1512209"/>
            <a:ext cx="716863" cy="461665"/>
          </a:xfrm>
          <a:prstGeom prst="rect">
            <a:avLst/>
          </a:prstGeom>
          <a:noFill/>
        </p:spPr>
        <p:txBody>
          <a:bodyPr wrap="none" rtlCol="0">
            <a:spAutoFit/>
          </a:bodyPr>
          <a:lstStyle/>
          <a:p>
            <a:r>
              <a:rPr lang="en-US" altLang="zh-CN" sz="2400" dirty="0" smtClean="0">
                <a:solidFill>
                  <a:srgbClr val="92AF27"/>
                </a:solidFill>
                <a:latin typeface="Bernard MT Condensed" pitchFamily="18" charset="0"/>
              </a:rPr>
              <a:t>45%</a:t>
            </a:r>
            <a:endParaRPr lang="zh-CN" altLang="en-US" sz="2400" dirty="0">
              <a:solidFill>
                <a:srgbClr val="92AF27"/>
              </a:solidFill>
              <a:latin typeface="Bernard MT Condensed" pitchFamily="18" charset="0"/>
            </a:endParaRPr>
          </a:p>
        </p:txBody>
      </p:sp>
      <p:sp>
        <p:nvSpPr>
          <p:cNvPr id="23" name="TextBox 22"/>
          <p:cNvSpPr txBox="1"/>
          <p:nvPr/>
        </p:nvSpPr>
        <p:spPr>
          <a:xfrm>
            <a:off x="5964238" y="1512209"/>
            <a:ext cx="716863" cy="461665"/>
          </a:xfrm>
          <a:prstGeom prst="rect">
            <a:avLst/>
          </a:prstGeom>
          <a:noFill/>
        </p:spPr>
        <p:txBody>
          <a:bodyPr wrap="none" rtlCol="0">
            <a:spAutoFit/>
          </a:bodyPr>
          <a:lstStyle/>
          <a:p>
            <a:r>
              <a:rPr lang="en-US" altLang="zh-CN" sz="2400" dirty="0" smtClean="0">
                <a:solidFill>
                  <a:srgbClr val="F9711C"/>
                </a:solidFill>
                <a:latin typeface="Bernard MT Condensed" pitchFamily="18" charset="0"/>
              </a:rPr>
              <a:t>80%</a:t>
            </a:r>
            <a:endParaRPr lang="zh-CN" altLang="en-US" sz="2400" dirty="0">
              <a:solidFill>
                <a:srgbClr val="F9711C"/>
              </a:solidFill>
              <a:latin typeface="Bernard MT Condensed" pitchFamily="18" charset="0"/>
            </a:endParaRPr>
          </a:p>
        </p:txBody>
      </p:sp>
      <p:grpSp>
        <p:nvGrpSpPr>
          <p:cNvPr id="35" name="组合 34"/>
          <p:cNvGrpSpPr/>
          <p:nvPr/>
        </p:nvGrpSpPr>
        <p:grpSpPr>
          <a:xfrm>
            <a:off x="16705" y="214652"/>
            <a:ext cx="502756" cy="497280"/>
            <a:chOff x="8532440" y="316982"/>
            <a:chExt cx="385704" cy="381503"/>
          </a:xfrm>
        </p:grpSpPr>
        <p:grpSp>
          <p:nvGrpSpPr>
            <p:cNvPr id="36" name="组合 35"/>
            <p:cNvGrpSpPr/>
            <p:nvPr/>
          </p:nvGrpSpPr>
          <p:grpSpPr>
            <a:xfrm>
              <a:off x="8698011" y="316982"/>
              <a:ext cx="220133" cy="381503"/>
              <a:chOff x="6728131" y="339502"/>
              <a:chExt cx="220133" cy="381503"/>
            </a:xfrm>
          </p:grpSpPr>
          <p:sp>
            <p:nvSpPr>
              <p:cNvPr id="38" name="矩形 37"/>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矩形 36"/>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0" name="组合 39"/>
          <p:cNvGrpSpPr/>
          <p:nvPr/>
        </p:nvGrpSpPr>
        <p:grpSpPr>
          <a:xfrm>
            <a:off x="611560" y="638652"/>
            <a:ext cx="2782912" cy="45719"/>
            <a:chOff x="708968" y="614323"/>
            <a:chExt cx="2278856" cy="66467"/>
          </a:xfrm>
        </p:grpSpPr>
        <p:cxnSp>
          <p:nvCxnSpPr>
            <p:cNvPr id="41" name="直接连接符 40"/>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43" name="TextBox 42"/>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44" name="TextBox 43"/>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45" name="TextBox 44"/>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55823971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up)">
                                      <p:cBhvr>
                                        <p:cTn id="11" dur="500"/>
                                        <p:tgtEl>
                                          <p:spTgt spid="6"/>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ppt_x"/>
                                          </p:val>
                                        </p:tav>
                                        <p:tav tm="100000">
                                          <p:val>
                                            <p:strVal val="#ppt_x"/>
                                          </p:val>
                                        </p:tav>
                                      </p:tavLst>
                                    </p:anim>
                                    <p:anim calcmode="lin" valueType="num">
                                      <p:cBhvr additive="base">
                                        <p:cTn id="16" dur="500" fill="hold"/>
                                        <p:tgtEl>
                                          <p:spTgt spid="20"/>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fade">
                                      <p:cBhvr>
                                        <p:cTn id="20" dur="500"/>
                                        <p:tgtEl>
                                          <p:spTgt spid="16"/>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down)">
                                      <p:cBhvr>
                                        <p:cTn id="24" dur="500"/>
                                        <p:tgtEl>
                                          <p:spTgt spid="2"/>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up)">
                                      <p:cBhvr>
                                        <p:cTn id="28" dur="500"/>
                                        <p:tgtEl>
                                          <p:spTgt spid="7"/>
                                        </p:tgtEl>
                                      </p:cBhvr>
                                    </p:animEffect>
                                  </p:childTnLst>
                                </p:cTn>
                              </p:par>
                            </p:childTnLst>
                          </p:cTn>
                        </p:par>
                        <p:par>
                          <p:cTn id="29" fill="hold">
                            <p:stCondLst>
                              <p:cond delay="3000"/>
                            </p:stCondLst>
                            <p:childTnLst>
                              <p:par>
                                <p:cTn id="30" presetID="2" presetClass="entr" presetSubtype="1"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500" fill="hold"/>
                                        <p:tgtEl>
                                          <p:spTgt spid="21"/>
                                        </p:tgtEl>
                                        <p:attrNameLst>
                                          <p:attrName>ppt_x</p:attrName>
                                        </p:attrNameLst>
                                      </p:cBhvr>
                                      <p:tavLst>
                                        <p:tav tm="0">
                                          <p:val>
                                            <p:strVal val="#ppt_x"/>
                                          </p:val>
                                        </p:tav>
                                        <p:tav tm="100000">
                                          <p:val>
                                            <p:strVal val="#ppt_x"/>
                                          </p:val>
                                        </p:tav>
                                      </p:tavLst>
                                    </p:anim>
                                    <p:anim calcmode="lin" valueType="num">
                                      <p:cBhvr additive="base">
                                        <p:cTn id="33" dur="500" fill="hold"/>
                                        <p:tgtEl>
                                          <p:spTgt spid="21"/>
                                        </p:tgtEl>
                                        <p:attrNameLst>
                                          <p:attrName>ppt_y</p:attrName>
                                        </p:attrNameLst>
                                      </p:cBhvr>
                                      <p:tavLst>
                                        <p:tav tm="0">
                                          <p:val>
                                            <p:strVal val="0-#ppt_h/2"/>
                                          </p:val>
                                        </p:tav>
                                        <p:tav tm="100000">
                                          <p:val>
                                            <p:strVal val="#ppt_y"/>
                                          </p:val>
                                        </p:tav>
                                      </p:tavLst>
                                    </p:anim>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500"/>
                                        <p:tgtEl>
                                          <p:spTgt spid="17"/>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down)">
                                      <p:cBhvr>
                                        <p:cTn id="41" dur="500"/>
                                        <p:tgtEl>
                                          <p:spTgt spid="3"/>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up)">
                                      <p:cBhvr>
                                        <p:cTn id="45" dur="500"/>
                                        <p:tgtEl>
                                          <p:spTgt spid="8"/>
                                        </p:tgtEl>
                                      </p:cBhvr>
                                    </p:animEffect>
                                  </p:childTnLst>
                                </p:cTn>
                              </p:par>
                            </p:childTnLst>
                          </p:cTn>
                        </p:par>
                        <p:par>
                          <p:cTn id="46" fill="hold">
                            <p:stCondLst>
                              <p:cond delay="5000"/>
                            </p:stCondLst>
                            <p:childTnLst>
                              <p:par>
                                <p:cTn id="47" presetID="2" presetClass="entr" presetSubtype="1" fill="hold" grpId="0" nodeType="afterEffect">
                                  <p:stCondLst>
                                    <p:cond delay="0"/>
                                  </p:stCondLst>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ppt_x"/>
                                          </p:val>
                                        </p:tav>
                                        <p:tav tm="100000">
                                          <p:val>
                                            <p:strVal val="#ppt_x"/>
                                          </p:val>
                                        </p:tav>
                                      </p:tavLst>
                                    </p:anim>
                                    <p:anim calcmode="lin" valueType="num">
                                      <p:cBhvr additive="base">
                                        <p:cTn id="50" dur="500" fill="hold"/>
                                        <p:tgtEl>
                                          <p:spTgt spid="22"/>
                                        </p:tgtEl>
                                        <p:attrNameLst>
                                          <p:attrName>ppt_y</p:attrName>
                                        </p:attrNameLst>
                                      </p:cBhvr>
                                      <p:tavLst>
                                        <p:tav tm="0">
                                          <p:val>
                                            <p:strVal val="0-#ppt_h/2"/>
                                          </p:val>
                                        </p:tav>
                                        <p:tav tm="100000">
                                          <p:val>
                                            <p:strVal val="#ppt_y"/>
                                          </p:val>
                                        </p:tav>
                                      </p:tavLst>
                                    </p:anim>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childTnLst>
                          </p:cTn>
                        </p:par>
                        <p:par>
                          <p:cTn id="55" fill="hold">
                            <p:stCondLst>
                              <p:cond delay="6000"/>
                            </p:stCondLst>
                            <p:childTnLst>
                              <p:par>
                                <p:cTn id="56" presetID="22" presetClass="entr" presetSubtype="4" fill="hold" grpId="0"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down)">
                                      <p:cBhvr>
                                        <p:cTn id="58" dur="500"/>
                                        <p:tgtEl>
                                          <p:spTgt spid="4"/>
                                        </p:tgtEl>
                                      </p:cBhvr>
                                    </p:animEffect>
                                  </p:childTnLst>
                                </p:cTn>
                              </p:par>
                            </p:childTnLst>
                          </p:cTn>
                        </p:par>
                        <p:par>
                          <p:cTn id="59" fill="hold">
                            <p:stCondLst>
                              <p:cond delay="6500"/>
                            </p:stCondLst>
                            <p:childTnLst>
                              <p:par>
                                <p:cTn id="60" presetID="22" presetClass="entr" presetSubtype="1"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up)">
                                      <p:cBhvr>
                                        <p:cTn id="62" dur="500"/>
                                        <p:tgtEl>
                                          <p:spTgt spid="9"/>
                                        </p:tgtEl>
                                      </p:cBhvr>
                                    </p:animEffect>
                                  </p:childTnLst>
                                </p:cTn>
                              </p:par>
                            </p:childTnLst>
                          </p:cTn>
                        </p:par>
                        <p:par>
                          <p:cTn id="63" fill="hold">
                            <p:stCondLst>
                              <p:cond delay="7000"/>
                            </p:stCondLst>
                            <p:childTnLst>
                              <p:par>
                                <p:cTn id="64" presetID="2" presetClass="entr" presetSubtype="1"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 calcmode="lin" valueType="num">
                                      <p:cBhvr additive="base">
                                        <p:cTn id="66" dur="500" fill="hold"/>
                                        <p:tgtEl>
                                          <p:spTgt spid="23"/>
                                        </p:tgtEl>
                                        <p:attrNameLst>
                                          <p:attrName>ppt_x</p:attrName>
                                        </p:attrNameLst>
                                      </p:cBhvr>
                                      <p:tavLst>
                                        <p:tav tm="0">
                                          <p:val>
                                            <p:strVal val="#ppt_x"/>
                                          </p:val>
                                        </p:tav>
                                        <p:tav tm="100000">
                                          <p:val>
                                            <p:strVal val="#ppt_x"/>
                                          </p:val>
                                        </p:tav>
                                      </p:tavLst>
                                    </p:anim>
                                    <p:anim calcmode="lin" valueType="num">
                                      <p:cBhvr additive="base">
                                        <p:cTn id="67" dur="500" fill="hold"/>
                                        <p:tgtEl>
                                          <p:spTgt spid="23"/>
                                        </p:tgtEl>
                                        <p:attrNameLst>
                                          <p:attrName>ppt_y</p:attrName>
                                        </p:attrNameLst>
                                      </p:cBhvr>
                                      <p:tavLst>
                                        <p:tav tm="0">
                                          <p:val>
                                            <p:strVal val="0-#ppt_h/2"/>
                                          </p:val>
                                        </p:tav>
                                        <p:tav tm="100000">
                                          <p:val>
                                            <p:strVal val="#ppt_y"/>
                                          </p:val>
                                        </p:tav>
                                      </p:tavLst>
                                    </p:anim>
                                  </p:childTnLst>
                                </p:cTn>
                              </p:par>
                            </p:childTnLst>
                          </p:cTn>
                        </p:par>
                        <p:par>
                          <p:cTn id="68" fill="hold">
                            <p:stCondLst>
                              <p:cond delay="7500"/>
                            </p:stCondLst>
                            <p:childTnLst>
                              <p:par>
                                <p:cTn id="69" presetID="10" presetClass="entr" presetSubtype="0" fill="hold" grpId="0"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fade">
                                      <p:cBhvr>
                                        <p:cTn id="71" dur="500"/>
                                        <p:tgtEl>
                                          <p:spTgt spid="19"/>
                                        </p:tgtEl>
                                      </p:cBhvr>
                                    </p:animEffect>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14"/>
                                        </p:tgtEl>
                                        <p:attrNameLst>
                                          <p:attrName>style.visibility</p:attrName>
                                        </p:attrNameLst>
                                      </p:cBhvr>
                                      <p:to>
                                        <p:strVal val="visible"/>
                                      </p:to>
                                    </p:set>
                                    <p:animEffect transition="in" filter="wipe(left)">
                                      <p:cBhvr>
                                        <p:cTn id="7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6" grpId="0"/>
      <p:bldP spid="17" grpId="0"/>
      <p:bldP spid="18" grpId="0"/>
      <p:bldP spid="19" grpId="0"/>
      <p:bldP spid="20" grpId="0"/>
      <p:bldP spid="21" grpId="0"/>
      <p:bldP spid="22"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1"/>
          <p:cNvSpPr>
            <a:spLocks/>
          </p:cNvSpPr>
          <p:nvPr/>
        </p:nvSpPr>
        <p:spPr bwMode="auto">
          <a:xfrm>
            <a:off x="3887000" y="1671503"/>
            <a:ext cx="1456436" cy="1500317"/>
          </a:xfrm>
          <a:custGeom>
            <a:avLst/>
            <a:gdLst>
              <a:gd name="T0" fmla="*/ 276 w 322"/>
              <a:gd name="T1" fmla="*/ 284 h 332"/>
              <a:gd name="T2" fmla="*/ 162 w 322"/>
              <a:gd name="T3" fmla="*/ 332 h 332"/>
              <a:gd name="T4" fmla="*/ 0 w 322"/>
              <a:gd name="T5" fmla="*/ 170 h 332"/>
              <a:gd name="T6" fmla="*/ 47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6" y="332"/>
                  <a:pt x="162" y="332"/>
                </a:cubicBezTo>
                <a:cubicBezTo>
                  <a:pt x="72" y="332"/>
                  <a:pt x="0" y="259"/>
                  <a:pt x="0" y="170"/>
                </a:cubicBezTo>
                <a:cubicBezTo>
                  <a:pt x="0" y="125"/>
                  <a:pt x="18" y="81"/>
                  <a:pt x="47" y="51"/>
                </a:cubicBezTo>
                <a:cubicBezTo>
                  <a:pt x="77" y="22"/>
                  <a:pt x="117" y="0"/>
                  <a:pt x="162" y="0"/>
                </a:cubicBezTo>
                <a:cubicBezTo>
                  <a:pt x="322" y="0"/>
                  <a:pt x="322" y="0"/>
                  <a:pt x="322" y="0"/>
                </a:cubicBezTo>
                <a:cubicBezTo>
                  <a:pt x="322" y="170"/>
                  <a:pt x="322" y="170"/>
                  <a:pt x="322" y="170"/>
                </a:cubicBezTo>
                <a:cubicBezTo>
                  <a:pt x="322" y="214"/>
                  <a:pt x="305" y="255"/>
                  <a:pt x="276" y="284"/>
                </a:cubicBezTo>
                <a:close/>
              </a:path>
            </a:pathLst>
          </a:custGeom>
          <a:solidFill>
            <a:srgbClr val="F9711C"/>
          </a:solidFill>
          <a:ln>
            <a:noFill/>
          </a:ln>
          <a:effectLst/>
          <a:extLst/>
        </p:spPr>
        <p:txBody>
          <a:bodyPr vert="horz" wrap="square" lIns="68580" tIns="486000" rIns="68580" bIns="34290" numCol="1" anchor="t" anchorCtr="0" compatLnSpc="1">
            <a:prstTxWarp prst="textNoShape">
              <a:avLst/>
            </a:prstTxWarp>
          </a:bodyPr>
          <a:lstStyle/>
          <a:p>
            <a:pPr algn="ctr"/>
            <a:r>
              <a:rPr lang="en-US" altLang="zh-CN" sz="5400">
                <a:solidFill>
                  <a:schemeClr val="bg1"/>
                </a:solidFill>
                <a:latin typeface="UKIJ Qolyazma" pitchFamily="18" charset="0"/>
                <a:ea typeface="UKIJ Qolyazma" pitchFamily="18" charset="0"/>
                <a:cs typeface="UKIJ Qolyazma" pitchFamily="18" charset="0"/>
              </a:rPr>
              <a:t>43</a:t>
            </a:r>
            <a:r>
              <a:rPr lang="en-US" altLang="zh-CN" sz="3000">
                <a:solidFill>
                  <a:schemeClr val="bg1"/>
                </a:solidFill>
                <a:latin typeface="UKIJ Qolyazma" pitchFamily="18" charset="0"/>
                <a:ea typeface="UKIJ Qolyazma" pitchFamily="18" charset="0"/>
                <a:cs typeface="UKIJ Qolyazma" pitchFamily="18" charset="0"/>
              </a:rPr>
              <a:t>%</a:t>
            </a:r>
            <a:endParaRPr lang="zh-CN" altLang="en-US" sz="3000">
              <a:solidFill>
                <a:schemeClr val="bg1"/>
              </a:solidFill>
              <a:latin typeface="UKIJ Qolyazma" pitchFamily="18" charset="0"/>
              <a:ea typeface="UKIJ Qolyazma" pitchFamily="18" charset="0"/>
              <a:cs typeface="UKIJ Qolyazma" pitchFamily="18" charset="0"/>
            </a:endParaRPr>
          </a:p>
        </p:txBody>
      </p:sp>
      <p:sp>
        <p:nvSpPr>
          <p:cNvPr id="3" name="Freeform 6"/>
          <p:cNvSpPr>
            <a:spLocks/>
          </p:cNvSpPr>
          <p:nvPr/>
        </p:nvSpPr>
        <p:spPr bwMode="auto">
          <a:xfrm>
            <a:off x="1661071" y="1671503"/>
            <a:ext cx="1456436" cy="1500317"/>
          </a:xfrm>
          <a:custGeom>
            <a:avLst/>
            <a:gdLst>
              <a:gd name="T0" fmla="*/ 276 w 322"/>
              <a:gd name="T1" fmla="*/ 284 h 332"/>
              <a:gd name="T2" fmla="*/ 161 w 322"/>
              <a:gd name="T3" fmla="*/ 332 h 332"/>
              <a:gd name="T4" fmla="*/ 0 w 322"/>
              <a:gd name="T5" fmla="*/ 170 h 332"/>
              <a:gd name="T6" fmla="*/ 47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6" y="332"/>
                  <a:pt x="161" y="332"/>
                </a:cubicBezTo>
                <a:cubicBezTo>
                  <a:pt x="72" y="332"/>
                  <a:pt x="0" y="259"/>
                  <a:pt x="0" y="170"/>
                </a:cubicBezTo>
                <a:cubicBezTo>
                  <a:pt x="0" y="125"/>
                  <a:pt x="18" y="81"/>
                  <a:pt x="47" y="51"/>
                </a:cubicBezTo>
                <a:cubicBezTo>
                  <a:pt x="76" y="22"/>
                  <a:pt x="117" y="0"/>
                  <a:pt x="162" y="0"/>
                </a:cubicBezTo>
                <a:cubicBezTo>
                  <a:pt x="322" y="0"/>
                  <a:pt x="322" y="0"/>
                  <a:pt x="322" y="0"/>
                </a:cubicBezTo>
                <a:cubicBezTo>
                  <a:pt x="322" y="170"/>
                  <a:pt x="322" y="170"/>
                  <a:pt x="322" y="170"/>
                </a:cubicBezTo>
                <a:cubicBezTo>
                  <a:pt x="322" y="214"/>
                  <a:pt x="305" y="255"/>
                  <a:pt x="276" y="284"/>
                </a:cubicBezTo>
                <a:close/>
              </a:path>
            </a:pathLst>
          </a:custGeom>
          <a:solidFill>
            <a:srgbClr val="92AF27"/>
          </a:solidFill>
          <a:ln>
            <a:noFill/>
          </a:ln>
          <a:effectLst/>
          <a:extLst/>
        </p:spPr>
        <p:txBody>
          <a:bodyPr vert="horz" wrap="square" lIns="68580" tIns="486000" rIns="68580" bIns="34290" numCol="1" anchor="t" anchorCtr="0" compatLnSpc="1">
            <a:prstTxWarp prst="textNoShape">
              <a:avLst/>
            </a:prstTxWarp>
          </a:bodyPr>
          <a:lstStyle/>
          <a:p>
            <a:pPr algn="ctr"/>
            <a:r>
              <a:rPr lang="en-US" altLang="zh-CN" sz="5400">
                <a:solidFill>
                  <a:schemeClr val="bg1"/>
                </a:solidFill>
                <a:latin typeface="UKIJ Qolyazma" pitchFamily="18" charset="0"/>
                <a:ea typeface="UKIJ Qolyazma" pitchFamily="18" charset="0"/>
                <a:cs typeface="UKIJ Qolyazma" pitchFamily="18" charset="0"/>
              </a:rPr>
              <a:t>31</a:t>
            </a:r>
            <a:r>
              <a:rPr lang="en-US" altLang="zh-CN" sz="3000">
                <a:solidFill>
                  <a:schemeClr val="bg1"/>
                </a:solidFill>
                <a:latin typeface="UKIJ Qolyazma" pitchFamily="18" charset="0"/>
                <a:ea typeface="UKIJ Qolyazma" pitchFamily="18" charset="0"/>
                <a:cs typeface="UKIJ Qolyazma" pitchFamily="18" charset="0"/>
              </a:rPr>
              <a:t>%</a:t>
            </a:r>
            <a:endParaRPr lang="zh-CN" altLang="en-US" sz="3000">
              <a:solidFill>
                <a:schemeClr val="bg1"/>
              </a:solidFill>
              <a:latin typeface="UKIJ Qolyazma" pitchFamily="18" charset="0"/>
              <a:cs typeface="UKIJ Qolyazma" pitchFamily="18" charset="0"/>
            </a:endParaRPr>
          </a:p>
        </p:txBody>
      </p:sp>
      <p:sp>
        <p:nvSpPr>
          <p:cNvPr id="4" name="Freeform 16"/>
          <p:cNvSpPr>
            <a:spLocks/>
          </p:cNvSpPr>
          <p:nvPr/>
        </p:nvSpPr>
        <p:spPr bwMode="auto">
          <a:xfrm>
            <a:off x="6112928" y="1671503"/>
            <a:ext cx="1458352" cy="1500317"/>
          </a:xfrm>
          <a:custGeom>
            <a:avLst/>
            <a:gdLst>
              <a:gd name="T0" fmla="*/ 276 w 322"/>
              <a:gd name="T1" fmla="*/ 284 h 332"/>
              <a:gd name="T2" fmla="*/ 162 w 322"/>
              <a:gd name="T3" fmla="*/ 332 h 332"/>
              <a:gd name="T4" fmla="*/ 0 w 322"/>
              <a:gd name="T5" fmla="*/ 170 h 332"/>
              <a:gd name="T6" fmla="*/ 48 w 322"/>
              <a:gd name="T7" fmla="*/ 51 h 332"/>
              <a:gd name="T8" fmla="*/ 162 w 322"/>
              <a:gd name="T9" fmla="*/ 0 h 332"/>
              <a:gd name="T10" fmla="*/ 322 w 322"/>
              <a:gd name="T11" fmla="*/ 0 h 332"/>
              <a:gd name="T12" fmla="*/ 322 w 322"/>
              <a:gd name="T13" fmla="*/ 170 h 332"/>
              <a:gd name="T14" fmla="*/ 276 w 322"/>
              <a:gd name="T15" fmla="*/ 284 h 3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2" h="332">
                <a:moveTo>
                  <a:pt x="276" y="284"/>
                </a:moveTo>
                <a:cubicBezTo>
                  <a:pt x="246" y="314"/>
                  <a:pt x="207" y="332"/>
                  <a:pt x="162" y="332"/>
                </a:cubicBezTo>
                <a:cubicBezTo>
                  <a:pt x="72" y="332"/>
                  <a:pt x="0" y="259"/>
                  <a:pt x="0" y="170"/>
                </a:cubicBezTo>
                <a:cubicBezTo>
                  <a:pt x="0" y="125"/>
                  <a:pt x="18" y="81"/>
                  <a:pt x="48" y="51"/>
                </a:cubicBezTo>
                <a:cubicBezTo>
                  <a:pt x="77" y="22"/>
                  <a:pt x="118" y="0"/>
                  <a:pt x="162" y="0"/>
                </a:cubicBezTo>
                <a:cubicBezTo>
                  <a:pt x="322" y="0"/>
                  <a:pt x="322" y="0"/>
                  <a:pt x="322" y="0"/>
                </a:cubicBezTo>
                <a:cubicBezTo>
                  <a:pt x="322" y="170"/>
                  <a:pt x="322" y="170"/>
                  <a:pt x="322" y="170"/>
                </a:cubicBezTo>
                <a:cubicBezTo>
                  <a:pt x="322" y="214"/>
                  <a:pt x="305" y="255"/>
                  <a:pt x="276" y="284"/>
                </a:cubicBezTo>
                <a:close/>
              </a:path>
            </a:pathLst>
          </a:custGeom>
          <a:solidFill>
            <a:srgbClr val="E74C2E"/>
          </a:solidFill>
          <a:ln>
            <a:noFill/>
          </a:ln>
          <a:effectLst/>
          <a:extLst/>
        </p:spPr>
        <p:txBody>
          <a:bodyPr vert="horz" wrap="square" lIns="68580" tIns="486000" rIns="68580" bIns="34290" numCol="1" anchor="t" anchorCtr="0" compatLnSpc="1">
            <a:prstTxWarp prst="textNoShape">
              <a:avLst/>
            </a:prstTxWarp>
          </a:bodyPr>
          <a:lstStyle/>
          <a:p>
            <a:pPr algn="ctr"/>
            <a:r>
              <a:rPr lang="en-US" altLang="zh-CN" sz="5400">
                <a:solidFill>
                  <a:schemeClr val="bg1"/>
                </a:solidFill>
                <a:latin typeface="UKIJ Qolyazma" pitchFamily="18" charset="0"/>
                <a:ea typeface="UKIJ Qolyazma" pitchFamily="18" charset="0"/>
                <a:cs typeface="UKIJ Qolyazma" pitchFamily="18" charset="0"/>
              </a:rPr>
              <a:t>82</a:t>
            </a:r>
            <a:r>
              <a:rPr lang="en-US" altLang="zh-CN" sz="3000">
                <a:solidFill>
                  <a:schemeClr val="bg1"/>
                </a:solidFill>
                <a:latin typeface="UKIJ Qolyazma" pitchFamily="18" charset="0"/>
                <a:ea typeface="UKIJ Qolyazma" pitchFamily="18" charset="0"/>
                <a:cs typeface="UKIJ Qolyazma" pitchFamily="18" charset="0"/>
              </a:rPr>
              <a:t>%</a:t>
            </a:r>
            <a:endParaRPr lang="zh-CN" altLang="en-US" sz="3000">
              <a:solidFill>
                <a:schemeClr val="bg1"/>
              </a:solidFill>
              <a:latin typeface="UKIJ Qolyazma" pitchFamily="18" charset="0"/>
              <a:ea typeface="UKIJ Qolyazma" pitchFamily="18" charset="0"/>
              <a:cs typeface="UKIJ Qolyazma" pitchFamily="18" charset="0"/>
            </a:endParaRPr>
          </a:p>
        </p:txBody>
      </p:sp>
      <p:sp>
        <p:nvSpPr>
          <p:cNvPr id="5" name="TextBox 4"/>
          <p:cNvSpPr txBox="1"/>
          <p:nvPr/>
        </p:nvSpPr>
        <p:spPr>
          <a:xfrm>
            <a:off x="1653268" y="3183672"/>
            <a:ext cx="1549143" cy="946413"/>
          </a:xfrm>
          <a:prstGeom prst="rect">
            <a:avLst/>
          </a:prstGeom>
          <a:noFill/>
        </p:spPr>
        <p:txBody>
          <a:bodyPr wrap="none" lIns="68580" tIns="34290" rIns="68580" bIns="34290" rtlCol="0" anchor="t">
            <a:spAutoFit/>
          </a:bodyPr>
          <a:lstStyle/>
          <a:p>
            <a:pPr algn="ctr">
              <a:lnSpc>
                <a:spcPct val="150000"/>
              </a:lnSpc>
            </a:pPr>
            <a:endParaRPr lang="en-US" altLang="zh-CN" sz="500">
              <a:solidFill>
                <a:schemeClr val="bg1">
                  <a:lumMod val="50000"/>
                </a:schemeClr>
              </a:solidFill>
              <a:latin typeface="微软雅黑" pitchFamily="34" charset="-122"/>
              <a:ea typeface="微软雅黑" pitchFamily="34" charset="-122"/>
              <a:cs typeface="华文黑体" pitchFamily="2" charset="-122"/>
            </a:endParaRPr>
          </a:p>
          <a:p>
            <a:pPr algn="ctr">
              <a:lnSpc>
                <a:spcPct val="150000"/>
              </a:lnSpc>
            </a:pPr>
            <a:r>
              <a:rPr lang="zh-CN" altLang="en-US" sz="1100">
                <a:solidFill>
                  <a:schemeClr val="bg1">
                    <a:lumMod val="50000"/>
                  </a:schemeClr>
                </a:solidFill>
                <a:latin typeface="微软雅黑" pitchFamily="34" charset="-122"/>
                <a:ea typeface="微软雅黑" pitchFamily="34" charset="-122"/>
                <a:cs typeface="华文黑体" pitchFamily="2" charset="-122"/>
              </a:rPr>
              <a:t>单击添加文本单击添加</a:t>
            </a:r>
            <a:endParaRPr lang="en-US" altLang="zh-CN" sz="1100">
              <a:solidFill>
                <a:schemeClr val="bg1">
                  <a:lumMod val="50000"/>
                </a:schemeClr>
              </a:solidFill>
              <a:latin typeface="微软雅黑" pitchFamily="34" charset="-122"/>
              <a:ea typeface="微软雅黑" pitchFamily="34" charset="-122"/>
              <a:cs typeface="华文黑体" pitchFamily="2" charset="-122"/>
            </a:endParaRPr>
          </a:p>
          <a:p>
            <a:pPr algn="ctr">
              <a:lnSpc>
                <a:spcPct val="150000"/>
              </a:lnSpc>
            </a:pPr>
            <a:r>
              <a:rPr lang="zh-CN" altLang="en-US" sz="1100">
                <a:solidFill>
                  <a:schemeClr val="bg1">
                    <a:lumMod val="50000"/>
                  </a:schemeClr>
                </a:solidFill>
                <a:latin typeface="微软雅黑" pitchFamily="34" charset="-122"/>
                <a:ea typeface="微软雅黑" pitchFamily="34" charset="-122"/>
                <a:cs typeface="华文黑体" pitchFamily="2" charset="-122"/>
              </a:rPr>
              <a:t>文本单击添加文本单击</a:t>
            </a:r>
            <a:endParaRPr lang="en-US" altLang="zh-CN" sz="1100">
              <a:solidFill>
                <a:schemeClr val="bg1">
                  <a:lumMod val="50000"/>
                </a:schemeClr>
              </a:solidFill>
              <a:latin typeface="微软雅黑" pitchFamily="34" charset="-122"/>
              <a:ea typeface="微软雅黑" pitchFamily="34" charset="-122"/>
              <a:cs typeface="华文黑体" pitchFamily="2" charset="-122"/>
            </a:endParaRPr>
          </a:p>
          <a:p>
            <a:pPr algn="ctr">
              <a:lnSpc>
                <a:spcPct val="150000"/>
              </a:lnSpc>
            </a:pPr>
            <a:r>
              <a:rPr lang="zh-CN" altLang="en-US" sz="1100">
                <a:solidFill>
                  <a:schemeClr val="bg1">
                    <a:lumMod val="50000"/>
                  </a:schemeClr>
                </a:solidFill>
                <a:latin typeface="微软雅黑" pitchFamily="34" charset="-122"/>
                <a:ea typeface="微软雅黑" pitchFamily="34" charset="-122"/>
                <a:cs typeface="华文黑体" pitchFamily="2" charset="-122"/>
              </a:rPr>
              <a:t>添加文本单击添加文本</a:t>
            </a:r>
          </a:p>
        </p:txBody>
      </p:sp>
      <p:sp>
        <p:nvSpPr>
          <p:cNvPr id="6" name="TextBox 5"/>
          <p:cNvSpPr txBox="1"/>
          <p:nvPr/>
        </p:nvSpPr>
        <p:spPr>
          <a:xfrm>
            <a:off x="3811003" y="3183672"/>
            <a:ext cx="1549143" cy="946413"/>
          </a:xfrm>
          <a:prstGeom prst="rect">
            <a:avLst/>
          </a:prstGeom>
          <a:noFill/>
        </p:spPr>
        <p:txBody>
          <a:bodyPr wrap="none" lIns="68580" tIns="34290" rIns="68580" bIns="34290" rtlCol="0" anchor="t">
            <a:spAutoFit/>
          </a:bodyPr>
          <a:lstStyle/>
          <a:p>
            <a:pPr algn="ctr">
              <a:lnSpc>
                <a:spcPct val="150000"/>
              </a:lnSpc>
            </a:pPr>
            <a:endParaRPr lang="en-US" altLang="zh-CN" sz="500">
              <a:solidFill>
                <a:schemeClr val="bg1">
                  <a:lumMod val="50000"/>
                </a:schemeClr>
              </a:solidFill>
              <a:latin typeface="微软雅黑" pitchFamily="34" charset="-122"/>
              <a:ea typeface="微软雅黑" pitchFamily="34" charset="-122"/>
              <a:cs typeface="华文黑体" pitchFamily="2" charset="-122"/>
            </a:endParaRPr>
          </a:p>
          <a:p>
            <a:pPr algn="ctr">
              <a:lnSpc>
                <a:spcPct val="150000"/>
              </a:lnSpc>
            </a:pPr>
            <a:r>
              <a:rPr lang="zh-CN" altLang="en-US" sz="1100">
                <a:solidFill>
                  <a:schemeClr val="bg1">
                    <a:lumMod val="50000"/>
                  </a:schemeClr>
                </a:solidFill>
                <a:latin typeface="微软雅黑" pitchFamily="34" charset="-122"/>
                <a:ea typeface="微软雅黑" pitchFamily="34" charset="-122"/>
                <a:cs typeface="华文黑体" pitchFamily="2" charset="-122"/>
              </a:rPr>
              <a:t>单击添加文本单击添加</a:t>
            </a:r>
            <a:endParaRPr lang="en-US" altLang="zh-CN" sz="1100">
              <a:solidFill>
                <a:schemeClr val="bg1">
                  <a:lumMod val="50000"/>
                </a:schemeClr>
              </a:solidFill>
              <a:latin typeface="微软雅黑" pitchFamily="34" charset="-122"/>
              <a:ea typeface="微软雅黑" pitchFamily="34" charset="-122"/>
              <a:cs typeface="华文黑体" pitchFamily="2" charset="-122"/>
            </a:endParaRPr>
          </a:p>
          <a:p>
            <a:pPr algn="ctr">
              <a:lnSpc>
                <a:spcPct val="150000"/>
              </a:lnSpc>
            </a:pPr>
            <a:r>
              <a:rPr lang="zh-CN" altLang="en-US" sz="1100">
                <a:solidFill>
                  <a:schemeClr val="bg1">
                    <a:lumMod val="50000"/>
                  </a:schemeClr>
                </a:solidFill>
                <a:latin typeface="微软雅黑" pitchFamily="34" charset="-122"/>
                <a:ea typeface="微软雅黑" pitchFamily="34" charset="-122"/>
                <a:cs typeface="华文黑体" pitchFamily="2" charset="-122"/>
              </a:rPr>
              <a:t>文本单击添加文本单击</a:t>
            </a:r>
            <a:endParaRPr lang="en-US" altLang="zh-CN" sz="1100">
              <a:solidFill>
                <a:schemeClr val="bg1">
                  <a:lumMod val="50000"/>
                </a:schemeClr>
              </a:solidFill>
              <a:latin typeface="微软雅黑" pitchFamily="34" charset="-122"/>
              <a:ea typeface="微软雅黑" pitchFamily="34" charset="-122"/>
              <a:cs typeface="华文黑体" pitchFamily="2" charset="-122"/>
            </a:endParaRPr>
          </a:p>
          <a:p>
            <a:pPr algn="ctr">
              <a:lnSpc>
                <a:spcPct val="150000"/>
              </a:lnSpc>
            </a:pPr>
            <a:r>
              <a:rPr lang="zh-CN" altLang="en-US" sz="1100">
                <a:solidFill>
                  <a:schemeClr val="bg1">
                    <a:lumMod val="50000"/>
                  </a:schemeClr>
                </a:solidFill>
                <a:latin typeface="微软雅黑" pitchFamily="34" charset="-122"/>
                <a:ea typeface="微软雅黑" pitchFamily="34" charset="-122"/>
                <a:cs typeface="华文黑体" pitchFamily="2" charset="-122"/>
              </a:rPr>
              <a:t>添加文本单击添加文本</a:t>
            </a:r>
          </a:p>
        </p:txBody>
      </p:sp>
      <p:sp>
        <p:nvSpPr>
          <p:cNvPr id="7" name="TextBox 6"/>
          <p:cNvSpPr txBox="1"/>
          <p:nvPr/>
        </p:nvSpPr>
        <p:spPr>
          <a:xfrm>
            <a:off x="6079551" y="3183672"/>
            <a:ext cx="1549143" cy="946413"/>
          </a:xfrm>
          <a:prstGeom prst="rect">
            <a:avLst/>
          </a:prstGeom>
          <a:noFill/>
        </p:spPr>
        <p:txBody>
          <a:bodyPr wrap="none" lIns="68580" tIns="34290" rIns="68580" bIns="34290" rtlCol="0" anchor="t">
            <a:spAutoFit/>
          </a:bodyPr>
          <a:lstStyle/>
          <a:p>
            <a:pPr algn="ctr">
              <a:lnSpc>
                <a:spcPct val="150000"/>
              </a:lnSpc>
            </a:pPr>
            <a:endParaRPr lang="en-US" altLang="zh-CN" sz="500">
              <a:solidFill>
                <a:schemeClr val="bg1">
                  <a:lumMod val="50000"/>
                </a:schemeClr>
              </a:solidFill>
              <a:latin typeface="微软雅黑" pitchFamily="34" charset="-122"/>
              <a:ea typeface="微软雅黑" pitchFamily="34" charset="-122"/>
              <a:cs typeface="华文黑体" pitchFamily="2" charset="-122"/>
            </a:endParaRPr>
          </a:p>
          <a:p>
            <a:pPr algn="ctr">
              <a:lnSpc>
                <a:spcPct val="150000"/>
              </a:lnSpc>
            </a:pPr>
            <a:r>
              <a:rPr lang="zh-CN" altLang="en-US" sz="1100">
                <a:solidFill>
                  <a:schemeClr val="bg1">
                    <a:lumMod val="50000"/>
                  </a:schemeClr>
                </a:solidFill>
                <a:latin typeface="微软雅黑" pitchFamily="34" charset="-122"/>
                <a:ea typeface="微软雅黑" pitchFamily="34" charset="-122"/>
                <a:cs typeface="华文黑体" pitchFamily="2" charset="-122"/>
              </a:rPr>
              <a:t>单击添加文本单击添加</a:t>
            </a:r>
            <a:endParaRPr lang="en-US" altLang="zh-CN" sz="1100">
              <a:solidFill>
                <a:schemeClr val="bg1">
                  <a:lumMod val="50000"/>
                </a:schemeClr>
              </a:solidFill>
              <a:latin typeface="微软雅黑" pitchFamily="34" charset="-122"/>
              <a:ea typeface="微软雅黑" pitchFamily="34" charset="-122"/>
              <a:cs typeface="华文黑体" pitchFamily="2" charset="-122"/>
            </a:endParaRPr>
          </a:p>
          <a:p>
            <a:pPr algn="ctr">
              <a:lnSpc>
                <a:spcPct val="150000"/>
              </a:lnSpc>
            </a:pPr>
            <a:r>
              <a:rPr lang="zh-CN" altLang="en-US" sz="1100">
                <a:solidFill>
                  <a:schemeClr val="bg1">
                    <a:lumMod val="50000"/>
                  </a:schemeClr>
                </a:solidFill>
                <a:latin typeface="微软雅黑" pitchFamily="34" charset="-122"/>
                <a:ea typeface="微软雅黑" pitchFamily="34" charset="-122"/>
                <a:cs typeface="华文黑体" pitchFamily="2" charset="-122"/>
              </a:rPr>
              <a:t>文本单击添加文本单击</a:t>
            </a:r>
            <a:endParaRPr lang="en-US" altLang="zh-CN" sz="1100">
              <a:solidFill>
                <a:schemeClr val="bg1">
                  <a:lumMod val="50000"/>
                </a:schemeClr>
              </a:solidFill>
              <a:latin typeface="微软雅黑" pitchFamily="34" charset="-122"/>
              <a:ea typeface="微软雅黑" pitchFamily="34" charset="-122"/>
              <a:cs typeface="华文黑体" pitchFamily="2" charset="-122"/>
            </a:endParaRPr>
          </a:p>
          <a:p>
            <a:pPr algn="ctr">
              <a:lnSpc>
                <a:spcPct val="150000"/>
              </a:lnSpc>
            </a:pPr>
            <a:r>
              <a:rPr lang="zh-CN" altLang="en-US" sz="1100">
                <a:solidFill>
                  <a:schemeClr val="bg1">
                    <a:lumMod val="50000"/>
                  </a:schemeClr>
                </a:solidFill>
                <a:latin typeface="微软雅黑" pitchFamily="34" charset="-122"/>
                <a:ea typeface="微软雅黑" pitchFamily="34" charset="-122"/>
                <a:cs typeface="华文黑体" pitchFamily="2" charset="-122"/>
              </a:rPr>
              <a:t>添加文本单击添加文本</a:t>
            </a:r>
          </a:p>
        </p:txBody>
      </p:sp>
      <p:sp>
        <p:nvSpPr>
          <p:cNvPr id="8" name="TextBox 7"/>
          <p:cNvSpPr txBox="1"/>
          <p:nvPr/>
        </p:nvSpPr>
        <p:spPr>
          <a:xfrm>
            <a:off x="1973928" y="1184619"/>
            <a:ext cx="907823" cy="300083"/>
          </a:xfrm>
          <a:prstGeom prst="rect">
            <a:avLst/>
          </a:prstGeom>
          <a:noFill/>
        </p:spPr>
        <p:txBody>
          <a:bodyPr wrap="none" lIns="68580" tIns="34290" rIns="68580" bIns="34290" rtlCol="0">
            <a:spAutoFit/>
          </a:bodyPr>
          <a:lstStyle/>
          <a:p>
            <a:pPr algn="ctr"/>
            <a:r>
              <a:rPr lang="zh-CN" altLang="en-US" sz="1500" dirty="0">
                <a:solidFill>
                  <a:schemeClr val="bg1">
                    <a:lumMod val="50000"/>
                  </a:schemeClr>
                </a:solidFill>
                <a:latin typeface="微软雅黑" pitchFamily="34" charset="-122"/>
                <a:ea typeface="微软雅黑" pitchFamily="34" charset="-122"/>
                <a:cs typeface="华文黑体" pitchFamily="2" charset="-122"/>
              </a:rPr>
              <a:t>添加标题</a:t>
            </a:r>
            <a:endParaRPr lang="zh-CN" altLang="en-US" sz="1100" dirty="0">
              <a:solidFill>
                <a:schemeClr val="bg1">
                  <a:lumMod val="50000"/>
                </a:schemeClr>
              </a:solidFill>
              <a:latin typeface="微软雅黑" pitchFamily="34" charset="-122"/>
              <a:ea typeface="微软雅黑" pitchFamily="34" charset="-122"/>
              <a:cs typeface="华文黑体" pitchFamily="2" charset="-122"/>
            </a:endParaRPr>
          </a:p>
        </p:txBody>
      </p:sp>
      <p:sp>
        <p:nvSpPr>
          <p:cNvPr id="9" name="TextBox 8"/>
          <p:cNvSpPr txBox="1"/>
          <p:nvPr/>
        </p:nvSpPr>
        <p:spPr>
          <a:xfrm>
            <a:off x="4309900" y="1184619"/>
            <a:ext cx="907823" cy="300083"/>
          </a:xfrm>
          <a:prstGeom prst="rect">
            <a:avLst/>
          </a:prstGeom>
          <a:noFill/>
        </p:spPr>
        <p:txBody>
          <a:bodyPr wrap="none" lIns="68580" tIns="34290" rIns="68580" bIns="34290" rtlCol="0">
            <a:spAutoFit/>
          </a:bodyPr>
          <a:lstStyle/>
          <a:p>
            <a:pPr algn="ctr"/>
            <a:r>
              <a:rPr lang="zh-CN" altLang="en-US" sz="1500">
                <a:solidFill>
                  <a:schemeClr val="bg1">
                    <a:lumMod val="50000"/>
                  </a:schemeClr>
                </a:solidFill>
                <a:latin typeface="微软雅黑" pitchFamily="34" charset="-122"/>
                <a:ea typeface="微软雅黑" pitchFamily="34" charset="-122"/>
                <a:cs typeface="华文黑体" pitchFamily="2" charset="-122"/>
              </a:rPr>
              <a:t>添加标题</a:t>
            </a:r>
            <a:endParaRPr lang="zh-CN" altLang="en-US" sz="1100">
              <a:solidFill>
                <a:schemeClr val="bg1">
                  <a:lumMod val="50000"/>
                </a:schemeClr>
              </a:solidFill>
              <a:latin typeface="微软雅黑" pitchFamily="34" charset="-122"/>
              <a:ea typeface="微软雅黑" pitchFamily="34" charset="-122"/>
              <a:cs typeface="华文黑体" pitchFamily="2" charset="-122"/>
            </a:endParaRPr>
          </a:p>
        </p:txBody>
      </p:sp>
      <p:sp>
        <p:nvSpPr>
          <p:cNvPr id="10" name="TextBox 9"/>
          <p:cNvSpPr txBox="1"/>
          <p:nvPr/>
        </p:nvSpPr>
        <p:spPr>
          <a:xfrm>
            <a:off x="6560838" y="1184619"/>
            <a:ext cx="907823" cy="300083"/>
          </a:xfrm>
          <a:prstGeom prst="rect">
            <a:avLst/>
          </a:prstGeom>
          <a:noFill/>
        </p:spPr>
        <p:txBody>
          <a:bodyPr wrap="none" lIns="68580" tIns="34290" rIns="68580" bIns="34290" rtlCol="0">
            <a:spAutoFit/>
          </a:bodyPr>
          <a:lstStyle/>
          <a:p>
            <a:pPr algn="ctr"/>
            <a:r>
              <a:rPr lang="zh-CN" altLang="en-US" sz="1500">
                <a:solidFill>
                  <a:schemeClr val="bg1">
                    <a:lumMod val="50000"/>
                  </a:schemeClr>
                </a:solidFill>
                <a:latin typeface="微软雅黑" pitchFamily="34" charset="-122"/>
                <a:ea typeface="微软雅黑" pitchFamily="34" charset="-122"/>
                <a:cs typeface="华文黑体" pitchFamily="2" charset="-122"/>
              </a:rPr>
              <a:t>添加标题</a:t>
            </a:r>
            <a:endParaRPr lang="zh-CN" altLang="en-US" sz="1100">
              <a:solidFill>
                <a:schemeClr val="bg1">
                  <a:lumMod val="50000"/>
                </a:schemeClr>
              </a:solidFill>
              <a:latin typeface="微软雅黑" pitchFamily="34" charset="-122"/>
              <a:ea typeface="微软雅黑" pitchFamily="34" charset="-122"/>
              <a:cs typeface="华文黑体" pitchFamily="2" charset="-122"/>
            </a:endParaRPr>
          </a:p>
        </p:txBody>
      </p:sp>
      <p:grpSp>
        <p:nvGrpSpPr>
          <p:cNvPr id="22" name="组合 21"/>
          <p:cNvGrpSpPr/>
          <p:nvPr/>
        </p:nvGrpSpPr>
        <p:grpSpPr>
          <a:xfrm>
            <a:off x="16705" y="214652"/>
            <a:ext cx="502756" cy="497280"/>
            <a:chOff x="8532440" y="316982"/>
            <a:chExt cx="385704" cy="381503"/>
          </a:xfrm>
        </p:grpSpPr>
        <p:grpSp>
          <p:nvGrpSpPr>
            <p:cNvPr id="23" name="组合 22"/>
            <p:cNvGrpSpPr/>
            <p:nvPr/>
          </p:nvGrpSpPr>
          <p:grpSpPr>
            <a:xfrm>
              <a:off x="8698011" y="316982"/>
              <a:ext cx="220133" cy="381503"/>
              <a:chOff x="6728131" y="339502"/>
              <a:chExt cx="220133" cy="381503"/>
            </a:xfrm>
          </p:grpSpPr>
          <p:sp>
            <p:nvSpPr>
              <p:cNvPr id="25" name="矩形 24"/>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4" name="矩形 23"/>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611560" y="638652"/>
            <a:ext cx="2782912" cy="45719"/>
            <a:chOff x="708968" y="614323"/>
            <a:chExt cx="2278856" cy="66467"/>
          </a:xfrm>
        </p:grpSpPr>
        <p:cxnSp>
          <p:nvCxnSpPr>
            <p:cNvPr id="28" name="直接连接符 27"/>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0" name="TextBox 29"/>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31" name="TextBox 30"/>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32" name="TextBox 31"/>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14093621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0-#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4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ppt_y"/>
                                          </p:val>
                                        </p:tav>
                                        <p:tav tm="100000">
                                          <p:val>
                                            <p:strVal val="#ppt_y"/>
                                          </p:val>
                                        </p:tav>
                                      </p:tavLst>
                                    </p:anim>
                                  </p:childTnLst>
                                </p:cTn>
                              </p:par>
                            </p:childTnLst>
                          </p:cTn>
                        </p:par>
                        <p:par>
                          <p:cTn id="17" fill="hold">
                            <p:stCondLst>
                              <p:cond delay="900"/>
                            </p:stCondLst>
                            <p:childTnLst>
                              <p:par>
                                <p:cTn id="18" presetID="10"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par>
                          <p:cTn id="21" fill="hold">
                            <p:stCondLst>
                              <p:cond delay="14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19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childTnLst>
                          </p:cTn>
                        </p:par>
                        <p:par>
                          <p:cTn id="29" fill="hold">
                            <p:stCondLst>
                              <p:cond delay="2400"/>
                            </p:stCondLst>
                            <p:childTnLst>
                              <p:par>
                                <p:cTn id="30" presetID="10"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par>
                          <p:cTn id="33" fill="hold">
                            <p:stCondLst>
                              <p:cond delay="2900"/>
                            </p:stCondLst>
                            <p:childTnLst>
                              <p:par>
                                <p:cTn id="34" presetID="10"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childTnLst>
                          </p:cTn>
                        </p:par>
                        <p:par>
                          <p:cTn id="37" fill="hold">
                            <p:stCondLst>
                              <p:cond delay="3400"/>
                            </p:stCondLst>
                            <p:childTnLst>
                              <p:par>
                                <p:cTn id="38" presetID="10"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P spid="9"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
          <p:cNvSpPr/>
          <p:nvPr/>
        </p:nvSpPr>
        <p:spPr>
          <a:xfrm>
            <a:off x="3314509" y="1897275"/>
            <a:ext cx="2512385" cy="2512385"/>
          </a:xfrm>
          <a:prstGeom prst="blockArc">
            <a:avLst>
              <a:gd name="adj1" fmla="val 10800000"/>
              <a:gd name="adj2" fmla="val 0"/>
              <a:gd name="adj3" fmla="val 4000"/>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3" name="等腰三角形 2"/>
          <p:cNvSpPr/>
          <p:nvPr/>
        </p:nvSpPr>
        <p:spPr>
          <a:xfrm rot="16200000">
            <a:off x="3093912" y="2974702"/>
            <a:ext cx="113398" cy="97757"/>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等腰三角形 3"/>
          <p:cNvSpPr/>
          <p:nvPr/>
        </p:nvSpPr>
        <p:spPr>
          <a:xfrm rot="19800000">
            <a:off x="3821276" y="1833156"/>
            <a:ext cx="113398" cy="97757"/>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等腰三角形 4"/>
          <p:cNvSpPr/>
          <p:nvPr/>
        </p:nvSpPr>
        <p:spPr>
          <a:xfrm rot="1800000">
            <a:off x="5189412" y="1833156"/>
            <a:ext cx="113398" cy="97757"/>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 name="等腰三角形 5"/>
          <p:cNvSpPr/>
          <p:nvPr/>
        </p:nvSpPr>
        <p:spPr>
          <a:xfrm rot="5400000">
            <a:off x="5908117" y="2974702"/>
            <a:ext cx="113398" cy="97757"/>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7" name="组合 6"/>
          <p:cNvGrpSpPr/>
          <p:nvPr/>
        </p:nvGrpSpPr>
        <p:grpSpPr>
          <a:xfrm>
            <a:off x="3474146" y="1283854"/>
            <a:ext cx="495930" cy="495930"/>
            <a:chOff x="3474146" y="1609679"/>
            <a:chExt cx="495930" cy="495930"/>
          </a:xfrm>
        </p:grpSpPr>
        <p:grpSp>
          <p:nvGrpSpPr>
            <p:cNvPr id="8" name="组合 7"/>
            <p:cNvGrpSpPr/>
            <p:nvPr/>
          </p:nvGrpSpPr>
          <p:grpSpPr>
            <a:xfrm>
              <a:off x="3474146" y="1609679"/>
              <a:ext cx="495930" cy="495930"/>
              <a:chOff x="3092450" y="4083050"/>
              <a:chExt cx="800100" cy="800100"/>
            </a:xfrm>
          </p:grpSpPr>
          <p:sp>
            <p:nvSpPr>
              <p:cNvPr id="17" name="椭圆 16"/>
              <p:cNvSpPr/>
              <p:nvPr/>
            </p:nvSpPr>
            <p:spPr>
              <a:xfrm>
                <a:off x="3092450" y="4083050"/>
                <a:ext cx="800100" cy="800100"/>
              </a:xfrm>
              <a:prstGeom prst="ellipse">
                <a:avLst/>
              </a:prstGeom>
              <a:solidFill>
                <a:srgbClr val="F9F9F9"/>
              </a:solidFill>
              <a:ln w="19050">
                <a:solidFill>
                  <a:schemeClr val="accent3">
                    <a:lumMod val="75000"/>
                  </a:schemeClr>
                </a:soli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3187082" y="4177682"/>
                <a:ext cx="610837" cy="610837"/>
              </a:xfrm>
              <a:prstGeom prst="ellipse">
                <a:avLst/>
              </a:prstGeom>
              <a:solidFill>
                <a:schemeClr val="accent3">
                  <a:lumMod val="75000"/>
                </a:schemeClr>
              </a:solidFill>
              <a:ln w="19050">
                <a:gradFill flip="none" rotWithShape="1">
                  <a:gsLst>
                    <a:gs pos="0">
                      <a:srgbClr val="DCDCDC"/>
                    </a:gs>
                    <a:gs pos="100000">
                      <a:schemeClr val="bg1"/>
                    </a:gs>
                  </a:gsLst>
                  <a:lin ang="2700000" scaled="1"/>
                  <a:tileRect/>
                </a:gradFill>
              </a:ln>
              <a:effectLst>
                <a:innerShdw dist="76200" dir="13500000">
                  <a:schemeClr val="accent3">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635353" y="1771345"/>
              <a:ext cx="173516" cy="172599"/>
              <a:chOff x="3856417" y="4248125"/>
              <a:chExt cx="409860" cy="407692"/>
            </a:xfrm>
            <a:solidFill>
              <a:schemeClr val="bg1"/>
            </a:solidFill>
          </p:grpSpPr>
          <p:sp>
            <p:nvSpPr>
              <p:cNvPr id="10" name="Freeform 187"/>
              <p:cNvSpPr>
                <a:spLocks/>
              </p:cNvSpPr>
              <p:nvPr/>
            </p:nvSpPr>
            <p:spPr bwMode="auto">
              <a:xfrm>
                <a:off x="3969183" y="4489921"/>
                <a:ext cx="279745" cy="165896"/>
              </a:xfrm>
              <a:custGeom>
                <a:avLst/>
                <a:gdLst>
                  <a:gd name="T0" fmla="*/ 76 w 109"/>
                  <a:gd name="T1" fmla="*/ 0 h 65"/>
                  <a:gd name="T2" fmla="*/ 54 w 109"/>
                  <a:gd name="T3" fmla="*/ 0 h 65"/>
                  <a:gd name="T4" fmla="*/ 69 w 109"/>
                  <a:gd name="T5" fmla="*/ 17 h 65"/>
                  <a:gd name="T6" fmla="*/ 76 w 109"/>
                  <a:gd name="T7" fmla="*/ 17 h 65"/>
                  <a:gd name="T8" fmla="*/ 91 w 109"/>
                  <a:gd name="T9" fmla="*/ 32 h 65"/>
                  <a:gd name="T10" fmla="*/ 76 w 109"/>
                  <a:gd name="T11" fmla="*/ 48 h 65"/>
                  <a:gd name="T12" fmla="*/ 32 w 109"/>
                  <a:gd name="T13" fmla="*/ 48 h 65"/>
                  <a:gd name="T14" fmla="*/ 17 w 109"/>
                  <a:gd name="T15" fmla="*/ 32 h 65"/>
                  <a:gd name="T16" fmla="*/ 20 w 109"/>
                  <a:gd name="T17" fmla="*/ 24 h 65"/>
                  <a:gd name="T18" fmla="*/ 1 w 109"/>
                  <a:gd name="T19" fmla="*/ 24 h 65"/>
                  <a:gd name="T20" fmla="*/ 0 w 109"/>
                  <a:gd name="T21" fmla="*/ 32 h 65"/>
                  <a:gd name="T22" fmla="*/ 32 w 109"/>
                  <a:gd name="T23" fmla="*/ 65 h 65"/>
                  <a:gd name="T24" fmla="*/ 76 w 109"/>
                  <a:gd name="T25" fmla="*/ 65 h 65"/>
                  <a:gd name="T26" fmla="*/ 109 w 109"/>
                  <a:gd name="T27" fmla="*/ 32 h 65"/>
                  <a:gd name="T28" fmla="*/ 76 w 109"/>
                  <a:gd name="T29"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65">
                    <a:moveTo>
                      <a:pt x="76" y="0"/>
                    </a:moveTo>
                    <a:cubicBezTo>
                      <a:pt x="54" y="0"/>
                      <a:pt x="54" y="0"/>
                      <a:pt x="54" y="0"/>
                    </a:cubicBezTo>
                    <a:cubicBezTo>
                      <a:pt x="61" y="4"/>
                      <a:pt x="66" y="10"/>
                      <a:pt x="69" y="17"/>
                    </a:cubicBezTo>
                    <a:cubicBezTo>
                      <a:pt x="76" y="17"/>
                      <a:pt x="76" y="17"/>
                      <a:pt x="76" y="17"/>
                    </a:cubicBezTo>
                    <a:cubicBezTo>
                      <a:pt x="85" y="17"/>
                      <a:pt x="91" y="24"/>
                      <a:pt x="91" y="32"/>
                    </a:cubicBezTo>
                    <a:cubicBezTo>
                      <a:pt x="91" y="41"/>
                      <a:pt x="85" y="48"/>
                      <a:pt x="76" y="48"/>
                    </a:cubicBezTo>
                    <a:cubicBezTo>
                      <a:pt x="32" y="48"/>
                      <a:pt x="32" y="48"/>
                      <a:pt x="32" y="48"/>
                    </a:cubicBezTo>
                    <a:cubicBezTo>
                      <a:pt x="24" y="48"/>
                      <a:pt x="17" y="41"/>
                      <a:pt x="17" y="32"/>
                    </a:cubicBezTo>
                    <a:cubicBezTo>
                      <a:pt x="17" y="29"/>
                      <a:pt x="18" y="26"/>
                      <a:pt x="20" y="24"/>
                    </a:cubicBezTo>
                    <a:cubicBezTo>
                      <a:pt x="1" y="24"/>
                      <a:pt x="1" y="24"/>
                      <a:pt x="1" y="24"/>
                    </a:cubicBezTo>
                    <a:cubicBezTo>
                      <a:pt x="0" y="27"/>
                      <a:pt x="0" y="30"/>
                      <a:pt x="0" y="32"/>
                    </a:cubicBezTo>
                    <a:cubicBezTo>
                      <a:pt x="0" y="50"/>
                      <a:pt x="14" y="65"/>
                      <a:pt x="32" y="65"/>
                    </a:cubicBezTo>
                    <a:cubicBezTo>
                      <a:pt x="76" y="65"/>
                      <a:pt x="76" y="65"/>
                      <a:pt x="76" y="65"/>
                    </a:cubicBezTo>
                    <a:cubicBezTo>
                      <a:pt x="94" y="65"/>
                      <a:pt x="109" y="50"/>
                      <a:pt x="109" y="32"/>
                    </a:cubicBezTo>
                    <a:cubicBezTo>
                      <a:pt x="109" y="15"/>
                      <a:pt x="94" y="0"/>
                      <a:pt x="7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1" name="Freeform 188"/>
              <p:cNvSpPr>
                <a:spLocks/>
              </p:cNvSpPr>
              <p:nvPr/>
            </p:nvSpPr>
            <p:spPr bwMode="auto">
              <a:xfrm>
                <a:off x="3856417" y="4489921"/>
                <a:ext cx="279745" cy="165896"/>
              </a:xfrm>
              <a:custGeom>
                <a:avLst/>
                <a:gdLst>
                  <a:gd name="T0" fmla="*/ 41 w 109"/>
                  <a:gd name="T1" fmla="*/ 48 h 65"/>
                  <a:gd name="T2" fmla="*/ 33 w 109"/>
                  <a:gd name="T3" fmla="*/ 48 h 65"/>
                  <a:gd name="T4" fmla="*/ 18 w 109"/>
                  <a:gd name="T5" fmla="*/ 32 h 65"/>
                  <a:gd name="T6" fmla="*/ 33 w 109"/>
                  <a:gd name="T7" fmla="*/ 17 h 65"/>
                  <a:gd name="T8" fmla="*/ 37 w 109"/>
                  <a:gd name="T9" fmla="*/ 17 h 65"/>
                  <a:gd name="T10" fmla="*/ 77 w 109"/>
                  <a:gd name="T11" fmla="*/ 17 h 65"/>
                  <a:gd name="T12" fmla="*/ 92 w 109"/>
                  <a:gd name="T13" fmla="*/ 32 h 65"/>
                  <a:gd name="T14" fmla="*/ 92 w 109"/>
                  <a:gd name="T15" fmla="*/ 35 h 65"/>
                  <a:gd name="T16" fmla="*/ 89 w 109"/>
                  <a:gd name="T17" fmla="*/ 42 h 65"/>
                  <a:gd name="T18" fmla="*/ 108 w 109"/>
                  <a:gd name="T19" fmla="*/ 42 h 65"/>
                  <a:gd name="T20" fmla="*/ 109 w 109"/>
                  <a:gd name="T21" fmla="*/ 35 h 65"/>
                  <a:gd name="T22" fmla="*/ 109 w 109"/>
                  <a:gd name="T23" fmla="*/ 35 h 65"/>
                  <a:gd name="T24" fmla="*/ 109 w 109"/>
                  <a:gd name="T25" fmla="*/ 32 h 65"/>
                  <a:gd name="T26" fmla="*/ 77 w 109"/>
                  <a:gd name="T27" fmla="*/ 0 h 65"/>
                  <a:gd name="T28" fmla="*/ 37 w 109"/>
                  <a:gd name="T29" fmla="*/ 0 h 65"/>
                  <a:gd name="T30" fmla="*/ 33 w 109"/>
                  <a:gd name="T31" fmla="*/ 0 h 65"/>
                  <a:gd name="T32" fmla="*/ 0 w 109"/>
                  <a:gd name="T33" fmla="*/ 32 h 65"/>
                  <a:gd name="T34" fmla="*/ 33 w 109"/>
                  <a:gd name="T35" fmla="*/ 65 h 65"/>
                  <a:gd name="T36" fmla="*/ 56 w 109"/>
                  <a:gd name="T37" fmla="*/ 65 h 65"/>
                  <a:gd name="T38" fmla="*/ 41 w 109"/>
                  <a:gd name="T39" fmla="*/ 4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09" h="65">
                    <a:moveTo>
                      <a:pt x="41" y="48"/>
                    </a:moveTo>
                    <a:cubicBezTo>
                      <a:pt x="33" y="48"/>
                      <a:pt x="33" y="48"/>
                      <a:pt x="33" y="48"/>
                    </a:cubicBezTo>
                    <a:cubicBezTo>
                      <a:pt x="24" y="48"/>
                      <a:pt x="18" y="41"/>
                      <a:pt x="18" y="32"/>
                    </a:cubicBezTo>
                    <a:cubicBezTo>
                      <a:pt x="18" y="24"/>
                      <a:pt x="24" y="17"/>
                      <a:pt x="33" y="17"/>
                    </a:cubicBezTo>
                    <a:cubicBezTo>
                      <a:pt x="37" y="17"/>
                      <a:pt x="37" y="17"/>
                      <a:pt x="37" y="17"/>
                    </a:cubicBezTo>
                    <a:cubicBezTo>
                      <a:pt x="77" y="17"/>
                      <a:pt x="77" y="17"/>
                      <a:pt x="77" y="17"/>
                    </a:cubicBezTo>
                    <a:cubicBezTo>
                      <a:pt x="85" y="17"/>
                      <a:pt x="92" y="24"/>
                      <a:pt x="92" y="32"/>
                    </a:cubicBezTo>
                    <a:cubicBezTo>
                      <a:pt x="92" y="33"/>
                      <a:pt x="92" y="34"/>
                      <a:pt x="92" y="35"/>
                    </a:cubicBezTo>
                    <a:cubicBezTo>
                      <a:pt x="91" y="38"/>
                      <a:pt x="90" y="40"/>
                      <a:pt x="89" y="42"/>
                    </a:cubicBezTo>
                    <a:cubicBezTo>
                      <a:pt x="108" y="42"/>
                      <a:pt x="108" y="42"/>
                      <a:pt x="108" y="42"/>
                    </a:cubicBezTo>
                    <a:cubicBezTo>
                      <a:pt x="108" y="40"/>
                      <a:pt x="109" y="38"/>
                      <a:pt x="109" y="35"/>
                    </a:cubicBezTo>
                    <a:cubicBezTo>
                      <a:pt x="109" y="35"/>
                      <a:pt x="109" y="35"/>
                      <a:pt x="109" y="35"/>
                    </a:cubicBezTo>
                    <a:cubicBezTo>
                      <a:pt x="109" y="34"/>
                      <a:pt x="109" y="33"/>
                      <a:pt x="109" y="32"/>
                    </a:cubicBezTo>
                    <a:cubicBezTo>
                      <a:pt x="109" y="15"/>
                      <a:pt x="95" y="0"/>
                      <a:pt x="77" y="0"/>
                    </a:cubicBezTo>
                    <a:cubicBezTo>
                      <a:pt x="37" y="0"/>
                      <a:pt x="37" y="0"/>
                      <a:pt x="37" y="0"/>
                    </a:cubicBezTo>
                    <a:cubicBezTo>
                      <a:pt x="33" y="0"/>
                      <a:pt x="33" y="0"/>
                      <a:pt x="33" y="0"/>
                    </a:cubicBezTo>
                    <a:cubicBezTo>
                      <a:pt x="15" y="0"/>
                      <a:pt x="0" y="15"/>
                      <a:pt x="0" y="32"/>
                    </a:cubicBezTo>
                    <a:cubicBezTo>
                      <a:pt x="0" y="50"/>
                      <a:pt x="15" y="65"/>
                      <a:pt x="33" y="65"/>
                    </a:cubicBezTo>
                    <a:cubicBezTo>
                      <a:pt x="56" y="65"/>
                      <a:pt x="56" y="65"/>
                      <a:pt x="56" y="65"/>
                    </a:cubicBezTo>
                    <a:cubicBezTo>
                      <a:pt x="50" y="61"/>
                      <a:pt x="44" y="55"/>
                      <a:pt x="41"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2" name="Freeform 189"/>
              <p:cNvSpPr>
                <a:spLocks noEditPoints="1"/>
              </p:cNvSpPr>
              <p:nvPr/>
            </p:nvSpPr>
            <p:spPr bwMode="auto">
              <a:xfrm>
                <a:off x="3950749" y="4248125"/>
                <a:ext cx="202761" cy="204930"/>
              </a:xfrm>
              <a:custGeom>
                <a:avLst/>
                <a:gdLst>
                  <a:gd name="T0" fmla="*/ 40 w 79"/>
                  <a:gd name="T1" fmla="*/ 0 h 80"/>
                  <a:gd name="T2" fmla="*/ 0 w 79"/>
                  <a:gd name="T3" fmla="*/ 40 h 80"/>
                  <a:gd name="T4" fmla="*/ 40 w 79"/>
                  <a:gd name="T5" fmla="*/ 80 h 80"/>
                  <a:gd name="T6" fmla="*/ 79 w 79"/>
                  <a:gd name="T7" fmla="*/ 40 h 80"/>
                  <a:gd name="T8" fmla="*/ 40 w 79"/>
                  <a:gd name="T9" fmla="*/ 0 h 80"/>
                  <a:gd name="T10" fmla="*/ 63 w 79"/>
                  <a:gd name="T11" fmla="*/ 46 h 80"/>
                  <a:gd name="T12" fmla="*/ 46 w 79"/>
                  <a:gd name="T13" fmla="*/ 46 h 80"/>
                  <a:gd name="T14" fmla="*/ 46 w 79"/>
                  <a:gd name="T15" fmla="*/ 63 h 80"/>
                  <a:gd name="T16" fmla="*/ 33 w 79"/>
                  <a:gd name="T17" fmla="*/ 63 h 80"/>
                  <a:gd name="T18" fmla="*/ 33 w 79"/>
                  <a:gd name="T19" fmla="*/ 46 h 80"/>
                  <a:gd name="T20" fmla="*/ 17 w 79"/>
                  <a:gd name="T21" fmla="*/ 46 h 80"/>
                  <a:gd name="T22" fmla="*/ 17 w 79"/>
                  <a:gd name="T23" fmla="*/ 34 h 80"/>
                  <a:gd name="T24" fmla="*/ 33 w 79"/>
                  <a:gd name="T25" fmla="*/ 34 h 80"/>
                  <a:gd name="T26" fmla="*/ 33 w 79"/>
                  <a:gd name="T27" fmla="*/ 17 h 80"/>
                  <a:gd name="T28" fmla="*/ 46 w 79"/>
                  <a:gd name="T29" fmla="*/ 17 h 80"/>
                  <a:gd name="T30" fmla="*/ 46 w 79"/>
                  <a:gd name="T31" fmla="*/ 34 h 80"/>
                  <a:gd name="T32" fmla="*/ 63 w 79"/>
                  <a:gd name="T33" fmla="*/ 34 h 80"/>
                  <a:gd name="T34" fmla="*/ 63 w 79"/>
                  <a:gd name="T3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 h="80">
                    <a:moveTo>
                      <a:pt x="40" y="0"/>
                    </a:moveTo>
                    <a:cubicBezTo>
                      <a:pt x="18" y="0"/>
                      <a:pt x="0" y="18"/>
                      <a:pt x="0" y="40"/>
                    </a:cubicBezTo>
                    <a:cubicBezTo>
                      <a:pt x="0" y="62"/>
                      <a:pt x="18" y="80"/>
                      <a:pt x="40" y="80"/>
                    </a:cubicBezTo>
                    <a:cubicBezTo>
                      <a:pt x="62" y="80"/>
                      <a:pt x="79" y="62"/>
                      <a:pt x="79" y="40"/>
                    </a:cubicBezTo>
                    <a:cubicBezTo>
                      <a:pt x="79" y="18"/>
                      <a:pt x="62" y="0"/>
                      <a:pt x="40" y="0"/>
                    </a:cubicBezTo>
                    <a:close/>
                    <a:moveTo>
                      <a:pt x="63" y="46"/>
                    </a:moveTo>
                    <a:cubicBezTo>
                      <a:pt x="46" y="46"/>
                      <a:pt x="46" y="46"/>
                      <a:pt x="46" y="46"/>
                    </a:cubicBezTo>
                    <a:cubicBezTo>
                      <a:pt x="46" y="63"/>
                      <a:pt x="46" y="63"/>
                      <a:pt x="46" y="63"/>
                    </a:cubicBezTo>
                    <a:cubicBezTo>
                      <a:pt x="33" y="63"/>
                      <a:pt x="33" y="63"/>
                      <a:pt x="33" y="63"/>
                    </a:cubicBezTo>
                    <a:cubicBezTo>
                      <a:pt x="33" y="46"/>
                      <a:pt x="33" y="46"/>
                      <a:pt x="33" y="46"/>
                    </a:cubicBezTo>
                    <a:cubicBezTo>
                      <a:pt x="17" y="46"/>
                      <a:pt x="17" y="46"/>
                      <a:pt x="17" y="46"/>
                    </a:cubicBezTo>
                    <a:cubicBezTo>
                      <a:pt x="17" y="34"/>
                      <a:pt x="17" y="34"/>
                      <a:pt x="17" y="34"/>
                    </a:cubicBezTo>
                    <a:cubicBezTo>
                      <a:pt x="33" y="34"/>
                      <a:pt x="33" y="34"/>
                      <a:pt x="33" y="34"/>
                    </a:cubicBezTo>
                    <a:cubicBezTo>
                      <a:pt x="33" y="17"/>
                      <a:pt x="33" y="17"/>
                      <a:pt x="33" y="17"/>
                    </a:cubicBezTo>
                    <a:cubicBezTo>
                      <a:pt x="46" y="17"/>
                      <a:pt x="46" y="17"/>
                      <a:pt x="46" y="17"/>
                    </a:cubicBezTo>
                    <a:cubicBezTo>
                      <a:pt x="46" y="34"/>
                      <a:pt x="46" y="34"/>
                      <a:pt x="46" y="34"/>
                    </a:cubicBezTo>
                    <a:cubicBezTo>
                      <a:pt x="63" y="34"/>
                      <a:pt x="63" y="34"/>
                      <a:pt x="63" y="34"/>
                    </a:cubicBezTo>
                    <a:lnTo>
                      <a:pt x="63"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 name="Rectangle 190"/>
              <p:cNvSpPr>
                <a:spLocks noChangeArrowheads="1"/>
              </p:cNvSpPr>
              <p:nvPr/>
            </p:nvSpPr>
            <p:spPr bwMode="auto">
              <a:xfrm>
                <a:off x="4200135" y="4356553"/>
                <a:ext cx="30360" cy="10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 name="Rectangle 191"/>
              <p:cNvSpPr>
                <a:spLocks noChangeArrowheads="1"/>
              </p:cNvSpPr>
              <p:nvPr/>
            </p:nvSpPr>
            <p:spPr bwMode="auto">
              <a:xfrm>
                <a:off x="4164354" y="4392335"/>
                <a:ext cx="101923" cy="3036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5" name="Rectangle 192"/>
              <p:cNvSpPr>
                <a:spLocks noChangeArrowheads="1"/>
              </p:cNvSpPr>
              <p:nvPr/>
            </p:nvSpPr>
            <p:spPr bwMode="auto">
              <a:xfrm>
                <a:off x="3879187" y="4386913"/>
                <a:ext cx="18433" cy="6180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6" name="Rectangle 193"/>
              <p:cNvSpPr>
                <a:spLocks noChangeArrowheads="1"/>
              </p:cNvSpPr>
              <p:nvPr/>
            </p:nvSpPr>
            <p:spPr bwMode="auto">
              <a:xfrm>
                <a:off x="3858586" y="4407515"/>
                <a:ext cx="61805" cy="1734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19" name="组合 18"/>
          <p:cNvGrpSpPr/>
          <p:nvPr/>
        </p:nvGrpSpPr>
        <p:grpSpPr>
          <a:xfrm>
            <a:off x="2538964" y="2723661"/>
            <a:ext cx="495930" cy="495930"/>
            <a:chOff x="2538964" y="3049486"/>
            <a:chExt cx="495930" cy="495930"/>
          </a:xfrm>
        </p:grpSpPr>
        <p:grpSp>
          <p:nvGrpSpPr>
            <p:cNvPr id="20" name="组合 19"/>
            <p:cNvGrpSpPr/>
            <p:nvPr/>
          </p:nvGrpSpPr>
          <p:grpSpPr>
            <a:xfrm>
              <a:off x="2538964" y="3049486"/>
              <a:ext cx="495930" cy="495930"/>
              <a:chOff x="3092450" y="4083050"/>
              <a:chExt cx="800100" cy="800100"/>
            </a:xfrm>
          </p:grpSpPr>
          <p:sp>
            <p:nvSpPr>
              <p:cNvPr id="39" name="椭圆 38"/>
              <p:cNvSpPr/>
              <p:nvPr/>
            </p:nvSpPr>
            <p:spPr>
              <a:xfrm>
                <a:off x="3092450" y="4083050"/>
                <a:ext cx="800100" cy="800100"/>
              </a:xfrm>
              <a:prstGeom prst="ellipse">
                <a:avLst/>
              </a:prstGeom>
              <a:solidFill>
                <a:srgbClr val="F9F9F9"/>
              </a:solidFill>
              <a:ln w="19050">
                <a:solidFill>
                  <a:schemeClr val="accent6">
                    <a:lumMod val="75000"/>
                  </a:schemeClr>
                </a:solidFill>
              </a:ln>
              <a:effectLst>
                <a:outerShdw dist="508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3187082" y="4177682"/>
                <a:ext cx="610837" cy="610837"/>
              </a:xfrm>
              <a:prstGeom prst="ellipse">
                <a:avLst/>
              </a:prstGeom>
              <a:solidFill>
                <a:schemeClr val="accent6">
                  <a:lumMod val="75000"/>
                </a:schemeClr>
              </a:solidFill>
              <a:ln w="19050">
                <a:gradFill flip="none" rotWithShape="1">
                  <a:gsLst>
                    <a:gs pos="0">
                      <a:srgbClr val="DCDCDC"/>
                    </a:gs>
                    <a:gs pos="100000">
                      <a:schemeClr val="bg1"/>
                    </a:gs>
                  </a:gsLst>
                  <a:lin ang="2700000" scaled="1"/>
                  <a:tileRect/>
                </a:gradFill>
              </a:ln>
              <a:effectLst>
                <a:innerShdw dist="76200" dir="13500000">
                  <a:schemeClr val="accent1">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p:nvGrpSpPr>
          <p:grpSpPr>
            <a:xfrm>
              <a:off x="2711546" y="3204458"/>
              <a:ext cx="169579" cy="194617"/>
              <a:chOff x="2733098" y="4187405"/>
              <a:chExt cx="484675" cy="556238"/>
            </a:xfrm>
            <a:solidFill>
              <a:schemeClr val="bg1"/>
            </a:solidFill>
          </p:grpSpPr>
          <p:sp>
            <p:nvSpPr>
              <p:cNvPr id="22" name="Oval 302"/>
              <p:cNvSpPr>
                <a:spLocks noChangeArrowheads="1"/>
              </p:cNvSpPr>
              <p:nvPr/>
            </p:nvSpPr>
            <p:spPr bwMode="auto">
              <a:xfrm>
                <a:off x="2849117" y="4187405"/>
                <a:ext cx="84574" cy="107344"/>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Freeform 303"/>
              <p:cNvSpPr>
                <a:spLocks noEditPoints="1"/>
              </p:cNvSpPr>
              <p:nvPr/>
            </p:nvSpPr>
            <p:spPr bwMode="auto">
              <a:xfrm>
                <a:off x="2733098" y="4304508"/>
                <a:ext cx="310105" cy="439135"/>
              </a:xfrm>
              <a:custGeom>
                <a:avLst/>
                <a:gdLst>
                  <a:gd name="T0" fmla="*/ 121 w 121"/>
                  <a:gd name="T1" fmla="*/ 26 h 171"/>
                  <a:gd name="T2" fmla="*/ 120 w 121"/>
                  <a:gd name="T3" fmla="*/ 26 h 171"/>
                  <a:gd name="T4" fmla="*/ 114 w 121"/>
                  <a:gd name="T5" fmla="*/ 21 h 171"/>
                  <a:gd name="T6" fmla="*/ 90 w 121"/>
                  <a:gd name="T7" fmla="*/ 3 h 171"/>
                  <a:gd name="T8" fmla="*/ 84 w 121"/>
                  <a:gd name="T9" fmla="*/ 1 h 171"/>
                  <a:gd name="T10" fmla="*/ 76 w 121"/>
                  <a:gd name="T11" fmla="*/ 1 h 171"/>
                  <a:gd name="T12" fmla="*/ 74 w 121"/>
                  <a:gd name="T13" fmla="*/ 11 h 171"/>
                  <a:gd name="T14" fmla="*/ 67 w 121"/>
                  <a:gd name="T15" fmla="*/ 42 h 171"/>
                  <a:gd name="T16" fmla="*/ 67 w 121"/>
                  <a:gd name="T17" fmla="*/ 7 h 171"/>
                  <a:gd name="T18" fmla="*/ 58 w 121"/>
                  <a:gd name="T19" fmla="*/ 0 h 171"/>
                  <a:gd name="T20" fmla="*/ 58 w 121"/>
                  <a:gd name="T21" fmla="*/ 9 h 171"/>
                  <a:gd name="T22" fmla="*/ 45 w 121"/>
                  <a:gd name="T23" fmla="*/ 18 h 171"/>
                  <a:gd name="T24" fmla="*/ 40 w 121"/>
                  <a:gd name="T25" fmla="*/ 7 h 171"/>
                  <a:gd name="T26" fmla="*/ 47 w 121"/>
                  <a:gd name="T27" fmla="*/ 0 h 171"/>
                  <a:gd name="T28" fmla="*/ 38 w 121"/>
                  <a:gd name="T29" fmla="*/ 1 h 171"/>
                  <a:gd name="T30" fmla="*/ 3 w 121"/>
                  <a:gd name="T31" fmla="*/ 35 h 171"/>
                  <a:gd name="T32" fmla="*/ 3 w 121"/>
                  <a:gd name="T33" fmla="*/ 36 h 171"/>
                  <a:gd name="T34" fmla="*/ 1 w 121"/>
                  <a:gd name="T35" fmla="*/ 48 h 171"/>
                  <a:gd name="T36" fmla="*/ 2 w 121"/>
                  <a:gd name="T37" fmla="*/ 48 h 171"/>
                  <a:gd name="T38" fmla="*/ 2 w 121"/>
                  <a:gd name="T39" fmla="*/ 50 h 171"/>
                  <a:gd name="T40" fmla="*/ 6 w 121"/>
                  <a:gd name="T41" fmla="*/ 57 h 171"/>
                  <a:gd name="T42" fmla="*/ 20 w 121"/>
                  <a:gd name="T43" fmla="*/ 85 h 171"/>
                  <a:gd name="T44" fmla="*/ 33 w 121"/>
                  <a:gd name="T45" fmla="*/ 90 h 171"/>
                  <a:gd name="T46" fmla="*/ 35 w 121"/>
                  <a:gd name="T47" fmla="*/ 90 h 171"/>
                  <a:gd name="T48" fmla="*/ 60 w 121"/>
                  <a:gd name="T49" fmla="*/ 171 h 171"/>
                  <a:gd name="T50" fmla="*/ 56 w 121"/>
                  <a:gd name="T51" fmla="*/ 110 h 171"/>
                  <a:gd name="T52" fmla="*/ 89 w 121"/>
                  <a:gd name="T53" fmla="*/ 33 h 171"/>
                  <a:gd name="T54" fmla="*/ 93 w 121"/>
                  <a:gd name="T55" fmla="*/ 31 h 171"/>
                  <a:gd name="T56" fmla="*/ 75 w 121"/>
                  <a:gd name="T57" fmla="*/ 45 h 171"/>
                  <a:gd name="T58" fmla="*/ 89 w 121"/>
                  <a:gd name="T59" fmla="*/ 33 h 171"/>
                  <a:gd name="T60" fmla="*/ 30 w 121"/>
                  <a:gd name="T61" fmla="*/ 55 h 171"/>
                  <a:gd name="T62" fmla="*/ 24 w 121"/>
                  <a:gd name="T63" fmla="*/ 44 h 171"/>
                  <a:gd name="T64" fmla="*/ 33 w 121"/>
                  <a:gd name="T65" fmla="*/ 6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1" h="171">
                    <a:moveTo>
                      <a:pt x="120" y="42"/>
                    </a:moveTo>
                    <a:cubicBezTo>
                      <a:pt x="120" y="35"/>
                      <a:pt x="121" y="24"/>
                      <a:pt x="121" y="26"/>
                    </a:cubicBezTo>
                    <a:cubicBezTo>
                      <a:pt x="121" y="26"/>
                      <a:pt x="121" y="26"/>
                      <a:pt x="121" y="26"/>
                    </a:cubicBezTo>
                    <a:cubicBezTo>
                      <a:pt x="120" y="26"/>
                      <a:pt x="120" y="26"/>
                      <a:pt x="120" y="26"/>
                    </a:cubicBezTo>
                    <a:cubicBezTo>
                      <a:pt x="118" y="24"/>
                      <a:pt x="118" y="24"/>
                      <a:pt x="118" y="24"/>
                    </a:cubicBezTo>
                    <a:cubicBezTo>
                      <a:pt x="114" y="21"/>
                      <a:pt x="114" y="21"/>
                      <a:pt x="114" y="21"/>
                    </a:cubicBezTo>
                    <a:cubicBezTo>
                      <a:pt x="106" y="15"/>
                      <a:pt x="106" y="15"/>
                      <a:pt x="106" y="15"/>
                    </a:cubicBezTo>
                    <a:cubicBezTo>
                      <a:pt x="90" y="3"/>
                      <a:pt x="90" y="3"/>
                      <a:pt x="90" y="3"/>
                    </a:cubicBezTo>
                    <a:cubicBezTo>
                      <a:pt x="88" y="2"/>
                      <a:pt x="86" y="1"/>
                      <a:pt x="84" y="1"/>
                    </a:cubicBezTo>
                    <a:cubicBezTo>
                      <a:pt x="84" y="1"/>
                      <a:pt x="84" y="1"/>
                      <a:pt x="84" y="1"/>
                    </a:cubicBezTo>
                    <a:cubicBezTo>
                      <a:pt x="81" y="1"/>
                      <a:pt x="78" y="1"/>
                      <a:pt x="76" y="0"/>
                    </a:cubicBezTo>
                    <a:cubicBezTo>
                      <a:pt x="76" y="1"/>
                      <a:pt x="76" y="1"/>
                      <a:pt x="76" y="1"/>
                    </a:cubicBezTo>
                    <a:cubicBezTo>
                      <a:pt x="83" y="7"/>
                      <a:pt x="83" y="7"/>
                      <a:pt x="83" y="7"/>
                    </a:cubicBezTo>
                    <a:cubicBezTo>
                      <a:pt x="74" y="11"/>
                      <a:pt x="74" y="11"/>
                      <a:pt x="74" y="11"/>
                    </a:cubicBezTo>
                    <a:cubicBezTo>
                      <a:pt x="78" y="18"/>
                      <a:pt x="78" y="18"/>
                      <a:pt x="78" y="18"/>
                    </a:cubicBezTo>
                    <a:cubicBezTo>
                      <a:pt x="67" y="42"/>
                      <a:pt x="67" y="42"/>
                      <a:pt x="67" y="42"/>
                    </a:cubicBezTo>
                    <a:cubicBezTo>
                      <a:pt x="65" y="9"/>
                      <a:pt x="65" y="9"/>
                      <a:pt x="65" y="9"/>
                    </a:cubicBezTo>
                    <a:cubicBezTo>
                      <a:pt x="67" y="7"/>
                      <a:pt x="67" y="7"/>
                      <a:pt x="67" y="7"/>
                    </a:cubicBezTo>
                    <a:cubicBezTo>
                      <a:pt x="65" y="0"/>
                      <a:pt x="65" y="0"/>
                      <a:pt x="65" y="0"/>
                    </a:cubicBezTo>
                    <a:cubicBezTo>
                      <a:pt x="58" y="0"/>
                      <a:pt x="58" y="0"/>
                      <a:pt x="58" y="0"/>
                    </a:cubicBezTo>
                    <a:cubicBezTo>
                      <a:pt x="56" y="7"/>
                      <a:pt x="56" y="7"/>
                      <a:pt x="56" y="7"/>
                    </a:cubicBezTo>
                    <a:cubicBezTo>
                      <a:pt x="58" y="9"/>
                      <a:pt x="58" y="9"/>
                      <a:pt x="58" y="9"/>
                    </a:cubicBezTo>
                    <a:cubicBezTo>
                      <a:pt x="56" y="42"/>
                      <a:pt x="56" y="42"/>
                      <a:pt x="56" y="42"/>
                    </a:cubicBezTo>
                    <a:cubicBezTo>
                      <a:pt x="45" y="18"/>
                      <a:pt x="45" y="18"/>
                      <a:pt x="45" y="18"/>
                    </a:cubicBezTo>
                    <a:cubicBezTo>
                      <a:pt x="49" y="11"/>
                      <a:pt x="49" y="11"/>
                      <a:pt x="49" y="11"/>
                    </a:cubicBezTo>
                    <a:cubicBezTo>
                      <a:pt x="40" y="7"/>
                      <a:pt x="40" y="7"/>
                      <a:pt x="40" y="7"/>
                    </a:cubicBezTo>
                    <a:cubicBezTo>
                      <a:pt x="47" y="1"/>
                      <a:pt x="47" y="1"/>
                      <a:pt x="47" y="1"/>
                    </a:cubicBezTo>
                    <a:cubicBezTo>
                      <a:pt x="47" y="0"/>
                      <a:pt x="47" y="0"/>
                      <a:pt x="47" y="0"/>
                    </a:cubicBezTo>
                    <a:cubicBezTo>
                      <a:pt x="45" y="1"/>
                      <a:pt x="42" y="1"/>
                      <a:pt x="39" y="1"/>
                    </a:cubicBezTo>
                    <a:cubicBezTo>
                      <a:pt x="39" y="1"/>
                      <a:pt x="39" y="1"/>
                      <a:pt x="38" y="1"/>
                    </a:cubicBezTo>
                    <a:cubicBezTo>
                      <a:pt x="36" y="2"/>
                      <a:pt x="33" y="3"/>
                      <a:pt x="31" y="5"/>
                    </a:cubicBezTo>
                    <a:cubicBezTo>
                      <a:pt x="3" y="35"/>
                      <a:pt x="3" y="35"/>
                      <a:pt x="3" y="35"/>
                    </a:cubicBezTo>
                    <a:cubicBezTo>
                      <a:pt x="3" y="36"/>
                      <a:pt x="3" y="36"/>
                      <a:pt x="3" y="36"/>
                    </a:cubicBezTo>
                    <a:cubicBezTo>
                      <a:pt x="3" y="36"/>
                      <a:pt x="3" y="36"/>
                      <a:pt x="3" y="36"/>
                    </a:cubicBezTo>
                    <a:cubicBezTo>
                      <a:pt x="0" y="60"/>
                      <a:pt x="2" y="42"/>
                      <a:pt x="1" y="48"/>
                    </a:cubicBezTo>
                    <a:cubicBezTo>
                      <a:pt x="1" y="48"/>
                      <a:pt x="1" y="48"/>
                      <a:pt x="1" y="48"/>
                    </a:cubicBezTo>
                    <a:cubicBezTo>
                      <a:pt x="1" y="48"/>
                      <a:pt x="1" y="48"/>
                      <a:pt x="1" y="48"/>
                    </a:cubicBezTo>
                    <a:cubicBezTo>
                      <a:pt x="2" y="48"/>
                      <a:pt x="2" y="48"/>
                      <a:pt x="2" y="48"/>
                    </a:cubicBezTo>
                    <a:cubicBezTo>
                      <a:pt x="2" y="49"/>
                      <a:pt x="2" y="49"/>
                      <a:pt x="2" y="49"/>
                    </a:cubicBezTo>
                    <a:cubicBezTo>
                      <a:pt x="2" y="50"/>
                      <a:pt x="2" y="50"/>
                      <a:pt x="2" y="50"/>
                    </a:cubicBezTo>
                    <a:cubicBezTo>
                      <a:pt x="4" y="52"/>
                      <a:pt x="4" y="52"/>
                      <a:pt x="4" y="52"/>
                    </a:cubicBezTo>
                    <a:cubicBezTo>
                      <a:pt x="6" y="57"/>
                      <a:pt x="6" y="57"/>
                      <a:pt x="6" y="57"/>
                    </a:cubicBezTo>
                    <a:cubicBezTo>
                      <a:pt x="11" y="66"/>
                      <a:pt x="11" y="66"/>
                      <a:pt x="11" y="66"/>
                    </a:cubicBezTo>
                    <a:cubicBezTo>
                      <a:pt x="20" y="85"/>
                      <a:pt x="20" y="85"/>
                      <a:pt x="20" y="85"/>
                    </a:cubicBezTo>
                    <a:cubicBezTo>
                      <a:pt x="24" y="82"/>
                      <a:pt x="29" y="80"/>
                      <a:pt x="33" y="78"/>
                    </a:cubicBezTo>
                    <a:cubicBezTo>
                      <a:pt x="33" y="82"/>
                      <a:pt x="33" y="86"/>
                      <a:pt x="33" y="90"/>
                    </a:cubicBezTo>
                    <a:cubicBezTo>
                      <a:pt x="33" y="90"/>
                      <a:pt x="33" y="90"/>
                      <a:pt x="33" y="90"/>
                    </a:cubicBezTo>
                    <a:cubicBezTo>
                      <a:pt x="33" y="90"/>
                      <a:pt x="34" y="90"/>
                      <a:pt x="35" y="90"/>
                    </a:cubicBezTo>
                    <a:cubicBezTo>
                      <a:pt x="37" y="171"/>
                      <a:pt x="37" y="171"/>
                      <a:pt x="37" y="171"/>
                    </a:cubicBezTo>
                    <a:cubicBezTo>
                      <a:pt x="60" y="171"/>
                      <a:pt x="60" y="171"/>
                      <a:pt x="60" y="171"/>
                    </a:cubicBezTo>
                    <a:cubicBezTo>
                      <a:pt x="61" y="161"/>
                      <a:pt x="61" y="148"/>
                      <a:pt x="61" y="134"/>
                    </a:cubicBezTo>
                    <a:cubicBezTo>
                      <a:pt x="58" y="127"/>
                      <a:pt x="56" y="118"/>
                      <a:pt x="56" y="110"/>
                    </a:cubicBezTo>
                    <a:cubicBezTo>
                      <a:pt x="56" y="74"/>
                      <a:pt x="84" y="44"/>
                      <a:pt x="120" y="42"/>
                    </a:cubicBezTo>
                    <a:close/>
                    <a:moveTo>
                      <a:pt x="89" y="33"/>
                    </a:moveTo>
                    <a:cubicBezTo>
                      <a:pt x="89" y="31"/>
                      <a:pt x="89" y="29"/>
                      <a:pt x="89" y="27"/>
                    </a:cubicBezTo>
                    <a:cubicBezTo>
                      <a:pt x="93" y="31"/>
                      <a:pt x="93" y="31"/>
                      <a:pt x="93" y="31"/>
                    </a:cubicBezTo>
                    <a:cubicBezTo>
                      <a:pt x="96" y="33"/>
                      <a:pt x="96" y="33"/>
                      <a:pt x="96" y="33"/>
                    </a:cubicBezTo>
                    <a:cubicBezTo>
                      <a:pt x="75" y="45"/>
                      <a:pt x="75" y="45"/>
                      <a:pt x="75" y="45"/>
                    </a:cubicBezTo>
                    <a:cubicBezTo>
                      <a:pt x="74" y="42"/>
                      <a:pt x="74" y="42"/>
                      <a:pt x="74" y="42"/>
                    </a:cubicBezTo>
                    <a:lnTo>
                      <a:pt x="89" y="33"/>
                    </a:lnTo>
                    <a:close/>
                    <a:moveTo>
                      <a:pt x="33" y="60"/>
                    </a:moveTo>
                    <a:cubicBezTo>
                      <a:pt x="30" y="55"/>
                      <a:pt x="30" y="55"/>
                      <a:pt x="30" y="55"/>
                    </a:cubicBezTo>
                    <a:cubicBezTo>
                      <a:pt x="25" y="46"/>
                      <a:pt x="25" y="46"/>
                      <a:pt x="25" y="46"/>
                    </a:cubicBezTo>
                    <a:cubicBezTo>
                      <a:pt x="24" y="44"/>
                      <a:pt x="24" y="44"/>
                      <a:pt x="24" y="44"/>
                    </a:cubicBezTo>
                    <a:cubicBezTo>
                      <a:pt x="34" y="31"/>
                      <a:pt x="34" y="31"/>
                      <a:pt x="34" y="31"/>
                    </a:cubicBezTo>
                    <a:cubicBezTo>
                      <a:pt x="34" y="41"/>
                      <a:pt x="33" y="50"/>
                      <a:pt x="33" y="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Freeform 304"/>
              <p:cNvSpPr>
                <a:spLocks/>
              </p:cNvSpPr>
              <p:nvPr/>
            </p:nvSpPr>
            <p:spPr bwMode="auto">
              <a:xfrm>
                <a:off x="2897909" y="4668827"/>
                <a:ext cx="60720" cy="74816"/>
              </a:xfrm>
              <a:custGeom>
                <a:avLst/>
                <a:gdLst>
                  <a:gd name="T0" fmla="*/ 0 w 24"/>
                  <a:gd name="T1" fmla="*/ 0 h 29"/>
                  <a:gd name="T2" fmla="*/ 1 w 24"/>
                  <a:gd name="T3" fmla="*/ 29 h 29"/>
                  <a:gd name="T4" fmla="*/ 24 w 24"/>
                  <a:gd name="T5" fmla="*/ 29 h 29"/>
                  <a:gd name="T6" fmla="*/ 24 w 24"/>
                  <a:gd name="T7" fmla="*/ 26 h 29"/>
                  <a:gd name="T8" fmla="*/ 0 w 24"/>
                  <a:gd name="T9" fmla="*/ 0 h 29"/>
                </a:gdLst>
                <a:ahLst/>
                <a:cxnLst>
                  <a:cxn ang="0">
                    <a:pos x="T0" y="T1"/>
                  </a:cxn>
                  <a:cxn ang="0">
                    <a:pos x="T2" y="T3"/>
                  </a:cxn>
                  <a:cxn ang="0">
                    <a:pos x="T4" y="T5"/>
                  </a:cxn>
                  <a:cxn ang="0">
                    <a:pos x="T6" y="T7"/>
                  </a:cxn>
                  <a:cxn ang="0">
                    <a:pos x="T8" y="T9"/>
                  </a:cxn>
                </a:cxnLst>
                <a:rect l="0" t="0" r="r" b="b"/>
                <a:pathLst>
                  <a:path w="24" h="29">
                    <a:moveTo>
                      <a:pt x="0" y="0"/>
                    </a:moveTo>
                    <a:cubicBezTo>
                      <a:pt x="1" y="29"/>
                      <a:pt x="1" y="29"/>
                      <a:pt x="1" y="29"/>
                    </a:cubicBezTo>
                    <a:cubicBezTo>
                      <a:pt x="24" y="29"/>
                      <a:pt x="24" y="29"/>
                      <a:pt x="24" y="29"/>
                    </a:cubicBezTo>
                    <a:cubicBezTo>
                      <a:pt x="24" y="28"/>
                      <a:pt x="24" y="27"/>
                      <a:pt x="24" y="26"/>
                    </a:cubicBezTo>
                    <a:cubicBezTo>
                      <a:pt x="14" y="19"/>
                      <a:pt x="6" y="1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305"/>
              <p:cNvSpPr>
                <a:spLocks/>
              </p:cNvSpPr>
              <p:nvPr/>
            </p:nvSpPr>
            <p:spPr bwMode="auto">
              <a:xfrm>
                <a:off x="3035614" y="4422694"/>
                <a:ext cx="54214" cy="41203"/>
              </a:xfrm>
              <a:custGeom>
                <a:avLst/>
                <a:gdLst>
                  <a:gd name="T0" fmla="*/ 43 w 50"/>
                  <a:gd name="T1" fmla="*/ 0 h 38"/>
                  <a:gd name="T2" fmla="*/ 36 w 50"/>
                  <a:gd name="T3" fmla="*/ 0 h 38"/>
                  <a:gd name="T4" fmla="*/ 14 w 50"/>
                  <a:gd name="T5" fmla="*/ 0 h 38"/>
                  <a:gd name="T6" fmla="*/ 7 w 50"/>
                  <a:gd name="T7" fmla="*/ 0 h 38"/>
                  <a:gd name="T8" fmla="*/ 0 w 50"/>
                  <a:gd name="T9" fmla="*/ 38 h 38"/>
                  <a:gd name="T10" fmla="*/ 14 w 50"/>
                  <a:gd name="T11" fmla="*/ 38 h 38"/>
                  <a:gd name="T12" fmla="*/ 36 w 50"/>
                  <a:gd name="T13" fmla="*/ 38 h 38"/>
                  <a:gd name="T14" fmla="*/ 50 w 50"/>
                  <a:gd name="T15" fmla="*/ 38 h 38"/>
                  <a:gd name="T16" fmla="*/ 43 w 50"/>
                  <a:gd name="T17"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38">
                    <a:moveTo>
                      <a:pt x="43" y="0"/>
                    </a:moveTo>
                    <a:lnTo>
                      <a:pt x="36" y="0"/>
                    </a:lnTo>
                    <a:lnTo>
                      <a:pt x="14" y="0"/>
                    </a:lnTo>
                    <a:lnTo>
                      <a:pt x="7" y="0"/>
                    </a:lnTo>
                    <a:lnTo>
                      <a:pt x="0" y="38"/>
                    </a:lnTo>
                    <a:lnTo>
                      <a:pt x="14" y="38"/>
                    </a:lnTo>
                    <a:lnTo>
                      <a:pt x="36" y="38"/>
                    </a:lnTo>
                    <a:lnTo>
                      <a:pt x="50" y="38"/>
                    </a:lnTo>
                    <a:lnTo>
                      <a:pt x="4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306"/>
              <p:cNvSpPr>
                <a:spLocks/>
              </p:cNvSpPr>
              <p:nvPr/>
            </p:nvSpPr>
            <p:spPr bwMode="auto">
              <a:xfrm>
                <a:off x="2964051" y="4430285"/>
                <a:ext cx="61805" cy="59636"/>
              </a:xfrm>
              <a:custGeom>
                <a:avLst/>
                <a:gdLst>
                  <a:gd name="T0" fmla="*/ 33 w 57"/>
                  <a:gd name="T1" fmla="*/ 0 h 55"/>
                  <a:gd name="T2" fmla="*/ 26 w 57"/>
                  <a:gd name="T3" fmla="*/ 5 h 55"/>
                  <a:gd name="T4" fmla="*/ 7 w 57"/>
                  <a:gd name="T5" fmla="*/ 14 h 55"/>
                  <a:gd name="T6" fmla="*/ 0 w 57"/>
                  <a:gd name="T7" fmla="*/ 19 h 55"/>
                  <a:gd name="T8" fmla="*/ 14 w 57"/>
                  <a:gd name="T9" fmla="*/ 55 h 55"/>
                  <a:gd name="T10" fmla="*/ 28 w 57"/>
                  <a:gd name="T11" fmla="*/ 47 h 55"/>
                  <a:gd name="T12" fmla="*/ 45 w 57"/>
                  <a:gd name="T13" fmla="*/ 38 h 55"/>
                  <a:gd name="T14" fmla="*/ 57 w 57"/>
                  <a:gd name="T15" fmla="*/ 31 h 55"/>
                  <a:gd name="T16" fmla="*/ 33 w 57"/>
                  <a:gd name="T17"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33" y="0"/>
                    </a:moveTo>
                    <a:lnTo>
                      <a:pt x="26" y="5"/>
                    </a:lnTo>
                    <a:lnTo>
                      <a:pt x="7" y="14"/>
                    </a:lnTo>
                    <a:lnTo>
                      <a:pt x="0" y="19"/>
                    </a:lnTo>
                    <a:lnTo>
                      <a:pt x="14" y="55"/>
                    </a:lnTo>
                    <a:lnTo>
                      <a:pt x="28" y="47"/>
                    </a:lnTo>
                    <a:lnTo>
                      <a:pt x="45" y="38"/>
                    </a:lnTo>
                    <a:lnTo>
                      <a:pt x="57" y="31"/>
                    </a:lnTo>
                    <a:lnTo>
                      <a:pt x="3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307"/>
              <p:cNvSpPr>
                <a:spLocks/>
              </p:cNvSpPr>
              <p:nvPr/>
            </p:nvSpPr>
            <p:spPr bwMode="auto">
              <a:xfrm>
                <a:off x="2909837" y="4479077"/>
                <a:ext cx="61805" cy="61805"/>
              </a:xfrm>
              <a:custGeom>
                <a:avLst/>
                <a:gdLst>
                  <a:gd name="T0" fmla="*/ 19 w 57"/>
                  <a:gd name="T1" fmla="*/ 0 h 57"/>
                  <a:gd name="T2" fmla="*/ 15 w 57"/>
                  <a:gd name="T3" fmla="*/ 7 h 57"/>
                  <a:gd name="T4" fmla="*/ 5 w 57"/>
                  <a:gd name="T5" fmla="*/ 26 h 57"/>
                  <a:gd name="T6" fmla="*/ 0 w 57"/>
                  <a:gd name="T7" fmla="*/ 33 h 57"/>
                  <a:gd name="T8" fmla="*/ 31 w 57"/>
                  <a:gd name="T9" fmla="*/ 57 h 57"/>
                  <a:gd name="T10" fmla="*/ 38 w 57"/>
                  <a:gd name="T11" fmla="*/ 45 h 57"/>
                  <a:gd name="T12" fmla="*/ 50 w 57"/>
                  <a:gd name="T13" fmla="*/ 26 h 57"/>
                  <a:gd name="T14" fmla="*/ 57 w 57"/>
                  <a:gd name="T15" fmla="*/ 14 h 57"/>
                  <a:gd name="T16" fmla="*/ 19 w 57"/>
                  <a:gd name="T17" fmla="*/ 0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19" y="0"/>
                    </a:moveTo>
                    <a:lnTo>
                      <a:pt x="15" y="7"/>
                    </a:lnTo>
                    <a:lnTo>
                      <a:pt x="5" y="26"/>
                    </a:lnTo>
                    <a:lnTo>
                      <a:pt x="0" y="33"/>
                    </a:lnTo>
                    <a:lnTo>
                      <a:pt x="31" y="57"/>
                    </a:lnTo>
                    <a:lnTo>
                      <a:pt x="38" y="45"/>
                    </a:lnTo>
                    <a:lnTo>
                      <a:pt x="50" y="26"/>
                    </a:lnTo>
                    <a:lnTo>
                      <a:pt x="57" y="14"/>
                    </a:lnTo>
                    <a:lnTo>
                      <a:pt x="1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308"/>
              <p:cNvSpPr>
                <a:spLocks/>
              </p:cNvSpPr>
              <p:nvPr/>
            </p:nvSpPr>
            <p:spPr bwMode="auto">
              <a:xfrm>
                <a:off x="2897909" y="4550640"/>
                <a:ext cx="40119" cy="52046"/>
              </a:xfrm>
              <a:custGeom>
                <a:avLst/>
                <a:gdLst>
                  <a:gd name="T0" fmla="*/ 0 w 37"/>
                  <a:gd name="T1" fmla="*/ 5 h 48"/>
                  <a:gd name="T2" fmla="*/ 0 w 37"/>
                  <a:gd name="T3" fmla="*/ 14 h 48"/>
                  <a:gd name="T4" fmla="*/ 0 w 37"/>
                  <a:gd name="T5" fmla="*/ 33 h 48"/>
                  <a:gd name="T6" fmla="*/ 0 w 37"/>
                  <a:gd name="T7" fmla="*/ 43 h 48"/>
                  <a:gd name="T8" fmla="*/ 37 w 37"/>
                  <a:gd name="T9" fmla="*/ 48 h 48"/>
                  <a:gd name="T10" fmla="*/ 37 w 37"/>
                  <a:gd name="T11" fmla="*/ 33 h 48"/>
                  <a:gd name="T12" fmla="*/ 37 w 37"/>
                  <a:gd name="T13" fmla="*/ 14 h 48"/>
                  <a:gd name="T14" fmla="*/ 37 w 37"/>
                  <a:gd name="T15" fmla="*/ 0 h 48"/>
                  <a:gd name="T16" fmla="*/ 0 w 37"/>
                  <a:gd name="T17" fmla="*/ 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48">
                    <a:moveTo>
                      <a:pt x="0" y="5"/>
                    </a:moveTo>
                    <a:lnTo>
                      <a:pt x="0" y="14"/>
                    </a:lnTo>
                    <a:lnTo>
                      <a:pt x="0" y="33"/>
                    </a:lnTo>
                    <a:lnTo>
                      <a:pt x="0" y="43"/>
                    </a:lnTo>
                    <a:lnTo>
                      <a:pt x="37" y="48"/>
                    </a:lnTo>
                    <a:lnTo>
                      <a:pt x="37" y="33"/>
                    </a:lnTo>
                    <a:lnTo>
                      <a:pt x="37" y="14"/>
                    </a:lnTo>
                    <a:lnTo>
                      <a:pt x="37" y="0"/>
                    </a:lnTo>
                    <a:lnTo>
                      <a:pt x="0" y="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Freeform 309"/>
              <p:cNvSpPr>
                <a:spLocks/>
              </p:cNvSpPr>
              <p:nvPr/>
            </p:nvSpPr>
            <p:spPr bwMode="auto">
              <a:xfrm>
                <a:off x="2905500" y="4612444"/>
                <a:ext cx="58551" cy="61805"/>
              </a:xfrm>
              <a:custGeom>
                <a:avLst/>
                <a:gdLst>
                  <a:gd name="T0" fmla="*/ 0 w 54"/>
                  <a:gd name="T1" fmla="*/ 26 h 57"/>
                  <a:gd name="T2" fmla="*/ 4 w 54"/>
                  <a:gd name="T3" fmla="*/ 33 h 57"/>
                  <a:gd name="T4" fmla="*/ 14 w 54"/>
                  <a:gd name="T5" fmla="*/ 50 h 57"/>
                  <a:gd name="T6" fmla="*/ 19 w 54"/>
                  <a:gd name="T7" fmla="*/ 57 h 57"/>
                  <a:gd name="T8" fmla="*/ 54 w 54"/>
                  <a:gd name="T9" fmla="*/ 43 h 57"/>
                  <a:gd name="T10" fmla="*/ 47 w 54"/>
                  <a:gd name="T11" fmla="*/ 31 h 57"/>
                  <a:gd name="T12" fmla="*/ 37 w 54"/>
                  <a:gd name="T13" fmla="*/ 14 h 57"/>
                  <a:gd name="T14" fmla="*/ 30 w 54"/>
                  <a:gd name="T15" fmla="*/ 0 h 57"/>
                  <a:gd name="T16" fmla="*/ 0 w 54"/>
                  <a:gd name="T17" fmla="*/ 2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7">
                    <a:moveTo>
                      <a:pt x="0" y="26"/>
                    </a:moveTo>
                    <a:lnTo>
                      <a:pt x="4" y="33"/>
                    </a:lnTo>
                    <a:lnTo>
                      <a:pt x="14" y="50"/>
                    </a:lnTo>
                    <a:lnTo>
                      <a:pt x="19" y="57"/>
                    </a:lnTo>
                    <a:lnTo>
                      <a:pt x="54" y="43"/>
                    </a:lnTo>
                    <a:lnTo>
                      <a:pt x="47" y="31"/>
                    </a:lnTo>
                    <a:lnTo>
                      <a:pt x="37" y="14"/>
                    </a:lnTo>
                    <a:lnTo>
                      <a:pt x="30" y="0"/>
                    </a:lnTo>
                    <a:lnTo>
                      <a:pt x="0"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 name="Freeform 310"/>
              <p:cNvSpPr>
                <a:spLocks/>
              </p:cNvSpPr>
              <p:nvPr/>
            </p:nvSpPr>
            <p:spPr bwMode="auto">
              <a:xfrm>
                <a:off x="2954292" y="4668827"/>
                <a:ext cx="60720" cy="58551"/>
              </a:xfrm>
              <a:custGeom>
                <a:avLst/>
                <a:gdLst>
                  <a:gd name="T0" fmla="*/ 0 w 56"/>
                  <a:gd name="T1" fmla="*/ 35 h 54"/>
                  <a:gd name="T2" fmla="*/ 7 w 56"/>
                  <a:gd name="T3" fmla="*/ 40 h 54"/>
                  <a:gd name="T4" fmla="*/ 26 w 56"/>
                  <a:gd name="T5" fmla="*/ 50 h 54"/>
                  <a:gd name="T6" fmla="*/ 30 w 56"/>
                  <a:gd name="T7" fmla="*/ 54 h 54"/>
                  <a:gd name="T8" fmla="*/ 56 w 56"/>
                  <a:gd name="T9" fmla="*/ 24 h 54"/>
                  <a:gd name="T10" fmla="*/ 45 w 56"/>
                  <a:gd name="T11" fmla="*/ 17 h 54"/>
                  <a:gd name="T12" fmla="*/ 26 w 56"/>
                  <a:gd name="T13" fmla="*/ 7 h 54"/>
                  <a:gd name="T14" fmla="*/ 14 w 56"/>
                  <a:gd name="T15" fmla="*/ 0 h 54"/>
                  <a:gd name="T16" fmla="*/ 0 w 56"/>
                  <a:gd name="T17" fmla="*/ 3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0" y="35"/>
                    </a:moveTo>
                    <a:lnTo>
                      <a:pt x="7" y="40"/>
                    </a:lnTo>
                    <a:lnTo>
                      <a:pt x="26" y="50"/>
                    </a:lnTo>
                    <a:lnTo>
                      <a:pt x="30" y="54"/>
                    </a:lnTo>
                    <a:lnTo>
                      <a:pt x="56" y="24"/>
                    </a:lnTo>
                    <a:lnTo>
                      <a:pt x="45" y="17"/>
                    </a:lnTo>
                    <a:lnTo>
                      <a:pt x="26" y="7"/>
                    </a:lnTo>
                    <a:lnTo>
                      <a:pt x="14" y="0"/>
                    </a:lnTo>
                    <a:lnTo>
                      <a:pt x="0" y="3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311"/>
              <p:cNvSpPr>
                <a:spLocks/>
              </p:cNvSpPr>
              <p:nvPr/>
            </p:nvSpPr>
            <p:spPr bwMode="auto">
              <a:xfrm>
                <a:off x="3022602" y="4699187"/>
                <a:ext cx="54214" cy="44456"/>
              </a:xfrm>
              <a:custGeom>
                <a:avLst/>
                <a:gdLst>
                  <a:gd name="T0" fmla="*/ 8 w 50"/>
                  <a:gd name="T1" fmla="*/ 41 h 41"/>
                  <a:gd name="T2" fmla="*/ 15 w 50"/>
                  <a:gd name="T3" fmla="*/ 41 h 41"/>
                  <a:gd name="T4" fmla="*/ 36 w 50"/>
                  <a:gd name="T5" fmla="*/ 41 h 41"/>
                  <a:gd name="T6" fmla="*/ 43 w 50"/>
                  <a:gd name="T7" fmla="*/ 41 h 41"/>
                  <a:gd name="T8" fmla="*/ 50 w 50"/>
                  <a:gd name="T9" fmla="*/ 0 h 41"/>
                  <a:gd name="T10" fmla="*/ 36 w 50"/>
                  <a:gd name="T11" fmla="*/ 0 h 41"/>
                  <a:gd name="T12" fmla="*/ 15 w 50"/>
                  <a:gd name="T13" fmla="*/ 0 h 41"/>
                  <a:gd name="T14" fmla="*/ 0 w 50"/>
                  <a:gd name="T15" fmla="*/ 0 h 41"/>
                  <a:gd name="T16" fmla="*/ 8 w 50"/>
                  <a:gd name="T1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 h="41">
                    <a:moveTo>
                      <a:pt x="8" y="41"/>
                    </a:moveTo>
                    <a:lnTo>
                      <a:pt x="15" y="41"/>
                    </a:lnTo>
                    <a:lnTo>
                      <a:pt x="36" y="41"/>
                    </a:lnTo>
                    <a:lnTo>
                      <a:pt x="43" y="41"/>
                    </a:lnTo>
                    <a:lnTo>
                      <a:pt x="50" y="0"/>
                    </a:lnTo>
                    <a:lnTo>
                      <a:pt x="36" y="0"/>
                    </a:lnTo>
                    <a:lnTo>
                      <a:pt x="15" y="0"/>
                    </a:lnTo>
                    <a:lnTo>
                      <a:pt x="0" y="0"/>
                    </a:lnTo>
                    <a:lnTo>
                      <a:pt x="8"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312"/>
              <p:cNvSpPr>
                <a:spLocks/>
              </p:cNvSpPr>
              <p:nvPr/>
            </p:nvSpPr>
            <p:spPr bwMode="auto">
              <a:xfrm>
                <a:off x="3087659" y="4674248"/>
                <a:ext cx="60720" cy="58551"/>
              </a:xfrm>
              <a:custGeom>
                <a:avLst/>
                <a:gdLst>
                  <a:gd name="T0" fmla="*/ 26 w 56"/>
                  <a:gd name="T1" fmla="*/ 54 h 54"/>
                  <a:gd name="T2" fmla="*/ 30 w 56"/>
                  <a:gd name="T3" fmla="*/ 52 h 54"/>
                  <a:gd name="T4" fmla="*/ 49 w 56"/>
                  <a:gd name="T5" fmla="*/ 40 h 54"/>
                  <a:gd name="T6" fmla="*/ 56 w 56"/>
                  <a:gd name="T7" fmla="*/ 38 h 54"/>
                  <a:gd name="T8" fmla="*/ 42 w 56"/>
                  <a:gd name="T9" fmla="*/ 0 h 54"/>
                  <a:gd name="T10" fmla="*/ 30 w 56"/>
                  <a:gd name="T11" fmla="*/ 7 h 54"/>
                  <a:gd name="T12" fmla="*/ 11 w 56"/>
                  <a:gd name="T13" fmla="*/ 19 h 54"/>
                  <a:gd name="T14" fmla="*/ 0 w 56"/>
                  <a:gd name="T15" fmla="*/ 26 h 54"/>
                  <a:gd name="T16" fmla="*/ 26 w 56"/>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54">
                    <a:moveTo>
                      <a:pt x="26" y="54"/>
                    </a:moveTo>
                    <a:lnTo>
                      <a:pt x="30" y="52"/>
                    </a:lnTo>
                    <a:lnTo>
                      <a:pt x="49" y="40"/>
                    </a:lnTo>
                    <a:lnTo>
                      <a:pt x="56" y="38"/>
                    </a:lnTo>
                    <a:lnTo>
                      <a:pt x="42" y="0"/>
                    </a:lnTo>
                    <a:lnTo>
                      <a:pt x="30" y="7"/>
                    </a:lnTo>
                    <a:lnTo>
                      <a:pt x="11" y="19"/>
                    </a:lnTo>
                    <a:lnTo>
                      <a:pt x="0" y="26"/>
                    </a:lnTo>
                    <a:lnTo>
                      <a:pt x="2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313"/>
              <p:cNvSpPr>
                <a:spLocks/>
              </p:cNvSpPr>
              <p:nvPr/>
            </p:nvSpPr>
            <p:spPr bwMode="auto">
              <a:xfrm>
                <a:off x="3144042" y="4625456"/>
                <a:ext cx="58551" cy="58551"/>
              </a:xfrm>
              <a:custGeom>
                <a:avLst/>
                <a:gdLst>
                  <a:gd name="T0" fmla="*/ 35 w 54"/>
                  <a:gd name="T1" fmla="*/ 54 h 54"/>
                  <a:gd name="T2" fmla="*/ 40 w 54"/>
                  <a:gd name="T3" fmla="*/ 47 h 54"/>
                  <a:gd name="T4" fmla="*/ 49 w 54"/>
                  <a:gd name="T5" fmla="*/ 31 h 54"/>
                  <a:gd name="T6" fmla="*/ 54 w 54"/>
                  <a:gd name="T7" fmla="*/ 23 h 54"/>
                  <a:gd name="T8" fmla="*/ 23 w 54"/>
                  <a:gd name="T9" fmla="*/ 0 h 54"/>
                  <a:gd name="T10" fmla="*/ 16 w 54"/>
                  <a:gd name="T11" fmla="*/ 12 h 54"/>
                  <a:gd name="T12" fmla="*/ 7 w 54"/>
                  <a:gd name="T13" fmla="*/ 28 h 54"/>
                  <a:gd name="T14" fmla="*/ 0 w 54"/>
                  <a:gd name="T15" fmla="*/ 40 h 54"/>
                  <a:gd name="T16" fmla="*/ 35 w 54"/>
                  <a:gd name="T1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54">
                    <a:moveTo>
                      <a:pt x="35" y="54"/>
                    </a:moveTo>
                    <a:lnTo>
                      <a:pt x="40" y="47"/>
                    </a:lnTo>
                    <a:lnTo>
                      <a:pt x="49" y="31"/>
                    </a:lnTo>
                    <a:lnTo>
                      <a:pt x="54" y="23"/>
                    </a:lnTo>
                    <a:lnTo>
                      <a:pt x="23" y="0"/>
                    </a:lnTo>
                    <a:lnTo>
                      <a:pt x="16" y="12"/>
                    </a:lnTo>
                    <a:lnTo>
                      <a:pt x="7" y="28"/>
                    </a:lnTo>
                    <a:lnTo>
                      <a:pt x="0" y="40"/>
                    </a:lnTo>
                    <a:lnTo>
                      <a:pt x="35"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314"/>
              <p:cNvSpPr>
                <a:spLocks/>
              </p:cNvSpPr>
              <p:nvPr/>
            </p:nvSpPr>
            <p:spPr bwMode="auto">
              <a:xfrm>
                <a:off x="3174402" y="4563651"/>
                <a:ext cx="43371" cy="50962"/>
              </a:xfrm>
              <a:custGeom>
                <a:avLst/>
                <a:gdLst>
                  <a:gd name="T0" fmla="*/ 40 w 40"/>
                  <a:gd name="T1" fmla="*/ 43 h 47"/>
                  <a:gd name="T2" fmla="*/ 40 w 40"/>
                  <a:gd name="T3" fmla="*/ 33 h 47"/>
                  <a:gd name="T4" fmla="*/ 40 w 40"/>
                  <a:gd name="T5" fmla="*/ 14 h 47"/>
                  <a:gd name="T6" fmla="*/ 40 w 40"/>
                  <a:gd name="T7" fmla="*/ 5 h 47"/>
                  <a:gd name="T8" fmla="*/ 0 w 40"/>
                  <a:gd name="T9" fmla="*/ 0 h 47"/>
                  <a:gd name="T10" fmla="*/ 0 w 40"/>
                  <a:gd name="T11" fmla="*/ 14 h 47"/>
                  <a:gd name="T12" fmla="*/ 0 w 40"/>
                  <a:gd name="T13" fmla="*/ 33 h 47"/>
                  <a:gd name="T14" fmla="*/ 0 w 40"/>
                  <a:gd name="T15" fmla="*/ 47 h 47"/>
                  <a:gd name="T16" fmla="*/ 40 w 40"/>
                  <a:gd name="T17" fmla="*/ 4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7">
                    <a:moveTo>
                      <a:pt x="40" y="43"/>
                    </a:moveTo>
                    <a:lnTo>
                      <a:pt x="40" y="33"/>
                    </a:lnTo>
                    <a:lnTo>
                      <a:pt x="40" y="14"/>
                    </a:lnTo>
                    <a:lnTo>
                      <a:pt x="40" y="5"/>
                    </a:lnTo>
                    <a:lnTo>
                      <a:pt x="0" y="0"/>
                    </a:lnTo>
                    <a:lnTo>
                      <a:pt x="0" y="14"/>
                    </a:lnTo>
                    <a:lnTo>
                      <a:pt x="0" y="33"/>
                    </a:lnTo>
                    <a:lnTo>
                      <a:pt x="0" y="47"/>
                    </a:lnTo>
                    <a:lnTo>
                      <a:pt x="40" y="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315"/>
              <p:cNvSpPr>
                <a:spLocks/>
              </p:cNvSpPr>
              <p:nvPr/>
            </p:nvSpPr>
            <p:spPr bwMode="auto">
              <a:xfrm>
                <a:off x="3148379" y="4492088"/>
                <a:ext cx="59636" cy="58551"/>
              </a:xfrm>
              <a:custGeom>
                <a:avLst/>
                <a:gdLst>
                  <a:gd name="T0" fmla="*/ 55 w 55"/>
                  <a:gd name="T1" fmla="*/ 31 h 54"/>
                  <a:gd name="T2" fmla="*/ 52 w 55"/>
                  <a:gd name="T3" fmla="*/ 24 h 54"/>
                  <a:gd name="T4" fmla="*/ 40 w 55"/>
                  <a:gd name="T5" fmla="*/ 7 h 54"/>
                  <a:gd name="T6" fmla="*/ 38 w 55"/>
                  <a:gd name="T7" fmla="*/ 0 h 54"/>
                  <a:gd name="T8" fmla="*/ 0 w 55"/>
                  <a:gd name="T9" fmla="*/ 14 h 54"/>
                  <a:gd name="T10" fmla="*/ 7 w 55"/>
                  <a:gd name="T11" fmla="*/ 26 h 54"/>
                  <a:gd name="T12" fmla="*/ 17 w 55"/>
                  <a:gd name="T13" fmla="*/ 42 h 54"/>
                  <a:gd name="T14" fmla="*/ 24 w 55"/>
                  <a:gd name="T15" fmla="*/ 54 h 54"/>
                  <a:gd name="T16" fmla="*/ 55 w 55"/>
                  <a:gd name="T17" fmla="*/ 31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54">
                    <a:moveTo>
                      <a:pt x="55" y="31"/>
                    </a:moveTo>
                    <a:lnTo>
                      <a:pt x="52" y="24"/>
                    </a:lnTo>
                    <a:lnTo>
                      <a:pt x="40" y="7"/>
                    </a:lnTo>
                    <a:lnTo>
                      <a:pt x="38" y="0"/>
                    </a:lnTo>
                    <a:lnTo>
                      <a:pt x="0" y="14"/>
                    </a:lnTo>
                    <a:lnTo>
                      <a:pt x="7" y="26"/>
                    </a:lnTo>
                    <a:lnTo>
                      <a:pt x="17" y="42"/>
                    </a:lnTo>
                    <a:lnTo>
                      <a:pt x="24" y="54"/>
                    </a:lnTo>
                    <a:lnTo>
                      <a:pt x="55"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316"/>
              <p:cNvSpPr>
                <a:spLocks/>
              </p:cNvSpPr>
              <p:nvPr/>
            </p:nvSpPr>
            <p:spPr bwMode="auto">
              <a:xfrm>
                <a:off x="3097418" y="4437874"/>
                <a:ext cx="61805" cy="59636"/>
              </a:xfrm>
              <a:custGeom>
                <a:avLst/>
                <a:gdLst>
                  <a:gd name="T0" fmla="*/ 57 w 57"/>
                  <a:gd name="T1" fmla="*/ 17 h 55"/>
                  <a:gd name="T2" fmla="*/ 50 w 57"/>
                  <a:gd name="T3" fmla="*/ 14 h 55"/>
                  <a:gd name="T4" fmla="*/ 33 w 57"/>
                  <a:gd name="T5" fmla="*/ 3 h 55"/>
                  <a:gd name="T6" fmla="*/ 26 w 57"/>
                  <a:gd name="T7" fmla="*/ 0 h 55"/>
                  <a:gd name="T8" fmla="*/ 0 w 57"/>
                  <a:gd name="T9" fmla="*/ 31 h 55"/>
                  <a:gd name="T10" fmla="*/ 14 w 57"/>
                  <a:gd name="T11" fmla="*/ 38 h 55"/>
                  <a:gd name="T12" fmla="*/ 31 w 57"/>
                  <a:gd name="T13" fmla="*/ 48 h 55"/>
                  <a:gd name="T14" fmla="*/ 43 w 57"/>
                  <a:gd name="T15" fmla="*/ 55 h 55"/>
                  <a:gd name="T16" fmla="*/ 57 w 57"/>
                  <a:gd name="T17" fmla="*/ 1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5">
                    <a:moveTo>
                      <a:pt x="57" y="17"/>
                    </a:moveTo>
                    <a:lnTo>
                      <a:pt x="50" y="14"/>
                    </a:lnTo>
                    <a:lnTo>
                      <a:pt x="33" y="3"/>
                    </a:lnTo>
                    <a:lnTo>
                      <a:pt x="26" y="0"/>
                    </a:lnTo>
                    <a:lnTo>
                      <a:pt x="0" y="31"/>
                    </a:lnTo>
                    <a:lnTo>
                      <a:pt x="14" y="38"/>
                    </a:lnTo>
                    <a:lnTo>
                      <a:pt x="31" y="48"/>
                    </a:lnTo>
                    <a:lnTo>
                      <a:pt x="43" y="55"/>
                    </a:lnTo>
                    <a:lnTo>
                      <a:pt x="57"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317"/>
              <p:cNvSpPr>
                <a:spLocks noEditPoints="1"/>
              </p:cNvSpPr>
              <p:nvPr/>
            </p:nvSpPr>
            <p:spPr bwMode="auto">
              <a:xfrm>
                <a:off x="2926101" y="4448717"/>
                <a:ext cx="263481" cy="266734"/>
              </a:xfrm>
              <a:custGeom>
                <a:avLst/>
                <a:gdLst>
                  <a:gd name="T0" fmla="*/ 51 w 103"/>
                  <a:gd name="T1" fmla="*/ 104 h 104"/>
                  <a:gd name="T2" fmla="*/ 0 w 103"/>
                  <a:gd name="T3" fmla="*/ 52 h 104"/>
                  <a:gd name="T4" fmla="*/ 51 w 103"/>
                  <a:gd name="T5" fmla="*/ 0 h 104"/>
                  <a:gd name="T6" fmla="*/ 103 w 103"/>
                  <a:gd name="T7" fmla="*/ 52 h 104"/>
                  <a:gd name="T8" fmla="*/ 51 w 103"/>
                  <a:gd name="T9" fmla="*/ 104 h 104"/>
                  <a:gd name="T10" fmla="*/ 51 w 103"/>
                  <a:gd name="T11" fmla="*/ 16 h 104"/>
                  <a:gd name="T12" fmla="*/ 15 w 103"/>
                  <a:gd name="T13" fmla="*/ 52 h 104"/>
                  <a:gd name="T14" fmla="*/ 51 w 103"/>
                  <a:gd name="T15" fmla="*/ 89 h 104"/>
                  <a:gd name="T16" fmla="*/ 87 w 103"/>
                  <a:gd name="T17" fmla="*/ 52 h 104"/>
                  <a:gd name="T18" fmla="*/ 51 w 103"/>
                  <a:gd name="T19" fmla="*/ 16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 h="104">
                    <a:moveTo>
                      <a:pt x="51" y="104"/>
                    </a:moveTo>
                    <a:cubicBezTo>
                      <a:pt x="23" y="104"/>
                      <a:pt x="0" y="81"/>
                      <a:pt x="0" y="52"/>
                    </a:cubicBezTo>
                    <a:cubicBezTo>
                      <a:pt x="0" y="24"/>
                      <a:pt x="23" y="0"/>
                      <a:pt x="51" y="0"/>
                    </a:cubicBezTo>
                    <a:cubicBezTo>
                      <a:pt x="80" y="0"/>
                      <a:pt x="103" y="24"/>
                      <a:pt x="103" y="52"/>
                    </a:cubicBezTo>
                    <a:cubicBezTo>
                      <a:pt x="103" y="81"/>
                      <a:pt x="80" y="104"/>
                      <a:pt x="51" y="104"/>
                    </a:cubicBezTo>
                    <a:close/>
                    <a:moveTo>
                      <a:pt x="51" y="16"/>
                    </a:moveTo>
                    <a:cubicBezTo>
                      <a:pt x="31" y="16"/>
                      <a:pt x="15" y="32"/>
                      <a:pt x="15" y="52"/>
                    </a:cubicBezTo>
                    <a:cubicBezTo>
                      <a:pt x="15" y="73"/>
                      <a:pt x="31" y="89"/>
                      <a:pt x="51" y="89"/>
                    </a:cubicBezTo>
                    <a:cubicBezTo>
                      <a:pt x="71" y="89"/>
                      <a:pt x="87" y="73"/>
                      <a:pt x="87" y="52"/>
                    </a:cubicBezTo>
                    <a:cubicBezTo>
                      <a:pt x="87" y="32"/>
                      <a:pt x="71" y="16"/>
                      <a:pt x="51"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Oval 318"/>
              <p:cNvSpPr>
                <a:spLocks noChangeArrowheads="1"/>
              </p:cNvSpPr>
              <p:nvPr/>
            </p:nvSpPr>
            <p:spPr bwMode="auto">
              <a:xfrm>
                <a:off x="2999832" y="4525702"/>
                <a:ext cx="112766" cy="11276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41" name="组合 40"/>
          <p:cNvGrpSpPr/>
          <p:nvPr/>
        </p:nvGrpSpPr>
        <p:grpSpPr>
          <a:xfrm>
            <a:off x="5136691" y="1283854"/>
            <a:ext cx="495930" cy="495930"/>
            <a:chOff x="5136691" y="1609679"/>
            <a:chExt cx="495930" cy="495930"/>
          </a:xfrm>
        </p:grpSpPr>
        <p:grpSp>
          <p:nvGrpSpPr>
            <p:cNvPr id="42" name="组合 41"/>
            <p:cNvGrpSpPr/>
            <p:nvPr/>
          </p:nvGrpSpPr>
          <p:grpSpPr>
            <a:xfrm>
              <a:off x="5136691" y="1609679"/>
              <a:ext cx="495930" cy="495930"/>
              <a:chOff x="3092450" y="4083050"/>
              <a:chExt cx="800100" cy="800100"/>
            </a:xfrm>
          </p:grpSpPr>
          <p:sp>
            <p:nvSpPr>
              <p:cNvPr id="53" name="椭圆 52"/>
              <p:cNvSpPr/>
              <p:nvPr/>
            </p:nvSpPr>
            <p:spPr>
              <a:xfrm>
                <a:off x="3092450" y="4083050"/>
                <a:ext cx="800100" cy="800100"/>
              </a:xfrm>
              <a:prstGeom prst="ellipse">
                <a:avLst/>
              </a:prstGeom>
              <a:solidFill>
                <a:srgbClr val="F9F9F9"/>
              </a:solidFill>
              <a:ln w="19050">
                <a:solidFill>
                  <a:srgbClr val="38B28A"/>
                </a:soli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3187082" y="4177682"/>
                <a:ext cx="610837" cy="610837"/>
              </a:xfrm>
              <a:prstGeom prst="ellipse">
                <a:avLst/>
              </a:prstGeom>
              <a:solidFill>
                <a:srgbClr val="38B28A"/>
              </a:solidFill>
              <a:ln w="19050">
                <a:gradFill flip="none" rotWithShape="1">
                  <a:gsLst>
                    <a:gs pos="0">
                      <a:srgbClr val="DCDCDC"/>
                    </a:gs>
                    <a:gs pos="100000">
                      <a:schemeClr val="bg1"/>
                    </a:gs>
                  </a:gsLst>
                  <a:lin ang="2700000" scaled="1"/>
                  <a:tileRect/>
                </a:gradFill>
              </a:ln>
              <a:effectLst>
                <a:innerShdw dist="76200" dir="13500000">
                  <a:schemeClr val="accent2">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 name="组合 42"/>
            <p:cNvGrpSpPr/>
            <p:nvPr/>
          </p:nvGrpSpPr>
          <p:grpSpPr>
            <a:xfrm>
              <a:off x="5283355" y="1787248"/>
              <a:ext cx="219920" cy="149813"/>
              <a:chOff x="4895160" y="4287159"/>
              <a:chExt cx="571418" cy="389258"/>
            </a:xfrm>
            <a:solidFill>
              <a:schemeClr val="bg1"/>
            </a:solidFill>
          </p:grpSpPr>
          <p:sp>
            <p:nvSpPr>
              <p:cNvPr id="44" name="Freeform 327"/>
              <p:cNvSpPr>
                <a:spLocks noEditPoints="1"/>
              </p:cNvSpPr>
              <p:nvPr/>
            </p:nvSpPr>
            <p:spPr bwMode="auto">
              <a:xfrm>
                <a:off x="4895160" y="4287159"/>
                <a:ext cx="438051" cy="389258"/>
              </a:xfrm>
              <a:custGeom>
                <a:avLst/>
                <a:gdLst>
                  <a:gd name="T0" fmla="*/ 166 w 171"/>
                  <a:gd name="T1" fmla="*/ 0 h 152"/>
                  <a:gd name="T2" fmla="*/ 5 w 171"/>
                  <a:gd name="T3" fmla="*/ 0 h 152"/>
                  <a:gd name="T4" fmla="*/ 0 w 171"/>
                  <a:gd name="T5" fmla="*/ 5 h 152"/>
                  <a:gd name="T6" fmla="*/ 0 w 171"/>
                  <a:gd name="T7" fmla="*/ 146 h 152"/>
                  <a:gd name="T8" fmla="*/ 5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4 w 171"/>
                  <a:gd name="T25" fmla="*/ 19 h 152"/>
                  <a:gd name="T26" fmla="*/ 132 w 171"/>
                  <a:gd name="T27" fmla="*/ 12 h 152"/>
                  <a:gd name="T28" fmla="*/ 110 w 171"/>
                  <a:gd name="T29" fmla="*/ 12 h 152"/>
                  <a:gd name="T30" fmla="*/ 118 w 171"/>
                  <a:gd name="T31" fmla="*/ 19 h 152"/>
                  <a:gd name="T32" fmla="*/ 110 w 171"/>
                  <a:gd name="T33" fmla="*/ 26 h 152"/>
                  <a:gd name="T34" fmla="*/ 103 w 171"/>
                  <a:gd name="T35" fmla="*/ 19 h 152"/>
                  <a:gd name="T36" fmla="*/ 110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5" y="0"/>
                      <a:pt x="5" y="0"/>
                      <a:pt x="5" y="0"/>
                    </a:cubicBezTo>
                    <a:cubicBezTo>
                      <a:pt x="2" y="0"/>
                      <a:pt x="0" y="2"/>
                      <a:pt x="0" y="5"/>
                    </a:cubicBezTo>
                    <a:cubicBezTo>
                      <a:pt x="0" y="146"/>
                      <a:pt x="0" y="146"/>
                      <a:pt x="0" y="146"/>
                    </a:cubicBezTo>
                    <a:cubicBezTo>
                      <a:pt x="0" y="149"/>
                      <a:pt x="2" y="152"/>
                      <a:pt x="5"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4" y="23"/>
                      <a:pt x="124" y="19"/>
                    </a:cubicBezTo>
                    <a:cubicBezTo>
                      <a:pt x="124" y="15"/>
                      <a:pt x="128" y="12"/>
                      <a:pt x="132" y="12"/>
                    </a:cubicBezTo>
                    <a:close/>
                    <a:moveTo>
                      <a:pt x="110" y="12"/>
                    </a:moveTo>
                    <a:cubicBezTo>
                      <a:pt x="114" y="12"/>
                      <a:pt x="118" y="15"/>
                      <a:pt x="118" y="19"/>
                    </a:cubicBezTo>
                    <a:cubicBezTo>
                      <a:pt x="118" y="23"/>
                      <a:pt x="114" y="26"/>
                      <a:pt x="110" y="26"/>
                    </a:cubicBezTo>
                    <a:cubicBezTo>
                      <a:pt x="106" y="26"/>
                      <a:pt x="103" y="23"/>
                      <a:pt x="103" y="19"/>
                    </a:cubicBezTo>
                    <a:cubicBezTo>
                      <a:pt x="103" y="15"/>
                      <a:pt x="106" y="12"/>
                      <a:pt x="110"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Rectangle 328"/>
              <p:cNvSpPr>
                <a:spLocks noChangeArrowheads="1"/>
              </p:cNvSpPr>
              <p:nvPr/>
            </p:nvSpPr>
            <p:spPr bwMode="auto">
              <a:xfrm>
                <a:off x="4953712" y="4417273"/>
                <a:ext cx="315527" cy="5963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6" name="Rectangle 329"/>
              <p:cNvSpPr>
                <a:spLocks noChangeArrowheads="1"/>
              </p:cNvSpPr>
              <p:nvPr/>
            </p:nvSpPr>
            <p:spPr bwMode="auto">
              <a:xfrm>
                <a:off x="4953712" y="4501847"/>
                <a:ext cx="99754" cy="10517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7" name="Rectangle 330"/>
              <p:cNvSpPr>
                <a:spLocks noChangeArrowheads="1"/>
              </p:cNvSpPr>
              <p:nvPr/>
            </p:nvSpPr>
            <p:spPr bwMode="auto">
              <a:xfrm>
                <a:off x="5071899" y="4505100"/>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8" name="Rectangle 331"/>
              <p:cNvSpPr>
                <a:spLocks noChangeArrowheads="1"/>
              </p:cNvSpPr>
              <p:nvPr/>
            </p:nvSpPr>
            <p:spPr bwMode="auto">
              <a:xfrm>
                <a:off x="5071899" y="4548471"/>
                <a:ext cx="107344" cy="1301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9" name="Rectangle 332"/>
              <p:cNvSpPr>
                <a:spLocks noChangeArrowheads="1"/>
              </p:cNvSpPr>
              <p:nvPr/>
            </p:nvSpPr>
            <p:spPr bwMode="auto">
              <a:xfrm>
                <a:off x="5071899" y="4589674"/>
                <a:ext cx="107344" cy="151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0" name="Freeform 333"/>
              <p:cNvSpPr>
                <a:spLocks/>
              </p:cNvSpPr>
              <p:nvPr/>
            </p:nvSpPr>
            <p:spPr bwMode="auto">
              <a:xfrm>
                <a:off x="5225867" y="4569073"/>
                <a:ext cx="40119" cy="41203"/>
              </a:xfrm>
              <a:custGeom>
                <a:avLst/>
                <a:gdLst>
                  <a:gd name="T0" fmla="*/ 11 w 37"/>
                  <a:gd name="T1" fmla="*/ 0 h 38"/>
                  <a:gd name="T2" fmla="*/ 11 w 37"/>
                  <a:gd name="T3" fmla="*/ 2 h 38"/>
                  <a:gd name="T4" fmla="*/ 0 w 37"/>
                  <a:gd name="T5" fmla="*/ 38 h 38"/>
                  <a:gd name="T6" fmla="*/ 35 w 37"/>
                  <a:gd name="T7" fmla="*/ 26 h 38"/>
                  <a:gd name="T8" fmla="*/ 37 w 37"/>
                  <a:gd name="T9" fmla="*/ 26 h 38"/>
                  <a:gd name="T10" fmla="*/ 11 w 37"/>
                  <a:gd name="T11" fmla="*/ 0 h 38"/>
                </a:gdLst>
                <a:ahLst/>
                <a:cxnLst>
                  <a:cxn ang="0">
                    <a:pos x="T0" y="T1"/>
                  </a:cxn>
                  <a:cxn ang="0">
                    <a:pos x="T2" y="T3"/>
                  </a:cxn>
                  <a:cxn ang="0">
                    <a:pos x="T4" y="T5"/>
                  </a:cxn>
                  <a:cxn ang="0">
                    <a:pos x="T6" y="T7"/>
                  </a:cxn>
                  <a:cxn ang="0">
                    <a:pos x="T8" y="T9"/>
                  </a:cxn>
                  <a:cxn ang="0">
                    <a:pos x="T10" y="T11"/>
                  </a:cxn>
                </a:cxnLst>
                <a:rect l="0" t="0" r="r" b="b"/>
                <a:pathLst>
                  <a:path w="37" h="38">
                    <a:moveTo>
                      <a:pt x="11" y="0"/>
                    </a:moveTo>
                    <a:lnTo>
                      <a:pt x="11" y="2"/>
                    </a:lnTo>
                    <a:lnTo>
                      <a:pt x="0" y="38"/>
                    </a:lnTo>
                    <a:lnTo>
                      <a:pt x="35" y="26"/>
                    </a:lnTo>
                    <a:lnTo>
                      <a:pt x="37" y="26"/>
                    </a:ln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1" name="Freeform 334"/>
              <p:cNvSpPr>
                <a:spLocks/>
              </p:cNvSpPr>
              <p:nvPr/>
            </p:nvSpPr>
            <p:spPr bwMode="auto">
              <a:xfrm>
                <a:off x="5389594" y="4366311"/>
                <a:ext cx="76984" cy="79153"/>
              </a:xfrm>
              <a:custGeom>
                <a:avLst/>
                <a:gdLst>
                  <a:gd name="T0" fmla="*/ 23 w 30"/>
                  <a:gd name="T1" fmla="*/ 31 h 31"/>
                  <a:gd name="T2" fmla="*/ 28 w 30"/>
                  <a:gd name="T3" fmla="*/ 25 h 31"/>
                  <a:gd name="T4" fmla="*/ 28 w 30"/>
                  <a:gd name="T5" fmla="*/ 18 h 31"/>
                  <a:gd name="T6" fmla="*/ 13 w 30"/>
                  <a:gd name="T7" fmla="*/ 2 h 31"/>
                  <a:gd name="T8" fmla="*/ 6 w 30"/>
                  <a:gd name="T9" fmla="*/ 2 h 31"/>
                  <a:gd name="T10" fmla="*/ 0 w 30"/>
                  <a:gd name="T11" fmla="*/ 8 h 31"/>
                  <a:gd name="T12" fmla="*/ 23 w 30"/>
                  <a:gd name="T13" fmla="*/ 31 h 31"/>
                </a:gdLst>
                <a:ahLst/>
                <a:cxnLst>
                  <a:cxn ang="0">
                    <a:pos x="T0" y="T1"/>
                  </a:cxn>
                  <a:cxn ang="0">
                    <a:pos x="T2" y="T3"/>
                  </a:cxn>
                  <a:cxn ang="0">
                    <a:pos x="T4" y="T5"/>
                  </a:cxn>
                  <a:cxn ang="0">
                    <a:pos x="T6" y="T7"/>
                  </a:cxn>
                  <a:cxn ang="0">
                    <a:pos x="T8" y="T9"/>
                  </a:cxn>
                  <a:cxn ang="0">
                    <a:pos x="T10" y="T11"/>
                  </a:cxn>
                  <a:cxn ang="0">
                    <a:pos x="T12" y="T13"/>
                  </a:cxn>
                </a:cxnLst>
                <a:rect l="0" t="0" r="r" b="b"/>
                <a:pathLst>
                  <a:path w="30" h="31">
                    <a:moveTo>
                      <a:pt x="23" y="31"/>
                    </a:moveTo>
                    <a:cubicBezTo>
                      <a:pt x="28" y="25"/>
                      <a:pt x="28" y="25"/>
                      <a:pt x="28" y="25"/>
                    </a:cubicBezTo>
                    <a:cubicBezTo>
                      <a:pt x="30" y="23"/>
                      <a:pt x="30" y="20"/>
                      <a:pt x="28" y="18"/>
                    </a:cubicBezTo>
                    <a:cubicBezTo>
                      <a:pt x="13" y="2"/>
                      <a:pt x="13" y="2"/>
                      <a:pt x="13" y="2"/>
                    </a:cubicBezTo>
                    <a:cubicBezTo>
                      <a:pt x="11" y="0"/>
                      <a:pt x="8" y="0"/>
                      <a:pt x="6" y="2"/>
                    </a:cubicBezTo>
                    <a:cubicBezTo>
                      <a:pt x="0" y="8"/>
                      <a:pt x="0" y="8"/>
                      <a:pt x="0" y="8"/>
                    </a:cubicBezTo>
                    <a:lnTo>
                      <a:pt x="23" y="3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2" name="Freeform 335"/>
              <p:cNvSpPr>
                <a:spLocks/>
              </p:cNvSpPr>
              <p:nvPr/>
            </p:nvSpPr>
            <p:spPr bwMode="auto">
              <a:xfrm>
                <a:off x="5258396" y="4394503"/>
                <a:ext cx="182160" cy="182160"/>
              </a:xfrm>
              <a:custGeom>
                <a:avLst/>
                <a:gdLst>
                  <a:gd name="T0" fmla="*/ 49 w 71"/>
                  <a:gd name="T1" fmla="*/ 0 h 71"/>
                  <a:gd name="T2" fmla="*/ 48 w 71"/>
                  <a:gd name="T3" fmla="*/ 0 h 71"/>
                  <a:gd name="T4" fmla="*/ 2 w 71"/>
                  <a:gd name="T5" fmla="*/ 47 h 71"/>
                  <a:gd name="T6" fmla="*/ 2 w 71"/>
                  <a:gd name="T7" fmla="*/ 54 h 71"/>
                  <a:gd name="T8" fmla="*/ 2 w 71"/>
                  <a:gd name="T9" fmla="*/ 55 h 71"/>
                  <a:gd name="T10" fmla="*/ 8 w 71"/>
                  <a:gd name="T11" fmla="*/ 56 h 71"/>
                  <a:gd name="T12" fmla="*/ 9 w 71"/>
                  <a:gd name="T13" fmla="*/ 62 h 71"/>
                  <a:gd name="T14" fmla="*/ 9 w 71"/>
                  <a:gd name="T15" fmla="*/ 62 h 71"/>
                  <a:gd name="T16" fmla="*/ 15 w 71"/>
                  <a:gd name="T17" fmla="*/ 63 h 71"/>
                  <a:gd name="T18" fmla="*/ 16 w 71"/>
                  <a:gd name="T19" fmla="*/ 69 h 71"/>
                  <a:gd name="T20" fmla="*/ 17 w 71"/>
                  <a:gd name="T21" fmla="*/ 69 h 71"/>
                  <a:gd name="T22" fmla="*/ 24 w 71"/>
                  <a:gd name="T23" fmla="*/ 69 h 71"/>
                  <a:gd name="T24" fmla="*/ 71 w 71"/>
                  <a:gd name="T25" fmla="*/ 23 h 71"/>
                  <a:gd name="T26" fmla="*/ 71 w 71"/>
                  <a:gd name="T27" fmla="*/ 22 h 71"/>
                  <a:gd name="T28" fmla="*/ 49 w 71"/>
                  <a:gd name="T2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71">
                    <a:moveTo>
                      <a:pt x="49" y="0"/>
                    </a:moveTo>
                    <a:cubicBezTo>
                      <a:pt x="49" y="0"/>
                      <a:pt x="48" y="0"/>
                      <a:pt x="48" y="0"/>
                    </a:cubicBezTo>
                    <a:cubicBezTo>
                      <a:pt x="2" y="47"/>
                      <a:pt x="2" y="47"/>
                      <a:pt x="2" y="47"/>
                    </a:cubicBezTo>
                    <a:cubicBezTo>
                      <a:pt x="0" y="49"/>
                      <a:pt x="0" y="52"/>
                      <a:pt x="2" y="54"/>
                    </a:cubicBezTo>
                    <a:cubicBezTo>
                      <a:pt x="2" y="55"/>
                      <a:pt x="2" y="55"/>
                      <a:pt x="2" y="55"/>
                    </a:cubicBezTo>
                    <a:cubicBezTo>
                      <a:pt x="4" y="56"/>
                      <a:pt x="6" y="57"/>
                      <a:pt x="8" y="56"/>
                    </a:cubicBezTo>
                    <a:cubicBezTo>
                      <a:pt x="7" y="58"/>
                      <a:pt x="7" y="60"/>
                      <a:pt x="9" y="62"/>
                    </a:cubicBezTo>
                    <a:cubicBezTo>
                      <a:pt x="9" y="62"/>
                      <a:pt x="9" y="62"/>
                      <a:pt x="9" y="62"/>
                    </a:cubicBezTo>
                    <a:cubicBezTo>
                      <a:pt x="11" y="64"/>
                      <a:pt x="13" y="64"/>
                      <a:pt x="15" y="63"/>
                    </a:cubicBezTo>
                    <a:cubicBezTo>
                      <a:pt x="14" y="65"/>
                      <a:pt x="15" y="67"/>
                      <a:pt x="16" y="69"/>
                    </a:cubicBezTo>
                    <a:cubicBezTo>
                      <a:pt x="17" y="69"/>
                      <a:pt x="17" y="69"/>
                      <a:pt x="17" y="69"/>
                    </a:cubicBezTo>
                    <a:cubicBezTo>
                      <a:pt x="19" y="71"/>
                      <a:pt x="22" y="71"/>
                      <a:pt x="24" y="69"/>
                    </a:cubicBezTo>
                    <a:cubicBezTo>
                      <a:pt x="71" y="23"/>
                      <a:pt x="71" y="23"/>
                      <a:pt x="71" y="23"/>
                    </a:cubicBezTo>
                    <a:cubicBezTo>
                      <a:pt x="71" y="23"/>
                      <a:pt x="71" y="22"/>
                      <a:pt x="71" y="22"/>
                    </a:cubicBezTo>
                    <a:lnTo>
                      <a:pt x="4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55" name="组合 54"/>
          <p:cNvGrpSpPr/>
          <p:nvPr/>
        </p:nvGrpSpPr>
        <p:grpSpPr>
          <a:xfrm>
            <a:off x="6080532" y="2723661"/>
            <a:ext cx="495930" cy="495930"/>
            <a:chOff x="6080532" y="3049486"/>
            <a:chExt cx="495930" cy="495930"/>
          </a:xfrm>
        </p:grpSpPr>
        <p:grpSp>
          <p:nvGrpSpPr>
            <p:cNvPr id="56" name="组合 55"/>
            <p:cNvGrpSpPr/>
            <p:nvPr/>
          </p:nvGrpSpPr>
          <p:grpSpPr>
            <a:xfrm>
              <a:off x="6080532" y="3049486"/>
              <a:ext cx="495930" cy="495930"/>
              <a:chOff x="3092450" y="4083050"/>
              <a:chExt cx="800100" cy="800100"/>
            </a:xfrm>
          </p:grpSpPr>
          <p:sp>
            <p:nvSpPr>
              <p:cNvPr id="67" name="椭圆 66"/>
              <p:cNvSpPr/>
              <p:nvPr/>
            </p:nvSpPr>
            <p:spPr>
              <a:xfrm>
                <a:off x="3092450" y="4083050"/>
                <a:ext cx="800100" cy="800100"/>
              </a:xfrm>
              <a:prstGeom prst="ellipse">
                <a:avLst/>
              </a:prstGeom>
              <a:solidFill>
                <a:srgbClr val="F9F9F9"/>
              </a:solidFill>
              <a:ln w="19050">
                <a:solidFill>
                  <a:srgbClr val="ED4037"/>
                </a:solidFill>
              </a:ln>
              <a:effectLst>
                <a:outerShdw dist="635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3187082" y="4177682"/>
                <a:ext cx="610837" cy="610837"/>
              </a:xfrm>
              <a:prstGeom prst="ellipse">
                <a:avLst/>
              </a:prstGeom>
              <a:solidFill>
                <a:srgbClr val="ED4037"/>
              </a:solidFill>
              <a:ln w="19050">
                <a:gradFill flip="none" rotWithShape="1">
                  <a:gsLst>
                    <a:gs pos="0">
                      <a:srgbClr val="DCDCDC"/>
                    </a:gs>
                    <a:gs pos="100000">
                      <a:schemeClr val="bg1"/>
                    </a:gs>
                  </a:gsLst>
                  <a:lin ang="2700000" scaled="1"/>
                  <a:tileRect/>
                </a:gradFill>
              </a:ln>
              <a:effectLst>
                <a:innerShdw dist="63500" dir="13500000">
                  <a:schemeClr val="accent4">
                    <a:lumMod val="50000"/>
                    <a:alpha val="5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a:off x="6257589" y="3233458"/>
              <a:ext cx="153266" cy="136193"/>
              <a:chOff x="6007636" y="4287159"/>
              <a:chExt cx="438051" cy="389258"/>
            </a:xfrm>
            <a:solidFill>
              <a:schemeClr val="bg1"/>
            </a:solidFill>
          </p:grpSpPr>
          <p:sp>
            <p:nvSpPr>
              <p:cNvPr id="58" name="Freeform 824"/>
              <p:cNvSpPr>
                <a:spLocks noEditPoints="1"/>
              </p:cNvSpPr>
              <p:nvPr/>
            </p:nvSpPr>
            <p:spPr bwMode="auto">
              <a:xfrm>
                <a:off x="6007636" y="4287159"/>
                <a:ext cx="438051" cy="389258"/>
              </a:xfrm>
              <a:custGeom>
                <a:avLst/>
                <a:gdLst>
                  <a:gd name="T0" fmla="*/ 166 w 171"/>
                  <a:gd name="T1" fmla="*/ 0 h 152"/>
                  <a:gd name="T2" fmla="*/ 6 w 171"/>
                  <a:gd name="T3" fmla="*/ 0 h 152"/>
                  <a:gd name="T4" fmla="*/ 0 w 171"/>
                  <a:gd name="T5" fmla="*/ 5 h 152"/>
                  <a:gd name="T6" fmla="*/ 0 w 171"/>
                  <a:gd name="T7" fmla="*/ 146 h 152"/>
                  <a:gd name="T8" fmla="*/ 6 w 171"/>
                  <a:gd name="T9" fmla="*/ 152 h 152"/>
                  <a:gd name="T10" fmla="*/ 166 w 171"/>
                  <a:gd name="T11" fmla="*/ 152 h 152"/>
                  <a:gd name="T12" fmla="*/ 171 w 171"/>
                  <a:gd name="T13" fmla="*/ 146 h 152"/>
                  <a:gd name="T14" fmla="*/ 171 w 171"/>
                  <a:gd name="T15" fmla="*/ 5 h 152"/>
                  <a:gd name="T16" fmla="*/ 166 w 171"/>
                  <a:gd name="T17" fmla="*/ 0 h 152"/>
                  <a:gd name="T18" fmla="*/ 132 w 171"/>
                  <a:gd name="T19" fmla="*/ 12 h 152"/>
                  <a:gd name="T20" fmla="*/ 139 w 171"/>
                  <a:gd name="T21" fmla="*/ 19 h 152"/>
                  <a:gd name="T22" fmla="*/ 132 w 171"/>
                  <a:gd name="T23" fmla="*/ 26 h 152"/>
                  <a:gd name="T24" fmla="*/ 125 w 171"/>
                  <a:gd name="T25" fmla="*/ 19 h 152"/>
                  <a:gd name="T26" fmla="*/ 132 w 171"/>
                  <a:gd name="T27" fmla="*/ 12 h 152"/>
                  <a:gd name="T28" fmla="*/ 111 w 171"/>
                  <a:gd name="T29" fmla="*/ 12 h 152"/>
                  <a:gd name="T30" fmla="*/ 118 w 171"/>
                  <a:gd name="T31" fmla="*/ 19 h 152"/>
                  <a:gd name="T32" fmla="*/ 111 w 171"/>
                  <a:gd name="T33" fmla="*/ 26 h 152"/>
                  <a:gd name="T34" fmla="*/ 103 w 171"/>
                  <a:gd name="T35" fmla="*/ 19 h 152"/>
                  <a:gd name="T36" fmla="*/ 111 w 171"/>
                  <a:gd name="T37" fmla="*/ 12 h 152"/>
                  <a:gd name="T38" fmla="*/ 160 w 171"/>
                  <a:gd name="T39" fmla="*/ 141 h 152"/>
                  <a:gd name="T40" fmla="*/ 11 w 171"/>
                  <a:gd name="T41" fmla="*/ 141 h 152"/>
                  <a:gd name="T42" fmla="*/ 11 w 171"/>
                  <a:gd name="T43" fmla="*/ 38 h 152"/>
                  <a:gd name="T44" fmla="*/ 160 w 171"/>
                  <a:gd name="T45" fmla="*/ 38 h 152"/>
                  <a:gd name="T46" fmla="*/ 160 w 171"/>
                  <a:gd name="T47" fmla="*/ 141 h 152"/>
                  <a:gd name="T48" fmla="*/ 153 w 171"/>
                  <a:gd name="T49" fmla="*/ 26 h 152"/>
                  <a:gd name="T50" fmla="*/ 146 w 171"/>
                  <a:gd name="T51" fmla="*/ 19 h 152"/>
                  <a:gd name="T52" fmla="*/ 153 w 171"/>
                  <a:gd name="T53" fmla="*/ 12 h 152"/>
                  <a:gd name="T54" fmla="*/ 160 w 171"/>
                  <a:gd name="T55" fmla="*/ 19 h 152"/>
                  <a:gd name="T56" fmla="*/ 153 w 171"/>
                  <a:gd name="T57" fmla="*/ 26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71" h="152">
                    <a:moveTo>
                      <a:pt x="166" y="0"/>
                    </a:moveTo>
                    <a:cubicBezTo>
                      <a:pt x="6" y="0"/>
                      <a:pt x="6" y="0"/>
                      <a:pt x="6" y="0"/>
                    </a:cubicBezTo>
                    <a:cubicBezTo>
                      <a:pt x="3" y="0"/>
                      <a:pt x="0" y="2"/>
                      <a:pt x="0" y="5"/>
                    </a:cubicBezTo>
                    <a:cubicBezTo>
                      <a:pt x="0" y="146"/>
                      <a:pt x="0" y="146"/>
                      <a:pt x="0" y="146"/>
                    </a:cubicBezTo>
                    <a:cubicBezTo>
                      <a:pt x="0" y="149"/>
                      <a:pt x="3" y="152"/>
                      <a:pt x="6" y="152"/>
                    </a:cubicBezTo>
                    <a:cubicBezTo>
                      <a:pt x="166" y="152"/>
                      <a:pt x="166" y="152"/>
                      <a:pt x="166" y="152"/>
                    </a:cubicBezTo>
                    <a:cubicBezTo>
                      <a:pt x="169" y="152"/>
                      <a:pt x="171" y="149"/>
                      <a:pt x="171" y="146"/>
                    </a:cubicBezTo>
                    <a:cubicBezTo>
                      <a:pt x="171" y="5"/>
                      <a:pt x="171" y="5"/>
                      <a:pt x="171" y="5"/>
                    </a:cubicBezTo>
                    <a:cubicBezTo>
                      <a:pt x="171" y="2"/>
                      <a:pt x="169" y="0"/>
                      <a:pt x="166" y="0"/>
                    </a:cubicBezTo>
                    <a:close/>
                    <a:moveTo>
                      <a:pt x="132" y="12"/>
                    </a:moveTo>
                    <a:cubicBezTo>
                      <a:pt x="136" y="12"/>
                      <a:pt x="139" y="15"/>
                      <a:pt x="139" y="19"/>
                    </a:cubicBezTo>
                    <a:cubicBezTo>
                      <a:pt x="139" y="23"/>
                      <a:pt x="136" y="26"/>
                      <a:pt x="132" y="26"/>
                    </a:cubicBezTo>
                    <a:cubicBezTo>
                      <a:pt x="128" y="26"/>
                      <a:pt x="125" y="23"/>
                      <a:pt x="125" y="19"/>
                    </a:cubicBezTo>
                    <a:cubicBezTo>
                      <a:pt x="125" y="15"/>
                      <a:pt x="128" y="12"/>
                      <a:pt x="132" y="12"/>
                    </a:cubicBezTo>
                    <a:close/>
                    <a:moveTo>
                      <a:pt x="111" y="12"/>
                    </a:moveTo>
                    <a:cubicBezTo>
                      <a:pt x="115" y="12"/>
                      <a:pt x="118" y="15"/>
                      <a:pt x="118" y="19"/>
                    </a:cubicBezTo>
                    <a:cubicBezTo>
                      <a:pt x="118" y="23"/>
                      <a:pt x="115" y="26"/>
                      <a:pt x="111" y="26"/>
                    </a:cubicBezTo>
                    <a:cubicBezTo>
                      <a:pt x="107" y="26"/>
                      <a:pt x="103" y="23"/>
                      <a:pt x="103" y="19"/>
                    </a:cubicBezTo>
                    <a:cubicBezTo>
                      <a:pt x="103" y="15"/>
                      <a:pt x="107" y="12"/>
                      <a:pt x="111" y="12"/>
                    </a:cubicBezTo>
                    <a:close/>
                    <a:moveTo>
                      <a:pt x="160" y="141"/>
                    </a:moveTo>
                    <a:cubicBezTo>
                      <a:pt x="11" y="141"/>
                      <a:pt x="11" y="141"/>
                      <a:pt x="11" y="141"/>
                    </a:cubicBezTo>
                    <a:cubicBezTo>
                      <a:pt x="11" y="38"/>
                      <a:pt x="11" y="38"/>
                      <a:pt x="11" y="38"/>
                    </a:cubicBezTo>
                    <a:cubicBezTo>
                      <a:pt x="160" y="38"/>
                      <a:pt x="160" y="38"/>
                      <a:pt x="160" y="38"/>
                    </a:cubicBezTo>
                    <a:lnTo>
                      <a:pt x="160" y="141"/>
                    </a:lnTo>
                    <a:close/>
                    <a:moveTo>
                      <a:pt x="153" y="26"/>
                    </a:moveTo>
                    <a:cubicBezTo>
                      <a:pt x="149" y="26"/>
                      <a:pt x="146" y="23"/>
                      <a:pt x="146" y="19"/>
                    </a:cubicBezTo>
                    <a:cubicBezTo>
                      <a:pt x="146" y="15"/>
                      <a:pt x="149" y="12"/>
                      <a:pt x="153" y="12"/>
                    </a:cubicBezTo>
                    <a:cubicBezTo>
                      <a:pt x="157" y="12"/>
                      <a:pt x="160" y="15"/>
                      <a:pt x="160" y="19"/>
                    </a:cubicBezTo>
                    <a:cubicBezTo>
                      <a:pt x="160" y="23"/>
                      <a:pt x="157" y="26"/>
                      <a:pt x="153"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59" name="Freeform 825"/>
              <p:cNvSpPr>
                <a:spLocks/>
              </p:cNvSpPr>
              <p:nvPr/>
            </p:nvSpPr>
            <p:spPr bwMode="auto">
              <a:xfrm>
                <a:off x="6287381" y="4404262"/>
                <a:ext cx="40119" cy="33613"/>
              </a:xfrm>
              <a:custGeom>
                <a:avLst/>
                <a:gdLst>
                  <a:gd name="T0" fmla="*/ 16 w 16"/>
                  <a:gd name="T1" fmla="*/ 11 h 13"/>
                  <a:gd name="T2" fmla="*/ 13 w 16"/>
                  <a:gd name="T3" fmla="*/ 13 h 13"/>
                  <a:gd name="T4" fmla="*/ 2 w 16"/>
                  <a:gd name="T5" fmla="*/ 13 h 13"/>
                  <a:gd name="T6" fmla="*/ 0 w 16"/>
                  <a:gd name="T7" fmla="*/ 11 h 13"/>
                  <a:gd name="T8" fmla="*/ 0 w 16"/>
                  <a:gd name="T9" fmla="*/ 2 h 13"/>
                  <a:gd name="T10" fmla="*/ 2 w 16"/>
                  <a:gd name="T11" fmla="*/ 0 h 13"/>
                  <a:gd name="T12" fmla="*/ 13 w 16"/>
                  <a:gd name="T13" fmla="*/ 0 h 13"/>
                  <a:gd name="T14" fmla="*/ 16 w 16"/>
                  <a:gd name="T15" fmla="*/ 2 h 13"/>
                  <a:gd name="T16" fmla="*/ 16 w 16"/>
                  <a:gd name="T17"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16" y="11"/>
                    </a:moveTo>
                    <a:cubicBezTo>
                      <a:pt x="16" y="12"/>
                      <a:pt x="15" y="13"/>
                      <a:pt x="13" y="13"/>
                    </a:cubicBezTo>
                    <a:cubicBezTo>
                      <a:pt x="2" y="13"/>
                      <a:pt x="2" y="13"/>
                      <a:pt x="2" y="13"/>
                    </a:cubicBezTo>
                    <a:cubicBezTo>
                      <a:pt x="1" y="13"/>
                      <a:pt x="0" y="12"/>
                      <a:pt x="0" y="11"/>
                    </a:cubicBezTo>
                    <a:cubicBezTo>
                      <a:pt x="0" y="2"/>
                      <a:pt x="0" y="2"/>
                      <a:pt x="0" y="2"/>
                    </a:cubicBezTo>
                    <a:cubicBezTo>
                      <a:pt x="0" y="1"/>
                      <a:pt x="1" y="0"/>
                      <a:pt x="2" y="0"/>
                    </a:cubicBezTo>
                    <a:cubicBezTo>
                      <a:pt x="13" y="0"/>
                      <a:pt x="13" y="0"/>
                      <a:pt x="13" y="0"/>
                    </a:cubicBezTo>
                    <a:cubicBezTo>
                      <a:pt x="15" y="0"/>
                      <a:pt x="16" y="1"/>
                      <a:pt x="16" y="2"/>
                    </a:cubicBezTo>
                    <a:lnTo>
                      <a:pt x="16"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0" name="Freeform 826"/>
              <p:cNvSpPr>
                <a:spLocks/>
              </p:cNvSpPr>
              <p:nvPr/>
            </p:nvSpPr>
            <p:spPr bwMode="auto">
              <a:xfrm>
                <a:off x="6222324" y="4435706"/>
                <a:ext cx="46625" cy="48793"/>
              </a:xfrm>
              <a:custGeom>
                <a:avLst/>
                <a:gdLst>
                  <a:gd name="T0" fmla="*/ 17 w 18"/>
                  <a:gd name="T1" fmla="*/ 4 h 19"/>
                  <a:gd name="T2" fmla="*/ 18 w 18"/>
                  <a:gd name="T3" fmla="*/ 8 h 19"/>
                  <a:gd name="T4" fmla="*/ 12 w 18"/>
                  <a:gd name="T5" fmla="*/ 17 h 19"/>
                  <a:gd name="T6" fmla="*/ 9 w 18"/>
                  <a:gd name="T7" fmla="*/ 18 h 19"/>
                  <a:gd name="T8" fmla="*/ 1 w 18"/>
                  <a:gd name="T9" fmla="*/ 14 h 19"/>
                  <a:gd name="T10" fmla="*/ 0 w 18"/>
                  <a:gd name="T11" fmla="*/ 11 h 19"/>
                  <a:gd name="T12" fmla="*/ 6 w 18"/>
                  <a:gd name="T13" fmla="*/ 1 h 19"/>
                  <a:gd name="T14" fmla="*/ 9 w 18"/>
                  <a:gd name="T15" fmla="*/ 0 h 19"/>
                  <a:gd name="T16" fmla="*/ 17 w 18"/>
                  <a:gd name="T1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9">
                    <a:moveTo>
                      <a:pt x="17" y="4"/>
                    </a:moveTo>
                    <a:cubicBezTo>
                      <a:pt x="18" y="5"/>
                      <a:pt x="18" y="7"/>
                      <a:pt x="18" y="8"/>
                    </a:cubicBezTo>
                    <a:cubicBezTo>
                      <a:pt x="12" y="17"/>
                      <a:pt x="12" y="17"/>
                      <a:pt x="12" y="17"/>
                    </a:cubicBezTo>
                    <a:cubicBezTo>
                      <a:pt x="11" y="19"/>
                      <a:pt x="10" y="19"/>
                      <a:pt x="9" y="18"/>
                    </a:cubicBezTo>
                    <a:cubicBezTo>
                      <a:pt x="1" y="14"/>
                      <a:pt x="1" y="14"/>
                      <a:pt x="1" y="14"/>
                    </a:cubicBezTo>
                    <a:cubicBezTo>
                      <a:pt x="0" y="14"/>
                      <a:pt x="0" y="12"/>
                      <a:pt x="0" y="11"/>
                    </a:cubicBezTo>
                    <a:cubicBezTo>
                      <a:pt x="6" y="1"/>
                      <a:pt x="6" y="1"/>
                      <a:pt x="6" y="1"/>
                    </a:cubicBezTo>
                    <a:cubicBezTo>
                      <a:pt x="7" y="0"/>
                      <a:pt x="8" y="0"/>
                      <a:pt x="9" y="0"/>
                    </a:cubicBezTo>
                    <a:lnTo>
                      <a:pt x="1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1" name="Freeform 827"/>
              <p:cNvSpPr>
                <a:spLocks/>
              </p:cNvSpPr>
              <p:nvPr/>
            </p:nvSpPr>
            <p:spPr bwMode="auto">
              <a:xfrm>
                <a:off x="6225577" y="4505100"/>
                <a:ext cx="45540" cy="50962"/>
              </a:xfrm>
              <a:custGeom>
                <a:avLst/>
                <a:gdLst>
                  <a:gd name="T0" fmla="*/ 9 w 18"/>
                  <a:gd name="T1" fmla="*/ 1 h 20"/>
                  <a:gd name="T2" fmla="*/ 12 w 18"/>
                  <a:gd name="T3" fmla="*/ 2 h 20"/>
                  <a:gd name="T4" fmla="*/ 18 w 18"/>
                  <a:gd name="T5" fmla="*/ 12 h 20"/>
                  <a:gd name="T6" fmla="*/ 17 w 18"/>
                  <a:gd name="T7" fmla="*/ 15 h 20"/>
                  <a:gd name="T8" fmla="*/ 9 w 18"/>
                  <a:gd name="T9" fmla="*/ 19 h 20"/>
                  <a:gd name="T10" fmla="*/ 6 w 18"/>
                  <a:gd name="T11" fmla="*/ 18 h 20"/>
                  <a:gd name="T12" fmla="*/ 0 w 18"/>
                  <a:gd name="T13" fmla="*/ 9 h 20"/>
                  <a:gd name="T14" fmla="*/ 1 w 18"/>
                  <a:gd name="T15" fmla="*/ 5 h 20"/>
                  <a:gd name="T16" fmla="*/ 9 w 18"/>
                  <a:gd name="T17" fmla="*/ 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0">
                    <a:moveTo>
                      <a:pt x="9" y="1"/>
                    </a:moveTo>
                    <a:cubicBezTo>
                      <a:pt x="10" y="0"/>
                      <a:pt x="11" y="1"/>
                      <a:pt x="12" y="2"/>
                    </a:cubicBezTo>
                    <a:cubicBezTo>
                      <a:pt x="18" y="12"/>
                      <a:pt x="18" y="12"/>
                      <a:pt x="18" y="12"/>
                    </a:cubicBezTo>
                    <a:cubicBezTo>
                      <a:pt x="18" y="13"/>
                      <a:pt x="18" y="14"/>
                      <a:pt x="17" y="15"/>
                    </a:cubicBezTo>
                    <a:cubicBezTo>
                      <a:pt x="9" y="19"/>
                      <a:pt x="9" y="19"/>
                      <a:pt x="9" y="19"/>
                    </a:cubicBezTo>
                    <a:cubicBezTo>
                      <a:pt x="8" y="20"/>
                      <a:pt x="7" y="20"/>
                      <a:pt x="6" y="18"/>
                    </a:cubicBezTo>
                    <a:cubicBezTo>
                      <a:pt x="0" y="9"/>
                      <a:pt x="0" y="9"/>
                      <a:pt x="0" y="9"/>
                    </a:cubicBezTo>
                    <a:cubicBezTo>
                      <a:pt x="0" y="8"/>
                      <a:pt x="0" y="6"/>
                      <a:pt x="1" y="5"/>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2" name="Freeform 828"/>
              <p:cNvSpPr>
                <a:spLocks/>
              </p:cNvSpPr>
              <p:nvPr/>
            </p:nvSpPr>
            <p:spPr bwMode="auto">
              <a:xfrm>
                <a:off x="6291718" y="4548471"/>
                <a:ext cx="41203" cy="33613"/>
              </a:xfrm>
              <a:custGeom>
                <a:avLst/>
                <a:gdLst>
                  <a:gd name="T0" fmla="*/ 0 w 16"/>
                  <a:gd name="T1" fmla="*/ 2 h 13"/>
                  <a:gd name="T2" fmla="*/ 2 w 16"/>
                  <a:gd name="T3" fmla="*/ 0 h 13"/>
                  <a:gd name="T4" fmla="*/ 13 w 16"/>
                  <a:gd name="T5" fmla="*/ 0 h 13"/>
                  <a:gd name="T6" fmla="*/ 16 w 16"/>
                  <a:gd name="T7" fmla="*/ 2 h 13"/>
                  <a:gd name="T8" fmla="*/ 16 w 16"/>
                  <a:gd name="T9" fmla="*/ 10 h 13"/>
                  <a:gd name="T10" fmla="*/ 13 w 16"/>
                  <a:gd name="T11" fmla="*/ 13 h 13"/>
                  <a:gd name="T12" fmla="*/ 2 w 16"/>
                  <a:gd name="T13" fmla="*/ 13 h 13"/>
                  <a:gd name="T14" fmla="*/ 0 w 16"/>
                  <a:gd name="T15" fmla="*/ 10 h 13"/>
                  <a:gd name="T16" fmla="*/ 0 w 16"/>
                  <a:gd name="T17"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3">
                    <a:moveTo>
                      <a:pt x="0" y="2"/>
                    </a:moveTo>
                    <a:cubicBezTo>
                      <a:pt x="0" y="1"/>
                      <a:pt x="1" y="0"/>
                      <a:pt x="2" y="0"/>
                    </a:cubicBezTo>
                    <a:cubicBezTo>
                      <a:pt x="13" y="0"/>
                      <a:pt x="13" y="0"/>
                      <a:pt x="13" y="0"/>
                    </a:cubicBezTo>
                    <a:cubicBezTo>
                      <a:pt x="15" y="0"/>
                      <a:pt x="16" y="1"/>
                      <a:pt x="16" y="2"/>
                    </a:cubicBezTo>
                    <a:cubicBezTo>
                      <a:pt x="16" y="10"/>
                      <a:pt x="16" y="10"/>
                      <a:pt x="16" y="10"/>
                    </a:cubicBezTo>
                    <a:cubicBezTo>
                      <a:pt x="16" y="12"/>
                      <a:pt x="15" y="13"/>
                      <a:pt x="13" y="13"/>
                    </a:cubicBezTo>
                    <a:cubicBezTo>
                      <a:pt x="2" y="13"/>
                      <a:pt x="2" y="13"/>
                      <a:pt x="2" y="13"/>
                    </a:cubicBezTo>
                    <a:cubicBezTo>
                      <a:pt x="1" y="13"/>
                      <a:pt x="0" y="12"/>
                      <a:pt x="0" y="10"/>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3" name="Freeform 829"/>
              <p:cNvSpPr>
                <a:spLocks/>
              </p:cNvSpPr>
              <p:nvPr/>
            </p:nvSpPr>
            <p:spPr bwMode="auto">
              <a:xfrm>
                <a:off x="6348101" y="4501847"/>
                <a:ext cx="48793" cy="48793"/>
              </a:xfrm>
              <a:custGeom>
                <a:avLst/>
                <a:gdLst>
                  <a:gd name="T0" fmla="*/ 2 w 19"/>
                  <a:gd name="T1" fmla="*/ 14 h 19"/>
                  <a:gd name="T2" fmla="*/ 1 w 19"/>
                  <a:gd name="T3" fmla="*/ 11 h 19"/>
                  <a:gd name="T4" fmla="*/ 6 w 19"/>
                  <a:gd name="T5" fmla="*/ 1 h 19"/>
                  <a:gd name="T6" fmla="*/ 10 w 19"/>
                  <a:gd name="T7" fmla="*/ 0 h 19"/>
                  <a:gd name="T8" fmla="*/ 17 w 19"/>
                  <a:gd name="T9" fmla="*/ 5 h 19"/>
                  <a:gd name="T10" fmla="*/ 18 w 19"/>
                  <a:gd name="T11" fmla="*/ 8 h 19"/>
                  <a:gd name="T12" fmla="*/ 12 w 19"/>
                  <a:gd name="T13" fmla="*/ 18 h 19"/>
                  <a:gd name="T14" fmla="*/ 9 w 19"/>
                  <a:gd name="T15" fmla="*/ 19 h 19"/>
                  <a:gd name="T16" fmla="*/ 2 w 19"/>
                  <a:gd name="T17" fmla="*/ 1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2" y="14"/>
                    </a:moveTo>
                    <a:cubicBezTo>
                      <a:pt x="1" y="14"/>
                      <a:pt x="0" y="12"/>
                      <a:pt x="1" y="11"/>
                    </a:cubicBezTo>
                    <a:cubicBezTo>
                      <a:pt x="6" y="1"/>
                      <a:pt x="6" y="1"/>
                      <a:pt x="6" y="1"/>
                    </a:cubicBezTo>
                    <a:cubicBezTo>
                      <a:pt x="7" y="0"/>
                      <a:pt x="9" y="0"/>
                      <a:pt x="10" y="0"/>
                    </a:cubicBezTo>
                    <a:cubicBezTo>
                      <a:pt x="17" y="5"/>
                      <a:pt x="17" y="5"/>
                      <a:pt x="17" y="5"/>
                    </a:cubicBezTo>
                    <a:cubicBezTo>
                      <a:pt x="18" y="5"/>
                      <a:pt x="19" y="7"/>
                      <a:pt x="18" y="8"/>
                    </a:cubicBezTo>
                    <a:cubicBezTo>
                      <a:pt x="12" y="18"/>
                      <a:pt x="12" y="18"/>
                      <a:pt x="12" y="18"/>
                    </a:cubicBezTo>
                    <a:cubicBezTo>
                      <a:pt x="12" y="19"/>
                      <a:pt x="10" y="19"/>
                      <a:pt x="9" y="19"/>
                    </a:cubicBezTo>
                    <a:lnTo>
                      <a:pt x="2" y="1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4" name="Freeform 830"/>
              <p:cNvSpPr>
                <a:spLocks/>
              </p:cNvSpPr>
              <p:nvPr/>
            </p:nvSpPr>
            <p:spPr bwMode="auto">
              <a:xfrm>
                <a:off x="6345932" y="4430285"/>
                <a:ext cx="48793" cy="48793"/>
              </a:xfrm>
              <a:custGeom>
                <a:avLst/>
                <a:gdLst>
                  <a:gd name="T0" fmla="*/ 10 w 19"/>
                  <a:gd name="T1" fmla="*/ 19 h 19"/>
                  <a:gd name="T2" fmla="*/ 6 w 19"/>
                  <a:gd name="T3" fmla="*/ 18 h 19"/>
                  <a:gd name="T4" fmla="*/ 1 w 19"/>
                  <a:gd name="T5" fmla="*/ 8 h 19"/>
                  <a:gd name="T6" fmla="*/ 2 w 19"/>
                  <a:gd name="T7" fmla="*/ 5 h 19"/>
                  <a:gd name="T8" fmla="*/ 9 w 19"/>
                  <a:gd name="T9" fmla="*/ 1 h 19"/>
                  <a:gd name="T10" fmla="*/ 12 w 19"/>
                  <a:gd name="T11" fmla="*/ 2 h 19"/>
                  <a:gd name="T12" fmla="*/ 18 w 19"/>
                  <a:gd name="T13" fmla="*/ 11 h 19"/>
                  <a:gd name="T14" fmla="*/ 17 w 19"/>
                  <a:gd name="T15" fmla="*/ 14 h 19"/>
                  <a:gd name="T16" fmla="*/ 10 w 19"/>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9">
                    <a:moveTo>
                      <a:pt x="10" y="19"/>
                    </a:moveTo>
                    <a:cubicBezTo>
                      <a:pt x="9" y="19"/>
                      <a:pt x="7" y="19"/>
                      <a:pt x="6" y="18"/>
                    </a:cubicBezTo>
                    <a:cubicBezTo>
                      <a:pt x="1" y="8"/>
                      <a:pt x="1" y="8"/>
                      <a:pt x="1" y="8"/>
                    </a:cubicBezTo>
                    <a:cubicBezTo>
                      <a:pt x="0" y="7"/>
                      <a:pt x="0" y="5"/>
                      <a:pt x="2" y="5"/>
                    </a:cubicBezTo>
                    <a:cubicBezTo>
                      <a:pt x="9" y="1"/>
                      <a:pt x="9" y="1"/>
                      <a:pt x="9" y="1"/>
                    </a:cubicBezTo>
                    <a:cubicBezTo>
                      <a:pt x="10" y="0"/>
                      <a:pt x="12" y="0"/>
                      <a:pt x="12" y="2"/>
                    </a:cubicBezTo>
                    <a:cubicBezTo>
                      <a:pt x="18" y="11"/>
                      <a:pt x="18" y="11"/>
                      <a:pt x="18" y="11"/>
                    </a:cubicBezTo>
                    <a:cubicBezTo>
                      <a:pt x="19" y="12"/>
                      <a:pt x="18" y="14"/>
                      <a:pt x="17" y="14"/>
                    </a:cubicBezTo>
                    <a:lnTo>
                      <a:pt x="10" y="1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5" name="Freeform 831"/>
              <p:cNvSpPr>
                <a:spLocks noEditPoints="1"/>
              </p:cNvSpPr>
              <p:nvPr/>
            </p:nvSpPr>
            <p:spPr bwMode="auto">
              <a:xfrm>
                <a:off x="6246178" y="4428116"/>
                <a:ext cx="127945" cy="127945"/>
              </a:xfrm>
              <a:custGeom>
                <a:avLst/>
                <a:gdLst>
                  <a:gd name="T0" fmla="*/ 25 w 50"/>
                  <a:gd name="T1" fmla="*/ 0 h 50"/>
                  <a:gd name="T2" fmla="*/ 0 w 50"/>
                  <a:gd name="T3" fmla="*/ 25 h 50"/>
                  <a:gd name="T4" fmla="*/ 25 w 50"/>
                  <a:gd name="T5" fmla="*/ 50 h 50"/>
                  <a:gd name="T6" fmla="*/ 50 w 50"/>
                  <a:gd name="T7" fmla="*/ 25 h 50"/>
                  <a:gd name="T8" fmla="*/ 25 w 50"/>
                  <a:gd name="T9" fmla="*/ 0 h 50"/>
                  <a:gd name="T10" fmla="*/ 25 w 50"/>
                  <a:gd name="T11" fmla="*/ 37 h 50"/>
                  <a:gd name="T12" fmla="*/ 13 w 50"/>
                  <a:gd name="T13" fmla="*/ 25 h 50"/>
                  <a:gd name="T14" fmla="*/ 25 w 50"/>
                  <a:gd name="T15" fmla="*/ 13 h 50"/>
                  <a:gd name="T16" fmla="*/ 37 w 50"/>
                  <a:gd name="T17" fmla="*/ 25 h 50"/>
                  <a:gd name="T18" fmla="*/ 25 w 50"/>
                  <a:gd name="T1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0"/>
                    </a:moveTo>
                    <a:cubicBezTo>
                      <a:pt x="11" y="0"/>
                      <a:pt x="0" y="12"/>
                      <a:pt x="0" y="25"/>
                    </a:cubicBezTo>
                    <a:cubicBezTo>
                      <a:pt x="0" y="39"/>
                      <a:pt x="11" y="50"/>
                      <a:pt x="25" y="50"/>
                    </a:cubicBezTo>
                    <a:cubicBezTo>
                      <a:pt x="39" y="50"/>
                      <a:pt x="50" y="39"/>
                      <a:pt x="50" y="25"/>
                    </a:cubicBezTo>
                    <a:cubicBezTo>
                      <a:pt x="50" y="12"/>
                      <a:pt x="39" y="0"/>
                      <a:pt x="25" y="0"/>
                    </a:cubicBezTo>
                    <a:close/>
                    <a:moveTo>
                      <a:pt x="25" y="37"/>
                    </a:moveTo>
                    <a:cubicBezTo>
                      <a:pt x="18" y="37"/>
                      <a:pt x="13" y="32"/>
                      <a:pt x="13" y="25"/>
                    </a:cubicBezTo>
                    <a:cubicBezTo>
                      <a:pt x="13" y="19"/>
                      <a:pt x="18" y="13"/>
                      <a:pt x="25" y="13"/>
                    </a:cubicBezTo>
                    <a:cubicBezTo>
                      <a:pt x="31" y="13"/>
                      <a:pt x="37" y="19"/>
                      <a:pt x="37" y="25"/>
                    </a:cubicBezTo>
                    <a:cubicBezTo>
                      <a:pt x="37" y="32"/>
                      <a:pt x="31" y="37"/>
                      <a:pt x="25"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66" name="Freeform 832"/>
              <p:cNvSpPr>
                <a:spLocks/>
              </p:cNvSpPr>
              <p:nvPr/>
            </p:nvSpPr>
            <p:spPr bwMode="auto">
              <a:xfrm>
                <a:off x="6058597" y="4412936"/>
                <a:ext cx="161559" cy="201777"/>
              </a:xfrm>
              <a:custGeom>
                <a:avLst/>
                <a:gdLst>
                  <a:gd name="T0" fmla="*/ 27 w 63"/>
                  <a:gd name="T1" fmla="*/ 78 h 79"/>
                  <a:gd name="T2" fmla="*/ 28 w 63"/>
                  <a:gd name="T3" fmla="*/ 78 h 79"/>
                  <a:gd name="T4" fmla="*/ 29 w 63"/>
                  <a:gd name="T5" fmla="*/ 78 h 79"/>
                  <a:gd name="T6" fmla="*/ 30 w 63"/>
                  <a:gd name="T7" fmla="*/ 78 h 79"/>
                  <a:gd name="T8" fmla="*/ 30 w 63"/>
                  <a:gd name="T9" fmla="*/ 79 h 79"/>
                  <a:gd name="T10" fmla="*/ 31 w 63"/>
                  <a:gd name="T11" fmla="*/ 79 h 79"/>
                  <a:gd name="T12" fmla="*/ 31 w 63"/>
                  <a:gd name="T13" fmla="*/ 79 h 79"/>
                  <a:gd name="T14" fmla="*/ 31 w 63"/>
                  <a:gd name="T15" fmla="*/ 79 h 79"/>
                  <a:gd name="T16" fmla="*/ 33 w 63"/>
                  <a:gd name="T17" fmla="*/ 79 h 79"/>
                  <a:gd name="T18" fmla="*/ 33 w 63"/>
                  <a:gd name="T19" fmla="*/ 78 h 79"/>
                  <a:gd name="T20" fmla="*/ 34 w 63"/>
                  <a:gd name="T21" fmla="*/ 78 h 79"/>
                  <a:gd name="T22" fmla="*/ 35 w 63"/>
                  <a:gd name="T23" fmla="*/ 78 h 79"/>
                  <a:gd name="T24" fmla="*/ 35 w 63"/>
                  <a:gd name="T25" fmla="*/ 78 h 79"/>
                  <a:gd name="T26" fmla="*/ 36 w 63"/>
                  <a:gd name="T27" fmla="*/ 77 h 79"/>
                  <a:gd name="T28" fmla="*/ 36 w 63"/>
                  <a:gd name="T29" fmla="*/ 77 h 79"/>
                  <a:gd name="T30" fmla="*/ 59 w 63"/>
                  <a:gd name="T31" fmla="*/ 60 h 79"/>
                  <a:gd name="T32" fmla="*/ 61 w 63"/>
                  <a:gd name="T33" fmla="*/ 50 h 79"/>
                  <a:gd name="T34" fmla="*/ 50 w 63"/>
                  <a:gd name="T35" fmla="*/ 48 h 79"/>
                  <a:gd name="T36" fmla="*/ 39 w 63"/>
                  <a:gd name="T37" fmla="*/ 56 h 79"/>
                  <a:gd name="T38" fmla="*/ 39 w 63"/>
                  <a:gd name="T39" fmla="*/ 7 h 79"/>
                  <a:gd name="T40" fmla="*/ 31 w 63"/>
                  <a:gd name="T41" fmla="*/ 0 h 79"/>
                  <a:gd name="T42" fmla="*/ 24 w 63"/>
                  <a:gd name="T43" fmla="*/ 7 h 79"/>
                  <a:gd name="T44" fmla="*/ 24 w 63"/>
                  <a:gd name="T45" fmla="*/ 56 h 79"/>
                  <a:gd name="T46" fmla="*/ 13 w 63"/>
                  <a:gd name="T47" fmla="*/ 48 h 79"/>
                  <a:gd name="T48" fmla="*/ 2 w 63"/>
                  <a:gd name="T49" fmla="*/ 50 h 79"/>
                  <a:gd name="T50" fmla="*/ 0 w 63"/>
                  <a:gd name="T51" fmla="*/ 54 h 79"/>
                  <a:gd name="T52" fmla="*/ 4 w 63"/>
                  <a:gd name="T53" fmla="*/ 60 h 79"/>
                  <a:gd name="T54" fmla="*/ 27 w 63"/>
                  <a:gd name="T55" fmla="*/ 77 h 79"/>
                  <a:gd name="T56" fmla="*/ 27 w 63"/>
                  <a:gd name="T57" fmla="*/ 77 h 79"/>
                  <a:gd name="T58" fmla="*/ 27 w 63"/>
                  <a:gd name="T59" fmla="*/ 78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79">
                    <a:moveTo>
                      <a:pt x="27" y="78"/>
                    </a:moveTo>
                    <a:cubicBezTo>
                      <a:pt x="28" y="78"/>
                      <a:pt x="28" y="78"/>
                      <a:pt x="28" y="78"/>
                    </a:cubicBezTo>
                    <a:cubicBezTo>
                      <a:pt x="28" y="78"/>
                      <a:pt x="29" y="78"/>
                      <a:pt x="29" y="78"/>
                    </a:cubicBezTo>
                    <a:cubicBezTo>
                      <a:pt x="29" y="78"/>
                      <a:pt x="29" y="78"/>
                      <a:pt x="30" y="78"/>
                    </a:cubicBezTo>
                    <a:cubicBezTo>
                      <a:pt x="30" y="79"/>
                      <a:pt x="30" y="79"/>
                      <a:pt x="30" y="79"/>
                    </a:cubicBezTo>
                    <a:cubicBezTo>
                      <a:pt x="30" y="79"/>
                      <a:pt x="31" y="79"/>
                      <a:pt x="31" y="79"/>
                    </a:cubicBezTo>
                    <a:cubicBezTo>
                      <a:pt x="31" y="79"/>
                      <a:pt x="31" y="79"/>
                      <a:pt x="31" y="79"/>
                    </a:cubicBezTo>
                    <a:cubicBezTo>
                      <a:pt x="31" y="79"/>
                      <a:pt x="31" y="79"/>
                      <a:pt x="31" y="79"/>
                    </a:cubicBezTo>
                    <a:cubicBezTo>
                      <a:pt x="32" y="79"/>
                      <a:pt x="32" y="79"/>
                      <a:pt x="33" y="79"/>
                    </a:cubicBezTo>
                    <a:cubicBezTo>
                      <a:pt x="33" y="79"/>
                      <a:pt x="33" y="79"/>
                      <a:pt x="33" y="78"/>
                    </a:cubicBezTo>
                    <a:cubicBezTo>
                      <a:pt x="34" y="78"/>
                      <a:pt x="34" y="78"/>
                      <a:pt x="34" y="78"/>
                    </a:cubicBezTo>
                    <a:cubicBezTo>
                      <a:pt x="34" y="78"/>
                      <a:pt x="34" y="78"/>
                      <a:pt x="35" y="78"/>
                    </a:cubicBezTo>
                    <a:cubicBezTo>
                      <a:pt x="35" y="78"/>
                      <a:pt x="35" y="78"/>
                      <a:pt x="35" y="78"/>
                    </a:cubicBezTo>
                    <a:cubicBezTo>
                      <a:pt x="36" y="78"/>
                      <a:pt x="36" y="77"/>
                      <a:pt x="36" y="77"/>
                    </a:cubicBezTo>
                    <a:cubicBezTo>
                      <a:pt x="36" y="77"/>
                      <a:pt x="36" y="77"/>
                      <a:pt x="36" y="77"/>
                    </a:cubicBezTo>
                    <a:cubicBezTo>
                      <a:pt x="59" y="60"/>
                      <a:pt x="59" y="60"/>
                      <a:pt x="59" y="60"/>
                    </a:cubicBezTo>
                    <a:cubicBezTo>
                      <a:pt x="63" y="58"/>
                      <a:pt x="63" y="53"/>
                      <a:pt x="61" y="50"/>
                    </a:cubicBezTo>
                    <a:cubicBezTo>
                      <a:pt x="59" y="46"/>
                      <a:pt x="54" y="45"/>
                      <a:pt x="50" y="48"/>
                    </a:cubicBezTo>
                    <a:cubicBezTo>
                      <a:pt x="39" y="56"/>
                      <a:pt x="39" y="56"/>
                      <a:pt x="39" y="56"/>
                    </a:cubicBezTo>
                    <a:cubicBezTo>
                      <a:pt x="39" y="7"/>
                      <a:pt x="39" y="7"/>
                      <a:pt x="39" y="7"/>
                    </a:cubicBezTo>
                    <a:cubicBezTo>
                      <a:pt x="39" y="3"/>
                      <a:pt x="36" y="0"/>
                      <a:pt x="31" y="0"/>
                    </a:cubicBezTo>
                    <a:cubicBezTo>
                      <a:pt x="27" y="0"/>
                      <a:pt x="24" y="3"/>
                      <a:pt x="24" y="7"/>
                    </a:cubicBezTo>
                    <a:cubicBezTo>
                      <a:pt x="24" y="56"/>
                      <a:pt x="24" y="56"/>
                      <a:pt x="24" y="56"/>
                    </a:cubicBezTo>
                    <a:cubicBezTo>
                      <a:pt x="13" y="48"/>
                      <a:pt x="13" y="48"/>
                      <a:pt x="13" y="48"/>
                    </a:cubicBezTo>
                    <a:cubicBezTo>
                      <a:pt x="9" y="45"/>
                      <a:pt x="4" y="46"/>
                      <a:pt x="2" y="50"/>
                    </a:cubicBezTo>
                    <a:cubicBezTo>
                      <a:pt x="1" y="51"/>
                      <a:pt x="0" y="53"/>
                      <a:pt x="0" y="54"/>
                    </a:cubicBezTo>
                    <a:cubicBezTo>
                      <a:pt x="0" y="56"/>
                      <a:pt x="1" y="59"/>
                      <a:pt x="4" y="60"/>
                    </a:cubicBezTo>
                    <a:cubicBezTo>
                      <a:pt x="27" y="77"/>
                      <a:pt x="27" y="77"/>
                      <a:pt x="27" y="77"/>
                    </a:cubicBezTo>
                    <a:cubicBezTo>
                      <a:pt x="27" y="77"/>
                      <a:pt x="27" y="77"/>
                      <a:pt x="27" y="77"/>
                    </a:cubicBezTo>
                    <a:cubicBezTo>
                      <a:pt x="27" y="77"/>
                      <a:pt x="27" y="78"/>
                      <a:pt x="27" y="7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grpSp>
      <p:grpSp>
        <p:nvGrpSpPr>
          <p:cNvPr id="69" name="组合 68"/>
          <p:cNvGrpSpPr/>
          <p:nvPr/>
        </p:nvGrpSpPr>
        <p:grpSpPr>
          <a:xfrm>
            <a:off x="3948830" y="2306498"/>
            <a:ext cx="1333424" cy="2641516"/>
            <a:chOff x="3948830" y="2632323"/>
            <a:chExt cx="1333424" cy="2641516"/>
          </a:xfrm>
        </p:grpSpPr>
        <p:grpSp>
          <p:nvGrpSpPr>
            <p:cNvPr id="70" name="Group 4"/>
            <p:cNvGrpSpPr>
              <a:grpSpLocks noChangeAspect="1"/>
            </p:cNvGrpSpPr>
            <p:nvPr/>
          </p:nvGrpSpPr>
          <p:grpSpPr bwMode="auto">
            <a:xfrm>
              <a:off x="3948830" y="2632323"/>
              <a:ext cx="1333424" cy="2641516"/>
              <a:chOff x="2310" y="-864"/>
              <a:chExt cx="3053" cy="6048"/>
            </a:xfrm>
          </p:grpSpPr>
          <p:sp>
            <p:nvSpPr>
              <p:cNvPr id="75" name="Freeform 5"/>
              <p:cNvSpPr>
                <a:spLocks/>
              </p:cNvSpPr>
              <p:nvPr/>
            </p:nvSpPr>
            <p:spPr bwMode="auto">
              <a:xfrm>
                <a:off x="2672" y="2679"/>
                <a:ext cx="1437" cy="1798"/>
              </a:xfrm>
              <a:custGeom>
                <a:avLst/>
                <a:gdLst>
                  <a:gd name="T0" fmla="*/ 607 w 607"/>
                  <a:gd name="T1" fmla="*/ 748 h 760"/>
                  <a:gd name="T2" fmla="*/ 595 w 607"/>
                  <a:gd name="T3" fmla="*/ 760 h 760"/>
                  <a:gd name="T4" fmla="*/ 13 w 607"/>
                  <a:gd name="T5" fmla="*/ 760 h 760"/>
                  <a:gd name="T6" fmla="*/ 0 w 607"/>
                  <a:gd name="T7" fmla="*/ 748 h 760"/>
                  <a:gd name="T8" fmla="*/ 0 w 607"/>
                  <a:gd name="T9" fmla="*/ 11 h 760"/>
                  <a:gd name="T10" fmla="*/ 13 w 607"/>
                  <a:gd name="T11" fmla="*/ 0 h 760"/>
                  <a:gd name="T12" fmla="*/ 595 w 607"/>
                  <a:gd name="T13" fmla="*/ 0 h 760"/>
                  <a:gd name="T14" fmla="*/ 607 w 607"/>
                  <a:gd name="T15" fmla="*/ 11 h 760"/>
                  <a:gd name="T16" fmla="*/ 607 w 607"/>
                  <a:gd name="T17" fmla="*/ 748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7" h="760">
                    <a:moveTo>
                      <a:pt x="607" y="748"/>
                    </a:moveTo>
                    <a:cubicBezTo>
                      <a:pt x="607" y="755"/>
                      <a:pt x="602" y="760"/>
                      <a:pt x="595" y="760"/>
                    </a:cubicBezTo>
                    <a:cubicBezTo>
                      <a:pt x="13" y="760"/>
                      <a:pt x="13" y="760"/>
                      <a:pt x="13" y="760"/>
                    </a:cubicBezTo>
                    <a:cubicBezTo>
                      <a:pt x="6" y="760"/>
                      <a:pt x="0" y="755"/>
                      <a:pt x="0" y="748"/>
                    </a:cubicBezTo>
                    <a:cubicBezTo>
                      <a:pt x="0" y="11"/>
                      <a:pt x="0" y="11"/>
                      <a:pt x="0" y="11"/>
                    </a:cubicBezTo>
                    <a:cubicBezTo>
                      <a:pt x="0" y="5"/>
                      <a:pt x="6" y="0"/>
                      <a:pt x="13" y="0"/>
                    </a:cubicBezTo>
                    <a:cubicBezTo>
                      <a:pt x="595" y="0"/>
                      <a:pt x="595" y="0"/>
                      <a:pt x="595" y="0"/>
                    </a:cubicBezTo>
                    <a:cubicBezTo>
                      <a:pt x="602" y="0"/>
                      <a:pt x="607" y="5"/>
                      <a:pt x="607" y="11"/>
                    </a:cubicBezTo>
                    <a:lnTo>
                      <a:pt x="607" y="748"/>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
              <p:cNvSpPr>
                <a:spLocks/>
              </p:cNvSpPr>
              <p:nvPr/>
            </p:nvSpPr>
            <p:spPr bwMode="auto">
              <a:xfrm>
                <a:off x="2310" y="1437"/>
                <a:ext cx="2166" cy="2164"/>
              </a:xfrm>
              <a:custGeom>
                <a:avLst/>
                <a:gdLst>
                  <a:gd name="T0" fmla="*/ 359 w 915"/>
                  <a:gd name="T1" fmla="*/ 0 h 915"/>
                  <a:gd name="T2" fmla="*/ 54 w 915"/>
                  <a:gd name="T3" fmla="*/ 305 h 915"/>
                  <a:gd name="T4" fmla="*/ 54 w 915"/>
                  <a:gd name="T5" fmla="*/ 502 h 915"/>
                  <a:gd name="T6" fmla="*/ 413 w 915"/>
                  <a:gd name="T7" fmla="*/ 860 h 915"/>
                  <a:gd name="T8" fmla="*/ 610 w 915"/>
                  <a:gd name="T9" fmla="*/ 861 h 915"/>
                  <a:gd name="T10" fmla="*/ 915 w 915"/>
                  <a:gd name="T11" fmla="*/ 556 h 915"/>
                  <a:gd name="T12" fmla="*/ 359 w 915"/>
                  <a:gd name="T13" fmla="*/ 0 h 915"/>
                </a:gdLst>
                <a:ahLst/>
                <a:cxnLst>
                  <a:cxn ang="0">
                    <a:pos x="T0" y="T1"/>
                  </a:cxn>
                  <a:cxn ang="0">
                    <a:pos x="T2" y="T3"/>
                  </a:cxn>
                  <a:cxn ang="0">
                    <a:pos x="T4" y="T5"/>
                  </a:cxn>
                  <a:cxn ang="0">
                    <a:pos x="T6" y="T7"/>
                  </a:cxn>
                  <a:cxn ang="0">
                    <a:pos x="T8" y="T9"/>
                  </a:cxn>
                  <a:cxn ang="0">
                    <a:pos x="T10" y="T11"/>
                  </a:cxn>
                  <a:cxn ang="0">
                    <a:pos x="T12" y="T13"/>
                  </a:cxn>
                </a:cxnLst>
                <a:rect l="0" t="0" r="r" b="b"/>
                <a:pathLst>
                  <a:path w="915" h="915">
                    <a:moveTo>
                      <a:pt x="359" y="0"/>
                    </a:moveTo>
                    <a:cubicBezTo>
                      <a:pt x="54" y="305"/>
                      <a:pt x="54" y="305"/>
                      <a:pt x="54" y="305"/>
                    </a:cubicBezTo>
                    <a:cubicBezTo>
                      <a:pt x="0" y="359"/>
                      <a:pt x="0" y="448"/>
                      <a:pt x="54" y="502"/>
                    </a:cubicBezTo>
                    <a:cubicBezTo>
                      <a:pt x="413" y="860"/>
                      <a:pt x="413" y="860"/>
                      <a:pt x="413" y="860"/>
                    </a:cubicBezTo>
                    <a:cubicBezTo>
                      <a:pt x="467" y="915"/>
                      <a:pt x="555" y="915"/>
                      <a:pt x="610" y="861"/>
                    </a:cubicBezTo>
                    <a:cubicBezTo>
                      <a:pt x="915" y="556"/>
                      <a:pt x="915" y="556"/>
                      <a:pt x="915" y="556"/>
                    </a:cubicBezTo>
                    <a:lnTo>
                      <a:pt x="359" y="0"/>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7"/>
              <p:cNvSpPr>
                <a:spLocks/>
              </p:cNvSpPr>
              <p:nvPr/>
            </p:nvSpPr>
            <p:spPr bwMode="auto">
              <a:xfrm>
                <a:off x="3796" y="-107"/>
                <a:ext cx="1567" cy="1566"/>
              </a:xfrm>
              <a:custGeom>
                <a:avLst/>
                <a:gdLst>
                  <a:gd name="T0" fmla="*/ 171 w 662"/>
                  <a:gd name="T1" fmla="*/ 630 h 662"/>
                  <a:gd name="T2" fmla="*/ 55 w 662"/>
                  <a:gd name="T3" fmla="*/ 630 h 662"/>
                  <a:gd name="T4" fmla="*/ 32 w 662"/>
                  <a:gd name="T5" fmla="*/ 607 h 662"/>
                  <a:gd name="T6" fmla="*/ 32 w 662"/>
                  <a:gd name="T7" fmla="*/ 491 h 662"/>
                  <a:gd name="T8" fmla="*/ 491 w 662"/>
                  <a:gd name="T9" fmla="*/ 31 h 662"/>
                  <a:gd name="T10" fmla="*/ 607 w 662"/>
                  <a:gd name="T11" fmla="*/ 32 h 662"/>
                  <a:gd name="T12" fmla="*/ 630 w 662"/>
                  <a:gd name="T13" fmla="*/ 55 h 662"/>
                  <a:gd name="T14" fmla="*/ 631 w 662"/>
                  <a:gd name="T15" fmla="*/ 171 h 662"/>
                  <a:gd name="T16" fmla="*/ 171 w 662"/>
                  <a:gd name="T17" fmla="*/ 630 h 6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2" h="662">
                    <a:moveTo>
                      <a:pt x="171" y="630"/>
                    </a:moveTo>
                    <a:cubicBezTo>
                      <a:pt x="140" y="662"/>
                      <a:pt x="88" y="662"/>
                      <a:pt x="55" y="630"/>
                    </a:cubicBezTo>
                    <a:cubicBezTo>
                      <a:pt x="32" y="607"/>
                      <a:pt x="32" y="607"/>
                      <a:pt x="32" y="607"/>
                    </a:cubicBezTo>
                    <a:cubicBezTo>
                      <a:pt x="0" y="574"/>
                      <a:pt x="0" y="522"/>
                      <a:pt x="32" y="491"/>
                    </a:cubicBezTo>
                    <a:cubicBezTo>
                      <a:pt x="491" y="31"/>
                      <a:pt x="491" y="31"/>
                      <a:pt x="491" y="31"/>
                    </a:cubicBezTo>
                    <a:cubicBezTo>
                      <a:pt x="523" y="0"/>
                      <a:pt x="575" y="0"/>
                      <a:pt x="607" y="32"/>
                    </a:cubicBezTo>
                    <a:cubicBezTo>
                      <a:pt x="630" y="55"/>
                      <a:pt x="630" y="55"/>
                      <a:pt x="630" y="55"/>
                    </a:cubicBezTo>
                    <a:cubicBezTo>
                      <a:pt x="662" y="87"/>
                      <a:pt x="662" y="139"/>
                      <a:pt x="631" y="171"/>
                    </a:cubicBezTo>
                    <a:lnTo>
                      <a:pt x="171" y="630"/>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8"/>
              <p:cNvSpPr>
                <a:spLocks/>
              </p:cNvSpPr>
              <p:nvPr/>
            </p:nvSpPr>
            <p:spPr bwMode="auto">
              <a:xfrm>
                <a:off x="2729" y="-864"/>
                <a:ext cx="2038" cy="3645"/>
              </a:xfrm>
              <a:custGeom>
                <a:avLst/>
                <a:gdLst>
                  <a:gd name="T0" fmla="*/ 861 w 861"/>
                  <a:gd name="T1" fmla="*/ 1503 h 1541"/>
                  <a:gd name="T2" fmla="*/ 823 w 861"/>
                  <a:gd name="T3" fmla="*/ 1541 h 1541"/>
                  <a:gd name="T4" fmla="*/ 38 w 861"/>
                  <a:gd name="T5" fmla="*/ 1541 h 1541"/>
                  <a:gd name="T6" fmla="*/ 0 w 861"/>
                  <a:gd name="T7" fmla="*/ 1503 h 1541"/>
                  <a:gd name="T8" fmla="*/ 0 w 861"/>
                  <a:gd name="T9" fmla="*/ 39 h 1541"/>
                  <a:gd name="T10" fmla="*/ 38 w 861"/>
                  <a:gd name="T11" fmla="*/ 0 h 1541"/>
                  <a:gd name="T12" fmla="*/ 823 w 861"/>
                  <a:gd name="T13" fmla="*/ 0 h 1541"/>
                  <a:gd name="T14" fmla="*/ 861 w 861"/>
                  <a:gd name="T15" fmla="*/ 39 h 1541"/>
                  <a:gd name="T16" fmla="*/ 861 w 861"/>
                  <a:gd name="T17" fmla="*/ 1503 h 1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1" h="1541">
                    <a:moveTo>
                      <a:pt x="861" y="1503"/>
                    </a:moveTo>
                    <a:cubicBezTo>
                      <a:pt x="861" y="1524"/>
                      <a:pt x="844" y="1541"/>
                      <a:pt x="823" y="1541"/>
                    </a:cubicBezTo>
                    <a:cubicBezTo>
                      <a:pt x="38" y="1541"/>
                      <a:pt x="38" y="1541"/>
                      <a:pt x="38" y="1541"/>
                    </a:cubicBezTo>
                    <a:cubicBezTo>
                      <a:pt x="17" y="1541"/>
                      <a:pt x="0" y="1524"/>
                      <a:pt x="0" y="1503"/>
                    </a:cubicBezTo>
                    <a:cubicBezTo>
                      <a:pt x="0" y="39"/>
                      <a:pt x="0" y="39"/>
                      <a:pt x="0" y="39"/>
                    </a:cubicBezTo>
                    <a:cubicBezTo>
                      <a:pt x="0" y="17"/>
                      <a:pt x="17" y="0"/>
                      <a:pt x="38" y="0"/>
                    </a:cubicBezTo>
                    <a:cubicBezTo>
                      <a:pt x="823" y="0"/>
                      <a:pt x="823" y="0"/>
                      <a:pt x="823" y="0"/>
                    </a:cubicBezTo>
                    <a:cubicBezTo>
                      <a:pt x="844" y="0"/>
                      <a:pt x="861" y="17"/>
                      <a:pt x="861" y="39"/>
                    </a:cubicBezTo>
                    <a:lnTo>
                      <a:pt x="861" y="1503"/>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Rectangle 9"/>
              <p:cNvSpPr>
                <a:spLocks noChangeArrowheads="1"/>
              </p:cNvSpPr>
              <p:nvPr/>
            </p:nvSpPr>
            <p:spPr bwMode="auto">
              <a:xfrm>
                <a:off x="2892" y="-601"/>
                <a:ext cx="1711" cy="285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10"/>
              <p:cNvSpPr>
                <a:spLocks/>
              </p:cNvSpPr>
              <p:nvPr/>
            </p:nvSpPr>
            <p:spPr bwMode="auto">
              <a:xfrm>
                <a:off x="4490" y="681"/>
                <a:ext cx="708" cy="707"/>
              </a:xfrm>
              <a:custGeom>
                <a:avLst/>
                <a:gdLst>
                  <a:gd name="T0" fmla="*/ 172 w 299"/>
                  <a:gd name="T1" fmla="*/ 267 h 299"/>
                  <a:gd name="T2" fmla="*/ 56 w 299"/>
                  <a:gd name="T3" fmla="*/ 266 h 299"/>
                  <a:gd name="T4" fmla="*/ 33 w 299"/>
                  <a:gd name="T5" fmla="*/ 243 h 299"/>
                  <a:gd name="T6" fmla="*/ 32 w 299"/>
                  <a:gd name="T7" fmla="*/ 127 h 299"/>
                  <a:gd name="T8" fmla="*/ 127 w 299"/>
                  <a:gd name="T9" fmla="*/ 31 h 299"/>
                  <a:gd name="T10" fmla="*/ 244 w 299"/>
                  <a:gd name="T11" fmla="*/ 32 h 299"/>
                  <a:gd name="T12" fmla="*/ 267 w 299"/>
                  <a:gd name="T13" fmla="*/ 55 h 299"/>
                  <a:gd name="T14" fmla="*/ 267 w 299"/>
                  <a:gd name="T15" fmla="*/ 171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8"/>
                      <a:pt x="56" y="266"/>
                    </a:cubicBezTo>
                    <a:cubicBezTo>
                      <a:pt x="33" y="243"/>
                      <a:pt x="33" y="243"/>
                      <a:pt x="33" y="243"/>
                    </a:cubicBezTo>
                    <a:cubicBezTo>
                      <a:pt x="0" y="211"/>
                      <a:pt x="0" y="159"/>
                      <a:pt x="32" y="127"/>
                    </a:cubicBezTo>
                    <a:cubicBezTo>
                      <a:pt x="127" y="31"/>
                      <a:pt x="127" y="31"/>
                      <a:pt x="127" y="31"/>
                    </a:cubicBezTo>
                    <a:cubicBezTo>
                      <a:pt x="159" y="0"/>
                      <a:pt x="211" y="0"/>
                      <a:pt x="244" y="32"/>
                    </a:cubicBezTo>
                    <a:cubicBezTo>
                      <a:pt x="267" y="55"/>
                      <a:pt x="267" y="55"/>
                      <a:pt x="267" y="55"/>
                    </a:cubicBezTo>
                    <a:cubicBezTo>
                      <a:pt x="299" y="87"/>
                      <a:pt x="299" y="139"/>
                      <a:pt x="267" y="171"/>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1"/>
              <p:cNvSpPr>
                <a:spLocks/>
              </p:cNvSpPr>
              <p:nvPr/>
            </p:nvSpPr>
            <p:spPr bwMode="auto">
              <a:xfrm>
                <a:off x="4568" y="983"/>
                <a:ext cx="331" cy="334"/>
              </a:xfrm>
              <a:custGeom>
                <a:avLst/>
                <a:gdLst>
                  <a:gd name="T0" fmla="*/ 40 w 140"/>
                  <a:gd name="T1" fmla="*/ 0 h 141"/>
                  <a:gd name="T2" fmla="*/ 25 w 140"/>
                  <a:gd name="T3" fmla="*/ 16 h 141"/>
                  <a:gd name="T4" fmla="*/ 23 w 140"/>
                  <a:gd name="T5" fmla="*/ 102 h 141"/>
                  <a:gd name="T6" fmla="*/ 39 w 140"/>
                  <a:gd name="T7" fmla="*/ 118 h 141"/>
                  <a:gd name="T8" fmla="*/ 125 w 140"/>
                  <a:gd name="T9" fmla="*/ 116 h 141"/>
                  <a:gd name="T10" fmla="*/ 140 w 140"/>
                  <a:gd name="T11" fmla="*/ 101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6"/>
                      <a:pt x="25" y="16"/>
                      <a:pt x="25" y="16"/>
                    </a:cubicBezTo>
                    <a:cubicBezTo>
                      <a:pt x="0" y="40"/>
                      <a:pt x="0" y="79"/>
                      <a:pt x="23" y="102"/>
                    </a:cubicBezTo>
                    <a:cubicBezTo>
                      <a:pt x="39" y="118"/>
                      <a:pt x="39" y="118"/>
                      <a:pt x="39" y="118"/>
                    </a:cubicBezTo>
                    <a:cubicBezTo>
                      <a:pt x="62" y="141"/>
                      <a:pt x="101" y="140"/>
                      <a:pt x="125" y="116"/>
                    </a:cubicBezTo>
                    <a:cubicBezTo>
                      <a:pt x="140" y="101"/>
                      <a:pt x="140" y="101"/>
                      <a:pt x="140" y="101"/>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12"/>
              <p:cNvSpPr>
                <a:spLocks/>
              </p:cNvSpPr>
              <p:nvPr/>
            </p:nvSpPr>
            <p:spPr bwMode="auto">
              <a:xfrm>
                <a:off x="4490" y="1272"/>
                <a:ext cx="708" cy="707"/>
              </a:xfrm>
              <a:custGeom>
                <a:avLst/>
                <a:gdLst>
                  <a:gd name="T0" fmla="*/ 172 w 299"/>
                  <a:gd name="T1" fmla="*/ 267 h 299"/>
                  <a:gd name="T2" fmla="*/ 56 w 299"/>
                  <a:gd name="T3" fmla="*/ 266 h 299"/>
                  <a:gd name="T4" fmla="*/ 33 w 299"/>
                  <a:gd name="T5" fmla="*/ 243 h 299"/>
                  <a:gd name="T6" fmla="*/ 32 w 299"/>
                  <a:gd name="T7" fmla="*/ 127 h 299"/>
                  <a:gd name="T8" fmla="*/ 127 w 299"/>
                  <a:gd name="T9" fmla="*/ 32 h 299"/>
                  <a:gd name="T10" fmla="*/ 244 w 299"/>
                  <a:gd name="T11" fmla="*/ 32 h 299"/>
                  <a:gd name="T12" fmla="*/ 267 w 299"/>
                  <a:gd name="T13" fmla="*/ 55 h 299"/>
                  <a:gd name="T14" fmla="*/ 267 w 299"/>
                  <a:gd name="T15" fmla="*/ 171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9"/>
                      <a:pt x="56" y="266"/>
                    </a:cubicBezTo>
                    <a:cubicBezTo>
                      <a:pt x="33" y="243"/>
                      <a:pt x="33" y="243"/>
                      <a:pt x="33" y="243"/>
                    </a:cubicBezTo>
                    <a:cubicBezTo>
                      <a:pt x="0" y="211"/>
                      <a:pt x="0" y="159"/>
                      <a:pt x="32" y="127"/>
                    </a:cubicBezTo>
                    <a:cubicBezTo>
                      <a:pt x="127" y="32"/>
                      <a:pt x="127" y="32"/>
                      <a:pt x="127" y="32"/>
                    </a:cubicBezTo>
                    <a:cubicBezTo>
                      <a:pt x="159" y="0"/>
                      <a:pt x="211" y="0"/>
                      <a:pt x="244" y="32"/>
                    </a:cubicBezTo>
                    <a:cubicBezTo>
                      <a:pt x="267" y="55"/>
                      <a:pt x="267" y="55"/>
                      <a:pt x="267" y="55"/>
                    </a:cubicBezTo>
                    <a:cubicBezTo>
                      <a:pt x="299" y="88"/>
                      <a:pt x="299" y="140"/>
                      <a:pt x="267" y="171"/>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3"/>
              <p:cNvSpPr>
                <a:spLocks/>
              </p:cNvSpPr>
              <p:nvPr/>
            </p:nvSpPr>
            <p:spPr bwMode="auto">
              <a:xfrm>
                <a:off x="4568" y="1577"/>
                <a:ext cx="331" cy="333"/>
              </a:xfrm>
              <a:custGeom>
                <a:avLst/>
                <a:gdLst>
                  <a:gd name="T0" fmla="*/ 40 w 140"/>
                  <a:gd name="T1" fmla="*/ 0 h 141"/>
                  <a:gd name="T2" fmla="*/ 25 w 140"/>
                  <a:gd name="T3" fmla="*/ 15 h 141"/>
                  <a:gd name="T4" fmla="*/ 23 w 140"/>
                  <a:gd name="T5" fmla="*/ 101 h 141"/>
                  <a:gd name="T6" fmla="*/ 39 w 140"/>
                  <a:gd name="T7" fmla="*/ 118 h 141"/>
                  <a:gd name="T8" fmla="*/ 125 w 140"/>
                  <a:gd name="T9" fmla="*/ 116 h 141"/>
                  <a:gd name="T10" fmla="*/ 140 w 140"/>
                  <a:gd name="T11" fmla="*/ 100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5"/>
                      <a:pt x="25" y="15"/>
                      <a:pt x="25" y="15"/>
                    </a:cubicBezTo>
                    <a:cubicBezTo>
                      <a:pt x="0" y="39"/>
                      <a:pt x="0" y="78"/>
                      <a:pt x="23" y="101"/>
                    </a:cubicBezTo>
                    <a:cubicBezTo>
                      <a:pt x="39" y="118"/>
                      <a:pt x="39" y="118"/>
                      <a:pt x="39" y="118"/>
                    </a:cubicBezTo>
                    <a:cubicBezTo>
                      <a:pt x="62" y="141"/>
                      <a:pt x="101" y="140"/>
                      <a:pt x="125" y="116"/>
                    </a:cubicBezTo>
                    <a:cubicBezTo>
                      <a:pt x="140" y="100"/>
                      <a:pt x="140" y="100"/>
                      <a:pt x="140" y="100"/>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14"/>
              <p:cNvSpPr>
                <a:spLocks/>
              </p:cNvSpPr>
              <p:nvPr/>
            </p:nvSpPr>
            <p:spPr bwMode="auto">
              <a:xfrm>
                <a:off x="4490" y="1863"/>
                <a:ext cx="708" cy="707"/>
              </a:xfrm>
              <a:custGeom>
                <a:avLst/>
                <a:gdLst>
                  <a:gd name="T0" fmla="*/ 172 w 299"/>
                  <a:gd name="T1" fmla="*/ 267 h 299"/>
                  <a:gd name="T2" fmla="*/ 56 w 299"/>
                  <a:gd name="T3" fmla="*/ 267 h 299"/>
                  <a:gd name="T4" fmla="*/ 33 w 299"/>
                  <a:gd name="T5" fmla="*/ 244 h 299"/>
                  <a:gd name="T6" fmla="*/ 32 w 299"/>
                  <a:gd name="T7" fmla="*/ 127 h 299"/>
                  <a:gd name="T8" fmla="*/ 127 w 299"/>
                  <a:gd name="T9" fmla="*/ 32 h 299"/>
                  <a:gd name="T10" fmla="*/ 244 w 299"/>
                  <a:gd name="T11" fmla="*/ 33 h 299"/>
                  <a:gd name="T12" fmla="*/ 267 w 299"/>
                  <a:gd name="T13" fmla="*/ 56 h 299"/>
                  <a:gd name="T14" fmla="*/ 267 w 299"/>
                  <a:gd name="T15" fmla="*/ 172 h 299"/>
                  <a:gd name="T16" fmla="*/ 172 w 299"/>
                  <a:gd name="T17" fmla="*/ 267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299">
                    <a:moveTo>
                      <a:pt x="172" y="267"/>
                    </a:moveTo>
                    <a:cubicBezTo>
                      <a:pt x="140" y="299"/>
                      <a:pt x="88" y="299"/>
                      <a:pt x="56" y="267"/>
                    </a:cubicBezTo>
                    <a:cubicBezTo>
                      <a:pt x="33" y="244"/>
                      <a:pt x="33" y="244"/>
                      <a:pt x="33" y="244"/>
                    </a:cubicBezTo>
                    <a:cubicBezTo>
                      <a:pt x="0" y="211"/>
                      <a:pt x="0" y="159"/>
                      <a:pt x="32" y="127"/>
                    </a:cubicBezTo>
                    <a:cubicBezTo>
                      <a:pt x="127" y="32"/>
                      <a:pt x="127" y="32"/>
                      <a:pt x="127" y="32"/>
                    </a:cubicBezTo>
                    <a:cubicBezTo>
                      <a:pt x="159" y="0"/>
                      <a:pt x="211" y="0"/>
                      <a:pt x="244" y="33"/>
                    </a:cubicBezTo>
                    <a:cubicBezTo>
                      <a:pt x="267" y="56"/>
                      <a:pt x="267" y="56"/>
                      <a:pt x="267" y="56"/>
                    </a:cubicBezTo>
                    <a:cubicBezTo>
                      <a:pt x="299" y="88"/>
                      <a:pt x="299" y="140"/>
                      <a:pt x="267" y="172"/>
                    </a:cubicBezTo>
                    <a:lnTo>
                      <a:pt x="172" y="267"/>
                    </a:ln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15"/>
              <p:cNvSpPr>
                <a:spLocks/>
              </p:cNvSpPr>
              <p:nvPr/>
            </p:nvSpPr>
            <p:spPr bwMode="auto">
              <a:xfrm>
                <a:off x="4568" y="2168"/>
                <a:ext cx="331" cy="334"/>
              </a:xfrm>
              <a:custGeom>
                <a:avLst/>
                <a:gdLst>
                  <a:gd name="T0" fmla="*/ 40 w 140"/>
                  <a:gd name="T1" fmla="*/ 0 h 141"/>
                  <a:gd name="T2" fmla="*/ 25 w 140"/>
                  <a:gd name="T3" fmla="*/ 16 h 141"/>
                  <a:gd name="T4" fmla="*/ 23 w 140"/>
                  <a:gd name="T5" fmla="*/ 101 h 141"/>
                  <a:gd name="T6" fmla="*/ 39 w 140"/>
                  <a:gd name="T7" fmla="*/ 118 h 141"/>
                  <a:gd name="T8" fmla="*/ 125 w 140"/>
                  <a:gd name="T9" fmla="*/ 116 h 141"/>
                  <a:gd name="T10" fmla="*/ 140 w 140"/>
                  <a:gd name="T11" fmla="*/ 100 h 141"/>
                  <a:gd name="T12" fmla="*/ 40 w 140"/>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40" h="141">
                    <a:moveTo>
                      <a:pt x="40" y="0"/>
                    </a:moveTo>
                    <a:cubicBezTo>
                      <a:pt x="25" y="16"/>
                      <a:pt x="25" y="16"/>
                      <a:pt x="25" y="16"/>
                    </a:cubicBezTo>
                    <a:cubicBezTo>
                      <a:pt x="0" y="40"/>
                      <a:pt x="0" y="78"/>
                      <a:pt x="23" y="101"/>
                    </a:cubicBezTo>
                    <a:cubicBezTo>
                      <a:pt x="39" y="118"/>
                      <a:pt x="39" y="118"/>
                      <a:pt x="39" y="118"/>
                    </a:cubicBezTo>
                    <a:cubicBezTo>
                      <a:pt x="62" y="141"/>
                      <a:pt x="101" y="140"/>
                      <a:pt x="125" y="116"/>
                    </a:cubicBezTo>
                    <a:cubicBezTo>
                      <a:pt x="140" y="100"/>
                      <a:pt x="140" y="100"/>
                      <a:pt x="140" y="100"/>
                    </a:cubicBezTo>
                    <a:lnTo>
                      <a:pt x="40" y="0"/>
                    </a:lnTo>
                    <a:close/>
                  </a:path>
                </a:pathLst>
              </a:custGeom>
              <a:solidFill>
                <a:srgbClr val="F4D9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16"/>
              <p:cNvSpPr>
                <a:spLocks/>
              </p:cNvSpPr>
              <p:nvPr/>
            </p:nvSpPr>
            <p:spPr bwMode="auto">
              <a:xfrm>
                <a:off x="2336" y="156"/>
                <a:ext cx="390" cy="2391"/>
              </a:xfrm>
              <a:custGeom>
                <a:avLst/>
                <a:gdLst>
                  <a:gd name="T0" fmla="*/ 102 w 165"/>
                  <a:gd name="T1" fmla="*/ 1 h 1011"/>
                  <a:gd name="T2" fmla="*/ 99 w 165"/>
                  <a:gd name="T3" fmla="*/ 0 h 1011"/>
                  <a:gd name="T4" fmla="*/ 12 w 165"/>
                  <a:gd name="T5" fmla="*/ 0 h 1011"/>
                  <a:gd name="T6" fmla="*/ 0 w 165"/>
                  <a:gd name="T7" fmla="*/ 12 h 1011"/>
                  <a:gd name="T8" fmla="*/ 0 w 165"/>
                  <a:gd name="T9" fmla="*/ 128 h 1011"/>
                  <a:gd name="T10" fmla="*/ 0 w 165"/>
                  <a:gd name="T11" fmla="*/ 130 h 1011"/>
                  <a:gd name="T12" fmla="*/ 0 w 165"/>
                  <a:gd name="T13" fmla="*/ 942 h 1011"/>
                  <a:gd name="T14" fmla="*/ 69 w 165"/>
                  <a:gd name="T15" fmla="*/ 1011 h 1011"/>
                  <a:gd name="T16" fmla="*/ 96 w 165"/>
                  <a:gd name="T17" fmla="*/ 1011 h 1011"/>
                  <a:gd name="T18" fmla="*/ 165 w 165"/>
                  <a:gd name="T19" fmla="*/ 942 h 1011"/>
                  <a:gd name="T20" fmla="*/ 165 w 165"/>
                  <a:gd name="T21" fmla="*/ 69 h 1011"/>
                  <a:gd name="T22" fmla="*/ 102 w 165"/>
                  <a:gd name="T23" fmla="*/ 1 h 1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5" h="1011">
                    <a:moveTo>
                      <a:pt x="102" y="1"/>
                    </a:moveTo>
                    <a:cubicBezTo>
                      <a:pt x="101" y="1"/>
                      <a:pt x="100" y="0"/>
                      <a:pt x="99" y="0"/>
                    </a:cubicBezTo>
                    <a:cubicBezTo>
                      <a:pt x="12" y="0"/>
                      <a:pt x="12" y="0"/>
                      <a:pt x="12" y="0"/>
                    </a:cubicBezTo>
                    <a:cubicBezTo>
                      <a:pt x="5" y="0"/>
                      <a:pt x="0" y="6"/>
                      <a:pt x="0" y="12"/>
                    </a:cubicBezTo>
                    <a:cubicBezTo>
                      <a:pt x="0" y="128"/>
                      <a:pt x="0" y="128"/>
                      <a:pt x="0" y="128"/>
                    </a:cubicBezTo>
                    <a:cubicBezTo>
                      <a:pt x="0" y="129"/>
                      <a:pt x="0" y="130"/>
                      <a:pt x="0" y="130"/>
                    </a:cubicBezTo>
                    <a:cubicBezTo>
                      <a:pt x="0" y="942"/>
                      <a:pt x="0" y="942"/>
                      <a:pt x="0" y="942"/>
                    </a:cubicBezTo>
                    <a:cubicBezTo>
                      <a:pt x="0" y="980"/>
                      <a:pt x="31" y="1011"/>
                      <a:pt x="69" y="1011"/>
                    </a:cubicBezTo>
                    <a:cubicBezTo>
                      <a:pt x="96" y="1011"/>
                      <a:pt x="96" y="1011"/>
                      <a:pt x="96" y="1011"/>
                    </a:cubicBezTo>
                    <a:cubicBezTo>
                      <a:pt x="134" y="1011"/>
                      <a:pt x="165" y="980"/>
                      <a:pt x="165" y="942"/>
                    </a:cubicBezTo>
                    <a:cubicBezTo>
                      <a:pt x="165" y="69"/>
                      <a:pt x="165" y="69"/>
                      <a:pt x="165" y="69"/>
                    </a:cubicBezTo>
                    <a:cubicBezTo>
                      <a:pt x="165" y="33"/>
                      <a:pt x="137" y="3"/>
                      <a:pt x="102" y="1"/>
                    </a:cubicBezTo>
                    <a:close/>
                  </a:path>
                </a:pathLst>
              </a:custGeom>
              <a:solidFill>
                <a:srgbClr val="F4C09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17"/>
              <p:cNvSpPr>
                <a:spLocks/>
              </p:cNvSpPr>
              <p:nvPr/>
            </p:nvSpPr>
            <p:spPr bwMode="auto">
              <a:xfrm>
                <a:off x="2336" y="217"/>
                <a:ext cx="180" cy="371"/>
              </a:xfrm>
              <a:custGeom>
                <a:avLst/>
                <a:gdLst>
                  <a:gd name="T0" fmla="*/ 0 w 76"/>
                  <a:gd name="T1" fmla="*/ 0 h 157"/>
                  <a:gd name="T2" fmla="*/ 0 w 76"/>
                  <a:gd name="T3" fmla="*/ 112 h 157"/>
                  <a:gd name="T4" fmla="*/ 0 w 76"/>
                  <a:gd name="T5" fmla="*/ 115 h 157"/>
                  <a:gd name="T6" fmla="*/ 0 w 76"/>
                  <a:gd name="T7" fmla="*/ 157 h 157"/>
                  <a:gd name="T8" fmla="*/ 45 w 76"/>
                  <a:gd name="T9" fmla="*/ 157 h 157"/>
                  <a:gd name="T10" fmla="*/ 76 w 76"/>
                  <a:gd name="T11" fmla="*/ 126 h 157"/>
                  <a:gd name="T12" fmla="*/ 76 w 76"/>
                  <a:gd name="T13" fmla="*/ 0 h 157"/>
                  <a:gd name="T14" fmla="*/ 0 w 76"/>
                  <a:gd name="T15" fmla="*/ 0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157">
                    <a:moveTo>
                      <a:pt x="0" y="0"/>
                    </a:moveTo>
                    <a:cubicBezTo>
                      <a:pt x="0" y="112"/>
                      <a:pt x="0" y="112"/>
                      <a:pt x="0" y="112"/>
                    </a:cubicBezTo>
                    <a:cubicBezTo>
                      <a:pt x="0" y="113"/>
                      <a:pt x="0" y="114"/>
                      <a:pt x="0" y="115"/>
                    </a:cubicBezTo>
                    <a:cubicBezTo>
                      <a:pt x="0" y="157"/>
                      <a:pt x="0" y="157"/>
                      <a:pt x="0" y="157"/>
                    </a:cubicBezTo>
                    <a:cubicBezTo>
                      <a:pt x="45" y="157"/>
                      <a:pt x="45" y="157"/>
                      <a:pt x="45" y="157"/>
                    </a:cubicBezTo>
                    <a:cubicBezTo>
                      <a:pt x="62" y="157"/>
                      <a:pt x="76" y="143"/>
                      <a:pt x="76" y="126"/>
                    </a:cubicBezTo>
                    <a:cubicBezTo>
                      <a:pt x="76" y="0"/>
                      <a:pt x="76" y="0"/>
                      <a:pt x="76" y="0"/>
                    </a:cubicBezTo>
                    <a:lnTo>
                      <a:pt x="0" y="0"/>
                    </a:lnTo>
                    <a:close/>
                  </a:path>
                </a:pathLst>
              </a:custGeom>
              <a:solidFill>
                <a:srgbClr val="F4D9C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18"/>
              <p:cNvSpPr>
                <a:spLocks noEditPoints="1"/>
              </p:cNvSpPr>
              <p:nvPr/>
            </p:nvSpPr>
            <p:spPr bwMode="auto">
              <a:xfrm>
                <a:off x="3119" y="2376"/>
                <a:ext cx="384" cy="194"/>
              </a:xfrm>
              <a:custGeom>
                <a:avLst/>
                <a:gdLst>
                  <a:gd name="T0" fmla="*/ 142 w 162"/>
                  <a:gd name="T1" fmla="*/ 82 h 82"/>
                  <a:gd name="T2" fmla="*/ 20 w 162"/>
                  <a:gd name="T3" fmla="*/ 82 h 82"/>
                  <a:gd name="T4" fmla="*/ 0 w 162"/>
                  <a:gd name="T5" fmla="*/ 61 h 82"/>
                  <a:gd name="T6" fmla="*/ 0 w 162"/>
                  <a:gd name="T7" fmla="*/ 21 h 82"/>
                  <a:gd name="T8" fmla="*/ 20 w 162"/>
                  <a:gd name="T9" fmla="*/ 0 h 82"/>
                  <a:gd name="T10" fmla="*/ 142 w 162"/>
                  <a:gd name="T11" fmla="*/ 0 h 82"/>
                  <a:gd name="T12" fmla="*/ 162 w 162"/>
                  <a:gd name="T13" fmla="*/ 21 h 82"/>
                  <a:gd name="T14" fmla="*/ 162 w 162"/>
                  <a:gd name="T15" fmla="*/ 61 h 82"/>
                  <a:gd name="T16" fmla="*/ 142 w 162"/>
                  <a:gd name="T17" fmla="*/ 82 h 82"/>
                  <a:gd name="T18" fmla="*/ 20 w 162"/>
                  <a:gd name="T19" fmla="*/ 13 h 82"/>
                  <a:gd name="T20" fmla="*/ 12 w 162"/>
                  <a:gd name="T21" fmla="*/ 21 h 82"/>
                  <a:gd name="T22" fmla="*/ 12 w 162"/>
                  <a:gd name="T23" fmla="*/ 61 h 82"/>
                  <a:gd name="T24" fmla="*/ 20 w 162"/>
                  <a:gd name="T25" fmla="*/ 69 h 82"/>
                  <a:gd name="T26" fmla="*/ 142 w 162"/>
                  <a:gd name="T27" fmla="*/ 69 h 82"/>
                  <a:gd name="T28" fmla="*/ 149 w 162"/>
                  <a:gd name="T29" fmla="*/ 61 h 82"/>
                  <a:gd name="T30" fmla="*/ 149 w 162"/>
                  <a:gd name="T31" fmla="*/ 21 h 82"/>
                  <a:gd name="T32" fmla="*/ 142 w 162"/>
                  <a:gd name="T33" fmla="*/ 13 h 82"/>
                  <a:gd name="T34" fmla="*/ 20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2" y="82"/>
                    </a:moveTo>
                    <a:cubicBezTo>
                      <a:pt x="20" y="82"/>
                      <a:pt x="20" y="82"/>
                      <a:pt x="20" y="82"/>
                    </a:cubicBezTo>
                    <a:cubicBezTo>
                      <a:pt x="9" y="82"/>
                      <a:pt x="0" y="72"/>
                      <a:pt x="0" y="61"/>
                    </a:cubicBezTo>
                    <a:cubicBezTo>
                      <a:pt x="0" y="21"/>
                      <a:pt x="0" y="21"/>
                      <a:pt x="0" y="21"/>
                    </a:cubicBezTo>
                    <a:cubicBezTo>
                      <a:pt x="0" y="10"/>
                      <a:pt x="9" y="0"/>
                      <a:pt x="20" y="0"/>
                    </a:cubicBezTo>
                    <a:cubicBezTo>
                      <a:pt x="142" y="0"/>
                      <a:pt x="142" y="0"/>
                      <a:pt x="142" y="0"/>
                    </a:cubicBezTo>
                    <a:cubicBezTo>
                      <a:pt x="153" y="0"/>
                      <a:pt x="162" y="10"/>
                      <a:pt x="162" y="21"/>
                    </a:cubicBezTo>
                    <a:cubicBezTo>
                      <a:pt x="162" y="61"/>
                      <a:pt x="162" y="61"/>
                      <a:pt x="162" y="61"/>
                    </a:cubicBezTo>
                    <a:cubicBezTo>
                      <a:pt x="162" y="72"/>
                      <a:pt x="153" y="82"/>
                      <a:pt x="142" y="82"/>
                    </a:cubicBezTo>
                    <a:close/>
                    <a:moveTo>
                      <a:pt x="20" y="13"/>
                    </a:moveTo>
                    <a:cubicBezTo>
                      <a:pt x="16" y="13"/>
                      <a:pt x="12" y="17"/>
                      <a:pt x="12" y="21"/>
                    </a:cubicBezTo>
                    <a:cubicBezTo>
                      <a:pt x="12" y="61"/>
                      <a:pt x="12" y="61"/>
                      <a:pt x="12" y="61"/>
                    </a:cubicBezTo>
                    <a:cubicBezTo>
                      <a:pt x="12" y="65"/>
                      <a:pt x="16" y="69"/>
                      <a:pt x="20" y="69"/>
                    </a:cubicBezTo>
                    <a:cubicBezTo>
                      <a:pt x="142" y="69"/>
                      <a:pt x="142" y="69"/>
                      <a:pt x="142" y="69"/>
                    </a:cubicBezTo>
                    <a:cubicBezTo>
                      <a:pt x="146" y="69"/>
                      <a:pt x="149" y="65"/>
                      <a:pt x="149" y="61"/>
                    </a:cubicBezTo>
                    <a:cubicBezTo>
                      <a:pt x="149" y="21"/>
                      <a:pt x="149" y="21"/>
                      <a:pt x="149" y="21"/>
                    </a:cubicBezTo>
                    <a:cubicBezTo>
                      <a:pt x="149" y="17"/>
                      <a:pt x="146" y="13"/>
                      <a:pt x="142" y="13"/>
                    </a:cubicBezTo>
                    <a:lnTo>
                      <a:pt x="20" y="13"/>
                    </a:lnTo>
                    <a:close/>
                  </a:path>
                </a:pathLst>
              </a:custGeom>
              <a:solidFill>
                <a:srgbClr val="406C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9"/>
              <p:cNvSpPr>
                <a:spLocks noEditPoints="1"/>
              </p:cNvSpPr>
              <p:nvPr/>
            </p:nvSpPr>
            <p:spPr bwMode="auto">
              <a:xfrm>
                <a:off x="4021" y="2376"/>
                <a:ext cx="384" cy="194"/>
              </a:xfrm>
              <a:custGeom>
                <a:avLst/>
                <a:gdLst>
                  <a:gd name="T0" fmla="*/ 141 w 162"/>
                  <a:gd name="T1" fmla="*/ 82 h 82"/>
                  <a:gd name="T2" fmla="*/ 20 w 162"/>
                  <a:gd name="T3" fmla="*/ 82 h 82"/>
                  <a:gd name="T4" fmla="*/ 0 w 162"/>
                  <a:gd name="T5" fmla="*/ 61 h 82"/>
                  <a:gd name="T6" fmla="*/ 0 w 162"/>
                  <a:gd name="T7" fmla="*/ 21 h 82"/>
                  <a:gd name="T8" fmla="*/ 20 w 162"/>
                  <a:gd name="T9" fmla="*/ 0 h 82"/>
                  <a:gd name="T10" fmla="*/ 141 w 162"/>
                  <a:gd name="T11" fmla="*/ 0 h 82"/>
                  <a:gd name="T12" fmla="*/ 162 w 162"/>
                  <a:gd name="T13" fmla="*/ 21 h 82"/>
                  <a:gd name="T14" fmla="*/ 162 w 162"/>
                  <a:gd name="T15" fmla="*/ 61 h 82"/>
                  <a:gd name="T16" fmla="*/ 141 w 162"/>
                  <a:gd name="T17" fmla="*/ 82 h 82"/>
                  <a:gd name="T18" fmla="*/ 20 w 162"/>
                  <a:gd name="T19" fmla="*/ 13 h 82"/>
                  <a:gd name="T20" fmla="*/ 12 w 162"/>
                  <a:gd name="T21" fmla="*/ 21 h 82"/>
                  <a:gd name="T22" fmla="*/ 12 w 162"/>
                  <a:gd name="T23" fmla="*/ 61 h 82"/>
                  <a:gd name="T24" fmla="*/ 20 w 162"/>
                  <a:gd name="T25" fmla="*/ 69 h 82"/>
                  <a:gd name="T26" fmla="*/ 141 w 162"/>
                  <a:gd name="T27" fmla="*/ 69 h 82"/>
                  <a:gd name="T28" fmla="*/ 149 w 162"/>
                  <a:gd name="T29" fmla="*/ 61 h 82"/>
                  <a:gd name="T30" fmla="*/ 149 w 162"/>
                  <a:gd name="T31" fmla="*/ 21 h 82"/>
                  <a:gd name="T32" fmla="*/ 141 w 162"/>
                  <a:gd name="T33" fmla="*/ 13 h 82"/>
                  <a:gd name="T34" fmla="*/ 20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1" y="82"/>
                    </a:moveTo>
                    <a:cubicBezTo>
                      <a:pt x="20" y="82"/>
                      <a:pt x="20" y="82"/>
                      <a:pt x="20" y="82"/>
                    </a:cubicBezTo>
                    <a:cubicBezTo>
                      <a:pt x="9" y="82"/>
                      <a:pt x="0" y="72"/>
                      <a:pt x="0" y="61"/>
                    </a:cubicBezTo>
                    <a:cubicBezTo>
                      <a:pt x="0" y="21"/>
                      <a:pt x="0" y="21"/>
                      <a:pt x="0" y="21"/>
                    </a:cubicBezTo>
                    <a:cubicBezTo>
                      <a:pt x="0" y="10"/>
                      <a:pt x="9" y="0"/>
                      <a:pt x="20" y="0"/>
                    </a:cubicBezTo>
                    <a:cubicBezTo>
                      <a:pt x="141" y="0"/>
                      <a:pt x="141" y="0"/>
                      <a:pt x="141" y="0"/>
                    </a:cubicBezTo>
                    <a:cubicBezTo>
                      <a:pt x="153" y="0"/>
                      <a:pt x="162" y="10"/>
                      <a:pt x="162" y="21"/>
                    </a:cubicBezTo>
                    <a:cubicBezTo>
                      <a:pt x="162" y="61"/>
                      <a:pt x="162" y="61"/>
                      <a:pt x="162" y="61"/>
                    </a:cubicBezTo>
                    <a:cubicBezTo>
                      <a:pt x="162" y="72"/>
                      <a:pt x="153" y="82"/>
                      <a:pt x="141" y="82"/>
                    </a:cubicBezTo>
                    <a:close/>
                    <a:moveTo>
                      <a:pt x="20" y="13"/>
                    </a:moveTo>
                    <a:cubicBezTo>
                      <a:pt x="16" y="13"/>
                      <a:pt x="12" y="17"/>
                      <a:pt x="12" y="21"/>
                    </a:cubicBezTo>
                    <a:cubicBezTo>
                      <a:pt x="12" y="61"/>
                      <a:pt x="12" y="61"/>
                      <a:pt x="12" y="61"/>
                    </a:cubicBezTo>
                    <a:cubicBezTo>
                      <a:pt x="12" y="65"/>
                      <a:pt x="16" y="69"/>
                      <a:pt x="20" y="69"/>
                    </a:cubicBezTo>
                    <a:cubicBezTo>
                      <a:pt x="141" y="69"/>
                      <a:pt x="141" y="69"/>
                      <a:pt x="141" y="69"/>
                    </a:cubicBezTo>
                    <a:cubicBezTo>
                      <a:pt x="146" y="69"/>
                      <a:pt x="149" y="65"/>
                      <a:pt x="149" y="61"/>
                    </a:cubicBezTo>
                    <a:cubicBezTo>
                      <a:pt x="149" y="21"/>
                      <a:pt x="149" y="21"/>
                      <a:pt x="149" y="21"/>
                    </a:cubicBezTo>
                    <a:cubicBezTo>
                      <a:pt x="149" y="17"/>
                      <a:pt x="146" y="13"/>
                      <a:pt x="141" y="13"/>
                    </a:cubicBezTo>
                    <a:lnTo>
                      <a:pt x="20" y="13"/>
                    </a:lnTo>
                    <a:close/>
                  </a:path>
                </a:pathLst>
              </a:custGeom>
              <a:solidFill>
                <a:srgbClr val="406C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20"/>
              <p:cNvSpPr>
                <a:spLocks noEditPoints="1"/>
              </p:cNvSpPr>
              <p:nvPr/>
            </p:nvSpPr>
            <p:spPr bwMode="auto">
              <a:xfrm>
                <a:off x="3569" y="2376"/>
                <a:ext cx="383" cy="194"/>
              </a:xfrm>
              <a:custGeom>
                <a:avLst/>
                <a:gdLst>
                  <a:gd name="T0" fmla="*/ 142 w 162"/>
                  <a:gd name="T1" fmla="*/ 82 h 82"/>
                  <a:gd name="T2" fmla="*/ 21 w 162"/>
                  <a:gd name="T3" fmla="*/ 82 h 82"/>
                  <a:gd name="T4" fmla="*/ 0 w 162"/>
                  <a:gd name="T5" fmla="*/ 61 h 82"/>
                  <a:gd name="T6" fmla="*/ 0 w 162"/>
                  <a:gd name="T7" fmla="*/ 21 h 82"/>
                  <a:gd name="T8" fmla="*/ 21 w 162"/>
                  <a:gd name="T9" fmla="*/ 0 h 82"/>
                  <a:gd name="T10" fmla="*/ 142 w 162"/>
                  <a:gd name="T11" fmla="*/ 0 h 82"/>
                  <a:gd name="T12" fmla="*/ 162 w 162"/>
                  <a:gd name="T13" fmla="*/ 21 h 82"/>
                  <a:gd name="T14" fmla="*/ 162 w 162"/>
                  <a:gd name="T15" fmla="*/ 61 h 82"/>
                  <a:gd name="T16" fmla="*/ 142 w 162"/>
                  <a:gd name="T17" fmla="*/ 82 h 82"/>
                  <a:gd name="T18" fmla="*/ 21 w 162"/>
                  <a:gd name="T19" fmla="*/ 13 h 82"/>
                  <a:gd name="T20" fmla="*/ 13 w 162"/>
                  <a:gd name="T21" fmla="*/ 21 h 82"/>
                  <a:gd name="T22" fmla="*/ 13 w 162"/>
                  <a:gd name="T23" fmla="*/ 61 h 82"/>
                  <a:gd name="T24" fmla="*/ 21 w 162"/>
                  <a:gd name="T25" fmla="*/ 69 h 82"/>
                  <a:gd name="T26" fmla="*/ 142 w 162"/>
                  <a:gd name="T27" fmla="*/ 69 h 82"/>
                  <a:gd name="T28" fmla="*/ 150 w 162"/>
                  <a:gd name="T29" fmla="*/ 61 h 82"/>
                  <a:gd name="T30" fmla="*/ 150 w 162"/>
                  <a:gd name="T31" fmla="*/ 21 h 82"/>
                  <a:gd name="T32" fmla="*/ 142 w 162"/>
                  <a:gd name="T33" fmla="*/ 13 h 82"/>
                  <a:gd name="T34" fmla="*/ 21 w 162"/>
                  <a:gd name="T35" fmla="*/ 1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2" h="82">
                    <a:moveTo>
                      <a:pt x="142" y="82"/>
                    </a:moveTo>
                    <a:cubicBezTo>
                      <a:pt x="21" y="82"/>
                      <a:pt x="21" y="82"/>
                      <a:pt x="21" y="82"/>
                    </a:cubicBezTo>
                    <a:cubicBezTo>
                      <a:pt x="9" y="82"/>
                      <a:pt x="0" y="72"/>
                      <a:pt x="0" y="61"/>
                    </a:cubicBezTo>
                    <a:cubicBezTo>
                      <a:pt x="0" y="21"/>
                      <a:pt x="0" y="21"/>
                      <a:pt x="0" y="21"/>
                    </a:cubicBezTo>
                    <a:cubicBezTo>
                      <a:pt x="0" y="10"/>
                      <a:pt x="9" y="0"/>
                      <a:pt x="21" y="0"/>
                    </a:cubicBezTo>
                    <a:cubicBezTo>
                      <a:pt x="142" y="0"/>
                      <a:pt x="142" y="0"/>
                      <a:pt x="142" y="0"/>
                    </a:cubicBezTo>
                    <a:cubicBezTo>
                      <a:pt x="153" y="0"/>
                      <a:pt x="162" y="10"/>
                      <a:pt x="162" y="21"/>
                    </a:cubicBezTo>
                    <a:cubicBezTo>
                      <a:pt x="162" y="61"/>
                      <a:pt x="162" y="61"/>
                      <a:pt x="162" y="61"/>
                    </a:cubicBezTo>
                    <a:cubicBezTo>
                      <a:pt x="162" y="72"/>
                      <a:pt x="153" y="82"/>
                      <a:pt x="142" y="82"/>
                    </a:cubicBezTo>
                    <a:close/>
                    <a:moveTo>
                      <a:pt x="21" y="13"/>
                    </a:moveTo>
                    <a:cubicBezTo>
                      <a:pt x="16" y="13"/>
                      <a:pt x="13" y="17"/>
                      <a:pt x="13" y="21"/>
                    </a:cubicBezTo>
                    <a:cubicBezTo>
                      <a:pt x="13" y="61"/>
                      <a:pt x="13" y="61"/>
                      <a:pt x="13" y="61"/>
                    </a:cubicBezTo>
                    <a:cubicBezTo>
                      <a:pt x="13" y="65"/>
                      <a:pt x="16" y="69"/>
                      <a:pt x="21" y="69"/>
                    </a:cubicBezTo>
                    <a:cubicBezTo>
                      <a:pt x="142" y="69"/>
                      <a:pt x="142" y="69"/>
                      <a:pt x="142" y="69"/>
                    </a:cubicBezTo>
                    <a:cubicBezTo>
                      <a:pt x="146" y="69"/>
                      <a:pt x="150" y="65"/>
                      <a:pt x="150" y="61"/>
                    </a:cubicBezTo>
                    <a:cubicBezTo>
                      <a:pt x="150" y="21"/>
                      <a:pt x="150" y="21"/>
                      <a:pt x="150" y="21"/>
                    </a:cubicBezTo>
                    <a:cubicBezTo>
                      <a:pt x="150" y="17"/>
                      <a:pt x="146" y="13"/>
                      <a:pt x="142" y="13"/>
                    </a:cubicBezTo>
                    <a:lnTo>
                      <a:pt x="21" y="13"/>
                    </a:lnTo>
                    <a:close/>
                  </a:path>
                </a:pathLst>
              </a:custGeom>
              <a:solidFill>
                <a:srgbClr val="406C7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Rectangle 21"/>
              <p:cNvSpPr>
                <a:spLocks noChangeArrowheads="1"/>
              </p:cNvSpPr>
              <p:nvPr/>
            </p:nvSpPr>
            <p:spPr bwMode="auto">
              <a:xfrm>
                <a:off x="2565" y="3549"/>
                <a:ext cx="1626" cy="1635"/>
              </a:xfrm>
              <a:prstGeom prst="rect">
                <a:avLst/>
              </a:prstGeom>
              <a:solidFill>
                <a:srgbClr val="ED40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Rectangle 22"/>
              <p:cNvSpPr>
                <a:spLocks noChangeArrowheads="1"/>
              </p:cNvSpPr>
              <p:nvPr/>
            </p:nvSpPr>
            <p:spPr bwMode="auto">
              <a:xfrm>
                <a:off x="2454" y="3899"/>
                <a:ext cx="1849" cy="1285"/>
              </a:xfrm>
              <a:prstGeom prst="rect">
                <a:avLst/>
              </a:prstGeom>
              <a:solidFill>
                <a:srgbClr val="ED403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71" name="Group 25"/>
            <p:cNvGrpSpPr>
              <a:grpSpLocks noChangeAspect="1"/>
            </p:cNvGrpSpPr>
            <p:nvPr/>
          </p:nvGrpSpPr>
          <p:grpSpPr bwMode="auto">
            <a:xfrm>
              <a:off x="4249213" y="3177524"/>
              <a:ext cx="644864" cy="422267"/>
              <a:chOff x="3165" y="1719"/>
              <a:chExt cx="1350" cy="884"/>
            </a:xfrm>
            <a:solidFill>
              <a:schemeClr val="accent2"/>
            </a:solidFill>
          </p:grpSpPr>
          <p:sp>
            <p:nvSpPr>
              <p:cNvPr id="72" name="Freeform 26"/>
              <p:cNvSpPr>
                <a:spLocks/>
              </p:cNvSpPr>
              <p:nvPr/>
            </p:nvSpPr>
            <p:spPr bwMode="auto">
              <a:xfrm>
                <a:off x="3165" y="1719"/>
                <a:ext cx="414" cy="884"/>
              </a:xfrm>
              <a:custGeom>
                <a:avLst/>
                <a:gdLst>
                  <a:gd name="T0" fmla="*/ 108 w 174"/>
                  <a:gd name="T1" fmla="*/ 165 h 371"/>
                  <a:gd name="T2" fmla="*/ 58 w 174"/>
                  <a:gd name="T3" fmla="*/ 93 h 371"/>
                  <a:gd name="T4" fmla="*/ 88 w 174"/>
                  <a:gd name="T5" fmla="*/ 53 h 371"/>
                  <a:gd name="T6" fmla="*/ 119 w 174"/>
                  <a:gd name="T7" fmla="*/ 94 h 371"/>
                  <a:gd name="T8" fmla="*/ 119 w 174"/>
                  <a:gd name="T9" fmla="*/ 106 h 371"/>
                  <a:gd name="T10" fmla="*/ 174 w 174"/>
                  <a:gd name="T11" fmla="*/ 106 h 371"/>
                  <a:gd name="T12" fmla="*/ 174 w 174"/>
                  <a:gd name="T13" fmla="*/ 95 h 371"/>
                  <a:gd name="T14" fmla="*/ 87 w 174"/>
                  <a:gd name="T15" fmla="*/ 0 h 371"/>
                  <a:gd name="T16" fmla="*/ 2 w 174"/>
                  <a:gd name="T17" fmla="*/ 95 h 371"/>
                  <a:gd name="T18" fmla="*/ 68 w 174"/>
                  <a:gd name="T19" fmla="*/ 205 h 371"/>
                  <a:gd name="T20" fmla="*/ 117 w 174"/>
                  <a:gd name="T21" fmla="*/ 277 h 371"/>
                  <a:gd name="T22" fmla="*/ 86 w 174"/>
                  <a:gd name="T23" fmla="*/ 317 h 371"/>
                  <a:gd name="T24" fmla="*/ 55 w 174"/>
                  <a:gd name="T25" fmla="*/ 277 h 371"/>
                  <a:gd name="T26" fmla="*/ 55 w 174"/>
                  <a:gd name="T27" fmla="*/ 246 h 371"/>
                  <a:gd name="T28" fmla="*/ 0 w 174"/>
                  <a:gd name="T29" fmla="*/ 246 h 371"/>
                  <a:gd name="T30" fmla="*/ 0 w 174"/>
                  <a:gd name="T31" fmla="*/ 275 h 371"/>
                  <a:gd name="T32" fmla="*/ 87 w 174"/>
                  <a:gd name="T33" fmla="*/ 371 h 371"/>
                  <a:gd name="T34" fmla="*/ 174 w 174"/>
                  <a:gd name="T35" fmla="*/ 275 h 371"/>
                  <a:gd name="T36" fmla="*/ 108 w 174"/>
                  <a:gd name="T37" fmla="*/ 165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4" h="371">
                    <a:moveTo>
                      <a:pt x="108" y="165"/>
                    </a:moveTo>
                    <a:cubicBezTo>
                      <a:pt x="81" y="144"/>
                      <a:pt x="58" y="125"/>
                      <a:pt x="58" y="93"/>
                    </a:cubicBezTo>
                    <a:cubicBezTo>
                      <a:pt x="58" y="58"/>
                      <a:pt x="74" y="53"/>
                      <a:pt x="88" y="53"/>
                    </a:cubicBezTo>
                    <a:cubicBezTo>
                      <a:pt x="103" y="53"/>
                      <a:pt x="119" y="58"/>
                      <a:pt x="119" y="94"/>
                    </a:cubicBezTo>
                    <a:cubicBezTo>
                      <a:pt x="119" y="106"/>
                      <a:pt x="119" y="106"/>
                      <a:pt x="119" y="106"/>
                    </a:cubicBezTo>
                    <a:cubicBezTo>
                      <a:pt x="174" y="106"/>
                      <a:pt x="174" y="106"/>
                      <a:pt x="174" y="106"/>
                    </a:cubicBezTo>
                    <a:cubicBezTo>
                      <a:pt x="174" y="95"/>
                      <a:pt x="174" y="95"/>
                      <a:pt x="174" y="95"/>
                    </a:cubicBezTo>
                    <a:cubicBezTo>
                      <a:pt x="174" y="35"/>
                      <a:pt x="142" y="0"/>
                      <a:pt x="87" y="0"/>
                    </a:cubicBezTo>
                    <a:cubicBezTo>
                      <a:pt x="33" y="0"/>
                      <a:pt x="2" y="35"/>
                      <a:pt x="2" y="95"/>
                    </a:cubicBezTo>
                    <a:cubicBezTo>
                      <a:pt x="2" y="151"/>
                      <a:pt x="37" y="180"/>
                      <a:pt x="68" y="205"/>
                    </a:cubicBezTo>
                    <a:cubicBezTo>
                      <a:pt x="94" y="227"/>
                      <a:pt x="117" y="245"/>
                      <a:pt x="117" y="277"/>
                    </a:cubicBezTo>
                    <a:cubicBezTo>
                      <a:pt x="117" y="313"/>
                      <a:pt x="99" y="317"/>
                      <a:pt x="86" y="317"/>
                    </a:cubicBezTo>
                    <a:cubicBezTo>
                      <a:pt x="73" y="317"/>
                      <a:pt x="55" y="313"/>
                      <a:pt x="55" y="277"/>
                    </a:cubicBezTo>
                    <a:cubicBezTo>
                      <a:pt x="55" y="246"/>
                      <a:pt x="55" y="246"/>
                      <a:pt x="55" y="246"/>
                    </a:cubicBezTo>
                    <a:cubicBezTo>
                      <a:pt x="0" y="246"/>
                      <a:pt x="0" y="246"/>
                      <a:pt x="0" y="246"/>
                    </a:cubicBezTo>
                    <a:cubicBezTo>
                      <a:pt x="0" y="275"/>
                      <a:pt x="0" y="275"/>
                      <a:pt x="0" y="275"/>
                    </a:cubicBezTo>
                    <a:cubicBezTo>
                      <a:pt x="0" y="336"/>
                      <a:pt x="32" y="371"/>
                      <a:pt x="87" y="371"/>
                    </a:cubicBezTo>
                    <a:cubicBezTo>
                      <a:pt x="142" y="371"/>
                      <a:pt x="174" y="336"/>
                      <a:pt x="174" y="275"/>
                    </a:cubicBezTo>
                    <a:cubicBezTo>
                      <a:pt x="174" y="219"/>
                      <a:pt x="139" y="191"/>
                      <a:pt x="108" y="165"/>
                    </a:cubicBezTo>
                    <a:close/>
                  </a:path>
                </a:pathLst>
              </a:custGeom>
              <a:solidFill>
                <a:srgbClr val="ED40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27"/>
              <p:cNvSpPr>
                <a:spLocks/>
              </p:cNvSpPr>
              <p:nvPr/>
            </p:nvSpPr>
            <p:spPr bwMode="auto">
              <a:xfrm>
                <a:off x="3648" y="1727"/>
                <a:ext cx="382" cy="867"/>
              </a:xfrm>
              <a:custGeom>
                <a:avLst/>
                <a:gdLst>
                  <a:gd name="T0" fmla="*/ 0 w 382"/>
                  <a:gd name="T1" fmla="*/ 867 h 867"/>
                  <a:gd name="T2" fmla="*/ 382 w 382"/>
                  <a:gd name="T3" fmla="*/ 867 h 867"/>
                  <a:gd name="T4" fmla="*/ 382 w 382"/>
                  <a:gd name="T5" fmla="*/ 740 h 867"/>
                  <a:gd name="T6" fmla="*/ 135 w 382"/>
                  <a:gd name="T7" fmla="*/ 740 h 867"/>
                  <a:gd name="T8" fmla="*/ 135 w 382"/>
                  <a:gd name="T9" fmla="*/ 490 h 867"/>
                  <a:gd name="T10" fmla="*/ 335 w 382"/>
                  <a:gd name="T11" fmla="*/ 490 h 867"/>
                  <a:gd name="T12" fmla="*/ 335 w 382"/>
                  <a:gd name="T13" fmla="*/ 364 h 867"/>
                  <a:gd name="T14" fmla="*/ 135 w 382"/>
                  <a:gd name="T15" fmla="*/ 364 h 867"/>
                  <a:gd name="T16" fmla="*/ 135 w 382"/>
                  <a:gd name="T17" fmla="*/ 128 h 867"/>
                  <a:gd name="T18" fmla="*/ 363 w 382"/>
                  <a:gd name="T19" fmla="*/ 128 h 867"/>
                  <a:gd name="T20" fmla="*/ 363 w 382"/>
                  <a:gd name="T21" fmla="*/ 0 h 867"/>
                  <a:gd name="T22" fmla="*/ 0 w 382"/>
                  <a:gd name="T23" fmla="*/ 0 h 867"/>
                  <a:gd name="T24" fmla="*/ 0 w 382"/>
                  <a:gd name="T25" fmla="*/ 867 h 8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2" h="867">
                    <a:moveTo>
                      <a:pt x="0" y="867"/>
                    </a:moveTo>
                    <a:lnTo>
                      <a:pt x="382" y="867"/>
                    </a:lnTo>
                    <a:lnTo>
                      <a:pt x="382" y="740"/>
                    </a:lnTo>
                    <a:lnTo>
                      <a:pt x="135" y="740"/>
                    </a:lnTo>
                    <a:lnTo>
                      <a:pt x="135" y="490"/>
                    </a:lnTo>
                    <a:lnTo>
                      <a:pt x="335" y="490"/>
                    </a:lnTo>
                    <a:lnTo>
                      <a:pt x="335" y="364"/>
                    </a:lnTo>
                    <a:lnTo>
                      <a:pt x="135" y="364"/>
                    </a:lnTo>
                    <a:lnTo>
                      <a:pt x="135" y="128"/>
                    </a:lnTo>
                    <a:lnTo>
                      <a:pt x="363" y="128"/>
                    </a:lnTo>
                    <a:lnTo>
                      <a:pt x="363" y="0"/>
                    </a:lnTo>
                    <a:lnTo>
                      <a:pt x="0" y="0"/>
                    </a:lnTo>
                    <a:lnTo>
                      <a:pt x="0" y="867"/>
                    </a:lnTo>
                    <a:close/>
                  </a:path>
                </a:pathLst>
              </a:custGeom>
              <a:solidFill>
                <a:srgbClr val="ED40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28"/>
              <p:cNvSpPr>
                <a:spLocks noEditPoints="1"/>
              </p:cNvSpPr>
              <p:nvPr/>
            </p:nvSpPr>
            <p:spPr bwMode="auto">
              <a:xfrm>
                <a:off x="4094" y="1719"/>
                <a:ext cx="421" cy="884"/>
              </a:xfrm>
              <a:custGeom>
                <a:avLst/>
                <a:gdLst>
                  <a:gd name="T0" fmla="*/ 88 w 177"/>
                  <a:gd name="T1" fmla="*/ 0 h 371"/>
                  <a:gd name="T2" fmla="*/ 0 w 177"/>
                  <a:gd name="T3" fmla="*/ 96 h 371"/>
                  <a:gd name="T4" fmla="*/ 0 w 177"/>
                  <a:gd name="T5" fmla="*/ 275 h 371"/>
                  <a:gd name="T6" fmla="*/ 88 w 177"/>
                  <a:gd name="T7" fmla="*/ 371 h 371"/>
                  <a:gd name="T8" fmla="*/ 177 w 177"/>
                  <a:gd name="T9" fmla="*/ 275 h 371"/>
                  <a:gd name="T10" fmla="*/ 177 w 177"/>
                  <a:gd name="T11" fmla="*/ 96 h 371"/>
                  <a:gd name="T12" fmla="*/ 88 w 177"/>
                  <a:gd name="T13" fmla="*/ 0 h 371"/>
                  <a:gd name="T14" fmla="*/ 88 w 177"/>
                  <a:gd name="T15" fmla="*/ 317 h 371"/>
                  <a:gd name="T16" fmla="*/ 57 w 177"/>
                  <a:gd name="T17" fmla="*/ 277 h 371"/>
                  <a:gd name="T18" fmla="*/ 57 w 177"/>
                  <a:gd name="T19" fmla="*/ 94 h 371"/>
                  <a:gd name="T20" fmla="*/ 88 w 177"/>
                  <a:gd name="T21" fmla="*/ 53 h 371"/>
                  <a:gd name="T22" fmla="*/ 120 w 177"/>
                  <a:gd name="T23" fmla="*/ 94 h 371"/>
                  <a:gd name="T24" fmla="*/ 120 w 177"/>
                  <a:gd name="T25" fmla="*/ 277 h 371"/>
                  <a:gd name="T26" fmla="*/ 88 w 177"/>
                  <a:gd name="T27" fmla="*/ 317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7" h="371">
                    <a:moveTo>
                      <a:pt x="88" y="0"/>
                    </a:moveTo>
                    <a:cubicBezTo>
                      <a:pt x="33" y="0"/>
                      <a:pt x="0" y="36"/>
                      <a:pt x="0" y="96"/>
                    </a:cubicBezTo>
                    <a:cubicBezTo>
                      <a:pt x="0" y="275"/>
                      <a:pt x="0" y="275"/>
                      <a:pt x="0" y="275"/>
                    </a:cubicBezTo>
                    <a:cubicBezTo>
                      <a:pt x="0" y="335"/>
                      <a:pt x="33" y="371"/>
                      <a:pt x="88" y="371"/>
                    </a:cubicBezTo>
                    <a:cubicBezTo>
                      <a:pt x="144" y="371"/>
                      <a:pt x="177" y="335"/>
                      <a:pt x="177" y="275"/>
                    </a:cubicBezTo>
                    <a:cubicBezTo>
                      <a:pt x="177" y="96"/>
                      <a:pt x="177" y="96"/>
                      <a:pt x="177" y="96"/>
                    </a:cubicBezTo>
                    <a:cubicBezTo>
                      <a:pt x="177" y="35"/>
                      <a:pt x="145" y="0"/>
                      <a:pt x="88" y="0"/>
                    </a:cubicBezTo>
                    <a:close/>
                    <a:moveTo>
                      <a:pt x="88" y="317"/>
                    </a:moveTo>
                    <a:cubicBezTo>
                      <a:pt x="75" y="317"/>
                      <a:pt x="57" y="313"/>
                      <a:pt x="57" y="277"/>
                    </a:cubicBezTo>
                    <a:cubicBezTo>
                      <a:pt x="57" y="94"/>
                      <a:pt x="57" y="94"/>
                      <a:pt x="57" y="94"/>
                    </a:cubicBezTo>
                    <a:cubicBezTo>
                      <a:pt x="57" y="53"/>
                      <a:pt x="81" y="53"/>
                      <a:pt x="88" y="53"/>
                    </a:cubicBezTo>
                    <a:cubicBezTo>
                      <a:pt x="102" y="53"/>
                      <a:pt x="120" y="58"/>
                      <a:pt x="120" y="94"/>
                    </a:cubicBezTo>
                    <a:cubicBezTo>
                      <a:pt x="120" y="277"/>
                      <a:pt x="120" y="277"/>
                      <a:pt x="120" y="277"/>
                    </a:cubicBezTo>
                    <a:cubicBezTo>
                      <a:pt x="120" y="313"/>
                      <a:pt x="102" y="317"/>
                      <a:pt x="88" y="317"/>
                    </a:cubicBezTo>
                    <a:close/>
                  </a:path>
                </a:pathLst>
              </a:custGeom>
              <a:solidFill>
                <a:srgbClr val="ED40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93" name="组合 92"/>
          <p:cNvGrpSpPr/>
          <p:nvPr/>
        </p:nvGrpSpPr>
        <p:grpSpPr>
          <a:xfrm>
            <a:off x="582187" y="3395290"/>
            <a:ext cx="2547682" cy="548146"/>
            <a:chOff x="4631242" y="1185232"/>
            <a:chExt cx="2547682" cy="548146"/>
          </a:xfrm>
        </p:grpSpPr>
        <p:grpSp>
          <p:nvGrpSpPr>
            <p:cNvPr id="94" name="组合 93"/>
            <p:cNvGrpSpPr/>
            <p:nvPr/>
          </p:nvGrpSpPr>
          <p:grpSpPr>
            <a:xfrm>
              <a:off x="4631242" y="1185232"/>
              <a:ext cx="476412" cy="493074"/>
              <a:chOff x="6242320" y="1105727"/>
              <a:chExt cx="635216" cy="657434"/>
            </a:xfrm>
          </p:grpSpPr>
          <p:sp>
            <p:nvSpPr>
              <p:cNvPr id="99" name="TextBox 6"/>
              <p:cNvSpPr txBox="1"/>
              <p:nvPr/>
            </p:nvSpPr>
            <p:spPr>
              <a:xfrm>
                <a:off x="6327224" y="1105727"/>
                <a:ext cx="448425" cy="492443"/>
              </a:xfrm>
              <a:prstGeom prst="rect">
                <a:avLst/>
              </a:prstGeom>
              <a:noFill/>
            </p:spPr>
            <p:txBody>
              <a:bodyPr vert="horz" wrap="square" lIns="0" tIns="0" rIns="0" bIns="0" rtlCol="0" anchor="ctr">
                <a:spAutoFit/>
              </a:bodyPr>
              <a:lstStyle/>
              <a:p>
                <a:pPr algn="l"/>
                <a:r>
                  <a:rPr lang="en-US" altLang="zh-CN" sz="2400" dirty="0">
                    <a:solidFill>
                      <a:schemeClr val="accent6">
                        <a:lumMod val="75000"/>
                      </a:schemeClr>
                    </a:solidFill>
                    <a:latin typeface="Impact" pitchFamily="34" charset="0"/>
                    <a:ea typeface="微软雅黑" pitchFamily="34" charset="-122"/>
                  </a:rPr>
                  <a:t>01</a:t>
                </a:r>
                <a:endParaRPr lang="zh-CN" altLang="en-US" sz="2400" dirty="0">
                  <a:solidFill>
                    <a:schemeClr val="accent6">
                      <a:lumMod val="75000"/>
                    </a:schemeClr>
                  </a:solidFill>
                  <a:latin typeface="微软雅黑" pitchFamily="34" charset="-122"/>
                  <a:ea typeface="微软雅黑" pitchFamily="34" charset="-122"/>
                </a:endParaRPr>
              </a:p>
            </p:txBody>
          </p:sp>
          <p:sp>
            <p:nvSpPr>
              <p:cNvPr id="100" name="文本框 22"/>
              <p:cNvSpPr txBox="1"/>
              <p:nvPr/>
            </p:nvSpPr>
            <p:spPr>
              <a:xfrm>
                <a:off x="6242320" y="1516939"/>
                <a:ext cx="635216" cy="246222"/>
              </a:xfrm>
              <a:prstGeom prst="rect">
                <a:avLst/>
              </a:prstGeom>
              <a:noFill/>
            </p:spPr>
            <p:txBody>
              <a:bodyPr wrap="none" rtlCol="0">
                <a:spAutoFit/>
              </a:bodyPr>
              <a:lstStyle/>
              <a:p>
                <a:r>
                  <a:rPr lang="en-US" altLang="zh-CN" sz="600" b="1" dirty="0">
                    <a:solidFill>
                      <a:srgbClr val="818181"/>
                    </a:solidFill>
                    <a:latin typeface="Leelawadee" panose="020B0502040204020203" pitchFamily="34" charset="-34"/>
                    <a:cs typeface="Leelawadee" panose="020B0502040204020203" pitchFamily="34" charset="-34"/>
                  </a:rPr>
                  <a:t>OPTION</a:t>
                </a:r>
                <a:endParaRPr lang="zh-CN" altLang="en-US" sz="600" b="1" dirty="0">
                  <a:solidFill>
                    <a:srgbClr val="818181"/>
                  </a:solidFill>
                  <a:latin typeface="Leelawadee" panose="020B0502040204020203" pitchFamily="34" charset="-34"/>
                  <a:cs typeface="Leelawadee" panose="020B0502040204020203" pitchFamily="34" charset="-34"/>
                </a:endParaRPr>
              </a:p>
            </p:txBody>
          </p:sp>
        </p:grpSp>
        <p:grpSp>
          <p:nvGrpSpPr>
            <p:cNvPr id="95" name="组合 94"/>
            <p:cNvGrpSpPr/>
            <p:nvPr/>
          </p:nvGrpSpPr>
          <p:grpSpPr>
            <a:xfrm>
              <a:off x="4694924" y="1726235"/>
              <a:ext cx="2484000" cy="7143"/>
              <a:chOff x="6327224" y="1896619"/>
              <a:chExt cx="2624395" cy="9524"/>
            </a:xfrm>
          </p:grpSpPr>
          <p:cxnSp>
            <p:nvCxnSpPr>
              <p:cNvPr id="97" name="直接连接符 96"/>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96" name="文本框 44"/>
            <p:cNvSpPr txBox="1"/>
            <p:nvPr/>
          </p:nvSpPr>
          <p:spPr>
            <a:xfrm>
              <a:off x="5264285" y="1203331"/>
              <a:ext cx="1914639" cy="401648"/>
            </a:xfrm>
            <a:prstGeom prst="rect">
              <a:avLst/>
            </a:prstGeom>
            <a:noFill/>
          </p:spPr>
          <p:txBody>
            <a:bodyPr wrap="square" lIns="68580" tIns="34290" rIns="68580" bIns="34290" rtlCol="0">
              <a:spAutoFit/>
            </a:bodyPr>
            <a:lstStyle/>
            <a:p>
              <a:pPr>
                <a:lnSpc>
                  <a:spcPct val="12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grpSp>
      <p:grpSp>
        <p:nvGrpSpPr>
          <p:cNvPr id="101" name="组合 100"/>
          <p:cNvGrpSpPr/>
          <p:nvPr/>
        </p:nvGrpSpPr>
        <p:grpSpPr>
          <a:xfrm>
            <a:off x="956260" y="1566490"/>
            <a:ext cx="2547682" cy="548146"/>
            <a:chOff x="4631242" y="1185232"/>
            <a:chExt cx="2547682" cy="548146"/>
          </a:xfrm>
        </p:grpSpPr>
        <p:grpSp>
          <p:nvGrpSpPr>
            <p:cNvPr id="102" name="组合 101"/>
            <p:cNvGrpSpPr/>
            <p:nvPr/>
          </p:nvGrpSpPr>
          <p:grpSpPr>
            <a:xfrm>
              <a:off x="4631242" y="1185232"/>
              <a:ext cx="476412" cy="493074"/>
              <a:chOff x="6242320" y="1105727"/>
              <a:chExt cx="635216" cy="657434"/>
            </a:xfrm>
          </p:grpSpPr>
          <p:sp>
            <p:nvSpPr>
              <p:cNvPr id="107" name="TextBox 6"/>
              <p:cNvSpPr txBox="1"/>
              <p:nvPr/>
            </p:nvSpPr>
            <p:spPr>
              <a:xfrm>
                <a:off x="6327224" y="1105727"/>
                <a:ext cx="448425" cy="492443"/>
              </a:xfrm>
              <a:prstGeom prst="rect">
                <a:avLst/>
              </a:prstGeom>
              <a:noFill/>
            </p:spPr>
            <p:txBody>
              <a:bodyPr vert="horz" wrap="square" lIns="0" tIns="0" rIns="0" bIns="0" rtlCol="0" anchor="ctr">
                <a:spAutoFit/>
              </a:bodyPr>
              <a:lstStyle/>
              <a:p>
                <a:pPr algn="l"/>
                <a:r>
                  <a:rPr lang="en-US" altLang="zh-CN" sz="2400" dirty="0" smtClean="0">
                    <a:solidFill>
                      <a:schemeClr val="accent3">
                        <a:lumMod val="75000"/>
                      </a:schemeClr>
                    </a:solidFill>
                    <a:latin typeface="Impact" pitchFamily="34" charset="0"/>
                    <a:ea typeface="微软雅黑" pitchFamily="34" charset="-122"/>
                  </a:rPr>
                  <a:t>02</a:t>
                </a:r>
                <a:endParaRPr lang="zh-CN" altLang="en-US" sz="2400" dirty="0">
                  <a:solidFill>
                    <a:schemeClr val="accent3">
                      <a:lumMod val="75000"/>
                    </a:schemeClr>
                  </a:solidFill>
                  <a:latin typeface="微软雅黑" pitchFamily="34" charset="-122"/>
                  <a:ea typeface="微软雅黑" pitchFamily="34" charset="-122"/>
                </a:endParaRPr>
              </a:p>
            </p:txBody>
          </p:sp>
          <p:sp>
            <p:nvSpPr>
              <p:cNvPr id="108" name="文本框 22"/>
              <p:cNvSpPr txBox="1"/>
              <p:nvPr/>
            </p:nvSpPr>
            <p:spPr>
              <a:xfrm>
                <a:off x="6242320" y="1516939"/>
                <a:ext cx="635216" cy="246222"/>
              </a:xfrm>
              <a:prstGeom prst="rect">
                <a:avLst/>
              </a:prstGeom>
              <a:noFill/>
            </p:spPr>
            <p:txBody>
              <a:bodyPr wrap="none" rtlCol="0">
                <a:spAutoFit/>
              </a:bodyPr>
              <a:lstStyle/>
              <a:p>
                <a:r>
                  <a:rPr lang="en-US" altLang="zh-CN" sz="600" b="1" dirty="0">
                    <a:solidFill>
                      <a:srgbClr val="818181"/>
                    </a:solidFill>
                    <a:latin typeface="Leelawadee" panose="020B0502040204020203" pitchFamily="34" charset="-34"/>
                    <a:cs typeface="Leelawadee" panose="020B0502040204020203" pitchFamily="34" charset="-34"/>
                  </a:rPr>
                  <a:t>OPTION</a:t>
                </a:r>
                <a:endParaRPr lang="zh-CN" altLang="en-US" sz="600" b="1" dirty="0">
                  <a:solidFill>
                    <a:srgbClr val="818181"/>
                  </a:solidFill>
                  <a:latin typeface="Leelawadee" panose="020B0502040204020203" pitchFamily="34" charset="-34"/>
                  <a:cs typeface="Leelawadee" panose="020B0502040204020203" pitchFamily="34" charset="-34"/>
                </a:endParaRPr>
              </a:p>
            </p:txBody>
          </p:sp>
        </p:grpSp>
        <p:grpSp>
          <p:nvGrpSpPr>
            <p:cNvPr id="103" name="组合 102"/>
            <p:cNvGrpSpPr/>
            <p:nvPr/>
          </p:nvGrpSpPr>
          <p:grpSpPr>
            <a:xfrm>
              <a:off x="4694924" y="1726235"/>
              <a:ext cx="2484000" cy="7143"/>
              <a:chOff x="6327224" y="1896619"/>
              <a:chExt cx="2624395" cy="9524"/>
            </a:xfrm>
          </p:grpSpPr>
          <p:cxnSp>
            <p:nvCxnSpPr>
              <p:cNvPr id="105" name="直接连接符 104"/>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04" name="文本框 44"/>
            <p:cNvSpPr txBox="1"/>
            <p:nvPr/>
          </p:nvSpPr>
          <p:spPr>
            <a:xfrm>
              <a:off x="5264285" y="1203331"/>
              <a:ext cx="1914639" cy="401648"/>
            </a:xfrm>
            <a:prstGeom prst="rect">
              <a:avLst/>
            </a:prstGeom>
            <a:noFill/>
          </p:spPr>
          <p:txBody>
            <a:bodyPr wrap="square" lIns="68580" tIns="34290" rIns="68580" bIns="34290" rtlCol="0">
              <a:spAutoFit/>
            </a:bodyPr>
            <a:lstStyle/>
            <a:p>
              <a:pPr>
                <a:lnSpc>
                  <a:spcPct val="12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grpSp>
      <p:grpSp>
        <p:nvGrpSpPr>
          <p:cNvPr id="109" name="组合 108"/>
          <p:cNvGrpSpPr/>
          <p:nvPr/>
        </p:nvGrpSpPr>
        <p:grpSpPr>
          <a:xfrm>
            <a:off x="5724128" y="1342510"/>
            <a:ext cx="2547682" cy="548146"/>
            <a:chOff x="4631242" y="1185232"/>
            <a:chExt cx="2547682" cy="548146"/>
          </a:xfrm>
        </p:grpSpPr>
        <p:grpSp>
          <p:nvGrpSpPr>
            <p:cNvPr id="110" name="组合 109"/>
            <p:cNvGrpSpPr/>
            <p:nvPr/>
          </p:nvGrpSpPr>
          <p:grpSpPr>
            <a:xfrm>
              <a:off x="4631242" y="1185232"/>
              <a:ext cx="476412" cy="493074"/>
              <a:chOff x="6242320" y="1105727"/>
              <a:chExt cx="635216" cy="657434"/>
            </a:xfrm>
          </p:grpSpPr>
          <p:sp>
            <p:nvSpPr>
              <p:cNvPr id="115" name="TextBox 6"/>
              <p:cNvSpPr txBox="1"/>
              <p:nvPr/>
            </p:nvSpPr>
            <p:spPr>
              <a:xfrm>
                <a:off x="6327224" y="1105727"/>
                <a:ext cx="448425" cy="492443"/>
              </a:xfrm>
              <a:prstGeom prst="rect">
                <a:avLst/>
              </a:prstGeom>
              <a:noFill/>
            </p:spPr>
            <p:txBody>
              <a:bodyPr vert="horz" wrap="square" lIns="0" tIns="0" rIns="0" bIns="0" rtlCol="0" anchor="ctr">
                <a:spAutoFit/>
              </a:bodyPr>
              <a:lstStyle/>
              <a:p>
                <a:pPr algn="l"/>
                <a:r>
                  <a:rPr lang="en-US" altLang="zh-CN" sz="2400" dirty="0" smtClean="0">
                    <a:solidFill>
                      <a:srgbClr val="38B28A"/>
                    </a:solidFill>
                    <a:latin typeface="Impact" pitchFamily="34" charset="0"/>
                    <a:ea typeface="微软雅黑" pitchFamily="34" charset="-122"/>
                  </a:rPr>
                  <a:t>03</a:t>
                </a:r>
                <a:endParaRPr lang="zh-CN" altLang="en-US" sz="2400" dirty="0">
                  <a:solidFill>
                    <a:srgbClr val="38B28A"/>
                  </a:solidFill>
                  <a:latin typeface="微软雅黑" pitchFamily="34" charset="-122"/>
                  <a:ea typeface="微软雅黑" pitchFamily="34" charset="-122"/>
                </a:endParaRPr>
              </a:p>
            </p:txBody>
          </p:sp>
          <p:sp>
            <p:nvSpPr>
              <p:cNvPr id="116" name="文本框 22"/>
              <p:cNvSpPr txBox="1"/>
              <p:nvPr/>
            </p:nvSpPr>
            <p:spPr>
              <a:xfrm>
                <a:off x="6242320" y="1516939"/>
                <a:ext cx="635216" cy="246222"/>
              </a:xfrm>
              <a:prstGeom prst="rect">
                <a:avLst/>
              </a:prstGeom>
              <a:noFill/>
            </p:spPr>
            <p:txBody>
              <a:bodyPr wrap="none" rtlCol="0">
                <a:spAutoFit/>
              </a:bodyPr>
              <a:lstStyle/>
              <a:p>
                <a:r>
                  <a:rPr lang="en-US" altLang="zh-CN" sz="600" b="1" dirty="0">
                    <a:solidFill>
                      <a:srgbClr val="818181"/>
                    </a:solidFill>
                    <a:latin typeface="Leelawadee" panose="020B0502040204020203" pitchFamily="34" charset="-34"/>
                    <a:cs typeface="Leelawadee" panose="020B0502040204020203" pitchFamily="34" charset="-34"/>
                  </a:rPr>
                  <a:t>OPTION</a:t>
                </a:r>
                <a:endParaRPr lang="zh-CN" altLang="en-US" sz="600" b="1" dirty="0">
                  <a:solidFill>
                    <a:srgbClr val="818181"/>
                  </a:solidFill>
                  <a:latin typeface="Leelawadee" panose="020B0502040204020203" pitchFamily="34" charset="-34"/>
                  <a:cs typeface="Leelawadee" panose="020B0502040204020203" pitchFamily="34" charset="-34"/>
                </a:endParaRPr>
              </a:p>
            </p:txBody>
          </p:sp>
        </p:grpSp>
        <p:grpSp>
          <p:nvGrpSpPr>
            <p:cNvPr id="111" name="组合 110"/>
            <p:cNvGrpSpPr/>
            <p:nvPr/>
          </p:nvGrpSpPr>
          <p:grpSpPr>
            <a:xfrm>
              <a:off x="4694924" y="1726235"/>
              <a:ext cx="2484000" cy="7143"/>
              <a:chOff x="6327224" y="1896619"/>
              <a:chExt cx="2624395" cy="9524"/>
            </a:xfrm>
          </p:grpSpPr>
          <p:cxnSp>
            <p:nvCxnSpPr>
              <p:cNvPr id="113" name="直接连接符 112"/>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12" name="文本框 44"/>
            <p:cNvSpPr txBox="1"/>
            <p:nvPr/>
          </p:nvSpPr>
          <p:spPr>
            <a:xfrm>
              <a:off x="5264285" y="1203331"/>
              <a:ext cx="1914639" cy="401648"/>
            </a:xfrm>
            <a:prstGeom prst="rect">
              <a:avLst/>
            </a:prstGeom>
            <a:noFill/>
          </p:spPr>
          <p:txBody>
            <a:bodyPr wrap="square" lIns="68580" tIns="34290" rIns="68580" bIns="34290" rtlCol="0">
              <a:spAutoFit/>
            </a:bodyPr>
            <a:lstStyle/>
            <a:p>
              <a:pPr>
                <a:lnSpc>
                  <a:spcPct val="12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grpSp>
      <p:grpSp>
        <p:nvGrpSpPr>
          <p:cNvPr id="117" name="组合 116"/>
          <p:cNvGrpSpPr/>
          <p:nvPr/>
        </p:nvGrpSpPr>
        <p:grpSpPr>
          <a:xfrm>
            <a:off x="5990135" y="3387441"/>
            <a:ext cx="2547682" cy="548146"/>
            <a:chOff x="4631242" y="1185232"/>
            <a:chExt cx="2547682" cy="548146"/>
          </a:xfrm>
        </p:grpSpPr>
        <p:grpSp>
          <p:nvGrpSpPr>
            <p:cNvPr id="118" name="组合 117"/>
            <p:cNvGrpSpPr/>
            <p:nvPr/>
          </p:nvGrpSpPr>
          <p:grpSpPr>
            <a:xfrm>
              <a:off x="4631242" y="1185232"/>
              <a:ext cx="476412" cy="493074"/>
              <a:chOff x="6242320" y="1105727"/>
              <a:chExt cx="635216" cy="657434"/>
            </a:xfrm>
          </p:grpSpPr>
          <p:sp>
            <p:nvSpPr>
              <p:cNvPr id="123" name="TextBox 6"/>
              <p:cNvSpPr txBox="1"/>
              <p:nvPr/>
            </p:nvSpPr>
            <p:spPr>
              <a:xfrm>
                <a:off x="6327224" y="1105727"/>
                <a:ext cx="448425" cy="492443"/>
              </a:xfrm>
              <a:prstGeom prst="rect">
                <a:avLst/>
              </a:prstGeom>
              <a:noFill/>
            </p:spPr>
            <p:txBody>
              <a:bodyPr vert="horz" wrap="square" lIns="0" tIns="0" rIns="0" bIns="0" rtlCol="0" anchor="ctr">
                <a:spAutoFit/>
              </a:bodyPr>
              <a:lstStyle/>
              <a:p>
                <a:pPr algn="l"/>
                <a:r>
                  <a:rPr lang="en-US" altLang="zh-CN" sz="2400" dirty="0" smtClean="0">
                    <a:solidFill>
                      <a:srgbClr val="ED4037"/>
                    </a:solidFill>
                    <a:latin typeface="Impact" pitchFamily="34" charset="0"/>
                    <a:ea typeface="微软雅黑" pitchFamily="34" charset="-122"/>
                  </a:rPr>
                  <a:t>04</a:t>
                </a:r>
                <a:endParaRPr lang="zh-CN" altLang="en-US" sz="2400" dirty="0">
                  <a:solidFill>
                    <a:srgbClr val="ED4037"/>
                  </a:solidFill>
                  <a:latin typeface="微软雅黑" pitchFamily="34" charset="-122"/>
                  <a:ea typeface="微软雅黑" pitchFamily="34" charset="-122"/>
                </a:endParaRPr>
              </a:p>
            </p:txBody>
          </p:sp>
          <p:sp>
            <p:nvSpPr>
              <p:cNvPr id="124" name="文本框 22"/>
              <p:cNvSpPr txBox="1"/>
              <p:nvPr/>
            </p:nvSpPr>
            <p:spPr>
              <a:xfrm>
                <a:off x="6242320" y="1516939"/>
                <a:ext cx="635216" cy="246222"/>
              </a:xfrm>
              <a:prstGeom prst="rect">
                <a:avLst/>
              </a:prstGeom>
              <a:noFill/>
            </p:spPr>
            <p:txBody>
              <a:bodyPr wrap="none" rtlCol="0">
                <a:spAutoFit/>
              </a:bodyPr>
              <a:lstStyle/>
              <a:p>
                <a:r>
                  <a:rPr lang="en-US" altLang="zh-CN" sz="600" b="1" dirty="0">
                    <a:solidFill>
                      <a:srgbClr val="818181"/>
                    </a:solidFill>
                    <a:latin typeface="Leelawadee" panose="020B0502040204020203" pitchFamily="34" charset="-34"/>
                    <a:cs typeface="Leelawadee" panose="020B0502040204020203" pitchFamily="34" charset="-34"/>
                  </a:rPr>
                  <a:t>OPTION</a:t>
                </a:r>
                <a:endParaRPr lang="zh-CN" altLang="en-US" sz="600" b="1" dirty="0">
                  <a:solidFill>
                    <a:srgbClr val="818181"/>
                  </a:solidFill>
                  <a:latin typeface="Leelawadee" panose="020B0502040204020203" pitchFamily="34" charset="-34"/>
                  <a:cs typeface="Leelawadee" panose="020B0502040204020203" pitchFamily="34" charset="-34"/>
                </a:endParaRPr>
              </a:p>
            </p:txBody>
          </p:sp>
        </p:grpSp>
        <p:grpSp>
          <p:nvGrpSpPr>
            <p:cNvPr id="119" name="组合 118"/>
            <p:cNvGrpSpPr/>
            <p:nvPr/>
          </p:nvGrpSpPr>
          <p:grpSpPr>
            <a:xfrm>
              <a:off x="4694924" y="1726235"/>
              <a:ext cx="2484000" cy="7143"/>
              <a:chOff x="6327224" y="1896619"/>
              <a:chExt cx="2624395" cy="9524"/>
            </a:xfrm>
          </p:grpSpPr>
          <p:cxnSp>
            <p:nvCxnSpPr>
              <p:cNvPr id="121" name="直接连接符 120"/>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120" name="文本框 44"/>
            <p:cNvSpPr txBox="1"/>
            <p:nvPr/>
          </p:nvSpPr>
          <p:spPr>
            <a:xfrm>
              <a:off x="5264285" y="1203331"/>
              <a:ext cx="1914639" cy="401648"/>
            </a:xfrm>
            <a:prstGeom prst="rect">
              <a:avLst/>
            </a:prstGeom>
            <a:noFill/>
          </p:spPr>
          <p:txBody>
            <a:bodyPr wrap="square" lIns="68580" tIns="34290" rIns="68580" bIns="34290" rtlCol="0">
              <a:spAutoFit/>
            </a:bodyPr>
            <a:lstStyle/>
            <a:p>
              <a:pPr>
                <a:lnSpc>
                  <a:spcPct val="12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grpSp>
      <p:grpSp>
        <p:nvGrpSpPr>
          <p:cNvPr id="136" name="组合 135"/>
          <p:cNvGrpSpPr/>
          <p:nvPr/>
        </p:nvGrpSpPr>
        <p:grpSpPr>
          <a:xfrm>
            <a:off x="16705" y="214652"/>
            <a:ext cx="502756" cy="497280"/>
            <a:chOff x="8532440" y="316982"/>
            <a:chExt cx="385704" cy="381503"/>
          </a:xfrm>
        </p:grpSpPr>
        <p:grpSp>
          <p:nvGrpSpPr>
            <p:cNvPr id="137" name="组合 136"/>
            <p:cNvGrpSpPr/>
            <p:nvPr/>
          </p:nvGrpSpPr>
          <p:grpSpPr>
            <a:xfrm>
              <a:off x="8698011" y="316982"/>
              <a:ext cx="220133" cy="381503"/>
              <a:chOff x="6728131" y="339502"/>
              <a:chExt cx="220133" cy="381503"/>
            </a:xfrm>
          </p:grpSpPr>
          <p:sp>
            <p:nvSpPr>
              <p:cNvPr id="139" name="矩形 138"/>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矩形 139"/>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8" name="矩形 137"/>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a:off x="611560" y="638652"/>
            <a:ext cx="2782912" cy="45719"/>
            <a:chOff x="708968" y="614323"/>
            <a:chExt cx="2278856" cy="66467"/>
          </a:xfrm>
        </p:grpSpPr>
        <p:cxnSp>
          <p:nvCxnSpPr>
            <p:cNvPr id="142" name="直接连接符 141"/>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143" name="直接连接符 142"/>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44" name="TextBox 143"/>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145" name="TextBox 144"/>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146" name="TextBox 145"/>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425613980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Effect transition="in" filter="fade">
                                      <p:cBhvr>
                                        <p:cTn id="7" dur="1000"/>
                                        <p:tgtEl>
                                          <p:spTgt spid="69"/>
                                        </p:tgtEl>
                                      </p:cBhvr>
                                    </p:animEffect>
                                    <p:anim calcmode="lin" valueType="num">
                                      <p:cBhvr>
                                        <p:cTn id="8" dur="1000" fill="hold"/>
                                        <p:tgtEl>
                                          <p:spTgt spid="69"/>
                                        </p:tgtEl>
                                        <p:attrNameLst>
                                          <p:attrName>ppt_x</p:attrName>
                                        </p:attrNameLst>
                                      </p:cBhvr>
                                      <p:tavLst>
                                        <p:tav tm="0">
                                          <p:val>
                                            <p:strVal val="#ppt_x"/>
                                          </p:val>
                                        </p:tav>
                                        <p:tav tm="100000">
                                          <p:val>
                                            <p:strVal val="#ppt_x"/>
                                          </p:val>
                                        </p:tav>
                                      </p:tavLst>
                                    </p:anim>
                                    <p:anim calcmode="lin" valueType="num">
                                      <p:cBhvr>
                                        <p:cTn id="9" dur="1000" fill="hold"/>
                                        <p:tgtEl>
                                          <p:spTgt spid="6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childTnLst>
                          </p:cTn>
                        </p:par>
                        <p:par>
                          <p:cTn id="37" fill="hold">
                            <p:stCondLst>
                              <p:cond delay="2000"/>
                            </p:stCondLst>
                            <p:childTnLst>
                              <p:par>
                                <p:cTn id="38" presetID="53" presetClass="entr" presetSubtype="16" fill="hold" nodeType="afterEffect">
                                  <p:stCondLst>
                                    <p:cond delay="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par>
                          <p:cTn id="43" fill="hold">
                            <p:stCondLst>
                              <p:cond delay="2500"/>
                            </p:stCondLst>
                            <p:childTnLst>
                              <p:par>
                                <p:cTn id="44" presetID="18" presetClass="entr" presetSubtype="3" fill="hold" nodeType="afterEffect">
                                  <p:stCondLst>
                                    <p:cond delay="0"/>
                                  </p:stCondLst>
                                  <p:childTnLst>
                                    <p:set>
                                      <p:cBhvr>
                                        <p:cTn id="45" dur="1" fill="hold">
                                          <p:stCondLst>
                                            <p:cond delay="0"/>
                                          </p:stCondLst>
                                        </p:cTn>
                                        <p:tgtEl>
                                          <p:spTgt spid="93"/>
                                        </p:tgtEl>
                                        <p:attrNameLst>
                                          <p:attrName>style.visibility</p:attrName>
                                        </p:attrNameLst>
                                      </p:cBhvr>
                                      <p:to>
                                        <p:strVal val="visible"/>
                                      </p:to>
                                    </p:set>
                                    <p:animEffect transition="in" filter="strips(upRight)">
                                      <p:cBhvr>
                                        <p:cTn id="46" dur="500"/>
                                        <p:tgtEl>
                                          <p:spTgt spid="93"/>
                                        </p:tgtEl>
                                      </p:cBhvr>
                                    </p:animEffect>
                                  </p:childTnLst>
                                </p:cTn>
                              </p:par>
                            </p:childTnLst>
                          </p:cTn>
                        </p:par>
                        <p:par>
                          <p:cTn id="47" fill="hold">
                            <p:stCondLst>
                              <p:cond delay="3000"/>
                            </p:stCondLst>
                            <p:childTnLst>
                              <p:par>
                                <p:cTn id="48" presetID="53" presetClass="entr" presetSubtype="16" fill="hold" nodeType="after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p:cTn id="50" dur="500" fill="hold"/>
                                        <p:tgtEl>
                                          <p:spTgt spid="7"/>
                                        </p:tgtEl>
                                        <p:attrNameLst>
                                          <p:attrName>ppt_w</p:attrName>
                                        </p:attrNameLst>
                                      </p:cBhvr>
                                      <p:tavLst>
                                        <p:tav tm="0">
                                          <p:val>
                                            <p:fltVal val="0"/>
                                          </p:val>
                                        </p:tav>
                                        <p:tav tm="100000">
                                          <p:val>
                                            <p:strVal val="#ppt_w"/>
                                          </p:val>
                                        </p:tav>
                                      </p:tavLst>
                                    </p:anim>
                                    <p:anim calcmode="lin" valueType="num">
                                      <p:cBhvr>
                                        <p:cTn id="51" dur="500" fill="hold"/>
                                        <p:tgtEl>
                                          <p:spTgt spid="7"/>
                                        </p:tgtEl>
                                        <p:attrNameLst>
                                          <p:attrName>ppt_h</p:attrName>
                                        </p:attrNameLst>
                                      </p:cBhvr>
                                      <p:tavLst>
                                        <p:tav tm="0">
                                          <p:val>
                                            <p:fltVal val="0"/>
                                          </p:val>
                                        </p:tav>
                                        <p:tav tm="100000">
                                          <p:val>
                                            <p:strVal val="#ppt_h"/>
                                          </p:val>
                                        </p:tav>
                                      </p:tavLst>
                                    </p:anim>
                                    <p:animEffect transition="in" filter="fade">
                                      <p:cBhvr>
                                        <p:cTn id="52" dur="500"/>
                                        <p:tgtEl>
                                          <p:spTgt spid="7"/>
                                        </p:tgtEl>
                                      </p:cBhvr>
                                    </p:animEffect>
                                  </p:childTnLst>
                                </p:cTn>
                              </p:par>
                            </p:childTnLst>
                          </p:cTn>
                        </p:par>
                        <p:par>
                          <p:cTn id="53" fill="hold">
                            <p:stCondLst>
                              <p:cond delay="3500"/>
                            </p:stCondLst>
                            <p:childTnLst>
                              <p:par>
                                <p:cTn id="54" presetID="18" presetClass="entr" presetSubtype="3" fill="hold" nodeType="afterEffect">
                                  <p:stCondLst>
                                    <p:cond delay="0"/>
                                  </p:stCondLst>
                                  <p:childTnLst>
                                    <p:set>
                                      <p:cBhvr>
                                        <p:cTn id="55" dur="1" fill="hold">
                                          <p:stCondLst>
                                            <p:cond delay="0"/>
                                          </p:stCondLst>
                                        </p:cTn>
                                        <p:tgtEl>
                                          <p:spTgt spid="101"/>
                                        </p:tgtEl>
                                        <p:attrNameLst>
                                          <p:attrName>style.visibility</p:attrName>
                                        </p:attrNameLst>
                                      </p:cBhvr>
                                      <p:to>
                                        <p:strVal val="visible"/>
                                      </p:to>
                                    </p:set>
                                    <p:animEffect transition="in" filter="strips(upRight)">
                                      <p:cBhvr>
                                        <p:cTn id="56" dur="500"/>
                                        <p:tgtEl>
                                          <p:spTgt spid="101"/>
                                        </p:tgtEl>
                                      </p:cBhvr>
                                    </p:animEffect>
                                  </p:childTnLst>
                                </p:cTn>
                              </p:par>
                            </p:childTnLst>
                          </p:cTn>
                        </p:par>
                        <p:par>
                          <p:cTn id="57" fill="hold">
                            <p:stCondLst>
                              <p:cond delay="4000"/>
                            </p:stCondLst>
                            <p:childTnLst>
                              <p:par>
                                <p:cTn id="58" presetID="53" presetClass="entr" presetSubtype="16" fill="hold" nodeType="afterEffect">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cBhvr>
                                        <p:cTn id="60" dur="500" fill="hold"/>
                                        <p:tgtEl>
                                          <p:spTgt spid="41"/>
                                        </p:tgtEl>
                                        <p:attrNameLst>
                                          <p:attrName>ppt_w</p:attrName>
                                        </p:attrNameLst>
                                      </p:cBhvr>
                                      <p:tavLst>
                                        <p:tav tm="0">
                                          <p:val>
                                            <p:fltVal val="0"/>
                                          </p:val>
                                        </p:tav>
                                        <p:tav tm="100000">
                                          <p:val>
                                            <p:strVal val="#ppt_w"/>
                                          </p:val>
                                        </p:tav>
                                      </p:tavLst>
                                    </p:anim>
                                    <p:anim calcmode="lin" valueType="num">
                                      <p:cBhvr>
                                        <p:cTn id="61" dur="500" fill="hold"/>
                                        <p:tgtEl>
                                          <p:spTgt spid="41"/>
                                        </p:tgtEl>
                                        <p:attrNameLst>
                                          <p:attrName>ppt_h</p:attrName>
                                        </p:attrNameLst>
                                      </p:cBhvr>
                                      <p:tavLst>
                                        <p:tav tm="0">
                                          <p:val>
                                            <p:fltVal val="0"/>
                                          </p:val>
                                        </p:tav>
                                        <p:tav tm="100000">
                                          <p:val>
                                            <p:strVal val="#ppt_h"/>
                                          </p:val>
                                        </p:tav>
                                      </p:tavLst>
                                    </p:anim>
                                    <p:animEffect transition="in" filter="fade">
                                      <p:cBhvr>
                                        <p:cTn id="62" dur="500"/>
                                        <p:tgtEl>
                                          <p:spTgt spid="41"/>
                                        </p:tgtEl>
                                      </p:cBhvr>
                                    </p:animEffect>
                                  </p:childTnLst>
                                </p:cTn>
                              </p:par>
                            </p:childTnLst>
                          </p:cTn>
                        </p:par>
                        <p:par>
                          <p:cTn id="63" fill="hold">
                            <p:stCondLst>
                              <p:cond delay="4500"/>
                            </p:stCondLst>
                            <p:childTnLst>
                              <p:par>
                                <p:cTn id="64" presetID="18" presetClass="entr" presetSubtype="3" fill="hold" nodeType="afterEffect">
                                  <p:stCondLst>
                                    <p:cond delay="0"/>
                                  </p:stCondLst>
                                  <p:childTnLst>
                                    <p:set>
                                      <p:cBhvr>
                                        <p:cTn id="65" dur="1" fill="hold">
                                          <p:stCondLst>
                                            <p:cond delay="0"/>
                                          </p:stCondLst>
                                        </p:cTn>
                                        <p:tgtEl>
                                          <p:spTgt spid="109"/>
                                        </p:tgtEl>
                                        <p:attrNameLst>
                                          <p:attrName>style.visibility</p:attrName>
                                        </p:attrNameLst>
                                      </p:cBhvr>
                                      <p:to>
                                        <p:strVal val="visible"/>
                                      </p:to>
                                    </p:set>
                                    <p:animEffect transition="in" filter="strips(upRight)">
                                      <p:cBhvr>
                                        <p:cTn id="66" dur="500"/>
                                        <p:tgtEl>
                                          <p:spTgt spid="109"/>
                                        </p:tgtEl>
                                      </p:cBhvr>
                                    </p:animEffect>
                                  </p:childTnLst>
                                </p:cTn>
                              </p:par>
                            </p:childTnLst>
                          </p:cTn>
                        </p:par>
                        <p:par>
                          <p:cTn id="67" fill="hold">
                            <p:stCondLst>
                              <p:cond delay="5000"/>
                            </p:stCondLst>
                            <p:childTnLst>
                              <p:par>
                                <p:cTn id="68" presetID="53" presetClass="entr" presetSubtype="16" fill="hold" nodeType="afterEffect">
                                  <p:stCondLst>
                                    <p:cond delay="0"/>
                                  </p:stCondLst>
                                  <p:childTnLst>
                                    <p:set>
                                      <p:cBhvr>
                                        <p:cTn id="69" dur="1" fill="hold">
                                          <p:stCondLst>
                                            <p:cond delay="0"/>
                                          </p:stCondLst>
                                        </p:cTn>
                                        <p:tgtEl>
                                          <p:spTgt spid="55"/>
                                        </p:tgtEl>
                                        <p:attrNameLst>
                                          <p:attrName>style.visibility</p:attrName>
                                        </p:attrNameLst>
                                      </p:cBhvr>
                                      <p:to>
                                        <p:strVal val="visible"/>
                                      </p:to>
                                    </p:set>
                                    <p:anim calcmode="lin" valueType="num">
                                      <p:cBhvr>
                                        <p:cTn id="70" dur="500" fill="hold"/>
                                        <p:tgtEl>
                                          <p:spTgt spid="55"/>
                                        </p:tgtEl>
                                        <p:attrNameLst>
                                          <p:attrName>ppt_w</p:attrName>
                                        </p:attrNameLst>
                                      </p:cBhvr>
                                      <p:tavLst>
                                        <p:tav tm="0">
                                          <p:val>
                                            <p:fltVal val="0"/>
                                          </p:val>
                                        </p:tav>
                                        <p:tav tm="100000">
                                          <p:val>
                                            <p:strVal val="#ppt_w"/>
                                          </p:val>
                                        </p:tav>
                                      </p:tavLst>
                                    </p:anim>
                                    <p:anim calcmode="lin" valueType="num">
                                      <p:cBhvr>
                                        <p:cTn id="71" dur="500" fill="hold"/>
                                        <p:tgtEl>
                                          <p:spTgt spid="55"/>
                                        </p:tgtEl>
                                        <p:attrNameLst>
                                          <p:attrName>ppt_h</p:attrName>
                                        </p:attrNameLst>
                                      </p:cBhvr>
                                      <p:tavLst>
                                        <p:tav tm="0">
                                          <p:val>
                                            <p:fltVal val="0"/>
                                          </p:val>
                                        </p:tav>
                                        <p:tav tm="100000">
                                          <p:val>
                                            <p:strVal val="#ppt_h"/>
                                          </p:val>
                                        </p:tav>
                                      </p:tavLst>
                                    </p:anim>
                                    <p:animEffect transition="in" filter="fade">
                                      <p:cBhvr>
                                        <p:cTn id="72" dur="500"/>
                                        <p:tgtEl>
                                          <p:spTgt spid="55"/>
                                        </p:tgtEl>
                                      </p:cBhvr>
                                    </p:animEffect>
                                  </p:childTnLst>
                                </p:cTn>
                              </p:par>
                            </p:childTnLst>
                          </p:cTn>
                        </p:par>
                        <p:par>
                          <p:cTn id="73" fill="hold">
                            <p:stCondLst>
                              <p:cond delay="5500"/>
                            </p:stCondLst>
                            <p:childTnLst>
                              <p:par>
                                <p:cTn id="74" presetID="18" presetClass="entr" presetSubtype="3" fill="hold" nodeType="afterEffect">
                                  <p:stCondLst>
                                    <p:cond delay="0"/>
                                  </p:stCondLst>
                                  <p:childTnLst>
                                    <p:set>
                                      <p:cBhvr>
                                        <p:cTn id="75" dur="1" fill="hold">
                                          <p:stCondLst>
                                            <p:cond delay="0"/>
                                          </p:stCondLst>
                                        </p:cTn>
                                        <p:tgtEl>
                                          <p:spTgt spid="117"/>
                                        </p:tgtEl>
                                        <p:attrNameLst>
                                          <p:attrName>style.visibility</p:attrName>
                                        </p:attrNameLst>
                                      </p:cBhvr>
                                      <p:to>
                                        <p:strVal val="visible"/>
                                      </p:to>
                                    </p:set>
                                    <p:animEffect transition="in" filter="strips(upRight)">
                                      <p:cBhvr>
                                        <p:cTn id="76"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1600733" y="1923678"/>
            <a:ext cx="6967681" cy="0"/>
          </a:xfrm>
          <a:prstGeom prst="line">
            <a:avLst/>
          </a:prstGeom>
          <a:noFill/>
          <a:ln w="9525" cap="flat" cmpd="sng" algn="ctr">
            <a:solidFill>
              <a:sysClr val="window" lastClr="FFFFFF">
                <a:lumMod val="65000"/>
              </a:sysClr>
            </a:solidFill>
            <a:prstDash val="solid"/>
          </a:ln>
          <a:effectLst/>
        </p:spPr>
      </p:cxnSp>
      <p:cxnSp>
        <p:nvCxnSpPr>
          <p:cNvPr id="3" name="直接连接符 2"/>
          <p:cNvCxnSpPr/>
          <p:nvPr/>
        </p:nvCxnSpPr>
        <p:spPr>
          <a:xfrm>
            <a:off x="1600733" y="2313100"/>
            <a:ext cx="6967681" cy="0"/>
          </a:xfrm>
          <a:prstGeom prst="line">
            <a:avLst/>
          </a:prstGeom>
          <a:noFill/>
          <a:ln w="9525" cap="flat" cmpd="sng" algn="ctr">
            <a:solidFill>
              <a:sysClr val="window" lastClr="FFFFFF">
                <a:lumMod val="65000"/>
              </a:sysClr>
            </a:solidFill>
            <a:prstDash val="solid"/>
          </a:ln>
          <a:effectLst/>
        </p:spPr>
      </p:cxnSp>
      <p:cxnSp>
        <p:nvCxnSpPr>
          <p:cNvPr id="4" name="直接连接符 3"/>
          <p:cNvCxnSpPr/>
          <p:nvPr/>
        </p:nvCxnSpPr>
        <p:spPr>
          <a:xfrm>
            <a:off x="1600733" y="2702522"/>
            <a:ext cx="6967681" cy="0"/>
          </a:xfrm>
          <a:prstGeom prst="line">
            <a:avLst/>
          </a:prstGeom>
          <a:noFill/>
          <a:ln w="9525" cap="flat" cmpd="sng" algn="ctr">
            <a:solidFill>
              <a:sysClr val="window" lastClr="FFFFFF">
                <a:lumMod val="65000"/>
              </a:sysClr>
            </a:solidFill>
            <a:prstDash val="solid"/>
          </a:ln>
          <a:effectLst/>
        </p:spPr>
      </p:cxnSp>
      <p:cxnSp>
        <p:nvCxnSpPr>
          <p:cNvPr id="5" name="直接连接符 4"/>
          <p:cNvCxnSpPr/>
          <p:nvPr/>
        </p:nvCxnSpPr>
        <p:spPr>
          <a:xfrm>
            <a:off x="1600733" y="3091944"/>
            <a:ext cx="6967681" cy="0"/>
          </a:xfrm>
          <a:prstGeom prst="line">
            <a:avLst/>
          </a:prstGeom>
          <a:noFill/>
          <a:ln w="9525" cap="flat" cmpd="sng" algn="ctr">
            <a:solidFill>
              <a:sysClr val="window" lastClr="FFFFFF">
                <a:lumMod val="65000"/>
              </a:sysClr>
            </a:solidFill>
            <a:prstDash val="solid"/>
          </a:ln>
          <a:effectLst/>
        </p:spPr>
      </p:cxnSp>
      <p:cxnSp>
        <p:nvCxnSpPr>
          <p:cNvPr id="6" name="直接连接符 5"/>
          <p:cNvCxnSpPr/>
          <p:nvPr/>
        </p:nvCxnSpPr>
        <p:spPr>
          <a:xfrm>
            <a:off x="1600733" y="3481366"/>
            <a:ext cx="6967681" cy="0"/>
          </a:xfrm>
          <a:prstGeom prst="line">
            <a:avLst/>
          </a:prstGeom>
          <a:noFill/>
          <a:ln w="9525" cap="flat" cmpd="sng" algn="ctr">
            <a:solidFill>
              <a:sysClr val="window" lastClr="FFFFFF">
                <a:lumMod val="65000"/>
              </a:sysClr>
            </a:solidFill>
            <a:prstDash val="solid"/>
          </a:ln>
          <a:effectLst/>
        </p:spPr>
      </p:cxnSp>
      <p:cxnSp>
        <p:nvCxnSpPr>
          <p:cNvPr id="7" name="直接连接符 6"/>
          <p:cNvCxnSpPr/>
          <p:nvPr/>
        </p:nvCxnSpPr>
        <p:spPr>
          <a:xfrm>
            <a:off x="1600733" y="3870790"/>
            <a:ext cx="6967681" cy="0"/>
          </a:xfrm>
          <a:prstGeom prst="line">
            <a:avLst/>
          </a:prstGeom>
          <a:noFill/>
          <a:ln w="9525" cap="flat" cmpd="sng" algn="ctr">
            <a:solidFill>
              <a:sysClr val="window" lastClr="FFFFFF">
                <a:lumMod val="65000"/>
              </a:sysClr>
            </a:solidFill>
            <a:prstDash val="solid"/>
          </a:ln>
          <a:effectLst/>
        </p:spPr>
      </p:cxnSp>
      <p:cxnSp>
        <p:nvCxnSpPr>
          <p:cNvPr id="8" name="直接连接符 7"/>
          <p:cNvCxnSpPr/>
          <p:nvPr/>
        </p:nvCxnSpPr>
        <p:spPr>
          <a:xfrm>
            <a:off x="323528" y="4220087"/>
            <a:ext cx="8244886" cy="0"/>
          </a:xfrm>
          <a:prstGeom prst="line">
            <a:avLst/>
          </a:prstGeom>
          <a:noFill/>
          <a:ln w="28575" cap="flat" cmpd="sng" algn="ctr">
            <a:solidFill>
              <a:schemeClr val="tx1">
                <a:lumMod val="50000"/>
                <a:lumOff val="50000"/>
              </a:schemeClr>
            </a:solidFill>
            <a:prstDash val="solid"/>
          </a:ln>
          <a:effectLst/>
        </p:spPr>
      </p:cxnSp>
      <p:sp>
        <p:nvSpPr>
          <p:cNvPr id="9" name="Freeform 82"/>
          <p:cNvSpPr>
            <a:spLocks/>
          </p:cNvSpPr>
          <p:nvPr/>
        </p:nvSpPr>
        <p:spPr bwMode="auto">
          <a:xfrm>
            <a:off x="2207079" y="3563256"/>
            <a:ext cx="603355" cy="647018"/>
          </a:xfrm>
          <a:custGeom>
            <a:avLst/>
            <a:gdLst>
              <a:gd name="T0" fmla="*/ 0 w 128"/>
              <a:gd name="T1" fmla="*/ 198 h 198"/>
              <a:gd name="T2" fmla="*/ 128 w 128"/>
              <a:gd name="T3" fmla="*/ 198 h 198"/>
              <a:gd name="T4" fmla="*/ 128 w 128"/>
              <a:gd name="T5" fmla="*/ 0 h 198"/>
              <a:gd name="T6" fmla="*/ 0 w 128"/>
              <a:gd name="T7" fmla="*/ 198 h 198"/>
            </a:gdLst>
            <a:ahLst/>
            <a:cxnLst>
              <a:cxn ang="0">
                <a:pos x="T0" y="T1"/>
              </a:cxn>
              <a:cxn ang="0">
                <a:pos x="T2" y="T3"/>
              </a:cxn>
              <a:cxn ang="0">
                <a:pos x="T4" y="T5"/>
              </a:cxn>
              <a:cxn ang="0">
                <a:pos x="T6" y="T7"/>
              </a:cxn>
            </a:cxnLst>
            <a:rect l="0" t="0" r="r" b="b"/>
            <a:pathLst>
              <a:path w="128" h="198">
                <a:moveTo>
                  <a:pt x="0" y="198"/>
                </a:moveTo>
                <a:lnTo>
                  <a:pt x="128" y="198"/>
                </a:lnTo>
                <a:lnTo>
                  <a:pt x="128" y="0"/>
                </a:lnTo>
                <a:lnTo>
                  <a:pt x="0" y="198"/>
                </a:lnTo>
                <a:close/>
              </a:path>
            </a:pathLst>
          </a:custGeom>
          <a:solidFill>
            <a:srgbClr val="38B28A"/>
          </a:solidFill>
          <a:ln>
            <a:noFill/>
          </a:ln>
          <a:effectLst>
            <a:outerShdw blurRad="50800" dist="38100" dir="10800000" algn="r"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Freeform 83"/>
          <p:cNvSpPr>
            <a:spLocks/>
          </p:cNvSpPr>
          <p:nvPr/>
        </p:nvSpPr>
        <p:spPr bwMode="auto">
          <a:xfrm>
            <a:off x="2699792" y="3247261"/>
            <a:ext cx="922960" cy="972818"/>
          </a:xfrm>
          <a:custGeom>
            <a:avLst/>
            <a:gdLst>
              <a:gd name="T0" fmla="*/ 0 w 102"/>
              <a:gd name="T1" fmla="*/ 156 h 156"/>
              <a:gd name="T2" fmla="*/ 102 w 102"/>
              <a:gd name="T3" fmla="*/ 156 h 156"/>
              <a:gd name="T4" fmla="*/ 102 w 102"/>
              <a:gd name="T5" fmla="*/ 0 h 156"/>
              <a:gd name="T6" fmla="*/ 0 w 102"/>
              <a:gd name="T7" fmla="*/ 156 h 156"/>
            </a:gdLst>
            <a:ahLst/>
            <a:cxnLst>
              <a:cxn ang="0">
                <a:pos x="T0" y="T1"/>
              </a:cxn>
              <a:cxn ang="0">
                <a:pos x="T2" y="T3"/>
              </a:cxn>
              <a:cxn ang="0">
                <a:pos x="T4" y="T5"/>
              </a:cxn>
              <a:cxn ang="0">
                <a:pos x="T6" y="T7"/>
              </a:cxn>
            </a:cxnLst>
            <a:rect l="0" t="0" r="r" b="b"/>
            <a:pathLst>
              <a:path w="102" h="156">
                <a:moveTo>
                  <a:pt x="0" y="156"/>
                </a:moveTo>
                <a:lnTo>
                  <a:pt x="102" y="156"/>
                </a:lnTo>
                <a:lnTo>
                  <a:pt x="102" y="0"/>
                </a:lnTo>
                <a:lnTo>
                  <a:pt x="0" y="156"/>
                </a:lnTo>
                <a:close/>
              </a:path>
            </a:pathLst>
          </a:custGeom>
          <a:solidFill>
            <a:srgbClr val="F9711C"/>
          </a:solidFill>
          <a:ln>
            <a:noFill/>
          </a:ln>
          <a:effectLst>
            <a:outerShdw blurRad="50800" dist="38100" dir="10800000" algn="r"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84"/>
          <p:cNvSpPr>
            <a:spLocks/>
          </p:cNvSpPr>
          <p:nvPr/>
        </p:nvSpPr>
        <p:spPr bwMode="auto">
          <a:xfrm>
            <a:off x="3491880" y="2926035"/>
            <a:ext cx="1039801" cy="1294045"/>
          </a:xfrm>
          <a:custGeom>
            <a:avLst/>
            <a:gdLst>
              <a:gd name="T0" fmla="*/ 0 w 104"/>
              <a:gd name="T1" fmla="*/ 160 h 160"/>
              <a:gd name="T2" fmla="*/ 104 w 104"/>
              <a:gd name="T3" fmla="*/ 160 h 160"/>
              <a:gd name="T4" fmla="*/ 104 w 104"/>
              <a:gd name="T5" fmla="*/ 0 h 160"/>
              <a:gd name="T6" fmla="*/ 0 w 104"/>
              <a:gd name="T7" fmla="*/ 160 h 160"/>
            </a:gdLst>
            <a:ahLst/>
            <a:cxnLst>
              <a:cxn ang="0">
                <a:pos x="T0" y="T1"/>
              </a:cxn>
              <a:cxn ang="0">
                <a:pos x="T2" y="T3"/>
              </a:cxn>
              <a:cxn ang="0">
                <a:pos x="T4" y="T5"/>
              </a:cxn>
              <a:cxn ang="0">
                <a:pos x="T6" y="T7"/>
              </a:cxn>
            </a:cxnLst>
            <a:rect l="0" t="0" r="r" b="b"/>
            <a:pathLst>
              <a:path w="104" h="160">
                <a:moveTo>
                  <a:pt x="0" y="160"/>
                </a:moveTo>
                <a:lnTo>
                  <a:pt x="104" y="160"/>
                </a:lnTo>
                <a:lnTo>
                  <a:pt x="104" y="0"/>
                </a:lnTo>
                <a:lnTo>
                  <a:pt x="0" y="160"/>
                </a:lnTo>
                <a:close/>
              </a:path>
            </a:pathLst>
          </a:custGeom>
          <a:solidFill>
            <a:srgbClr val="92AF27"/>
          </a:solidFill>
          <a:ln>
            <a:noFill/>
          </a:ln>
          <a:effectLst>
            <a:outerShdw blurRad="50800" dist="38100" dir="10800000" algn="r"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85"/>
          <p:cNvSpPr>
            <a:spLocks/>
          </p:cNvSpPr>
          <p:nvPr/>
        </p:nvSpPr>
        <p:spPr bwMode="auto">
          <a:xfrm>
            <a:off x="4324169" y="2710997"/>
            <a:ext cx="1256686" cy="1517557"/>
          </a:xfrm>
          <a:custGeom>
            <a:avLst/>
            <a:gdLst>
              <a:gd name="T0" fmla="*/ 0 w 71"/>
              <a:gd name="T1" fmla="*/ 111 h 111"/>
              <a:gd name="T2" fmla="*/ 71 w 71"/>
              <a:gd name="T3" fmla="*/ 111 h 111"/>
              <a:gd name="T4" fmla="*/ 71 w 71"/>
              <a:gd name="T5" fmla="*/ 0 h 111"/>
              <a:gd name="T6" fmla="*/ 0 w 71"/>
              <a:gd name="T7" fmla="*/ 111 h 111"/>
            </a:gdLst>
            <a:ahLst/>
            <a:cxnLst>
              <a:cxn ang="0">
                <a:pos x="T0" y="T1"/>
              </a:cxn>
              <a:cxn ang="0">
                <a:pos x="T2" y="T3"/>
              </a:cxn>
              <a:cxn ang="0">
                <a:pos x="T4" y="T5"/>
              </a:cxn>
              <a:cxn ang="0">
                <a:pos x="T6" y="T7"/>
              </a:cxn>
            </a:cxnLst>
            <a:rect l="0" t="0" r="r" b="b"/>
            <a:pathLst>
              <a:path w="71" h="111">
                <a:moveTo>
                  <a:pt x="0" y="111"/>
                </a:moveTo>
                <a:lnTo>
                  <a:pt x="71" y="111"/>
                </a:lnTo>
                <a:lnTo>
                  <a:pt x="71" y="0"/>
                </a:lnTo>
                <a:lnTo>
                  <a:pt x="0" y="111"/>
                </a:lnTo>
                <a:close/>
              </a:path>
            </a:pathLst>
          </a:custGeom>
          <a:solidFill>
            <a:schemeClr val="accent5">
              <a:lumMod val="75000"/>
            </a:schemeClr>
          </a:solidFill>
          <a:ln>
            <a:noFill/>
          </a:ln>
          <a:effectLst>
            <a:outerShdw blurRad="50800" dist="38100" dir="10800000" algn="r"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 name="TextBox 12"/>
          <p:cNvSpPr txBox="1"/>
          <p:nvPr/>
        </p:nvSpPr>
        <p:spPr>
          <a:xfrm>
            <a:off x="1122005" y="1810440"/>
            <a:ext cx="561692" cy="284693"/>
          </a:xfrm>
          <a:prstGeom prst="rect">
            <a:avLst/>
          </a:prstGeom>
          <a:noFill/>
        </p:spPr>
        <p:txBody>
          <a:bodyPr wrap="none" lIns="68580" tIns="34290" rIns="68580" bIns="34290" rtlCol="0" anchor="ctr">
            <a:spAutoFit/>
          </a:bodyPr>
          <a:lstStyle/>
          <a:p>
            <a:pPr algn="r"/>
            <a:r>
              <a:rPr lang="en-US" altLang="zh-CN" sz="1400" dirty="0" smtClean="0">
                <a:solidFill>
                  <a:srgbClr val="131426"/>
                </a:solidFill>
                <a:latin typeface="微软雅黑" pitchFamily="34" charset="-122"/>
                <a:ea typeface="微软雅黑" pitchFamily="34" charset="-122"/>
              </a:rPr>
              <a:t>5000</a:t>
            </a:r>
            <a:endParaRPr lang="zh-CN" altLang="en-US" sz="1400" dirty="0" smtClean="0">
              <a:solidFill>
                <a:srgbClr val="131426"/>
              </a:solidFill>
              <a:latin typeface="微软雅黑" pitchFamily="34" charset="-122"/>
              <a:ea typeface="微软雅黑" pitchFamily="34" charset="-122"/>
            </a:endParaRPr>
          </a:p>
        </p:txBody>
      </p:sp>
      <p:sp>
        <p:nvSpPr>
          <p:cNvPr id="14" name="TextBox 13"/>
          <p:cNvSpPr txBox="1"/>
          <p:nvPr/>
        </p:nvSpPr>
        <p:spPr>
          <a:xfrm>
            <a:off x="1122005" y="2170480"/>
            <a:ext cx="561692" cy="284693"/>
          </a:xfrm>
          <a:prstGeom prst="rect">
            <a:avLst/>
          </a:prstGeom>
          <a:noFill/>
        </p:spPr>
        <p:txBody>
          <a:bodyPr wrap="none" lIns="68580" tIns="34290" rIns="68580" bIns="34290" rtlCol="0" anchor="ctr">
            <a:spAutoFit/>
          </a:bodyPr>
          <a:lstStyle/>
          <a:p>
            <a:pPr algn="r"/>
            <a:r>
              <a:rPr lang="en-US" altLang="zh-CN" sz="1400" dirty="0" smtClean="0">
                <a:solidFill>
                  <a:srgbClr val="131426"/>
                </a:solidFill>
                <a:latin typeface="微软雅黑" pitchFamily="34" charset="-122"/>
                <a:ea typeface="微软雅黑" pitchFamily="34" charset="-122"/>
              </a:rPr>
              <a:t>4000</a:t>
            </a:r>
            <a:endParaRPr lang="zh-CN" altLang="en-US" sz="1400" dirty="0" smtClean="0">
              <a:solidFill>
                <a:srgbClr val="131426"/>
              </a:solidFill>
              <a:latin typeface="微软雅黑" pitchFamily="34" charset="-122"/>
              <a:ea typeface="微软雅黑" pitchFamily="34" charset="-122"/>
            </a:endParaRPr>
          </a:p>
        </p:txBody>
      </p:sp>
      <p:sp>
        <p:nvSpPr>
          <p:cNvPr id="15" name="TextBox 14"/>
          <p:cNvSpPr txBox="1"/>
          <p:nvPr/>
        </p:nvSpPr>
        <p:spPr>
          <a:xfrm>
            <a:off x="1122005" y="2530520"/>
            <a:ext cx="561692" cy="284693"/>
          </a:xfrm>
          <a:prstGeom prst="rect">
            <a:avLst/>
          </a:prstGeom>
          <a:noFill/>
        </p:spPr>
        <p:txBody>
          <a:bodyPr wrap="none" lIns="68580" tIns="34290" rIns="68580" bIns="34290" rtlCol="0" anchor="ctr">
            <a:spAutoFit/>
          </a:bodyPr>
          <a:lstStyle/>
          <a:p>
            <a:pPr algn="r"/>
            <a:r>
              <a:rPr lang="en-US" altLang="zh-CN" sz="1400" dirty="0" smtClean="0">
                <a:solidFill>
                  <a:srgbClr val="131426"/>
                </a:solidFill>
                <a:latin typeface="微软雅黑" pitchFamily="34" charset="-122"/>
                <a:ea typeface="微软雅黑" pitchFamily="34" charset="-122"/>
              </a:rPr>
              <a:t>3000</a:t>
            </a:r>
            <a:endParaRPr lang="zh-CN" altLang="en-US" sz="1400" dirty="0" smtClean="0">
              <a:solidFill>
                <a:srgbClr val="131426"/>
              </a:solidFill>
              <a:latin typeface="微软雅黑" pitchFamily="34" charset="-122"/>
              <a:ea typeface="微软雅黑" pitchFamily="34" charset="-122"/>
            </a:endParaRPr>
          </a:p>
        </p:txBody>
      </p:sp>
      <p:sp>
        <p:nvSpPr>
          <p:cNvPr id="16" name="TextBox 15"/>
          <p:cNvSpPr txBox="1"/>
          <p:nvPr/>
        </p:nvSpPr>
        <p:spPr>
          <a:xfrm>
            <a:off x="1122005" y="2962568"/>
            <a:ext cx="561692" cy="284693"/>
          </a:xfrm>
          <a:prstGeom prst="rect">
            <a:avLst/>
          </a:prstGeom>
          <a:noFill/>
        </p:spPr>
        <p:txBody>
          <a:bodyPr wrap="none" lIns="68580" tIns="34290" rIns="68580" bIns="34290" rtlCol="0" anchor="ctr">
            <a:spAutoFit/>
          </a:bodyPr>
          <a:lstStyle/>
          <a:p>
            <a:pPr algn="r"/>
            <a:r>
              <a:rPr lang="en-US" altLang="zh-CN" sz="1400" dirty="0" smtClean="0">
                <a:solidFill>
                  <a:srgbClr val="131426"/>
                </a:solidFill>
                <a:latin typeface="微软雅黑" pitchFamily="34" charset="-122"/>
                <a:ea typeface="微软雅黑" pitchFamily="34" charset="-122"/>
              </a:rPr>
              <a:t>2000</a:t>
            </a:r>
            <a:endParaRPr lang="zh-CN" altLang="en-US" sz="1400" dirty="0" smtClean="0">
              <a:solidFill>
                <a:srgbClr val="131426"/>
              </a:solidFill>
              <a:latin typeface="微软雅黑" pitchFamily="34" charset="-122"/>
              <a:ea typeface="微软雅黑" pitchFamily="34" charset="-122"/>
            </a:endParaRPr>
          </a:p>
        </p:txBody>
      </p:sp>
      <p:sp>
        <p:nvSpPr>
          <p:cNvPr id="17" name="TextBox 16"/>
          <p:cNvSpPr txBox="1"/>
          <p:nvPr/>
        </p:nvSpPr>
        <p:spPr>
          <a:xfrm>
            <a:off x="1122005" y="3336399"/>
            <a:ext cx="561692" cy="284693"/>
          </a:xfrm>
          <a:prstGeom prst="rect">
            <a:avLst/>
          </a:prstGeom>
          <a:noFill/>
        </p:spPr>
        <p:txBody>
          <a:bodyPr wrap="none" lIns="68580" tIns="34290" rIns="68580" bIns="34290" rtlCol="0" anchor="ctr">
            <a:spAutoFit/>
          </a:bodyPr>
          <a:lstStyle/>
          <a:p>
            <a:pPr algn="r"/>
            <a:r>
              <a:rPr lang="en-US" altLang="zh-CN" sz="1400" dirty="0" smtClean="0">
                <a:solidFill>
                  <a:srgbClr val="131426"/>
                </a:solidFill>
                <a:latin typeface="微软雅黑" pitchFamily="34" charset="-122"/>
                <a:ea typeface="微软雅黑" pitchFamily="34" charset="-122"/>
              </a:rPr>
              <a:t>1000</a:t>
            </a:r>
            <a:endParaRPr lang="zh-CN" altLang="en-US" sz="1400" dirty="0" smtClean="0">
              <a:solidFill>
                <a:srgbClr val="131426"/>
              </a:solidFill>
              <a:latin typeface="微软雅黑" pitchFamily="34" charset="-122"/>
              <a:ea typeface="微软雅黑" pitchFamily="34" charset="-122"/>
            </a:endParaRPr>
          </a:p>
        </p:txBody>
      </p:sp>
      <p:sp>
        <p:nvSpPr>
          <p:cNvPr id="18" name="TextBox 17"/>
          <p:cNvSpPr txBox="1"/>
          <p:nvPr/>
        </p:nvSpPr>
        <p:spPr>
          <a:xfrm>
            <a:off x="1375374" y="3737165"/>
            <a:ext cx="244298" cy="284693"/>
          </a:xfrm>
          <a:prstGeom prst="rect">
            <a:avLst/>
          </a:prstGeom>
          <a:noFill/>
        </p:spPr>
        <p:txBody>
          <a:bodyPr wrap="none" lIns="68580" tIns="34290" rIns="68580" bIns="34290" rtlCol="0" anchor="ctr">
            <a:spAutoFit/>
          </a:bodyPr>
          <a:lstStyle/>
          <a:p>
            <a:pPr algn="r"/>
            <a:r>
              <a:rPr lang="en-US" altLang="zh-CN" sz="1400" dirty="0" smtClean="0">
                <a:solidFill>
                  <a:srgbClr val="131426"/>
                </a:solidFill>
                <a:latin typeface="微软雅黑" pitchFamily="34" charset="-122"/>
                <a:ea typeface="微软雅黑" pitchFamily="34" charset="-122"/>
              </a:rPr>
              <a:t>0</a:t>
            </a:r>
            <a:endParaRPr lang="zh-CN" altLang="en-US" sz="1400" dirty="0" smtClean="0">
              <a:solidFill>
                <a:srgbClr val="131426"/>
              </a:solidFill>
              <a:latin typeface="微软雅黑" pitchFamily="34" charset="-122"/>
              <a:ea typeface="微软雅黑" pitchFamily="34" charset="-122"/>
            </a:endParaRPr>
          </a:p>
        </p:txBody>
      </p:sp>
      <p:sp>
        <p:nvSpPr>
          <p:cNvPr id="19" name="椭圆形标注 18"/>
          <p:cNvSpPr/>
          <p:nvPr/>
        </p:nvSpPr>
        <p:spPr>
          <a:xfrm>
            <a:off x="2248470" y="2925125"/>
            <a:ext cx="626041" cy="577809"/>
          </a:xfrm>
          <a:prstGeom prst="wedgeEllipseCallout">
            <a:avLst>
              <a:gd name="adj1" fmla="val 32078"/>
              <a:gd name="adj2" fmla="val 60295"/>
            </a:avLst>
          </a:prstGeom>
          <a:solidFill>
            <a:srgbClr val="38B28A"/>
          </a:solidFill>
          <a:ln w="25400" cap="flat" cmpd="sng" algn="ctr">
            <a:noFill/>
            <a:prstDash val="solid"/>
          </a:ln>
          <a:effectLst/>
        </p:spPr>
        <p:txBody>
          <a:bodyPr lIns="0" tIns="135000" rIns="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1400" kern="0" dirty="0" smtClean="0">
                <a:solidFill>
                  <a:sysClr val="window" lastClr="FFFFFF"/>
                </a:solidFill>
                <a:latin typeface="微软雅黑" pitchFamily="34" charset="-122"/>
                <a:ea typeface="微软雅黑" pitchFamily="34" charset="-122"/>
                <a:cs typeface="UKIJ Qolyazma" pitchFamily="18" charset="0"/>
              </a:rPr>
              <a:t>800</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UKIJ Qolyazma" pitchFamily="18" charset="0"/>
            </a:endParaRPr>
          </a:p>
        </p:txBody>
      </p:sp>
      <p:sp>
        <p:nvSpPr>
          <p:cNvPr id="20" name="椭圆形标注 19"/>
          <p:cNvSpPr/>
          <p:nvPr/>
        </p:nvSpPr>
        <p:spPr>
          <a:xfrm>
            <a:off x="2988543" y="2570005"/>
            <a:ext cx="626041" cy="577809"/>
          </a:xfrm>
          <a:prstGeom prst="wedgeEllipseCallout">
            <a:avLst>
              <a:gd name="adj1" fmla="val 32078"/>
              <a:gd name="adj2" fmla="val 60295"/>
            </a:avLst>
          </a:prstGeom>
          <a:solidFill>
            <a:srgbClr val="F9711C"/>
          </a:solidFill>
          <a:ln w="25400" cap="flat" cmpd="sng" algn="ctr">
            <a:noFill/>
            <a:prstDash val="solid"/>
          </a:ln>
          <a:effectLst/>
        </p:spPr>
        <p:txBody>
          <a:bodyPr lIns="0" tIns="135000" rIns="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UKIJ Qolyazma" pitchFamily="18" charset="0"/>
              </a:rPr>
              <a:t>1500</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UKIJ Qolyazma" pitchFamily="18" charset="0"/>
            </a:endParaRPr>
          </a:p>
        </p:txBody>
      </p:sp>
      <p:sp>
        <p:nvSpPr>
          <p:cNvPr id="21" name="椭圆形标注 20"/>
          <p:cNvSpPr/>
          <p:nvPr/>
        </p:nvSpPr>
        <p:spPr>
          <a:xfrm>
            <a:off x="3905640" y="2209965"/>
            <a:ext cx="626041" cy="577809"/>
          </a:xfrm>
          <a:prstGeom prst="wedgeEllipseCallout">
            <a:avLst>
              <a:gd name="adj1" fmla="val 32078"/>
              <a:gd name="adj2" fmla="val 60295"/>
            </a:avLst>
          </a:prstGeom>
          <a:solidFill>
            <a:srgbClr val="92AF27"/>
          </a:solidFill>
          <a:ln w="25400" cap="flat" cmpd="sng" algn="ctr">
            <a:noFill/>
            <a:prstDash val="solid"/>
          </a:ln>
          <a:effectLst/>
        </p:spPr>
        <p:txBody>
          <a:bodyPr lIns="0" tIns="135000" rIns="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1400" kern="0" dirty="0" smtClean="0">
                <a:solidFill>
                  <a:sysClr val="window" lastClr="FFFFFF"/>
                </a:solidFill>
                <a:latin typeface="微软雅黑" pitchFamily="34" charset="-122"/>
                <a:ea typeface="微软雅黑" pitchFamily="34" charset="-122"/>
                <a:cs typeface="UKIJ Qolyazma" pitchFamily="18" charset="0"/>
              </a:rPr>
              <a:t>2400</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UKIJ Qolyazma" pitchFamily="18" charset="0"/>
            </a:endParaRPr>
          </a:p>
        </p:txBody>
      </p:sp>
      <p:sp>
        <p:nvSpPr>
          <p:cNvPr id="22" name="椭圆形标注 21"/>
          <p:cNvSpPr/>
          <p:nvPr/>
        </p:nvSpPr>
        <p:spPr>
          <a:xfrm>
            <a:off x="5071195" y="1993941"/>
            <a:ext cx="626041" cy="577809"/>
          </a:xfrm>
          <a:prstGeom prst="wedgeEllipseCallout">
            <a:avLst>
              <a:gd name="adj1" fmla="val 32078"/>
              <a:gd name="adj2" fmla="val 60295"/>
            </a:avLst>
          </a:prstGeom>
          <a:solidFill>
            <a:schemeClr val="accent5">
              <a:lumMod val="75000"/>
            </a:schemeClr>
          </a:solidFill>
          <a:ln w="25400" cap="flat" cmpd="sng" algn="ctr">
            <a:noFill/>
            <a:prstDash val="solid"/>
          </a:ln>
          <a:effectLst/>
        </p:spPr>
        <p:txBody>
          <a:bodyPr lIns="0" tIns="135000" rIns="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UKIJ Qolyazma" pitchFamily="18" charset="0"/>
              </a:rPr>
              <a:t>3000</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UKIJ Qolyazma" pitchFamily="18" charset="0"/>
            </a:endParaRPr>
          </a:p>
        </p:txBody>
      </p:sp>
      <p:sp>
        <p:nvSpPr>
          <p:cNvPr id="23" name="TextBox 22"/>
          <p:cNvSpPr txBox="1"/>
          <p:nvPr/>
        </p:nvSpPr>
        <p:spPr>
          <a:xfrm>
            <a:off x="2128564" y="4220087"/>
            <a:ext cx="587340" cy="300082"/>
          </a:xfrm>
          <a:prstGeom prst="rect">
            <a:avLst/>
          </a:prstGeom>
          <a:noFill/>
        </p:spPr>
        <p:txBody>
          <a:bodyPr wrap="non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华文黑体" pitchFamily="2" charset="-122"/>
              </a:rPr>
              <a:t>2009</a:t>
            </a:r>
            <a:endPar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华文黑体" pitchFamily="2" charset="-122"/>
            </a:endParaRPr>
          </a:p>
        </p:txBody>
      </p:sp>
      <p:sp>
        <p:nvSpPr>
          <p:cNvPr id="24" name="TextBox 23"/>
          <p:cNvSpPr txBox="1"/>
          <p:nvPr/>
        </p:nvSpPr>
        <p:spPr>
          <a:xfrm>
            <a:off x="2746249" y="4239417"/>
            <a:ext cx="587340" cy="300082"/>
          </a:xfrm>
          <a:prstGeom prst="rect">
            <a:avLst/>
          </a:prstGeom>
          <a:noFill/>
        </p:spPr>
        <p:txBody>
          <a:bodyPr wrap="non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华文黑体" pitchFamily="2" charset="-122"/>
              </a:rPr>
              <a:t>2010</a:t>
            </a:r>
            <a:endPar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华文黑体" pitchFamily="2" charset="-122"/>
            </a:endParaRPr>
          </a:p>
        </p:txBody>
      </p:sp>
      <p:sp>
        <p:nvSpPr>
          <p:cNvPr id="25" name="TextBox 24"/>
          <p:cNvSpPr txBox="1"/>
          <p:nvPr/>
        </p:nvSpPr>
        <p:spPr>
          <a:xfrm>
            <a:off x="3532044" y="4239417"/>
            <a:ext cx="587340" cy="300082"/>
          </a:xfrm>
          <a:prstGeom prst="rect">
            <a:avLst/>
          </a:prstGeom>
          <a:noFill/>
        </p:spPr>
        <p:txBody>
          <a:bodyPr wrap="non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华文黑体" pitchFamily="2" charset="-122"/>
              </a:rPr>
              <a:t>2011</a:t>
            </a:r>
            <a:endPar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华文黑体" pitchFamily="2" charset="-122"/>
            </a:endParaRPr>
          </a:p>
        </p:txBody>
      </p:sp>
      <p:sp>
        <p:nvSpPr>
          <p:cNvPr id="26" name="TextBox 25"/>
          <p:cNvSpPr txBox="1"/>
          <p:nvPr/>
        </p:nvSpPr>
        <p:spPr>
          <a:xfrm>
            <a:off x="4499655" y="4239417"/>
            <a:ext cx="587340" cy="300082"/>
          </a:xfrm>
          <a:prstGeom prst="rect">
            <a:avLst/>
          </a:prstGeom>
          <a:noFill/>
        </p:spPr>
        <p:txBody>
          <a:bodyPr wrap="non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华文黑体" pitchFamily="2" charset="-122"/>
              </a:rPr>
              <a:t>2012</a:t>
            </a:r>
            <a:endPar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华文黑体" pitchFamily="2" charset="-122"/>
            </a:endParaRPr>
          </a:p>
        </p:txBody>
      </p:sp>
      <p:sp>
        <p:nvSpPr>
          <p:cNvPr id="27" name="Freeform 85"/>
          <p:cNvSpPr>
            <a:spLocks/>
          </p:cNvSpPr>
          <p:nvPr/>
        </p:nvSpPr>
        <p:spPr bwMode="auto">
          <a:xfrm>
            <a:off x="5388843" y="2294546"/>
            <a:ext cx="1512168" cy="1915728"/>
          </a:xfrm>
          <a:custGeom>
            <a:avLst/>
            <a:gdLst>
              <a:gd name="T0" fmla="*/ 0 w 71"/>
              <a:gd name="T1" fmla="*/ 111 h 111"/>
              <a:gd name="T2" fmla="*/ 71 w 71"/>
              <a:gd name="T3" fmla="*/ 111 h 111"/>
              <a:gd name="T4" fmla="*/ 71 w 71"/>
              <a:gd name="T5" fmla="*/ 0 h 111"/>
              <a:gd name="T6" fmla="*/ 0 w 71"/>
              <a:gd name="T7" fmla="*/ 111 h 111"/>
            </a:gdLst>
            <a:ahLst/>
            <a:cxnLst>
              <a:cxn ang="0">
                <a:pos x="T0" y="T1"/>
              </a:cxn>
              <a:cxn ang="0">
                <a:pos x="T2" y="T3"/>
              </a:cxn>
              <a:cxn ang="0">
                <a:pos x="T4" y="T5"/>
              </a:cxn>
              <a:cxn ang="0">
                <a:pos x="T6" y="T7"/>
              </a:cxn>
            </a:cxnLst>
            <a:rect l="0" t="0" r="r" b="b"/>
            <a:pathLst>
              <a:path w="71" h="111">
                <a:moveTo>
                  <a:pt x="0" y="111"/>
                </a:moveTo>
                <a:lnTo>
                  <a:pt x="71" y="111"/>
                </a:lnTo>
                <a:lnTo>
                  <a:pt x="71" y="0"/>
                </a:lnTo>
                <a:lnTo>
                  <a:pt x="0" y="111"/>
                </a:lnTo>
                <a:close/>
              </a:path>
            </a:pathLst>
          </a:custGeom>
          <a:solidFill>
            <a:srgbClr val="E74C2E"/>
          </a:solidFill>
          <a:ln>
            <a:noFill/>
          </a:ln>
          <a:effectLst>
            <a:outerShdw blurRad="50800" dist="38100" dir="10800000" algn="r" rotWithShape="0">
              <a:prstClr val="black">
                <a:alpha val="40000"/>
              </a:prstClr>
            </a:outerShdw>
          </a:effectLst>
        </p:spPr>
        <p:txBody>
          <a:bodyPr vert="horz" wrap="square" lIns="68580" tIns="34290" rIns="68580" bIns="3429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椭圆形标注 27"/>
          <p:cNvSpPr/>
          <p:nvPr/>
        </p:nvSpPr>
        <p:spPr>
          <a:xfrm>
            <a:off x="6310017" y="1561893"/>
            <a:ext cx="626041" cy="577809"/>
          </a:xfrm>
          <a:prstGeom prst="wedgeEllipseCallout">
            <a:avLst>
              <a:gd name="adj1" fmla="val 32078"/>
              <a:gd name="adj2" fmla="val 60295"/>
            </a:avLst>
          </a:prstGeom>
          <a:solidFill>
            <a:srgbClr val="E74C2E"/>
          </a:solidFill>
          <a:ln w="25400" cap="flat" cmpd="sng" algn="ctr">
            <a:noFill/>
            <a:prstDash val="solid"/>
          </a:ln>
          <a:effectLst/>
        </p:spPr>
        <p:txBody>
          <a:bodyPr lIns="0" tIns="135000" rIns="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sysClr val="window" lastClr="FFFFFF"/>
                </a:solidFill>
                <a:effectLst/>
                <a:uLnTx/>
                <a:uFillTx/>
                <a:latin typeface="微软雅黑" pitchFamily="34" charset="-122"/>
                <a:ea typeface="微软雅黑" pitchFamily="34" charset="-122"/>
                <a:cs typeface="UKIJ Qolyazma" pitchFamily="18" charset="0"/>
              </a:rPr>
              <a:t>4000</a:t>
            </a:r>
            <a:endParaRPr kumimoji="0" lang="zh-CN" altLang="en-US" sz="1400" b="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cs typeface="UKIJ Qolyazma" pitchFamily="18" charset="0"/>
            </a:endParaRPr>
          </a:p>
        </p:txBody>
      </p:sp>
      <p:grpSp>
        <p:nvGrpSpPr>
          <p:cNvPr id="29" name="组合 28"/>
          <p:cNvGrpSpPr/>
          <p:nvPr/>
        </p:nvGrpSpPr>
        <p:grpSpPr>
          <a:xfrm>
            <a:off x="2537379" y="1438158"/>
            <a:ext cx="3690049" cy="1557495"/>
            <a:chOff x="1458501" y="1528983"/>
            <a:chExt cx="5003347" cy="1983174"/>
          </a:xfrm>
        </p:grpSpPr>
        <p:sp>
          <p:nvSpPr>
            <p:cNvPr id="30" name="Freeform 7"/>
            <p:cNvSpPr>
              <a:spLocks/>
            </p:cNvSpPr>
            <p:nvPr/>
          </p:nvSpPr>
          <p:spPr bwMode="auto">
            <a:xfrm>
              <a:off x="1458501" y="2660799"/>
              <a:ext cx="914236" cy="851358"/>
            </a:xfrm>
            <a:custGeom>
              <a:avLst/>
              <a:gdLst/>
              <a:ahLst/>
              <a:cxnLst>
                <a:cxn ang="0">
                  <a:pos x="0" y="94"/>
                </a:cxn>
                <a:cxn ang="0">
                  <a:pos x="0" y="116"/>
                </a:cxn>
                <a:cxn ang="0">
                  <a:pos x="2" y="116"/>
                </a:cxn>
                <a:cxn ang="0">
                  <a:pos x="124" y="19"/>
                </a:cxn>
                <a:cxn ang="0">
                  <a:pos x="124" y="0"/>
                </a:cxn>
                <a:cxn ang="0">
                  <a:pos x="0" y="94"/>
                </a:cxn>
              </a:cxnLst>
              <a:rect l="0" t="0" r="r" b="b"/>
              <a:pathLst>
                <a:path w="124" h="116">
                  <a:moveTo>
                    <a:pt x="0" y="94"/>
                  </a:moveTo>
                  <a:cubicBezTo>
                    <a:pt x="0" y="116"/>
                    <a:pt x="0" y="116"/>
                    <a:pt x="0" y="116"/>
                  </a:cubicBezTo>
                  <a:cubicBezTo>
                    <a:pt x="2" y="116"/>
                    <a:pt x="2" y="116"/>
                    <a:pt x="2" y="116"/>
                  </a:cubicBezTo>
                  <a:cubicBezTo>
                    <a:pt x="22" y="96"/>
                    <a:pt x="63" y="59"/>
                    <a:pt x="124" y="19"/>
                  </a:cubicBezTo>
                  <a:cubicBezTo>
                    <a:pt x="124" y="0"/>
                    <a:pt x="124" y="0"/>
                    <a:pt x="124" y="0"/>
                  </a:cubicBezTo>
                  <a:cubicBezTo>
                    <a:pt x="83" y="26"/>
                    <a:pt x="42" y="57"/>
                    <a:pt x="0" y="94"/>
                  </a:cubicBezTo>
                  <a:close/>
                </a:path>
              </a:pathLst>
            </a:custGeom>
            <a:gradFill rotWithShape="1">
              <a:gsLst>
                <a:gs pos="0">
                  <a:srgbClr val="FFFFFF">
                    <a:alpha val="10001"/>
                  </a:srgbClr>
                </a:gs>
                <a:gs pos="100000">
                  <a:srgbClr val="FFCC00">
                    <a:alpha val="50000"/>
                  </a:srgbClr>
                </a:gs>
              </a:gsLst>
              <a:lin ang="18900000" scaled="1"/>
            </a:gra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sz="1100" kern="0">
                <a:solidFill>
                  <a:sysClr val="windowText" lastClr="000000"/>
                </a:solidFill>
                <a:latin typeface="Arial"/>
                <a:ea typeface="微软雅黑"/>
              </a:endParaRPr>
            </a:p>
          </p:txBody>
        </p:sp>
        <p:sp>
          <p:nvSpPr>
            <p:cNvPr id="31" name="Freeform 8"/>
            <p:cNvSpPr>
              <a:spLocks/>
            </p:cNvSpPr>
            <p:nvPr/>
          </p:nvSpPr>
          <p:spPr bwMode="auto">
            <a:xfrm>
              <a:off x="2489512" y="2132818"/>
              <a:ext cx="881299" cy="593854"/>
            </a:xfrm>
            <a:custGeom>
              <a:avLst/>
              <a:gdLst/>
              <a:ahLst/>
              <a:cxnLst>
                <a:cxn ang="0">
                  <a:pos x="120" y="0"/>
                </a:cxn>
                <a:cxn ang="0">
                  <a:pos x="0" y="62"/>
                </a:cxn>
                <a:cxn ang="0">
                  <a:pos x="0" y="81"/>
                </a:cxn>
                <a:cxn ang="0">
                  <a:pos x="120" y="18"/>
                </a:cxn>
                <a:cxn ang="0">
                  <a:pos x="120" y="0"/>
                </a:cxn>
              </a:cxnLst>
              <a:rect l="0" t="0" r="r" b="b"/>
              <a:pathLst>
                <a:path w="120" h="81">
                  <a:moveTo>
                    <a:pt x="120" y="0"/>
                  </a:moveTo>
                  <a:cubicBezTo>
                    <a:pt x="81" y="17"/>
                    <a:pt x="41" y="37"/>
                    <a:pt x="0" y="62"/>
                  </a:cubicBezTo>
                  <a:cubicBezTo>
                    <a:pt x="0" y="81"/>
                    <a:pt x="0" y="81"/>
                    <a:pt x="0" y="81"/>
                  </a:cubicBezTo>
                  <a:cubicBezTo>
                    <a:pt x="35" y="59"/>
                    <a:pt x="75" y="38"/>
                    <a:pt x="120" y="18"/>
                  </a:cubicBezTo>
                  <a:lnTo>
                    <a:pt x="120" y="0"/>
                  </a:lnTo>
                  <a:close/>
                </a:path>
              </a:pathLst>
            </a:custGeom>
            <a:gradFill rotWithShape="1">
              <a:gsLst>
                <a:gs pos="0">
                  <a:srgbClr val="FFCC00">
                    <a:alpha val="30000"/>
                  </a:srgbClr>
                </a:gs>
                <a:gs pos="100000">
                  <a:srgbClr val="FFCC00">
                    <a:alpha val="50000"/>
                  </a:srgbClr>
                </a:gs>
              </a:gsLst>
              <a:lin ang="18900000" scaled="1"/>
            </a:gradFill>
            <a:ln w="9525" cap="flat" cmpd="sng">
              <a:noFill/>
              <a:prstDash val="solid"/>
              <a:round/>
              <a:headEnd type="none" w="med" len="med"/>
              <a:tailEnd type="none" w="med" len="med"/>
            </a:ln>
            <a:effectLst/>
          </p:spPr>
          <p:txBody>
            <a:bodyPr/>
            <a:lstStyle/>
            <a:p>
              <a:pPr fontAlgn="auto">
                <a:spcBef>
                  <a:spcPts val="0"/>
                </a:spcBef>
                <a:spcAft>
                  <a:spcPts val="0"/>
                </a:spcAft>
                <a:defRPr/>
              </a:pPr>
              <a:endParaRPr lang="zh-CN" altLang="en-US" sz="1100" kern="0">
                <a:solidFill>
                  <a:sysClr val="windowText" lastClr="000000"/>
                </a:solidFill>
                <a:latin typeface="Arial"/>
                <a:ea typeface="微软雅黑"/>
              </a:endParaRPr>
            </a:p>
          </p:txBody>
        </p:sp>
        <p:sp>
          <p:nvSpPr>
            <p:cNvPr id="32" name="Freeform 9"/>
            <p:cNvSpPr>
              <a:spLocks/>
            </p:cNvSpPr>
            <p:nvPr/>
          </p:nvSpPr>
          <p:spPr bwMode="auto">
            <a:xfrm>
              <a:off x="3487586" y="1794471"/>
              <a:ext cx="884294" cy="426178"/>
            </a:xfrm>
            <a:custGeom>
              <a:avLst/>
              <a:gdLst/>
              <a:ahLst/>
              <a:cxnLst>
                <a:cxn ang="0">
                  <a:pos x="120" y="0"/>
                </a:cxn>
                <a:cxn ang="0">
                  <a:pos x="0" y="39"/>
                </a:cxn>
                <a:cxn ang="0">
                  <a:pos x="0" y="58"/>
                </a:cxn>
                <a:cxn ang="0">
                  <a:pos x="120" y="19"/>
                </a:cxn>
                <a:cxn ang="0">
                  <a:pos x="120" y="0"/>
                </a:cxn>
              </a:cxnLst>
              <a:rect l="0" t="0" r="r" b="b"/>
              <a:pathLst>
                <a:path w="120" h="58">
                  <a:moveTo>
                    <a:pt x="120" y="0"/>
                  </a:moveTo>
                  <a:cubicBezTo>
                    <a:pt x="83" y="9"/>
                    <a:pt x="42" y="22"/>
                    <a:pt x="0" y="39"/>
                  </a:cubicBezTo>
                  <a:cubicBezTo>
                    <a:pt x="0" y="58"/>
                    <a:pt x="0" y="58"/>
                    <a:pt x="0" y="58"/>
                  </a:cubicBezTo>
                  <a:cubicBezTo>
                    <a:pt x="37" y="43"/>
                    <a:pt x="77" y="30"/>
                    <a:pt x="120" y="19"/>
                  </a:cubicBezTo>
                  <a:lnTo>
                    <a:pt x="120" y="0"/>
                  </a:lnTo>
                  <a:close/>
                </a:path>
              </a:pathLst>
            </a:custGeom>
            <a:gradFill rotWithShape="1">
              <a:gsLst>
                <a:gs pos="0">
                  <a:srgbClr val="FFCC00"/>
                </a:gs>
                <a:gs pos="100000">
                  <a:srgbClr val="E20000"/>
                </a:gs>
              </a:gsLst>
              <a:lin ang="18900000" scaled="1"/>
            </a:gradFill>
            <a:ln w="9525">
              <a:noFill/>
              <a:round/>
              <a:headEnd/>
              <a:tailEnd/>
            </a:ln>
          </p:spPr>
          <p:txBody>
            <a:bodyPr/>
            <a:lstStyle/>
            <a:p>
              <a:pPr fontAlgn="auto">
                <a:spcBef>
                  <a:spcPts val="0"/>
                </a:spcBef>
                <a:spcAft>
                  <a:spcPts val="0"/>
                </a:spcAft>
                <a:defRPr/>
              </a:pPr>
              <a:endParaRPr lang="zh-CN" altLang="en-US" sz="1100" kern="0">
                <a:solidFill>
                  <a:sysClr val="windowText" lastClr="000000"/>
                </a:solidFill>
                <a:latin typeface="Arial"/>
                <a:ea typeface="微软雅黑"/>
              </a:endParaRPr>
            </a:p>
          </p:txBody>
        </p:sp>
        <p:sp>
          <p:nvSpPr>
            <p:cNvPr id="33" name="Freeform 10"/>
            <p:cNvSpPr>
              <a:spLocks/>
            </p:cNvSpPr>
            <p:nvPr/>
          </p:nvSpPr>
          <p:spPr bwMode="auto">
            <a:xfrm>
              <a:off x="4489653" y="1618810"/>
              <a:ext cx="903257" cy="286448"/>
            </a:xfrm>
            <a:custGeom>
              <a:avLst/>
              <a:gdLst/>
              <a:ahLst/>
              <a:cxnLst>
                <a:cxn ang="0">
                  <a:pos x="123" y="0"/>
                </a:cxn>
                <a:cxn ang="0">
                  <a:pos x="0" y="20"/>
                </a:cxn>
                <a:cxn ang="0">
                  <a:pos x="0" y="39"/>
                </a:cxn>
                <a:cxn ang="0">
                  <a:pos x="123" y="20"/>
                </a:cxn>
                <a:cxn ang="0">
                  <a:pos x="123" y="0"/>
                </a:cxn>
              </a:cxnLst>
              <a:rect l="0" t="0" r="r" b="b"/>
              <a:pathLst>
                <a:path w="123" h="39">
                  <a:moveTo>
                    <a:pt x="123" y="0"/>
                  </a:moveTo>
                  <a:cubicBezTo>
                    <a:pt x="88" y="3"/>
                    <a:pt x="47" y="9"/>
                    <a:pt x="0" y="20"/>
                  </a:cubicBezTo>
                  <a:cubicBezTo>
                    <a:pt x="0" y="39"/>
                    <a:pt x="0" y="39"/>
                    <a:pt x="0" y="39"/>
                  </a:cubicBezTo>
                  <a:cubicBezTo>
                    <a:pt x="39" y="30"/>
                    <a:pt x="80" y="24"/>
                    <a:pt x="123" y="20"/>
                  </a:cubicBezTo>
                  <a:lnTo>
                    <a:pt x="123" y="0"/>
                  </a:lnTo>
                  <a:close/>
                </a:path>
              </a:pathLst>
            </a:custGeom>
            <a:gradFill rotWithShape="1">
              <a:gsLst>
                <a:gs pos="0">
                  <a:srgbClr val="E20000"/>
                </a:gs>
                <a:gs pos="100000">
                  <a:srgbClr val="CC0000"/>
                </a:gs>
              </a:gsLst>
              <a:lin ang="0" scaled="1"/>
            </a:gradFill>
            <a:ln w="9525">
              <a:noFill/>
              <a:round/>
              <a:headEnd/>
              <a:tailEnd/>
            </a:ln>
          </p:spPr>
          <p:txBody>
            <a:bodyPr/>
            <a:lstStyle/>
            <a:p>
              <a:pPr fontAlgn="auto">
                <a:spcBef>
                  <a:spcPts val="0"/>
                </a:spcBef>
                <a:spcAft>
                  <a:spcPts val="0"/>
                </a:spcAft>
                <a:defRPr/>
              </a:pPr>
              <a:endParaRPr lang="zh-CN" altLang="en-US" sz="1100" kern="0">
                <a:solidFill>
                  <a:sysClr val="windowText" lastClr="000000"/>
                </a:solidFill>
                <a:latin typeface="Arial"/>
                <a:ea typeface="微软雅黑"/>
              </a:endParaRPr>
            </a:p>
          </p:txBody>
        </p:sp>
        <p:sp>
          <p:nvSpPr>
            <p:cNvPr id="34" name="AutoShape 13"/>
            <p:cNvSpPr>
              <a:spLocks noChangeArrowheads="1"/>
            </p:cNvSpPr>
            <p:nvPr/>
          </p:nvSpPr>
          <p:spPr bwMode="auto">
            <a:xfrm>
              <a:off x="5508687" y="1528983"/>
              <a:ext cx="953161" cy="281457"/>
            </a:xfrm>
            <a:prstGeom prst="rightArrow">
              <a:avLst>
                <a:gd name="adj1" fmla="val 49648"/>
                <a:gd name="adj2" fmla="val 65441"/>
              </a:avLst>
            </a:prstGeom>
            <a:gradFill rotWithShape="1">
              <a:gsLst>
                <a:gs pos="0">
                  <a:srgbClr val="CC0000"/>
                </a:gs>
                <a:gs pos="100000">
                  <a:srgbClr val="800000"/>
                </a:gs>
              </a:gsLst>
              <a:lin ang="0" scaled="1"/>
            </a:gradFill>
            <a:ln w="9525" algn="ctr">
              <a:noFill/>
              <a:miter lim="800000"/>
              <a:headEnd/>
              <a:tailEnd/>
            </a:ln>
            <a:effectLst/>
          </p:spPr>
          <p:txBody>
            <a:bodyPr wrap="none" anchor="ctr"/>
            <a:lstStyle/>
            <a:p>
              <a:pPr fontAlgn="auto">
                <a:spcBef>
                  <a:spcPts val="0"/>
                </a:spcBef>
                <a:spcAft>
                  <a:spcPts val="0"/>
                </a:spcAft>
                <a:defRPr/>
              </a:pPr>
              <a:endParaRPr lang="zh-CN" altLang="en-US" sz="1100" kern="0">
                <a:solidFill>
                  <a:sysClr val="windowText" lastClr="000000"/>
                </a:solidFill>
                <a:latin typeface="Arial"/>
                <a:ea typeface="微软雅黑"/>
              </a:endParaRPr>
            </a:p>
          </p:txBody>
        </p:sp>
      </p:grpSp>
      <p:sp>
        <p:nvSpPr>
          <p:cNvPr id="35" name="TextBox 34"/>
          <p:cNvSpPr txBox="1"/>
          <p:nvPr/>
        </p:nvSpPr>
        <p:spPr>
          <a:xfrm>
            <a:off x="5701921" y="4239417"/>
            <a:ext cx="587340" cy="300082"/>
          </a:xfrm>
          <a:prstGeom prst="rect">
            <a:avLst/>
          </a:prstGeom>
          <a:noFill/>
        </p:spPr>
        <p:txBody>
          <a:bodyPr wrap="none" lIns="68580" tIns="34290" rIns="68580" bIns="34290"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500" b="0" i="0" u="none" strike="noStrike" kern="0" cap="none" spc="0" normalizeH="0" baseline="0" noProof="0" dirty="0" smtClean="0">
                <a:ln>
                  <a:noFill/>
                </a:ln>
                <a:solidFill>
                  <a:sysClr val="windowText" lastClr="000000">
                    <a:lumMod val="75000"/>
                    <a:lumOff val="25000"/>
                  </a:sysClr>
                </a:solidFill>
                <a:effectLst/>
                <a:uLnTx/>
                <a:uFillTx/>
                <a:latin typeface="微软雅黑" pitchFamily="34" charset="-122"/>
                <a:ea typeface="微软雅黑" pitchFamily="34" charset="-122"/>
                <a:cs typeface="华文黑体" pitchFamily="2" charset="-122"/>
              </a:rPr>
              <a:t>2013</a:t>
            </a:r>
            <a:endParaRPr kumimoji="0" lang="zh-CN" altLang="en-US" sz="1100" b="0" i="0" u="none" strike="noStrike" kern="0" cap="none" spc="0" normalizeH="0" baseline="0" noProof="0" dirty="0">
              <a:ln>
                <a:noFill/>
              </a:ln>
              <a:solidFill>
                <a:sysClr val="windowText" lastClr="000000">
                  <a:lumMod val="75000"/>
                  <a:lumOff val="25000"/>
                </a:sysClr>
              </a:solidFill>
              <a:effectLst/>
              <a:uLnTx/>
              <a:uFillTx/>
              <a:latin typeface="微软雅黑" pitchFamily="34" charset="-122"/>
              <a:ea typeface="微软雅黑" pitchFamily="34" charset="-122"/>
              <a:cs typeface="华文黑体" pitchFamily="2" charset="-122"/>
            </a:endParaRPr>
          </a:p>
        </p:txBody>
      </p:sp>
      <p:grpSp>
        <p:nvGrpSpPr>
          <p:cNvPr id="47" name="组合 46"/>
          <p:cNvGrpSpPr/>
          <p:nvPr/>
        </p:nvGrpSpPr>
        <p:grpSpPr>
          <a:xfrm>
            <a:off x="16705" y="214652"/>
            <a:ext cx="502756" cy="497280"/>
            <a:chOff x="8532440" y="316982"/>
            <a:chExt cx="385704" cy="381503"/>
          </a:xfrm>
        </p:grpSpPr>
        <p:grpSp>
          <p:nvGrpSpPr>
            <p:cNvPr id="48" name="组合 47"/>
            <p:cNvGrpSpPr/>
            <p:nvPr/>
          </p:nvGrpSpPr>
          <p:grpSpPr>
            <a:xfrm>
              <a:off x="8698011" y="316982"/>
              <a:ext cx="220133" cy="381503"/>
              <a:chOff x="6728131" y="339502"/>
              <a:chExt cx="220133" cy="381503"/>
            </a:xfrm>
          </p:grpSpPr>
          <p:sp>
            <p:nvSpPr>
              <p:cNvPr id="50" name="矩形 49"/>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矩形 48"/>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2" name="组合 51"/>
          <p:cNvGrpSpPr/>
          <p:nvPr/>
        </p:nvGrpSpPr>
        <p:grpSpPr>
          <a:xfrm>
            <a:off x="611560" y="638652"/>
            <a:ext cx="2782912" cy="45719"/>
            <a:chOff x="708968" y="614323"/>
            <a:chExt cx="2278856" cy="66467"/>
          </a:xfrm>
        </p:grpSpPr>
        <p:cxnSp>
          <p:nvCxnSpPr>
            <p:cNvPr id="53" name="直接连接符 52"/>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55" name="TextBox 54"/>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56" name="TextBox 55"/>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57" name="TextBox 56"/>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7206999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2" presetClass="entr" presetSubtype="8"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par>
                                <p:cTn id="12" presetID="22" presetClass="entr" presetSubtype="8" fill="hold" nodeType="with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par>
                                <p:cTn id="15" presetID="22" presetClass="entr" presetSubtype="8"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2" presetClass="entr" presetSubtype="8" fill="hold"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par>
                                <p:cTn id="21" presetID="22" presetClass="entr" presetSubtype="8"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par>
                                <p:cTn id="24" presetID="22" presetClass="entr" presetSubtype="8" fill="hold"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fade">
                                      <p:cBhvr>
                                        <p:cTn id="30" dur="200"/>
                                        <p:tgtEl>
                                          <p:spTgt spid="18"/>
                                        </p:tgtEl>
                                      </p:cBhvr>
                                    </p:animEffect>
                                  </p:childTnLst>
                                </p:cTn>
                              </p:par>
                            </p:childTnLst>
                          </p:cTn>
                        </p:par>
                        <p:par>
                          <p:cTn id="31" fill="hold">
                            <p:stCondLst>
                              <p:cond delay="700"/>
                            </p:stCondLst>
                            <p:childTnLst>
                              <p:par>
                                <p:cTn id="32" presetID="10" presetClass="entr" presetSubtype="0"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200"/>
                                        <p:tgtEl>
                                          <p:spTgt spid="17"/>
                                        </p:tgtEl>
                                      </p:cBhvr>
                                    </p:animEffect>
                                  </p:childTnLst>
                                </p:cTn>
                              </p:par>
                            </p:childTnLst>
                          </p:cTn>
                        </p:par>
                        <p:par>
                          <p:cTn id="35" fill="hold">
                            <p:stCondLst>
                              <p:cond delay="900"/>
                            </p:stCondLst>
                            <p:childTnLst>
                              <p:par>
                                <p:cTn id="36" presetID="10"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200"/>
                                        <p:tgtEl>
                                          <p:spTgt spid="16"/>
                                        </p:tgtEl>
                                      </p:cBhvr>
                                    </p:animEffect>
                                  </p:childTnLst>
                                </p:cTn>
                              </p:par>
                            </p:childTnLst>
                          </p:cTn>
                        </p:par>
                        <p:par>
                          <p:cTn id="39" fill="hold">
                            <p:stCondLst>
                              <p:cond delay="1100"/>
                            </p:stCondLst>
                            <p:childTnLst>
                              <p:par>
                                <p:cTn id="40" presetID="10"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200"/>
                                        <p:tgtEl>
                                          <p:spTgt spid="15"/>
                                        </p:tgtEl>
                                      </p:cBhvr>
                                    </p:animEffect>
                                  </p:childTnLst>
                                </p:cTn>
                              </p:par>
                            </p:childTnLst>
                          </p:cTn>
                        </p:par>
                        <p:par>
                          <p:cTn id="43" fill="hold">
                            <p:stCondLst>
                              <p:cond delay="1300"/>
                            </p:stCondLst>
                            <p:childTnLst>
                              <p:par>
                                <p:cTn id="44" presetID="10" presetClass="entr" presetSubtype="0" fill="hold" grpId="0" nodeType="afterEffect">
                                  <p:stCondLst>
                                    <p:cond delay="0"/>
                                  </p:stCondLst>
                                  <p:childTnLst>
                                    <p:set>
                                      <p:cBhvr>
                                        <p:cTn id="45" dur="1" fill="hold">
                                          <p:stCondLst>
                                            <p:cond delay="0"/>
                                          </p:stCondLst>
                                        </p:cTn>
                                        <p:tgtEl>
                                          <p:spTgt spid="14"/>
                                        </p:tgtEl>
                                        <p:attrNameLst>
                                          <p:attrName>style.visibility</p:attrName>
                                        </p:attrNameLst>
                                      </p:cBhvr>
                                      <p:to>
                                        <p:strVal val="visible"/>
                                      </p:to>
                                    </p:set>
                                    <p:animEffect transition="in" filter="fade">
                                      <p:cBhvr>
                                        <p:cTn id="46" dur="200"/>
                                        <p:tgtEl>
                                          <p:spTgt spid="14"/>
                                        </p:tgtEl>
                                      </p:cBhvr>
                                    </p:animEffect>
                                  </p:childTnLst>
                                </p:cTn>
                              </p:par>
                            </p:childTnLst>
                          </p:cTn>
                        </p:par>
                        <p:par>
                          <p:cTn id="47" fill="hold">
                            <p:stCondLst>
                              <p:cond delay="1500"/>
                            </p:stCondLst>
                            <p:childTnLst>
                              <p:par>
                                <p:cTn id="48" presetID="10" presetClass="entr" presetSubtype="0" fill="hold" grpId="0" nodeType="afterEffect">
                                  <p:stCondLst>
                                    <p:cond delay="0"/>
                                  </p:stCondLst>
                                  <p:childTnLst>
                                    <p:set>
                                      <p:cBhvr>
                                        <p:cTn id="49" dur="1" fill="hold">
                                          <p:stCondLst>
                                            <p:cond delay="0"/>
                                          </p:stCondLst>
                                        </p:cTn>
                                        <p:tgtEl>
                                          <p:spTgt spid="13"/>
                                        </p:tgtEl>
                                        <p:attrNameLst>
                                          <p:attrName>style.visibility</p:attrName>
                                        </p:attrNameLst>
                                      </p:cBhvr>
                                      <p:to>
                                        <p:strVal val="visible"/>
                                      </p:to>
                                    </p:set>
                                    <p:animEffect transition="in" filter="fade">
                                      <p:cBhvr>
                                        <p:cTn id="50" dur="200"/>
                                        <p:tgtEl>
                                          <p:spTgt spid="13"/>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fade">
                                      <p:cBhvr>
                                        <p:cTn id="53" dur="500"/>
                                        <p:tgtEl>
                                          <p:spTgt spid="23"/>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fade">
                                      <p:cBhvr>
                                        <p:cTn id="56" dur="500"/>
                                        <p:tgtEl>
                                          <p:spTgt spid="2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fade">
                                      <p:cBhvr>
                                        <p:cTn id="59" dur="500"/>
                                        <p:tgtEl>
                                          <p:spTgt spid="25"/>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26"/>
                                        </p:tgtEl>
                                        <p:attrNameLst>
                                          <p:attrName>style.visibility</p:attrName>
                                        </p:attrNameLst>
                                      </p:cBhvr>
                                      <p:to>
                                        <p:strVal val="visible"/>
                                      </p:to>
                                    </p:set>
                                    <p:animEffect transition="in" filter="fade">
                                      <p:cBhvr>
                                        <p:cTn id="62" dur="500"/>
                                        <p:tgtEl>
                                          <p:spTgt spid="26"/>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Effect transition="in" filter="fade">
                                      <p:cBhvr>
                                        <p:cTn id="65" dur="500"/>
                                        <p:tgtEl>
                                          <p:spTgt spid="35"/>
                                        </p:tgtEl>
                                      </p:cBhvr>
                                    </p:animEffect>
                                  </p:childTnLst>
                                </p:cTn>
                              </p:par>
                            </p:childTnLst>
                          </p:cTn>
                        </p:par>
                        <p:par>
                          <p:cTn id="66" fill="hold">
                            <p:stCondLst>
                              <p:cond delay="2000"/>
                            </p:stCondLst>
                            <p:childTnLst>
                              <p:par>
                                <p:cTn id="67" presetID="55" presetClass="entr" presetSubtype="0"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anim calcmode="lin" valueType="num">
                                      <p:cBhvr>
                                        <p:cTn id="69" dur="300" fill="hold"/>
                                        <p:tgtEl>
                                          <p:spTgt spid="9"/>
                                        </p:tgtEl>
                                        <p:attrNameLst>
                                          <p:attrName>ppt_w</p:attrName>
                                        </p:attrNameLst>
                                      </p:cBhvr>
                                      <p:tavLst>
                                        <p:tav tm="0">
                                          <p:val>
                                            <p:strVal val="#ppt_w*0.70"/>
                                          </p:val>
                                        </p:tav>
                                        <p:tav tm="100000">
                                          <p:val>
                                            <p:strVal val="#ppt_w"/>
                                          </p:val>
                                        </p:tav>
                                      </p:tavLst>
                                    </p:anim>
                                    <p:anim calcmode="lin" valueType="num">
                                      <p:cBhvr>
                                        <p:cTn id="70" dur="300" fill="hold"/>
                                        <p:tgtEl>
                                          <p:spTgt spid="9"/>
                                        </p:tgtEl>
                                        <p:attrNameLst>
                                          <p:attrName>ppt_h</p:attrName>
                                        </p:attrNameLst>
                                      </p:cBhvr>
                                      <p:tavLst>
                                        <p:tav tm="0">
                                          <p:val>
                                            <p:strVal val="#ppt_h"/>
                                          </p:val>
                                        </p:tav>
                                        <p:tav tm="100000">
                                          <p:val>
                                            <p:strVal val="#ppt_h"/>
                                          </p:val>
                                        </p:tav>
                                      </p:tavLst>
                                    </p:anim>
                                    <p:animEffect transition="in" filter="fade">
                                      <p:cBhvr>
                                        <p:cTn id="71" dur="300"/>
                                        <p:tgtEl>
                                          <p:spTgt spid="9"/>
                                        </p:tgtEl>
                                      </p:cBhvr>
                                    </p:animEffect>
                                  </p:childTnLst>
                                </p:cTn>
                              </p:par>
                            </p:childTnLst>
                          </p:cTn>
                        </p:par>
                        <p:par>
                          <p:cTn id="72" fill="hold">
                            <p:stCondLst>
                              <p:cond delay="2300"/>
                            </p:stCondLst>
                            <p:childTnLst>
                              <p:par>
                                <p:cTn id="73" presetID="2" presetClass="entr" presetSubtype="1" decel="100000" fill="hold" grpId="0" nodeType="afterEffect">
                                  <p:stCondLst>
                                    <p:cond delay="0"/>
                                  </p:stCondLst>
                                  <p:childTnLst>
                                    <p:set>
                                      <p:cBhvr>
                                        <p:cTn id="74" dur="1" fill="hold">
                                          <p:stCondLst>
                                            <p:cond delay="0"/>
                                          </p:stCondLst>
                                        </p:cTn>
                                        <p:tgtEl>
                                          <p:spTgt spid="19"/>
                                        </p:tgtEl>
                                        <p:attrNameLst>
                                          <p:attrName>style.visibility</p:attrName>
                                        </p:attrNameLst>
                                      </p:cBhvr>
                                      <p:to>
                                        <p:strVal val="visible"/>
                                      </p:to>
                                    </p:set>
                                    <p:anim calcmode="lin" valueType="num">
                                      <p:cBhvr additive="base">
                                        <p:cTn id="75" dur="500" fill="hold"/>
                                        <p:tgtEl>
                                          <p:spTgt spid="19"/>
                                        </p:tgtEl>
                                        <p:attrNameLst>
                                          <p:attrName>ppt_x</p:attrName>
                                        </p:attrNameLst>
                                      </p:cBhvr>
                                      <p:tavLst>
                                        <p:tav tm="0">
                                          <p:val>
                                            <p:strVal val="#ppt_x"/>
                                          </p:val>
                                        </p:tav>
                                        <p:tav tm="100000">
                                          <p:val>
                                            <p:strVal val="#ppt_x"/>
                                          </p:val>
                                        </p:tav>
                                      </p:tavLst>
                                    </p:anim>
                                    <p:anim calcmode="lin" valueType="num">
                                      <p:cBhvr additive="base">
                                        <p:cTn id="76" dur="500" fill="hold"/>
                                        <p:tgtEl>
                                          <p:spTgt spid="19"/>
                                        </p:tgtEl>
                                        <p:attrNameLst>
                                          <p:attrName>ppt_y</p:attrName>
                                        </p:attrNameLst>
                                      </p:cBhvr>
                                      <p:tavLst>
                                        <p:tav tm="0">
                                          <p:val>
                                            <p:strVal val="0-#ppt_h/2"/>
                                          </p:val>
                                        </p:tav>
                                        <p:tav tm="100000">
                                          <p:val>
                                            <p:strVal val="#ppt_y"/>
                                          </p:val>
                                        </p:tav>
                                      </p:tavLst>
                                    </p:anim>
                                  </p:childTnLst>
                                </p:cTn>
                              </p:par>
                              <p:par>
                                <p:cTn id="77" presetID="55" presetClass="entr" presetSubtype="0" fill="hold" grpId="0" nodeType="withEffect">
                                  <p:stCondLst>
                                    <p:cond delay="300"/>
                                  </p:stCondLst>
                                  <p:childTnLst>
                                    <p:set>
                                      <p:cBhvr>
                                        <p:cTn id="78" dur="1" fill="hold">
                                          <p:stCondLst>
                                            <p:cond delay="0"/>
                                          </p:stCondLst>
                                        </p:cTn>
                                        <p:tgtEl>
                                          <p:spTgt spid="10"/>
                                        </p:tgtEl>
                                        <p:attrNameLst>
                                          <p:attrName>style.visibility</p:attrName>
                                        </p:attrNameLst>
                                      </p:cBhvr>
                                      <p:to>
                                        <p:strVal val="visible"/>
                                      </p:to>
                                    </p:set>
                                    <p:anim calcmode="lin" valueType="num">
                                      <p:cBhvr>
                                        <p:cTn id="79" dur="300" fill="hold"/>
                                        <p:tgtEl>
                                          <p:spTgt spid="10"/>
                                        </p:tgtEl>
                                        <p:attrNameLst>
                                          <p:attrName>ppt_w</p:attrName>
                                        </p:attrNameLst>
                                      </p:cBhvr>
                                      <p:tavLst>
                                        <p:tav tm="0">
                                          <p:val>
                                            <p:strVal val="#ppt_w*0.70"/>
                                          </p:val>
                                        </p:tav>
                                        <p:tav tm="100000">
                                          <p:val>
                                            <p:strVal val="#ppt_w"/>
                                          </p:val>
                                        </p:tav>
                                      </p:tavLst>
                                    </p:anim>
                                    <p:anim calcmode="lin" valueType="num">
                                      <p:cBhvr>
                                        <p:cTn id="80" dur="300" fill="hold"/>
                                        <p:tgtEl>
                                          <p:spTgt spid="10"/>
                                        </p:tgtEl>
                                        <p:attrNameLst>
                                          <p:attrName>ppt_h</p:attrName>
                                        </p:attrNameLst>
                                      </p:cBhvr>
                                      <p:tavLst>
                                        <p:tav tm="0">
                                          <p:val>
                                            <p:strVal val="#ppt_h"/>
                                          </p:val>
                                        </p:tav>
                                        <p:tav tm="100000">
                                          <p:val>
                                            <p:strVal val="#ppt_h"/>
                                          </p:val>
                                        </p:tav>
                                      </p:tavLst>
                                    </p:anim>
                                    <p:animEffect transition="in" filter="fade">
                                      <p:cBhvr>
                                        <p:cTn id="81" dur="300"/>
                                        <p:tgtEl>
                                          <p:spTgt spid="10"/>
                                        </p:tgtEl>
                                      </p:cBhvr>
                                    </p:animEffect>
                                  </p:childTnLst>
                                </p:cTn>
                              </p:par>
                            </p:childTnLst>
                          </p:cTn>
                        </p:par>
                        <p:par>
                          <p:cTn id="82" fill="hold">
                            <p:stCondLst>
                              <p:cond delay="2900"/>
                            </p:stCondLst>
                            <p:childTnLst>
                              <p:par>
                                <p:cTn id="83" presetID="2" presetClass="entr" presetSubtype="1" decel="100000"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 calcmode="lin" valueType="num">
                                      <p:cBhvr additive="base">
                                        <p:cTn id="85" dur="500" fill="hold"/>
                                        <p:tgtEl>
                                          <p:spTgt spid="20"/>
                                        </p:tgtEl>
                                        <p:attrNameLst>
                                          <p:attrName>ppt_x</p:attrName>
                                        </p:attrNameLst>
                                      </p:cBhvr>
                                      <p:tavLst>
                                        <p:tav tm="0">
                                          <p:val>
                                            <p:strVal val="#ppt_x"/>
                                          </p:val>
                                        </p:tav>
                                        <p:tav tm="100000">
                                          <p:val>
                                            <p:strVal val="#ppt_x"/>
                                          </p:val>
                                        </p:tav>
                                      </p:tavLst>
                                    </p:anim>
                                    <p:anim calcmode="lin" valueType="num">
                                      <p:cBhvr additive="base">
                                        <p:cTn id="86" dur="500" fill="hold"/>
                                        <p:tgtEl>
                                          <p:spTgt spid="20"/>
                                        </p:tgtEl>
                                        <p:attrNameLst>
                                          <p:attrName>ppt_y</p:attrName>
                                        </p:attrNameLst>
                                      </p:cBhvr>
                                      <p:tavLst>
                                        <p:tav tm="0">
                                          <p:val>
                                            <p:strVal val="0-#ppt_h/2"/>
                                          </p:val>
                                        </p:tav>
                                        <p:tav tm="100000">
                                          <p:val>
                                            <p:strVal val="#ppt_y"/>
                                          </p:val>
                                        </p:tav>
                                      </p:tavLst>
                                    </p:anim>
                                  </p:childTnLst>
                                </p:cTn>
                              </p:par>
                              <p:par>
                                <p:cTn id="87" presetID="55" presetClass="entr" presetSubtype="0" fill="hold" grpId="0" nodeType="withEffect">
                                  <p:stCondLst>
                                    <p:cond delay="600"/>
                                  </p:stCondLst>
                                  <p:childTnLst>
                                    <p:set>
                                      <p:cBhvr>
                                        <p:cTn id="88" dur="1" fill="hold">
                                          <p:stCondLst>
                                            <p:cond delay="0"/>
                                          </p:stCondLst>
                                        </p:cTn>
                                        <p:tgtEl>
                                          <p:spTgt spid="11"/>
                                        </p:tgtEl>
                                        <p:attrNameLst>
                                          <p:attrName>style.visibility</p:attrName>
                                        </p:attrNameLst>
                                      </p:cBhvr>
                                      <p:to>
                                        <p:strVal val="visible"/>
                                      </p:to>
                                    </p:set>
                                    <p:anim calcmode="lin" valueType="num">
                                      <p:cBhvr>
                                        <p:cTn id="89" dur="300" fill="hold"/>
                                        <p:tgtEl>
                                          <p:spTgt spid="11"/>
                                        </p:tgtEl>
                                        <p:attrNameLst>
                                          <p:attrName>ppt_w</p:attrName>
                                        </p:attrNameLst>
                                      </p:cBhvr>
                                      <p:tavLst>
                                        <p:tav tm="0">
                                          <p:val>
                                            <p:strVal val="#ppt_w*0.70"/>
                                          </p:val>
                                        </p:tav>
                                        <p:tav tm="100000">
                                          <p:val>
                                            <p:strVal val="#ppt_w"/>
                                          </p:val>
                                        </p:tav>
                                      </p:tavLst>
                                    </p:anim>
                                    <p:anim calcmode="lin" valueType="num">
                                      <p:cBhvr>
                                        <p:cTn id="90" dur="300" fill="hold"/>
                                        <p:tgtEl>
                                          <p:spTgt spid="11"/>
                                        </p:tgtEl>
                                        <p:attrNameLst>
                                          <p:attrName>ppt_h</p:attrName>
                                        </p:attrNameLst>
                                      </p:cBhvr>
                                      <p:tavLst>
                                        <p:tav tm="0">
                                          <p:val>
                                            <p:strVal val="#ppt_h"/>
                                          </p:val>
                                        </p:tav>
                                        <p:tav tm="100000">
                                          <p:val>
                                            <p:strVal val="#ppt_h"/>
                                          </p:val>
                                        </p:tav>
                                      </p:tavLst>
                                    </p:anim>
                                    <p:animEffect transition="in" filter="fade">
                                      <p:cBhvr>
                                        <p:cTn id="91" dur="300"/>
                                        <p:tgtEl>
                                          <p:spTgt spid="11"/>
                                        </p:tgtEl>
                                      </p:cBhvr>
                                    </p:animEffect>
                                  </p:childTnLst>
                                </p:cTn>
                              </p:par>
                            </p:childTnLst>
                          </p:cTn>
                        </p:par>
                        <p:par>
                          <p:cTn id="92" fill="hold">
                            <p:stCondLst>
                              <p:cond delay="3800"/>
                            </p:stCondLst>
                            <p:childTnLst>
                              <p:par>
                                <p:cTn id="93" presetID="2" presetClass="entr" presetSubtype="1" decel="100000"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500" fill="hold"/>
                                        <p:tgtEl>
                                          <p:spTgt spid="21"/>
                                        </p:tgtEl>
                                        <p:attrNameLst>
                                          <p:attrName>ppt_x</p:attrName>
                                        </p:attrNameLst>
                                      </p:cBhvr>
                                      <p:tavLst>
                                        <p:tav tm="0">
                                          <p:val>
                                            <p:strVal val="#ppt_x"/>
                                          </p:val>
                                        </p:tav>
                                        <p:tav tm="100000">
                                          <p:val>
                                            <p:strVal val="#ppt_x"/>
                                          </p:val>
                                        </p:tav>
                                      </p:tavLst>
                                    </p:anim>
                                    <p:anim calcmode="lin" valueType="num">
                                      <p:cBhvr additive="base">
                                        <p:cTn id="96" dur="500" fill="hold"/>
                                        <p:tgtEl>
                                          <p:spTgt spid="21"/>
                                        </p:tgtEl>
                                        <p:attrNameLst>
                                          <p:attrName>ppt_y</p:attrName>
                                        </p:attrNameLst>
                                      </p:cBhvr>
                                      <p:tavLst>
                                        <p:tav tm="0">
                                          <p:val>
                                            <p:strVal val="0-#ppt_h/2"/>
                                          </p:val>
                                        </p:tav>
                                        <p:tav tm="100000">
                                          <p:val>
                                            <p:strVal val="#ppt_y"/>
                                          </p:val>
                                        </p:tav>
                                      </p:tavLst>
                                    </p:anim>
                                  </p:childTnLst>
                                </p:cTn>
                              </p:par>
                              <p:par>
                                <p:cTn id="97" presetID="55" presetClass="entr" presetSubtype="0" fill="hold" grpId="0" nodeType="withEffect">
                                  <p:stCondLst>
                                    <p:cond delay="900"/>
                                  </p:stCondLst>
                                  <p:childTnLst>
                                    <p:set>
                                      <p:cBhvr>
                                        <p:cTn id="98" dur="1" fill="hold">
                                          <p:stCondLst>
                                            <p:cond delay="0"/>
                                          </p:stCondLst>
                                        </p:cTn>
                                        <p:tgtEl>
                                          <p:spTgt spid="12"/>
                                        </p:tgtEl>
                                        <p:attrNameLst>
                                          <p:attrName>style.visibility</p:attrName>
                                        </p:attrNameLst>
                                      </p:cBhvr>
                                      <p:to>
                                        <p:strVal val="visible"/>
                                      </p:to>
                                    </p:set>
                                    <p:anim calcmode="lin" valueType="num">
                                      <p:cBhvr>
                                        <p:cTn id="99" dur="300" fill="hold"/>
                                        <p:tgtEl>
                                          <p:spTgt spid="12"/>
                                        </p:tgtEl>
                                        <p:attrNameLst>
                                          <p:attrName>ppt_w</p:attrName>
                                        </p:attrNameLst>
                                      </p:cBhvr>
                                      <p:tavLst>
                                        <p:tav tm="0">
                                          <p:val>
                                            <p:strVal val="#ppt_w*0.70"/>
                                          </p:val>
                                        </p:tav>
                                        <p:tav tm="100000">
                                          <p:val>
                                            <p:strVal val="#ppt_w"/>
                                          </p:val>
                                        </p:tav>
                                      </p:tavLst>
                                    </p:anim>
                                    <p:anim calcmode="lin" valueType="num">
                                      <p:cBhvr>
                                        <p:cTn id="100" dur="300" fill="hold"/>
                                        <p:tgtEl>
                                          <p:spTgt spid="12"/>
                                        </p:tgtEl>
                                        <p:attrNameLst>
                                          <p:attrName>ppt_h</p:attrName>
                                        </p:attrNameLst>
                                      </p:cBhvr>
                                      <p:tavLst>
                                        <p:tav tm="0">
                                          <p:val>
                                            <p:strVal val="#ppt_h"/>
                                          </p:val>
                                        </p:tav>
                                        <p:tav tm="100000">
                                          <p:val>
                                            <p:strVal val="#ppt_h"/>
                                          </p:val>
                                        </p:tav>
                                      </p:tavLst>
                                    </p:anim>
                                    <p:animEffect transition="in" filter="fade">
                                      <p:cBhvr>
                                        <p:cTn id="101" dur="300"/>
                                        <p:tgtEl>
                                          <p:spTgt spid="12"/>
                                        </p:tgtEl>
                                      </p:cBhvr>
                                    </p:animEffect>
                                  </p:childTnLst>
                                </p:cTn>
                              </p:par>
                            </p:childTnLst>
                          </p:cTn>
                        </p:par>
                        <p:par>
                          <p:cTn id="102" fill="hold">
                            <p:stCondLst>
                              <p:cond delay="5000"/>
                            </p:stCondLst>
                            <p:childTnLst>
                              <p:par>
                                <p:cTn id="103" presetID="2" presetClass="entr" presetSubtype="1" decel="100000" fill="hold" grpId="0" nodeType="afterEffect">
                                  <p:stCondLst>
                                    <p:cond delay="0"/>
                                  </p:stCondLst>
                                  <p:childTnLst>
                                    <p:set>
                                      <p:cBhvr>
                                        <p:cTn id="104" dur="1" fill="hold">
                                          <p:stCondLst>
                                            <p:cond delay="0"/>
                                          </p:stCondLst>
                                        </p:cTn>
                                        <p:tgtEl>
                                          <p:spTgt spid="22"/>
                                        </p:tgtEl>
                                        <p:attrNameLst>
                                          <p:attrName>style.visibility</p:attrName>
                                        </p:attrNameLst>
                                      </p:cBhvr>
                                      <p:to>
                                        <p:strVal val="visible"/>
                                      </p:to>
                                    </p:set>
                                    <p:anim calcmode="lin" valueType="num">
                                      <p:cBhvr additive="base">
                                        <p:cTn id="105" dur="500" fill="hold"/>
                                        <p:tgtEl>
                                          <p:spTgt spid="22"/>
                                        </p:tgtEl>
                                        <p:attrNameLst>
                                          <p:attrName>ppt_x</p:attrName>
                                        </p:attrNameLst>
                                      </p:cBhvr>
                                      <p:tavLst>
                                        <p:tav tm="0">
                                          <p:val>
                                            <p:strVal val="#ppt_x"/>
                                          </p:val>
                                        </p:tav>
                                        <p:tav tm="100000">
                                          <p:val>
                                            <p:strVal val="#ppt_x"/>
                                          </p:val>
                                        </p:tav>
                                      </p:tavLst>
                                    </p:anim>
                                    <p:anim calcmode="lin" valueType="num">
                                      <p:cBhvr additive="base">
                                        <p:cTn id="106" dur="500" fill="hold"/>
                                        <p:tgtEl>
                                          <p:spTgt spid="22"/>
                                        </p:tgtEl>
                                        <p:attrNameLst>
                                          <p:attrName>ppt_y</p:attrName>
                                        </p:attrNameLst>
                                      </p:cBhvr>
                                      <p:tavLst>
                                        <p:tav tm="0">
                                          <p:val>
                                            <p:strVal val="0-#ppt_h/2"/>
                                          </p:val>
                                        </p:tav>
                                        <p:tav tm="100000">
                                          <p:val>
                                            <p:strVal val="#ppt_y"/>
                                          </p:val>
                                        </p:tav>
                                      </p:tavLst>
                                    </p:anim>
                                  </p:childTnLst>
                                </p:cTn>
                              </p:par>
                              <p:par>
                                <p:cTn id="107" presetID="55" presetClass="entr" presetSubtype="0" fill="hold" grpId="0" nodeType="withEffect">
                                  <p:stCondLst>
                                    <p:cond delay="900"/>
                                  </p:stCondLst>
                                  <p:childTnLst>
                                    <p:set>
                                      <p:cBhvr>
                                        <p:cTn id="108" dur="1" fill="hold">
                                          <p:stCondLst>
                                            <p:cond delay="0"/>
                                          </p:stCondLst>
                                        </p:cTn>
                                        <p:tgtEl>
                                          <p:spTgt spid="27"/>
                                        </p:tgtEl>
                                        <p:attrNameLst>
                                          <p:attrName>style.visibility</p:attrName>
                                        </p:attrNameLst>
                                      </p:cBhvr>
                                      <p:to>
                                        <p:strVal val="visible"/>
                                      </p:to>
                                    </p:set>
                                    <p:anim calcmode="lin" valueType="num">
                                      <p:cBhvr>
                                        <p:cTn id="109" dur="300" fill="hold"/>
                                        <p:tgtEl>
                                          <p:spTgt spid="27"/>
                                        </p:tgtEl>
                                        <p:attrNameLst>
                                          <p:attrName>ppt_w</p:attrName>
                                        </p:attrNameLst>
                                      </p:cBhvr>
                                      <p:tavLst>
                                        <p:tav tm="0">
                                          <p:val>
                                            <p:strVal val="#ppt_w*0.70"/>
                                          </p:val>
                                        </p:tav>
                                        <p:tav tm="100000">
                                          <p:val>
                                            <p:strVal val="#ppt_w"/>
                                          </p:val>
                                        </p:tav>
                                      </p:tavLst>
                                    </p:anim>
                                    <p:anim calcmode="lin" valueType="num">
                                      <p:cBhvr>
                                        <p:cTn id="110" dur="300" fill="hold"/>
                                        <p:tgtEl>
                                          <p:spTgt spid="27"/>
                                        </p:tgtEl>
                                        <p:attrNameLst>
                                          <p:attrName>ppt_h</p:attrName>
                                        </p:attrNameLst>
                                      </p:cBhvr>
                                      <p:tavLst>
                                        <p:tav tm="0">
                                          <p:val>
                                            <p:strVal val="#ppt_h"/>
                                          </p:val>
                                        </p:tav>
                                        <p:tav tm="100000">
                                          <p:val>
                                            <p:strVal val="#ppt_h"/>
                                          </p:val>
                                        </p:tav>
                                      </p:tavLst>
                                    </p:anim>
                                    <p:animEffect transition="in" filter="fade">
                                      <p:cBhvr>
                                        <p:cTn id="111" dur="300"/>
                                        <p:tgtEl>
                                          <p:spTgt spid="27"/>
                                        </p:tgtEl>
                                      </p:cBhvr>
                                    </p:animEffect>
                                  </p:childTnLst>
                                </p:cTn>
                              </p:par>
                            </p:childTnLst>
                          </p:cTn>
                        </p:par>
                        <p:par>
                          <p:cTn id="112" fill="hold">
                            <p:stCondLst>
                              <p:cond delay="6200"/>
                            </p:stCondLst>
                            <p:childTnLst>
                              <p:par>
                                <p:cTn id="113" presetID="2" presetClass="entr" presetSubtype="1" decel="100000"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anim calcmode="lin" valueType="num">
                                      <p:cBhvr additive="base">
                                        <p:cTn id="115" dur="500" fill="hold"/>
                                        <p:tgtEl>
                                          <p:spTgt spid="28"/>
                                        </p:tgtEl>
                                        <p:attrNameLst>
                                          <p:attrName>ppt_x</p:attrName>
                                        </p:attrNameLst>
                                      </p:cBhvr>
                                      <p:tavLst>
                                        <p:tav tm="0">
                                          <p:val>
                                            <p:strVal val="#ppt_x"/>
                                          </p:val>
                                        </p:tav>
                                        <p:tav tm="100000">
                                          <p:val>
                                            <p:strVal val="#ppt_x"/>
                                          </p:val>
                                        </p:tav>
                                      </p:tavLst>
                                    </p:anim>
                                    <p:anim calcmode="lin" valueType="num">
                                      <p:cBhvr additive="base">
                                        <p:cTn id="116" dur="500" fill="hold"/>
                                        <p:tgtEl>
                                          <p:spTgt spid="28"/>
                                        </p:tgtEl>
                                        <p:attrNameLst>
                                          <p:attrName>ppt_y</p:attrName>
                                        </p:attrNameLst>
                                      </p:cBhvr>
                                      <p:tavLst>
                                        <p:tav tm="0">
                                          <p:val>
                                            <p:strVal val="0-#ppt_h/2"/>
                                          </p:val>
                                        </p:tav>
                                        <p:tav tm="100000">
                                          <p:val>
                                            <p:strVal val="#ppt_y"/>
                                          </p:val>
                                        </p:tav>
                                      </p:tavLst>
                                    </p:anim>
                                  </p:childTnLst>
                                </p:cTn>
                              </p:par>
                            </p:childTnLst>
                          </p:cTn>
                        </p:par>
                        <p:par>
                          <p:cTn id="117" fill="hold">
                            <p:stCondLst>
                              <p:cond delay="6700"/>
                            </p:stCondLst>
                            <p:childTnLst>
                              <p:par>
                                <p:cTn id="118" presetID="22" presetClass="entr" presetSubtype="8" fill="hold" nodeType="afterEffect">
                                  <p:stCondLst>
                                    <p:cond delay="0"/>
                                  </p:stCondLst>
                                  <p:childTnLst>
                                    <p:set>
                                      <p:cBhvr>
                                        <p:cTn id="119" dur="1" fill="hold">
                                          <p:stCondLst>
                                            <p:cond delay="0"/>
                                          </p:stCondLst>
                                        </p:cTn>
                                        <p:tgtEl>
                                          <p:spTgt spid="29"/>
                                        </p:tgtEl>
                                        <p:attrNameLst>
                                          <p:attrName>style.visibility</p:attrName>
                                        </p:attrNameLst>
                                      </p:cBhvr>
                                      <p:to>
                                        <p:strVal val="visible"/>
                                      </p:to>
                                    </p:set>
                                    <p:animEffect transition="in" filter="wipe(left)">
                                      <p:cBhvr>
                                        <p:cTn id="120" dur="1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p:bldP spid="14" grpId="0"/>
      <p:bldP spid="15" grpId="0"/>
      <p:bldP spid="16" grpId="0"/>
      <p:bldP spid="17" grpId="0"/>
      <p:bldP spid="18" grpId="0"/>
      <p:bldP spid="19" grpId="0" animBg="1"/>
      <p:bldP spid="20" grpId="0" animBg="1"/>
      <p:bldP spid="21" grpId="0" animBg="1"/>
      <p:bldP spid="22" grpId="0" animBg="1"/>
      <p:bldP spid="23" grpId="0"/>
      <p:bldP spid="24" grpId="0"/>
      <p:bldP spid="25" grpId="0"/>
      <p:bldP spid="26" grpId="0"/>
      <p:bldP spid="27" grpId="0" animBg="1"/>
      <p:bldP spid="28" grpId="0" animBg="1"/>
      <p:bldP spid="3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p:nvPr/>
        </p:nvSpPr>
        <p:spPr>
          <a:xfrm>
            <a:off x="2317930" y="2834308"/>
            <a:ext cx="1667905"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F9711C"/>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3" name="Freeform 6"/>
          <p:cNvSpPr/>
          <p:nvPr/>
        </p:nvSpPr>
        <p:spPr>
          <a:xfrm flipV="1">
            <a:off x="863203" y="2003847"/>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C42A13"/>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4" name="Freeform 7"/>
          <p:cNvSpPr/>
          <p:nvPr/>
        </p:nvSpPr>
        <p:spPr>
          <a:xfrm>
            <a:off x="5227385" y="2834308"/>
            <a:ext cx="1667905"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38B28A"/>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5" name="Freeform 8"/>
          <p:cNvSpPr/>
          <p:nvPr/>
        </p:nvSpPr>
        <p:spPr>
          <a:xfrm flipV="1">
            <a:off x="3772658" y="2003847"/>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92AF27"/>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sp>
        <p:nvSpPr>
          <p:cNvPr id="6" name="Freeform 9"/>
          <p:cNvSpPr/>
          <p:nvPr/>
        </p:nvSpPr>
        <p:spPr>
          <a:xfrm flipV="1">
            <a:off x="6682113" y="2003847"/>
            <a:ext cx="1667904" cy="830461"/>
          </a:xfrm>
          <a:custGeom>
            <a:avLst/>
            <a:gdLst>
              <a:gd name="connsiteX0" fmla="*/ 0 w 2223735"/>
              <a:gd name="connsiteY0" fmla="*/ 0 h 1107346"/>
              <a:gd name="connsiteX1" fmla="*/ 280086 w 2223735"/>
              <a:gd name="connsiteY1" fmla="*/ 0 h 1107346"/>
              <a:gd name="connsiteX2" fmla="*/ 284141 w 2223735"/>
              <a:gd name="connsiteY2" fmla="*/ 80308 h 1107346"/>
              <a:gd name="connsiteX3" fmla="*/ 1111867 w 2223735"/>
              <a:gd name="connsiteY3" fmla="*/ 827260 h 1107346"/>
              <a:gd name="connsiteX4" fmla="*/ 1939593 w 2223735"/>
              <a:gd name="connsiteY4" fmla="*/ 80308 h 1107346"/>
              <a:gd name="connsiteX5" fmla="*/ 1943649 w 2223735"/>
              <a:gd name="connsiteY5" fmla="*/ 0 h 1107346"/>
              <a:gd name="connsiteX6" fmla="*/ 2223735 w 2223735"/>
              <a:gd name="connsiteY6" fmla="*/ 0 h 1107346"/>
              <a:gd name="connsiteX7" fmla="*/ 2218233 w 2223735"/>
              <a:gd name="connsiteY7" fmla="*/ 108945 h 1107346"/>
              <a:gd name="connsiteX8" fmla="*/ 1111867 w 2223735"/>
              <a:gd name="connsiteY8" fmla="*/ 1107346 h 1107346"/>
              <a:gd name="connsiteX9" fmla="*/ 5501 w 2223735"/>
              <a:gd name="connsiteY9" fmla="*/ 108945 h 1107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23735" h="1107346">
                <a:moveTo>
                  <a:pt x="0" y="0"/>
                </a:moveTo>
                <a:lnTo>
                  <a:pt x="280086" y="0"/>
                </a:lnTo>
                <a:lnTo>
                  <a:pt x="284141" y="80308"/>
                </a:lnTo>
                <a:cubicBezTo>
                  <a:pt x="326749" y="499860"/>
                  <a:pt x="681074" y="827260"/>
                  <a:pt x="1111867" y="827260"/>
                </a:cubicBezTo>
                <a:cubicBezTo>
                  <a:pt x="1542661" y="827260"/>
                  <a:pt x="1896986" y="499860"/>
                  <a:pt x="1939593" y="80308"/>
                </a:cubicBezTo>
                <a:lnTo>
                  <a:pt x="1943649" y="0"/>
                </a:lnTo>
                <a:lnTo>
                  <a:pt x="2223735" y="0"/>
                </a:lnTo>
                <a:lnTo>
                  <a:pt x="2218233" y="108945"/>
                </a:lnTo>
                <a:cubicBezTo>
                  <a:pt x="2161282" y="669732"/>
                  <a:pt x="1687680" y="1107346"/>
                  <a:pt x="1111867" y="1107346"/>
                </a:cubicBezTo>
                <a:cubicBezTo>
                  <a:pt x="536055" y="1107346"/>
                  <a:pt x="62452" y="669732"/>
                  <a:pt x="5501" y="108945"/>
                </a:cubicBezTo>
                <a:close/>
              </a:path>
            </a:pathLst>
          </a:custGeom>
          <a:solidFill>
            <a:srgbClr val="16749F"/>
          </a:solidFill>
          <a:ln w="12700" cap="flat" cmpd="sng" algn="ctr">
            <a:noFill/>
            <a:prstDash val="solid"/>
            <a:miter lim="800000"/>
          </a:ln>
          <a:effectLst/>
        </p:spPr>
        <p:txBody>
          <a:bodyPr lIns="68566" tIns="34283" rIns="68566" bIns="34283" anchor="ctr"/>
          <a:lstStyle/>
          <a:p>
            <a:pPr marL="0" marR="0" lvl="0" indent="0" algn="ctr"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rgbClr val="FFFFFF"/>
              </a:solidFill>
              <a:effectLst/>
              <a:uLnTx/>
              <a:uFillTx/>
              <a:latin typeface="微软雅黑" pitchFamily="34" charset="-122"/>
              <a:ea typeface="微软雅黑" pitchFamily="34" charset="-122"/>
            </a:endParaRPr>
          </a:p>
        </p:txBody>
      </p:sp>
      <p:grpSp>
        <p:nvGrpSpPr>
          <p:cNvPr id="7" name="Group 1"/>
          <p:cNvGrpSpPr>
            <a:grpSpLocks/>
          </p:cNvGrpSpPr>
          <p:nvPr/>
        </p:nvGrpSpPr>
        <p:grpSpPr bwMode="auto">
          <a:xfrm>
            <a:off x="1076380" y="3416523"/>
            <a:ext cx="1237382" cy="811411"/>
            <a:chOff x="1413150" y="4179496"/>
            <a:chExt cx="1650340" cy="1081933"/>
          </a:xfrm>
        </p:grpSpPr>
        <p:sp>
          <p:nvSpPr>
            <p:cNvPr id="8"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9"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041B31"/>
                  </a:solidFill>
                  <a:latin typeface="微软雅黑" pitchFamily="34" charset="-122"/>
                  <a:ea typeface="微软雅黑" pitchFamily="34" charset="-122"/>
                </a:rPr>
                <a:t>输入你的标题</a:t>
              </a:r>
            </a:p>
          </p:txBody>
        </p:sp>
      </p:grpSp>
      <p:sp>
        <p:nvSpPr>
          <p:cNvPr id="10" name="Oval 12"/>
          <p:cNvSpPr>
            <a:spLocks noChangeAspect="1"/>
          </p:cNvSpPr>
          <p:nvPr/>
        </p:nvSpPr>
        <p:spPr>
          <a:xfrm>
            <a:off x="1263953" y="2398539"/>
            <a:ext cx="862237" cy="862013"/>
          </a:xfrm>
          <a:prstGeom prst="ellipse">
            <a:avLst/>
          </a:prstGeom>
          <a:solidFill>
            <a:srgbClr val="C42A13"/>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1" name="Oval 13"/>
          <p:cNvSpPr>
            <a:spLocks noChangeAspect="1"/>
          </p:cNvSpPr>
          <p:nvPr/>
        </p:nvSpPr>
        <p:spPr>
          <a:xfrm>
            <a:off x="2720466" y="2398539"/>
            <a:ext cx="861642" cy="862013"/>
          </a:xfrm>
          <a:prstGeom prst="ellipse">
            <a:avLst/>
          </a:prstGeom>
          <a:solidFill>
            <a:srgbClr val="F9711C"/>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2" name="Oval 14"/>
          <p:cNvSpPr>
            <a:spLocks noChangeAspect="1"/>
          </p:cNvSpPr>
          <p:nvPr/>
        </p:nvSpPr>
        <p:spPr>
          <a:xfrm>
            <a:off x="4175194" y="2398539"/>
            <a:ext cx="861641" cy="862013"/>
          </a:xfrm>
          <a:prstGeom prst="ellipse">
            <a:avLst/>
          </a:prstGeom>
          <a:solidFill>
            <a:srgbClr val="92AF27"/>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3" name="Oval 15"/>
          <p:cNvSpPr>
            <a:spLocks noChangeAspect="1"/>
          </p:cNvSpPr>
          <p:nvPr/>
        </p:nvSpPr>
        <p:spPr>
          <a:xfrm>
            <a:off x="5629921" y="2398539"/>
            <a:ext cx="861642" cy="862013"/>
          </a:xfrm>
          <a:prstGeom prst="ellipse">
            <a:avLst/>
          </a:prstGeom>
          <a:solidFill>
            <a:srgbClr val="38B28A"/>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sp>
        <p:nvSpPr>
          <p:cNvPr id="14" name="Oval 16"/>
          <p:cNvSpPr>
            <a:spLocks noChangeAspect="1"/>
          </p:cNvSpPr>
          <p:nvPr/>
        </p:nvSpPr>
        <p:spPr>
          <a:xfrm>
            <a:off x="7084648" y="2398539"/>
            <a:ext cx="861641" cy="862013"/>
          </a:xfrm>
          <a:prstGeom prst="ellipse">
            <a:avLst/>
          </a:prstGeom>
          <a:solidFill>
            <a:srgbClr val="16749F"/>
          </a:solidFill>
          <a:ln w="12700" cap="flat" cmpd="sng" algn="ctr">
            <a:noFill/>
            <a:prstDash val="solid"/>
            <a:miter lim="800000"/>
          </a:ln>
          <a:effectLst/>
        </p:spPr>
        <p:txBody>
          <a:bodyPr lIns="68566" tIns="34283" rIns="68566" bIns="34283"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2400" b="0" i="0" u="none" strike="noStrike" kern="0" cap="none" spc="0" normalizeH="0" baseline="0" noProof="0">
                <a:ln>
                  <a:noFill/>
                </a:ln>
                <a:solidFill>
                  <a:srgbClr val="FFFFFF"/>
                </a:solidFill>
                <a:effectLst/>
                <a:uLnTx/>
                <a:uFillTx/>
                <a:latin typeface="微软雅黑" pitchFamily="34" charset="-122"/>
                <a:ea typeface="微软雅黑" pitchFamily="34" charset="-122"/>
              </a:rPr>
              <a:t></a:t>
            </a:r>
            <a:endParaRPr kumimoji="0" lang="en-US" altLang="zh-CN" sz="2400" b="0" i="0" u="none" strike="noStrike" kern="0" cap="none" spc="0" normalizeH="0" baseline="0" noProof="0">
              <a:ln>
                <a:noFill/>
              </a:ln>
              <a:solidFill>
                <a:srgbClr val="FFFFFF"/>
              </a:solidFill>
              <a:effectLst/>
              <a:uLnTx/>
              <a:uFillTx/>
              <a:latin typeface="微软雅黑" pitchFamily="34" charset="-122"/>
              <a:ea typeface="微软雅黑" pitchFamily="34" charset="-122"/>
            </a:endParaRPr>
          </a:p>
        </p:txBody>
      </p:sp>
      <p:grpSp>
        <p:nvGrpSpPr>
          <p:cNvPr id="15" name="Group 25"/>
          <p:cNvGrpSpPr>
            <a:grpSpLocks/>
          </p:cNvGrpSpPr>
          <p:nvPr/>
        </p:nvGrpSpPr>
        <p:grpSpPr bwMode="auto">
          <a:xfrm>
            <a:off x="2534681" y="1575222"/>
            <a:ext cx="1237977" cy="811411"/>
            <a:chOff x="1413150" y="4179496"/>
            <a:chExt cx="1650340" cy="1081933"/>
          </a:xfrm>
        </p:grpSpPr>
        <p:sp>
          <p:nvSpPr>
            <p:cNvPr id="16"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17"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041B31"/>
                  </a:solidFill>
                  <a:latin typeface="微软雅黑" pitchFamily="34" charset="-122"/>
                  <a:ea typeface="微软雅黑" pitchFamily="34" charset="-122"/>
                </a:rPr>
                <a:t>输入你的标题</a:t>
              </a:r>
            </a:p>
          </p:txBody>
        </p:sp>
      </p:grpSp>
      <p:grpSp>
        <p:nvGrpSpPr>
          <p:cNvPr id="18" name="Group 28"/>
          <p:cNvGrpSpPr>
            <a:grpSpLocks/>
          </p:cNvGrpSpPr>
          <p:nvPr/>
        </p:nvGrpSpPr>
        <p:grpSpPr bwMode="auto">
          <a:xfrm>
            <a:off x="5444135" y="1572245"/>
            <a:ext cx="1237977" cy="811411"/>
            <a:chOff x="1413150" y="4179496"/>
            <a:chExt cx="1650340" cy="1081933"/>
          </a:xfrm>
        </p:grpSpPr>
        <p:sp>
          <p:nvSpPr>
            <p:cNvPr id="19"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20"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041B31"/>
                  </a:solidFill>
                  <a:latin typeface="微软雅黑" pitchFamily="34" charset="-122"/>
                  <a:ea typeface="微软雅黑" pitchFamily="34" charset="-122"/>
                </a:rPr>
                <a:t>输入你的标题</a:t>
              </a:r>
            </a:p>
          </p:txBody>
        </p:sp>
      </p:grpSp>
      <p:grpSp>
        <p:nvGrpSpPr>
          <p:cNvPr id="21" name="Group 31"/>
          <p:cNvGrpSpPr>
            <a:grpSpLocks/>
          </p:cNvGrpSpPr>
          <p:nvPr/>
        </p:nvGrpSpPr>
        <p:grpSpPr bwMode="auto">
          <a:xfrm>
            <a:off x="3988217" y="3416523"/>
            <a:ext cx="1237382" cy="811411"/>
            <a:chOff x="1413150" y="4179496"/>
            <a:chExt cx="1650340" cy="1081933"/>
          </a:xfrm>
        </p:grpSpPr>
        <p:sp>
          <p:nvSpPr>
            <p:cNvPr id="22"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23"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041B31"/>
                  </a:solidFill>
                  <a:latin typeface="微软雅黑" pitchFamily="34" charset="-122"/>
                  <a:ea typeface="微软雅黑" pitchFamily="34" charset="-122"/>
                </a:rPr>
                <a:t>输入你的标题</a:t>
              </a:r>
            </a:p>
          </p:txBody>
        </p:sp>
      </p:grpSp>
      <p:grpSp>
        <p:nvGrpSpPr>
          <p:cNvPr id="24" name="Group 34"/>
          <p:cNvGrpSpPr>
            <a:grpSpLocks/>
          </p:cNvGrpSpPr>
          <p:nvPr/>
        </p:nvGrpSpPr>
        <p:grpSpPr bwMode="auto">
          <a:xfrm>
            <a:off x="6921490" y="3407594"/>
            <a:ext cx="1237382" cy="811411"/>
            <a:chOff x="1413150" y="4179496"/>
            <a:chExt cx="1650340" cy="1081933"/>
          </a:xfrm>
        </p:grpSpPr>
        <p:sp>
          <p:nvSpPr>
            <p:cNvPr id="25" name="Text Placeholder 32"/>
            <p:cNvSpPr txBox="1">
              <a:spLocks/>
            </p:cNvSpPr>
            <p:nvPr/>
          </p:nvSpPr>
          <p:spPr bwMode="auto">
            <a:xfrm>
              <a:off x="1413150" y="4455669"/>
              <a:ext cx="1650340" cy="805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r>
                <a:rPr lang="zh-CN" altLang="en-US" sz="800" kern="0" dirty="0">
                  <a:solidFill>
                    <a:srgbClr val="7E7E7E"/>
                  </a:solidFill>
                  <a:latin typeface="微软雅黑" pitchFamily="34" charset="-122"/>
                  <a:ea typeface="微软雅黑" pitchFamily="34" charset="-122"/>
                </a:rPr>
                <a:t>在此添加内容在此添加内容在此添加内容在此添加内容在此添加内容</a:t>
              </a:r>
            </a:p>
          </p:txBody>
        </p:sp>
        <p:sp>
          <p:nvSpPr>
            <p:cNvPr id="26" name="Text Placeholder 33"/>
            <p:cNvSpPr txBox="1">
              <a:spLocks/>
            </p:cNvSpPr>
            <p:nvPr/>
          </p:nvSpPr>
          <p:spPr bwMode="auto">
            <a:xfrm>
              <a:off x="1413151" y="4179496"/>
              <a:ext cx="1650338" cy="318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defTabSz="685800" eaLnBrk="0" hangingPunct="0">
                <a:defRPr sz="3600">
                  <a:solidFill>
                    <a:schemeClr val="tx1"/>
                  </a:solidFill>
                  <a:latin typeface="Lato Light" pitchFamily="34" charset="0"/>
                  <a:ea typeface="MS PGothic" pitchFamily="34" charset="-128"/>
                </a:defRPr>
              </a:lvl1pPr>
              <a:lvl2pPr marL="742950" indent="-285750" defTabSz="685800" eaLnBrk="0" hangingPunct="0">
                <a:defRPr sz="3600">
                  <a:solidFill>
                    <a:schemeClr val="tx1"/>
                  </a:solidFill>
                  <a:latin typeface="Lato Light" pitchFamily="34" charset="0"/>
                  <a:ea typeface="MS PGothic" pitchFamily="34" charset="-128"/>
                </a:defRPr>
              </a:lvl2pPr>
              <a:lvl3pPr marL="1143000" indent="-228600" defTabSz="685800" eaLnBrk="0" hangingPunct="0">
                <a:defRPr sz="3600">
                  <a:solidFill>
                    <a:schemeClr val="tx1"/>
                  </a:solidFill>
                  <a:latin typeface="Lato Light" pitchFamily="34" charset="0"/>
                  <a:ea typeface="MS PGothic" pitchFamily="34" charset="-128"/>
                </a:defRPr>
              </a:lvl3pPr>
              <a:lvl4pPr marL="1600200" indent="-228600" defTabSz="685800" eaLnBrk="0" hangingPunct="0">
                <a:defRPr sz="3600">
                  <a:solidFill>
                    <a:schemeClr val="tx1"/>
                  </a:solidFill>
                  <a:latin typeface="Lato Light" pitchFamily="34" charset="0"/>
                  <a:ea typeface="MS PGothic" pitchFamily="34" charset="-128"/>
                </a:defRPr>
              </a:lvl4pPr>
              <a:lvl5pPr marL="2057400" indent="-228600" defTabSz="685800" eaLnBrk="0" hangingPunct="0">
                <a:defRPr sz="3600">
                  <a:solidFill>
                    <a:schemeClr val="tx1"/>
                  </a:solidFill>
                  <a:latin typeface="Lato Light" pitchFamily="34" charset="0"/>
                  <a:ea typeface="MS PGothic" pitchFamily="34" charset="-128"/>
                </a:defRPr>
              </a:lvl5pPr>
              <a:lvl6pPr marL="25146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685800"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ctr" eaLnBrk="1" hangingPunct="1">
                <a:lnSpc>
                  <a:spcPct val="90000"/>
                </a:lnSpc>
                <a:spcBef>
                  <a:spcPts val="281"/>
                </a:spcBef>
              </a:pPr>
              <a:r>
                <a:rPr lang="zh-CN" altLang="en-US" sz="1100" b="1" kern="0" dirty="0">
                  <a:solidFill>
                    <a:srgbClr val="041B31"/>
                  </a:solidFill>
                  <a:latin typeface="微软雅黑" pitchFamily="34" charset="-122"/>
                  <a:ea typeface="微软雅黑" pitchFamily="34" charset="-122"/>
                </a:rPr>
                <a:t>输入你的标题</a:t>
              </a:r>
            </a:p>
          </p:txBody>
        </p:sp>
      </p:grpSp>
      <p:grpSp>
        <p:nvGrpSpPr>
          <p:cNvPr id="27" name="Group 37"/>
          <p:cNvGrpSpPr/>
          <p:nvPr/>
        </p:nvGrpSpPr>
        <p:grpSpPr>
          <a:xfrm rot="18900000">
            <a:off x="1454585" y="2583210"/>
            <a:ext cx="477549" cy="475849"/>
            <a:chOff x="-15875" y="-1587"/>
            <a:chExt cx="4014788" cy="4000501"/>
          </a:xfrm>
          <a:solidFill>
            <a:srgbClr val="FFFFFF"/>
          </a:solidFill>
        </p:grpSpPr>
        <p:sp>
          <p:nvSpPr>
            <p:cNvPr id="28" name="Freeform 5"/>
            <p:cNvSpPr>
              <a:spLocks noEditPoints="1"/>
            </p:cNvSpPr>
            <p:nvPr/>
          </p:nvSpPr>
          <p:spPr bwMode="auto">
            <a:xfrm>
              <a:off x="-15875" y="374651"/>
              <a:ext cx="3657600" cy="3624263"/>
            </a:xfrm>
            <a:custGeom>
              <a:avLst/>
              <a:gdLst>
                <a:gd name="T0" fmla="*/ 692 w 973"/>
                <a:gd name="T1" fmla="*/ 24 h 964"/>
                <a:gd name="T2" fmla="*/ 633 w 973"/>
                <a:gd name="T3" fmla="*/ 0 h 964"/>
                <a:gd name="T4" fmla="*/ 574 w 973"/>
                <a:gd name="T5" fmla="*/ 24 h 964"/>
                <a:gd name="T6" fmla="*/ 527 w 973"/>
                <a:gd name="T7" fmla="*/ 71 h 964"/>
                <a:gd name="T8" fmla="*/ 503 w 973"/>
                <a:gd name="T9" fmla="*/ 130 h 964"/>
                <a:gd name="T10" fmla="*/ 515 w 973"/>
                <a:gd name="T11" fmla="*/ 174 h 964"/>
                <a:gd name="T12" fmla="*/ 64 w 973"/>
                <a:gd name="T13" fmla="*/ 354 h 964"/>
                <a:gd name="T14" fmla="*/ 6 w 973"/>
                <a:gd name="T15" fmla="*/ 427 h 964"/>
                <a:gd name="T16" fmla="*/ 33 w 973"/>
                <a:gd name="T17" fmla="*/ 517 h 964"/>
                <a:gd name="T18" fmla="*/ 456 w 973"/>
                <a:gd name="T19" fmla="*/ 935 h 964"/>
                <a:gd name="T20" fmla="*/ 524 w 973"/>
                <a:gd name="T21" fmla="*/ 964 h 964"/>
                <a:gd name="T22" fmla="*/ 527 w 973"/>
                <a:gd name="T23" fmla="*/ 964 h 964"/>
                <a:gd name="T24" fmla="*/ 547 w 973"/>
                <a:gd name="T25" fmla="*/ 962 h 964"/>
                <a:gd name="T26" fmla="*/ 620 w 973"/>
                <a:gd name="T27" fmla="*/ 901 h 964"/>
                <a:gd name="T28" fmla="*/ 797 w 973"/>
                <a:gd name="T29" fmla="*/ 456 h 964"/>
                <a:gd name="T30" fmla="*/ 843 w 973"/>
                <a:gd name="T31" fmla="*/ 470 h 964"/>
                <a:gd name="T32" fmla="*/ 902 w 973"/>
                <a:gd name="T33" fmla="*/ 446 h 964"/>
                <a:gd name="T34" fmla="*/ 948 w 973"/>
                <a:gd name="T35" fmla="*/ 399 h 964"/>
                <a:gd name="T36" fmla="*/ 973 w 973"/>
                <a:gd name="T37" fmla="*/ 340 h 964"/>
                <a:gd name="T38" fmla="*/ 949 w 973"/>
                <a:gd name="T39" fmla="*/ 281 h 964"/>
                <a:gd name="T40" fmla="*/ 692 w 973"/>
                <a:gd name="T41" fmla="*/ 24 h 964"/>
                <a:gd name="T42" fmla="*/ 558 w 973"/>
                <a:gd name="T43" fmla="*/ 876 h 964"/>
                <a:gd name="T44" fmla="*/ 534 w 973"/>
                <a:gd name="T45" fmla="*/ 897 h 964"/>
                <a:gd name="T46" fmla="*/ 526 w 973"/>
                <a:gd name="T47" fmla="*/ 898 h 964"/>
                <a:gd name="T48" fmla="*/ 503 w 973"/>
                <a:gd name="T49" fmla="*/ 888 h 964"/>
                <a:gd name="T50" fmla="*/ 80 w 973"/>
                <a:gd name="T51" fmla="*/ 469 h 964"/>
                <a:gd name="T52" fmla="*/ 71 w 973"/>
                <a:gd name="T53" fmla="*/ 440 h 964"/>
                <a:gd name="T54" fmla="*/ 90 w 973"/>
                <a:gd name="T55" fmla="*/ 415 h 964"/>
                <a:gd name="T56" fmla="*/ 297 w 973"/>
                <a:gd name="T57" fmla="*/ 332 h 964"/>
                <a:gd name="T58" fmla="*/ 715 w 973"/>
                <a:gd name="T59" fmla="*/ 483 h 964"/>
                <a:gd name="T60" fmla="*/ 558 w 973"/>
                <a:gd name="T61" fmla="*/ 876 h 964"/>
                <a:gd name="T62" fmla="*/ 901 w 973"/>
                <a:gd name="T63" fmla="*/ 352 h 964"/>
                <a:gd name="T64" fmla="*/ 855 w 973"/>
                <a:gd name="T65" fmla="*/ 399 h 964"/>
                <a:gd name="T66" fmla="*/ 831 w 973"/>
                <a:gd name="T67" fmla="*/ 399 h 964"/>
                <a:gd name="T68" fmla="*/ 772 w 973"/>
                <a:gd name="T69" fmla="*/ 340 h 964"/>
                <a:gd name="T70" fmla="*/ 725 w 973"/>
                <a:gd name="T71" fmla="*/ 459 h 964"/>
                <a:gd name="T72" fmla="*/ 729 w 973"/>
                <a:gd name="T73" fmla="*/ 449 h 964"/>
                <a:gd name="T74" fmla="*/ 435 w 973"/>
                <a:gd name="T75" fmla="*/ 325 h 964"/>
                <a:gd name="T76" fmla="*/ 349 w 973"/>
                <a:gd name="T77" fmla="*/ 312 h 964"/>
                <a:gd name="T78" fmla="*/ 631 w 973"/>
                <a:gd name="T79" fmla="*/ 199 h 964"/>
                <a:gd name="T80" fmla="*/ 574 w 973"/>
                <a:gd name="T81" fmla="*/ 142 h 964"/>
                <a:gd name="T82" fmla="*/ 574 w 973"/>
                <a:gd name="T83" fmla="*/ 118 h 964"/>
                <a:gd name="T84" fmla="*/ 621 w 973"/>
                <a:gd name="T85" fmla="*/ 71 h 964"/>
                <a:gd name="T86" fmla="*/ 645 w 973"/>
                <a:gd name="T87" fmla="*/ 71 h 964"/>
                <a:gd name="T88" fmla="*/ 901 w 973"/>
                <a:gd name="T89" fmla="*/ 328 h 964"/>
                <a:gd name="T90" fmla="*/ 901 w 973"/>
                <a:gd name="T91" fmla="*/ 352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973" h="964">
                  <a:moveTo>
                    <a:pt x="692" y="24"/>
                  </a:moveTo>
                  <a:cubicBezTo>
                    <a:pt x="676" y="8"/>
                    <a:pt x="655" y="0"/>
                    <a:pt x="633" y="0"/>
                  </a:cubicBezTo>
                  <a:cubicBezTo>
                    <a:pt x="611" y="0"/>
                    <a:pt x="590" y="8"/>
                    <a:pt x="574" y="24"/>
                  </a:cubicBezTo>
                  <a:cubicBezTo>
                    <a:pt x="527" y="71"/>
                    <a:pt x="527" y="71"/>
                    <a:pt x="527" y="71"/>
                  </a:cubicBezTo>
                  <a:cubicBezTo>
                    <a:pt x="511" y="87"/>
                    <a:pt x="503" y="108"/>
                    <a:pt x="503" y="130"/>
                  </a:cubicBezTo>
                  <a:cubicBezTo>
                    <a:pt x="503" y="146"/>
                    <a:pt x="507" y="161"/>
                    <a:pt x="515" y="174"/>
                  </a:cubicBezTo>
                  <a:cubicBezTo>
                    <a:pt x="64" y="354"/>
                    <a:pt x="64" y="354"/>
                    <a:pt x="64" y="354"/>
                  </a:cubicBezTo>
                  <a:cubicBezTo>
                    <a:pt x="33" y="368"/>
                    <a:pt x="12" y="395"/>
                    <a:pt x="6" y="427"/>
                  </a:cubicBezTo>
                  <a:cubicBezTo>
                    <a:pt x="0" y="460"/>
                    <a:pt x="10" y="493"/>
                    <a:pt x="33" y="517"/>
                  </a:cubicBezTo>
                  <a:cubicBezTo>
                    <a:pt x="456" y="935"/>
                    <a:pt x="456" y="935"/>
                    <a:pt x="456" y="935"/>
                  </a:cubicBezTo>
                  <a:cubicBezTo>
                    <a:pt x="475" y="953"/>
                    <a:pt x="499" y="963"/>
                    <a:pt x="524" y="964"/>
                  </a:cubicBezTo>
                  <a:cubicBezTo>
                    <a:pt x="525" y="964"/>
                    <a:pt x="526" y="964"/>
                    <a:pt x="527" y="964"/>
                  </a:cubicBezTo>
                  <a:cubicBezTo>
                    <a:pt x="534" y="964"/>
                    <a:pt x="540" y="963"/>
                    <a:pt x="547" y="962"/>
                  </a:cubicBezTo>
                  <a:cubicBezTo>
                    <a:pt x="580" y="955"/>
                    <a:pt x="607" y="932"/>
                    <a:pt x="620" y="901"/>
                  </a:cubicBezTo>
                  <a:cubicBezTo>
                    <a:pt x="797" y="456"/>
                    <a:pt x="797" y="456"/>
                    <a:pt x="797" y="456"/>
                  </a:cubicBezTo>
                  <a:cubicBezTo>
                    <a:pt x="811" y="465"/>
                    <a:pt x="826" y="470"/>
                    <a:pt x="843" y="470"/>
                  </a:cubicBezTo>
                  <a:cubicBezTo>
                    <a:pt x="865" y="470"/>
                    <a:pt x="886" y="461"/>
                    <a:pt x="902" y="446"/>
                  </a:cubicBezTo>
                  <a:cubicBezTo>
                    <a:pt x="948" y="399"/>
                    <a:pt x="948" y="399"/>
                    <a:pt x="948" y="399"/>
                  </a:cubicBezTo>
                  <a:cubicBezTo>
                    <a:pt x="964" y="383"/>
                    <a:pt x="973" y="362"/>
                    <a:pt x="973" y="340"/>
                  </a:cubicBezTo>
                  <a:cubicBezTo>
                    <a:pt x="973" y="317"/>
                    <a:pt x="964" y="297"/>
                    <a:pt x="949" y="281"/>
                  </a:cubicBezTo>
                  <a:lnTo>
                    <a:pt x="692" y="24"/>
                  </a:lnTo>
                  <a:close/>
                  <a:moveTo>
                    <a:pt x="558" y="876"/>
                  </a:moveTo>
                  <a:cubicBezTo>
                    <a:pt x="554" y="887"/>
                    <a:pt x="545" y="895"/>
                    <a:pt x="534" y="897"/>
                  </a:cubicBezTo>
                  <a:cubicBezTo>
                    <a:pt x="531" y="897"/>
                    <a:pt x="529" y="898"/>
                    <a:pt x="526" y="898"/>
                  </a:cubicBezTo>
                  <a:cubicBezTo>
                    <a:pt x="518" y="897"/>
                    <a:pt x="510" y="894"/>
                    <a:pt x="503" y="888"/>
                  </a:cubicBezTo>
                  <a:cubicBezTo>
                    <a:pt x="80" y="469"/>
                    <a:pt x="80" y="469"/>
                    <a:pt x="80" y="469"/>
                  </a:cubicBezTo>
                  <a:cubicBezTo>
                    <a:pt x="72" y="461"/>
                    <a:pt x="69" y="450"/>
                    <a:pt x="71" y="440"/>
                  </a:cubicBezTo>
                  <a:cubicBezTo>
                    <a:pt x="73" y="429"/>
                    <a:pt x="80" y="420"/>
                    <a:pt x="90" y="415"/>
                  </a:cubicBezTo>
                  <a:cubicBezTo>
                    <a:pt x="297" y="332"/>
                    <a:pt x="297" y="332"/>
                    <a:pt x="297" y="332"/>
                  </a:cubicBezTo>
                  <a:cubicBezTo>
                    <a:pt x="436" y="379"/>
                    <a:pt x="576" y="334"/>
                    <a:pt x="715" y="483"/>
                  </a:cubicBezTo>
                  <a:lnTo>
                    <a:pt x="558" y="876"/>
                  </a:lnTo>
                  <a:close/>
                  <a:moveTo>
                    <a:pt x="901" y="352"/>
                  </a:moveTo>
                  <a:cubicBezTo>
                    <a:pt x="855" y="399"/>
                    <a:pt x="855" y="399"/>
                    <a:pt x="855" y="399"/>
                  </a:cubicBezTo>
                  <a:cubicBezTo>
                    <a:pt x="848" y="405"/>
                    <a:pt x="837" y="405"/>
                    <a:pt x="831" y="399"/>
                  </a:cubicBezTo>
                  <a:cubicBezTo>
                    <a:pt x="772" y="340"/>
                    <a:pt x="772" y="340"/>
                    <a:pt x="772" y="340"/>
                  </a:cubicBezTo>
                  <a:cubicBezTo>
                    <a:pt x="725" y="459"/>
                    <a:pt x="725" y="459"/>
                    <a:pt x="725" y="459"/>
                  </a:cubicBezTo>
                  <a:cubicBezTo>
                    <a:pt x="729" y="449"/>
                    <a:pt x="729" y="449"/>
                    <a:pt x="729" y="449"/>
                  </a:cubicBezTo>
                  <a:cubicBezTo>
                    <a:pt x="628" y="349"/>
                    <a:pt x="527" y="337"/>
                    <a:pt x="435" y="325"/>
                  </a:cubicBezTo>
                  <a:cubicBezTo>
                    <a:pt x="406" y="322"/>
                    <a:pt x="377" y="318"/>
                    <a:pt x="349" y="312"/>
                  </a:cubicBezTo>
                  <a:cubicBezTo>
                    <a:pt x="631" y="199"/>
                    <a:pt x="631" y="199"/>
                    <a:pt x="631" y="199"/>
                  </a:cubicBezTo>
                  <a:cubicBezTo>
                    <a:pt x="574" y="142"/>
                    <a:pt x="574" y="142"/>
                    <a:pt x="574" y="142"/>
                  </a:cubicBezTo>
                  <a:cubicBezTo>
                    <a:pt x="568" y="135"/>
                    <a:pt x="568" y="125"/>
                    <a:pt x="574" y="118"/>
                  </a:cubicBezTo>
                  <a:cubicBezTo>
                    <a:pt x="621" y="71"/>
                    <a:pt x="621" y="71"/>
                    <a:pt x="621" y="71"/>
                  </a:cubicBezTo>
                  <a:cubicBezTo>
                    <a:pt x="628" y="65"/>
                    <a:pt x="638" y="65"/>
                    <a:pt x="645" y="71"/>
                  </a:cubicBezTo>
                  <a:cubicBezTo>
                    <a:pt x="901" y="328"/>
                    <a:pt x="901" y="328"/>
                    <a:pt x="901" y="328"/>
                  </a:cubicBezTo>
                  <a:cubicBezTo>
                    <a:pt x="908" y="335"/>
                    <a:pt x="908" y="345"/>
                    <a:pt x="901" y="3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9" name="Freeform 6"/>
            <p:cNvSpPr>
              <a:spLocks noEditPoints="1"/>
            </p:cNvSpPr>
            <p:nvPr/>
          </p:nvSpPr>
          <p:spPr bwMode="auto">
            <a:xfrm>
              <a:off x="1751013" y="1998663"/>
              <a:ext cx="623888" cy="623888"/>
            </a:xfrm>
            <a:custGeom>
              <a:avLst/>
              <a:gdLst>
                <a:gd name="T0" fmla="*/ 83 w 166"/>
                <a:gd name="T1" fmla="*/ 166 h 166"/>
                <a:gd name="T2" fmla="*/ 166 w 166"/>
                <a:gd name="T3" fmla="*/ 83 h 166"/>
                <a:gd name="T4" fmla="*/ 83 w 166"/>
                <a:gd name="T5" fmla="*/ 0 h 166"/>
                <a:gd name="T6" fmla="*/ 0 w 166"/>
                <a:gd name="T7" fmla="*/ 83 h 166"/>
                <a:gd name="T8" fmla="*/ 83 w 166"/>
                <a:gd name="T9" fmla="*/ 166 h 166"/>
                <a:gd name="T10" fmla="*/ 83 w 166"/>
                <a:gd name="T11" fmla="*/ 33 h 166"/>
                <a:gd name="T12" fmla="*/ 133 w 166"/>
                <a:gd name="T13" fmla="*/ 83 h 166"/>
                <a:gd name="T14" fmla="*/ 83 w 166"/>
                <a:gd name="T15" fmla="*/ 133 h 166"/>
                <a:gd name="T16" fmla="*/ 33 w 166"/>
                <a:gd name="T17" fmla="*/ 83 h 166"/>
                <a:gd name="T18" fmla="*/ 83 w 166"/>
                <a:gd name="T19" fmla="*/ 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166"/>
                  </a:moveTo>
                  <a:cubicBezTo>
                    <a:pt x="128" y="166"/>
                    <a:pt x="166" y="129"/>
                    <a:pt x="166" y="83"/>
                  </a:cubicBezTo>
                  <a:cubicBezTo>
                    <a:pt x="166" y="37"/>
                    <a:pt x="128" y="0"/>
                    <a:pt x="83" y="0"/>
                  </a:cubicBezTo>
                  <a:cubicBezTo>
                    <a:pt x="37" y="0"/>
                    <a:pt x="0" y="37"/>
                    <a:pt x="0" y="83"/>
                  </a:cubicBezTo>
                  <a:cubicBezTo>
                    <a:pt x="0" y="129"/>
                    <a:pt x="37" y="166"/>
                    <a:pt x="83" y="166"/>
                  </a:cubicBezTo>
                  <a:close/>
                  <a:moveTo>
                    <a:pt x="83" y="33"/>
                  </a:moveTo>
                  <a:cubicBezTo>
                    <a:pt x="110" y="33"/>
                    <a:pt x="133" y="56"/>
                    <a:pt x="133" y="83"/>
                  </a:cubicBezTo>
                  <a:cubicBezTo>
                    <a:pt x="133" y="111"/>
                    <a:pt x="110" y="133"/>
                    <a:pt x="83" y="133"/>
                  </a:cubicBezTo>
                  <a:cubicBezTo>
                    <a:pt x="55" y="133"/>
                    <a:pt x="33" y="111"/>
                    <a:pt x="33" y="83"/>
                  </a:cubicBezTo>
                  <a:cubicBezTo>
                    <a:pt x="33" y="56"/>
                    <a:pt x="55" y="33"/>
                    <a:pt x="83"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0" name="Freeform 7"/>
            <p:cNvSpPr>
              <a:spLocks noEditPoints="1"/>
            </p:cNvSpPr>
            <p:nvPr/>
          </p:nvSpPr>
          <p:spPr bwMode="auto">
            <a:xfrm>
              <a:off x="3375025" y="-1587"/>
              <a:ext cx="623888" cy="623888"/>
            </a:xfrm>
            <a:custGeom>
              <a:avLst/>
              <a:gdLst>
                <a:gd name="T0" fmla="*/ 83 w 166"/>
                <a:gd name="T1" fmla="*/ 0 h 166"/>
                <a:gd name="T2" fmla="*/ 0 w 166"/>
                <a:gd name="T3" fmla="*/ 83 h 166"/>
                <a:gd name="T4" fmla="*/ 83 w 166"/>
                <a:gd name="T5" fmla="*/ 166 h 166"/>
                <a:gd name="T6" fmla="*/ 166 w 166"/>
                <a:gd name="T7" fmla="*/ 83 h 166"/>
                <a:gd name="T8" fmla="*/ 83 w 166"/>
                <a:gd name="T9" fmla="*/ 0 h 166"/>
                <a:gd name="T10" fmla="*/ 83 w 166"/>
                <a:gd name="T11" fmla="*/ 133 h 166"/>
                <a:gd name="T12" fmla="*/ 33 w 166"/>
                <a:gd name="T13" fmla="*/ 83 h 166"/>
                <a:gd name="T14" fmla="*/ 83 w 166"/>
                <a:gd name="T15" fmla="*/ 33 h 166"/>
                <a:gd name="T16" fmla="*/ 133 w 166"/>
                <a:gd name="T17" fmla="*/ 83 h 166"/>
                <a:gd name="T18" fmla="*/ 83 w 166"/>
                <a:gd name="T19" fmla="*/ 13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6" h="166">
                  <a:moveTo>
                    <a:pt x="83" y="0"/>
                  </a:moveTo>
                  <a:cubicBezTo>
                    <a:pt x="37" y="0"/>
                    <a:pt x="0" y="37"/>
                    <a:pt x="0" y="83"/>
                  </a:cubicBezTo>
                  <a:cubicBezTo>
                    <a:pt x="0" y="129"/>
                    <a:pt x="37" y="166"/>
                    <a:pt x="83" y="166"/>
                  </a:cubicBezTo>
                  <a:cubicBezTo>
                    <a:pt x="129" y="166"/>
                    <a:pt x="166" y="129"/>
                    <a:pt x="166" y="83"/>
                  </a:cubicBezTo>
                  <a:cubicBezTo>
                    <a:pt x="166" y="37"/>
                    <a:pt x="129" y="0"/>
                    <a:pt x="83" y="0"/>
                  </a:cubicBezTo>
                  <a:close/>
                  <a:moveTo>
                    <a:pt x="83" y="133"/>
                  </a:moveTo>
                  <a:cubicBezTo>
                    <a:pt x="55" y="133"/>
                    <a:pt x="33" y="111"/>
                    <a:pt x="33" y="83"/>
                  </a:cubicBezTo>
                  <a:cubicBezTo>
                    <a:pt x="33" y="56"/>
                    <a:pt x="55" y="33"/>
                    <a:pt x="83" y="33"/>
                  </a:cubicBezTo>
                  <a:cubicBezTo>
                    <a:pt x="110" y="33"/>
                    <a:pt x="133" y="56"/>
                    <a:pt x="133" y="83"/>
                  </a:cubicBezTo>
                  <a:cubicBezTo>
                    <a:pt x="133" y="111"/>
                    <a:pt x="110" y="133"/>
                    <a:pt x="83" y="1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1" name="Freeform 8"/>
            <p:cNvSpPr>
              <a:spLocks noEditPoints="1"/>
            </p:cNvSpPr>
            <p:nvPr/>
          </p:nvSpPr>
          <p:spPr bwMode="auto">
            <a:xfrm>
              <a:off x="1000125" y="1874838"/>
              <a:ext cx="500063" cy="500063"/>
            </a:xfrm>
            <a:custGeom>
              <a:avLst/>
              <a:gdLst>
                <a:gd name="T0" fmla="*/ 0 w 133"/>
                <a:gd name="T1" fmla="*/ 66 h 133"/>
                <a:gd name="T2" fmla="*/ 67 w 133"/>
                <a:gd name="T3" fmla="*/ 133 h 133"/>
                <a:gd name="T4" fmla="*/ 133 w 133"/>
                <a:gd name="T5" fmla="*/ 66 h 133"/>
                <a:gd name="T6" fmla="*/ 67 w 133"/>
                <a:gd name="T7" fmla="*/ 0 h 133"/>
                <a:gd name="T8" fmla="*/ 0 w 133"/>
                <a:gd name="T9" fmla="*/ 66 h 133"/>
                <a:gd name="T10" fmla="*/ 67 w 133"/>
                <a:gd name="T11" fmla="*/ 33 h 133"/>
                <a:gd name="T12" fmla="*/ 100 w 133"/>
                <a:gd name="T13" fmla="*/ 66 h 133"/>
                <a:gd name="T14" fmla="*/ 67 w 133"/>
                <a:gd name="T15" fmla="*/ 100 h 133"/>
                <a:gd name="T16" fmla="*/ 33 w 133"/>
                <a:gd name="T17" fmla="*/ 66 h 133"/>
                <a:gd name="T18" fmla="*/ 67 w 133"/>
                <a:gd name="T19" fmla="*/ 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0" y="66"/>
                  </a:moveTo>
                  <a:cubicBezTo>
                    <a:pt x="0" y="103"/>
                    <a:pt x="30" y="133"/>
                    <a:pt x="67" y="133"/>
                  </a:cubicBezTo>
                  <a:cubicBezTo>
                    <a:pt x="103" y="133"/>
                    <a:pt x="133" y="103"/>
                    <a:pt x="133" y="66"/>
                  </a:cubicBezTo>
                  <a:cubicBezTo>
                    <a:pt x="133" y="30"/>
                    <a:pt x="103" y="0"/>
                    <a:pt x="67" y="0"/>
                  </a:cubicBezTo>
                  <a:cubicBezTo>
                    <a:pt x="30" y="0"/>
                    <a:pt x="0" y="30"/>
                    <a:pt x="0" y="66"/>
                  </a:cubicBezTo>
                  <a:close/>
                  <a:moveTo>
                    <a:pt x="67" y="33"/>
                  </a:moveTo>
                  <a:cubicBezTo>
                    <a:pt x="85" y="33"/>
                    <a:pt x="100" y="48"/>
                    <a:pt x="100" y="66"/>
                  </a:cubicBezTo>
                  <a:cubicBezTo>
                    <a:pt x="100" y="85"/>
                    <a:pt x="85" y="100"/>
                    <a:pt x="67" y="100"/>
                  </a:cubicBezTo>
                  <a:cubicBezTo>
                    <a:pt x="48" y="100"/>
                    <a:pt x="33" y="85"/>
                    <a:pt x="33" y="66"/>
                  </a:cubicBezTo>
                  <a:cubicBezTo>
                    <a:pt x="33" y="48"/>
                    <a:pt x="48" y="33"/>
                    <a:pt x="6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2" name="Oval 9"/>
            <p:cNvSpPr>
              <a:spLocks noChangeArrowheads="1"/>
            </p:cNvSpPr>
            <p:nvPr/>
          </p:nvSpPr>
          <p:spPr bwMode="auto">
            <a:xfrm>
              <a:off x="1500188" y="2751138"/>
              <a:ext cx="250825" cy="247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3" name="Oval 10"/>
            <p:cNvSpPr>
              <a:spLocks noChangeArrowheads="1"/>
            </p:cNvSpPr>
            <p:nvPr/>
          </p:nvSpPr>
          <p:spPr bwMode="auto">
            <a:xfrm>
              <a:off x="3498850" y="874713"/>
              <a:ext cx="252413" cy="2476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34" name="Group 44"/>
          <p:cNvGrpSpPr/>
          <p:nvPr/>
        </p:nvGrpSpPr>
        <p:grpSpPr>
          <a:xfrm>
            <a:off x="2971088" y="2619368"/>
            <a:ext cx="403467" cy="379436"/>
            <a:chOff x="-1587" y="-3175"/>
            <a:chExt cx="506412" cy="476250"/>
          </a:xfrm>
          <a:solidFill>
            <a:srgbClr val="FFFFFF"/>
          </a:solidFill>
        </p:grpSpPr>
        <p:sp>
          <p:nvSpPr>
            <p:cNvPr id="35" name="Oval 14"/>
            <p:cNvSpPr>
              <a:spLocks noChangeArrowheads="1"/>
            </p:cNvSpPr>
            <p:nvPr/>
          </p:nvSpPr>
          <p:spPr bwMode="auto">
            <a:xfrm>
              <a:off x="244475" y="257175"/>
              <a:ext cx="60325"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6" name="Freeform 15"/>
            <p:cNvSpPr>
              <a:spLocks noEditPoints="1"/>
            </p:cNvSpPr>
            <p:nvPr/>
          </p:nvSpPr>
          <p:spPr bwMode="auto">
            <a:xfrm>
              <a:off x="-1587" y="-3175"/>
              <a:ext cx="506412"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37" name="Group 47"/>
          <p:cNvGrpSpPr/>
          <p:nvPr/>
        </p:nvGrpSpPr>
        <p:grpSpPr>
          <a:xfrm>
            <a:off x="7316001" y="2568153"/>
            <a:ext cx="444517" cy="444710"/>
            <a:chOff x="-1587" y="-3175"/>
            <a:chExt cx="3670300" cy="3671888"/>
          </a:xfrm>
          <a:solidFill>
            <a:srgbClr val="FFFFFF"/>
          </a:solidFill>
        </p:grpSpPr>
        <p:sp>
          <p:nvSpPr>
            <p:cNvPr id="38" name="Freeform 24"/>
            <p:cNvSpPr>
              <a:spLocks noEditPoints="1"/>
            </p:cNvSpPr>
            <p:nvPr/>
          </p:nvSpPr>
          <p:spPr bwMode="auto">
            <a:xfrm>
              <a:off x="-1587" y="-3175"/>
              <a:ext cx="3670300" cy="3671888"/>
            </a:xfrm>
            <a:custGeom>
              <a:avLst/>
              <a:gdLst>
                <a:gd name="T0" fmla="*/ 631 w 976"/>
                <a:gd name="T1" fmla="*/ 306 h 976"/>
                <a:gd name="T2" fmla="*/ 488 w 976"/>
                <a:gd name="T3" fmla="*/ 0 h 976"/>
                <a:gd name="T4" fmla="*/ 275 w 976"/>
                <a:gd name="T5" fmla="*/ 312 h 976"/>
                <a:gd name="T6" fmla="*/ 244 w 976"/>
                <a:gd name="T7" fmla="*/ 329 h 976"/>
                <a:gd name="T8" fmla="*/ 92 w 976"/>
                <a:gd name="T9" fmla="*/ 305 h 976"/>
                <a:gd name="T10" fmla="*/ 0 w 976"/>
                <a:gd name="T11" fmla="*/ 885 h 976"/>
                <a:gd name="T12" fmla="*/ 183 w 976"/>
                <a:gd name="T13" fmla="*/ 976 h 976"/>
                <a:gd name="T14" fmla="*/ 266 w 976"/>
                <a:gd name="T15" fmla="*/ 924 h 976"/>
                <a:gd name="T16" fmla="*/ 275 w 976"/>
                <a:gd name="T17" fmla="*/ 926 h 976"/>
                <a:gd name="T18" fmla="*/ 580 w 976"/>
                <a:gd name="T19" fmla="*/ 976 h 976"/>
                <a:gd name="T20" fmla="*/ 856 w 976"/>
                <a:gd name="T21" fmla="*/ 917 h 976"/>
                <a:gd name="T22" fmla="*/ 870 w 976"/>
                <a:gd name="T23" fmla="*/ 831 h 976"/>
                <a:gd name="T24" fmla="*/ 920 w 976"/>
                <a:gd name="T25" fmla="*/ 669 h 976"/>
                <a:gd name="T26" fmla="*/ 949 w 976"/>
                <a:gd name="T27" fmla="*/ 512 h 976"/>
                <a:gd name="T28" fmla="*/ 976 w 976"/>
                <a:gd name="T29" fmla="*/ 439 h 976"/>
                <a:gd name="T30" fmla="*/ 890 w 976"/>
                <a:gd name="T31" fmla="*/ 319 h 976"/>
                <a:gd name="T32" fmla="*/ 183 w 976"/>
                <a:gd name="T33" fmla="*/ 915 h 976"/>
                <a:gd name="T34" fmla="*/ 61 w 976"/>
                <a:gd name="T35" fmla="*/ 885 h 976"/>
                <a:gd name="T36" fmla="*/ 92 w 976"/>
                <a:gd name="T37" fmla="*/ 366 h 976"/>
                <a:gd name="T38" fmla="*/ 214 w 976"/>
                <a:gd name="T39" fmla="*/ 397 h 976"/>
                <a:gd name="T40" fmla="*/ 914 w 976"/>
                <a:gd name="T41" fmla="*/ 443 h 976"/>
                <a:gd name="T42" fmla="*/ 793 w 976"/>
                <a:gd name="T43" fmla="*/ 488 h 976"/>
                <a:gd name="T44" fmla="*/ 793 w 976"/>
                <a:gd name="T45" fmla="*/ 519 h 976"/>
                <a:gd name="T46" fmla="*/ 901 w 976"/>
                <a:gd name="T47" fmla="*/ 575 h 976"/>
                <a:gd name="T48" fmla="*/ 763 w 976"/>
                <a:gd name="T49" fmla="*/ 641 h 976"/>
                <a:gd name="T50" fmla="*/ 763 w 976"/>
                <a:gd name="T51" fmla="*/ 671 h 976"/>
                <a:gd name="T52" fmla="*/ 862 w 976"/>
                <a:gd name="T53" fmla="*/ 734 h 976"/>
                <a:gd name="T54" fmla="*/ 732 w 976"/>
                <a:gd name="T55" fmla="*/ 793 h 976"/>
                <a:gd name="T56" fmla="*/ 732 w 976"/>
                <a:gd name="T57" fmla="*/ 824 h 976"/>
                <a:gd name="T58" fmla="*/ 811 w 976"/>
                <a:gd name="T59" fmla="*/ 866 h 976"/>
                <a:gd name="T60" fmla="*/ 747 w 976"/>
                <a:gd name="T61" fmla="*/ 915 h 976"/>
                <a:gd name="T62" fmla="*/ 411 w 976"/>
                <a:gd name="T63" fmla="*/ 896 h 976"/>
                <a:gd name="T64" fmla="*/ 244 w 976"/>
                <a:gd name="T65" fmla="*/ 835 h 976"/>
                <a:gd name="T66" fmla="*/ 268 w 976"/>
                <a:gd name="T67" fmla="*/ 382 h 976"/>
                <a:gd name="T68" fmla="*/ 458 w 976"/>
                <a:gd name="T69" fmla="*/ 92 h 976"/>
                <a:gd name="T70" fmla="*/ 577 w 976"/>
                <a:gd name="T71" fmla="*/ 206 h 976"/>
                <a:gd name="T72" fmla="*/ 879 w 976"/>
                <a:gd name="T73" fmla="*/ 377 h 976"/>
                <a:gd name="T74" fmla="*/ 914 w 976"/>
                <a:gd name="T75" fmla="*/ 443 h 9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6" h="976">
                  <a:moveTo>
                    <a:pt x="890" y="319"/>
                  </a:moveTo>
                  <a:cubicBezTo>
                    <a:pt x="851" y="309"/>
                    <a:pt x="762" y="309"/>
                    <a:pt x="631" y="306"/>
                  </a:cubicBezTo>
                  <a:cubicBezTo>
                    <a:pt x="637" y="277"/>
                    <a:pt x="638" y="252"/>
                    <a:pt x="638" y="206"/>
                  </a:cubicBezTo>
                  <a:cubicBezTo>
                    <a:pt x="638" y="96"/>
                    <a:pt x="559" y="0"/>
                    <a:pt x="488" y="0"/>
                  </a:cubicBezTo>
                  <a:cubicBezTo>
                    <a:pt x="438" y="0"/>
                    <a:pt x="397" y="41"/>
                    <a:pt x="397" y="91"/>
                  </a:cubicBezTo>
                  <a:cubicBezTo>
                    <a:pt x="396" y="152"/>
                    <a:pt x="377" y="258"/>
                    <a:pt x="275" y="312"/>
                  </a:cubicBezTo>
                  <a:cubicBezTo>
                    <a:pt x="267" y="316"/>
                    <a:pt x="246" y="327"/>
                    <a:pt x="242" y="328"/>
                  </a:cubicBezTo>
                  <a:cubicBezTo>
                    <a:pt x="244" y="329"/>
                    <a:pt x="244" y="329"/>
                    <a:pt x="244" y="329"/>
                  </a:cubicBezTo>
                  <a:cubicBezTo>
                    <a:pt x="228" y="316"/>
                    <a:pt x="206" y="305"/>
                    <a:pt x="183" y="305"/>
                  </a:cubicBezTo>
                  <a:cubicBezTo>
                    <a:pt x="92" y="305"/>
                    <a:pt x="92" y="305"/>
                    <a:pt x="92" y="305"/>
                  </a:cubicBezTo>
                  <a:cubicBezTo>
                    <a:pt x="41" y="305"/>
                    <a:pt x="0" y="346"/>
                    <a:pt x="0" y="397"/>
                  </a:cubicBezTo>
                  <a:cubicBezTo>
                    <a:pt x="0" y="885"/>
                    <a:pt x="0" y="885"/>
                    <a:pt x="0" y="885"/>
                  </a:cubicBezTo>
                  <a:cubicBezTo>
                    <a:pt x="0" y="935"/>
                    <a:pt x="41" y="976"/>
                    <a:pt x="92" y="976"/>
                  </a:cubicBezTo>
                  <a:cubicBezTo>
                    <a:pt x="183" y="976"/>
                    <a:pt x="183" y="976"/>
                    <a:pt x="183" y="976"/>
                  </a:cubicBezTo>
                  <a:cubicBezTo>
                    <a:pt x="219" y="976"/>
                    <a:pt x="250" y="954"/>
                    <a:pt x="264" y="923"/>
                  </a:cubicBezTo>
                  <a:cubicBezTo>
                    <a:pt x="265" y="923"/>
                    <a:pt x="265" y="924"/>
                    <a:pt x="266" y="924"/>
                  </a:cubicBezTo>
                  <a:cubicBezTo>
                    <a:pt x="268" y="924"/>
                    <a:pt x="270" y="925"/>
                    <a:pt x="273" y="926"/>
                  </a:cubicBezTo>
                  <a:cubicBezTo>
                    <a:pt x="274" y="926"/>
                    <a:pt x="274" y="926"/>
                    <a:pt x="275" y="926"/>
                  </a:cubicBezTo>
                  <a:cubicBezTo>
                    <a:pt x="292" y="930"/>
                    <a:pt x="326" y="938"/>
                    <a:pt x="398" y="955"/>
                  </a:cubicBezTo>
                  <a:cubicBezTo>
                    <a:pt x="414" y="959"/>
                    <a:pt x="496" y="976"/>
                    <a:pt x="580" y="976"/>
                  </a:cubicBezTo>
                  <a:cubicBezTo>
                    <a:pt x="747" y="976"/>
                    <a:pt x="747" y="976"/>
                    <a:pt x="747" y="976"/>
                  </a:cubicBezTo>
                  <a:cubicBezTo>
                    <a:pt x="798" y="976"/>
                    <a:pt x="835" y="956"/>
                    <a:pt x="856" y="917"/>
                  </a:cubicBezTo>
                  <a:cubicBezTo>
                    <a:pt x="857" y="917"/>
                    <a:pt x="864" y="903"/>
                    <a:pt x="869" y="884"/>
                  </a:cubicBezTo>
                  <a:cubicBezTo>
                    <a:pt x="874" y="870"/>
                    <a:pt x="875" y="851"/>
                    <a:pt x="870" y="831"/>
                  </a:cubicBezTo>
                  <a:cubicBezTo>
                    <a:pt x="903" y="808"/>
                    <a:pt x="913" y="774"/>
                    <a:pt x="920" y="752"/>
                  </a:cubicBezTo>
                  <a:cubicBezTo>
                    <a:pt x="932" y="716"/>
                    <a:pt x="928" y="688"/>
                    <a:pt x="920" y="669"/>
                  </a:cubicBezTo>
                  <a:cubicBezTo>
                    <a:pt x="939" y="651"/>
                    <a:pt x="954" y="625"/>
                    <a:pt x="961" y="585"/>
                  </a:cubicBezTo>
                  <a:cubicBezTo>
                    <a:pt x="965" y="559"/>
                    <a:pt x="961" y="534"/>
                    <a:pt x="949" y="512"/>
                  </a:cubicBezTo>
                  <a:cubicBezTo>
                    <a:pt x="966" y="493"/>
                    <a:pt x="974" y="468"/>
                    <a:pt x="975" y="446"/>
                  </a:cubicBezTo>
                  <a:cubicBezTo>
                    <a:pt x="976" y="439"/>
                    <a:pt x="976" y="439"/>
                    <a:pt x="976" y="439"/>
                  </a:cubicBezTo>
                  <a:cubicBezTo>
                    <a:pt x="976" y="435"/>
                    <a:pt x="976" y="433"/>
                    <a:pt x="976" y="424"/>
                  </a:cubicBezTo>
                  <a:cubicBezTo>
                    <a:pt x="976" y="386"/>
                    <a:pt x="949" y="336"/>
                    <a:pt x="890" y="319"/>
                  </a:cubicBezTo>
                  <a:close/>
                  <a:moveTo>
                    <a:pt x="214" y="885"/>
                  </a:moveTo>
                  <a:cubicBezTo>
                    <a:pt x="214" y="901"/>
                    <a:pt x="200" y="915"/>
                    <a:pt x="183" y="915"/>
                  </a:cubicBezTo>
                  <a:cubicBezTo>
                    <a:pt x="92" y="915"/>
                    <a:pt x="92" y="915"/>
                    <a:pt x="92" y="915"/>
                  </a:cubicBezTo>
                  <a:cubicBezTo>
                    <a:pt x="75" y="915"/>
                    <a:pt x="61" y="901"/>
                    <a:pt x="61" y="885"/>
                  </a:cubicBezTo>
                  <a:cubicBezTo>
                    <a:pt x="61" y="397"/>
                    <a:pt x="61" y="397"/>
                    <a:pt x="61" y="397"/>
                  </a:cubicBezTo>
                  <a:cubicBezTo>
                    <a:pt x="61" y="380"/>
                    <a:pt x="75" y="366"/>
                    <a:pt x="92" y="366"/>
                  </a:cubicBezTo>
                  <a:cubicBezTo>
                    <a:pt x="183" y="366"/>
                    <a:pt x="183" y="366"/>
                    <a:pt x="183" y="366"/>
                  </a:cubicBezTo>
                  <a:cubicBezTo>
                    <a:pt x="200" y="366"/>
                    <a:pt x="214" y="380"/>
                    <a:pt x="214" y="397"/>
                  </a:cubicBezTo>
                  <a:lnTo>
                    <a:pt x="214" y="885"/>
                  </a:lnTo>
                  <a:close/>
                  <a:moveTo>
                    <a:pt x="914" y="443"/>
                  </a:moveTo>
                  <a:cubicBezTo>
                    <a:pt x="914" y="458"/>
                    <a:pt x="907" y="488"/>
                    <a:pt x="854" y="488"/>
                  </a:cubicBezTo>
                  <a:cubicBezTo>
                    <a:pt x="808" y="488"/>
                    <a:pt x="793" y="488"/>
                    <a:pt x="793" y="488"/>
                  </a:cubicBezTo>
                  <a:cubicBezTo>
                    <a:pt x="785" y="488"/>
                    <a:pt x="778" y="495"/>
                    <a:pt x="778" y="503"/>
                  </a:cubicBezTo>
                  <a:cubicBezTo>
                    <a:pt x="778" y="512"/>
                    <a:pt x="785" y="519"/>
                    <a:pt x="793" y="519"/>
                  </a:cubicBezTo>
                  <a:cubicBezTo>
                    <a:pt x="793" y="519"/>
                    <a:pt x="806" y="519"/>
                    <a:pt x="852" y="519"/>
                  </a:cubicBezTo>
                  <a:cubicBezTo>
                    <a:pt x="898" y="519"/>
                    <a:pt x="904" y="556"/>
                    <a:pt x="901" y="575"/>
                  </a:cubicBezTo>
                  <a:cubicBezTo>
                    <a:pt x="897" y="598"/>
                    <a:pt x="886" y="641"/>
                    <a:pt x="835" y="641"/>
                  </a:cubicBezTo>
                  <a:cubicBezTo>
                    <a:pt x="783" y="641"/>
                    <a:pt x="763" y="641"/>
                    <a:pt x="763" y="641"/>
                  </a:cubicBezTo>
                  <a:cubicBezTo>
                    <a:pt x="754" y="641"/>
                    <a:pt x="747" y="647"/>
                    <a:pt x="747" y="656"/>
                  </a:cubicBezTo>
                  <a:cubicBezTo>
                    <a:pt x="747" y="664"/>
                    <a:pt x="754" y="671"/>
                    <a:pt x="763" y="671"/>
                  </a:cubicBezTo>
                  <a:cubicBezTo>
                    <a:pt x="763" y="671"/>
                    <a:pt x="799" y="671"/>
                    <a:pt x="823" y="671"/>
                  </a:cubicBezTo>
                  <a:cubicBezTo>
                    <a:pt x="874" y="671"/>
                    <a:pt x="870" y="710"/>
                    <a:pt x="862" y="734"/>
                  </a:cubicBezTo>
                  <a:cubicBezTo>
                    <a:pt x="852" y="764"/>
                    <a:pt x="846" y="793"/>
                    <a:pt x="782" y="793"/>
                  </a:cubicBezTo>
                  <a:cubicBezTo>
                    <a:pt x="760" y="793"/>
                    <a:pt x="732" y="793"/>
                    <a:pt x="732" y="793"/>
                  </a:cubicBezTo>
                  <a:cubicBezTo>
                    <a:pt x="723" y="793"/>
                    <a:pt x="717" y="800"/>
                    <a:pt x="717" y="808"/>
                  </a:cubicBezTo>
                  <a:cubicBezTo>
                    <a:pt x="717" y="817"/>
                    <a:pt x="723" y="824"/>
                    <a:pt x="732" y="824"/>
                  </a:cubicBezTo>
                  <a:cubicBezTo>
                    <a:pt x="732" y="824"/>
                    <a:pt x="753" y="824"/>
                    <a:pt x="780" y="824"/>
                  </a:cubicBezTo>
                  <a:cubicBezTo>
                    <a:pt x="813" y="824"/>
                    <a:pt x="815" y="855"/>
                    <a:pt x="811" y="866"/>
                  </a:cubicBezTo>
                  <a:cubicBezTo>
                    <a:pt x="807" y="879"/>
                    <a:pt x="803" y="888"/>
                    <a:pt x="803" y="888"/>
                  </a:cubicBezTo>
                  <a:cubicBezTo>
                    <a:pt x="793" y="905"/>
                    <a:pt x="779" y="915"/>
                    <a:pt x="747" y="915"/>
                  </a:cubicBezTo>
                  <a:cubicBezTo>
                    <a:pt x="580" y="915"/>
                    <a:pt x="580" y="915"/>
                    <a:pt x="580" y="915"/>
                  </a:cubicBezTo>
                  <a:cubicBezTo>
                    <a:pt x="497" y="915"/>
                    <a:pt x="414" y="896"/>
                    <a:pt x="411" y="896"/>
                  </a:cubicBezTo>
                  <a:cubicBezTo>
                    <a:pt x="285" y="866"/>
                    <a:pt x="278" y="864"/>
                    <a:pt x="270" y="862"/>
                  </a:cubicBezTo>
                  <a:cubicBezTo>
                    <a:pt x="270" y="862"/>
                    <a:pt x="244" y="857"/>
                    <a:pt x="244" y="835"/>
                  </a:cubicBezTo>
                  <a:cubicBezTo>
                    <a:pt x="244" y="414"/>
                    <a:pt x="244" y="414"/>
                    <a:pt x="244" y="414"/>
                  </a:cubicBezTo>
                  <a:cubicBezTo>
                    <a:pt x="244" y="399"/>
                    <a:pt x="253" y="386"/>
                    <a:pt x="268" y="382"/>
                  </a:cubicBezTo>
                  <a:cubicBezTo>
                    <a:pt x="270" y="381"/>
                    <a:pt x="273" y="380"/>
                    <a:pt x="275" y="380"/>
                  </a:cubicBezTo>
                  <a:cubicBezTo>
                    <a:pt x="414" y="322"/>
                    <a:pt x="456" y="195"/>
                    <a:pt x="458" y="92"/>
                  </a:cubicBezTo>
                  <a:cubicBezTo>
                    <a:pt x="458" y="77"/>
                    <a:pt x="469" y="61"/>
                    <a:pt x="488" y="61"/>
                  </a:cubicBezTo>
                  <a:cubicBezTo>
                    <a:pt x="520" y="61"/>
                    <a:pt x="577" y="126"/>
                    <a:pt x="577" y="206"/>
                  </a:cubicBezTo>
                  <a:cubicBezTo>
                    <a:pt x="577" y="278"/>
                    <a:pt x="574" y="291"/>
                    <a:pt x="549" y="366"/>
                  </a:cubicBezTo>
                  <a:cubicBezTo>
                    <a:pt x="854" y="366"/>
                    <a:pt x="852" y="370"/>
                    <a:pt x="879" y="377"/>
                  </a:cubicBezTo>
                  <a:cubicBezTo>
                    <a:pt x="912" y="387"/>
                    <a:pt x="915" y="415"/>
                    <a:pt x="915" y="424"/>
                  </a:cubicBezTo>
                  <a:cubicBezTo>
                    <a:pt x="915" y="435"/>
                    <a:pt x="915" y="433"/>
                    <a:pt x="914" y="4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9" name="Freeform 25"/>
            <p:cNvSpPr>
              <a:spLocks noEditPoints="1"/>
            </p:cNvSpPr>
            <p:nvPr/>
          </p:nvSpPr>
          <p:spPr bwMode="auto">
            <a:xfrm>
              <a:off x="344488" y="2979738"/>
              <a:ext cx="341313" cy="346075"/>
            </a:xfrm>
            <a:custGeom>
              <a:avLst/>
              <a:gdLst>
                <a:gd name="T0" fmla="*/ 45 w 91"/>
                <a:gd name="T1" fmla="*/ 0 h 92"/>
                <a:gd name="T2" fmla="*/ 0 w 91"/>
                <a:gd name="T3" fmla="*/ 46 h 92"/>
                <a:gd name="T4" fmla="*/ 45 w 91"/>
                <a:gd name="T5" fmla="*/ 92 h 92"/>
                <a:gd name="T6" fmla="*/ 91 w 91"/>
                <a:gd name="T7" fmla="*/ 46 h 92"/>
                <a:gd name="T8" fmla="*/ 45 w 91"/>
                <a:gd name="T9" fmla="*/ 0 h 92"/>
                <a:gd name="T10" fmla="*/ 45 w 91"/>
                <a:gd name="T11" fmla="*/ 61 h 92"/>
                <a:gd name="T12" fmla="*/ 30 w 91"/>
                <a:gd name="T13" fmla="*/ 46 h 92"/>
                <a:gd name="T14" fmla="*/ 45 w 91"/>
                <a:gd name="T15" fmla="*/ 31 h 92"/>
                <a:gd name="T16" fmla="*/ 61 w 91"/>
                <a:gd name="T17" fmla="*/ 46 h 92"/>
                <a:gd name="T18" fmla="*/ 45 w 91"/>
                <a:gd name="T19" fmla="*/ 61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1" h="92">
                  <a:moveTo>
                    <a:pt x="45" y="0"/>
                  </a:moveTo>
                  <a:cubicBezTo>
                    <a:pt x="20" y="0"/>
                    <a:pt x="0" y="20"/>
                    <a:pt x="0" y="46"/>
                  </a:cubicBezTo>
                  <a:cubicBezTo>
                    <a:pt x="0" y="71"/>
                    <a:pt x="20" y="92"/>
                    <a:pt x="45" y="92"/>
                  </a:cubicBezTo>
                  <a:cubicBezTo>
                    <a:pt x="71" y="92"/>
                    <a:pt x="91" y="71"/>
                    <a:pt x="91" y="46"/>
                  </a:cubicBezTo>
                  <a:cubicBezTo>
                    <a:pt x="91" y="20"/>
                    <a:pt x="71" y="0"/>
                    <a:pt x="45" y="0"/>
                  </a:cubicBezTo>
                  <a:close/>
                  <a:moveTo>
                    <a:pt x="45" y="61"/>
                  </a:moveTo>
                  <a:cubicBezTo>
                    <a:pt x="37" y="61"/>
                    <a:pt x="30" y="54"/>
                    <a:pt x="30" y="46"/>
                  </a:cubicBezTo>
                  <a:cubicBezTo>
                    <a:pt x="30" y="37"/>
                    <a:pt x="37" y="31"/>
                    <a:pt x="45" y="31"/>
                  </a:cubicBezTo>
                  <a:cubicBezTo>
                    <a:pt x="54" y="31"/>
                    <a:pt x="61" y="37"/>
                    <a:pt x="61" y="46"/>
                  </a:cubicBezTo>
                  <a:cubicBezTo>
                    <a:pt x="61" y="54"/>
                    <a:pt x="54" y="61"/>
                    <a:pt x="45" y="6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40" name="Group 50"/>
          <p:cNvGrpSpPr/>
          <p:nvPr/>
        </p:nvGrpSpPr>
        <p:grpSpPr>
          <a:xfrm>
            <a:off x="4437313" y="2626833"/>
            <a:ext cx="352735" cy="403499"/>
            <a:chOff x="-1587" y="3175"/>
            <a:chExt cx="430212" cy="492125"/>
          </a:xfrm>
          <a:solidFill>
            <a:srgbClr val="FFFFFF"/>
          </a:solidFill>
        </p:grpSpPr>
        <p:sp>
          <p:nvSpPr>
            <p:cNvPr id="41" name="Freeform 29"/>
            <p:cNvSpPr>
              <a:spLocks noEditPoints="1"/>
            </p:cNvSpPr>
            <p:nvPr/>
          </p:nvSpPr>
          <p:spPr bwMode="auto">
            <a:xfrm>
              <a:off x="-1587" y="3175"/>
              <a:ext cx="430212" cy="492125"/>
            </a:xfrm>
            <a:custGeom>
              <a:avLst/>
              <a:gdLst>
                <a:gd name="T0" fmla="*/ 112 w 112"/>
                <a:gd name="T1" fmla="*/ 27 h 128"/>
                <a:gd name="T2" fmla="*/ 100 w 112"/>
                <a:gd name="T3" fmla="*/ 16 h 128"/>
                <a:gd name="T4" fmla="*/ 88 w 112"/>
                <a:gd name="T5" fmla="*/ 16 h 128"/>
                <a:gd name="T6" fmla="*/ 88 w 112"/>
                <a:gd name="T7" fmla="*/ 12 h 128"/>
                <a:gd name="T8" fmla="*/ 88 w 112"/>
                <a:gd name="T9" fmla="*/ 12 h 128"/>
                <a:gd name="T10" fmla="*/ 76 w 112"/>
                <a:gd name="T11" fmla="*/ 0 h 128"/>
                <a:gd name="T12" fmla="*/ 36 w 112"/>
                <a:gd name="T13" fmla="*/ 0 h 128"/>
                <a:gd name="T14" fmla="*/ 24 w 112"/>
                <a:gd name="T15" fmla="*/ 12 h 128"/>
                <a:gd name="T16" fmla="*/ 24 w 112"/>
                <a:gd name="T17" fmla="*/ 12 h 128"/>
                <a:gd name="T18" fmla="*/ 24 w 112"/>
                <a:gd name="T19" fmla="*/ 16 h 128"/>
                <a:gd name="T20" fmla="*/ 12 w 112"/>
                <a:gd name="T21" fmla="*/ 16 h 128"/>
                <a:gd name="T22" fmla="*/ 0 w 112"/>
                <a:gd name="T23" fmla="*/ 27 h 128"/>
                <a:gd name="T24" fmla="*/ 0 w 112"/>
                <a:gd name="T25" fmla="*/ 27 h 128"/>
                <a:gd name="T26" fmla="*/ 0 w 112"/>
                <a:gd name="T27" fmla="*/ 32 h 128"/>
                <a:gd name="T28" fmla="*/ 0 w 112"/>
                <a:gd name="T29" fmla="*/ 36 h 128"/>
                <a:gd name="T30" fmla="*/ 8 w 112"/>
                <a:gd name="T31" fmla="*/ 44 h 128"/>
                <a:gd name="T32" fmla="*/ 8 w 112"/>
                <a:gd name="T33" fmla="*/ 44 h 128"/>
                <a:gd name="T34" fmla="*/ 8 w 112"/>
                <a:gd name="T35" fmla="*/ 112 h 128"/>
                <a:gd name="T36" fmla="*/ 24 w 112"/>
                <a:gd name="T37" fmla="*/ 128 h 128"/>
                <a:gd name="T38" fmla="*/ 88 w 112"/>
                <a:gd name="T39" fmla="*/ 128 h 128"/>
                <a:gd name="T40" fmla="*/ 104 w 112"/>
                <a:gd name="T41" fmla="*/ 112 h 128"/>
                <a:gd name="T42" fmla="*/ 104 w 112"/>
                <a:gd name="T43" fmla="*/ 44 h 128"/>
                <a:gd name="T44" fmla="*/ 104 w 112"/>
                <a:gd name="T45" fmla="*/ 44 h 128"/>
                <a:gd name="T46" fmla="*/ 112 w 112"/>
                <a:gd name="T47" fmla="*/ 36 h 128"/>
                <a:gd name="T48" fmla="*/ 112 w 112"/>
                <a:gd name="T49" fmla="*/ 32 h 128"/>
                <a:gd name="T50" fmla="*/ 112 w 112"/>
                <a:gd name="T51" fmla="*/ 27 h 128"/>
                <a:gd name="T52" fmla="*/ 32 w 112"/>
                <a:gd name="T53" fmla="*/ 12 h 128"/>
                <a:gd name="T54" fmla="*/ 36 w 112"/>
                <a:gd name="T55" fmla="*/ 8 h 128"/>
                <a:gd name="T56" fmla="*/ 76 w 112"/>
                <a:gd name="T57" fmla="*/ 8 h 128"/>
                <a:gd name="T58" fmla="*/ 80 w 112"/>
                <a:gd name="T59" fmla="*/ 12 h 128"/>
                <a:gd name="T60" fmla="*/ 80 w 112"/>
                <a:gd name="T61" fmla="*/ 16 h 128"/>
                <a:gd name="T62" fmla="*/ 32 w 112"/>
                <a:gd name="T63" fmla="*/ 16 h 128"/>
                <a:gd name="T64" fmla="*/ 32 w 112"/>
                <a:gd name="T65" fmla="*/ 12 h 128"/>
                <a:gd name="T66" fmla="*/ 96 w 112"/>
                <a:gd name="T67" fmla="*/ 112 h 128"/>
                <a:gd name="T68" fmla="*/ 88 w 112"/>
                <a:gd name="T69" fmla="*/ 120 h 128"/>
                <a:gd name="T70" fmla="*/ 24 w 112"/>
                <a:gd name="T71" fmla="*/ 120 h 128"/>
                <a:gd name="T72" fmla="*/ 16 w 112"/>
                <a:gd name="T73" fmla="*/ 112 h 128"/>
                <a:gd name="T74" fmla="*/ 16 w 112"/>
                <a:gd name="T75" fmla="*/ 44 h 128"/>
                <a:gd name="T76" fmla="*/ 96 w 112"/>
                <a:gd name="T77" fmla="*/ 44 h 128"/>
                <a:gd name="T78" fmla="*/ 96 w 112"/>
                <a:gd name="T79" fmla="*/ 112 h 128"/>
                <a:gd name="T80" fmla="*/ 104 w 112"/>
                <a:gd name="T81" fmla="*/ 32 h 128"/>
                <a:gd name="T82" fmla="*/ 104 w 112"/>
                <a:gd name="T83" fmla="*/ 36 h 128"/>
                <a:gd name="T84" fmla="*/ 8 w 112"/>
                <a:gd name="T85" fmla="*/ 36 h 128"/>
                <a:gd name="T86" fmla="*/ 8 w 112"/>
                <a:gd name="T87" fmla="*/ 32 h 128"/>
                <a:gd name="T88" fmla="*/ 8 w 112"/>
                <a:gd name="T89" fmla="*/ 28 h 128"/>
                <a:gd name="T90" fmla="*/ 12 w 112"/>
                <a:gd name="T91" fmla="*/ 24 h 128"/>
                <a:gd name="T92" fmla="*/ 100 w 112"/>
                <a:gd name="T93" fmla="*/ 24 h 128"/>
                <a:gd name="T94" fmla="*/ 104 w 112"/>
                <a:gd name="T95" fmla="*/ 28 h 128"/>
                <a:gd name="T96" fmla="*/ 104 w 112"/>
                <a:gd name="T97" fmla="*/ 3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2" h="128">
                  <a:moveTo>
                    <a:pt x="112" y="27"/>
                  </a:moveTo>
                  <a:cubicBezTo>
                    <a:pt x="112" y="21"/>
                    <a:pt x="106" y="16"/>
                    <a:pt x="100" y="16"/>
                  </a:cubicBezTo>
                  <a:cubicBezTo>
                    <a:pt x="88" y="16"/>
                    <a:pt x="88" y="16"/>
                    <a:pt x="88" y="16"/>
                  </a:cubicBezTo>
                  <a:cubicBezTo>
                    <a:pt x="88" y="12"/>
                    <a:pt x="88" y="12"/>
                    <a:pt x="88" y="12"/>
                  </a:cubicBezTo>
                  <a:cubicBezTo>
                    <a:pt x="88" y="12"/>
                    <a:pt x="88" y="12"/>
                    <a:pt x="88" y="12"/>
                  </a:cubicBezTo>
                  <a:cubicBezTo>
                    <a:pt x="88" y="5"/>
                    <a:pt x="83" y="0"/>
                    <a:pt x="76" y="0"/>
                  </a:cubicBezTo>
                  <a:cubicBezTo>
                    <a:pt x="36" y="0"/>
                    <a:pt x="36" y="0"/>
                    <a:pt x="36" y="0"/>
                  </a:cubicBezTo>
                  <a:cubicBezTo>
                    <a:pt x="29" y="0"/>
                    <a:pt x="24" y="5"/>
                    <a:pt x="24" y="12"/>
                  </a:cubicBezTo>
                  <a:cubicBezTo>
                    <a:pt x="24" y="12"/>
                    <a:pt x="24" y="12"/>
                    <a:pt x="24" y="12"/>
                  </a:cubicBezTo>
                  <a:cubicBezTo>
                    <a:pt x="24" y="16"/>
                    <a:pt x="24" y="16"/>
                    <a:pt x="24" y="16"/>
                  </a:cubicBezTo>
                  <a:cubicBezTo>
                    <a:pt x="12" y="16"/>
                    <a:pt x="12" y="16"/>
                    <a:pt x="12" y="16"/>
                  </a:cubicBezTo>
                  <a:cubicBezTo>
                    <a:pt x="6" y="16"/>
                    <a:pt x="0" y="21"/>
                    <a:pt x="0" y="27"/>
                  </a:cubicBezTo>
                  <a:cubicBezTo>
                    <a:pt x="0" y="27"/>
                    <a:pt x="0" y="27"/>
                    <a:pt x="0" y="27"/>
                  </a:cubicBezTo>
                  <a:cubicBezTo>
                    <a:pt x="0" y="32"/>
                    <a:pt x="0" y="32"/>
                    <a:pt x="0" y="32"/>
                  </a:cubicBezTo>
                  <a:cubicBezTo>
                    <a:pt x="0" y="36"/>
                    <a:pt x="0" y="36"/>
                    <a:pt x="0" y="36"/>
                  </a:cubicBezTo>
                  <a:cubicBezTo>
                    <a:pt x="0" y="40"/>
                    <a:pt x="4" y="44"/>
                    <a:pt x="8" y="44"/>
                  </a:cubicBezTo>
                  <a:cubicBezTo>
                    <a:pt x="8" y="44"/>
                    <a:pt x="8" y="44"/>
                    <a:pt x="8" y="44"/>
                  </a:cubicBezTo>
                  <a:cubicBezTo>
                    <a:pt x="8" y="112"/>
                    <a:pt x="8" y="112"/>
                    <a:pt x="8" y="112"/>
                  </a:cubicBezTo>
                  <a:cubicBezTo>
                    <a:pt x="8" y="121"/>
                    <a:pt x="15" y="128"/>
                    <a:pt x="24" y="128"/>
                  </a:cubicBezTo>
                  <a:cubicBezTo>
                    <a:pt x="88" y="128"/>
                    <a:pt x="88" y="128"/>
                    <a:pt x="88" y="128"/>
                  </a:cubicBezTo>
                  <a:cubicBezTo>
                    <a:pt x="97" y="128"/>
                    <a:pt x="104" y="121"/>
                    <a:pt x="104" y="112"/>
                  </a:cubicBezTo>
                  <a:cubicBezTo>
                    <a:pt x="104" y="44"/>
                    <a:pt x="104" y="44"/>
                    <a:pt x="104" y="44"/>
                  </a:cubicBezTo>
                  <a:cubicBezTo>
                    <a:pt x="104" y="44"/>
                    <a:pt x="104" y="44"/>
                    <a:pt x="104" y="44"/>
                  </a:cubicBezTo>
                  <a:cubicBezTo>
                    <a:pt x="108" y="44"/>
                    <a:pt x="112" y="40"/>
                    <a:pt x="112" y="36"/>
                  </a:cubicBezTo>
                  <a:cubicBezTo>
                    <a:pt x="112" y="32"/>
                    <a:pt x="112" y="32"/>
                    <a:pt x="112" y="32"/>
                  </a:cubicBezTo>
                  <a:cubicBezTo>
                    <a:pt x="112" y="27"/>
                    <a:pt x="112" y="27"/>
                    <a:pt x="112" y="27"/>
                  </a:cubicBezTo>
                  <a:close/>
                  <a:moveTo>
                    <a:pt x="32" y="12"/>
                  </a:moveTo>
                  <a:cubicBezTo>
                    <a:pt x="32" y="10"/>
                    <a:pt x="34" y="8"/>
                    <a:pt x="36" y="8"/>
                  </a:cubicBezTo>
                  <a:cubicBezTo>
                    <a:pt x="76" y="8"/>
                    <a:pt x="76" y="8"/>
                    <a:pt x="76" y="8"/>
                  </a:cubicBezTo>
                  <a:cubicBezTo>
                    <a:pt x="78" y="8"/>
                    <a:pt x="80" y="10"/>
                    <a:pt x="80" y="12"/>
                  </a:cubicBezTo>
                  <a:cubicBezTo>
                    <a:pt x="80" y="16"/>
                    <a:pt x="80" y="16"/>
                    <a:pt x="80" y="16"/>
                  </a:cubicBezTo>
                  <a:cubicBezTo>
                    <a:pt x="32" y="16"/>
                    <a:pt x="32" y="16"/>
                    <a:pt x="32" y="16"/>
                  </a:cubicBezTo>
                  <a:lnTo>
                    <a:pt x="32" y="12"/>
                  </a:lnTo>
                  <a:close/>
                  <a:moveTo>
                    <a:pt x="96" y="112"/>
                  </a:moveTo>
                  <a:cubicBezTo>
                    <a:pt x="96" y="116"/>
                    <a:pt x="92" y="120"/>
                    <a:pt x="88" y="120"/>
                  </a:cubicBezTo>
                  <a:cubicBezTo>
                    <a:pt x="24" y="120"/>
                    <a:pt x="24" y="120"/>
                    <a:pt x="24" y="120"/>
                  </a:cubicBezTo>
                  <a:cubicBezTo>
                    <a:pt x="20" y="120"/>
                    <a:pt x="16" y="116"/>
                    <a:pt x="16" y="112"/>
                  </a:cubicBezTo>
                  <a:cubicBezTo>
                    <a:pt x="16" y="44"/>
                    <a:pt x="16" y="44"/>
                    <a:pt x="16" y="44"/>
                  </a:cubicBezTo>
                  <a:cubicBezTo>
                    <a:pt x="96" y="44"/>
                    <a:pt x="96" y="44"/>
                    <a:pt x="96" y="44"/>
                  </a:cubicBezTo>
                  <a:lnTo>
                    <a:pt x="96" y="112"/>
                  </a:lnTo>
                  <a:close/>
                  <a:moveTo>
                    <a:pt x="104" y="32"/>
                  </a:moveTo>
                  <a:cubicBezTo>
                    <a:pt x="104" y="36"/>
                    <a:pt x="104" y="36"/>
                    <a:pt x="104" y="36"/>
                  </a:cubicBezTo>
                  <a:cubicBezTo>
                    <a:pt x="8" y="36"/>
                    <a:pt x="8" y="36"/>
                    <a:pt x="8" y="36"/>
                  </a:cubicBezTo>
                  <a:cubicBezTo>
                    <a:pt x="8" y="32"/>
                    <a:pt x="8" y="32"/>
                    <a:pt x="8" y="32"/>
                  </a:cubicBezTo>
                  <a:cubicBezTo>
                    <a:pt x="8" y="28"/>
                    <a:pt x="8" y="28"/>
                    <a:pt x="8" y="28"/>
                  </a:cubicBezTo>
                  <a:cubicBezTo>
                    <a:pt x="8" y="26"/>
                    <a:pt x="10" y="24"/>
                    <a:pt x="12" y="24"/>
                  </a:cubicBezTo>
                  <a:cubicBezTo>
                    <a:pt x="100" y="24"/>
                    <a:pt x="100" y="24"/>
                    <a:pt x="100" y="24"/>
                  </a:cubicBezTo>
                  <a:cubicBezTo>
                    <a:pt x="102" y="24"/>
                    <a:pt x="104" y="26"/>
                    <a:pt x="104" y="28"/>
                  </a:cubicBezTo>
                  <a:lnTo>
                    <a:pt x="104"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2" name="Freeform 30"/>
            <p:cNvSpPr>
              <a:spLocks noEditPoints="1"/>
            </p:cNvSpPr>
            <p:nvPr/>
          </p:nvSpPr>
          <p:spPr bwMode="auto">
            <a:xfrm>
              <a:off x="9048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3" name="Freeform 31"/>
            <p:cNvSpPr>
              <a:spLocks noEditPoints="1"/>
            </p:cNvSpPr>
            <p:nvPr/>
          </p:nvSpPr>
          <p:spPr bwMode="auto">
            <a:xfrm>
              <a:off x="182563"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4" name="Freeform 32"/>
            <p:cNvSpPr>
              <a:spLocks noEditPoints="1"/>
            </p:cNvSpPr>
            <p:nvPr/>
          </p:nvSpPr>
          <p:spPr bwMode="auto">
            <a:xfrm>
              <a:off x="274638" y="203200"/>
              <a:ext cx="61912" cy="230188"/>
            </a:xfrm>
            <a:custGeom>
              <a:avLst/>
              <a:gdLst>
                <a:gd name="T0" fmla="*/ 4 w 16"/>
                <a:gd name="T1" fmla="*/ 60 h 60"/>
                <a:gd name="T2" fmla="*/ 12 w 16"/>
                <a:gd name="T3" fmla="*/ 60 h 60"/>
                <a:gd name="T4" fmla="*/ 16 w 16"/>
                <a:gd name="T5" fmla="*/ 56 h 60"/>
                <a:gd name="T6" fmla="*/ 16 w 16"/>
                <a:gd name="T7" fmla="*/ 4 h 60"/>
                <a:gd name="T8" fmla="*/ 12 w 16"/>
                <a:gd name="T9" fmla="*/ 0 h 60"/>
                <a:gd name="T10" fmla="*/ 4 w 16"/>
                <a:gd name="T11" fmla="*/ 0 h 60"/>
                <a:gd name="T12" fmla="*/ 0 w 16"/>
                <a:gd name="T13" fmla="*/ 4 h 60"/>
                <a:gd name="T14" fmla="*/ 0 w 16"/>
                <a:gd name="T15" fmla="*/ 56 h 60"/>
                <a:gd name="T16" fmla="*/ 4 w 16"/>
                <a:gd name="T17" fmla="*/ 60 h 60"/>
                <a:gd name="T18" fmla="*/ 4 w 16"/>
                <a:gd name="T19" fmla="*/ 4 h 60"/>
                <a:gd name="T20" fmla="*/ 12 w 16"/>
                <a:gd name="T21" fmla="*/ 4 h 60"/>
                <a:gd name="T22" fmla="*/ 12 w 16"/>
                <a:gd name="T23" fmla="*/ 56 h 60"/>
                <a:gd name="T24" fmla="*/ 4 w 16"/>
                <a:gd name="T25" fmla="*/ 56 h 60"/>
                <a:gd name="T26" fmla="*/ 4 w 16"/>
                <a:gd name="T27"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6" h="60">
                  <a:moveTo>
                    <a:pt x="4" y="60"/>
                  </a:moveTo>
                  <a:cubicBezTo>
                    <a:pt x="12" y="60"/>
                    <a:pt x="12" y="60"/>
                    <a:pt x="12" y="60"/>
                  </a:cubicBezTo>
                  <a:cubicBezTo>
                    <a:pt x="14" y="60"/>
                    <a:pt x="16" y="58"/>
                    <a:pt x="16" y="56"/>
                  </a:cubicBezTo>
                  <a:cubicBezTo>
                    <a:pt x="16" y="4"/>
                    <a:pt x="16" y="4"/>
                    <a:pt x="16" y="4"/>
                  </a:cubicBezTo>
                  <a:cubicBezTo>
                    <a:pt x="16" y="2"/>
                    <a:pt x="14" y="0"/>
                    <a:pt x="12" y="0"/>
                  </a:cubicBezTo>
                  <a:cubicBezTo>
                    <a:pt x="4" y="0"/>
                    <a:pt x="4" y="0"/>
                    <a:pt x="4" y="0"/>
                  </a:cubicBezTo>
                  <a:cubicBezTo>
                    <a:pt x="2" y="0"/>
                    <a:pt x="0" y="2"/>
                    <a:pt x="0" y="4"/>
                  </a:cubicBezTo>
                  <a:cubicBezTo>
                    <a:pt x="0" y="56"/>
                    <a:pt x="0" y="56"/>
                    <a:pt x="0" y="56"/>
                  </a:cubicBezTo>
                  <a:cubicBezTo>
                    <a:pt x="0" y="58"/>
                    <a:pt x="2" y="60"/>
                    <a:pt x="4" y="60"/>
                  </a:cubicBezTo>
                  <a:close/>
                  <a:moveTo>
                    <a:pt x="4" y="4"/>
                  </a:moveTo>
                  <a:cubicBezTo>
                    <a:pt x="12" y="4"/>
                    <a:pt x="12" y="4"/>
                    <a:pt x="12" y="4"/>
                  </a:cubicBezTo>
                  <a:cubicBezTo>
                    <a:pt x="12" y="56"/>
                    <a:pt x="12" y="56"/>
                    <a:pt x="12" y="56"/>
                  </a:cubicBezTo>
                  <a:cubicBezTo>
                    <a:pt x="4" y="56"/>
                    <a:pt x="4" y="56"/>
                    <a:pt x="4" y="56"/>
                  </a:cubicBezTo>
                  <a:lnTo>
                    <a:pt x="4"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45" name="Group 55"/>
          <p:cNvGrpSpPr/>
          <p:nvPr/>
        </p:nvGrpSpPr>
        <p:grpSpPr>
          <a:xfrm>
            <a:off x="5917209" y="2582117"/>
            <a:ext cx="304265" cy="444758"/>
            <a:chOff x="527333" y="1217552"/>
            <a:chExt cx="175409" cy="256405"/>
          </a:xfrm>
          <a:solidFill>
            <a:srgbClr val="FFFFFF"/>
          </a:solidFill>
        </p:grpSpPr>
        <p:sp>
          <p:nvSpPr>
            <p:cNvPr id="46" name="Freeform 79"/>
            <p:cNvSpPr>
              <a:spLocks noEditPoints="1"/>
            </p:cNvSpPr>
            <p:nvPr/>
          </p:nvSpPr>
          <p:spPr bwMode="auto">
            <a:xfrm>
              <a:off x="527333" y="1217552"/>
              <a:ext cx="175409" cy="256405"/>
            </a:xfrm>
            <a:custGeom>
              <a:avLst/>
              <a:gdLst>
                <a:gd name="T0" fmla="*/ 80 w 160"/>
                <a:gd name="T1" fmla="*/ 0 h 234"/>
                <a:gd name="T2" fmla="*/ 0 w 160"/>
                <a:gd name="T3" fmla="*/ 81 h 234"/>
                <a:gd name="T4" fmla="*/ 36 w 160"/>
                <a:gd name="T5" fmla="*/ 169 h 234"/>
                <a:gd name="T6" fmla="*/ 80 w 160"/>
                <a:gd name="T7" fmla="*/ 234 h 234"/>
                <a:gd name="T8" fmla="*/ 123 w 160"/>
                <a:gd name="T9" fmla="*/ 169 h 234"/>
                <a:gd name="T10" fmla="*/ 160 w 160"/>
                <a:gd name="T11" fmla="*/ 81 h 234"/>
                <a:gd name="T12" fmla="*/ 80 w 160"/>
                <a:gd name="T13" fmla="*/ 0 h 234"/>
                <a:gd name="T14" fmla="*/ 99 w 160"/>
                <a:gd name="T15" fmla="*/ 199 h 234"/>
                <a:gd name="T16" fmla="*/ 63 w 160"/>
                <a:gd name="T17" fmla="*/ 203 h 234"/>
                <a:gd name="T18" fmla="*/ 58 w 160"/>
                <a:gd name="T19" fmla="*/ 190 h 234"/>
                <a:gd name="T20" fmla="*/ 58 w 160"/>
                <a:gd name="T21" fmla="*/ 189 h 234"/>
                <a:gd name="T22" fmla="*/ 103 w 160"/>
                <a:gd name="T23" fmla="*/ 184 h 234"/>
                <a:gd name="T24" fmla="*/ 101 w 160"/>
                <a:gd name="T25" fmla="*/ 190 h 234"/>
                <a:gd name="T26" fmla="*/ 99 w 160"/>
                <a:gd name="T27" fmla="*/ 199 h 234"/>
                <a:gd name="T28" fmla="*/ 56 w 160"/>
                <a:gd name="T29" fmla="*/ 182 h 234"/>
                <a:gd name="T30" fmla="*/ 52 w 160"/>
                <a:gd name="T31" fmla="*/ 168 h 234"/>
                <a:gd name="T32" fmla="*/ 108 w 160"/>
                <a:gd name="T33" fmla="*/ 168 h 234"/>
                <a:gd name="T34" fmla="*/ 106 w 160"/>
                <a:gd name="T35" fmla="*/ 176 h 234"/>
                <a:gd name="T36" fmla="*/ 56 w 160"/>
                <a:gd name="T37" fmla="*/ 182 h 234"/>
                <a:gd name="T38" fmla="*/ 80 w 160"/>
                <a:gd name="T39" fmla="*/ 220 h 234"/>
                <a:gd name="T40" fmla="*/ 65 w 160"/>
                <a:gd name="T41" fmla="*/ 210 h 234"/>
                <a:gd name="T42" fmla="*/ 96 w 160"/>
                <a:gd name="T43" fmla="*/ 207 h 234"/>
                <a:gd name="T44" fmla="*/ 80 w 160"/>
                <a:gd name="T45" fmla="*/ 220 h 234"/>
                <a:gd name="T46" fmla="*/ 114 w 160"/>
                <a:gd name="T47" fmla="*/ 154 h 234"/>
                <a:gd name="T48" fmla="*/ 46 w 160"/>
                <a:gd name="T49" fmla="*/ 154 h 234"/>
                <a:gd name="T50" fmla="*/ 34 w 160"/>
                <a:gd name="T51" fmla="*/ 130 h 234"/>
                <a:gd name="T52" fmla="*/ 14 w 160"/>
                <a:gd name="T53" fmla="*/ 81 h 234"/>
                <a:gd name="T54" fmla="*/ 80 w 160"/>
                <a:gd name="T55" fmla="*/ 15 h 234"/>
                <a:gd name="T56" fmla="*/ 146 w 160"/>
                <a:gd name="T57" fmla="*/ 81 h 234"/>
                <a:gd name="T58" fmla="*/ 126 w 160"/>
                <a:gd name="T59" fmla="*/ 130 h 234"/>
                <a:gd name="T60" fmla="*/ 114 w 160"/>
                <a:gd name="T61" fmla="*/ 154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60" h="234">
                  <a:moveTo>
                    <a:pt x="80" y="0"/>
                  </a:moveTo>
                  <a:cubicBezTo>
                    <a:pt x="35" y="0"/>
                    <a:pt x="0" y="36"/>
                    <a:pt x="0" y="81"/>
                  </a:cubicBezTo>
                  <a:cubicBezTo>
                    <a:pt x="0" y="110"/>
                    <a:pt x="26" y="141"/>
                    <a:pt x="36" y="169"/>
                  </a:cubicBezTo>
                  <a:cubicBezTo>
                    <a:pt x="51" y="210"/>
                    <a:pt x="49" y="234"/>
                    <a:pt x="80" y="234"/>
                  </a:cubicBezTo>
                  <a:cubicBezTo>
                    <a:pt x="111" y="234"/>
                    <a:pt x="109" y="210"/>
                    <a:pt x="123" y="169"/>
                  </a:cubicBezTo>
                  <a:cubicBezTo>
                    <a:pt x="133" y="142"/>
                    <a:pt x="160" y="110"/>
                    <a:pt x="160" y="81"/>
                  </a:cubicBezTo>
                  <a:cubicBezTo>
                    <a:pt x="160" y="36"/>
                    <a:pt x="124" y="0"/>
                    <a:pt x="80" y="0"/>
                  </a:cubicBezTo>
                  <a:close/>
                  <a:moveTo>
                    <a:pt x="99" y="199"/>
                  </a:moveTo>
                  <a:cubicBezTo>
                    <a:pt x="63" y="203"/>
                    <a:pt x="63" y="203"/>
                    <a:pt x="63" y="203"/>
                  </a:cubicBezTo>
                  <a:cubicBezTo>
                    <a:pt x="61" y="200"/>
                    <a:pt x="60" y="195"/>
                    <a:pt x="58" y="190"/>
                  </a:cubicBezTo>
                  <a:cubicBezTo>
                    <a:pt x="58" y="190"/>
                    <a:pt x="58" y="189"/>
                    <a:pt x="58" y="189"/>
                  </a:cubicBezTo>
                  <a:cubicBezTo>
                    <a:pt x="103" y="184"/>
                    <a:pt x="103" y="184"/>
                    <a:pt x="103" y="184"/>
                  </a:cubicBezTo>
                  <a:cubicBezTo>
                    <a:pt x="103" y="186"/>
                    <a:pt x="102" y="188"/>
                    <a:pt x="101" y="190"/>
                  </a:cubicBezTo>
                  <a:cubicBezTo>
                    <a:pt x="100" y="193"/>
                    <a:pt x="100" y="196"/>
                    <a:pt x="99" y="199"/>
                  </a:cubicBezTo>
                  <a:close/>
                  <a:moveTo>
                    <a:pt x="56" y="182"/>
                  </a:moveTo>
                  <a:cubicBezTo>
                    <a:pt x="55" y="178"/>
                    <a:pt x="53" y="173"/>
                    <a:pt x="52" y="168"/>
                  </a:cubicBezTo>
                  <a:cubicBezTo>
                    <a:pt x="108" y="168"/>
                    <a:pt x="108" y="168"/>
                    <a:pt x="108" y="168"/>
                  </a:cubicBezTo>
                  <a:cubicBezTo>
                    <a:pt x="107" y="171"/>
                    <a:pt x="106" y="174"/>
                    <a:pt x="106" y="176"/>
                  </a:cubicBezTo>
                  <a:lnTo>
                    <a:pt x="56" y="182"/>
                  </a:lnTo>
                  <a:close/>
                  <a:moveTo>
                    <a:pt x="80" y="220"/>
                  </a:moveTo>
                  <a:cubicBezTo>
                    <a:pt x="72" y="220"/>
                    <a:pt x="69" y="219"/>
                    <a:pt x="65" y="210"/>
                  </a:cubicBezTo>
                  <a:cubicBezTo>
                    <a:pt x="96" y="207"/>
                    <a:pt x="96" y="207"/>
                    <a:pt x="96" y="207"/>
                  </a:cubicBezTo>
                  <a:cubicBezTo>
                    <a:pt x="92" y="219"/>
                    <a:pt x="88" y="220"/>
                    <a:pt x="80" y="220"/>
                  </a:cubicBezTo>
                  <a:close/>
                  <a:moveTo>
                    <a:pt x="114" y="154"/>
                  </a:moveTo>
                  <a:cubicBezTo>
                    <a:pt x="46" y="154"/>
                    <a:pt x="46" y="154"/>
                    <a:pt x="46" y="154"/>
                  </a:cubicBezTo>
                  <a:cubicBezTo>
                    <a:pt x="42" y="146"/>
                    <a:pt x="38" y="138"/>
                    <a:pt x="34" y="130"/>
                  </a:cubicBezTo>
                  <a:cubicBezTo>
                    <a:pt x="24" y="113"/>
                    <a:pt x="14" y="96"/>
                    <a:pt x="14" y="81"/>
                  </a:cubicBezTo>
                  <a:cubicBezTo>
                    <a:pt x="14" y="45"/>
                    <a:pt x="44" y="15"/>
                    <a:pt x="80" y="15"/>
                  </a:cubicBezTo>
                  <a:cubicBezTo>
                    <a:pt x="116" y="15"/>
                    <a:pt x="146" y="45"/>
                    <a:pt x="146" y="81"/>
                  </a:cubicBezTo>
                  <a:cubicBezTo>
                    <a:pt x="146" y="96"/>
                    <a:pt x="136" y="113"/>
                    <a:pt x="126" y="130"/>
                  </a:cubicBezTo>
                  <a:cubicBezTo>
                    <a:pt x="122" y="138"/>
                    <a:pt x="118" y="146"/>
                    <a:pt x="114"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47" name="Freeform 80"/>
            <p:cNvSpPr>
              <a:spLocks/>
            </p:cNvSpPr>
            <p:nvPr/>
          </p:nvSpPr>
          <p:spPr bwMode="auto">
            <a:xfrm>
              <a:off x="566675" y="1258276"/>
              <a:ext cx="52762" cy="51373"/>
            </a:xfrm>
            <a:custGeom>
              <a:avLst/>
              <a:gdLst>
                <a:gd name="T0" fmla="*/ 44 w 48"/>
                <a:gd name="T1" fmla="*/ 0 h 47"/>
                <a:gd name="T2" fmla="*/ 0 w 48"/>
                <a:gd name="T3" fmla="*/ 44 h 47"/>
                <a:gd name="T4" fmla="*/ 4 w 48"/>
                <a:gd name="T5" fmla="*/ 47 h 47"/>
                <a:gd name="T6" fmla="*/ 7 w 48"/>
                <a:gd name="T7" fmla="*/ 44 h 47"/>
                <a:gd name="T8" fmla="*/ 44 w 48"/>
                <a:gd name="T9" fmla="*/ 7 h 47"/>
                <a:gd name="T10" fmla="*/ 48 w 48"/>
                <a:gd name="T11" fmla="*/ 4 h 47"/>
                <a:gd name="T12" fmla="*/ 44 w 48"/>
                <a:gd name="T13" fmla="*/ 0 h 47"/>
              </a:gdLst>
              <a:ahLst/>
              <a:cxnLst>
                <a:cxn ang="0">
                  <a:pos x="T0" y="T1"/>
                </a:cxn>
                <a:cxn ang="0">
                  <a:pos x="T2" y="T3"/>
                </a:cxn>
                <a:cxn ang="0">
                  <a:pos x="T4" y="T5"/>
                </a:cxn>
                <a:cxn ang="0">
                  <a:pos x="T6" y="T7"/>
                </a:cxn>
                <a:cxn ang="0">
                  <a:pos x="T8" y="T9"/>
                </a:cxn>
                <a:cxn ang="0">
                  <a:pos x="T10" y="T11"/>
                </a:cxn>
                <a:cxn ang="0">
                  <a:pos x="T12" y="T13"/>
                </a:cxn>
              </a:cxnLst>
              <a:rect l="0" t="0" r="r" b="b"/>
              <a:pathLst>
                <a:path w="48" h="47">
                  <a:moveTo>
                    <a:pt x="44" y="0"/>
                  </a:moveTo>
                  <a:cubicBezTo>
                    <a:pt x="20" y="0"/>
                    <a:pt x="0" y="20"/>
                    <a:pt x="0" y="44"/>
                  </a:cubicBezTo>
                  <a:cubicBezTo>
                    <a:pt x="0" y="46"/>
                    <a:pt x="2" y="47"/>
                    <a:pt x="4" y="47"/>
                  </a:cubicBezTo>
                  <a:cubicBezTo>
                    <a:pt x="6" y="47"/>
                    <a:pt x="7" y="46"/>
                    <a:pt x="7" y="44"/>
                  </a:cubicBezTo>
                  <a:cubicBezTo>
                    <a:pt x="7" y="24"/>
                    <a:pt x="24" y="7"/>
                    <a:pt x="44" y="7"/>
                  </a:cubicBezTo>
                  <a:cubicBezTo>
                    <a:pt x="46" y="7"/>
                    <a:pt x="48" y="6"/>
                    <a:pt x="48" y="4"/>
                  </a:cubicBezTo>
                  <a:cubicBezTo>
                    <a:pt x="48" y="2"/>
                    <a:pt x="46"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grpSp>
        <p:nvGrpSpPr>
          <p:cNvPr id="48" name="组合 47"/>
          <p:cNvGrpSpPr/>
          <p:nvPr/>
        </p:nvGrpSpPr>
        <p:grpSpPr>
          <a:xfrm>
            <a:off x="16705" y="214652"/>
            <a:ext cx="502756" cy="497280"/>
            <a:chOff x="8532440" y="316982"/>
            <a:chExt cx="385704" cy="381503"/>
          </a:xfrm>
        </p:grpSpPr>
        <p:grpSp>
          <p:nvGrpSpPr>
            <p:cNvPr id="49" name="组合 48"/>
            <p:cNvGrpSpPr/>
            <p:nvPr/>
          </p:nvGrpSpPr>
          <p:grpSpPr>
            <a:xfrm>
              <a:off x="8698011" y="316982"/>
              <a:ext cx="220133" cy="381503"/>
              <a:chOff x="6728131" y="339502"/>
              <a:chExt cx="220133" cy="381503"/>
            </a:xfrm>
          </p:grpSpPr>
          <p:sp>
            <p:nvSpPr>
              <p:cNvPr id="51" name="矩形 50"/>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611560" y="638652"/>
            <a:ext cx="2782912" cy="45719"/>
            <a:chOff x="708968" y="614323"/>
            <a:chExt cx="2278856" cy="66467"/>
          </a:xfrm>
        </p:grpSpPr>
        <p:cxnSp>
          <p:nvCxnSpPr>
            <p:cNvPr id="54" name="直接连接符 53"/>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56" name="TextBox 55"/>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57" name="TextBox 56"/>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58" name="TextBox 57"/>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34992793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p:cTn id="18" dur="500" fill="hold"/>
                                        <p:tgtEl>
                                          <p:spTgt spid="7"/>
                                        </p:tgtEl>
                                        <p:attrNameLst>
                                          <p:attrName>ppt_w</p:attrName>
                                        </p:attrNameLst>
                                      </p:cBhvr>
                                      <p:tavLst>
                                        <p:tav tm="0">
                                          <p:val>
                                            <p:fltVal val="0"/>
                                          </p:val>
                                        </p:tav>
                                        <p:tav tm="100000">
                                          <p:val>
                                            <p:strVal val="#ppt_w"/>
                                          </p:val>
                                        </p:tav>
                                      </p:tavLst>
                                    </p:anim>
                                    <p:anim calcmode="lin" valueType="num">
                                      <p:cBhvr>
                                        <p:cTn id="19" dur="500" fill="hold"/>
                                        <p:tgtEl>
                                          <p:spTgt spid="7"/>
                                        </p:tgtEl>
                                        <p:attrNameLst>
                                          <p:attrName>ppt_h</p:attrName>
                                        </p:attrNameLst>
                                      </p:cBhvr>
                                      <p:tavLst>
                                        <p:tav tm="0">
                                          <p:val>
                                            <p:fltVal val="0"/>
                                          </p:val>
                                        </p:tav>
                                        <p:tav tm="100000">
                                          <p:val>
                                            <p:strVal val="#ppt_h"/>
                                          </p:val>
                                        </p:tav>
                                      </p:tavLst>
                                    </p:anim>
                                    <p:animEffect transition="in" filter="fade">
                                      <p:cBhvr>
                                        <p:cTn id="20" dur="500"/>
                                        <p:tgtEl>
                                          <p:spTgt spid="7"/>
                                        </p:tgtEl>
                                      </p:cBhvr>
                                    </p:animEffect>
                                  </p:childTnLst>
                                </p:cTn>
                              </p:par>
                            </p:childTnLst>
                          </p:cTn>
                        </p:par>
                        <p:par>
                          <p:cTn id="21" fill="hold">
                            <p:stCondLst>
                              <p:cond delay="1500"/>
                            </p:stCondLst>
                            <p:childTnLst>
                              <p:par>
                                <p:cTn id="22" presetID="12" presetClass="entr" presetSubtype="4"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p:tgtEl>
                                          <p:spTgt spid="2"/>
                                        </p:tgtEl>
                                        <p:attrNameLst>
                                          <p:attrName>ppt_y</p:attrName>
                                        </p:attrNameLst>
                                      </p:cBhvr>
                                      <p:tavLst>
                                        <p:tav tm="0">
                                          <p:val>
                                            <p:strVal val="#ppt_y+#ppt_h*1.125000"/>
                                          </p:val>
                                        </p:tav>
                                        <p:tav tm="100000">
                                          <p:val>
                                            <p:strVal val="#ppt_y"/>
                                          </p:val>
                                        </p:tav>
                                      </p:tavLst>
                                    </p:anim>
                                    <p:animEffect transition="in" filter="wipe(up)">
                                      <p:cBhvr>
                                        <p:cTn id="25" dur="500"/>
                                        <p:tgtEl>
                                          <p:spTgt spid="2"/>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500" fill="hold"/>
                                        <p:tgtEl>
                                          <p:spTgt spid="15"/>
                                        </p:tgtEl>
                                        <p:attrNameLst>
                                          <p:attrName>ppt_w</p:attrName>
                                        </p:attrNameLst>
                                      </p:cBhvr>
                                      <p:tavLst>
                                        <p:tav tm="0">
                                          <p:val>
                                            <p:fltVal val="0"/>
                                          </p:val>
                                        </p:tav>
                                        <p:tav tm="100000">
                                          <p:val>
                                            <p:strVal val="#ppt_w"/>
                                          </p:val>
                                        </p:tav>
                                      </p:tavLst>
                                    </p:anim>
                                    <p:anim calcmode="lin" valueType="num">
                                      <p:cBhvr>
                                        <p:cTn id="30" dur="500" fill="hold"/>
                                        <p:tgtEl>
                                          <p:spTgt spid="15"/>
                                        </p:tgtEl>
                                        <p:attrNameLst>
                                          <p:attrName>ppt_h</p:attrName>
                                        </p:attrNameLst>
                                      </p:cBhvr>
                                      <p:tavLst>
                                        <p:tav tm="0">
                                          <p:val>
                                            <p:fltVal val="0"/>
                                          </p:val>
                                        </p:tav>
                                        <p:tav tm="100000">
                                          <p:val>
                                            <p:strVal val="#ppt_h"/>
                                          </p:val>
                                        </p:tav>
                                      </p:tavLst>
                                    </p:anim>
                                    <p:animEffect transition="in" filter="fade">
                                      <p:cBhvr>
                                        <p:cTn id="31" dur="500"/>
                                        <p:tgtEl>
                                          <p:spTgt spid="15"/>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childTnLst>
                                </p:cTn>
                              </p:par>
                            </p:childTnLst>
                          </p:cTn>
                        </p:par>
                        <p:par>
                          <p:cTn id="38" fill="hold">
                            <p:stCondLst>
                              <p:cond delay="3000"/>
                            </p:stCondLst>
                            <p:childTnLst>
                              <p:par>
                                <p:cTn id="39" presetID="12" presetClass="entr" presetSubtype="1"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 calcmode="lin" valueType="num">
                                      <p:cBhvr additive="base">
                                        <p:cTn id="41" dur="500"/>
                                        <p:tgtEl>
                                          <p:spTgt spid="5"/>
                                        </p:tgtEl>
                                        <p:attrNameLst>
                                          <p:attrName>ppt_y</p:attrName>
                                        </p:attrNameLst>
                                      </p:cBhvr>
                                      <p:tavLst>
                                        <p:tav tm="0">
                                          <p:val>
                                            <p:strVal val="#ppt_y-#ppt_h*1.125000"/>
                                          </p:val>
                                        </p:tav>
                                        <p:tav tm="100000">
                                          <p:val>
                                            <p:strVal val="#ppt_y"/>
                                          </p:val>
                                        </p:tav>
                                      </p:tavLst>
                                    </p:anim>
                                    <p:animEffect transition="in" filter="wipe(down)">
                                      <p:cBhvr>
                                        <p:cTn id="42" dur="500"/>
                                        <p:tgtEl>
                                          <p:spTgt spid="5"/>
                                        </p:tgtEl>
                                      </p:cBhvr>
                                    </p:animEffect>
                                  </p:childTnLst>
                                </p:cTn>
                              </p:par>
                            </p:childTnLst>
                          </p:cTn>
                        </p:par>
                        <p:par>
                          <p:cTn id="43" fill="hold">
                            <p:stCondLst>
                              <p:cond delay="3500"/>
                            </p:stCondLst>
                            <p:childTnLst>
                              <p:par>
                                <p:cTn id="44" presetID="53" presetClass="entr" presetSubtype="16" fill="hold" grpId="0" nodeType="afterEffect">
                                  <p:stCondLst>
                                    <p:cond delay="0"/>
                                  </p:stCondLst>
                                  <p:childTnLst>
                                    <p:set>
                                      <p:cBhvr>
                                        <p:cTn id="45" dur="1" fill="hold">
                                          <p:stCondLst>
                                            <p:cond delay="0"/>
                                          </p:stCondLst>
                                        </p:cTn>
                                        <p:tgtEl>
                                          <p:spTgt spid="12"/>
                                        </p:tgtEl>
                                        <p:attrNameLst>
                                          <p:attrName>style.visibility</p:attrName>
                                        </p:attrNameLst>
                                      </p:cBhvr>
                                      <p:to>
                                        <p:strVal val="visible"/>
                                      </p:to>
                                    </p:set>
                                    <p:anim calcmode="lin" valueType="num">
                                      <p:cBhvr>
                                        <p:cTn id="46" dur="500" fill="hold"/>
                                        <p:tgtEl>
                                          <p:spTgt spid="12"/>
                                        </p:tgtEl>
                                        <p:attrNameLst>
                                          <p:attrName>ppt_w</p:attrName>
                                        </p:attrNameLst>
                                      </p:cBhvr>
                                      <p:tavLst>
                                        <p:tav tm="0">
                                          <p:val>
                                            <p:fltVal val="0"/>
                                          </p:val>
                                        </p:tav>
                                        <p:tav tm="100000">
                                          <p:val>
                                            <p:strVal val="#ppt_w"/>
                                          </p:val>
                                        </p:tav>
                                      </p:tavLst>
                                    </p:anim>
                                    <p:anim calcmode="lin" valueType="num">
                                      <p:cBhvr>
                                        <p:cTn id="47" dur="500" fill="hold"/>
                                        <p:tgtEl>
                                          <p:spTgt spid="12"/>
                                        </p:tgtEl>
                                        <p:attrNameLst>
                                          <p:attrName>ppt_h</p:attrName>
                                        </p:attrNameLst>
                                      </p:cBhvr>
                                      <p:tavLst>
                                        <p:tav tm="0">
                                          <p:val>
                                            <p:fltVal val="0"/>
                                          </p:val>
                                        </p:tav>
                                        <p:tav tm="100000">
                                          <p:val>
                                            <p:strVal val="#ppt_h"/>
                                          </p:val>
                                        </p:tav>
                                      </p:tavLst>
                                    </p:anim>
                                    <p:animEffect transition="in" filter="fade">
                                      <p:cBhvr>
                                        <p:cTn id="48" dur="500"/>
                                        <p:tgtEl>
                                          <p:spTgt spid="12"/>
                                        </p:tgtEl>
                                      </p:cBhvr>
                                    </p:animEffect>
                                  </p:childTnLst>
                                </p:cTn>
                              </p:par>
                            </p:childTnLst>
                          </p:cTn>
                        </p:par>
                        <p:par>
                          <p:cTn id="49" fill="hold">
                            <p:stCondLst>
                              <p:cond delay="4000"/>
                            </p:stCondLst>
                            <p:childTnLst>
                              <p:par>
                                <p:cTn id="50" presetID="53" presetClass="entr" presetSubtype="16"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 calcmode="lin" valueType="num">
                                      <p:cBhvr>
                                        <p:cTn id="52" dur="500" fill="hold"/>
                                        <p:tgtEl>
                                          <p:spTgt spid="21"/>
                                        </p:tgtEl>
                                        <p:attrNameLst>
                                          <p:attrName>ppt_w</p:attrName>
                                        </p:attrNameLst>
                                      </p:cBhvr>
                                      <p:tavLst>
                                        <p:tav tm="0">
                                          <p:val>
                                            <p:fltVal val="0"/>
                                          </p:val>
                                        </p:tav>
                                        <p:tav tm="100000">
                                          <p:val>
                                            <p:strVal val="#ppt_w"/>
                                          </p:val>
                                        </p:tav>
                                      </p:tavLst>
                                    </p:anim>
                                    <p:anim calcmode="lin" valueType="num">
                                      <p:cBhvr>
                                        <p:cTn id="53" dur="500" fill="hold"/>
                                        <p:tgtEl>
                                          <p:spTgt spid="21"/>
                                        </p:tgtEl>
                                        <p:attrNameLst>
                                          <p:attrName>ppt_h</p:attrName>
                                        </p:attrNameLst>
                                      </p:cBhvr>
                                      <p:tavLst>
                                        <p:tav tm="0">
                                          <p:val>
                                            <p:fltVal val="0"/>
                                          </p:val>
                                        </p:tav>
                                        <p:tav tm="100000">
                                          <p:val>
                                            <p:strVal val="#ppt_h"/>
                                          </p:val>
                                        </p:tav>
                                      </p:tavLst>
                                    </p:anim>
                                    <p:animEffect transition="in" filter="fade">
                                      <p:cBhvr>
                                        <p:cTn id="54" dur="500"/>
                                        <p:tgtEl>
                                          <p:spTgt spid="21"/>
                                        </p:tgtEl>
                                      </p:cBhvr>
                                    </p:animEffect>
                                  </p:childTnLst>
                                </p:cTn>
                              </p:par>
                            </p:childTnLst>
                          </p:cTn>
                        </p:par>
                        <p:par>
                          <p:cTn id="55" fill="hold">
                            <p:stCondLst>
                              <p:cond delay="4500"/>
                            </p:stCondLst>
                            <p:childTnLst>
                              <p:par>
                                <p:cTn id="56" presetID="12" presetClass="entr" presetSubtype="4"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 calcmode="lin" valueType="num">
                                      <p:cBhvr additive="base">
                                        <p:cTn id="58" dur="500"/>
                                        <p:tgtEl>
                                          <p:spTgt spid="4"/>
                                        </p:tgtEl>
                                        <p:attrNameLst>
                                          <p:attrName>ppt_y</p:attrName>
                                        </p:attrNameLst>
                                      </p:cBhvr>
                                      <p:tavLst>
                                        <p:tav tm="0">
                                          <p:val>
                                            <p:strVal val="#ppt_y+#ppt_h*1.125000"/>
                                          </p:val>
                                        </p:tav>
                                        <p:tav tm="100000">
                                          <p:val>
                                            <p:strVal val="#ppt_y"/>
                                          </p:val>
                                        </p:tav>
                                      </p:tavLst>
                                    </p:anim>
                                    <p:animEffect transition="in" filter="wipe(up)">
                                      <p:cBhvr>
                                        <p:cTn id="59" dur="500"/>
                                        <p:tgtEl>
                                          <p:spTgt spid="4"/>
                                        </p:tgtEl>
                                      </p:cBhvr>
                                    </p:animEffect>
                                  </p:childTnLst>
                                </p:cTn>
                              </p:par>
                            </p:childTnLst>
                          </p:cTn>
                        </p:par>
                        <p:par>
                          <p:cTn id="60" fill="hold">
                            <p:stCondLst>
                              <p:cond delay="5000"/>
                            </p:stCondLst>
                            <p:childTnLst>
                              <p:par>
                                <p:cTn id="61" presetID="53" presetClass="entr" presetSubtype="16" fill="hold" nodeType="after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500" fill="hold"/>
                                        <p:tgtEl>
                                          <p:spTgt spid="18"/>
                                        </p:tgtEl>
                                        <p:attrNameLst>
                                          <p:attrName>ppt_w</p:attrName>
                                        </p:attrNameLst>
                                      </p:cBhvr>
                                      <p:tavLst>
                                        <p:tav tm="0">
                                          <p:val>
                                            <p:fltVal val="0"/>
                                          </p:val>
                                        </p:tav>
                                        <p:tav tm="100000">
                                          <p:val>
                                            <p:strVal val="#ppt_w"/>
                                          </p:val>
                                        </p:tav>
                                      </p:tavLst>
                                    </p:anim>
                                    <p:anim calcmode="lin" valueType="num">
                                      <p:cBhvr>
                                        <p:cTn id="64" dur="500" fill="hold"/>
                                        <p:tgtEl>
                                          <p:spTgt spid="18"/>
                                        </p:tgtEl>
                                        <p:attrNameLst>
                                          <p:attrName>ppt_h</p:attrName>
                                        </p:attrNameLst>
                                      </p:cBhvr>
                                      <p:tavLst>
                                        <p:tav tm="0">
                                          <p:val>
                                            <p:fltVal val="0"/>
                                          </p:val>
                                        </p:tav>
                                        <p:tav tm="100000">
                                          <p:val>
                                            <p:strVal val="#ppt_h"/>
                                          </p:val>
                                        </p:tav>
                                      </p:tavLst>
                                    </p:anim>
                                    <p:animEffect transition="in" filter="fade">
                                      <p:cBhvr>
                                        <p:cTn id="65" dur="500"/>
                                        <p:tgtEl>
                                          <p:spTgt spid="18"/>
                                        </p:tgtEl>
                                      </p:cBhvr>
                                    </p:animEffect>
                                  </p:childTnLst>
                                </p:cTn>
                              </p:par>
                            </p:childTnLst>
                          </p:cTn>
                        </p:par>
                        <p:par>
                          <p:cTn id="66" fill="hold">
                            <p:stCondLst>
                              <p:cond delay="5500"/>
                            </p:stCondLst>
                            <p:childTnLst>
                              <p:par>
                                <p:cTn id="67" presetID="53" presetClass="entr" presetSubtype="16" fill="hold" grpId="0"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ppt_w</p:attrName>
                                        </p:attrNameLst>
                                      </p:cBhvr>
                                      <p:tavLst>
                                        <p:tav tm="0">
                                          <p:val>
                                            <p:fltVal val="0"/>
                                          </p:val>
                                        </p:tav>
                                        <p:tav tm="100000">
                                          <p:val>
                                            <p:strVal val="#ppt_w"/>
                                          </p:val>
                                        </p:tav>
                                      </p:tavLst>
                                    </p:anim>
                                    <p:anim calcmode="lin" valueType="num">
                                      <p:cBhvr>
                                        <p:cTn id="70" dur="500" fill="hold"/>
                                        <p:tgtEl>
                                          <p:spTgt spid="13"/>
                                        </p:tgtEl>
                                        <p:attrNameLst>
                                          <p:attrName>ppt_h</p:attrName>
                                        </p:attrNameLst>
                                      </p:cBhvr>
                                      <p:tavLst>
                                        <p:tav tm="0">
                                          <p:val>
                                            <p:fltVal val="0"/>
                                          </p:val>
                                        </p:tav>
                                        <p:tav tm="100000">
                                          <p:val>
                                            <p:strVal val="#ppt_h"/>
                                          </p:val>
                                        </p:tav>
                                      </p:tavLst>
                                    </p:anim>
                                    <p:animEffect transition="in" filter="fade">
                                      <p:cBhvr>
                                        <p:cTn id="71" dur="500"/>
                                        <p:tgtEl>
                                          <p:spTgt spid="13"/>
                                        </p:tgtEl>
                                      </p:cBhvr>
                                    </p:animEffect>
                                  </p:childTnLst>
                                </p:cTn>
                              </p:par>
                            </p:childTnLst>
                          </p:cTn>
                        </p:par>
                        <p:par>
                          <p:cTn id="72" fill="hold">
                            <p:stCondLst>
                              <p:cond delay="6000"/>
                            </p:stCondLst>
                            <p:childTnLst>
                              <p:par>
                                <p:cTn id="73" presetID="12" presetClass="entr" presetSubtype="1" fill="hold" nodeType="afterEffect">
                                  <p:stCondLst>
                                    <p:cond delay="0"/>
                                  </p:stCondLst>
                                  <p:childTnLst>
                                    <p:set>
                                      <p:cBhvr>
                                        <p:cTn id="74" dur="1" fill="hold">
                                          <p:stCondLst>
                                            <p:cond delay="0"/>
                                          </p:stCondLst>
                                        </p:cTn>
                                        <p:tgtEl>
                                          <p:spTgt spid="6"/>
                                        </p:tgtEl>
                                        <p:attrNameLst>
                                          <p:attrName>style.visibility</p:attrName>
                                        </p:attrNameLst>
                                      </p:cBhvr>
                                      <p:to>
                                        <p:strVal val="visible"/>
                                      </p:to>
                                    </p:set>
                                    <p:anim calcmode="lin" valueType="num">
                                      <p:cBhvr additive="base">
                                        <p:cTn id="75" dur="500"/>
                                        <p:tgtEl>
                                          <p:spTgt spid="6"/>
                                        </p:tgtEl>
                                        <p:attrNameLst>
                                          <p:attrName>ppt_y</p:attrName>
                                        </p:attrNameLst>
                                      </p:cBhvr>
                                      <p:tavLst>
                                        <p:tav tm="0">
                                          <p:val>
                                            <p:strVal val="#ppt_y-#ppt_h*1.125000"/>
                                          </p:val>
                                        </p:tav>
                                        <p:tav tm="100000">
                                          <p:val>
                                            <p:strVal val="#ppt_y"/>
                                          </p:val>
                                        </p:tav>
                                      </p:tavLst>
                                    </p:anim>
                                    <p:animEffect transition="in" filter="wipe(down)">
                                      <p:cBhvr>
                                        <p:cTn id="76" dur="500"/>
                                        <p:tgtEl>
                                          <p:spTgt spid="6"/>
                                        </p:tgtEl>
                                      </p:cBhvr>
                                    </p:animEffect>
                                  </p:childTnLst>
                                </p:cTn>
                              </p:par>
                            </p:childTnLst>
                          </p:cTn>
                        </p:par>
                        <p:par>
                          <p:cTn id="77" fill="hold">
                            <p:stCondLst>
                              <p:cond delay="6500"/>
                            </p:stCondLst>
                            <p:childTnLst>
                              <p:par>
                                <p:cTn id="78" presetID="53" presetClass="entr" presetSubtype="16" fill="hold" grpId="0" nodeType="afterEffect">
                                  <p:stCondLst>
                                    <p:cond delay="0"/>
                                  </p:stCondLst>
                                  <p:childTnLst>
                                    <p:set>
                                      <p:cBhvr>
                                        <p:cTn id="79" dur="1" fill="hold">
                                          <p:stCondLst>
                                            <p:cond delay="0"/>
                                          </p:stCondLst>
                                        </p:cTn>
                                        <p:tgtEl>
                                          <p:spTgt spid="14"/>
                                        </p:tgtEl>
                                        <p:attrNameLst>
                                          <p:attrName>style.visibility</p:attrName>
                                        </p:attrNameLst>
                                      </p:cBhvr>
                                      <p:to>
                                        <p:strVal val="visible"/>
                                      </p:to>
                                    </p:set>
                                    <p:anim calcmode="lin" valueType="num">
                                      <p:cBhvr>
                                        <p:cTn id="80" dur="500" fill="hold"/>
                                        <p:tgtEl>
                                          <p:spTgt spid="14"/>
                                        </p:tgtEl>
                                        <p:attrNameLst>
                                          <p:attrName>ppt_w</p:attrName>
                                        </p:attrNameLst>
                                      </p:cBhvr>
                                      <p:tavLst>
                                        <p:tav tm="0">
                                          <p:val>
                                            <p:fltVal val="0"/>
                                          </p:val>
                                        </p:tav>
                                        <p:tav tm="100000">
                                          <p:val>
                                            <p:strVal val="#ppt_w"/>
                                          </p:val>
                                        </p:tav>
                                      </p:tavLst>
                                    </p:anim>
                                    <p:anim calcmode="lin" valueType="num">
                                      <p:cBhvr>
                                        <p:cTn id="81" dur="500" fill="hold"/>
                                        <p:tgtEl>
                                          <p:spTgt spid="14"/>
                                        </p:tgtEl>
                                        <p:attrNameLst>
                                          <p:attrName>ppt_h</p:attrName>
                                        </p:attrNameLst>
                                      </p:cBhvr>
                                      <p:tavLst>
                                        <p:tav tm="0">
                                          <p:val>
                                            <p:fltVal val="0"/>
                                          </p:val>
                                        </p:tav>
                                        <p:tav tm="100000">
                                          <p:val>
                                            <p:strVal val="#ppt_h"/>
                                          </p:val>
                                        </p:tav>
                                      </p:tavLst>
                                    </p:anim>
                                    <p:animEffect transition="in" filter="fade">
                                      <p:cBhvr>
                                        <p:cTn id="82" dur="500"/>
                                        <p:tgtEl>
                                          <p:spTgt spid="14"/>
                                        </p:tgtEl>
                                      </p:cBhvr>
                                    </p:animEffect>
                                  </p:childTnLst>
                                </p:cTn>
                              </p:par>
                            </p:childTnLst>
                          </p:cTn>
                        </p:par>
                        <p:par>
                          <p:cTn id="83" fill="hold">
                            <p:stCondLst>
                              <p:cond delay="7000"/>
                            </p:stCondLst>
                            <p:childTnLst>
                              <p:par>
                                <p:cTn id="84" presetID="53" presetClass="entr" presetSubtype="16" fill="hold" nodeType="afterEffect">
                                  <p:stCondLst>
                                    <p:cond delay="0"/>
                                  </p:stCondLst>
                                  <p:childTnLst>
                                    <p:set>
                                      <p:cBhvr>
                                        <p:cTn id="85" dur="1" fill="hold">
                                          <p:stCondLst>
                                            <p:cond delay="0"/>
                                          </p:stCondLst>
                                        </p:cTn>
                                        <p:tgtEl>
                                          <p:spTgt spid="24"/>
                                        </p:tgtEl>
                                        <p:attrNameLst>
                                          <p:attrName>style.visibility</p:attrName>
                                        </p:attrNameLst>
                                      </p:cBhvr>
                                      <p:to>
                                        <p:strVal val="visible"/>
                                      </p:to>
                                    </p:set>
                                    <p:anim calcmode="lin" valueType="num">
                                      <p:cBhvr>
                                        <p:cTn id="86" dur="500" fill="hold"/>
                                        <p:tgtEl>
                                          <p:spTgt spid="24"/>
                                        </p:tgtEl>
                                        <p:attrNameLst>
                                          <p:attrName>ppt_w</p:attrName>
                                        </p:attrNameLst>
                                      </p:cBhvr>
                                      <p:tavLst>
                                        <p:tav tm="0">
                                          <p:val>
                                            <p:fltVal val="0"/>
                                          </p:val>
                                        </p:tav>
                                        <p:tav tm="100000">
                                          <p:val>
                                            <p:strVal val="#ppt_w"/>
                                          </p:val>
                                        </p:tav>
                                      </p:tavLst>
                                    </p:anim>
                                    <p:anim calcmode="lin" valueType="num">
                                      <p:cBhvr>
                                        <p:cTn id="87" dur="500" fill="hold"/>
                                        <p:tgtEl>
                                          <p:spTgt spid="24"/>
                                        </p:tgtEl>
                                        <p:attrNameLst>
                                          <p:attrName>ppt_h</p:attrName>
                                        </p:attrNameLst>
                                      </p:cBhvr>
                                      <p:tavLst>
                                        <p:tav tm="0">
                                          <p:val>
                                            <p:fltVal val="0"/>
                                          </p:val>
                                        </p:tav>
                                        <p:tav tm="100000">
                                          <p:val>
                                            <p:strVal val="#ppt_h"/>
                                          </p:val>
                                        </p:tav>
                                      </p:tavLst>
                                    </p:anim>
                                    <p:animEffect transition="in" filter="fade">
                                      <p:cBhvr>
                                        <p:cTn id="88"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p:cNvSpPr>
          <p:nvPr/>
        </p:nvSpPr>
        <p:spPr bwMode="auto">
          <a:xfrm>
            <a:off x="0" y="3024188"/>
            <a:ext cx="9144000" cy="1111250"/>
          </a:xfrm>
          <a:custGeom>
            <a:avLst/>
            <a:gdLst>
              <a:gd name="T0" fmla="*/ 0 w 5760"/>
              <a:gd name="T1" fmla="*/ 0 h 700"/>
              <a:gd name="T2" fmla="*/ 114300 w 5760"/>
              <a:gd name="T3" fmla="*/ 60325 h 700"/>
              <a:gd name="T4" fmla="*/ 312737 w 5760"/>
              <a:gd name="T5" fmla="*/ 152400 h 700"/>
              <a:gd name="T6" fmla="*/ 600075 w 5760"/>
              <a:gd name="T7" fmla="*/ 277813 h 700"/>
              <a:gd name="T8" fmla="*/ 973138 w 5760"/>
              <a:gd name="T9" fmla="*/ 422275 h 700"/>
              <a:gd name="T10" fmla="*/ 1187450 w 5760"/>
              <a:gd name="T11" fmla="*/ 498475 h 700"/>
              <a:gd name="T12" fmla="*/ 1420812 w 5760"/>
              <a:gd name="T13" fmla="*/ 576262 h 700"/>
              <a:gd name="T14" fmla="*/ 1671638 w 5760"/>
              <a:gd name="T15" fmla="*/ 654050 h 700"/>
              <a:gd name="T16" fmla="*/ 1938338 w 5760"/>
              <a:gd name="T17" fmla="*/ 727075 h 700"/>
              <a:gd name="T18" fmla="*/ 2222500 w 5760"/>
              <a:gd name="T19" fmla="*/ 800100 h 700"/>
              <a:gd name="T20" fmla="*/ 2520950 w 5760"/>
              <a:gd name="T21" fmla="*/ 868363 h 700"/>
              <a:gd name="T22" fmla="*/ 2835275 w 5760"/>
              <a:gd name="T23" fmla="*/ 930275 h 700"/>
              <a:gd name="T24" fmla="*/ 3160712 w 5760"/>
              <a:gd name="T25" fmla="*/ 985838 h 700"/>
              <a:gd name="T26" fmla="*/ 3502025 w 5760"/>
              <a:gd name="T27" fmla="*/ 1033463 h 700"/>
              <a:gd name="T28" fmla="*/ 3852863 w 5760"/>
              <a:gd name="T29" fmla="*/ 1069975 h 700"/>
              <a:gd name="T30" fmla="*/ 4216400 w 5760"/>
              <a:gd name="T31" fmla="*/ 1096963 h 700"/>
              <a:gd name="T32" fmla="*/ 4587875 w 5760"/>
              <a:gd name="T33" fmla="*/ 1109663 h 700"/>
              <a:gd name="T34" fmla="*/ 4972050 w 5760"/>
              <a:gd name="T35" fmla="*/ 1109663 h 700"/>
              <a:gd name="T36" fmla="*/ 5362575 w 5760"/>
              <a:gd name="T37" fmla="*/ 1095375 h 700"/>
              <a:gd name="T38" fmla="*/ 5762625 w 5760"/>
              <a:gd name="T39" fmla="*/ 1063625 h 700"/>
              <a:gd name="T40" fmla="*/ 6065837 w 5760"/>
              <a:gd name="T41" fmla="*/ 1028700 h 700"/>
              <a:gd name="T42" fmla="*/ 6270624 w 5760"/>
              <a:gd name="T43" fmla="*/ 998538 h 700"/>
              <a:gd name="T44" fmla="*/ 6476999 w 5760"/>
              <a:gd name="T45" fmla="*/ 965200 h 700"/>
              <a:gd name="T46" fmla="*/ 6684963 w 5760"/>
              <a:gd name="T47" fmla="*/ 925513 h 700"/>
              <a:gd name="T48" fmla="*/ 6894513 w 5760"/>
              <a:gd name="T49" fmla="*/ 881063 h 700"/>
              <a:gd name="T50" fmla="*/ 7104063 w 5760"/>
              <a:gd name="T51" fmla="*/ 830263 h 700"/>
              <a:gd name="T52" fmla="*/ 7315201 w 5760"/>
              <a:gd name="T53" fmla="*/ 776287 h 700"/>
              <a:gd name="T54" fmla="*/ 7527926 w 5760"/>
              <a:gd name="T55" fmla="*/ 714375 h 700"/>
              <a:gd name="T56" fmla="*/ 7740650 w 5760"/>
              <a:gd name="T57" fmla="*/ 647700 h 700"/>
              <a:gd name="T58" fmla="*/ 7956550 w 5760"/>
              <a:gd name="T59" fmla="*/ 576262 h 700"/>
              <a:gd name="T60" fmla="*/ 8169275 w 5760"/>
              <a:gd name="T61" fmla="*/ 496888 h 700"/>
              <a:gd name="T62" fmla="*/ 8386763 w 5760"/>
              <a:gd name="T63" fmla="*/ 411163 h 700"/>
              <a:gd name="T64" fmla="*/ 8601075 w 5760"/>
              <a:gd name="T65" fmla="*/ 319087 h 700"/>
              <a:gd name="T66" fmla="*/ 8818563 w 5760"/>
              <a:gd name="T67" fmla="*/ 219075 h 700"/>
              <a:gd name="T68" fmla="*/ 9036050 w 5760"/>
              <a:gd name="T69" fmla="*/ 114300 h 700"/>
              <a:gd name="T70" fmla="*/ 9144000 w 5760"/>
              <a:gd name="T71" fmla="*/ 58738 h 700"/>
              <a:gd name="T72" fmla="*/ 8926513 w 5760"/>
              <a:gd name="T73" fmla="*/ 100012 h 700"/>
              <a:gd name="T74" fmla="*/ 8667750 w 5760"/>
              <a:gd name="T75" fmla="*/ 146050 h 700"/>
              <a:gd name="T76" fmla="*/ 8321675 w 5760"/>
              <a:gd name="T77" fmla="*/ 201712 h 700"/>
              <a:gd name="T78" fmla="*/ 7891463 w 5760"/>
              <a:gd name="T79" fmla="*/ 260350 h 700"/>
              <a:gd name="T80" fmla="*/ 7386638 w 5760"/>
              <a:gd name="T81" fmla="*/ 322262 h 700"/>
              <a:gd name="T82" fmla="*/ 6816726 w 5760"/>
              <a:gd name="T83" fmla="*/ 382587 h 700"/>
              <a:gd name="T84" fmla="*/ 6188074 w 5760"/>
              <a:gd name="T85" fmla="*/ 431800 h 700"/>
              <a:gd name="T86" fmla="*/ 5681662 w 5760"/>
              <a:gd name="T87" fmla="*/ 461963 h 700"/>
              <a:gd name="T88" fmla="*/ 5330825 w 5760"/>
              <a:gd name="T89" fmla="*/ 476250 h 700"/>
              <a:gd name="T90" fmla="*/ 4972050 w 5760"/>
              <a:gd name="T91" fmla="*/ 487363 h 700"/>
              <a:gd name="T92" fmla="*/ 4600575 w 5760"/>
              <a:gd name="T93" fmla="*/ 492125 h 700"/>
              <a:gd name="T94" fmla="*/ 4222750 w 5760"/>
              <a:gd name="T95" fmla="*/ 490538 h 700"/>
              <a:gd name="T96" fmla="*/ 3836988 w 5760"/>
              <a:gd name="T97" fmla="*/ 485775 h 700"/>
              <a:gd name="T98" fmla="*/ 3444875 w 5760"/>
              <a:gd name="T99" fmla="*/ 471488 h 700"/>
              <a:gd name="T100" fmla="*/ 3048000 w 5760"/>
              <a:gd name="T101" fmla="*/ 450850 h 700"/>
              <a:gd name="T102" fmla="*/ 2646362 w 5760"/>
              <a:gd name="T103" fmla="*/ 422275 h 700"/>
              <a:gd name="T104" fmla="*/ 2241550 w 5760"/>
              <a:gd name="T105" fmla="*/ 384175 h 700"/>
              <a:gd name="T106" fmla="*/ 1833563 w 5760"/>
              <a:gd name="T107" fmla="*/ 336550 h 700"/>
              <a:gd name="T108" fmla="*/ 1425575 w 5760"/>
              <a:gd name="T109" fmla="*/ 280987 h 700"/>
              <a:gd name="T110" fmla="*/ 1016000 w 5760"/>
              <a:gd name="T111" fmla="*/ 215900 h 700"/>
              <a:gd name="T112" fmla="*/ 608012 w 5760"/>
              <a:gd name="T113" fmla="*/ 138113 h 700"/>
              <a:gd name="T114" fmla="*/ 203200 w 5760"/>
              <a:gd name="T115" fmla="*/ 49212 h 700"/>
              <a:gd name="T116" fmla="*/ 0 w 5760"/>
              <a:gd name="T117" fmla="*/ 0 h 7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60"/>
              <a:gd name="T178" fmla="*/ 0 h 700"/>
              <a:gd name="T179" fmla="*/ 5760 w 5760"/>
              <a:gd name="T180" fmla="*/ 700 h 70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60" h="700">
                <a:moveTo>
                  <a:pt x="0" y="0"/>
                </a:moveTo>
                <a:lnTo>
                  <a:pt x="0" y="0"/>
                </a:lnTo>
                <a:lnTo>
                  <a:pt x="32" y="17"/>
                </a:lnTo>
                <a:lnTo>
                  <a:pt x="72" y="38"/>
                </a:lnTo>
                <a:lnTo>
                  <a:pt x="128" y="64"/>
                </a:lnTo>
                <a:lnTo>
                  <a:pt x="197" y="96"/>
                </a:lnTo>
                <a:lnTo>
                  <a:pt x="281" y="134"/>
                </a:lnTo>
                <a:lnTo>
                  <a:pt x="378" y="175"/>
                </a:lnTo>
                <a:lnTo>
                  <a:pt x="490" y="219"/>
                </a:lnTo>
                <a:lnTo>
                  <a:pt x="613" y="266"/>
                </a:lnTo>
                <a:lnTo>
                  <a:pt x="679" y="290"/>
                </a:lnTo>
                <a:lnTo>
                  <a:pt x="748" y="314"/>
                </a:lnTo>
                <a:lnTo>
                  <a:pt x="820" y="339"/>
                </a:lnTo>
                <a:lnTo>
                  <a:pt x="895" y="363"/>
                </a:lnTo>
                <a:lnTo>
                  <a:pt x="973" y="387"/>
                </a:lnTo>
                <a:lnTo>
                  <a:pt x="1053" y="412"/>
                </a:lnTo>
                <a:lnTo>
                  <a:pt x="1136" y="436"/>
                </a:lnTo>
                <a:lnTo>
                  <a:pt x="1221" y="458"/>
                </a:lnTo>
                <a:lnTo>
                  <a:pt x="1310" y="482"/>
                </a:lnTo>
                <a:lnTo>
                  <a:pt x="1400" y="504"/>
                </a:lnTo>
                <a:lnTo>
                  <a:pt x="1494" y="526"/>
                </a:lnTo>
                <a:lnTo>
                  <a:pt x="1588" y="547"/>
                </a:lnTo>
                <a:lnTo>
                  <a:pt x="1686" y="568"/>
                </a:lnTo>
                <a:lnTo>
                  <a:pt x="1786" y="586"/>
                </a:lnTo>
                <a:lnTo>
                  <a:pt x="1888" y="604"/>
                </a:lnTo>
                <a:lnTo>
                  <a:pt x="1991" y="621"/>
                </a:lnTo>
                <a:lnTo>
                  <a:pt x="2097" y="636"/>
                </a:lnTo>
                <a:lnTo>
                  <a:pt x="2206" y="651"/>
                </a:lnTo>
                <a:lnTo>
                  <a:pt x="2315" y="664"/>
                </a:lnTo>
                <a:lnTo>
                  <a:pt x="2427" y="674"/>
                </a:lnTo>
                <a:lnTo>
                  <a:pt x="2541" y="683"/>
                </a:lnTo>
                <a:lnTo>
                  <a:pt x="2656" y="691"/>
                </a:lnTo>
                <a:lnTo>
                  <a:pt x="2772" y="695"/>
                </a:lnTo>
                <a:lnTo>
                  <a:pt x="2890" y="699"/>
                </a:lnTo>
                <a:lnTo>
                  <a:pt x="3010" y="700"/>
                </a:lnTo>
                <a:lnTo>
                  <a:pt x="3132" y="699"/>
                </a:lnTo>
                <a:lnTo>
                  <a:pt x="3254" y="695"/>
                </a:lnTo>
                <a:lnTo>
                  <a:pt x="3378" y="690"/>
                </a:lnTo>
                <a:lnTo>
                  <a:pt x="3503" y="681"/>
                </a:lnTo>
                <a:lnTo>
                  <a:pt x="3630" y="670"/>
                </a:lnTo>
                <a:lnTo>
                  <a:pt x="3756" y="656"/>
                </a:lnTo>
                <a:lnTo>
                  <a:pt x="3821" y="648"/>
                </a:lnTo>
                <a:lnTo>
                  <a:pt x="3885" y="638"/>
                </a:lnTo>
                <a:lnTo>
                  <a:pt x="3950" y="629"/>
                </a:lnTo>
                <a:lnTo>
                  <a:pt x="4015" y="619"/>
                </a:lnTo>
                <a:lnTo>
                  <a:pt x="4080" y="608"/>
                </a:lnTo>
                <a:lnTo>
                  <a:pt x="4145" y="596"/>
                </a:lnTo>
                <a:lnTo>
                  <a:pt x="4211" y="583"/>
                </a:lnTo>
                <a:lnTo>
                  <a:pt x="4277" y="569"/>
                </a:lnTo>
                <a:lnTo>
                  <a:pt x="4343" y="555"/>
                </a:lnTo>
                <a:lnTo>
                  <a:pt x="4409" y="539"/>
                </a:lnTo>
                <a:lnTo>
                  <a:pt x="4475" y="523"/>
                </a:lnTo>
                <a:lnTo>
                  <a:pt x="4541" y="506"/>
                </a:lnTo>
                <a:lnTo>
                  <a:pt x="4608" y="489"/>
                </a:lnTo>
                <a:lnTo>
                  <a:pt x="4674" y="470"/>
                </a:lnTo>
                <a:lnTo>
                  <a:pt x="4742" y="450"/>
                </a:lnTo>
                <a:lnTo>
                  <a:pt x="4809" y="430"/>
                </a:lnTo>
                <a:lnTo>
                  <a:pt x="4876" y="408"/>
                </a:lnTo>
                <a:lnTo>
                  <a:pt x="4943" y="386"/>
                </a:lnTo>
                <a:lnTo>
                  <a:pt x="5012" y="363"/>
                </a:lnTo>
                <a:lnTo>
                  <a:pt x="5079" y="338"/>
                </a:lnTo>
                <a:lnTo>
                  <a:pt x="5146" y="313"/>
                </a:lnTo>
                <a:lnTo>
                  <a:pt x="5214" y="286"/>
                </a:lnTo>
                <a:lnTo>
                  <a:pt x="5283" y="259"/>
                </a:lnTo>
                <a:lnTo>
                  <a:pt x="5350" y="231"/>
                </a:lnTo>
                <a:lnTo>
                  <a:pt x="5418" y="201"/>
                </a:lnTo>
                <a:lnTo>
                  <a:pt x="5487" y="170"/>
                </a:lnTo>
                <a:lnTo>
                  <a:pt x="5555" y="138"/>
                </a:lnTo>
                <a:lnTo>
                  <a:pt x="5623" y="106"/>
                </a:lnTo>
                <a:lnTo>
                  <a:pt x="5692" y="72"/>
                </a:lnTo>
                <a:lnTo>
                  <a:pt x="5760" y="37"/>
                </a:lnTo>
                <a:lnTo>
                  <a:pt x="5725" y="44"/>
                </a:lnTo>
                <a:lnTo>
                  <a:pt x="5623" y="63"/>
                </a:lnTo>
                <a:lnTo>
                  <a:pt x="5549" y="77"/>
                </a:lnTo>
                <a:lnTo>
                  <a:pt x="5460" y="92"/>
                </a:lnTo>
                <a:lnTo>
                  <a:pt x="5358" y="109"/>
                </a:lnTo>
                <a:lnTo>
                  <a:pt x="5242" y="127"/>
                </a:lnTo>
                <a:lnTo>
                  <a:pt x="5112" y="145"/>
                </a:lnTo>
                <a:lnTo>
                  <a:pt x="4971" y="164"/>
                </a:lnTo>
                <a:lnTo>
                  <a:pt x="4818" y="184"/>
                </a:lnTo>
                <a:lnTo>
                  <a:pt x="4653" y="203"/>
                </a:lnTo>
                <a:lnTo>
                  <a:pt x="4478" y="223"/>
                </a:lnTo>
                <a:lnTo>
                  <a:pt x="4294" y="241"/>
                </a:lnTo>
                <a:lnTo>
                  <a:pt x="4100" y="257"/>
                </a:lnTo>
                <a:lnTo>
                  <a:pt x="3898" y="272"/>
                </a:lnTo>
                <a:lnTo>
                  <a:pt x="3688" y="285"/>
                </a:lnTo>
                <a:lnTo>
                  <a:pt x="3579" y="291"/>
                </a:lnTo>
                <a:lnTo>
                  <a:pt x="3470" y="296"/>
                </a:lnTo>
                <a:lnTo>
                  <a:pt x="3358" y="300"/>
                </a:lnTo>
                <a:lnTo>
                  <a:pt x="3246" y="303"/>
                </a:lnTo>
                <a:lnTo>
                  <a:pt x="3132" y="307"/>
                </a:lnTo>
                <a:lnTo>
                  <a:pt x="3016" y="309"/>
                </a:lnTo>
                <a:lnTo>
                  <a:pt x="2898" y="310"/>
                </a:lnTo>
                <a:lnTo>
                  <a:pt x="2780" y="310"/>
                </a:lnTo>
                <a:lnTo>
                  <a:pt x="2660" y="309"/>
                </a:lnTo>
                <a:lnTo>
                  <a:pt x="2539" y="308"/>
                </a:lnTo>
                <a:lnTo>
                  <a:pt x="2417" y="306"/>
                </a:lnTo>
                <a:lnTo>
                  <a:pt x="2294" y="302"/>
                </a:lnTo>
                <a:lnTo>
                  <a:pt x="2170" y="297"/>
                </a:lnTo>
                <a:lnTo>
                  <a:pt x="2045" y="291"/>
                </a:lnTo>
                <a:lnTo>
                  <a:pt x="1920" y="284"/>
                </a:lnTo>
                <a:lnTo>
                  <a:pt x="1793" y="275"/>
                </a:lnTo>
                <a:lnTo>
                  <a:pt x="1667" y="266"/>
                </a:lnTo>
                <a:lnTo>
                  <a:pt x="1539" y="254"/>
                </a:lnTo>
                <a:lnTo>
                  <a:pt x="1412" y="242"/>
                </a:lnTo>
                <a:lnTo>
                  <a:pt x="1284" y="228"/>
                </a:lnTo>
                <a:lnTo>
                  <a:pt x="1155" y="212"/>
                </a:lnTo>
                <a:lnTo>
                  <a:pt x="1026" y="196"/>
                </a:lnTo>
                <a:lnTo>
                  <a:pt x="898" y="177"/>
                </a:lnTo>
                <a:lnTo>
                  <a:pt x="769" y="158"/>
                </a:lnTo>
                <a:lnTo>
                  <a:pt x="640" y="136"/>
                </a:lnTo>
                <a:lnTo>
                  <a:pt x="512" y="112"/>
                </a:lnTo>
                <a:lnTo>
                  <a:pt x="383" y="87"/>
                </a:lnTo>
                <a:lnTo>
                  <a:pt x="255" y="60"/>
                </a:lnTo>
                <a:lnTo>
                  <a:pt x="128" y="31"/>
                </a:lnTo>
                <a:lnTo>
                  <a:pt x="0" y="0"/>
                </a:lnTo>
                <a:close/>
              </a:path>
            </a:pathLst>
          </a:custGeom>
          <a:solidFill>
            <a:schemeClr val="bg1">
              <a:lumMod val="65000"/>
            </a:schemeClr>
          </a:solidFill>
          <a:ln>
            <a:noFill/>
          </a:ln>
        </p:spPr>
        <p:txBody>
          <a:bodyPr/>
          <a:lstStyle/>
          <a:p>
            <a:endParaRPr lang="zh-CN" altLang="en-US">
              <a:latin typeface="Impact" pitchFamily="34" charset="0"/>
              <a:ea typeface="微软雅黑" pitchFamily="34" charset="-122"/>
            </a:endParaRPr>
          </a:p>
        </p:txBody>
      </p:sp>
      <p:grpSp>
        <p:nvGrpSpPr>
          <p:cNvPr id="3" name="组合 45"/>
          <p:cNvGrpSpPr>
            <a:grpSpLocks/>
          </p:cNvGrpSpPr>
          <p:nvPr/>
        </p:nvGrpSpPr>
        <p:grpSpPr bwMode="auto">
          <a:xfrm>
            <a:off x="128588" y="2214563"/>
            <a:ext cx="1019175" cy="1020763"/>
            <a:chOff x="128588" y="3546475"/>
            <a:chExt cx="1019175" cy="1020763"/>
          </a:xfrm>
        </p:grpSpPr>
        <p:sp>
          <p:nvSpPr>
            <p:cNvPr id="4" name="Freeform 12"/>
            <p:cNvSpPr>
              <a:spLocks/>
            </p:cNvSpPr>
            <p:nvPr/>
          </p:nvSpPr>
          <p:spPr bwMode="auto">
            <a:xfrm>
              <a:off x="128588" y="3546475"/>
              <a:ext cx="1019175" cy="1020763"/>
            </a:xfrm>
            <a:custGeom>
              <a:avLst/>
              <a:gdLst>
                <a:gd name="T0" fmla="*/ 1017588 w 642"/>
                <a:gd name="T1" fmla="*/ 536575 h 643"/>
                <a:gd name="T2" fmla="*/ 1009650 w 642"/>
                <a:gd name="T3" fmla="*/ 612775 h 643"/>
                <a:gd name="T4" fmla="*/ 989013 w 642"/>
                <a:gd name="T5" fmla="*/ 685800 h 643"/>
                <a:gd name="T6" fmla="*/ 958850 w 642"/>
                <a:gd name="T7" fmla="*/ 752475 h 643"/>
                <a:gd name="T8" fmla="*/ 919163 w 642"/>
                <a:gd name="T9" fmla="*/ 815975 h 643"/>
                <a:gd name="T10" fmla="*/ 869950 w 642"/>
                <a:gd name="T11" fmla="*/ 869950 h 643"/>
                <a:gd name="T12" fmla="*/ 815975 w 642"/>
                <a:gd name="T13" fmla="*/ 919163 h 643"/>
                <a:gd name="T14" fmla="*/ 752475 w 642"/>
                <a:gd name="T15" fmla="*/ 958850 h 643"/>
                <a:gd name="T16" fmla="*/ 685800 w 642"/>
                <a:gd name="T17" fmla="*/ 989013 h 643"/>
                <a:gd name="T18" fmla="*/ 612775 w 642"/>
                <a:gd name="T19" fmla="*/ 1009650 h 643"/>
                <a:gd name="T20" fmla="*/ 534987 w 642"/>
                <a:gd name="T21" fmla="*/ 1020763 h 643"/>
                <a:gd name="T22" fmla="*/ 482600 w 642"/>
                <a:gd name="T23" fmla="*/ 1020763 h 643"/>
                <a:gd name="T24" fmla="*/ 406400 w 642"/>
                <a:gd name="T25" fmla="*/ 1009650 h 643"/>
                <a:gd name="T26" fmla="*/ 334962 w 642"/>
                <a:gd name="T27" fmla="*/ 989013 h 643"/>
                <a:gd name="T28" fmla="*/ 265112 w 642"/>
                <a:gd name="T29" fmla="*/ 958850 h 643"/>
                <a:gd name="T30" fmla="*/ 204788 w 642"/>
                <a:gd name="T31" fmla="*/ 919163 h 643"/>
                <a:gd name="T32" fmla="*/ 147637 w 642"/>
                <a:gd name="T33" fmla="*/ 869950 h 643"/>
                <a:gd name="T34" fmla="*/ 101600 w 642"/>
                <a:gd name="T35" fmla="*/ 815975 h 643"/>
                <a:gd name="T36" fmla="*/ 61913 w 642"/>
                <a:gd name="T37" fmla="*/ 752475 h 643"/>
                <a:gd name="T38" fmla="*/ 30163 w 642"/>
                <a:gd name="T39" fmla="*/ 685800 h 643"/>
                <a:gd name="T40" fmla="*/ 11112 w 642"/>
                <a:gd name="T41" fmla="*/ 612775 h 643"/>
                <a:gd name="T42" fmla="*/ 0 w 642"/>
                <a:gd name="T43" fmla="*/ 536575 h 643"/>
                <a:gd name="T44" fmla="*/ 0 w 642"/>
                <a:gd name="T45" fmla="*/ 482600 h 643"/>
                <a:gd name="T46" fmla="*/ 11112 w 642"/>
                <a:gd name="T47" fmla="*/ 406400 h 643"/>
                <a:gd name="T48" fmla="*/ 30163 w 642"/>
                <a:gd name="T49" fmla="*/ 334963 h 643"/>
                <a:gd name="T50" fmla="*/ 61913 w 642"/>
                <a:gd name="T51" fmla="*/ 268288 h 643"/>
                <a:gd name="T52" fmla="*/ 101600 w 642"/>
                <a:gd name="T53" fmla="*/ 204788 h 643"/>
                <a:gd name="T54" fmla="*/ 147637 w 642"/>
                <a:gd name="T55" fmla="*/ 150813 h 643"/>
                <a:gd name="T56" fmla="*/ 204788 w 642"/>
                <a:gd name="T57" fmla="*/ 101600 h 643"/>
                <a:gd name="T58" fmla="*/ 265112 w 642"/>
                <a:gd name="T59" fmla="*/ 61913 h 643"/>
                <a:gd name="T60" fmla="*/ 334962 w 642"/>
                <a:gd name="T61" fmla="*/ 30163 h 643"/>
                <a:gd name="T62" fmla="*/ 406400 w 642"/>
                <a:gd name="T63" fmla="*/ 11113 h 643"/>
                <a:gd name="T64" fmla="*/ 482600 w 642"/>
                <a:gd name="T65" fmla="*/ 0 h 643"/>
                <a:gd name="T66" fmla="*/ 534987 w 642"/>
                <a:gd name="T67" fmla="*/ 0 h 643"/>
                <a:gd name="T68" fmla="*/ 612775 w 642"/>
                <a:gd name="T69" fmla="*/ 11113 h 643"/>
                <a:gd name="T70" fmla="*/ 685800 w 642"/>
                <a:gd name="T71" fmla="*/ 30163 h 643"/>
                <a:gd name="T72" fmla="*/ 752475 w 642"/>
                <a:gd name="T73" fmla="*/ 61913 h 643"/>
                <a:gd name="T74" fmla="*/ 815975 w 642"/>
                <a:gd name="T75" fmla="*/ 101600 h 643"/>
                <a:gd name="T76" fmla="*/ 869950 w 642"/>
                <a:gd name="T77" fmla="*/ 150813 h 643"/>
                <a:gd name="T78" fmla="*/ 919163 w 642"/>
                <a:gd name="T79" fmla="*/ 204788 h 643"/>
                <a:gd name="T80" fmla="*/ 958850 w 642"/>
                <a:gd name="T81" fmla="*/ 268288 h 643"/>
                <a:gd name="T82" fmla="*/ 989013 w 642"/>
                <a:gd name="T83" fmla="*/ 334963 h 643"/>
                <a:gd name="T84" fmla="*/ 1009650 w 642"/>
                <a:gd name="T85" fmla="*/ 406400 h 643"/>
                <a:gd name="T86" fmla="*/ 1017588 w 642"/>
                <a:gd name="T87" fmla="*/ 482600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1" y="338"/>
                  </a:lnTo>
                  <a:lnTo>
                    <a:pt x="640" y="354"/>
                  </a:lnTo>
                  <a:lnTo>
                    <a:pt x="639" y="370"/>
                  </a:lnTo>
                  <a:lnTo>
                    <a:pt x="636" y="386"/>
                  </a:lnTo>
                  <a:lnTo>
                    <a:pt x="632" y="401"/>
                  </a:lnTo>
                  <a:lnTo>
                    <a:pt x="628" y="417"/>
                  </a:lnTo>
                  <a:lnTo>
                    <a:pt x="623" y="432"/>
                  </a:lnTo>
                  <a:lnTo>
                    <a:pt x="617" y="447"/>
                  </a:lnTo>
                  <a:lnTo>
                    <a:pt x="611" y="460"/>
                  </a:lnTo>
                  <a:lnTo>
                    <a:pt x="604" y="474"/>
                  </a:lnTo>
                  <a:lnTo>
                    <a:pt x="596" y="488"/>
                  </a:lnTo>
                  <a:lnTo>
                    <a:pt x="588" y="501"/>
                  </a:lnTo>
                  <a:lnTo>
                    <a:pt x="579" y="514"/>
                  </a:lnTo>
                  <a:lnTo>
                    <a:pt x="568" y="525"/>
                  </a:lnTo>
                  <a:lnTo>
                    <a:pt x="559" y="538"/>
                  </a:lnTo>
                  <a:lnTo>
                    <a:pt x="548" y="548"/>
                  </a:lnTo>
                  <a:lnTo>
                    <a:pt x="536" y="559"/>
                  </a:lnTo>
                  <a:lnTo>
                    <a:pt x="525" y="570"/>
                  </a:lnTo>
                  <a:lnTo>
                    <a:pt x="514" y="579"/>
                  </a:lnTo>
                  <a:lnTo>
                    <a:pt x="501" y="588"/>
                  </a:lnTo>
                  <a:lnTo>
                    <a:pt x="487" y="596"/>
                  </a:lnTo>
                  <a:lnTo>
                    <a:pt x="474" y="604"/>
                  </a:lnTo>
                  <a:lnTo>
                    <a:pt x="460" y="611"/>
                  </a:lnTo>
                  <a:lnTo>
                    <a:pt x="446" y="618"/>
                  </a:lnTo>
                  <a:lnTo>
                    <a:pt x="432" y="623"/>
                  </a:lnTo>
                  <a:lnTo>
                    <a:pt x="417" y="628"/>
                  </a:lnTo>
                  <a:lnTo>
                    <a:pt x="401" y="632"/>
                  </a:lnTo>
                  <a:lnTo>
                    <a:pt x="386" y="636"/>
                  </a:lnTo>
                  <a:lnTo>
                    <a:pt x="370" y="639"/>
                  </a:lnTo>
                  <a:lnTo>
                    <a:pt x="354" y="641"/>
                  </a:lnTo>
                  <a:lnTo>
                    <a:pt x="337" y="643"/>
                  </a:lnTo>
                  <a:lnTo>
                    <a:pt x="321" y="643"/>
                  </a:lnTo>
                  <a:lnTo>
                    <a:pt x="304" y="643"/>
                  </a:lnTo>
                  <a:lnTo>
                    <a:pt x="288" y="641"/>
                  </a:lnTo>
                  <a:lnTo>
                    <a:pt x="272" y="639"/>
                  </a:lnTo>
                  <a:lnTo>
                    <a:pt x="256" y="636"/>
                  </a:lnTo>
                  <a:lnTo>
                    <a:pt x="240" y="632"/>
                  </a:lnTo>
                  <a:lnTo>
                    <a:pt x="225" y="628"/>
                  </a:lnTo>
                  <a:lnTo>
                    <a:pt x="211" y="623"/>
                  </a:lnTo>
                  <a:lnTo>
                    <a:pt x="196" y="618"/>
                  </a:lnTo>
                  <a:lnTo>
                    <a:pt x="182" y="611"/>
                  </a:lnTo>
                  <a:lnTo>
                    <a:pt x="167" y="604"/>
                  </a:lnTo>
                  <a:lnTo>
                    <a:pt x="155" y="596"/>
                  </a:lnTo>
                  <a:lnTo>
                    <a:pt x="141" y="588"/>
                  </a:lnTo>
                  <a:lnTo>
                    <a:pt x="129" y="579"/>
                  </a:lnTo>
                  <a:lnTo>
                    <a:pt x="116" y="570"/>
                  </a:lnTo>
                  <a:lnTo>
                    <a:pt x="105" y="559"/>
                  </a:lnTo>
                  <a:lnTo>
                    <a:pt x="93" y="548"/>
                  </a:lnTo>
                  <a:lnTo>
                    <a:pt x="83" y="538"/>
                  </a:lnTo>
                  <a:lnTo>
                    <a:pt x="73" y="525"/>
                  </a:lnTo>
                  <a:lnTo>
                    <a:pt x="64" y="514"/>
                  </a:lnTo>
                  <a:lnTo>
                    <a:pt x="55" y="501"/>
                  </a:lnTo>
                  <a:lnTo>
                    <a:pt x="47" y="488"/>
                  </a:lnTo>
                  <a:lnTo>
                    <a:pt x="39" y="474"/>
                  </a:lnTo>
                  <a:lnTo>
                    <a:pt x="32" y="460"/>
                  </a:lnTo>
                  <a:lnTo>
                    <a:pt x="25" y="447"/>
                  </a:lnTo>
                  <a:lnTo>
                    <a:pt x="19" y="432"/>
                  </a:lnTo>
                  <a:lnTo>
                    <a:pt x="14" y="417"/>
                  </a:lnTo>
                  <a:lnTo>
                    <a:pt x="10" y="401"/>
                  </a:lnTo>
                  <a:lnTo>
                    <a:pt x="7" y="386"/>
                  </a:lnTo>
                  <a:lnTo>
                    <a:pt x="3" y="370"/>
                  </a:lnTo>
                  <a:lnTo>
                    <a:pt x="1" y="354"/>
                  </a:lnTo>
                  <a:lnTo>
                    <a:pt x="0" y="338"/>
                  </a:lnTo>
                  <a:lnTo>
                    <a:pt x="0" y="321"/>
                  </a:lnTo>
                  <a:lnTo>
                    <a:pt x="0" y="304"/>
                  </a:lnTo>
                  <a:lnTo>
                    <a:pt x="1" y="288"/>
                  </a:lnTo>
                  <a:lnTo>
                    <a:pt x="3" y="272"/>
                  </a:lnTo>
                  <a:lnTo>
                    <a:pt x="7" y="256"/>
                  </a:lnTo>
                  <a:lnTo>
                    <a:pt x="10" y="242"/>
                  </a:lnTo>
                  <a:lnTo>
                    <a:pt x="14" y="226"/>
                  </a:lnTo>
                  <a:lnTo>
                    <a:pt x="19" y="211"/>
                  </a:lnTo>
                  <a:lnTo>
                    <a:pt x="25" y="196"/>
                  </a:lnTo>
                  <a:lnTo>
                    <a:pt x="32" y="182"/>
                  </a:lnTo>
                  <a:lnTo>
                    <a:pt x="39" y="169"/>
                  </a:lnTo>
                  <a:lnTo>
                    <a:pt x="47" y="155"/>
                  </a:lnTo>
                  <a:lnTo>
                    <a:pt x="55" y="141"/>
                  </a:lnTo>
                  <a:lnTo>
                    <a:pt x="64" y="129"/>
                  </a:lnTo>
                  <a:lnTo>
                    <a:pt x="73" y="117"/>
                  </a:lnTo>
                  <a:lnTo>
                    <a:pt x="83" y="105"/>
                  </a:lnTo>
                  <a:lnTo>
                    <a:pt x="93" y="95"/>
                  </a:lnTo>
                  <a:lnTo>
                    <a:pt x="105" y="83"/>
                  </a:lnTo>
                  <a:lnTo>
                    <a:pt x="116" y="73"/>
                  </a:lnTo>
                  <a:lnTo>
                    <a:pt x="129" y="64"/>
                  </a:lnTo>
                  <a:lnTo>
                    <a:pt x="141" y="55"/>
                  </a:lnTo>
                  <a:lnTo>
                    <a:pt x="155" y="47"/>
                  </a:lnTo>
                  <a:lnTo>
                    <a:pt x="167" y="39"/>
                  </a:lnTo>
                  <a:lnTo>
                    <a:pt x="182" y="32"/>
                  </a:lnTo>
                  <a:lnTo>
                    <a:pt x="196" y="25"/>
                  </a:lnTo>
                  <a:lnTo>
                    <a:pt x="211" y="19"/>
                  </a:lnTo>
                  <a:lnTo>
                    <a:pt x="225" y="15"/>
                  </a:lnTo>
                  <a:lnTo>
                    <a:pt x="240" y="10"/>
                  </a:lnTo>
                  <a:lnTo>
                    <a:pt x="256" y="7"/>
                  </a:lnTo>
                  <a:lnTo>
                    <a:pt x="272" y="3"/>
                  </a:lnTo>
                  <a:lnTo>
                    <a:pt x="288" y="1"/>
                  </a:lnTo>
                  <a:lnTo>
                    <a:pt x="304" y="0"/>
                  </a:lnTo>
                  <a:lnTo>
                    <a:pt x="321" y="0"/>
                  </a:lnTo>
                  <a:lnTo>
                    <a:pt x="337" y="0"/>
                  </a:lnTo>
                  <a:lnTo>
                    <a:pt x="354" y="1"/>
                  </a:lnTo>
                  <a:lnTo>
                    <a:pt x="370" y="3"/>
                  </a:lnTo>
                  <a:lnTo>
                    <a:pt x="386" y="7"/>
                  </a:lnTo>
                  <a:lnTo>
                    <a:pt x="401" y="10"/>
                  </a:lnTo>
                  <a:lnTo>
                    <a:pt x="417" y="15"/>
                  </a:lnTo>
                  <a:lnTo>
                    <a:pt x="432" y="19"/>
                  </a:lnTo>
                  <a:lnTo>
                    <a:pt x="446" y="25"/>
                  </a:lnTo>
                  <a:lnTo>
                    <a:pt x="460" y="32"/>
                  </a:lnTo>
                  <a:lnTo>
                    <a:pt x="474" y="39"/>
                  </a:lnTo>
                  <a:lnTo>
                    <a:pt x="487" y="47"/>
                  </a:lnTo>
                  <a:lnTo>
                    <a:pt x="501" y="55"/>
                  </a:lnTo>
                  <a:lnTo>
                    <a:pt x="514" y="64"/>
                  </a:lnTo>
                  <a:lnTo>
                    <a:pt x="525" y="73"/>
                  </a:lnTo>
                  <a:lnTo>
                    <a:pt x="536" y="83"/>
                  </a:lnTo>
                  <a:lnTo>
                    <a:pt x="548" y="95"/>
                  </a:lnTo>
                  <a:lnTo>
                    <a:pt x="559" y="105"/>
                  </a:lnTo>
                  <a:lnTo>
                    <a:pt x="568" y="117"/>
                  </a:lnTo>
                  <a:lnTo>
                    <a:pt x="579" y="129"/>
                  </a:lnTo>
                  <a:lnTo>
                    <a:pt x="588" y="141"/>
                  </a:lnTo>
                  <a:lnTo>
                    <a:pt x="596" y="155"/>
                  </a:lnTo>
                  <a:lnTo>
                    <a:pt x="604" y="169"/>
                  </a:lnTo>
                  <a:lnTo>
                    <a:pt x="611" y="182"/>
                  </a:lnTo>
                  <a:lnTo>
                    <a:pt x="617" y="196"/>
                  </a:lnTo>
                  <a:lnTo>
                    <a:pt x="623" y="211"/>
                  </a:lnTo>
                  <a:lnTo>
                    <a:pt x="628" y="226"/>
                  </a:lnTo>
                  <a:lnTo>
                    <a:pt x="632" y="242"/>
                  </a:lnTo>
                  <a:lnTo>
                    <a:pt x="636" y="256"/>
                  </a:lnTo>
                  <a:lnTo>
                    <a:pt x="639" y="272"/>
                  </a:lnTo>
                  <a:lnTo>
                    <a:pt x="640" y="288"/>
                  </a:lnTo>
                  <a:lnTo>
                    <a:pt x="641" y="304"/>
                  </a:lnTo>
                  <a:lnTo>
                    <a:pt x="642" y="321"/>
                  </a:lnTo>
                  <a:close/>
                </a:path>
              </a:pathLst>
            </a:custGeom>
            <a:solidFill>
              <a:srgbClr val="38B28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latin typeface="Impact" pitchFamily="34" charset="0"/>
                <a:ea typeface="微软雅黑" pitchFamily="34" charset="-122"/>
              </a:endParaRPr>
            </a:p>
          </p:txBody>
        </p:sp>
        <p:sp>
          <p:nvSpPr>
            <p:cNvPr id="5" name="Rectangle 13"/>
            <p:cNvSpPr>
              <a:spLocks noChangeArrowheads="1"/>
            </p:cNvSpPr>
            <p:nvPr/>
          </p:nvSpPr>
          <p:spPr bwMode="auto">
            <a:xfrm>
              <a:off x="579438" y="3722688"/>
              <a:ext cx="117475" cy="276225"/>
            </a:xfrm>
            <a:prstGeom prst="rect">
              <a:avLst/>
            </a:prstGeom>
            <a:noFill/>
            <a:ln>
              <a:noFill/>
            </a:ln>
            <a:extLst/>
          </p:spPr>
          <p:txBody>
            <a:bodyPr wrap="none" lIns="0" tIns="0" rIns="0" bIns="0">
              <a:spAutoFit/>
            </a:bodyPr>
            <a:lstStyle/>
            <a:p>
              <a:pPr algn="ctr"/>
              <a:r>
                <a:rPr lang="zh-CN" altLang="zh-CN">
                  <a:solidFill>
                    <a:srgbClr val="FFFFFF"/>
                  </a:solidFill>
                  <a:latin typeface="Impact" pitchFamily="34" charset="0"/>
                </a:rPr>
                <a:t>A</a:t>
              </a:r>
              <a:endParaRPr lang="zh-CN" altLang="zh-CN">
                <a:latin typeface="Impact" pitchFamily="34" charset="0"/>
              </a:endParaRPr>
            </a:p>
          </p:txBody>
        </p:sp>
        <p:sp>
          <p:nvSpPr>
            <p:cNvPr id="6" name="Rectangle 14"/>
            <p:cNvSpPr>
              <a:spLocks noChangeArrowheads="1"/>
            </p:cNvSpPr>
            <p:nvPr/>
          </p:nvSpPr>
          <p:spPr bwMode="auto">
            <a:xfrm>
              <a:off x="279102" y="4003675"/>
              <a:ext cx="718145" cy="215444"/>
            </a:xfrm>
            <a:prstGeom prst="rect">
              <a:avLst/>
            </a:prstGeom>
            <a:noFill/>
            <a:ln>
              <a:noFill/>
            </a:ln>
            <a:extLst/>
          </p:spPr>
          <p:txBody>
            <a:bodyPr wrap="none" lIns="0" tIns="0" rIns="0" bIns="0">
              <a:spAutoFit/>
            </a:bodyPr>
            <a:lstStyle/>
            <a:p>
              <a:pPr algn="ctr"/>
              <a:r>
                <a:rPr lang="zh-CN" altLang="en-US" sz="1400" dirty="0" smtClean="0">
                  <a:solidFill>
                    <a:srgbClr val="FFFFFF"/>
                  </a:solidFill>
                  <a:latin typeface="微软雅黑" pitchFamily="34" charset="-122"/>
                  <a:ea typeface="微软雅黑" pitchFamily="34" charset="-122"/>
                </a:rPr>
                <a:t>输入文字</a:t>
              </a:r>
              <a:endParaRPr lang="zh-CN" altLang="zh-CN" sz="1400" dirty="0">
                <a:latin typeface="微软雅黑" pitchFamily="34" charset="-122"/>
                <a:ea typeface="微软雅黑" pitchFamily="34" charset="-122"/>
              </a:endParaRPr>
            </a:p>
          </p:txBody>
        </p:sp>
      </p:grpSp>
      <p:grpSp>
        <p:nvGrpSpPr>
          <p:cNvPr id="7" name="组合 39"/>
          <p:cNvGrpSpPr>
            <a:grpSpLocks/>
          </p:cNvGrpSpPr>
          <p:nvPr/>
        </p:nvGrpSpPr>
        <p:grpSpPr bwMode="auto">
          <a:xfrm>
            <a:off x="1438275" y="2605088"/>
            <a:ext cx="1019175" cy="1020763"/>
            <a:chOff x="1438275" y="3937000"/>
            <a:chExt cx="1019175" cy="1020763"/>
          </a:xfrm>
        </p:grpSpPr>
        <p:sp>
          <p:nvSpPr>
            <p:cNvPr id="8" name="Freeform 11"/>
            <p:cNvSpPr>
              <a:spLocks/>
            </p:cNvSpPr>
            <p:nvPr/>
          </p:nvSpPr>
          <p:spPr bwMode="auto">
            <a:xfrm>
              <a:off x="1438275" y="3937000"/>
              <a:ext cx="1019175" cy="1020763"/>
            </a:xfrm>
            <a:custGeom>
              <a:avLst/>
              <a:gdLst>
                <a:gd name="T0" fmla="*/ 1019175 w 642"/>
                <a:gd name="T1" fmla="*/ 536575 h 643"/>
                <a:gd name="T2" fmla="*/ 1008063 w 642"/>
                <a:gd name="T3" fmla="*/ 612775 h 643"/>
                <a:gd name="T4" fmla="*/ 989013 w 642"/>
                <a:gd name="T5" fmla="*/ 685800 h 643"/>
                <a:gd name="T6" fmla="*/ 957263 w 642"/>
                <a:gd name="T7" fmla="*/ 752475 h 643"/>
                <a:gd name="T8" fmla="*/ 917575 w 642"/>
                <a:gd name="T9" fmla="*/ 815975 h 643"/>
                <a:gd name="T10" fmla="*/ 869950 w 642"/>
                <a:gd name="T11" fmla="*/ 869950 h 643"/>
                <a:gd name="T12" fmla="*/ 814388 w 642"/>
                <a:gd name="T13" fmla="*/ 919163 h 643"/>
                <a:gd name="T14" fmla="*/ 752475 w 642"/>
                <a:gd name="T15" fmla="*/ 958850 h 643"/>
                <a:gd name="T16" fmla="*/ 684212 w 642"/>
                <a:gd name="T17" fmla="*/ 989013 h 643"/>
                <a:gd name="T18" fmla="*/ 612775 w 642"/>
                <a:gd name="T19" fmla="*/ 1009650 h 643"/>
                <a:gd name="T20" fmla="*/ 534987 w 642"/>
                <a:gd name="T21" fmla="*/ 1020763 h 643"/>
                <a:gd name="T22" fmla="*/ 482600 w 642"/>
                <a:gd name="T23" fmla="*/ 1020763 h 643"/>
                <a:gd name="T24" fmla="*/ 406400 w 642"/>
                <a:gd name="T25" fmla="*/ 1009650 h 643"/>
                <a:gd name="T26" fmla="*/ 333375 w 642"/>
                <a:gd name="T27" fmla="*/ 989013 h 643"/>
                <a:gd name="T28" fmla="*/ 265112 w 642"/>
                <a:gd name="T29" fmla="*/ 958850 h 643"/>
                <a:gd name="T30" fmla="*/ 203200 w 642"/>
                <a:gd name="T31" fmla="*/ 919163 h 643"/>
                <a:gd name="T32" fmla="*/ 147637 w 642"/>
                <a:gd name="T33" fmla="*/ 869950 h 643"/>
                <a:gd name="T34" fmla="*/ 100012 w 642"/>
                <a:gd name="T35" fmla="*/ 815975 h 643"/>
                <a:gd name="T36" fmla="*/ 60325 w 642"/>
                <a:gd name="T37" fmla="*/ 752475 h 643"/>
                <a:gd name="T38" fmla="*/ 30163 w 642"/>
                <a:gd name="T39" fmla="*/ 685800 h 643"/>
                <a:gd name="T40" fmla="*/ 11112 w 642"/>
                <a:gd name="T41" fmla="*/ 612775 h 643"/>
                <a:gd name="T42" fmla="*/ 0 w 642"/>
                <a:gd name="T43" fmla="*/ 536575 h 643"/>
                <a:gd name="T44" fmla="*/ 0 w 642"/>
                <a:gd name="T45" fmla="*/ 482600 h 643"/>
                <a:gd name="T46" fmla="*/ 11112 w 642"/>
                <a:gd name="T47" fmla="*/ 406400 h 643"/>
                <a:gd name="T48" fmla="*/ 30163 w 642"/>
                <a:gd name="T49" fmla="*/ 334963 h 643"/>
                <a:gd name="T50" fmla="*/ 60325 w 642"/>
                <a:gd name="T51" fmla="*/ 268288 h 643"/>
                <a:gd name="T52" fmla="*/ 100012 w 642"/>
                <a:gd name="T53" fmla="*/ 204788 h 643"/>
                <a:gd name="T54" fmla="*/ 147637 w 642"/>
                <a:gd name="T55" fmla="*/ 150813 h 643"/>
                <a:gd name="T56" fmla="*/ 203200 w 642"/>
                <a:gd name="T57" fmla="*/ 101600 h 643"/>
                <a:gd name="T58" fmla="*/ 265112 w 642"/>
                <a:gd name="T59" fmla="*/ 61913 h 643"/>
                <a:gd name="T60" fmla="*/ 333375 w 642"/>
                <a:gd name="T61" fmla="*/ 30163 h 643"/>
                <a:gd name="T62" fmla="*/ 406400 w 642"/>
                <a:gd name="T63" fmla="*/ 11113 h 643"/>
                <a:gd name="T64" fmla="*/ 482600 w 642"/>
                <a:gd name="T65" fmla="*/ 0 h 643"/>
                <a:gd name="T66" fmla="*/ 534987 w 642"/>
                <a:gd name="T67" fmla="*/ 0 h 643"/>
                <a:gd name="T68" fmla="*/ 612775 w 642"/>
                <a:gd name="T69" fmla="*/ 11113 h 643"/>
                <a:gd name="T70" fmla="*/ 684212 w 642"/>
                <a:gd name="T71" fmla="*/ 30163 h 643"/>
                <a:gd name="T72" fmla="*/ 752475 w 642"/>
                <a:gd name="T73" fmla="*/ 61913 h 643"/>
                <a:gd name="T74" fmla="*/ 814388 w 642"/>
                <a:gd name="T75" fmla="*/ 101600 h 643"/>
                <a:gd name="T76" fmla="*/ 869950 w 642"/>
                <a:gd name="T77" fmla="*/ 150813 h 643"/>
                <a:gd name="T78" fmla="*/ 917575 w 642"/>
                <a:gd name="T79" fmla="*/ 204788 h 643"/>
                <a:gd name="T80" fmla="*/ 957263 w 642"/>
                <a:gd name="T81" fmla="*/ 268288 h 643"/>
                <a:gd name="T82" fmla="*/ 989013 w 642"/>
                <a:gd name="T83" fmla="*/ 334963 h 643"/>
                <a:gd name="T84" fmla="*/ 1008063 w 642"/>
                <a:gd name="T85" fmla="*/ 406400 h 643"/>
                <a:gd name="T86" fmla="*/ 1019175 w 642"/>
                <a:gd name="T87" fmla="*/ 482600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8"/>
                  </a:lnTo>
                  <a:lnTo>
                    <a:pt x="640" y="354"/>
                  </a:lnTo>
                  <a:lnTo>
                    <a:pt x="639" y="370"/>
                  </a:lnTo>
                  <a:lnTo>
                    <a:pt x="635" y="386"/>
                  </a:lnTo>
                  <a:lnTo>
                    <a:pt x="632" y="401"/>
                  </a:lnTo>
                  <a:lnTo>
                    <a:pt x="627" y="417"/>
                  </a:lnTo>
                  <a:lnTo>
                    <a:pt x="623" y="432"/>
                  </a:lnTo>
                  <a:lnTo>
                    <a:pt x="617" y="447"/>
                  </a:lnTo>
                  <a:lnTo>
                    <a:pt x="610" y="460"/>
                  </a:lnTo>
                  <a:lnTo>
                    <a:pt x="603" y="474"/>
                  </a:lnTo>
                  <a:lnTo>
                    <a:pt x="596" y="488"/>
                  </a:lnTo>
                  <a:lnTo>
                    <a:pt x="588" y="501"/>
                  </a:lnTo>
                  <a:lnTo>
                    <a:pt x="578" y="514"/>
                  </a:lnTo>
                  <a:lnTo>
                    <a:pt x="569" y="525"/>
                  </a:lnTo>
                  <a:lnTo>
                    <a:pt x="559" y="538"/>
                  </a:lnTo>
                  <a:lnTo>
                    <a:pt x="548" y="548"/>
                  </a:lnTo>
                  <a:lnTo>
                    <a:pt x="537" y="560"/>
                  </a:lnTo>
                  <a:lnTo>
                    <a:pt x="525" y="570"/>
                  </a:lnTo>
                  <a:lnTo>
                    <a:pt x="513" y="579"/>
                  </a:lnTo>
                  <a:lnTo>
                    <a:pt x="501" y="588"/>
                  </a:lnTo>
                  <a:lnTo>
                    <a:pt x="487" y="596"/>
                  </a:lnTo>
                  <a:lnTo>
                    <a:pt x="474" y="604"/>
                  </a:lnTo>
                  <a:lnTo>
                    <a:pt x="460" y="611"/>
                  </a:lnTo>
                  <a:lnTo>
                    <a:pt x="446" y="618"/>
                  </a:lnTo>
                  <a:lnTo>
                    <a:pt x="431" y="623"/>
                  </a:lnTo>
                  <a:lnTo>
                    <a:pt x="417" y="628"/>
                  </a:lnTo>
                  <a:lnTo>
                    <a:pt x="401" y="632"/>
                  </a:lnTo>
                  <a:lnTo>
                    <a:pt x="386" y="636"/>
                  </a:lnTo>
                  <a:lnTo>
                    <a:pt x="370" y="639"/>
                  </a:lnTo>
                  <a:lnTo>
                    <a:pt x="354" y="642"/>
                  </a:lnTo>
                  <a:lnTo>
                    <a:pt x="337" y="643"/>
                  </a:lnTo>
                  <a:lnTo>
                    <a:pt x="321" y="643"/>
                  </a:lnTo>
                  <a:lnTo>
                    <a:pt x="304" y="643"/>
                  </a:lnTo>
                  <a:lnTo>
                    <a:pt x="288" y="642"/>
                  </a:lnTo>
                  <a:lnTo>
                    <a:pt x="272" y="639"/>
                  </a:lnTo>
                  <a:lnTo>
                    <a:pt x="256" y="636"/>
                  </a:lnTo>
                  <a:lnTo>
                    <a:pt x="240" y="632"/>
                  </a:lnTo>
                  <a:lnTo>
                    <a:pt x="225" y="628"/>
                  </a:lnTo>
                  <a:lnTo>
                    <a:pt x="210" y="623"/>
                  </a:lnTo>
                  <a:lnTo>
                    <a:pt x="196" y="618"/>
                  </a:lnTo>
                  <a:lnTo>
                    <a:pt x="182" y="611"/>
                  </a:lnTo>
                  <a:lnTo>
                    <a:pt x="167" y="604"/>
                  </a:lnTo>
                  <a:lnTo>
                    <a:pt x="155" y="596"/>
                  </a:lnTo>
                  <a:lnTo>
                    <a:pt x="141" y="588"/>
                  </a:lnTo>
                  <a:lnTo>
                    <a:pt x="128" y="579"/>
                  </a:lnTo>
                  <a:lnTo>
                    <a:pt x="117" y="570"/>
                  </a:lnTo>
                  <a:lnTo>
                    <a:pt x="105" y="560"/>
                  </a:lnTo>
                  <a:lnTo>
                    <a:pt x="93" y="548"/>
                  </a:lnTo>
                  <a:lnTo>
                    <a:pt x="83" y="538"/>
                  </a:lnTo>
                  <a:lnTo>
                    <a:pt x="73" y="525"/>
                  </a:lnTo>
                  <a:lnTo>
                    <a:pt x="63" y="514"/>
                  </a:lnTo>
                  <a:lnTo>
                    <a:pt x="54" y="501"/>
                  </a:lnTo>
                  <a:lnTo>
                    <a:pt x="46" y="488"/>
                  </a:lnTo>
                  <a:lnTo>
                    <a:pt x="38" y="474"/>
                  </a:lnTo>
                  <a:lnTo>
                    <a:pt x="32" y="460"/>
                  </a:lnTo>
                  <a:lnTo>
                    <a:pt x="25" y="447"/>
                  </a:lnTo>
                  <a:lnTo>
                    <a:pt x="19" y="432"/>
                  </a:lnTo>
                  <a:lnTo>
                    <a:pt x="15" y="417"/>
                  </a:lnTo>
                  <a:lnTo>
                    <a:pt x="10" y="401"/>
                  </a:lnTo>
                  <a:lnTo>
                    <a:pt x="7" y="386"/>
                  </a:lnTo>
                  <a:lnTo>
                    <a:pt x="3" y="370"/>
                  </a:lnTo>
                  <a:lnTo>
                    <a:pt x="1" y="354"/>
                  </a:lnTo>
                  <a:lnTo>
                    <a:pt x="0" y="338"/>
                  </a:lnTo>
                  <a:lnTo>
                    <a:pt x="0" y="321"/>
                  </a:lnTo>
                  <a:lnTo>
                    <a:pt x="0" y="304"/>
                  </a:lnTo>
                  <a:lnTo>
                    <a:pt x="1" y="288"/>
                  </a:lnTo>
                  <a:lnTo>
                    <a:pt x="3" y="272"/>
                  </a:lnTo>
                  <a:lnTo>
                    <a:pt x="7" y="256"/>
                  </a:lnTo>
                  <a:lnTo>
                    <a:pt x="10" y="242"/>
                  </a:lnTo>
                  <a:lnTo>
                    <a:pt x="15" y="226"/>
                  </a:lnTo>
                  <a:lnTo>
                    <a:pt x="19" y="211"/>
                  </a:lnTo>
                  <a:lnTo>
                    <a:pt x="25" y="196"/>
                  </a:lnTo>
                  <a:lnTo>
                    <a:pt x="32" y="182"/>
                  </a:lnTo>
                  <a:lnTo>
                    <a:pt x="38" y="169"/>
                  </a:lnTo>
                  <a:lnTo>
                    <a:pt x="46" y="155"/>
                  </a:lnTo>
                  <a:lnTo>
                    <a:pt x="54" y="141"/>
                  </a:lnTo>
                  <a:lnTo>
                    <a:pt x="63" y="129"/>
                  </a:lnTo>
                  <a:lnTo>
                    <a:pt x="73" y="117"/>
                  </a:lnTo>
                  <a:lnTo>
                    <a:pt x="83" y="105"/>
                  </a:lnTo>
                  <a:lnTo>
                    <a:pt x="93" y="95"/>
                  </a:lnTo>
                  <a:lnTo>
                    <a:pt x="105" y="83"/>
                  </a:lnTo>
                  <a:lnTo>
                    <a:pt x="117" y="73"/>
                  </a:lnTo>
                  <a:lnTo>
                    <a:pt x="128" y="64"/>
                  </a:lnTo>
                  <a:lnTo>
                    <a:pt x="141" y="55"/>
                  </a:lnTo>
                  <a:lnTo>
                    <a:pt x="155" y="47"/>
                  </a:lnTo>
                  <a:lnTo>
                    <a:pt x="167" y="39"/>
                  </a:lnTo>
                  <a:lnTo>
                    <a:pt x="182" y="32"/>
                  </a:lnTo>
                  <a:lnTo>
                    <a:pt x="196" y="25"/>
                  </a:lnTo>
                  <a:lnTo>
                    <a:pt x="210" y="19"/>
                  </a:lnTo>
                  <a:lnTo>
                    <a:pt x="225" y="15"/>
                  </a:lnTo>
                  <a:lnTo>
                    <a:pt x="240" y="10"/>
                  </a:lnTo>
                  <a:lnTo>
                    <a:pt x="256" y="7"/>
                  </a:lnTo>
                  <a:lnTo>
                    <a:pt x="272" y="3"/>
                  </a:lnTo>
                  <a:lnTo>
                    <a:pt x="288" y="1"/>
                  </a:lnTo>
                  <a:lnTo>
                    <a:pt x="304" y="0"/>
                  </a:lnTo>
                  <a:lnTo>
                    <a:pt x="321" y="0"/>
                  </a:lnTo>
                  <a:lnTo>
                    <a:pt x="337" y="0"/>
                  </a:lnTo>
                  <a:lnTo>
                    <a:pt x="354" y="1"/>
                  </a:lnTo>
                  <a:lnTo>
                    <a:pt x="370" y="3"/>
                  </a:lnTo>
                  <a:lnTo>
                    <a:pt x="386" y="7"/>
                  </a:lnTo>
                  <a:lnTo>
                    <a:pt x="401" y="10"/>
                  </a:lnTo>
                  <a:lnTo>
                    <a:pt x="417" y="15"/>
                  </a:lnTo>
                  <a:lnTo>
                    <a:pt x="431" y="19"/>
                  </a:lnTo>
                  <a:lnTo>
                    <a:pt x="446" y="25"/>
                  </a:lnTo>
                  <a:lnTo>
                    <a:pt x="460" y="32"/>
                  </a:lnTo>
                  <a:lnTo>
                    <a:pt x="474" y="39"/>
                  </a:lnTo>
                  <a:lnTo>
                    <a:pt x="487" y="47"/>
                  </a:lnTo>
                  <a:lnTo>
                    <a:pt x="501" y="55"/>
                  </a:lnTo>
                  <a:lnTo>
                    <a:pt x="513" y="64"/>
                  </a:lnTo>
                  <a:lnTo>
                    <a:pt x="525" y="73"/>
                  </a:lnTo>
                  <a:lnTo>
                    <a:pt x="537" y="83"/>
                  </a:lnTo>
                  <a:lnTo>
                    <a:pt x="548" y="95"/>
                  </a:lnTo>
                  <a:lnTo>
                    <a:pt x="559" y="105"/>
                  </a:lnTo>
                  <a:lnTo>
                    <a:pt x="569" y="117"/>
                  </a:lnTo>
                  <a:lnTo>
                    <a:pt x="578" y="129"/>
                  </a:lnTo>
                  <a:lnTo>
                    <a:pt x="588" y="141"/>
                  </a:lnTo>
                  <a:lnTo>
                    <a:pt x="596" y="155"/>
                  </a:lnTo>
                  <a:lnTo>
                    <a:pt x="603" y="169"/>
                  </a:lnTo>
                  <a:lnTo>
                    <a:pt x="610" y="182"/>
                  </a:lnTo>
                  <a:lnTo>
                    <a:pt x="617" y="196"/>
                  </a:lnTo>
                  <a:lnTo>
                    <a:pt x="623" y="211"/>
                  </a:lnTo>
                  <a:lnTo>
                    <a:pt x="627" y="226"/>
                  </a:lnTo>
                  <a:lnTo>
                    <a:pt x="632" y="242"/>
                  </a:lnTo>
                  <a:lnTo>
                    <a:pt x="635" y="256"/>
                  </a:lnTo>
                  <a:lnTo>
                    <a:pt x="639" y="272"/>
                  </a:lnTo>
                  <a:lnTo>
                    <a:pt x="640" y="288"/>
                  </a:lnTo>
                  <a:lnTo>
                    <a:pt x="642" y="304"/>
                  </a:lnTo>
                  <a:lnTo>
                    <a:pt x="642" y="321"/>
                  </a:lnTo>
                  <a:close/>
                </a:path>
              </a:pathLst>
            </a:custGeom>
            <a:solidFill>
              <a:srgbClr val="F9711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latin typeface="Impact" pitchFamily="34" charset="0"/>
                <a:ea typeface="微软雅黑" pitchFamily="34" charset="-122"/>
              </a:endParaRPr>
            </a:p>
          </p:txBody>
        </p:sp>
        <p:sp>
          <p:nvSpPr>
            <p:cNvPr id="9" name="Rectangle 15"/>
            <p:cNvSpPr>
              <a:spLocks noChangeArrowheads="1"/>
            </p:cNvSpPr>
            <p:nvPr/>
          </p:nvSpPr>
          <p:spPr bwMode="auto">
            <a:xfrm>
              <a:off x="1884363" y="4135438"/>
              <a:ext cx="127000" cy="276225"/>
            </a:xfrm>
            <a:prstGeom prst="rect">
              <a:avLst/>
            </a:prstGeom>
            <a:noFill/>
            <a:ln>
              <a:noFill/>
            </a:ln>
            <a:extLst/>
          </p:spPr>
          <p:txBody>
            <a:bodyPr wrap="none" lIns="0" tIns="0" rIns="0" bIns="0">
              <a:spAutoFit/>
            </a:bodyPr>
            <a:lstStyle/>
            <a:p>
              <a:pPr algn="ctr"/>
              <a:r>
                <a:rPr lang="zh-CN" altLang="zh-CN">
                  <a:solidFill>
                    <a:srgbClr val="FFFFFF"/>
                  </a:solidFill>
                  <a:latin typeface="Impact" pitchFamily="34" charset="0"/>
                </a:rPr>
                <a:t>B</a:t>
              </a:r>
              <a:endParaRPr lang="zh-CN" altLang="zh-CN">
                <a:latin typeface="Impact" pitchFamily="34" charset="0"/>
              </a:endParaRPr>
            </a:p>
          </p:txBody>
        </p:sp>
        <p:sp>
          <p:nvSpPr>
            <p:cNvPr id="10" name="Rectangle 16"/>
            <p:cNvSpPr>
              <a:spLocks noChangeArrowheads="1"/>
            </p:cNvSpPr>
            <p:nvPr/>
          </p:nvSpPr>
          <p:spPr bwMode="auto">
            <a:xfrm>
              <a:off x="1588790" y="4416425"/>
              <a:ext cx="718145" cy="215444"/>
            </a:xfrm>
            <a:prstGeom prst="rect">
              <a:avLst/>
            </a:prstGeom>
            <a:noFill/>
            <a:ln>
              <a:noFill/>
            </a:ln>
            <a:extLst/>
          </p:spPr>
          <p:txBody>
            <a:bodyPr wrap="none" lIns="0" tIns="0" rIns="0" bIns="0">
              <a:spAutoFit/>
            </a:bodyPr>
            <a:lstStyle/>
            <a:p>
              <a:pPr algn="ctr"/>
              <a:r>
                <a:rPr lang="zh-CN" altLang="en-US" sz="1400" dirty="0">
                  <a:solidFill>
                    <a:srgbClr val="FFFFFF"/>
                  </a:solidFill>
                  <a:latin typeface="微软雅黑" pitchFamily="34" charset="-122"/>
                  <a:ea typeface="微软雅黑" pitchFamily="34" charset="-122"/>
                </a:rPr>
                <a:t>输入文字</a:t>
              </a:r>
              <a:endParaRPr lang="zh-CN" altLang="zh-CN" sz="1400" dirty="0">
                <a:latin typeface="微软雅黑" pitchFamily="34" charset="-122"/>
                <a:ea typeface="微软雅黑" pitchFamily="34" charset="-122"/>
              </a:endParaRPr>
            </a:p>
          </p:txBody>
        </p:sp>
      </p:grpSp>
      <p:grpSp>
        <p:nvGrpSpPr>
          <p:cNvPr id="11" name="组合 40"/>
          <p:cNvGrpSpPr>
            <a:grpSpLocks/>
          </p:cNvGrpSpPr>
          <p:nvPr/>
        </p:nvGrpSpPr>
        <p:grpSpPr bwMode="auto">
          <a:xfrm>
            <a:off x="2747963" y="2735263"/>
            <a:ext cx="1019175" cy="1020763"/>
            <a:chOff x="2747963" y="4067175"/>
            <a:chExt cx="1019175" cy="1020763"/>
          </a:xfrm>
        </p:grpSpPr>
        <p:sp>
          <p:nvSpPr>
            <p:cNvPr id="12" name="Freeform 10"/>
            <p:cNvSpPr>
              <a:spLocks/>
            </p:cNvSpPr>
            <p:nvPr/>
          </p:nvSpPr>
          <p:spPr bwMode="auto">
            <a:xfrm>
              <a:off x="2747963" y="4067175"/>
              <a:ext cx="1019175" cy="1020763"/>
            </a:xfrm>
            <a:custGeom>
              <a:avLst/>
              <a:gdLst>
                <a:gd name="T0" fmla="*/ 1019175 w 642"/>
                <a:gd name="T1" fmla="*/ 538163 h 643"/>
                <a:gd name="T2" fmla="*/ 1008063 w 642"/>
                <a:gd name="T3" fmla="*/ 612775 h 643"/>
                <a:gd name="T4" fmla="*/ 989013 w 642"/>
                <a:gd name="T5" fmla="*/ 685800 h 643"/>
                <a:gd name="T6" fmla="*/ 957263 w 642"/>
                <a:gd name="T7" fmla="*/ 752475 h 643"/>
                <a:gd name="T8" fmla="*/ 917575 w 642"/>
                <a:gd name="T9" fmla="*/ 815975 h 643"/>
                <a:gd name="T10" fmla="*/ 868363 w 642"/>
                <a:gd name="T11" fmla="*/ 869950 h 643"/>
                <a:gd name="T12" fmla="*/ 814388 w 642"/>
                <a:gd name="T13" fmla="*/ 919163 h 643"/>
                <a:gd name="T14" fmla="*/ 750887 w 642"/>
                <a:gd name="T15" fmla="*/ 958850 h 643"/>
                <a:gd name="T16" fmla="*/ 684212 w 642"/>
                <a:gd name="T17" fmla="*/ 989013 h 643"/>
                <a:gd name="T18" fmla="*/ 612775 w 642"/>
                <a:gd name="T19" fmla="*/ 1009650 h 643"/>
                <a:gd name="T20" fmla="*/ 534987 w 642"/>
                <a:gd name="T21" fmla="*/ 1020763 h 643"/>
                <a:gd name="T22" fmla="*/ 482600 w 642"/>
                <a:gd name="T23" fmla="*/ 1020763 h 643"/>
                <a:gd name="T24" fmla="*/ 406400 w 642"/>
                <a:gd name="T25" fmla="*/ 1009650 h 643"/>
                <a:gd name="T26" fmla="*/ 333375 w 642"/>
                <a:gd name="T27" fmla="*/ 989013 h 643"/>
                <a:gd name="T28" fmla="*/ 266700 w 642"/>
                <a:gd name="T29" fmla="*/ 958850 h 643"/>
                <a:gd name="T30" fmla="*/ 203200 w 642"/>
                <a:gd name="T31" fmla="*/ 919163 h 643"/>
                <a:gd name="T32" fmla="*/ 149225 w 642"/>
                <a:gd name="T33" fmla="*/ 869950 h 643"/>
                <a:gd name="T34" fmla="*/ 100012 w 642"/>
                <a:gd name="T35" fmla="*/ 815975 h 643"/>
                <a:gd name="T36" fmla="*/ 60325 w 642"/>
                <a:gd name="T37" fmla="*/ 752475 h 643"/>
                <a:gd name="T38" fmla="*/ 30163 w 642"/>
                <a:gd name="T39" fmla="*/ 685800 h 643"/>
                <a:gd name="T40" fmla="*/ 9525 w 642"/>
                <a:gd name="T41" fmla="*/ 612775 h 643"/>
                <a:gd name="T42" fmla="*/ 0 w 642"/>
                <a:gd name="T43" fmla="*/ 538163 h 643"/>
                <a:gd name="T44" fmla="*/ 0 w 642"/>
                <a:gd name="T45" fmla="*/ 484188 h 643"/>
                <a:gd name="T46" fmla="*/ 9525 w 642"/>
                <a:gd name="T47" fmla="*/ 406400 h 643"/>
                <a:gd name="T48" fmla="*/ 30163 w 642"/>
                <a:gd name="T49" fmla="*/ 334963 h 643"/>
                <a:gd name="T50" fmla="*/ 60325 w 642"/>
                <a:gd name="T51" fmla="*/ 268288 h 643"/>
                <a:gd name="T52" fmla="*/ 100012 w 642"/>
                <a:gd name="T53" fmla="*/ 204788 h 643"/>
                <a:gd name="T54" fmla="*/ 149225 w 642"/>
                <a:gd name="T55" fmla="*/ 150813 h 643"/>
                <a:gd name="T56" fmla="*/ 203200 w 642"/>
                <a:gd name="T57" fmla="*/ 101600 h 643"/>
                <a:gd name="T58" fmla="*/ 266700 w 642"/>
                <a:gd name="T59" fmla="*/ 61913 h 643"/>
                <a:gd name="T60" fmla="*/ 333375 w 642"/>
                <a:gd name="T61" fmla="*/ 30163 h 643"/>
                <a:gd name="T62" fmla="*/ 406400 w 642"/>
                <a:gd name="T63" fmla="*/ 11113 h 643"/>
                <a:gd name="T64" fmla="*/ 482600 w 642"/>
                <a:gd name="T65" fmla="*/ 0 h 643"/>
                <a:gd name="T66" fmla="*/ 534987 w 642"/>
                <a:gd name="T67" fmla="*/ 0 h 643"/>
                <a:gd name="T68" fmla="*/ 612775 w 642"/>
                <a:gd name="T69" fmla="*/ 11113 h 643"/>
                <a:gd name="T70" fmla="*/ 684212 w 642"/>
                <a:gd name="T71" fmla="*/ 30163 h 643"/>
                <a:gd name="T72" fmla="*/ 750887 w 642"/>
                <a:gd name="T73" fmla="*/ 61913 h 643"/>
                <a:gd name="T74" fmla="*/ 814388 w 642"/>
                <a:gd name="T75" fmla="*/ 101600 h 643"/>
                <a:gd name="T76" fmla="*/ 868363 w 642"/>
                <a:gd name="T77" fmla="*/ 150813 h 643"/>
                <a:gd name="T78" fmla="*/ 917575 w 642"/>
                <a:gd name="T79" fmla="*/ 204788 h 643"/>
                <a:gd name="T80" fmla="*/ 957263 w 642"/>
                <a:gd name="T81" fmla="*/ 268288 h 643"/>
                <a:gd name="T82" fmla="*/ 989013 w 642"/>
                <a:gd name="T83" fmla="*/ 334963 h 643"/>
                <a:gd name="T84" fmla="*/ 1008063 w 642"/>
                <a:gd name="T85" fmla="*/ 406400 h 643"/>
                <a:gd name="T86" fmla="*/ 1019175 w 642"/>
                <a:gd name="T87" fmla="*/ 484188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1"/>
                  </a:moveTo>
                  <a:lnTo>
                    <a:pt x="642" y="321"/>
                  </a:lnTo>
                  <a:lnTo>
                    <a:pt x="642" y="339"/>
                  </a:lnTo>
                  <a:lnTo>
                    <a:pt x="641" y="354"/>
                  </a:lnTo>
                  <a:lnTo>
                    <a:pt x="639" y="370"/>
                  </a:lnTo>
                  <a:lnTo>
                    <a:pt x="635" y="386"/>
                  </a:lnTo>
                  <a:lnTo>
                    <a:pt x="632" y="402"/>
                  </a:lnTo>
                  <a:lnTo>
                    <a:pt x="627" y="417"/>
                  </a:lnTo>
                  <a:lnTo>
                    <a:pt x="623" y="432"/>
                  </a:lnTo>
                  <a:lnTo>
                    <a:pt x="617" y="447"/>
                  </a:lnTo>
                  <a:lnTo>
                    <a:pt x="610" y="460"/>
                  </a:lnTo>
                  <a:lnTo>
                    <a:pt x="603" y="474"/>
                  </a:lnTo>
                  <a:lnTo>
                    <a:pt x="595" y="488"/>
                  </a:lnTo>
                  <a:lnTo>
                    <a:pt x="587" y="501"/>
                  </a:lnTo>
                  <a:lnTo>
                    <a:pt x="578" y="514"/>
                  </a:lnTo>
                  <a:lnTo>
                    <a:pt x="569" y="525"/>
                  </a:lnTo>
                  <a:lnTo>
                    <a:pt x="559" y="538"/>
                  </a:lnTo>
                  <a:lnTo>
                    <a:pt x="547" y="548"/>
                  </a:lnTo>
                  <a:lnTo>
                    <a:pt x="537" y="560"/>
                  </a:lnTo>
                  <a:lnTo>
                    <a:pt x="525" y="570"/>
                  </a:lnTo>
                  <a:lnTo>
                    <a:pt x="513" y="579"/>
                  </a:lnTo>
                  <a:lnTo>
                    <a:pt x="501" y="588"/>
                  </a:lnTo>
                  <a:lnTo>
                    <a:pt x="487" y="596"/>
                  </a:lnTo>
                  <a:lnTo>
                    <a:pt x="473" y="604"/>
                  </a:lnTo>
                  <a:lnTo>
                    <a:pt x="460" y="611"/>
                  </a:lnTo>
                  <a:lnTo>
                    <a:pt x="446" y="618"/>
                  </a:lnTo>
                  <a:lnTo>
                    <a:pt x="431" y="623"/>
                  </a:lnTo>
                  <a:lnTo>
                    <a:pt x="416" y="628"/>
                  </a:lnTo>
                  <a:lnTo>
                    <a:pt x="401" y="632"/>
                  </a:lnTo>
                  <a:lnTo>
                    <a:pt x="386" y="636"/>
                  </a:lnTo>
                  <a:lnTo>
                    <a:pt x="370" y="639"/>
                  </a:lnTo>
                  <a:lnTo>
                    <a:pt x="354" y="642"/>
                  </a:lnTo>
                  <a:lnTo>
                    <a:pt x="337" y="643"/>
                  </a:lnTo>
                  <a:lnTo>
                    <a:pt x="321" y="643"/>
                  </a:lnTo>
                  <a:lnTo>
                    <a:pt x="304" y="643"/>
                  </a:lnTo>
                  <a:lnTo>
                    <a:pt x="288" y="642"/>
                  </a:lnTo>
                  <a:lnTo>
                    <a:pt x="272" y="639"/>
                  </a:lnTo>
                  <a:lnTo>
                    <a:pt x="256" y="636"/>
                  </a:lnTo>
                  <a:lnTo>
                    <a:pt x="240" y="632"/>
                  </a:lnTo>
                  <a:lnTo>
                    <a:pt x="225" y="628"/>
                  </a:lnTo>
                  <a:lnTo>
                    <a:pt x="210" y="623"/>
                  </a:lnTo>
                  <a:lnTo>
                    <a:pt x="195" y="618"/>
                  </a:lnTo>
                  <a:lnTo>
                    <a:pt x="182" y="611"/>
                  </a:lnTo>
                  <a:lnTo>
                    <a:pt x="168" y="604"/>
                  </a:lnTo>
                  <a:lnTo>
                    <a:pt x="154" y="596"/>
                  </a:lnTo>
                  <a:lnTo>
                    <a:pt x="141" y="588"/>
                  </a:lnTo>
                  <a:lnTo>
                    <a:pt x="128" y="579"/>
                  </a:lnTo>
                  <a:lnTo>
                    <a:pt x="117" y="570"/>
                  </a:lnTo>
                  <a:lnTo>
                    <a:pt x="104" y="560"/>
                  </a:lnTo>
                  <a:lnTo>
                    <a:pt x="94" y="548"/>
                  </a:lnTo>
                  <a:lnTo>
                    <a:pt x="83" y="538"/>
                  </a:lnTo>
                  <a:lnTo>
                    <a:pt x="72" y="525"/>
                  </a:lnTo>
                  <a:lnTo>
                    <a:pt x="63" y="514"/>
                  </a:lnTo>
                  <a:lnTo>
                    <a:pt x="54" y="501"/>
                  </a:lnTo>
                  <a:lnTo>
                    <a:pt x="46" y="488"/>
                  </a:lnTo>
                  <a:lnTo>
                    <a:pt x="38" y="474"/>
                  </a:lnTo>
                  <a:lnTo>
                    <a:pt x="31" y="460"/>
                  </a:lnTo>
                  <a:lnTo>
                    <a:pt x="25" y="447"/>
                  </a:lnTo>
                  <a:lnTo>
                    <a:pt x="19" y="432"/>
                  </a:lnTo>
                  <a:lnTo>
                    <a:pt x="14" y="417"/>
                  </a:lnTo>
                  <a:lnTo>
                    <a:pt x="10" y="402"/>
                  </a:lnTo>
                  <a:lnTo>
                    <a:pt x="6" y="386"/>
                  </a:lnTo>
                  <a:lnTo>
                    <a:pt x="3" y="370"/>
                  </a:lnTo>
                  <a:lnTo>
                    <a:pt x="1" y="354"/>
                  </a:lnTo>
                  <a:lnTo>
                    <a:pt x="0" y="339"/>
                  </a:lnTo>
                  <a:lnTo>
                    <a:pt x="0" y="321"/>
                  </a:lnTo>
                  <a:lnTo>
                    <a:pt x="0" y="305"/>
                  </a:lnTo>
                  <a:lnTo>
                    <a:pt x="1" y="288"/>
                  </a:lnTo>
                  <a:lnTo>
                    <a:pt x="3" y="272"/>
                  </a:lnTo>
                  <a:lnTo>
                    <a:pt x="6" y="256"/>
                  </a:lnTo>
                  <a:lnTo>
                    <a:pt x="10" y="242"/>
                  </a:lnTo>
                  <a:lnTo>
                    <a:pt x="14" y="226"/>
                  </a:lnTo>
                  <a:lnTo>
                    <a:pt x="19" y="211"/>
                  </a:lnTo>
                  <a:lnTo>
                    <a:pt x="25" y="196"/>
                  </a:lnTo>
                  <a:lnTo>
                    <a:pt x="31" y="182"/>
                  </a:lnTo>
                  <a:lnTo>
                    <a:pt x="38" y="169"/>
                  </a:lnTo>
                  <a:lnTo>
                    <a:pt x="46" y="155"/>
                  </a:lnTo>
                  <a:lnTo>
                    <a:pt x="54" y="141"/>
                  </a:lnTo>
                  <a:lnTo>
                    <a:pt x="63" y="129"/>
                  </a:lnTo>
                  <a:lnTo>
                    <a:pt x="72" y="117"/>
                  </a:lnTo>
                  <a:lnTo>
                    <a:pt x="83" y="105"/>
                  </a:lnTo>
                  <a:lnTo>
                    <a:pt x="94" y="95"/>
                  </a:lnTo>
                  <a:lnTo>
                    <a:pt x="104" y="83"/>
                  </a:lnTo>
                  <a:lnTo>
                    <a:pt x="117" y="73"/>
                  </a:lnTo>
                  <a:lnTo>
                    <a:pt x="128" y="64"/>
                  </a:lnTo>
                  <a:lnTo>
                    <a:pt x="141" y="55"/>
                  </a:lnTo>
                  <a:lnTo>
                    <a:pt x="154" y="47"/>
                  </a:lnTo>
                  <a:lnTo>
                    <a:pt x="168" y="39"/>
                  </a:lnTo>
                  <a:lnTo>
                    <a:pt x="182" y="32"/>
                  </a:lnTo>
                  <a:lnTo>
                    <a:pt x="195" y="25"/>
                  </a:lnTo>
                  <a:lnTo>
                    <a:pt x="210" y="19"/>
                  </a:lnTo>
                  <a:lnTo>
                    <a:pt x="225" y="15"/>
                  </a:lnTo>
                  <a:lnTo>
                    <a:pt x="240" y="10"/>
                  </a:lnTo>
                  <a:lnTo>
                    <a:pt x="256" y="7"/>
                  </a:lnTo>
                  <a:lnTo>
                    <a:pt x="272" y="4"/>
                  </a:lnTo>
                  <a:lnTo>
                    <a:pt x="288" y="1"/>
                  </a:lnTo>
                  <a:lnTo>
                    <a:pt x="304" y="0"/>
                  </a:lnTo>
                  <a:lnTo>
                    <a:pt x="321" y="0"/>
                  </a:lnTo>
                  <a:lnTo>
                    <a:pt x="337" y="0"/>
                  </a:lnTo>
                  <a:lnTo>
                    <a:pt x="354" y="1"/>
                  </a:lnTo>
                  <a:lnTo>
                    <a:pt x="370" y="4"/>
                  </a:lnTo>
                  <a:lnTo>
                    <a:pt x="386" y="7"/>
                  </a:lnTo>
                  <a:lnTo>
                    <a:pt x="401" y="10"/>
                  </a:lnTo>
                  <a:lnTo>
                    <a:pt x="416" y="15"/>
                  </a:lnTo>
                  <a:lnTo>
                    <a:pt x="431" y="19"/>
                  </a:lnTo>
                  <a:lnTo>
                    <a:pt x="446" y="25"/>
                  </a:lnTo>
                  <a:lnTo>
                    <a:pt x="460" y="32"/>
                  </a:lnTo>
                  <a:lnTo>
                    <a:pt x="473" y="39"/>
                  </a:lnTo>
                  <a:lnTo>
                    <a:pt x="487" y="47"/>
                  </a:lnTo>
                  <a:lnTo>
                    <a:pt x="501" y="55"/>
                  </a:lnTo>
                  <a:lnTo>
                    <a:pt x="513" y="64"/>
                  </a:lnTo>
                  <a:lnTo>
                    <a:pt x="525" y="73"/>
                  </a:lnTo>
                  <a:lnTo>
                    <a:pt x="537" y="83"/>
                  </a:lnTo>
                  <a:lnTo>
                    <a:pt x="547" y="95"/>
                  </a:lnTo>
                  <a:lnTo>
                    <a:pt x="559" y="105"/>
                  </a:lnTo>
                  <a:lnTo>
                    <a:pt x="569" y="117"/>
                  </a:lnTo>
                  <a:lnTo>
                    <a:pt x="578" y="129"/>
                  </a:lnTo>
                  <a:lnTo>
                    <a:pt x="587" y="141"/>
                  </a:lnTo>
                  <a:lnTo>
                    <a:pt x="595" y="155"/>
                  </a:lnTo>
                  <a:lnTo>
                    <a:pt x="603" y="169"/>
                  </a:lnTo>
                  <a:lnTo>
                    <a:pt x="610" y="182"/>
                  </a:lnTo>
                  <a:lnTo>
                    <a:pt x="617" y="196"/>
                  </a:lnTo>
                  <a:lnTo>
                    <a:pt x="623" y="211"/>
                  </a:lnTo>
                  <a:lnTo>
                    <a:pt x="627" y="226"/>
                  </a:lnTo>
                  <a:lnTo>
                    <a:pt x="632" y="242"/>
                  </a:lnTo>
                  <a:lnTo>
                    <a:pt x="635" y="256"/>
                  </a:lnTo>
                  <a:lnTo>
                    <a:pt x="639" y="272"/>
                  </a:lnTo>
                  <a:lnTo>
                    <a:pt x="641" y="288"/>
                  </a:lnTo>
                  <a:lnTo>
                    <a:pt x="642" y="305"/>
                  </a:lnTo>
                  <a:lnTo>
                    <a:pt x="642" y="321"/>
                  </a:lnTo>
                  <a:close/>
                </a:path>
              </a:pathLst>
            </a:custGeom>
            <a:solidFill>
              <a:srgbClr val="92AF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latin typeface="Impact" pitchFamily="34" charset="0"/>
                <a:ea typeface="微软雅黑" pitchFamily="34" charset="-122"/>
              </a:endParaRPr>
            </a:p>
          </p:txBody>
        </p:sp>
        <p:sp>
          <p:nvSpPr>
            <p:cNvPr id="13" name="Rectangle 17"/>
            <p:cNvSpPr>
              <a:spLocks noChangeArrowheads="1"/>
            </p:cNvSpPr>
            <p:nvPr/>
          </p:nvSpPr>
          <p:spPr bwMode="auto">
            <a:xfrm>
              <a:off x="3194050" y="4265613"/>
              <a:ext cx="127000" cy="276225"/>
            </a:xfrm>
            <a:prstGeom prst="rect">
              <a:avLst/>
            </a:prstGeom>
            <a:noFill/>
            <a:ln>
              <a:noFill/>
            </a:ln>
            <a:extLst/>
          </p:spPr>
          <p:txBody>
            <a:bodyPr wrap="none" lIns="0" tIns="0" rIns="0" bIns="0">
              <a:spAutoFit/>
            </a:bodyPr>
            <a:lstStyle/>
            <a:p>
              <a:pPr algn="ctr"/>
              <a:r>
                <a:rPr lang="zh-CN" altLang="zh-CN">
                  <a:solidFill>
                    <a:srgbClr val="FFFFFF"/>
                  </a:solidFill>
                  <a:latin typeface="Impact" pitchFamily="34" charset="0"/>
                </a:rPr>
                <a:t>C</a:t>
              </a:r>
              <a:endParaRPr lang="zh-CN" altLang="zh-CN">
                <a:latin typeface="Impact" pitchFamily="34" charset="0"/>
              </a:endParaRPr>
            </a:p>
          </p:txBody>
        </p:sp>
        <p:sp>
          <p:nvSpPr>
            <p:cNvPr id="14" name="Rectangle 18"/>
            <p:cNvSpPr>
              <a:spLocks noChangeArrowheads="1"/>
            </p:cNvSpPr>
            <p:nvPr/>
          </p:nvSpPr>
          <p:spPr bwMode="auto">
            <a:xfrm>
              <a:off x="2898478" y="4546600"/>
              <a:ext cx="718145" cy="215444"/>
            </a:xfrm>
            <a:prstGeom prst="rect">
              <a:avLst/>
            </a:prstGeom>
            <a:noFill/>
            <a:ln>
              <a:noFill/>
            </a:ln>
            <a:extLst/>
          </p:spPr>
          <p:txBody>
            <a:bodyPr wrap="none" lIns="0" tIns="0" rIns="0" bIns="0">
              <a:spAutoFit/>
            </a:bodyPr>
            <a:lstStyle/>
            <a:p>
              <a:pPr algn="ctr"/>
              <a:r>
                <a:rPr lang="zh-CN" altLang="en-US" sz="1400" dirty="0">
                  <a:solidFill>
                    <a:srgbClr val="FFFFFF"/>
                  </a:solidFill>
                  <a:latin typeface="微软雅黑" pitchFamily="34" charset="-122"/>
                  <a:ea typeface="微软雅黑" pitchFamily="34" charset="-122"/>
                </a:rPr>
                <a:t>输入文字</a:t>
              </a:r>
              <a:endParaRPr lang="zh-CN" altLang="zh-CN" sz="1400" dirty="0">
                <a:latin typeface="微软雅黑" pitchFamily="34" charset="-122"/>
                <a:ea typeface="微软雅黑" pitchFamily="34" charset="-122"/>
              </a:endParaRPr>
            </a:p>
          </p:txBody>
        </p:sp>
      </p:grpSp>
      <p:grpSp>
        <p:nvGrpSpPr>
          <p:cNvPr id="15" name="组合 41"/>
          <p:cNvGrpSpPr>
            <a:grpSpLocks/>
          </p:cNvGrpSpPr>
          <p:nvPr/>
        </p:nvGrpSpPr>
        <p:grpSpPr bwMode="auto">
          <a:xfrm>
            <a:off x="4056063" y="2843213"/>
            <a:ext cx="1020762" cy="1020763"/>
            <a:chOff x="4056063" y="4175125"/>
            <a:chExt cx="1020763" cy="1020763"/>
          </a:xfrm>
        </p:grpSpPr>
        <p:sp>
          <p:nvSpPr>
            <p:cNvPr id="16" name="Freeform 9"/>
            <p:cNvSpPr>
              <a:spLocks/>
            </p:cNvSpPr>
            <p:nvPr/>
          </p:nvSpPr>
          <p:spPr bwMode="auto">
            <a:xfrm>
              <a:off x="4056063" y="4175125"/>
              <a:ext cx="1020763" cy="1020763"/>
            </a:xfrm>
            <a:custGeom>
              <a:avLst/>
              <a:gdLst>
                <a:gd name="T0" fmla="*/ 1020763 w 643"/>
                <a:gd name="T1" fmla="*/ 538163 h 643"/>
                <a:gd name="T2" fmla="*/ 1009650 w 643"/>
                <a:gd name="T3" fmla="*/ 614363 h 643"/>
                <a:gd name="T4" fmla="*/ 989013 w 643"/>
                <a:gd name="T5" fmla="*/ 685800 h 643"/>
                <a:gd name="T6" fmla="*/ 958850 w 643"/>
                <a:gd name="T7" fmla="*/ 752475 h 643"/>
                <a:gd name="T8" fmla="*/ 919163 w 643"/>
                <a:gd name="T9" fmla="*/ 815975 h 643"/>
                <a:gd name="T10" fmla="*/ 869950 w 643"/>
                <a:gd name="T11" fmla="*/ 871538 h 643"/>
                <a:gd name="T12" fmla="*/ 815975 w 643"/>
                <a:gd name="T13" fmla="*/ 919163 h 643"/>
                <a:gd name="T14" fmla="*/ 752475 w 643"/>
                <a:gd name="T15" fmla="*/ 958850 h 643"/>
                <a:gd name="T16" fmla="*/ 685800 w 643"/>
                <a:gd name="T17" fmla="*/ 990600 h 643"/>
                <a:gd name="T18" fmla="*/ 614363 w 643"/>
                <a:gd name="T19" fmla="*/ 1009650 h 643"/>
                <a:gd name="T20" fmla="*/ 538163 w 643"/>
                <a:gd name="T21" fmla="*/ 1020763 h 643"/>
                <a:gd name="T22" fmla="*/ 485775 w 643"/>
                <a:gd name="T23" fmla="*/ 1020763 h 643"/>
                <a:gd name="T24" fmla="*/ 407988 w 643"/>
                <a:gd name="T25" fmla="*/ 1009650 h 643"/>
                <a:gd name="T26" fmla="*/ 334963 w 643"/>
                <a:gd name="T27" fmla="*/ 990600 h 643"/>
                <a:gd name="T28" fmla="*/ 268288 w 643"/>
                <a:gd name="T29" fmla="*/ 958850 h 643"/>
                <a:gd name="T30" fmla="*/ 204788 w 643"/>
                <a:gd name="T31" fmla="*/ 919163 h 643"/>
                <a:gd name="T32" fmla="*/ 150813 w 643"/>
                <a:gd name="T33" fmla="*/ 871538 h 643"/>
                <a:gd name="T34" fmla="*/ 101600 w 643"/>
                <a:gd name="T35" fmla="*/ 815975 h 643"/>
                <a:gd name="T36" fmla="*/ 61913 w 643"/>
                <a:gd name="T37" fmla="*/ 752475 h 643"/>
                <a:gd name="T38" fmla="*/ 31750 w 643"/>
                <a:gd name="T39" fmla="*/ 685800 h 643"/>
                <a:gd name="T40" fmla="*/ 11113 w 643"/>
                <a:gd name="T41" fmla="*/ 614363 h 643"/>
                <a:gd name="T42" fmla="*/ 0 w 643"/>
                <a:gd name="T43" fmla="*/ 538163 h 643"/>
                <a:gd name="T44" fmla="*/ 0 w 643"/>
                <a:gd name="T45" fmla="*/ 485775 h 643"/>
                <a:gd name="T46" fmla="*/ 11113 w 643"/>
                <a:gd name="T47" fmla="*/ 407988 h 643"/>
                <a:gd name="T48" fmla="*/ 31750 w 643"/>
                <a:gd name="T49" fmla="*/ 334963 h 643"/>
                <a:gd name="T50" fmla="*/ 61913 w 643"/>
                <a:gd name="T51" fmla="*/ 268288 h 643"/>
                <a:gd name="T52" fmla="*/ 101600 w 643"/>
                <a:gd name="T53" fmla="*/ 204788 h 643"/>
                <a:gd name="T54" fmla="*/ 150813 w 643"/>
                <a:gd name="T55" fmla="*/ 150813 h 643"/>
                <a:gd name="T56" fmla="*/ 204788 w 643"/>
                <a:gd name="T57" fmla="*/ 101600 h 643"/>
                <a:gd name="T58" fmla="*/ 268288 w 643"/>
                <a:gd name="T59" fmla="*/ 61913 h 643"/>
                <a:gd name="T60" fmla="*/ 334963 w 643"/>
                <a:gd name="T61" fmla="*/ 31750 h 643"/>
                <a:gd name="T62" fmla="*/ 407988 w 643"/>
                <a:gd name="T63" fmla="*/ 11113 h 643"/>
                <a:gd name="T64" fmla="*/ 485775 w 643"/>
                <a:gd name="T65" fmla="*/ 0 h 643"/>
                <a:gd name="T66" fmla="*/ 538163 w 643"/>
                <a:gd name="T67" fmla="*/ 0 h 643"/>
                <a:gd name="T68" fmla="*/ 614363 w 643"/>
                <a:gd name="T69" fmla="*/ 11113 h 643"/>
                <a:gd name="T70" fmla="*/ 685800 w 643"/>
                <a:gd name="T71" fmla="*/ 31750 h 643"/>
                <a:gd name="T72" fmla="*/ 752475 w 643"/>
                <a:gd name="T73" fmla="*/ 61913 h 643"/>
                <a:gd name="T74" fmla="*/ 815975 w 643"/>
                <a:gd name="T75" fmla="*/ 101600 h 643"/>
                <a:gd name="T76" fmla="*/ 869950 w 643"/>
                <a:gd name="T77" fmla="*/ 150813 h 643"/>
                <a:gd name="T78" fmla="*/ 919163 w 643"/>
                <a:gd name="T79" fmla="*/ 204788 h 643"/>
                <a:gd name="T80" fmla="*/ 958850 w 643"/>
                <a:gd name="T81" fmla="*/ 268288 h 643"/>
                <a:gd name="T82" fmla="*/ 989013 w 643"/>
                <a:gd name="T83" fmla="*/ 334963 h 643"/>
                <a:gd name="T84" fmla="*/ 1009650 w 643"/>
                <a:gd name="T85" fmla="*/ 407988 h 643"/>
                <a:gd name="T86" fmla="*/ 1020763 w 643"/>
                <a:gd name="T87" fmla="*/ 485775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3" y="403"/>
                  </a:lnTo>
                  <a:lnTo>
                    <a:pt x="628" y="417"/>
                  </a:lnTo>
                  <a:lnTo>
                    <a:pt x="623" y="432"/>
                  </a:lnTo>
                  <a:lnTo>
                    <a:pt x="618" y="447"/>
                  </a:lnTo>
                  <a:lnTo>
                    <a:pt x="611" y="461"/>
                  </a:lnTo>
                  <a:lnTo>
                    <a:pt x="604" y="474"/>
                  </a:lnTo>
                  <a:lnTo>
                    <a:pt x="596" y="488"/>
                  </a:lnTo>
                  <a:lnTo>
                    <a:pt x="588" y="502"/>
                  </a:lnTo>
                  <a:lnTo>
                    <a:pt x="579" y="514"/>
                  </a:lnTo>
                  <a:lnTo>
                    <a:pt x="570" y="526"/>
                  </a:lnTo>
                  <a:lnTo>
                    <a:pt x="560" y="538"/>
                  </a:lnTo>
                  <a:lnTo>
                    <a:pt x="548" y="549"/>
                  </a:lnTo>
                  <a:lnTo>
                    <a:pt x="538" y="560"/>
                  </a:lnTo>
                  <a:lnTo>
                    <a:pt x="526" y="570"/>
                  </a:lnTo>
                  <a:lnTo>
                    <a:pt x="514" y="579"/>
                  </a:lnTo>
                  <a:lnTo>
                    <a:pt x="502" y="588"/>
                  </a:lnTo>
                  <a:lnTo>
                    <a:pt x="488" y="596"/>
                  </a:lnTo>
                  <a:lnTo>
                    <a:pt x="474" y="604"/>
                  </a:lnTo>
                  <a:lnTo>
                    <a:pt x="461" y="611"/>
                  </a:lnTo>
                  <a:lnTo>
                    <a:pt x="447" y="618"/>
                  </a:lnTo>
                  <a:lnTo>
                    <a:pt x="432" y="624"/>
                  </a:lnTo>
                  <a:lnTo>
                    <a:pt x="417" y="628"/>
                  </a:lnTo>
                  <a:lnTo>
                    <a:pt x="402" y="633"/>
                  </a:lnTo>
                  <a:lnTo>
                    <a:pt x="387" y="636"/>
                  </a:lnTo>
                  <a:lnTo>
                    <a:pt x="371" y="640"/>
                  </a:lnTo>
                  <a:lnTo>
                    <a:pt x="355" y="642"/>
                  </a:lnTo>
                  <a:lnTo>
                    <a:pt x="339" y="643"/>
                  </a:lnTo>
                  <a:lnTo>
                    <a:pt x="322" y="643"/>
                  </a:lnTo>
                  <a:lnTo>
                    <a:pt x="306" y="643"/>
                  </a:lnTo>
                  <a:lnTo>
                    <a:pt x="289" y="642"/>
                  </a:lnTo>
                  <a:lnTo>
                    <a:pt x="273" y="640"/>
                  </a:lnTo>
                  <a:lnTo>
                    <a:pt x="257" y="636"/>
                  </a:lnTo>
                  <a:lnTo>
                    <a:pt x="242" y="633"/>
                  </a:lnTo>
                  <a:lnTo>
                    <a:pt x="226" y="628"/>
                  </a:lnTo>
                  <a:lnTo>
                    <a:pt x="211" y="624"/>
                  </a:lnTo>
                  <a:lnTo>
                    <a:pt x="196" y="618"/>
                  </a:lnTo>
                  <a:lnTo>
                    <a:pt x="183" y="611"/>
                  </a:lnTo>
                  <a:lnTo>
                    <a:pt x="169" y="604"/>
                  </a:lnTo>
                  <a:lnTo>
                    <a:pt x="155" y="596"/>
                  </a:lnTo>
                  <a:lnTo>
                    <a:pt x="142" y="588"/>
                  </a:lnTo>
                  <a:lnTo>
                    <a:pt x="129" y="579"/>
                  </a:lnTo>
                  <a:lnTo>
                    <a:pt x="118" y="570"/>
                  </a:lnTo>
                  <a:lnTo>
                    <a:pt x="105" y="560"/>
                  </a:lnTo>
                  <a:lnTo>
                    <a:pt x="95" y="549"/>
                  </a:lnTo>
                  <a:lnTo>
                    <a:pt x="83" y="538"/>
                  </a:lnTo>
                  <a:lnTo>
                    <a:pt x="73" y="526"/>
                  </a:lnTo>
                  <a:lnTo>
                    <a:pt x="64" y="514"/>
                  </a:lnTo>
                  <a:lnTo>
                    <a:pt x="55" y="502"/>
                  </a:lnTo>
                  <a:lnTo>
                    <a:pt x="47" y="488"/>
                  </a:lnTo>
                  <a:lnTo>
                    <a:pt x="39" y="474"/>
                  </a:lnTo>
                  <a:lnTo>
                    <a:pt x="32" y="461"/>
                  </a:lnTo>
                  <a:lnTo>
                    <a:pt x="25" y="447"/>
                  </a:lnTo>
                  <a:lnTo>
                    <a:pt x="20" y="432"/>
                  </a:lnTo>
                  <a:lnTo>
                    <a:pt x="15" y="417"/>
                  </a:lnTo>
                  <a:lnTo>
                    <a:pt x="11" y="403"/>
                  </a:lnTo>
                  <a:lnTo>
                    <a:pt x="7" y="387"/>
                  </a:lnTo>
                  <a:lnTo>
                    <a:pt x="4" y="371"/>
                  </a:lnTo>
                  <a:lnTo>
                    <a:pt x="1" y="355"/>
                  </a:lnTo>
                  <a:lnTo>
                    <a:pt x="0" y="339"/>
                  </a:lnTo>
                  <a:lnTo>
                    <a:pt x="0" y="322"/>
                  </a:lnTo>
                  <a:lnTo>
                    <a:pt x="0" y="306"/>
                  </a:lnTo>
                  <a:lnTo>
                    <a:pt x="1" y="289"/>
                  </a:lnTo>
                  <a:lnTo>
                    <a:pt x="4" y="273"/>
                  </a:lnTo>
                  <a:lnTo>
                    <a:pt x="7" y="257"/>
                  </a:lnTo>
                  <a:lnTo>
                    <a:pt x="11" y="242"/>
                  </a:lnTo>
                  <a:lnTo>
                    <a:pt x="15" y="226"/>
                  </a:lnTo>
                  <a:lnTo>
                    <a:pt x="20" y="211"/>
                  </a:lnTo>
                  <a:lnTo>
                    <a:pt x="25" y="196"/>
                  </a:lnTo>
                  <a:lnTo>
                    <a:pt x="32" y="183"/>
                  </a:lnTo>
                  <a:lnTo>
                    <a:pt x="39" y="169"/>
                  </a:lnTo>
                  <a:lnTo>
                    <a:pt x="47" y="155"/>
                  </a:lnTo>
                  <a:lnTo>
                    <a:pt x="55" y="142"/>
                  </a:lnTo>
                  <a:lnTo>
                    <a:pt x="64" y="129"/>
                  </a:lnTo>
                  <a:lnTo>
                    <a:pt x="73" y="118"/>
                  </a:lnTo>
                  <a:lnTo>
                    <a:pt x="83" y="105"/>
                  </a:lnTo>
                  <a:lnTo>
                    <a:pt x="95" y="95"/>
                  </a:lnTo>
                  <a:lnTo>
                    <a:pt x="105" y="84"/>
                  </a:lnTo>
                  <a:lnTo>
                    <a:pt x="118" y="73"/>
                  </a:lnTo>
                  <a:lnTo>
                    <a:pt x="129" y="64"/>
                  </a:lnTo>
                  <a:lnTo>
                    <a:pt x="142" y="55"/>
                  </a:lnTo>
                  <a:lnTo>
                    <a:pt x="155" y="47"/>
                  </a:lnTo>
                  <a:lnTo>
                    <a:pt x="169" y="39"/>
                  </a:lnTo>
                  <a:lnTo>
                    <a:pt x="183" y="32"/>
                  </a:lnTo>
                  <a:lnTo>
                    <a:pt x="196" y="26"/>
                  </a:lnTo>
                  <a:lnTo>
                    <a:pt x="211" y="20"/>
                  </a:lnTo>
                  <a:lnTo>
                    <a:pt x="226" y="15"/>
                  </a:lnTo>
                  <a:lnTo>
                    <a:pt x="242" y="11"/>
                  </a:lnTo>
                  <a:lnTo>
                    <a:pt x="257" y="7"/>
                  </a:lnTo>
                  <a:lnTo>
                    <a:pt x="273" y="4"/>
                  </a:lnTo>
                  <a:lnTo>
                    <a:pt x="289" y="2"/>
                  </a:lnTo>
                  <a:lnTo>
                    <a:pt x="306" y="0"/>
                  </a:lnTo>
                  <a:lnTo>
                    <a:pt x="322" y="0"/>
                  </a:lnTo>
                  <a:lnTo>
                    <a:pt x="339" y="0"/>
                  </a:lnTo>
                  <a:lnTo>
                    <a:pt x="355" y="2"/>
                  </a:lnTo>
                  <a:lnTo>
                    <a:pt x="371" y="4"/>
                  </a:lnTo>
                  <a:lnTo>
                    <a:pt x="387" y="7"/>
                  </a:lnTo>
                  <a:lnTo>
                    <a:pt x="402" y="11"/>
                  </a:lnTo>
                  <a:lnTo>
                    <a:pt x="417" y="15"/>
                  </a:lnTo>
                  <a:lnTo>
                    <a:pt x="432" y="20"/>
                  </a:lnTo>
                  <a:lnTo>
                    <a:pt x="447" y="26"/>
                  </a:lnTo>
                  <a:lnTo>
                    <a:pt x="461" y="32"/>
                  </a:lnTo>
                  <a:lnTo>
                    <a:pt x="474" y="39"/>
                  </a:lnTo>
                  <a:lnTo>
                    <a:pt x="488" y="47"/>
                  </a:lnTo>
                  <a:lnTo>
                    <a:pt x="502" y="55"/>
                  </a:lnTo>
                  <a:lnTo>
                    <a:pt x="514" y="64"/>
                  </a:lnTo>
                  <a:lnTo>
                    <a:pt x="526" y="73"/>
                  </a:lnTo>
                  <a:lnTo>
                    <a:pt x="538" y="84"/>
                  </a:lnTo>
                  <a:lnTo>
                    <a:pt x="548" y="95"/>
                  </a:lnTo>
                  <a:lnTo>
                    <a:pt x="560" y="105"/>
                  </a:lnTo>
                  <a:lnTo>
                    <a:pt x="570" y="118"/>
                  </a:lnTo>
                  <a:lnTo>
                    <a:pt x="579" y="129"/>
                  </a:lnTo>
                  <a:lnTo>
                    <a:pt x="588" y="142"/>
                  </a:lnTo>
                  <a:lnTo>
                    <a:pt x="596" y="155"/>
                  </a:lnTo>
                  <a:lnTo>
                    <a:pt x="604" y="169"/>
                  </a:lnTo>
                  <a:lnTo>
                    <a:pt x="611" y="183"/>
                  </a:lnTo>
                  <a:lnTo>
                    <a:pt x="618" y="196"/>
                  </a:lnTo>
                  <a:lnTo>
                    <a:pt x="623" y="211"/>
                  </a:lnTo>
                  <a:lnTo>
                    <a:pt x="628" y="226"/>
                  </a:lnTo>
                  <a:lnTo>
                    <a:pt x="633" y="242"/>
                  </a:lnTo>
                  <a:lnTo>
                    <a:pt x="636" y="257"/>
                  </a:lnTo>
                  <a:lnTo>
                    <a:pt x="639" y="273"/>
                  </a:lnTo>
                  <a:lnTo>
                    <a:pt x="642" y="289"/>
                  </a:lnTo>
                  <a:lnTo>
                    <a:pt x="643" y="306"/>
                  </a:lnTo>
                  <a:lnTo>
                    <a:pt x="643" y="322"/>
                  </a:lnTo>
                  <a:close/>
                </a:path>
              </a:pathLst>
            </a:custGeom>
            <a:solidFill>
              <a:srgbClr val="E74C2E"/>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latin typeface="Impact" pitchFamily="34" charset="0"/>
                <a:ea typeface="微软雅黑" pitchFamily="34" charset="-122"/>
              </a:endParaRPr>
            </a:p>
          </p:txBody>
        </p:sp>
        <p:sp>
          <p:nvSpPr>
            <p:cNvPr id="17" name="Rectangle 19"/>
            <p:cNvSpPr>
              <a:spLocks noChangeArrowheads="1"/>
            </p:cNvSpPr>
            <p:nvPr/>
          </p:nvSpPr>
          <p:spPr bwMode="auto">
            <a:xfrm>
              <a:off x="4502150" y="4367213"/>
              <a:ext cx="128588" cy="276225"/>
            </a:xfrm>
            <a:prstGeom prst="rect">
              <a:avLst/>
            </a:prstGeom>
            <a:noFill/>
            <a:ln>
              <a:noFill/>
            </a:ln>
            <a:extLst/>
          </p:spPr>
          <p:txBody>
            <a:bodyPr wrap="none" lIns="0" tIns="0" rIns="0" bIns="0">
              <a:spAutoFit/>
            </a:bodyPr>
            <a:lstStyle/>
            <a:p>
              <a:pPr algn="ctr"/>
              <a:r>
                <a:rPr lang="zh-CN" altLang="zh-CN">
                  <a:solidFill>
                    <a:srgbClr val="FFFFFF"/>
                  </a:solidFill>
                  <a:latin typeface="Impact" pitchFamily="34" charset="0"/>
                </a:rPr>
                <a:t>D</a:t>
              </a:r>
              <a:endParaRPr lang="zh-CN" altLang="zh-CN">
                <a:latin typeface="Impact" pitchFamily="34" charset="0"/>
              </a:endParaRPr>
            </a:p>
          </p:txBody>
        </p:sp>
        <p:sp>
          <p:nvSpPr>
            <p:cNvPr id="18" name="Rectangle 20"/>
            <p:cNvSpPr>
              <a:spLocks noChangeArrowheads="1"/>
            </p:cNvSpPr>
            <p:nvPr/>
          </p:nvSpPr>
          <p:spPr bwMode="auto">
            <a:xfrm>
              <a:off x="4207371" y="4646613"/>
              <a:ext cx="718146" cy="215444"/>
            </a:xfrm>
            <a:prstGeom prst="rect">
              <a:avLst/>
            </a:prstGeom>
            <a:noFill/>
            <a:ln>
              <a:noFill/>
            </a:ln>
            <a:extLst/>
          </p:spPr>
          <p:txBody>
            <a:bodyPr wrap="none" lIns="0" tIns="0" rIns="0" bIns="0">
              <a:spAutoFit/>
            </a:bodyPr>
            <a:lstStyle/>
            <a:p>
              <a:pPr algn="ctr"/>
              <a:r>
                <a:rPr lang="zh-CN" altLang="en-US" sz="1400" dirty="0">
                  <a:solidFill>
                    <a:srgbClr val="FFFFFF"/>
                  </a:solidFill>
                  <a:latin typeface="微软雅黑" pitchFamily="34" charset="-122"/>
                  <a:ea typeface="微软雅黑" pitchFamily="34" charset="-122"/>
                </a:rPr>
                <a:t>输入文字</a:t>
              </a:r>
              <a:endParaRPr lang="zh-CN" altLang="zh-CN" sz="1400" dirty="0">
                <a:latin typeface="微软雅黑" pitchFamily="34" charset="-122"/>
                <a:ea typeface="微软雅黑" pitchFamily="34" charset="-122"/>
              </a:endParaRPr>
            </a:p>
          </p:txBody>
        </p:sp>
      </p:grpSp>
      <p:grpSp>
        <p:nvGrpSpPr>
          <p:cNvPr id="19" name="组合 42"/>
          <p:cNvGrpSpPr>
            <a:grpSpLocks/>
          </p:cNvGrpSpPr>
          <p:nvPr/>
        </p:nvGrpSpPr>
        <p:grpSpPr bwMode="auto">
          <a:xfrm>
            <a:off x="5365750" y="2778126"/>
            <a:ext cx="1020763" cy="1020762"/>
            <a:chOff x="5365750" y="4110038"/>
            <a:chExt cx="1020763" cy="1020763"/>
          </a:xfrm>
        </p:grpSpPr>
        <p:sp>
          <p:nvSpPr>
            <p:cNvPr id="20" name="Freeform 8"/>
            <p:cNvSpPr>
              <a:spLocks/>
            </p:cNvSpPr>
            <p:nvPr/>
          </p:nvSpPr>
          <p:spPr bwMode="auto">
            <a:xfrm>
              <a:off x="5365750" y="4110038"/>
              <a:ext cx="1020763" cy="1020763"/>
            </a:xfrm>
            <a:custGeom>
              <a:avLst/>
              <a:gdLst>
                <a:gd name="T0" fmla="*/ 1020763 w 643"/>
                <a:gd name="T1" fmla="*/ 538163 h 643"/>
                <a:gd name="T2" fmla="*/ 1009650 w 643"/>
                <a:gd name="T3" fmla="*/ 614363 h 643"/>
                <a:gd name="T4" fmla="*/ 989013 w 643"/>
                <a:gd name="T5" fmla="*/ 685800 h 643"/>
                <a:gd name="T6" fmla="*/ 958850 w 643"/>
                <a:gd name="T7" fmla="*/ 752475 h 643"/>
                <a:gd name="T8" fmla="*/ 919163 w 643"/>
                <a:gd name="T9" fmla="*/ 815975 h 643"/>
                <a:gd name="T10" fmla="*/ 871538 w 643"/>
                <a:gd name="T11" fmla="*/ 871538 h 643"/>
                <a:gd name="T12" fmla="*/ 815975 w 643"/>
                <a:gd name="T13" fmla="*/ 919163 h 643"/>
                <a:gd name="T14" fmla="*/ 754063 w 643"/>
                <a:gd name="T15" fmla="*/ 958850 h 643"/>
                <a:gd name="T16" fmla="*/ 685800 w 643"/>
                <a:gd name="T17" fmla="*/ 990600 h 643"/>
                <a:gd name="T18" fmla="*/ 612775 w 643"/>
                <a:gd name="T19" fmla="*/ 1009650 h 643"/>
                <a:gd name="T20" fmla="*/ 536575 w 643"/>
                <a:gd name="T21" fmla="*/ 1020763 h 643"/>
                <a:gd name="T22" fmla="*/ 484188 w 643"/>
                <a:gd name="T23" fmla="*/ 1020763 h 643"/>
                <a:gd name="T24" fmla="*/ 406400 w 643"/>
                <a:gd name="T25" fmla="*/ 1009650 h 643"/>
                <a:gd name="T26" fmla="*/ 334963 w 643"/>
                <a:gd name="T27" fmla="*/ 990600 h 643"/>
                <a:gd name="T28" fmla="*/ 268288 w 643"/>
                <a:gd name="T29" fmla="*/ 958850 h 643"/>
                <a:gd name="T30" fmla="*/ 204788 w 643"/>
                <a:gd name="T31" fmla="*/ 919163 h 643"/>
                <a:gd name="T32" fmla="*/ 150813 w 643"/>
                <a:gd name="T33" fmla="*/ 871538 h 643"/>
                <a:gd name="T34" fmla="*/ 101600 w 643"/>
                <a:gd name="T35" fmla="*/ 815975 h 643"/>
                <a:gd name="T36" fmla="*/ 61913 w 643"/>
                <a:gd name="T37" fmla="*/ 752475 h 643"/>
                <a:gd name="T38" fmla="*/ 30163 w 643"/>
                <a:gd name="T39" fmla="*/ 685800 h 643"/>
                <a:gd name="T40" fmla="*/ 11113 w 643"/>
                <a:gd name="T41" fmla="*/ 614363 h 643"/>
                <a:gd name="T42" fmla="*/ 0 w 643"/>
                <a:gd name="T43" fmla="*/ 538163 h 643"/>
                <a:gd name="T44" fmla="*/ 0 w 643"/>
                <a:gd name="T45" fmla="*/ 485775 h 643"/>
                <a:gd name="T46" fmla="*/ 11113 w 643"/>
                <a:gd name="T47" fmla="*/ 407988 h 643"/>
                <a:gd name="T48" fmla="*/ 30163 w 643"/>
                <a:gd name="T49" fmla="*/ 334963 h 643"/>
                <a:gd name="T50" fmla="*/ 61913 w 643"/>
                <a:gd name="T51" fmla="*/ 268288 h 643"/>
                <a:gd name="T52" fmla="*/ 101600 w 643"/>
                <a:gd name="T53" fmla="*/ 204788 h 643"/>
                <a:gd name="T54" fmla="*/ 150813 w 643"/>
                <a:gd name="T55" fmla="*/ 150813 h 643"/>
                <a:gd name="T56" fmla="*/ 204788 w 643"/>
                <a:gd name="T57" fmla="*/ 101600 h 643"/>
                <a:gd name="T58" fmla="*/ 268288 w 643"/>
                <a:gd name="T59" fmla="*/ 61913 h 643"/>
                <a:gd name="T60" fmla="*/ 334963 w 643"/>
                <a:gd name="T61" fmla="*/ 31750 h 643"/>
                <a:gd name="T62" fmla="*/ 406400 w 643"/>
                <a:gd name="T63" fmla="*/ 11113 h 643"/>
                <a:gd name="T64" fmla="*/ 484188 w 643"/>
                <a:gd name="T65" fmla="*/ 0 h 643"/>
                <a:gd name="T66" fmla="*/ 536575 w 643"/>
                <a:gd name="T67" fmla="*/ 0 h 643"/>
                <a:gd name="T68" fmla="*/ 612775 w 643"/>
                <a:gd name="T69" fmla="*/ 11113 h 643"/>
                <a:gd name="T70" fmla="*/ 685800 w 643"/>
                <a:gd name="T71" fmla="*/ 31750 h 643"/>
                <a:gd name="T72" fmla="*/ 754063 w 643"/>
                <a:gd name="T73" fmla="*/ 61913 h 643"/>
                <a:gd name="T74" fmla="*/ 815975 w 643"/>
                <a:gd name="T75" fmla="*/ 101600 h 643"/>
                <a:gd name="T76" fmla="*/ 871538 w 643"/>
                <a:gd name="T77" fmla="*/ 150813 h 643"/>
                <a:gd name="T78" fmla="*/ 919163 w 643"/>
                <a:gd name="T79" fmla="*/ 204788 h 643"/>
                <a:gd name="T80" fmla="*/ 958850 w 643"/>
                <a:gd name="T81" fmla="*/ 268288 h 643"/>
                <a:gd name="T82" fmla="*/ 989013 w 643"/>
                <a:gd name="T83" fmla="*/ 334963 h 643"/>
                <a:gd name="T84" fmla="*/ 1009650 w 643"/>
                <a:gd name="T85" fmla="*/ 407988 h 643"/>
                <a:gd name="T86" fmla="*/ 1020763 w 643"/>
                <a:gd name="T87" fmla="*/ 485775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3"/>
                <a:gd name="T133" fmla="*/ 0 h 643"/>
                <a:gd name="T134" fmla="*/ 643 w 643"/>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3" h="643">
                  <a:moveTo>
                    <a:pt x="643" y="322"/>
                  </a:moveTo>
                  <a:lnTo>
                    <a:pt x="643" y="322"/>
                  </a:lnTo>
                  <a:lnTo>
                    <a:pt x="643" y="339"/>
                  </a:lnTo>
                  <a:lnTo>
                    <a:pt x="642" y="355"/>
                  </a:lnTo>
                  <a:lnTo>
                    <a:pt x="639" y="371"/>
                  </a:lnTo>
                  <a:lnTo>
                    <a:pt x="636" y="387"/>
                  </a:lnTo>
                  <a:lnTo>
                    <a:pt x="632" y="403"/>
                  </a:lnTo>
                  <a:lnTo>
                    <a:pt x="628" y="417"/>
                  </a:lnTo>
                  <a:lnTo>
                    <a:pt x="623" y="432"/>
                  </a:lnTo>
                  <a:lnTo>
                    <a:pt x="618" y="447"/>
                  </a:lnTo>
                  <a:lnTo>
                    <a:pt x="611" y="461"/>
                  </a:lnTo>
                  <a:lnTo>
                    <a:pt x="604" y="474"/>
                  </a:lnTo>
                  <a:lnTo>
                    <a:pt x="596" y="488"/>
                  </a:lnTo>
                  <a:lnTo>
                    <a:pt x="588" y="502"/>
                  </a:lnTo>
                  <a:lnTo>
                    <a:pt x="579" y="514"/>
                  </a:lnTo>
                  <a:lnTo>
                    <a:pt x="570" y="526"/>
                  </a:lnTo>
                  <a:lnTo>
                    <a:pt x="559" y="538"/>
                  </a:lnTo>
                  <a:lnTo>
                    <a:pt x="549" y="549"/>
                  </a:lnTo>
                  <a:lnTo>
                    <a:pt x="538" y="560"/>
                  </a:lnTo>
                  <a:lnTo>
                    <a:pt x="526" y="570"/>
                  </a:lnTo>
                  <a:lnTo>
                    <a:pt x="514" y="579"/>
                  </a:lnTo>
                  <a:lnTo>
                    <a:pt x="501" y="588"/>
                  </a:lnTo>
                  <a:lnTo>
                    <a:pt x="488" y="596"/>
                  </a:lnTo>
                  <a:lnTo>
                    <a:pt x="475" y="604"/>
                  </a:lnTo>
                  <a:lnTo>
                    <a:pt x="460" y="611"/>
                  </a:lnTo>
                  <a:lnTo>
                    <a:pt x="447" y="618"/>
                  </a:lnTo>
                  <a:lnTo>
                    <a:pt x="432" y="624"/>
                  </a:lnTo>
                  <a:lnTo>
                    <a:pt x="417" y="628"/>
                  </a:lnTo>
                  <a:lnTo>
                    <a:pt x="402" y="633"/>
                  </a:lnTo>
                  <a:lnTo>
                    <a:pt x="386" y="636"/>
                  </a:lnTo>
                  <a:lnTo>
                    <a:pt x="370" y="640"/>
                  </a:lnTo>
                  <a:lnTo>
                    <a:pt x="354" y="642"/>
                  </a:lnTo>
                  <a:lnTo>
                    <a:pt x="338" y="643"/>
                  </a:lnTo>
                  <a:lnTo>
                    <a:pt x="321" y="643"/>
                  </a:lnTo>
                  <a:lnTo>
                    <a:pt x="305" y="643"/>
                  </a:lnTo>
                  <a:lnTo>
                    <a:pt x="288" y="642"/>
                  </a:lnTo>
                  <a:lnTo>
                    <a:pt x="272" y="640"/>
                  </a:lnTo>
                  <a:lnTo>
                    <a:pt x="256" y="636"/>
                  </a:lnTo>
                  <a:lnTo>
                    <a:pt x="242" y="633"/>
                  </a:lnTo>
                  <a:lnTo>
                    <a:pt x="226" y="628"/>
                  </a:lnTo>
                  <a:lnTo>
                    <a:pt x="211" y="624"/>
                  </a:lnTo>
                  <a:lnTo>
                    <a:pt x="196" y="618"/>
                  </a:lnTo>
                  <a:lnTo>
                    <a:pt x="182" y="611"/>
                  </a:lnTo>
                  <a:lnTo>
                    <a:pt x="169" y="604"/>
                  </a:lnTo>
                  <a:lnTo>
                    <a:pt x="155" y="596"/>
                  </a:lnTo>
                  <a:lnTo>
                    <a:pt x="141" y="588"/>
                  </a:lnTo>
                  <a:lnTo>
                    <a:pt x="129" y="579"/>
                  </a:lnTo>
                  <a:lnTo>
                    <a:pt x="117" y="570"/>
                  </a:lnTo>
                  <a:lnTo>
                    <a:pt x="105" y="560"/>
                  </a:lnTo>
                  <a:lnTo>
                    <a:pt x="95" y="549"/>
                  </a:lnTo>
                  <a:lnTo>
                    <a:pt x="83" y="538"/>
                  </a:lnTo>
                  <a:lnTo>
                    <a:pt x="73" y="526"/>
                  </a:lnTo>
                  <a:lnTo>
                    <a:pt x="64" y="514"/>
                  </a:lnTo>
                  <a:lnTo>
                    <a:pt x="55" y="502"/>
                  </a:lnTo>
                  <a:lnTo>
                    <a:pt x="47" y="488"/>
                  </a:lnTo>
                  <a:lnTo>
                    <a:pt x="39" y="474"/>
                  </a:lnTo>
                  <a:lnTo>
                    <a:pt x="32" y="461"/>
                  </a:lnTo>
                  <a:lnTo>
                    <a:pt x="25" y="447"/>
                  </a:lnTo>
                  <a:lnTo>
                    <a:pt x="19" y="432"/>
                  </a:lnTo>
                  <a:lnTo>
                    <a:pt x="15" y="417"/>
                  </a:lnTo>
                  <a:lnTo>
                    <a:pt x="10" y="403"/>
                  </a:lnTo>
                  <a:lnTo>
                    <a:pt x="7" y="387"/>
                  </a:lnTo>
                  <a:lnTo>
                    <a:pt x="4" y="371"/>
                  </a:lnTo>
                  <a:lnTo>
                    <a:pt x="2" y="355"/>
                  </a:lnTo>
                  <a:lnTo>
                    <a:pt x="0" y="339"/>
                  </a:lnTo>
                  <a:lnTo>
                    <a:pt x="0" y="322"/>
                  </a:lnTo>
                  <a:lnTo>
                    <a:pt x="0" y="306"/>
                  </a:lnTo>
                  <a:lnTo>
                    <a:pt x="2" y="289"/>
                  </a:lnTo>
                  <a:lnTo>
                    <a:pt x="4" y="273"/>
                  </a:lnTo>
                  <a:lnTo>
                    <a:pt x="7" y="257"/>
                  </a:lnTo>
                  <a:lnTo>
                    <a:pt x="10" y="242"/>
                  </a:lnTo>
                  <a:lnTo>
                    <a:pt x="15" y="226"/>
                  </a:lnTo>
                  <a:lnTo>
                    <a:pt x="19" y="211"/>
                  </a:lnTo>
                  <a:lnTo>
                    <a:pt x="25" y="196"/>
                  </a:lnTo>
                  <a:lnTo>
                    <a:pt x="32" y="183"/>
                  </a:lnTo>
                  <a:lnTo>
                    <a:pt x="39" y="169"/>
                  </a:lnTo>
                  <a:lnTo>
                    <a:pt x="47" y="155"/>
                  </a:lnTo>
                  <a:lnTo>
                    <a:pt x="55" y="142"/>
                  </a:lnTo>
                  <a:lnTo>
                    <a:pt x="64" y="129"/>
                  </a:lnTo>
                  <a:lnTo>
                    <a:pt x="73" y="118"/>
                  </a:lnTo>
                  <a:lnTo>
                    <a:pt x="83" y="105"/>
                  </a:lnTo>
                  <a:lnTo>
                    <a:pt x="95" y="95"/>
                  </a:lnTo>
                  <a:lnTo>
                    <a:pt x="105" y="84"/>
                  </a:lnTo>
                  <a:lnTo>
                    <a:pt x="117" y="73"/>
                  </a:lnTo>
                  <a:lnTo>
                    <a:pt x="129" y="64"/>
                  </a:lnTo>
                  <a:lnTo>
                    <a:pt x="141" y="55"/>
                  </a:lnTo>
                  <a:lnTo>
                    <a:pt x="155" y="47"/>
                  </a:lnTo>
                  <a:lnTo>
                    <a:pt x="169" y="39"/>
                  </a:lnTo>
                  <a:lnTo>
                    <a:pt x="182" y="32"/>
                  </a:lnTo>
                  <a:lnTo>
                    <a:pt x="196" y="26"/>
                  </a:lnTo>
                  <a:lnTo>
                    <a:pt x="211" y="20"/>
                  </a:lnTo>
                  <a:lnTo>
                    <a:pt x="226" y="15"/>
                  </a:lnTo>
                  <a:lnTo>
                    <a:pt x="242" y="11"/>
                  </a:lnTo>
                  <a:lnTo>
                    <a:pt x="256" y="7"/>
                  </a:lnTo>
                  <a:lnTo>
                    <a:pt x="272" y="4"/>
                  </a:lnTo>
                  <a:lnTo>
                    <a:pt x="288" y="2"/>
                  </a:lnTo>
                  <a:lnTo>
                    <a:pt x="305" y="0"/>
                  </a:lnTo>
                  <a:lnTo>
                    <a:pt x="321" y="0"/>
                  </a:lnTo>
                  <a:lnTo>
                    <a:pt x="338" y="0"/>
                  </a:lnTo>
                  <a:lnTo>
                    <a:pt x="354" y="2"/>
                  </a:lnTo>
                  <a:lnTo>
                    <a:pt x="370" y="4"/>
                  </a:lnTo>
                  <a:lnTo>
                    <a:pt x="386" y="7"/>
                  </a:lnTo>
                  <a:lnTo>
                    <a:pt x="402" y="11"/>
                  </a:lnTo>
                  <a:lnTo>
                    <a:pt x="417" y="15"/>
                  </a:lnTo>
                  <a:lnTo>
                    <a:pt x="432" y="20"/>
                  </a:lnTo>
                  <a:lnTo>
                    <a:pt x="447" y="26"/>
                  </a:lnTo>
                  <a:lnTo>
                    <a:pt x="460" y="32"/>
                  </a:lnTo>
                  <a:lnTo>
                    <a:pt x="475" y="39"/>
                  </a:lnTo>
                  <a:lnTo>
                    <a:pt x="488" y="47"/>
                  </a:lnTo>
                  <a:lnTo>
                    <a:pt x="501" y="55"/>
                  </a:lnTo>
                  <a:lnTo>
                    <a:pt x="514" y="64"/>
                  </a:lnTo>
                  <a:lnTo>
                    <a:pt x="526" y="73"/>
                  </a:lnTo>
                  <a:lnTo>
                    <a:pt x="538" y="84"/>
                  </a:lnTo>
                  <a:lnTo>
                    <a:pt x="549" y="95"/>
                  </a:lnTo>
                  <a:lnTo>
                    <a:pt x="559" y="105"/>
                  </a:lnTo>
                  <a:lnTo>
                    <a:pt x="570" y="118"/>
                  </a:lnTo>
                  <a:lnTo>
                    <a:pt x="579" y="129"/>
                  </a:lnTo>
                  <a:lnTo>
                    <a:pt x="588" y="142"/>
                  </a:lnTo>
                  <a:lnTo>
                    <a:pt x="596" y="155"/>
                  </a:lnTo>
                  <a:lnTo>
                    <a:pt x="604" y="169"/>
                  </a:lnTo>
                  <a:lnTo>
                    <a:pt x="611" y="183"/>
                  </a:lnTo>
                  <a:lnTo>
                    <a:pt x="618" y="196"/>
                  </a:lnTo>
                  <a:lnTo>
                    <a:pt x="623" y="211"/>
                  </a:lnTo>
                  <a:lnTo>
                    <a:pt x="628" y="226"/>
                  </a:lnTo>
                  <a:lnTo>
                    <a:pt x="632" y="242"/>
                  </a:lnTo>
                  <a:lnTo>
                    <a:pt x="636" y="257"/>
                  </a:lnTo>
                  <a:lnTo>
                    <a:pt x="639" y="273"/>
                  </a:lnTo>
                  <a:lnTo>
                    <a:pt x="642" y="289"/>
                  </a:lnTo>
                  <a:lnTo>
                    <a:pt x="643" y="306"/>
                  </a:lnTo>
                  <a:lnTo>
                    <a:pt x="643" y="322"/>
                  </a:lnTo>
                  <a:close/>
                </a:path>
              </a:pathLst>
            </a:custGeom>
            <a:solidFill>
              <a:srgbClr val="92AF27"/>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latin typeface="Impact" pitchFamily="34" charset="0"/>
                <a:ea typeface="微软雅黑" pitchFamily="34" charset="-122"/>
              </a:endParaRPr>
            </a:p>
          </p:txBody>
        </p:sp>
        <p:sp>
          <p:nvSpPr>
            <p:cNvPr id="21" name="Rectangle 21"/>
            <p:cNvSpPr>
              <a:spLocks noChangeArrowheads="1"/>
            </p:cNvSpPr>
            <p:nvPr/>
          </p:nvSpPr>
          <p:spPr bwMode="auto">
            <a:xfrm>
              <a:off x="5827713" y="4338638"/>
              <a:ext cx="96837" cy="276225"/>
            </a:xfrm>
            <a:prstGeom prst="rect">
              <a:avLst/>
            </a:prstGeom>
            <a:noFill/>
            <a:ln>
              <a:noFill/>
            </a:ln>
            <a:extLst/>
          </p:spPr>
          <p:txBody>
            <a:bodyPr wrap="none" lIns="0" tIns="0" rIns="0" bIns="0">
              <a:spAutoFit/>
            </a:bodyPr>
            <a:lstStyle/>
            <a:p>
              <a:pPr algn="ctr"/>
              <a:r>
                <a:rPr lang="zh-CN" altLang="zh-CN">
                  <a:solidFill>
                    <a:srgbClr val="FFFFFF"/>
                  </a:solidFill>
                  <a:latin typeface="Impact" pitchFamily="34" charset="0"/>
                </a:rPr>
                <a:t>E</a:t>
              </a:r>
              <a:endParaRPr lang="zh-CN" altLang="zh-CN">
                <a:latin typeface="Impact" pitchFamily="34" charset="0"/>
              </a:endParaRPr>
            </a:p>
          </p:txBody>
        </p:sp>
        <p:sp>
          <p:nvSpPr>
            <p:cNvPr id="22" name="Rectangle 22"/>
            <p:cNvSpPr>
              <a:spLocks noChangeArrowheads="1"/>
            </p:cNvSpPr>
            <p:nvPr/>
          </p:nvSpPr>
          <p:spPr bwMode="auto">
            <a:xfrm>
              <a:off x="5517059" y="4618038"/>
              <a:ext cx="718145" cy="215444"/>
            </a:xfrm>
            <a:prstGeom prst="rect">
              <a:avLst/>
            </a:prstGeom>
            <a:noFill/>
            <a:ln>
              <a:noFill/>
            </a:ln>
            <a:extLst/>
          </p:spPr>
          <p:txBody>
            <a:bodyPr wrap="none" lIns="0" tIns="0" rIns="0" bIns="0">
              <a:spAutoFit/>
            </a:bodyPr>
            <a:lstStyle/>
            <a:p>
              <a:pPr algn="ctr"/>
              <a:r>
                <a:rPr lang="zh-CN" altLang="en-US" sz="1400" dirty="0">
                  <a:solidFill>
                    <a:srgbClr val="FFFFFF"/>
                  </a:solidFill>
                  <a:latin typeface="微软雅黑" pitchFamily="34" charset="-122"/>
                  <a:ea typeface="微软雅黑" pitchFamily="34" charset="-122"/>
                </a:rPr>
                <a:t>输入文字</a:t>
              </a:r>
              <a:endParaRPr lang="zh-CN" altLang="zh-CN" sz="1400" dirty="0">
                <a:latin typeface="微软雅黑" pitchFamily="34" charset="-122"/>
                <a:ea typeface="微软雅黑" pitchFamily="34" charset="-122"/>
              </a:endParaRPr>
            </a:p>
          </p:txBody>
        </p:sp>
      </p:grpSp>
      <p:grpSp>
        <p:nvGrpSpPr>
          <p:cNvPr id="23" name="组合 43"/>
          <p:cNvGrpSpPr>
            <a:grpSpLocks/>
          </p:cNvGrpSpPr>
          <p:nvPr/>
        </p:nvGrpSpPr>
        <p:grpSpPr bwMode="auto">
          <a:xfrm>
            <a:off x="6675438" y="2562226"/>
            <a:ext cx="1019175" cy="1019175"/>
            <a:chOff x="6675438" y="3894138"/>
            <a:chExt cx="1019175" cy="1019175"/>
          </a:xfrm>
        </p:grpSpPr>
        <p:sp>
          <p:nvSpPr>
            <p:cNvPr id="24" name="Freeform 7"/>
            <p:cNvSpPr>
              <a:spLocks/>
            </p:cNvSpPr>
            <p:nvPr/>
          </p:nvSpPr>
          <p:spPr bwMode="auto">
            <a:xfrm>
              <a:off x="6675438" y="3894138"/>
              <a:ext cx="1019175" cy="1019175"/>
            </a:xfrm>
            <a:custGeom>
              <a:avLst/>
              <a:gdLst>
                <a:gd name="T0" fmla="*/ 1019175 w 642"/>
                <a:gd name="T1" fmla="*/ 536575 h 642"/>
                <a:gd name="T2" fmla="*/ 1009650 w 642"/>
                <a:gd name="T3" fmla="*/ 612775 h 642"/>
                <a:gd name="T4" fmla="*/ 989013 w 642"/>
                <a:gd name="T5" fmla="*/ 685800 h 642"/>
                <a:gd name="T6" fmla="*/ 958850 w 642"/>
                <a:gd name="T7" fmla="*/ 752475 h 642"/>
                <a:gd name="T8" fmla="*/ 919163 w 642"/>
                <a:gd name="T9" fmla="*/ 815975 h 642"/>
                <a:gd name="T10" fmla="*/ 871538 w 642"/>
                <a:gd name="T11" fmla="*/ 869950 h 642"/>
                <a:gd name="T12" fmla="*/ 815975 w 642"/>
                <a:gd name="T13" fmla="*/ 919163 h 642"/>
                <a:gd name="T14" fmla="*/ 754062 w 642"/>
                <a:gd name="T15" fmla="*/ 958850 h 642"/>
                <a:gd name="T16" fmla="*/ 685800 w 642"/>
                <a:gd name="T17" fmla="*/ 989013 h 642"/>
                <a:gd name="T18" fmla="*/ 612775 w 642"/>
                <a:gd name="T19" fmla="*/ 1009650 h 642"/>
                <a:gd name="T20" fmla="*/ 536575 w 642"/>
                <a:gd name="T21" fmla="*/ 1019175 h 642"/>
                <a:gd name="T22" fmla="*/ 484188 w 642"/>
                <a:gd name="T23" fmla="*/ 1019175 h 642"/>
                <a:gd name="T24" fmla="*/ 406400 w 642"/>
                <a:gd name="T25" fmla="*/ 1009650 h 642"/>
                <a:gd name="T26" fmla="*/ 334962 w 642"/>
                <a:gd name="T27" fmla="*/ 989013 h 642"/>
                <a:gd name="T28" fmla="*/ 268287 w 642"/>
                <a:gd name="T29" fmla="*/ 958850 h 642"/>
                <a:gd name="T30" fmla="*/ 204788 w 642"/>
                <a:gd name="T31" fmla="*/ 919163 h 642"/>
                <a:gd name="T32" fmla="*/ 149225 w 642"/>
                <a:gd name="T33" fmla="*/ 869950 h 642"/>
                <a:gd name="T34" fmla="*/ 101600 w 642"/>
                <a:gd name="T35" fmla="*/ 815975 h 642"/>
                <a:gd name="T36" fmla="*/ 61913 w 642"/>
                <a:gd name="T37" fmla="*/ 752475 h 642"/>
                <a:gd name="T38" fmla="*/ 30163 w 642"/>
                <a:gd name="T39" fmla="*/ 685800 h 642"/>
                <a:gd name="T40" fmla="*/ 11112 w 642"/>
                <a:gd name="T41" fmla="*/ 612775 h 642"/>
                <a:gd name="T42" fmla="*/ 1588 w 642"/>
                <a:gd name="T43" fmla="*/ 536575 h 642"/>
                <a:gd name="T44" fmla="*/ 1588 w 642"/>
                <a:gd name="T45" fmla="*/ 482600 h 642"/>
                <a:gd name="T46" fmla="*/ 11112 w 642"/>
                <a:gd name="T47" fmla="*/ 406400 h 642"/>
                <a:gd name="T48" fmla="*/ 30163 w 642"/>
                <a:gd name="T49" fmla="*/ 334962 h 642"/>
                <a:gd name="T50" fmla="*/ 61913 w 642"/>
                <a:gd name="T51" fmla="*/ 266700 h 642"/>
                <a:gd name="T52" fmla="*/ 101600 w 642"/>
                <a:gd name="T53" fmla="*/ 203200 h 642"/>
                <a:gd name="T54" fmla="*/ 149225 w 642"/>
                <a:gd name="T55" fmla="*/ 149225 h 642"/>
                <a:gd name="T56" fmla="*/ 204788 w 642"/>
                <a:gd name="T57" fmla="*/ 101600 h 642"/>
                <a:gd name="T58" fmla="*/ 268287 w 642"/>
                <a:gd name="T59" fmla="*/ 60325 h 642"/>
                <a:gd name="T60" fmla="*/ 334962 w 642"/>
                <a:gd name="T61" fmla="*/ 30163 h 642"/>
                <a:gd name="T62" fmla="*/ 406400 w 642"/>
                <a:gd name="T63" fmla="*/ 11112 h 642"/>
                <a:gd name="T64" fmla="*/ 484188 w 642"/>
                <a:gd name="T65" fmla="*/ 0 h 642"/>
                <a:gd name="T66" fmla="*/ 536575 w 642"/>
                <a:gd name="T67" fmla="*/ 0 h 642"/>
                <a:gd name="T68" fmla="*/ 612775 w 642"/>
                <a:gd name="T69" fmla="*/ 11112 h 642"/>
                <a:gd name="T70" fmla="*/ 685800 w 642"/>
                <a:gd name="T71" fmla="*/ 30163 h 642"/>
                <a:gd name="T72" fmla="*/ 754062 w 642"/>
                <a:gd name="T73" fmla="*/ 60325 h 642"/>
                <a:gd name="T74" fmla="*/ 815975 w 642"/>
                <a:gd name="T75" fmla="*/ 101600 h 642"/>
                <a:gd name="T76" fmla="*/ 871538 w 642"/>
                <a:gd name="T77" fmla="*/ 149225 h 642"/>
                <a:gd name="T78" fmla="*/ 919163 w 642"/>
                <a:gd name="T79" fmla="*/ 203200 h 642"/>
                <a:gd name="T80" fmla="*/ 958850 w 642"/>
                <a:gd name="T81" fmla="*/ 266700 h 642"/>
                <a:gd name="T82" fmla="*/ 989013 w 642"/>
                <a:gd name="T83" fmla="*/ 334962 h 642"/>
                <a:gd name="T84" fmla="*/ 1009650 w 642"/>
                <a:gd name="T85" fmla="*/ 406400 h 642"/>
                <a:gd name="T86" fmla="*/ 1019175 w 642"/>
                <a:gd name="T87" fmla="*/ 482600 h 64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2"/>
                <a:gd name="T134" fmla="*/ 642 w 642"/>
                <a:gd name="T135" fmla="*/ 642 h 642"/>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2">
                  <a:moveTo>
                    <a:pt x="642" y="321"/>
                  </a:moveTo>
                  <a:lnTo>
                    <a:pt x="642" y="321"/>
                  </a:lnTo>
                  <a:lnTo>
                    <a:pt x="642" y="338"/>
                  </a:lnTo>
                  <a:lnTo>
                    <a:pt x="641" y="354"/>
                  </a:lnTo>
                  <a:lnTo>
                    <a:pt x="639" y="370"/>
                  </a:lnTo>
                  <a:lnTo>
                    <a:pt x="636" y="386"/>
                  </a:lnTo>
                  <a:lnTo>
                    <a:pt x="632" y="401"/>
                  </a:lnTo>
                  <a:lnTo>
                    <a:pt x="629" y="417"/>
                  </a:lnTo>
                  <a:lnTo>
                    <a:pt x="623" y="432"/>
                  </a:lnTo>
                  <a:lnTo>
                    <a:pt x="617" y="446"/>
                  </a:lnTo>
                  <a:lnTo>
                    <a:pt x="611" y="460"/>
                  </a:lnTo>
                  <a:lnTo>
                    <a:pt x="604" y="474"/>
                  </a:lnTo>
                  <a:lnTo>
                    <a:pt x="596" y="487"/>
                  </a:lnTo>
                  <a:lnTo>
                    <a:pt x="588" y="501"/>
                  </a:lnTo>
                  <a:lnTo>
                    <a:pt x="579" y="514"/>
                  </a:lnTo>
                  <a:lnTo>
                    <a:pt x="570" y="525"/>
                  </a:lnTo>
                  <a:lnTo>
                    <a:pt x="559" y="538"/>
                  </a:lnTo>
                  <a:lnTo>
                    <a:pt x="549" y="548"/>
                  </a:lnTo>
                  <a:lnTo>
                    <a:pt x="538" y="559"/>
                  </a:lnTo>
                  <a:lnTo>
                    <a:pt x="526" y="569"/>
                  </a:lnTo>
                  <a:lnTo>
                    <a:pt x="514" y="579"/>
                  </a:lnTo>
                  <a:lnTo>
                    <a:pt x="501" y="588"/>
                  </a:lnTo>
                  <a:lnTo>
                    <a:pt x="488" y="596"/>
                  </a:lnTo>
                  <a:lnTo>
                    <a:pt x="475" y="604"/>
                  </a:lnTo>
                  <a:lnTo>
                    <a:pt x="460" y="610"/>
                  </a:lnTo>
                  <a:lnTo>
                    <a:pt x="447" y="617"/>
                  </a:lnTo>
                  <a:lnTo>
                    <a:pt x="432" y="623"/>
                  </a:lnTo>
                  <a:lnTo>
                    <a:pt x="417" y="628"/>
                  </a:lnTo>
                  <a:lnTo>
                    <a:pt x="402" y="632"/>
                  </a:lnTo>
                  <a:lnTo>
                    <a:pt x="386" y="636"/>
                  </a:lnTo>
                  <a:lnTo>
                    <a:pt x="370" y="639"/>
                  </a:lnTo>
                  <a:lnTo>
                    <a:pt x="354" y="641"/>
                  </a:lnTo>
                  <a:lnTo>
                    <a:pt x="338" y="642"/>
                  </a:lnTo>
                  <a:lnTo>
                    <a:pt x="321" y="642"/>
                  </a:lnTo>
                  <a:lnTo>
                    <a:pt x="305" y="642"/>
                  </a:lnTo>
                  <a:lnTo>
                    <a:pt x="288" y="641"/>
                  </a:lnTo>
                  <a:lnTo>
                    <a:pt x="272" y="639"/>
                  </a:lnTo>
                  <a:lnTo>
                    <a:pt x="256" y="636"/>
                  </a:lnTo>
                  <a:lnTo>
                    <a:pt x="241" y="632"/>
                  </a:lnTo>
                  <a:lnTo>
                    <a:pt x="226" y="628"/>
                  </a:lnTo>
                  <a:lnTo>
                    <a:pt x="211" y="623"/>
                  </a:lnTo>
                  <a:lnTo>
                    <a:pt x="196" y="617"/>
                  </a:lnTo>
                  <a:lnTo>
                    <a:pt x="182" y="610"/>
                  </a:lnTo>
                  <a:lnTo>
                    <a:pt x="169" y="604"/>
                  </a:lnTo>
                  <a:lnTo>
                    <a:pt x="155" y="596"/>
                  </a:lnTo>
                  <a:lnTo>
                    <a:pt x="142" y="588"/>
                  </a:lnTo>
                  <a:lnTo>
                    <a:pt x="129" y="579"/>
                  </a:lnTo>
                  <a:lnTo>
                    <a:pt x="117" y="569"/>
                  </a:lnTo>
                  <a:lnTo>
                    <a:pt x="106" y="559"/>
                  </a:lnTo>
                  <a:lnTo>
                    <a:pt x="94" y="548"/>
                  </a:lnTo>
                  <a:lnTo>
                    <a:pt x="83" y="538"/>
                  </a:lnTo>
                  <a:lnTo>
                    <a:pt x="74" y="525"/>
                  </a:lnTo>
                  <a:lnTo>
                    <a:pt x="64" y="514"/>
                  </a:lnTo>
                  <a:lnTo>
                    <a:pt x="55" y="501"/>
                  </a:lnTo>
                  <a:lnTo>
                    <a:pt x="47" y="487"/>
                  </a:lnTo>
                  <a:lnTo>
                    <a:pt x="39" y="474"/>
                  </a:lnTo>
                  <a:lnTo>
                    <a:pt x="32" y="460"/>
                  </a:lnTo>
                  <a:lnTo>
                    <a:pt x="25" y="446"/>
                  </a:lnTo>
                  <a:lnTo>
                    <a:pt x="19" y="432"/>
                  </a:lnTo>
                  <a:lnTo>
                    <a:pt x="15" y="417"/>
                  </a:lnTo>
                  <a:lnTo>
                    <a:pt x="10" y="401"/>
                  </a:lnTo>
                  <a:lnTo>
                    <a:pt x="7" y="386"/>
                  </a:lnTo>
                  <a:lnTo>
                    <a:pt x="3" y="370"/>
                  </a:lnTo>
                  <a:lnTo>
                    <a:pt x="2" y="354"/>
                  </a:lnTo>
                  <a:lnTo>
                    <a:pt x="1" y="338"/>
                  </a:lnTo>
                  <a:lnTo>
                    <a:pt x="0" y="321"/>
                  </a:lnTo>
                  <a:lnTo>
                    <a:pt x="1" y="304"/>
                  </a:lnTo>
                  <a:lnTo>
                    <a:pt x="2" y="288"/>
                  </a:lnTo>
                  <a:lnTo>
                    <a:pt x="3" y="272"/>
                  </a:lnTo>
                  <a:lnTo>
                    <a:pt x="7" y="256"/>
                  </a:lnTo>
                  <a:lnTo>
                    <a:pt x="10" y="241"/>
                  </a:lnTo>
                  <a:lnTo>
                    <a:pt x="15" y="225"/>
                  </a:lnTo>
                  <a:lnTo>
                    <a:pt x="19" y="211"/>
                  </a:lnTo>
                  <a:lnTo>
                    <a:pt x="25" y="196"/>
                  </a:lnTo>
                  <a:lnTo>
                    <a:pt x="32" y="182"/>
                  </a:lnTo>
                  <a:lnTo>
                    <a:pt x="39" y="168"/>
                  </a:lnTo>
                  <a:lnTo>
                    <a:pt x="47" y="155"/>
                  </a:lnTo>
                  <a:lnTo>
                    <a:pt x="55" y="141"/>
                  </a:lnTo>
                  <a:lnTo>
                    <a:pt x="64" y="128"/>
                  </a:lnTo>
                  <a:lnTo>
                    <a:pt x="74" y="117"/>
                  </a:lnTo>
                  <a:lnTo>
                    <a:pt x="83" y="105"/>
                  </a:lnTo>
                  <a:lnTo>
                    <a:pt x="94" y="94"/>
                  </a:lnTo>
                  <a:lnTo>
                    <a:pt x="106" y="83"/>
                  </a:lnTo>
                  <a:lnTo>
                    <a:pt x="117" y="73"/>
                  </a:lnTo>
                  <a:lnTo>
                    <a:pt x="129" y="64"/>
                  </a:lnTo>
                  <a:lnTo>
                    <a:pt x="142" y="54"/>
                  </a:lnTo>
                  <a:lnTo>
                    <a:pt x="155" y="46"/>
                  </a:lnTo>
                  <a:lnTo>
                    <a:pt x="169" y="38"/>
                  </a:lnTo>
                  <a:lnTo>
                    <a:pt x="182" y="32"/>
                  </a:lnTo>
                  <a:lnTo>
                    <a:pt x="196" y="25"/>
                  </a:lnTo>
                  <a:lnTo>
                    <a:pt x="211" y="19"/>
                  </a:lnTo>
                  <a:lnTo>
                    <a:pt x="226" y="15"/>
                  </a:lnTo>
                  <a:lnTo>
                    <a:pt x="241" y="10"/>
                  </a:lnTo>
                  <a:lnTo>
                    <a:pt x="256" y="7"/>
                  </a:lnTo>
                  <a:lnTo>
                    <a:pt x="272" y="3"/>
                  </a:lnTo>
                  <a:lnTo>
                    <a:pt x="288" y="1"/>
                  </a:lnTo>
                  <a:lnTo>
                    <a:pt x="305" y="0"/>
                  </a:lnTo>
                  <a:lnTo>
                    <a:pt x="321" y="0"/>
                  </a:lnTo>
                  <a:lnTo>
                    <a:pt x="338" y="0"/>
                  </a:lnTo>
                  <a:lnTo>
                    <a:pt x="354" y="1"/>
                  </a:lnTo>
                  <a:lnTo>
                    <a:pt x="370" y="3"/>
                  </a:lnTo>
                  <a:lnTo>
                    <a:pt x="386" y="7"/>
                  </a:lnTo>
                  <a:lnTo>
                    <a:pt x="402" y="10"/>
                  </a:lnTo>
                  <a:lnTo>
                    <a:pt x="417" y="15"/>
                  </a:lnTo>
                  <a:lnTo>
                    <a:pt x="432" y="19"/>
                  </a:lnTo>
                  <a:lnTo>
                    <a:pt x="447" y="25"/>
                  </a:lnTo>
                  <a:lnTo>
                    <a:pt x="460" y="32"/>
                  </a:lnTo>
                  <a:lnTo>
                    <a:pt x="475" y="38"/>
                  </a:lnTo>
                  <a:lnTo>
                    <a:pt x="488" y="46"/>
                  </a:lnTo>
                  <a:lnTo>
                    <a:pt x="501" y="54"/>
                  </a:lnTo>
                  <a:lnTo>
                    <a:pt x="514" y="64"/>
                  </a:lnTo>
                  <a:lnTo>
                    <a:pt x="526" y="73"/>
                  </a:lnTo>
                  <a:lnTo>
                    <a:pt x="538" y="83"/>
                  </a:lnTo>
                  <a:lnTo>
                    <a:pt x="549" y="94"/>
                  </a:lnTo>
                  <a:lnTo>
                    <a:pt x="559" y="105"/>
                  </a:lnTo>
                  <a:lnTo>
                    <a:pt x="570" y="117"/>
                  </a:lnTo>
                  <a:lnTo>
                    <a:pt x="579" y="128"/>
                  </a:lnTo>
                  <a:lnTo>
                    <a:pt x="588" y="141"/>
                  </a:lnTo>
                  <a:lnTo>
                    <a:pt x="596" y="155"/>
                  </a:lnTo>
                  <a:lnTo>
                    <a:pt x="604" y="168"/>
                  </a:lnTo>
                  <a:lnTo>
                    <a:pt x="611" y="182"/>
                  </a:lnTo>
                  <a:lnTo>
                    <a:pt x="617" y="196"/>
                  </a:lnTo>
                  <a:lnTo>
                    <a:pt x="623" y="211"/>
                  </a:lnTo>
                  <a:lnTo>
                    <a:pt x="629" y="225"/>
                  </a:lnTo>
                  <a:lnTo>
                    <a:pt x="632" y="241"/>
                  </a:lnTo>
                  <a:lnTo>
                    <a:pt x="636" y="256"/>
                  </a:lnTo>
                  <a:lnTo>
                    <a:pt x="639" y="272"/>
                  </a:lnTo>
                  <a:lnTo>
                    <a:pt x="641" y="288"/>
                  </a:lnTo>
                  <a:lnTo>
                    <a:pt x="642" y="304"/>
                  </a:lnTo>
                  <a:lnTo>
                    <a:pt x="642" y="321"/>
                  </a:lnTo>
                  <a:close/>
                </a:path>
              </a:pathLst>
            </a:custGeom>
            <a:solidFill>
              <a:srgbClr val="F9711C"/>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latin typeface="Impact" pitchFamily="34" charset="0"/>
                <a:ea typeface="微软雅黑" pitchFamily="34" charset="-122"/>
              </a:endParaRPr>
            </a:p>
          </p:txBody>
        </p:sp>
        <p:sp>
          <p:nvSpPr>
            <p:cNvPr id="25" name="Rectangle 23"/>
            <p:cNvSpPr>
              <a:spLocks noChangeArrowheads="1"/>
            </p:cNvSpPr>
            <p:nvPr/>
          </p:nvSpPr>
          <p:spPr bwMode="auto">
            <a:xfrm>
              <a:off x="7138988" y="4121150"/>
              <a:ext cx="92075" cy="276225"/>
            </a:xfrm>
            <a:prstGeom prst="rect">
              <a:avLst/>
            </a:prstGeom>
            <a:noFill/>
            <a:ln>
              <a:noFill/>
            </a:ln>
            <a:extLst/>
          </p:spPr>
          <p:txBody>
            <a:bodyPr wrap="none" lIns="0" tIns="0" rIns="0" bIns="0">
              <a:spAutoFit/>
            </a:bodyPr>
            <a:lstStyle/>
            <a:p>
              <a:pPr algn="ctr"/>
              <a:r>
                <a:rPr lang="zh-CN" altLang="zh-CN">
                  <a:solidFill>
                    <a:srgbClr val="FFFFFF"/>
                  </a:solidFill>
                  <a:latin typeface="Impact" pitchFamily="34" charset="0"/>
                </a:rPr>
                <a:t>F</a:t>
              </a:r>
              <a:endParaRPr lang="zh-CN" altLang="zh-CN">
                <a:latin typeface="Impact" pitchFamily="34" charset="0"/>
              </a:endParaRPr>
            </a:p>
          </p:txBody>
        </p:sp>
        <p:sp>
          <p:nvSpPr>
            <p:cNvPr id="26" name="Rectangle 24"/>
            <p:cNvSpPr>
              <a:spLocks noChangeArrowheads="1"/>
            </p:cNvSpPr>
            <p:nvPr/>
          </p:nvSpPr>
          <p:spPr bwMode="auto">
            <a:xfrm>
              <a:off x="6825953" y="4400550"/>
              <a:ext cx="718145" cy="215444"/>
            </a:xfrm>
            <a:prstGeom prst="rect">
              <a:avLst/>
            </a:prstGeom>
            <a:noFill/>
            <a:ln>
              <a:noFill/>
            </a:ln>
            <a:extLst/>
          </p:spPr>
          <p:txBody>
            <a:bodyPr wrap="none" lIns="0" tIns="0" rIns="0" bIns="0">
              <a:spAutoFit/>
            </a:bodyPr>
            <a:lstStyle/>
            <a:p>
              <a:pPr algn="ctr"/>
              <a:r>
                <a:rPr lang="zh-CN" altLang="en-US" sz="1400" dirty="0">
                  <a:solidFill>
                    <a:srgbClr val="FFFFFF"/>
                  </a:solidFill>
                  <a:latin typeface="微软雅黑" pitchFamily="34" charset="-122"/>
                  <a:ea typeface="微软雅黑" pitchFamily="34" charset="-122"/>
                </a:rPr>
                <a:t>输入文字</a:t>
              </a:r>
              <a:endParaRPr lang="zh-CN" altLang="zh-CN" sz="1400" dirty="0">
                <a:latin typeface="微软雅黑" pitchFamily="34" charset="-122"/>
                <a:ea typeface="微软雅黑" pitchFamily="34" charset="-122"/>
              </a:endParaRPr>
            </a:p>
          </p:txBody>
        </p:sp>
      </p:grpSp>
      <p:grpSp>
        <p:nvGrpSpPr>
          <p:cNvPr id="27" name="组合 44"/>
          <p:cNvGrpSpPr>
            <a:grpSpLocks/>
          </p:cNvGrpSpPr>
          <p:nvPr/>
        </p:nvGrpSpPr>
        <p:grpSpPr bwMode="auto">
          <a:xfrm>
            <a:off x="7985125" y="2257426"/>
            <a:ext cx="1019175" cy="1020762"/>
            <a:chOff x="7985125" y="3589338"/>
            <a:chExt cx="1019175" cy="1020763"/>
          </a:xfrm>
        </p:grpSpPr>
        <p:sp>
          <p:nvSpPr>
            <p:cNvPr id="28" name="Freeform 6"/>
            <p:cNvSpPr>
              <a:spLocks/>
            </p:cNvSpPr>
            <p:nvPr/>
          </p:nvSpPr>
          <p:spPr bwMode="auto">
            <a:xfrm>
              <a:off x="7985125" y="3589338"/>
              <a:ext cx="1019175" cy="1020763"/>
            </a:xfrm>
            <a:custGeom>
              <a:avLst/>
              <a:gdLst>
                <a:gd name="T0" fmla="*/ 1019175 w 642"/>
                <a:gd name="T1" fmla="*/ 538163 h 643"/>
                <a:gd name="T2" fmla="*/ 1011238 w 642"/>
                <a:gd name="T3" fmla="*/ 614363 h 643"/>
                <a:gd name="T4" fmla="*/ 989013 w 642"/>
                <a:gd name="T5" fmla="*/ 685800 h 643"/>
                <a:gd name="T6" fmla="*/ 958850 w 642"/>
                <a:gd name="T7" fmla="*/ 752475 h 643"/>
                <a:gd name="T8" fmla="*/ 917575 w 642"/>
                <a:gd name="T9" fmla="*/ 815975 h 643"/>
                <a:gd name="T10" fmla="*/ 871538 w 642"/>
                <a:gd name="T11" fmla="*/ 869950 h 643"/>
                <a:gd name="T12" fmla="*/ 815975 w 642"/>
                <a:gd name="T13" fmla="*/ 919163 h 643"/>
                <a:gd name="T14" fmla="*/ 754062 w 642"/>
                <a:gd name="T15" fmla="*/ 958850 h 643"/>
                <a:gd name="T16" fmla="*/ 685800 w 642"/>
                <a:gd name="T17" fmla="*/ 990600 h 643"/>
                <a:gd name="T18" fmla="*/ 612775 w 642"/>
                <a:gd name="T19" fmla="*/ 1009650 h 643"/>
                <a:gd name="T20" fmla="*/ 536575 w 642"/>
                <a:gd name="T21" fmla="*/ 1020763 h 643"/>
                <a:gd name="T22" fmla="*/ 484188 w 642"/>
                <a:gd name="T23" fmla="*/ 1020763 h 643"/>
                <a:gd name="T24" fmla="*/ 406400 w 642"/>
                <a:gd name="T25" fmla="*/ 1009650 h 643"/>
                <a:gd name="T26" fmla="*/ 334962 w 642"/>
                <a:gd name="T27" fmla="*/ 990600 h 643"/>
                <a:gd name="T28" fmla="*/ 266700 w 642"/>
                <a:gd name="T29" fmla="*/ 958850 h 643"/>
                <a:gd name="T30" fmla="*/ 206375 w 642"/>
                <a:gd name="T31" fmla="*/ 919163 h 643"/>
                <a:gd name="T32" fmla="*/ 149225 w 642"/>
                <a:gd name="T33" fmla="*/ 869950 h 643"/>
                <a:gd name="T34" fmla="*/ 101600 w 642"/>
                <a:gd name="T35" fmla="*/ 815975 h 643"/>
                <a:gd name="T36" fmla="*/ 60325 w 642"/>
                <a:gd name="T37" fmla="*/ 752475 h 643"/>
                <a:gd name="T38" fmla="*/ 30163 w 642"/>
                <a:gd name="T39" fmla="*/ 685800 h 643"/>
                <a:gd name="T40" fmla="*/ 11112 w 642"/>
                <a:gd name="T41" fmla="*/ 614363 h 643"/>
                <a:gd name="T42" fmla="*/ 1588 w 642"/>
                <a:gd name="T43" fmla="*/ 538163 h 643"/>
                <a:gd name="T44" fmla="*/ 1588 w 642"/>
                <a:gd name="T45" fmla="*/ 484188 h 643"/>
                <a:gd name="T46" fmla="*/ 11112 w 642"/>
                <a:gd name="T47" fmla="*/ 407988 h 643"/>
                <a:gd name="T48" fmla="*/ 30163 w 642"/>
                <a:gd name="T49" fmla="*/ 334963 h 643"/>
                <a:gd name="T50" fmla="*/ 60325 w 642"/>
                <a:gd name="T51" fmla="*/ 268288 h 643"/>
                <a:gd name="T52" fmla="*/ 101600 w 642"/>
                <a:gd name="T53" fmla="*/ 204788 h 643"/>
                <a:gd name="T54" fmla="*/ 149225 w 642"/>
                <a:gd name="T55" fmla="*/ 150813 h 643"/>
                <a:gd name="T56" fmla="*/ 206375 w 642"/>
                <a:gd name="T57" fmla="*/ 101600 h 643"/>
                <a:gd name="T58" fmla="*/ 266700 w 642"/>
                <a:gd name="T59" fmla="*/ 61913 h 643"/>
                <a:gd name="T60" fmla="*/ 334962 w 642"/>
                <a:gd name="T61" fmla="*/ 31750 h 643"/>
                <a:gd name="T62" fmla="*/ 406400 w 642"/>
                <a:gd name="T63" fmla="*/ 11113 h 643"/>
                <a:gd name="T64" fmla="*/ 484188 w 642"/>
                <a:gd name="T65" fmla="*/ 0 h 643"/>
                <a:gd name="T66" fmla="*/ 536575 w 642"/>
                <a:gd name="T67" fmla="*/ 0 h 643"/>
                <a:gd name="T68" fmla="*/ 612775 w 642"/>
                <a:gd name="T69" fmla="*/ 11113 h 643"/>
                <a:gd name="T70" fmla="*/ 685800 w 642"/>
                <a:gd name="T71" fmla="*/ 31750 h 643"/>
                <a:gd name="T72" fmla="*/ 754062 w 642"/>
                <a:gd name="T73" fmla="*/ 61913 h 643"/>
                <a:gd name="T74" fmla="*/ 815975 w 642"/>
                <a:gd name="T75" fmla="*/ 101600 h 643"/>
                <a:gd name="T76" fmla="*/ 871538 w 642"/>
                <a:gd name="T77" fmla="*/ 150813 h 643"/>
                <a:gd name="T78" fmla="*/ 917575 w 642"/>
                <a:gd name="T79" fmla="*/ 204788 h 643"/>
                <a:gd name="T80" fmla="*/ 958850 w 642"/>
                <a:gd name="T81" fmla="*/ 268288 h 643"/>
                <a:gd name="T82" fmla="*/ 989013 w 642"/>
                <a:gd name="T83" fmla="*/ 334963 h 643"/>
                <a:gd name="T84" fmla="*/ 1011238 w 642"/>
                <a:gd name="T85" fmla="*/ 407988 h 643"/>
                <a:gd name="T86" fmla="*/ 1019175 w 642"/>
                <a:gd name="T87" fmla="*/ 484188 h 64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642"/>
                <a:gd name="T133" fmla="*/ 0 h 643"/>
                <a:gd name="T134" fmla="*/ 642 w 642"/>
                <a:gd name="T135" fmla="*/ 643 h 64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642" h="643">
                  <a:moveTo>
                    <a:pt x="642" y="322"/>
                  </a:moveTo>
                  <a:lnTo>
                    <a:pt x="642" y="322"/>
                  </a:lnTo>
                  <a:lnTo>
                    <a:pt x="642" y="339"/>
                  </a:lnTo>
                  <a:lnTo>
                    <a:pt x="641" y="355"/>
                  </a:lnTo>
                  <a:lnTo>
                    <a:pt x="639" y="371"/>
                  </a:lnTo>
                  <a:lnTo>
                    <a:pt x="637" y="387"/>
                  </a:lnTo>
                  <a:lnTo>
                    <a:pt x="632" y="401"/>
                  </a:lnTo>
                  <a:lnTo>
                    <a:pt x="629" y="417"/>
                  </a:lnTo>
                  <a:lnTo>
                    <a:pt x="623" y="432"/>
                  </a:lnTo>
                  <a:lnTo>
                    <a:pt x="617" y="447"/>
                  </a:lnTo>
                  <a:lnTo>
                    <a:pt x="610" y="461"/>
                  </a:lnTo>
                  <a:lnTo>
                    <a:pt x="604" y="474"/>
                  </a:lnTo>
                  <a:lnTo>
                    <a:pt x="596" y="488"/>
                  </a:lnTo>
                  <a:lnTo>
                    <a:pt x="588" y="502"/>
                  </a:lnTo>
                  <a:lnTo>
                    <a:pt x="578" y="514"/>
                  </a:lnTo>
                  <a:lnTo>
                    <a:pt x="569" y="526"/>
                  </a:lnTo>
                  <a:lnTo>
                    <a:pt x="559" y="538"/>
                  </a:lnTo>
                  <a:lnTo>
                    <a:pt x="549" y="548"/>
                  </a:lnTo>
                  <a:lnTo>
                    <a:pt x="537" y="560"/>
                  </a:lnTo>
                  <a:lnTo>
                    <a:pt x="526" y="570"/>
                  </a:lnTo>
                  <a:lnTo>
                    <a:pt x="514" y="579"/>
                  </a:lnTo>
                  <a:lnTo>
                    <a:pt x="501" y="588"/>
                  </a:lnTo>
                  <a:lnTo>
                    <a:pt x="488" y="596"/>
                  </a:lnTo>
                  <a:lnTo>
                    <a:pt x="475" y="604"/>
                  </a:lnTo>
                  <a:lnTo>
                    <a:pt x="461" y="611"/>
                  </a:lnTo>
                  <a:lnTo>
                    <a:pt x="446" y="618"/>
                  </a:lnTo>
                  <a:lnTo>
                    <a:pt x="432" y="624"/>
                  </a:lnTo>
                  <a:lnTo>
                    <a:pt x="417" y="628"/>
                  </a:lnTo>
                  <a:lnTo>
                    <a:pt x="402" y="633"/>
                  </a:lnTo>
                  <a:lnTo>
                    <a:pt x="386" y="636"/>
                  </a:lnTo>
                  <a:lnTo>
                    <a:pt x="370" y="640"/>
                  </a:lnTo>
                  <a:lnTo>
                    <a:pt x="354" y="642"/>
                  </a:lnTo>
                  <a:lnTo>
                    <a:pt x="338" y="643"/>
                  </a:lnTo>
                  <a:lnTo>
                    <a:pt x="321" y="643"/>
                  </a:lnTo>
                  <a:lnTo>
                    <a:pt x="305" y="643"/>
                  </a:lnTo>
                  <a:lnTo>
                    <a:pt x="288" y="642"/>
                  </a:lnTo>
                  <a:lnTo>
                    <a:pt x="272" y="640"/>
                  </a:lnTo>
                  <a:lnTo>
                    <a:pt x="256" y="636"/>
                  </a:lnTo>
                  <a:lnTo>
                    <a:pt x="241" y="633"/>
                  </a:lnTo>
                  <a:lnTo>
                    <a:pt x="225" y="628"/>
                  </a:lnTo>
                  <a:lnTo>
                    <a:pt x="211" y="624"/>
                  </a:lnTo>
                  <a:lnTo>
                    <a:pt x="196" y="618"/>
                  </a:lnTo>
                  <a:lnTo>
                    <a:pt x="182" y="611"/>
                  </a:lnTo>
                  <a:lnTo>
                    <a:pt x="168" y="604"/>
                  </a:lnTo>
                  <a:lnTo>
                    <a:pt x="155" y="596"/>
                  </a:lnTo>
                  <a:lnTo>
                    <a:pt x="142" y="588"/>
                  </a:lnTo>
                  <a:lnTo>
                    <a:pt x="130" y="579"/>
                  </a:lnTo>
                  <a:lnTo>
                    <a:pt x="117" y="570"/>
                  </a:lnTo>
                  <a:lnTo>
                    <a:pt x="106" y="560"/>
                  </a:lnTo>
                  <a:lnTo>
                    <a:pt x="94" y="548"/>
                  </a:lnTo>
                  <a:lnTo>
                    <a:pt x="83" y="538"/>
                  </a:lnTo>
                  <a:lnTo>
                    <a:pt x="74" y="526"/>
                  </a:lnTo>
                  <a:lnTo>
                    <a:pt x="64" y="514"/>
                  </a:lnTo>
                  <a:lnTo>
                    <a:pt x="54" y="502"/>
                  </a:lnTo>
                  <a:lnTo>
                    <a:pt x="46" y="488"/>
                  </a:lnTo>
                  <a:lnTo>
                    <a:pt x="38" y="474"/>
                  </a:lnTo>
                  <a:lnTo>
                    <a:pt x="32" y="461"/>
                  </a:lnTo>
                  <a:lnTo>
                    <a:pt x="25" y="447"/>
                  </a:lnTo>
                  <a:lnTo>
                    <a:pt x="19" y="432"/>
                  </a:lnTo>
                  <a:lnTo>
                    <a:pt x="15" y="417"/>
                  </a:lnTo>
                  <a:lnTo>
                    <a:pt x="10" y="401"/>
                  </a:lnTo>
                  <a:lnTo>
                    <a:pt x="7" y="387"/>
                  </a:lnTo>
                  <a:lnTo>
                    <a:pt x="3" y="371"/>
                  </a:lnTo>
                  <a:lnTo>
                    <a:pt x="2" y="355"/>
                  </a:lnTo>
                  <a:lnTo>
                    <a:pt x="1" y="339"/>
                  </a:lnTo>
                  <a:lnTo>
                    <a:pt x="0" y="322"/>
                  </a:lnTo>
                  <a:lnTo>
                    <a:pt x="1" y="305"/>
                  </a:lnTo>
                  <a:lnTo>
                    <a:pt x="2" y="289"/>
                  </a:lnTo>
                  <a:lnTo>
                    <a:pt x="3" y="273"/>
                  </a:lnTo>
                  <a:lnTo>
                    <a:pt x="7" y="257"/>
                  </a:lnTo>
                  <a:lnTo>
                    <a:pt x="10" y="242"/>
                  </a:lnTo>
                  <a:lnTo>
                    <a:pt x="15" y="226"/>
                  </a:lnTo>
                  <a:lnTo>
                    <a:pt x="19" y="211"/>
                  </a:lnTo>
                  <a:lnTo>
                    <a:pt x="25" y="196"/>
                  </a:lnTo>
                  <a:lnTo>
                    <a:pt x="32" y="183"/>
                  </a:lnTo>
                  <a:lnTo>
                    <a:pt x="38" y="169"/>
                  </a:lnTo>
                  <a:lnTo>
                    <a:pt x="46" y="155"/>
                  </a:lnTo>
                  <a:lnTo>
                    <a:pt x="54" y="142"/>
                  </a:lnTo>
                  <a:lnTo>
                    <a:pt x="64" y="129"/>
                  </a:lnTo>
                  <a:lnTo>
                    <a:pt x="74" y="118"/>
                  </a:lnTo>
                  <a:lnTo>
                    <a:pt x="83" y="105"/>
                  </a:lnTo>
                  <a:lnTo>
                    <a:pt x="94" y="95"/>
                  </a:lnTo>
                  <a:lnTo>
                    <a:pt x="106" y="83"/>
                  </a:lnTo>
                  <a:lnTo>
                    <a:pt x="117" y="73"/>
                  </a:lnTo>
                  <a:lnTo>
                    <a:pt x="130" y="64"/>
                  </a:lnTo>
                  <a:lnTo>
                    <a:pt x="142" y="55"/>
                  </a:lnTo>
                  <a:lnTo>
                    <a:pt x="155" y="47"/>
                  </a:lnTo>
                  <a:lnTo>
                    <a:pt x="168" y="39"/>
                  </a:lnTo>
                  <a:lnTo>
                    <a:pt x="182" y="32"/>
                  </a:lnTo>
                  <a:lnTo>
                    <a:pt x="196" y="25"/>
                  </a:lnTo>
                  <a:lnTo>
                    <a:pt x="211" y="20"/>
                  </a:lnTo>
                  <a:lnTo>
                    <a:pt x="225" y="15"/>
                  </a:lnTo>
                  <a:lnTo>
                    <a:pt x="241" y="11"/>
                  </a:lnTo>
                  <a:lnTo>
                    <a:pt x="256" y="7"/>
                  </a:lnTo>
                  <a:lnTo>
                    <a:pt x="272" y="4"/>
                  </a:lnTo>
                  <a:lnTo>
                    <a:pt x="288" y="1"/>
                  </a:lnTo>
                  <a:lnTo>
                    <a:pt x="305" y="0"/>
                  </a:lnTo>
                  <a:lnTo>
                    <a:pt x="321" y="0"/>
                  </a:lnTo>
                  <a:lnTo>
                    <a:pt x="338" y="0"/>
                  </a:lnTo>
                  <a:lnTo>
                    <a:pt x="354" y="1"/>
                  </a:lnTo>
                  <a:lnTo>
                    <a:pt x="370" y="4"/>
                  </a:lnTo>
                  <a:lnTo>
                    <a:pt x="386" y="7"/>
                  </a:lnTo>
                  <a:lnTo>
                    <a:pt x="402" y="11"/>
                  </a:lnTo>
                  <a:lnTo>
                    <a:pt x="417" y="15"/>
                  </a:lnTo>
                  <a:lnTo>
                    <a:pt x="432" y="20"/>
                  </a:lnTo>
                  <a:lnTo>
                    <a:pt x="446" y="25"/>
                  </a:lnTo>
                  <a:lnTo>
                    <a:pt x="461" y="32"/>
                  </a:lnTo>
                  <a:lnTo>
                    <a:pt x="475" y="39"/>
                  </a:lnTo>
                  <a:lnTo>
                    <a:pt x="488" y="47"/>
                  </a:lnTo>
                  <a:lnTo>
                    <a:pt x="501" y="55"/>
                  </a:lnTo>
                  <a:lnTo>
                    <a:pt x="514" y="64"/>
                  </a:lnTo>
                  <a:lnTo>
                    <a:pt x="526" y="73"/>
                  </a:lnTo>
                  <a:lnTo>
                    <a:pt x="537" y="83"/>
                  </a:lnTo>
                  <a:lnTo>
                    <a:pt x="549" y="95"/>
                  </a:lnTo>
                  <a:lnTo>
                    <a:pt x="559" y="105"/>
                  </a:lnTo>
                  <a:lnTo>
                    <a:pt x="569" y="118"/>
                  </a:lnTo>
                  <a:lnTo>
                    <a:pt x="578" y="129"/>
                  </a:lnTo>
                  <a:lnTo>
                    <a:pt x="588" y="142"/>
                  </a:lnTo>
                  <a:lnTo>
                    <a:pt x="596" y="155"/>
                  </a:lnTo>
                  <a:lnTo>
                    <a:pt x="604" y="169"/>
                  </a:lnTo>
                  <a:lnTo>
                    <a:pt x="610" y="183"/>
                  </a:lnTo>
                  <a:lnTo>
                    <a:pt x="617" y="196"/>
                  </a:lnTo>
                  <a:lnTo>
                    <a:pt x="623" y="211"/>
                  </a:lnTo>
                  <a:lnTo>
                    <a:pt x="629" y="226"/>
                  </a:lnTo>
                  <a:lnTo>
                    <a:pt x="632" y="242"/>
                  </a:lnTo>
                  <a:lnTo>
                    <a:pt x="637" y="257"/>
                  </a:lnTo>
                  <a:lnTo>
                    <a:pt x="639" y="273"/>
                  </a:lnTo>
                  <a:lnTo>
                    <a:pt x="641" y="289"/>
                  </a:lnTo>
                  <a:lnTo>
                    <a:pt x="642" y="305"/>
                  </a:lnTo>
                  <a:lnTo>
                    <a:pt x="642" y="322"/>
                  </a:lnTo>
                  <a:close/>
                </a:path>
              </a:pathLst>
            </a:custGeom>
            <a:solidFill>
              <a:srgbClr val="38B28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lgn="ctr"/>
              <a:endParaRPr lang="zh-CN" altLang="en-US">
                <a:latin typeface="Impact" pitchFamily="34" charset="0"/>
                <a:ea typeface="微软雅黑" pitchFamily="34" charset="-122"/>
              </a:endParaRPr>
            </a:p>
          </p:txBody>
        </p:sp>
        <p:sp>
          <p:nvSpPr>
            <p:cNvPr id="29" name="Rectangle 25"/>
            <p:cNvSpPr>
              <a:spLocks noChangeArrowheads="1"/>
            </p:cNvSpPr>
            <p:nvPr/>
          </p:nvSpPr>
          <p:spPr bwMode="auto">
            <a:xfrm>
              <a:off x="8431213" y="3787775"/>
              <a:ext cx="127000" cy="276225"/>
            </a:xfrm>
            <a:prstGeom prst="rect">
              <a:avLst/>
            </a:prstGeom>
            <a:noFill/>
            <a:ln>
              <a:noFill/>
            </a:ln>
            <a:extLst/>
          </p:spPr>
          <p:txBody>
            <a:bodyPr wrap="none" lIns="0" tIns="0" rIns="0" bIns="0">
              <a:spAutoFit/>
            </a:bodyPr>
            <a:lstStyle/>
            <a:p>
              <a:pPr algn="ctr"/>
              <a:r>
                <a:rPr lang="zh-CN" altLang="zh-CN">
                  <a:solidFill>
                    <a:srgbClr val="FFFFFF"/>
                  </a:solidFill>
                  <a:latin typeface="Impact" pitchFamily="34" charset="0"/>
                </a:rPr>
                <a:t>G</a:t>
              </a:r>
              <a:endParaRPr lang="zh-CN" altLang="zh-CN">
                <a:latin typeface="Impact" pitchFamily="34" charset="0"/>
              </a:endParaRPr>
            </a:p>
          </p:txBody>
        </p:sp>
        <p:sp>
          <p:nvSpPr>
            <p:cNvPr id="30" name="Rectangle 26"/>
            <p:cNvSpPr>
              <a:spLocks noChangeArrowheads="1"/>
            </p:cNvSpPr>
            <p:nvPr/>
          </p:nvSpPr>
          <p:spPr bwMode="auto">
            <a:xfrm>
              <a:off x="8135640" y="4068763"/>
              <a:ext cx="718145" cy="215444"/>
            </a:xfrm>
            <a:prstGeom prst="rect">
              <a:avLst/>
            </a:prstGeom>
            <a:noFill/>
            <a:ln>
              <a:noFill/>
            </a:ln>
            <a:extLst/>
          </p:spPr>
          <p:txBody>
            <a:bodyPr wrap="none" lIns="0" tIns="0" rIns="0" bIns="0">
              <a:spAutoFit/>
            </a:bodyPr>
            <a:lstStyle/>
            <a:p>
              <a:pPr algn="ctr"/>
              <a:r>
                <a:rPr lang="zh-CN" altLang="en-US" sz="1400" dirty="0">
                  <a:solidFill>
                    <a:srgbClr val="FFFFFF"/>
                  </a:solidFill>
                  <a:latin typeface="微软雅黑" pitchFamily="34" charset="-122"/>
                  <a:ea typeface="微软雅黑" pitchFamily="34" charset="-122"/>
                </a:rPr>
                <a:t>输入文字</a:t>
              </a:r>
              <a:endParaRPr lang="zh-CN" altLang="zh-CN" sz="1400" dirty="0">
                <a:latin typeface="微软雅黑" pitchFamily="34" charset="-122"/>
                <a:ea typeface="微软雅黑" pitchFamily="34" charset="-122"/>
              </a:endParaRPr>
            </a:p>
          </p:txBody>
        </p:sp>
      </p:grpSp>
      <p:grpSp>
        <p:nvGrpSpPr>
          <p:cNvPr id="31" name="组合 30"/>
          <p:cNvGrpSpPr/>
          <p:nvPr/>
        </p:nvGrpSpPr>
        <p:grpSpPr>
          <a:xfrm>
            <a:off x="2586121" y="1491630"/>
            <a:ext cx="497106" cy="497106"/>
            <a:chOff x="1842556" y="4008076"/>
            <a:chExt cx="497106" cy="497106"/>
          </a:xfrm>
        </p:grpSpPr>
        <p:sp>
          <p:nvSpPr>
            <p:cNvPr id="32" name="椭圆 31"/>
            <p:cNvSpPr/>
            <p:nvPr/>
          </p:nvSpPr>
          <p:spPr>
            <a:xfrm>
              <a:off x="1842556" y="4008076"/>
              <a:ext cx="497106" cy="497106"/>
            </a:xfrm>
            <a:prstGeom prst="ellipse">
              <a:avLst/>
            </a:prstGeom>
            <a:solidFill>
              <a:srgbClr val="ED4037"/>
            </a:solidFill>
            <a:ln>
              <a:solidFill>
                <a:srgbClr val="E74C2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1895300" y="4097371"/>
              <a:ext cx="391618" cy="318516"/>
              <a:chOff x="1075737" y="1609572"/>
              <a:chExt cx="541064" cy="440065"/>
            </a:xfrm>
            <a:solidFill>
              <a:schemeClr val="bg1">
                <a:lumMod val="85000"/>
              </a:schemeClr>
            </a:solidFill>
            <a:effectLst/>
          </p:grpSpPr>
          <p:sp>
            <p:nvSpPr>
              <p:cNvPr id="34" name="Freeform 86"/>
              <p:cNvSpPr>
                <a:spLocks noEditPoints="1"/>
              </p:cNvSpPr>
              <p:nvPr/>
            </p:nvSpPr>
            <p:spPr bwMode="black">
              <a:xfrm>
                <a:off x="1075737" y="1652491"/>
                <a:ext cx="395062" cy="397146"/>
              </a:xfrm>
              <a:custGeom>
                <a:avLst/>
                <a:gdLst>
                  <a:gd name="T0" fmla="*/ 287 w 292"/>
                  <a:gd name="T1" fmla="*/ 113 h 294"/>
                  <a:gd name="T2" fmla="*/ 239 w 292"/>
                  <a:gd name="T3" fmla="*/ 105 h 294"/>
                  <a:gd name="T4" fmla="*/ 252 w 292"/>
                  <a:gd name="T5" fmla="*/ 58 h 294"/>
                  <a:gd name="T6" fmla="*/ 229 w 292"/>
                  <a:gd name="T7" fmla="*/ 32 h 294"/>
                  <a:gd name="T8" fmla="*/ 187 w 292"/>
                  <a:gd name="T9" fmla="*/ 57 h 294"/>
                  <a:gd name="T10" fmla="*/ 167 w 292"/>
                  <a:gd name="T11" fmla="*/ 6 h 294"/>
                  <a:gd name="T12" fmla="*/ 132 w 292"/>
                  <a:gd name="T13" fmla="*/ 0 h 294"/>
                  <a:gd name="T14" fmla="*/ 115 w 292"/>
                  <a:gd name="T15" fmla="*/ 53 h 294"/>
                  <a:gd name="T16" fmla="*/ 72 w 292"/>
                  <a:gd name="T17" fmla="*/ 31 h 294"/>
                  <a:gd name="T18" fmla="*/ 42 w 292"/>
                  <a:gd name="T19" fmla="*/ 49 h 294"/>
                  <a:gd name="T20" fmla="*/ 59 w 292"/>
                  <a:gd name="T21" fmla="*/ 95 h 294"/>
                  <a:gd name="T22" fmla="*/ 12 w 292"/>
                  <a:gd name="T23" fmla="*/ 107 h 294"/>
                  <a:gd name="T24" fmla="*/ 0 w 292"/>
                  <a:gd name="T25" fmla="*/ 140 h 294"/>
                  <a:gd name="T26" fmla="*/ 43 w 292"/>
                  <a:gd name="T27" fmla="*/ 164 h 294"/>
                  <a:gd name="T28" fmla="*/ 14 w 292"/>
                  <a:gd name="T29" fmla="*/ 204 h 294"/>
                  <a:gd name="T30" fmla="*/ 27 w 292"/>
                  <a:gd name="T31" fmla="*/ 237 h 294"/>
                  <a:gd name="T32" fmla="*/ 75 w 292"/>
                  <a:gd name="T33" fmla="*/ 227 h 294"/>
                  <a:gd name="T34" fmla="*/ 79 w 292"/>
                  <a:gd name="T35" fmla="*/ 276 h 294"/>
                  <a:gd name="T36" fmla="*/ 109 w 292"/>
                  <a:gd name="T37" fmla="*/ 293 h 294"/>
                  <a:gd name="T38" fmla="*/ 140 w 292"/>
                  <a:gd name="T39" fmla="*/ 255 h 294"/>
                  <a:gd name="T40" fmla="*/ 152 w 292"/>
                  <a:gd name="T41" fmla="*/ 255 h 294"/>
                  <a:gd name="T42" fmla="*/ 183 w 292"/>
                  <a:gd name="T43" fmla="*/ 293 h 294"/>
                  <a:gd name="T44" fmla="*/ 213 w 292"/>
                  <a:gd name="T45" fmla="*/ 276 h 294"/>
                  <a:gd name="T46" fmla="*/ 217 w 292"/>
                  <a:gd name="T47" fmla="*/ 227 h 294"/>
                  <a:gd name="T48" fmla="*/ 265 w 292"/>
                  <a:gd name="T49" fmla="*/ 237 h 294"/>
                  <a:gd name="T50" fmla="*/ 278 w 292"/>
                  <a:gd name="T51" fmla="*/ 204 h 294"/>
                  <a:gd name="T52" fmla="*/ 249 w 292"/>
                  <a:gd name="T53" fmla="*/ 164 h 294"/>
                  <a:gd name="T54" fmla="*/ 292 w 292"/>
                  <a:gd name="T55" fmla="*/ 140 h 294"/>
                  <a:gd name="T56" fmla="*/ 187 w 292"/>
                  <a:gd name="T57" fmla="*/ 193 h 294"/>
                  <a:gd name="T58" fmla="*/ 105 w 292"/>
                  <a:gd name="T59" fmla="*/ 193 h 294"/>
                  <a:gd name="T60" fmla="*/ 105 w 292"/>
                  <a:gd name="T61" fmla="*/ 111 h 294"/>
                  <a:gd name="T62" fmla="*/ 187 w 292"/>
                  <a:gd name="T63" fmla="*/ 11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92" h="294">
                    <a:moveTo>
                      <a:pt x="292" y="140"/>
                    </a:moveTo>
                    <a:cubicBezTo>
                      <a:pt x="287" y="113"/>
                      <a:pt x="287" y="113"/>
                      <a:pt x="287" y="113"/>
                    </a:cubicBezTo>
                    <a:cubicBezTo>
                      <a:pt x="286" y="110"/>
                      <a:pt x="284" y="108"/>
                      <a:pt x="280" y="107"/>
                    </a:cubicBezTo>
                    <a:cubicBezTo>
                      <a:pt x="239" y="105"/>
                      <a:pt x="239" y="105"/>
                      <a:pt x="239" y="105"/>
                    </a:cubicBezTo>
                    <a:cubicBezTo>
                      <a:pt x="237" y="102"/>
                      <a:pt x="235" y="98"/>
                      <a:pt x="233" y="95"/>
                    </a:cubicBezTo>
                    <a:cubicBezTo>
                      <a:pt x="252" y="58"/>
                      <a:pt x="252" y="58"/>
                      <a:pt x="252" y="58"/>
                    </a:cubicBezTo>
                    <a:cubicBezTo>
                      <a:pt x="254" y="55"/>
                      <a:pt x="253" y="51"/>
                      <a:pt x="250" y="49"/>
                    </a:cubicBezTo>
                    <a:cubicBezTo>
                      <a:pt x="229" y="32"/>
                      <a:pt x="229" y="32"/>
                      <a:pt x="229" y="32"/>
                    </a:cubicBezTo>
                    <a:cubicBezTo>
                      <a:pt x="227" y="29"/>
                      <a:pt x="223" y="29"/>
                      <a:pt x="220" y="31"/>
                    </a:cubicBezTo>
                    <a:cubicBezTo>
                      <a:pt x="187" y="57"/>
                      <a:pt x="187" y="57"/>
                      <a:pt x="187" y="57"/>
                    </a:cubicBezTo>
                    <a:cubicBezTo>
                      <a:pt x="184" y="55"/>
                      <a:pt x="181" y="54"/>
                      <a:pt x="177" y="53"/>
                    </a:cubicBezTo>
                    <a:cubicBezTo>
                      <a:pt x="167" y="6"/>
                      <a:pt x="167" y="6"/>
                      <a:pt x="167" y="6"/>
                    </a:cubicBezTo>
                    <a:cubicBezTo>
                      <a:pt x="166" y="3"/>
                      <a:pt x="163" y="0"/>
                      <a:pt x="160" y="0"/>
                    </a:cubicBezTo>
                    <a:cubicBezTo>
                      <a:pt x="132" y="0"/>
                      <a:pt x="132" y="0"/>
                      <a:pt x="132" y="0"/>
                    </a:cubicBezTo>
                    <a:cubicBezTo>
                      <a:pt x="129" y="0"/>
                      <a:pt x="126" y="3"/>
                      <a:pt x="125" y="6"/>
                    </a:cubicBezTo>
                    <a:cubicBezTo>
                      <a:pt x="115" y="53"/>
                      <a:pt x="115" y="53"/>
                      <a:pt x="115" y="53"/>
                    </a:cubicBezTo>
                    <a:cubicBezTo>
                      <a:pt x="111" y="54"/>
                      <a:pt x="108" y="55"/>
                      <a:pt x="105" y="57"/>
                    </a:cubicBezTo>
                    <a:cubicBezTo>
                      <a:pt x="72" y="31"/>
                      <a:pt x="72" y="31"/>
                      <a:pt x="72" y="31"/>
                    </a:cubicBezTo>
                    <a:cubicBezTo>
                      <a:pt x="69" y="29"/>
                      <a:pt x="65" y="29"/>
                      <a:pt x="63" y="31"/>
                    </a:cubicBezTo>
                    <a:cubicBezTo>
                      <a:pt x="42" y="49"/>
                      <a:pt x="42" y="49"/>
                      <a:pt x="42" y="49"/>
                    </a:cubicBezTo>
                    <a:cubicBezTo>
                      <a:pt x="39" y="51"/>
                      <a:pt x="39" y="55"/>
                      <a:pt x="40" y="58"/>
                    </a:cubicBezTo>
                    <a:cubicBezTo>
                      <a:pt x="59" y="95"/>
                      <a:pt x="59" y="95"/>
                      <a:pt x="59" y="95"/>
                    </a:cubicBezTo>
                    <a:cubicBezTo>
                      <a:pt x="57" y="98"/>
                      <a:pt x="55" y="102"/>
                      <a:pt x="53" y="105"/>
                    </a:cubicBezTo>
                    <a:cubicBezTo>
                      <a:pt x="12" y="107"/>
                      <a:pt x="12" y="107"/>
                      <a:pt x="12" y="107"/>
                    </a:cubicBezTo>
                    <a:cubicBezTo>
                      <a:pt x="8" y="107"/>
                      <a:pt x="6" y="110"/>
                      <a:pt x="5" y="113"/>
                    </a:cubicBezTo>
                    <a:cubicBezTo>
                      <a:pt x="0" y="140"/>
                      <a:pt x="0" y="140"/>
                      <a:pt x="0" y="140"/>
                    </a:cubicBezTo>
                    <a:cubicBezTo>
                      <a:pt x="0" y="143"/>
                      <a:pt x="1" y="147"/>
                      <a:pt x="4" y="148"/>
                    </a:cubicBezTo>
                    <a:cubicBezTo>
                      <a:pt x="43" y="164"/>
                      <a:pt x="43" y="164"/>
                      <a:pt x="43" y="164"/>
                    </a:cubicBezTo>
                    <a:cubicBezTo>
                      <a:pt x="44" y="168"/>
                      <a:pt x="44" y="172"/>
                      <a:pt x="45" y="176"/>
                    </a:cubicBezTo>
                    <a:cubicBezTo>
                      <a:pt x="14" y="204"/>
                      <a:pt x="14" y="204"/>
                      <a:pt x="14" y="204"/>
                    </a:cubicBezTo>
                    <a:cubicBezTo>
                      <a:pt x="12" y="206"/>
                      <a:pt x="11" y="210"/>
                      <a:pt x="13" y="213"/>
                    </a:cubicBezTo>
                    <a:cubicBezTo>
                      <a:pt x="27" y="237"/>
                      <a:pt x="27" y="237"/>
                      <a:pt x="27" y="237"/>
                    </a:cubicBezTo>
                    <a:cubicBezTo>
                      <a:pt x="28" y="239"/>
                      <a:pt x="32" y="241"/>
                      <a:pt x="35" y="240"/>
                    </a:cubicBezTo>
                    <a:cubicBezTo>
                      <a:pt x="75" y="227"/>
                      <a:pt x="75" y="227"/>
                      <a:pt x="75" y="227"/>
                    </a:cubicBezTo>
                    <a:cubicBezTo>
                      <a:pt x="78" y="230"/>
                      <a:pt x="81" y="233"/>
                      <a:pt x="84" y="235"/>
                    </a:cubicBezTo>
                    <a:cubicBezTo>
                      <a:pt x="79" y="276"/>
                      <a:pt x="79" y="276"/>
                      <a:pt x="79" y="276"/>
                    </a:cubicBezTo>
                    <a:cubicBezTo>
                      <a:pt x="78" y="280"/>
                      <a:pt x="80" y="283"/>
                      <a:pt x="83" y="284"/>
                    </a:cubicBezTo>
                    <a:cubicBezTo>
                      <a:pt x="109" y="293"/>
                      <a:pt x="109" y="293"/>
                      <a:pt x="109" y="293"/>
                    </a:cubicBezTo>
                    <a:cubicBezTo>
                      <a:pt x="112" y="294"/>
                      <a:pt x="116" y="293"/>
                      <a:pt x="118" y="291"/>
                    </a:cubicBezTo>
                    <a:cubicBezTo>
                      <a:pt x="140" y="255"/>
                      <a:pt x="140" y="255"/>
                      <a:pt x="140" y="255"/>
                    </a:cubicBezTo>
                    <a:cubicBezTo>
                      <a:pt x="142" y="255"/>
                      <a:pt x="144" y="256"/>
                      <a:pt x="146" y="256"/>
                    </a:cubicBezTo>
                    <a:cubicBezTo>
                      <a:pt x="148" y="256"/>
                      <a:pt x="150" y="255"/>
                      <a:pt x="152" y="255"/>
                    </a:cubicBezTo>
                    <a:cubicBezTo>
                      <a:pt x="174" y="291"/>
                      <a:pt x="174" y="291"/>
                      <a:pt x="174" y="291"/>
                    </a:cubicBezTo>
                    <a:cubicBezTo>
                      <a:pt x="176" y="293"/>
                      <a:pt x="180" y="294"/>
                      <a:pt x="183" y="293"/>
                    </a:cubicBezTo>
                    <a:cubicBezTo>
                      <a:pt x="209" y="284"/>
                      <a:pt x="209" y="284"/>
                      <a:pt x="209" y="284"/>
                    </a:cubicBezTo>
                    <a:cubicBezTo>
                      <a:pt x="212" y="283"/>
                      <a:pt x="214" y="280"/>
                      <a:pt x="213" y="276"/>
                    </a:cubicBezTo>
                    <a:cubicBezTo>
                      <a:pt x="208" y="235"/>
                      <a:pt x="208" y="235"/>
                      <a:pt x="208" y="235"/>
                    </a:cubicBezTo>
                    <a:cubicBezTo>
                      <a:pt x="211" y="232"/>
                      <a:pt x="214" y="230"/>
                      <a:pt x="217" y="227"/>
                    </a:cubicBezTo>
                    <a:cubicBezTo>
                      <a:pt x="257" y="240"/>
                      <a:pt x="257" y="240"/>
                      <a:pt x="257" y="240"/>
                    </a:cubicBezTo>
                    <a:cubicBezTo>
                      <a:pt x="260" y="241"/>
                      <a:pt x="264" y="239"/>
                      <a:pt x="265" y="237"/>
                    </a:cubicBezTo>
                    <a:cubicBezTo>
                      <a:pt x="279" y="213"/>
                      <a:pt x="279" y="213"/>
                      <a:pt x="279" y="213"/>
                    </a:cubicBezTo>
                    <a:cubicBezTo>
                      <a:pt x="281" y="210"/>
                      <a:pt x="280" y="206"/>
                      <a:pt x="278" y="204"/>
                    </a:cubicBezTo>
                    <a:cubicBezTo>
                      <a:pt x="247" y="176"/>
                      <a:pt x="247" y="176"/>
                      <a:pt x="247" y="176"/>
                    </a:cubicBezTo>
                    <a:cubicBezTo>
                      <a:pt x="248" y="172"/>
                      <a:pt x="248" y="168"/>
                      <a:pt x="249" y="164"/>
                    </a:cubicBezTo>
                    <a:cubicBezTo>
                      <a:pt x="288" y="148"/>
                      <a:pt x="288" y="148"/>
                      <a:pt x="288" y="148"/>
                    </a:cubicBezTo>
                    <a:cubicBezTo>
                      <a:pt x="291" y="147"/>
                      <a:pt x="292" y="144"/>
                      <a:pt x="292" y="140"/>
                    </a:cubicBezTo>
                    <a:close/>
                    <a:moveTo>
                      <a:pt x="204" y="152"/>
                    </a:moveTo>
                    <a:cubicBezTo>
                      <a:pt x="204" y="168"/>
                      <a:pt x="197" y="182"/>
                      <a:pt x="187" y="193"/>
                    </a:cubicBezTo>
                    <a:cubicBezTo>
                      <a:pt x="176" y="203"/>
                      <a:pt x="162" y="210"/>
                      <a:pt x="146" y="210"/>
                    </a:cubicBezTo>
                    <a:cubicBezTo>
                      <a:pt x="130" y="210"/>
                      <a:pt x="116" y="203"/>
                      <a:pt x="105" y="193"/>
                    </a:cubicBezTo>
                    <a:cubicBezTo>
                      <a:pt x="95" y="182"/>
                      <a:pt x="88" y="168"/>
                      <a:pt x="88" y="152"/>
                    </a:cubicBezTo>
                    <a:cubicBezTo>
                      <a:pt x="88" y="136"/>
                      <a:pt x="95" y="121"/>
                      <a:pt x="105" y="111"/>
                    </a:cubicBezTo>
                    <a:cubicBezTo>
                      <a:pt x="116" y="100"/>
                      <a:pt x="130" y="94"/>
                      <a:pt x="146" y="94"/>
                    </a:cubicBezTo>
                    <a:cubicBezTo>
                      <a:pt x="162" y="94"/>
                      <a:pt x="176" y="100"/>
                      <a:pt x="187" y="111"/>
                    </a:cubicBezTo>
                    <a:cubicBezTo>
                      <a:pt x="197" y="121"/>
                      <a:pt x="204" y="136"/>
                      <a:pt x="204" y="152"/>
                    </a:cubicBezTo>
                    <a:close/>
                  </a:path>
                </a:pathLst>
              </a:custGeom>
              <a:solidFill>
                <a:srgbClr val="FDFDFD"/>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200"/>
              </a:p>
            </p:txBody>
          </p:sp>
          <p:sp>
            <p:nvSpPr>
              <p:cNvPr id="35" name="Freeform 88"/>
              <p:cNvSpPr>
                <a:spLocks noEditPoints="1"/>
              </p:cNvSpPr>
              <p:nvPr/>
            </p:nvSpPr>
            <p:spPr bwMode="black">
              <a:xfrm>
                <a:off x="1416407" y="1609572"/>
                <a:ext cx="200394" cy="215741"/>
              </a:xfrm>
              <a:custGeom>
                <a:avLst/>
                <a:gdLst>
                  <a:gd name="T0" fmla="*/ 129 w 148"/>
                  <a:gd name="T1" fmla="*/ 91 h 160"/>
                  <a:gd name="T2" fmla="*/ 131 w 148"/>
                  <a:gd name="T3" fmla="*/ 80 h 160"/>
                  <a:gd name="T4" fmla="*/ 129 w 148"/>
                  <a:gd name="T5" fmla="*/ 70 h 160"/>
                  <a:gd name="T6" fmla="*/ 145 w 148"/>
                  <a:gd name="T7" fmla="*/ 55 h 160"/>
                  <a:gd name="T8" fmla="*/ 147 w 148"/>
                  <a:gd name="T9" fmla="*/ 50 h 160"/>
                  <a:gd name="T10" fmla="*/ 147 w 148"/>
                  <a:gd name="T11" fmla="*/ 46 h 160"/>
                  <a:gd name="T12" fmla="*/ 140 w 148"/>
                  <a:gd name="T13" fmla="*/ 34 h 160"/>
                  <a:gd name="T14" fmla="*/ 133 w 148"/>
                  <a:gd name="T15" fmla="*/ 31 h 160"/>
                  <a:gd name="T16" fmla="*/ 131 w 148"/>
                  <a:gd name="T17" fmla="*/ 31 h 160"/>
                  <a:gd name="T18" fmla="*/ 111 w 148"/>
                  <a:gd name="T19" fmla="*/ 37 h 160"/>
                  <a:gd name="T20" fmla="*/ 92 w 148"/>
                  <a:gd name="T21" fmla="*/ 27 h 160"/>
                  <a:gd name="T22" fmla="*/ 88 w 148"/>
                  <a:gd name="T23" fmla="*/ 6 h 160"/>
                  <a:gd name="T24" fmla="*/ 81 w 148"/>
                  <a:gd name="T25" fmla="*/ 0 h 160"/>
                  <a:gd name="T26" fmla="*/ 67 w 148"/>
                  <a:gd name="T27" fmla="*/ 0 h 160"/>
                  <a:gd name="T28" fmla="*/ 60 w 148"/>
                  <a:gd name="T29" fmla="*/ 6 h 160"/>
                  <a:gd name="T30" fmla="*/ 55 w 148"/>
                  <a:gd name="T31" fmla="*/ 27 h 160"/>
                  <a:gd name="T32" fmla="*/ 37 w 148"/>
                  <a:gd name="T33" fmla="*/ 38 h 160"/>
                  <a:gd name="T34" fmla="*/ 16 w 148"/>
                  <a:gd name="T35" fmla="*/ 31 h 160"/>
                  <a:gd name="T36" fmla="*/ 14 w 148"/>
                  <a:gd name="T37" fmla="*/ 31 h 160"/>
                  <a:gd name="T38" fmla="*/ 8 w 148"/>
                  <a:gd name="T39" fmla="*/ 34 h 160"/>
                  <a:gd name="T40" fmla="*/ 1 w 148"/>
                  <a:gd name="T41" fmla="*/ 46 h 160"/>
                  <a:gd name="T42" fmla="*/ 0 w 148"/>
                  <a:gd name="T43" fmla="*/ 50 h 160"/>
                  <a:gd name="T44" fmla="*/ 2 w 148"/>
                  <a:gd name="T45" fmla="*/ 55 h 160"/>
                  <a:gd name="T46" fmla="*/ 19 w 148"/>
                  <a:gd name="T47" fmla="*/ 70 h 160"/>
                  <a:gd name="T48" fmla="*/ 17 w 148"/>
                  <a:gd name="T49" fmla="*/ 80 h 160"/>
                  <a:gd name="T50" fmla="*/ 19 w 148"/>
                  <a:gd name="T51" fmla="*/ 91 h 160"/>
                  <a:gd name="T52" fmla="*/ 2 w 148"/>
                  <a:gd name="T53" fmla="*/ 106 h 160"/>
                  <a:gd name="T54" fmla="*/ 0 w 148"/>
                  <a:gd name="T55" fmla="*/ 111 h 160"/>
                  <a:gd name="T56" fmla="*/ 1 w 148"/>
                  <a:gd name="T57" fmla="*/ 114 h 160"/>
                  <a:gd name="T58" fmla="*/ 8 w 148"/>
                  <a:gd name="T59" fmla="*/ 126 h 160"/>
                  <a:gd name="T60" fmla="*/ 14 w 148"/>
                  <a:gd name="T61" fmla="*/ 130 h 160"/>
                  <a:gd name="T62" fmla="*/ 16 w 148"/>
                  <a:gd name="T63" fmla="*/ 130 h 160"/>
                  <a:gd name="T64" fmla="*/ 37 w 148"/>
                  <a:gd name="T65" fmla="*/ 123 h 160"/>
                  <a:gd name="T66" fmla="*/ 55 w 148"/>
                  <a:gd name="T67" fmla="*/ 133 h 160"/>
                  <a:gd name="T68" fmla="*/ 60 w 148"/>
                  <a:gd name="T69" fmla="*/ 155 h 160"/>
                  <a:gd name="T70" fmla="*/ 67 w 148"/>
                  <a:gd name="T71" fmla="*/ 160 h 160"/>
                  <a:gd name="T72" fmla="*/ 81 w 148"/>
                  <a:gd name="T73" fmla="*/ 160 h 160"/>
                  <a:gd name="T74" fmla="*/ 88 w 148"/>
                  <a:gd name="T75" fmla="*/ 155 h 160"/>
                  <a:gd name="T76" fmla="*/ 92 w 148"/>
                  <a:gd name="T77" fmla="*/ 134 h 160"/>
                  <a:gd name="T78" fmla="*/ 111 w 148"/>
                  <a:gd name="T79" fmla="*/ 123 h 160"/>
                  <a:gd name="T80" fmla="*/ 131 w 148"/>
                  <a:gd name="T81" fmla="*/ 130 h 160"/>
                  <a:gd name="T82" fmla="*/ 133 w 148"/>
                  <a:gd name="T83" fmla="*/ 130 h 160"/>
                  <a:gd name="T84" fmla="*/ 140 w 148"/>
                  <a:gd name="T85" fmla="*/ 126 h 160"/>
                  <a:gd name="T86" fmla="*/ 147 w 148"/>
                  <a:gd name="T87" fmla="*/ 114 h 160"/>
                  <a:gd name="T88" fmla="*/ 147 w 148"/>
                  <a:gd name="T89" fmla="*/ 111 h 160"/>
                  <a:gd name="T90" fmla="*/ 145 w 148"/>
                  <a:gd name="T91" fmla="*/ 106 h 160"/>
                  <a:gd name="T92" fmla="*/ 129 w 148"/>
                  <a:gd name="T93" fmla="*/ 91 h 160"/>
                  <a:gd name="T94" fmla="*/ 96 w 148"/>
                  <a:gd name="T95" fmla="*/ 80 h 160"/>
                  <a:gd name="T96" fmla="*/ 74 w 148"/>
                  <a:gd name="T97" fmla="*/ 102 h 160"/>
                  <a:gd name="T98" fmla="*/ 52 w 148"/>
                  <a:gd name="T99" fmla="*/ 80 h 160"/>
                  <a:gd name="T100" fmla="*/ 74 w 148"/>
                  <a:gd name="T101" fmla="*/ 58 h 160"/>
                  <a:gd name="T102" fmla="*/ 96 w 148"/>
                  <a:gd name="T103" fmla="*/ 8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48" h="160">
                    <a:moveTo>
                      <a:pt x="129" y="91"/>
                    </a:moveTo>
                    <a:cubicBezTo>
                      <a:pt x="130" y="88"/>
                      <a:pt x="131" y="84"/>
                      <a:pt x="131" y="80"/>
                    </a:cubicBezTo>
                    <a:cubicBezTo>
                      <a:pt x="131" y="77"/>
                      <a:pt x="130" y="73"/>
                      <a:pt x="129" y="70"/>
                    </a:cubicBezTo>
                    <a:cubicBezTo>
                      <a:pt x="145" y="55"/>
                      <a:pt x="145" y="55"/>
                      <a:pt x="145" y="55"/>
                    </a:cubicBezTo>
                    <a:cubicBezTo>
                      <a:pt x="147" y="54"/>
                      <a:pt x="147" y="52"/>
                      <a:pt x="147" y="50"/>
                    </a:cubicBezTo>
                    <a:cubicBezTo>
                      <a:pt x="147" y="49"/>
                      <a:pt x="147" y="47"/>
                      <a:pt x="147" y="46"/>
                    </a:cubicBezTo>
                    <a:cubicBezTo>
                      <a:pt x="140" y="34"/>
                      <a:pt x="140" y="34"/>
                      <a:pt x="140" y="34"/>
                    </a:cubicBezTo>
                    <a:cubicBezTo>
                      <a:pt x="138" y="32"/>
                      <a:pt x="136" y="31"/>
                      <a:pt x="133" y="31"/>
                    </a:cubicBezTo>
                    <a:cubicBezTo>
                      <a:pt x="133" y="31"/>
                      <a:pt x="132" y="31"/>
                      <a:pt x="131" y="31"/>
                    </a:cubicBezTo>
                    <a:cubicBezTo>
                      <a:pt x="111" y="37"/>
                      <a:pt x="111" y="37"/>
                      <a:pt x="111" y="37"/>
                    </a:cubicBezTo>
                    <a:cubicBezTo>
                      <a:pt x="105" y="33"/>
                      <a:pt x="99" y="29"/>
                      <a:pt x="92" y="27"/>
                    </a:cubicBezTo>
                    <a:cubicBezTo>
                      <a:pt x="88" y="6"/>
                      <a:pt x="88" y="6"/>
                      <a:pt x="88" y="6"/>
                    </a:cubicBezTo>
                    <a:cubicBezTo>
                      <a:pt x="87" y="3"/>
                      <a:pt x="84" y="0"/>
                      <a:pt x="81" y="0"/>
                    </a:cubicBezTo>
                    <a:cubicBezTo>
                      <a:pt x="67" y="0"/>
                      <a:pt x="67" y="0"/>
                      <a:pt x="67" y="0"/>
                    </a:cubicBezTo>
                    <a:cubicBezTo>
                      <a:pt x="63" y="0"/>
                      <a:pt x="61" y="3"/>
                      <a:pt x="60" y="6"/>
                    </a:cubicBezTo>
                    <a:cubicBezTo>
                      <a:pt x="55" y="27"/>
                      <a:pt x="55" y="27"/>
                      <a:pt x="55" y="27"/>
                    </a:cubicBezTo>
                    <a:cubicBezTo>
                      <a:pt x="48" y="29"/>
                      <a:pt x="42" y="33"/>
                      <a:pt x="37" y="38"/>
                    </a:cubicBezTo>
                    <a:cubicBezTo>
                      <a:pt x="16" y="31"/>
                      <a:pt x="16" y="31"/>
                      <a:pt x="16" y="31"/>
                    </a:cubicBezTo>
                    <a:cubicBezTo>
                      <a:pt x="15" y="31"/>
                      <a:pt x="15" y="31"/>
                      <a:pt x="14" y="31"/>
                    </a:cubicBezTo>
                    <a:cubicBezTo>
                      <a:pt x="12" y="31"/>
                      <a:pt x="9" y="32"/>
                      <a:pt x="8" y="34"/>
                    </a:cubicBezTo>
                    <a:cubicBezTo>
                      <a:pt x="1" y="46"/>
                      <a:pt x="1" y="46"/>
                      <a:pt x="1" y="46"/>
                    </a:cubicBezTo>
                    <a:cubicBezTo>
                      <a:pt x="0" y="47"/>
                      <a:pt x="0" y="49"/>
                      <a:pt x="0" y="50"/>
                    </a:cubicBezTo>
                    <a:cubicBezTo>
                      <a:pt x="0" y="52"/>
                      <a:pt x="1" y="54"/>
                      <a:pt x="2" y="55"/>
                    </a:cubicBezTo>
                    <a:cubicBezTo>
                      <a:pt x="19" y="70"/>
                      <a:pt x="19" y="70"/>
                      <a:pt x="19" y="70"/>
                    </a:cubicBezTo>
                    <a:cubicBezTo>
                      <a:pt x="18" y="73"/>
                      <a:pt x="17" y="77"/>
                      <a:pt x="17" y="80"/>
                    </a:cubicBezTo>
                    <a:cubicBezTo>
                      <a:pt x="17" y="84"/>
                      <a:pt x="18" y="87"/>
                      <a:pt x="19" y="91"/>
                    </a:cubicBezTo>
                    <a:cubicBezTo>
                      <a:pt x="2" y="106"/>
                      <a:pt x="2" y="106"/>
                      <a:pt x="2" y="106"/>
                    </a:cubicBezTo>
                    <a:cubicBezTo>
                      <a:pt x="1" y="107"/>
                      <a:pt x="0" y="109"/>
                      <a:pt x="0" y="111"/>
                    </a:cubicBezTo>
                    <a:cubicBezTo>
                      <a:pt x="0" y="112"/>
                      <a:pt x="0" y="113"/>
                      <a:pt x="1" y="114"/>
                    </a:cubicBezTo>
                    <a:cubicBezTo>
                      <a:pt x="8" y="126"/>
                      <a:pt x="8" y="126"/>
                      <a:pt x="8" y="126"/>
                    </a:cubicBezTo>
                    <a:cubicBezTo>
                      <a:pt x="9" y="129"/>
                      <a:pt x="12" y="130"/>
                      <a:pt x="14" y="130"/>
                    </a:cubicBezTo>
                    <a:cubicBezTo>
                      <a:pt x="15" y="130"/>
                      <a:pt x="15" y="130"/>
                      <a:pt x="16" y="130"/>
                    </a:cubicBezTo>
                    <a:cubicBezTo>
                      <a:pt x="37" y="123"/>
                      <a:pt x="37" y="123"/>
                      <a:pt x="37" y="123"/>
                    </a:cubicBezTo>
                    <a:cubicBezTo>
                      <a:pt x="42" y="127"/>
                      <a:pt x="48" y="131"/>
                      <a:pt x="55" y="133"/>
                    </a:cubicBezTo>
                    <a:cubicBezTo>
                      <a:pt x="60" y="155"/>
                      <a:pt x="60" y="155"/>
                      <a:pt x="60" y="155"/>
                    </a:cubicBezTo>
                    <a:cubicBezTo>
                      <a:pt x="61" y="158"/>
                      <a:pt x="63" y="160"/>
                      <a:pt x="67" y="160"/>
                    </a:cubicBezTo>
                    <a:cubicBezTo>
                      <a:pt x="81" y="160"/>
                      <a:pt x="81" y="160"/>
                      <a:pt x="81" y="160"/>
                    </a:cubicBezTo>
                    <a:cubicBezTo>
                      <a:pt x="84" y="160"/>
                      <a:pt x="87" y="158"/>
                      <a:pt x="88" y="155"/>
                    </a:cubicBezTo>
                    <a:cubicBezTo>
                      <a:pt x="92" y="134"/>
                      <a:pt x="92" y="134"/>
                      <a:pt x="92" y="134"/>
                    </a:cubicBezTo>
                    <a:cubicBezTo>
                      <a:pt x="99" y="131"/>
                      <a:pt x="105" y="128"/>
                      <a:pt x="111" y="123"/>
                    </a:cubicBezTo>
                    <a:cubicBezTo>
                      <a:pt x="131" y="130"/>
                      <a:pt x="131" y="130"/>
                      <a:pt x="131" y="130"/>
                    </a:cubicBezTo>
                    <a:cubicBezTo>
                      <a:pt x="132" y="130"/>
                      <a:pt x="133" y="130"/>
                      <a:pt x="133" y="130"/>
                    </a:cubicBezTo>
                    <a:cubicBezTo>
                      <a:pt x="136" y="130"/>
                      <a:pt x="138" y="129"/>
                      <a:pt x="140" y="126"/>
                    </a:cubicBezTo>
                    <a:cubicBezTo>
                      <a:pt x="147" y="114"/>
                      <a:pt x="147" y="114"/>
                      <a:pt x="147" y="114"/>
                    </a:cubicBezTo>
                    <a:cubicBezTo>
                      <a:pt x="147" y="113"/>
                      <a:pt x="148" y="112"/>
                      <a:pt x="147" y="111"/>
                    </a:cubicBezTo>
                    <a:cubicBezTo>
                      <a:pt x="148" y="109"/>
                      <a:pt x="147" y="107"/>
                      <a:pt x="145" y="106"/>
                    </a:cubicBezTo>
                    <a:lnTo>
                      <a:pt x="129" y="91"/>
                    </a:lnTo>
                    <a:close/>
                    <a:moveTo>
                      <a:pt x="96" y="80"/>
                    </a:moveTo>
                    <a:cubicBezTo>
                      <a:pt x="96" y="92"/>
                      <a:pt x="86" y="102"/>
                      <a:pt x="74" y="102"/>
                    </a:cubicBezTo>
                    <a:cubicBezTo>
                      <a:pt x="62" y="102"/>
                      <a:pt x="52" y="92"/>
                      <a:pt x="52" y="80"/>
                    </a:cubicBezTo>
                    <a:cubicBezTo>
                      <a:pt x="52" y="68"/>
                      <a:pt x="62" y="58"/>
                      <a:pt x="74" y="58"/>
                    </a:cubicBezTo>
                    <a:cubicBezTo>
                      <a:pt x="86" y="58"/>
                      <a:pt x="96" y="68"/>
                      <a:pt x="96" y="80"/>
                    </a:cubicBezTo>
                    <a:close/>
                  </a:path>
                </a:pathLst>
              </a:custGeom>
              <a:solidFill>
                <a:srgbClr val="FDFDFD"/>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en-US" sz="1200"/>
              </a:p>
            </p:txBody>
          </p:sp>
        </p:grpSp>
      </p:grpSp>
      <p:sp>
        <p:nvSpPr>
          <p:cNvPr id="36" name="矩形 35"/>
          <p:cNvSpPr/>
          <p:nvPr/>
        </p:nvSpPr>
        <p:spPr>
          <a:xfrm>
            <a:off x="3083227" y="1482986"/>
            <a:ext cx="4639419" cy="481396"/>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b="1"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900" b="1" dirty="0" smtClean="0">
                <a:solidFill>
                  <a:schemeClr val="tx1">
                    <a:lumMod val="50000"/>
                    <a:lumOff val="50000"/>
                  </a:schemeClr>
                </a:solidFill>
                <a:latin typeface="微软雅黑" pitchFamily="34" charset="-122"/>
                <a:ea typeface="微软雅黑" pitchFamily="34" charset="-122"/>
              </a:rPr>
              <a:t>此处请</a:t>
            </a:r>
            <a:r>
              <a:rPr lang="zh-CN" altLang="en-US" sz="900" b="1" dirty="0">
                <a:solidFill>
                  <a:schemeClr val="tx1">
                    <a:lumMod val="50000"/>
                    <a:lumOff val="50000"/>
                  </a:schemeClr>
                </a:solidFill>
                <a:latin typeface="微软雅黑" pitchFamily="34" charset="-122"/>
                <a:ea typeface="微软雅黑" pitchFamily="34" charset="-122"/>
              </a:rPr>
              <a:t>在此处输入您的文本，或者复制您的文本粘贴到此处请在此处输入您的文本，或者复制您的文本粘贴到</a:t>
            </a:r>
            <a:r>
              <a:rPr lang="zh-CN" altLang="en-US" sz="900" b="1" dirty="0" smtClean="0">
                <a:solidFill>
                  <a:schemeClr val="tx1">
                    <a:lumMod val="50000"/>
                    <a:lumOff val="50000"/>
                  </a:schemeClr>
                </a:solidFill>
                <a:latin typeface="微软雅黑" pitchFamily="34" charset="-122"/>
                <a:ea typeface="微软雅黑" pitchFamily="34" charset="-122"/>
              </a:rPr>
              <a:t>此处</a:t>
            </a:r>
            <a:endParaRPr lang="en-US" altLang="zh-CN" sz="900" b="1" dirty="0" smtClean="0">
              <a:solidFill>
                <a:schemeClr val="tx1">
                  <a:lumMod val="50000"/>
                  <a:lumOff val="50000"/>
                </a:schemeClr>
              </a:solidFill>
              <a:latin typeface="微软雅黑" pitchFamily="34" charset="-122"/>
              <a:ea typeface="微软雅黑" pitchFamily="34" charset="-122"/>
            </a:endParaRPr>
          </a:p>
        </p:txBody>
      </p:sp>
      <p:grpSp>
        <p:nvGrpSpPr>
          <p:cNvPr id="48" name="组合 47"/>
          <p:cNvGrpSpPr/>
          <p:nvPr/>
        </p:nvGrpSpPr>
        <p:grpSpPr>
          <a:xfrm>
            <a:off x="16705" y="214652"/>
            <a:ext cx="502756" cy="497280"/>
            <a:chOff x="8532440" y="316982"/>
            <a:chExt cx="385704" cy="381503"/>
          </a:xfrm>
        </p:grpSpPr>
        <p:grpSp>
          <p:nvGrpSpPr>
            <p:cNvPr id="49" name="组合 48"/>
            <p:cNvGrpSpPr/>
            <p:nvPr/>
          </p:nvGrpSpPr>
          <p:grpSpPr>
            <a:xfrm>
              <a:off x="8698011" y="316982"/>
              <a:ext cx="220133" cy="381503"/>
              <a:chOff x="6728131" y="339502"/>
              <a:chExt cx="220133" cy="381503"/>
            </a:xfrm>
          </p:grpSpPr>
          <p:sp>
            <p:nvSpPr>
              <p:cNvPr id="51" name="矩形 50"/>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51"/>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0" name="矩形 49"/>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3" name="组合 52"/>
          <p:cNvGrpSpPr/>
          <p:nvPr/>
        </p:nvGrpSpPr>
        <p:grpSpPr>
          <a:xfrm>
            <a:off x="611560" y="638652"/>
            <a:ext cx="2782912" cy="45719"/>
            <a:chOff x="708968" y="614323"/>
            <a:chExt cx="2278856" cy="66467"/>
          </a:xfrm>
        </p:grpSpPr>
        <p:cxnSp>
          <p:nvCxnSpPr>
            <p:cNvPr id="54" name="直接连接符 53"/>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56" name="TextBox 55"/>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57" name="TextBox 56"/>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58" name="TextBox 57"/>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57117336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wipe(left)">
                                      <p:cBhvr>
                                        <p:cTn id="13" dur="125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6705" y="214652"/>
            <a:ext cx="502756" cy="497280"/>
            <a:chOff x="8532440" y="316982"/>
            <a:chExt cx="385704" cy="381503"/>
          </a:xfrm>
        </p:grpSpPr>
        <p:grpSp>
          <p:nvGrpSpPr>
            <p:cNvPr id="3" name="组合 2"/>
            <p:cNvGrpSpPr/>
            <p:nvPr/>
          </p:nvGrpSpPr>
          <p:grpSpPr>
            <a:xfrm>
              <a:off x="8698011" y="316982"/>
              <a:ext cx="220133" cy="381503"/>
              <a:chOff x="6728131" y="339502"/>
              <a:chExt cx="220133" cy="381503"/>
            </a:xfrm>
          </p:grpSpPr>
          <p:sp>
            <p:nvSpPr>
              <p:cNvPr id="5" name="矩形 4"/>
              <p:cNvSpPr/>
              <p:nvPr/>
            </p:nvSpPr>
            <p:spPr>
              <a:xfrm>
                <a:off x="6728131" y="500872"/>
                <a:ext cx="220133" cy="22013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矩形 3"/>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611560" y="638652"/>
            <a:ext cx="2782912" cy="45719"/>
            <a:chOff x="708968" y="614323"/>
            <a:chExt cx="2278856" cy="66467"/>
          </a:xfrm>
        </p:grpSpPr>
        <p:cxnSp>
          <p:nvCxnSpPr>
            <p:cNvPr id="8" name="直接连接符 7"/>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10" name="TextBox 9"/>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11" name="TextBox 10"/>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12" name="TextBox 11"/>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394472" y="1347614"/>
            <a:ext cx="2764367" cy="2764367"/>
          </a:xfrm>
          <a:prstGeom prst="rect">
            <a:avLst/>
          </a:prstGeom>
        </p:spPr>
      </p:pic>
      <p:sp>
        <p:nvSpPr>
          <p:cNvPr id="15" name="TextBox 14"/>
          <p:cNvSpPr txBox="1">
            <a:spLocks noChangeArrowheads="1"/>
          </p:cNvSpPr>
          <p:nvPr/>
        </p:nvSpPr>
        <p:spPr bwMode="auto">
          <a:xfrm>
            <a:off x="2529963" y="3863206"/>
            <a:ext cx="1405413"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10" rIns="0" bIns="0">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r" eaLnBrk="1" hangingPunct="1"/>
            <a:r>
              <a:rPr lang="zh-CN" altLang="en-US" sz="1100" b="1" kern="0" dirty="0">
                <a:solidFill>
                  <a:srgbClr val="041B31"/>
                </a:solidFill>
                <a:latin typeface="微软雅黑" pitchFamily="34" charset="-122"/>
                <a:ea typeface="微软雅黑" pitchFamily="34" charset="-122"/>
              </a:rPr>
              <a:t>输入你的标题</a:t>
            </a:r>
          </a:p>
          <a:p>
            <a:pPr lvl="0" algn="r" eaLnBrk="1" hangingPunct="1"/>
            <a:r>
              <a:rPr lang="zh-CN" altLang="en-US" sz="800" kern="0" dirty="0" smtClean="0">
                <a:solidFill>
                  <a:srgbClr val="7E7E7E"/>
                </a:solidFill>
                <a:latin typeface="微软雅黑" pitchFamily="34" charset="-122"/>
                <a:ea typeface="微软雅黑" pitchFamily="34" charset="-122"/>
              </a:rPr>
              <a:t>在此</a:t>
            </a:r>
            <a:r>
              <a:rPr lang="zh-CN" altLang="en-US" sz="800" kern="0" dirty="0">
                <a:solidFill>
                  <a:srgbClr val="7E7E7E"/>
                </a:solidFill>
                <a:latin typeface="微软雅黑" pitchFamily="34" charset="-122"/>
                <a:ea typeface="微软雅黑" pitchFamily="34" charset="-122"/>
              </a:rPr>
              <a:t>添加内容在此添加内容</a:t>
            </a:r>
          </a:p>
          <a:p>
            <a:pPr lvl="0" algn="r" eaLnBrk="1" hangingPunct="1"/>
            <a:r>
              <a:rPr lang="zh-CN" altLang="en-US" sz="800" kern="0" dirty="0">
                <a:solidFill>
                  <a:srgbClr val="7E7E7E"/>
                </a:solidFill>
                <a:latin typeface="微软雅黑" pitchFamily="34" charset="-122"/>
                <a:ea typeface="微软雅黑" pitchFamily="34" charset="-122"/>
              </a:rPr>
              <a:t>在此添加内容在此添加内容</a:t>
            </a:r>
          </a:p>
        </p:txBody>
      </p:sp>
      <p:sp>
        <p:nvSpPr>
          <p:cNvPr id="16" name="TextBox 15"/>
          <p:cNvSpPr txBox="1">
            <a:spLocks noChangeArrowheads="1"/>
          </p:cNvSpPr>
          <p:nvPr/>
        </p:nvSpPr>
        <p:spPr bwMode="auto">
          <a:xfrm>
            <a:off x="1920363" y="3075806"/>
            <a:ext cx="1405413"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10" rIns="0" bIns="0">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r" eaLnBrk="1" hangingPunct="1"/>
            <a:r>
              <a:rPr lang="zh-CN" altLang="en-US" sz="1100" b="1" kern="0" dirty="0">
                <a:solidFill>
                  <a:srgbClr val="041B31"/>
                </a:solidFill>
                <a:latin typeface="微软雅黑" pitchFamily="34" charset="-122"/>
                <a:ea typeface="微软雅黑" pitchFamily="34" charset="-122"/>
              </a:rPr>
              <a:t>输入你的标题</a:t>
            </a:r>
          </a:p>
          <a:p>
            <a:pPr lvl="0" algn="r" eaLnBrk="1" hangingPunct="1"/>
            <a:r>
              <a:rPr lang="zh-CN" altLang="en-US" sz="800" kern="0" dirty="0" smtClean="0">
                <a:solidFill>
                  <a:srgbClr val="7E7E7E"/>
                </a:solidFill>
                <a:latin typeface="微软雅黑" pitchFamily="34" charset="-122"/>
                <a:ea typeface="微软雅黑" pitchFamily="34" charset="-122"/>
              </a:rPr>
              <a:t>在此</a:t>
            </a:r>
            <a:r>
              <a:rPr lang="zh-CN" altLang="en-US" sz="800" kern="0" dirty="0">
                <a:solidFill>
                  <a:srgbClr val="7E7E7E"/>
                </a:solidFill>
                <a:latin typeface="微软雅黑" pitchFamily="34" charset="-122"/>
                <a:ea typeface="微软雅黑" pitchFamily="34" charset="-122"/>
              </a:rPr>
              <a:t>添加内容在此添加内容</a:t>
            </a:r>
          </a:p>
          <a:p>
            <a:pPr lvl="0" algn="r" eaLnBrk="1" hangingPunct="1"/>
            <a:r>
              <a:rPr lang="zh-CN" altLang="en-US" sz="800" kern="0" dirty="0">
                <a:solidFill>
                  <a:srgbClr val="7E7E7E"/>
                </a:solidFill>
                <a:latin typeface="微软雅黑" pitchFamily="34" charset="-122"/>
                <a:ea typeface="微软雅黑" pitchFamily="34" charset="-122"/>
              </a:rPr>
              <a:t>在此添加内容在此添加内容</a:t>
            </a:r>
          </a:p>
        </p:txBody>
      </p:sp>
      <p:sp>
        <p:nvSpPr>
          <p:cNvPr id="17" name="TextBox 16"/>
          <p:cNvSpPr txBox="1">
            <a:spLocks noChangeArrowheads="1"/>
          </p:cNvSpPr>
          <p:nvPr/>
        </p:nvSpPr>
        <p:spPr bwMode="auto">
          <a:xfrm>
            <a:off x="1835696" y="1891485"/>
            <a:ext cx="1405413"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10" rIns="0" bIns="0">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r" eaLnBrk="1" hangingPunct="1"/>
            <a:r>
              <a:rPr lang="zh-CN" altLang="en-US" sz="1100" b="1" kern="0" dirty="0">
                <a:solidFill>
                  <a:srgbClr val="041B31"/>
                </a:solidFill>
                <a:latin typeface="微软雅黑" pitchFamily="34" charset="-122"/>
                <a:ea typeface="微软雅黑" pitchFamily="34" charset="-122"/>
              </a:rPr>
              <a:t>输入你的标题</a:t>
            </a:r>
          </a:p>
          <a:p>
            <a:pPr lvl="0" algn="r" eaLnBrk="1" hangingPunct="1"/>
            <a:r>
              <a:rPr lang="zh-CN" altLang="en-US" sz="800" kern="0" dirty="0" smtClean="0">
                <a:solidFill>
                  <a:srgbClr val="7E7E7E"/>
                </a:solidFill>
                <a:latin typeface="微软雅黑" pitchFamily="34" charset="-122"/>
                <a:ea typeface="微软雅黑" pitchFamily="34" charset="-122"/>
              </a:rPr>
              <a:t>在此</a:t>
            </a:r>
            <a:r>
              <a:rPr lang="zh-CN" altLang="en-US" sz="800" kern="0" dirty="0">
                <a:solidFill>
                  <a:srgbClr val="7E7E7E"/>
                </a:solidFill>
                <a:latin typeface="微软雅黑" pitchFamily="34" charset="-122"/>
                <a:ea typeface="微软雅黑" pitchFamily="34" charset="-122"/>
              </a:rPr>
              <a:t>添加内容在此添加内容</a:t>
            </a:r>
          </a:p>
          <a:p>
            <a:pPr lvl="0" algn="r" eaLnBrk="1" hangingPunct="1"/>
            <a:r>
              <a:rPr lang="zh-CN" altLang="en-US" sz="800" kern="0" dirty="0">
                <a:solidFill>
                  <a:srgbClr val="7E7E7E"/>
                </a:solidFill>
                <a:latin typeface="微软雅黑" pitchFamily="34" charset="-122"/>
                <a:ea typeface="微软雅黑" pitchFamily="34" charset="-122"/>
              </a:rPr>
              <a:t>在此添加内容在此添加内容</a:t>
            </a:r>
          </a:p>
        </p:txBody>
      </p:sp>
      <p:sp>
        <p:nvSpPr>
          <p:cNvPr id="18" name="TextBox 17"/>
          <p:cNvSpPr txBox="1">
            <a:spLocks noChangeArrowheads="1"/>
          </p:cNvSpPr>
          <p:nvPr/>
        </p:nvSpPr>
        <p:spPr bwMode="auto">
          <a:xfrm>
            <a:off x="2555776" y="1112552"/>
            <a:ext cx="1405413"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10" rIns="0" bIns="0">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algn="r" eaLnBrk="1" hangingPunct="1"/>
            <a:r>
              <a:rPr lang="zh-CN" altLang="en-US" sz="1100" b="1" kern="0" dirty="0">
                <a:solidFill>
                  <a:srgbClr val="041B31"/>
                </a:solidFill>
                <a:latin typeface="微软雅黑" pitchFamily="34" charset="-122"/>
                <a:ea typeface="微软雅黑" pitchFamily="34" charset="-122"/>
              </a:rPr>
              <a:t>输入你的标题</a:t>
            </a:r>
          </a:p>
          <a:p>
            <a:pPr lvl="0" algn="r" eaLnBrk="1" hangingPunct="1"/>
            <a:r>
              <a:rPr lang="zh-CN" altLang="en-US" sz="800" kern="0" dirty="0" smtClean="0">
                <a:solidFill>
                  <a:srgbClr val="7E7E7E"/>
                </a:solidFill>
                <a:latin typeface="微软雅黑" pitchFamily="34" charset="-122"/>
                <a:ea typeface="微软雅黑" pitchFamily="34" charset="-122"/>
              </a:rPr>
              <a:t>在此</a:t>
            </a:r>
            <a:r>
              <a:rPr lang="zh-CN" altLang="en-US" sz="800" kern="0" dirty="0">
                <a:solidFill>
                  <a:srgbClr val="7E7E7E"/>
                </a:solidFill>
                <a:latin typeface="微软雅黑" pitchFamily="34" charset="-122"/>
                <a:ea typeface="微软雅黑" pitchFamily="34" charset="-122"/>
              </a:rPr>
              <a:t>添加内容在此添加内容</a:t>
            </a:r>
          </a:p>
          <a:p>
            <a:pPr lvl="0" algn="r" eaLnBrk="1" hangingPunct="1"/>
            <a:r>
              <a:rPr lang="zh-CN" altLang="en-US" sz="800" kern="0" dirty="0">
                <a:solidFill>
                  <a:srgbClr val="7E7E7E"/>
                </a:solidFill>
                <a:latin typeface="微软雅黑" pitchFamily="34" charset="-122"/>
                <a:ea typeface="微软雅黑" pitchFamily="34" charset="-122"/>
              </a:rPr>
              <a:t>在此添加内容在此添加内容</a:t>
            </a:r>
          </a:p>
        </p:txBody>
      </p:sp>
      <p:sp>
        <p:nvSpPr>
          <p:cNvPr id="19" name="TextBox 18"/>
          <p:cNvSpPr txBox="1">
            <a:spLocks noChangeArrowheads="1"/>
          </p:cNvSpPr>
          <p:nvPr/>
        </p:nvSpPr>
        <p:spPr bwMode="auto">
          <a:xfrm>
            <a:off x="5623740" y="1112552"/>
            <a:ext cx="1405413"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10" rIns="0" bIns="0">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r>
              <a:rPr lang="zh-CN" altLang="en-US" sz="1100" b="1" kern="0" dirty="0">
                <a:solidFill>
                  <a:srgbClr val="041B31"/>
                </a:solidFill>
                <a:latin typeface="微软雅黑" pitchFamily="34" charset="-122"/>
                <a:ea typeface="微软雅黑" pitchFamily="34" charset="-122"/>
              </a:rPr>
              <a:t>输入你的标题</a:t>
            </a:r>
          </a:p>
          <a:p>
            <a:pPr lvl="0" eaLnBrk="1" hangingPunct="1"/>
            <a:r>
              <a:rPr lang="zh-CN" altLang="en-US" sz="800" kern="0" dirty="0" smtClean="0">
                <a:solidFill>
                  <a:srgbClr val="7E7E7E"/>
                </a:solidFill>
                <a:latin typeface="微软雅黑" pitchFamily="34" charset="-122"/>
                <a:ea typeface="微软雅黑" pitchFamily="34" charset="-122"/>
              </a:rPr>
              <a:t>在此</a:t>
            </a:r>
            <a:r>
              <a:rPr lang="zh-CN" altLang="en-US" sz="800" kern="0" dirty="0">
                <a:solidFill>
                  <a:srgbClr val="7E7E7E"/>
                </a:solidFill>
                <a:latin typeface="微软雅黑" pitchFamily="34" charset="-122"/>
                <a:ea typeface="微软雅黑" pitchFamily="34" charset="-122"/>
              </a:rPr>
              <a:t>添加内容在此添加内容</a:t>
            </a:r>
          </a:p>
          <a:p>
            <a:pPr lvl="0" eaLnBrk="1" hangingPunct="1"/>
            <a:r>
              <a:rPr lang="zh-CN" altLang="en-US" sz="800" kern="0" dirty="0">
                <a:solidFill>
                  <a:srgbClr val="7E7E7E"/>
                </a:solidFill>
                <a:latin typeface="微软雅黑" pitchFamily="34" charset="-122"/>
                <a:ea typeface="微软雅黑" pitchFamily="34" charset="-122"/>
              </a:rPr>
              <a:t>在此添加内容在此添加内容</a:t>
            </a:r>
          </a:p>
        </p:txBody>
      </p:sp>
      <p:sp>
        <p:nvSpPr>
          <p:cNvPr id="20" name="TextBox 19"/>
          <p:cNvSpPr txBox="1">
            <a:spLocks noChangeArrowheads="1"/>
          </p:cNvSpPr>
          <p:nvPr/>
        </p:nvSpPr>
        <p:spPr bwMode="auto">
          <a:xfrm>
            <a:off x="6275673" y="1891485"/>
            <a:ext cx="1405413"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10" rIns="0" bIns="0">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r>
              <a:rPr lang="zh-CN" altLang="en-US" sz="1100" b="1" kern="0" dirty="0">
                <a:solidFill>
                  <a:srgbClr val="041B31"/>
                </a:solidFill>
                <a:latin typeface="微软雅黑" pitchFamily="34" charset="-122"/>
                <a:ea typeface="微软雅黑" pitchFamily="34" charset="-122"/>
              </a:rPr>
              <a:t>输入你的标题</a:t>
            </a:r>
          </a:p>
          <a:p>
            <a:pPr lvl="0" eaLnBrk="1" hangingPunct="1"/>
            <a:r>
              <a:rPr lang="zh-CN" altLang="en-US" sz="800" kern="0" dirty="0" smtClean="0">
                <a:solidFill>
                  <a:srgbClr val="7E7E7E"/>
                </a:solidFill>
                <a:latin typeface="微软雅黑" pitchFamily="34" charset="-122"/>
                <a:ea typeface="微软雅黑" pitchFamily="34" charset="-122"/>
              </a:rPr>
              <a:t>在此</a:t>
            </a:r>
            <a:r>
              <a:rPr lang="zh-CN" altLang="en-US" sz="800" kern="0" dirty="0">
                <a:solidFill>
                  <a:srgbClr val="7E7E7E"/>
                </a:solidFill>
                <a:latin typeface="微软雅黑" pitchFamily="34" charset="-122"/>
                <a:ea typeface="微软雅黑" pitchFamily="34" charset="-122"/>
              </a:rPr>
              <a:t>添加内容在此添加内容</a:t>
            </a:r>
          </a:p>
          <a:p>
            <a:pPr lvl="0" eaLnBrk="1" hangingPunct="1"/>
            <a:r>
              <a:rPr lang="zh-CN" altLang="en-US" sz="800" kern="0" dirty="0">
                <a:solidFill>
                  <a:srgbClr val="7E7E7E"/>
                </a:solidFill>
                <a:latin typeface="微软雅黑" pitchFamily="34" charset="-122"/>
                <a:ea typeface="微软雅黑" pitchFamily="34" charset="-122"/>
              </a:rPr>
              <a:t>在此添加内容在此添加内容</a:t>
            </a:r>
          </a:p>
        </p:txBody>
      </p:sp>
      <p:sp>
        <p:nvSpPr>
          <p:cNvPr id="21" name="TextBox 20"/>
          <p:cNvSpPr txBox="1">
            <a:spLocks noChangeArrowheads="1"/>
          </p:cNvSpPr>
          <p:nvPr/>
        </p:nvSpPr>
        <p:spPr bwMode="auto">
          <a:xfrm>
            <a:off x="6334939" y="3075806"/>
            <a:ext cx="1405413"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10" rIns="0" bIns="0">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r>
              <a:rPr lang="zh-CN" altLang="en-US" sz="1100" b="1" kern="0" dirty="0">
                <a:solidFill>
                  <a:srgbClr val="041B31"/>
                </a:solidFill>
                <a:latin typeface="微软雅黑" pitchFamily="34" charset="-122"/>
                <a:ea typeface="微软雅黑" pitchFamily="34" charset="-122"/>
              </a:rPr>
              <a:t>输入你的标题</a:t>
            </a:r>
          </a:p>
          <a:p>
            <a:pPr lvl="0" eaLnBrk="1" hangingPunct="1"/>
            <a:r>
              <a:rPr lang="zh-CN" altLang="en-US" sz="800" kern="0" dirty="0" smtClean="0">
                <a:solidFill>
                  <a:srgbClr val="7E7E7E"/>
                </a:solidFill>
                <a:latin typeface="微软雅黑" pitchFamily="34" charset="-122"/>
                <a:ea typeface="微软雅黑" pitchFamily="34" charset="-122"/>
              </a:rPr>
              <a:t>在此</a:t>
            </a:r>
            <a:r>
              <a:rPr lang="zh-CN" altLang="en-US" sz="800" kern="0" dirty="0">
                <a:solidFill>
                  <a:srgbClr val="7E7E7E"/>
                </a:solidFill>
                <a:latin typeface="微软雅黑" pitchFamily="34" charset="-122"/>
                <a:ea typeface="微软雅黑" pitchFamily="34" charset="-122"/>
              </a:rPr>
              <a:t>添加内容在此添加内容</a:t>
            </a:r>
          </a:p>
          <a:p>
            <a:pPr lvl="0" eaLnBrk="1" hangingPunct="1"/>
            <a:r>
              <a:rPr lang="zh-CN" altLang="en-US" sz="800" kern="0" dirty="0">
                <a:solidFill>
                  <a:srgbClr val="7E7E7E"/>
                </a:solidFill>
                <a:latin typeface="微软雅黑" pitchFamily="34" charset="-122"/>
                <a:ea typeface="微软雅黑" pitchFamily="34" charset="-122"/>
              </a:rPr>
              <a:t>在此添加内容在此添加内容</a:t>
            </a:r>
          </a:p>
        </p:txBody>
      </p:sp>
      <p:sp>
        <p:nvSpPr>
          <p:cNvPr id="22" name="TextBox 21"/>
          <p:cNvSpPr txBox="1">
            <a:spLocks noChangeArrowheads="1"/>
          </p:cNvSpPr>
          <p:nvPr/>
        </p:nvSpPr>
        <p:spPr bwMode="auto">
          <a:xfrm>
            <a:off x="5691473" y="3863206"/>
            <a:ext cx="1405413" cy="461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45710" rIns="0" bIns="0">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lvl="0" eaLnBrk="1" hangingPunct="1"/>
            <a:r>
              <a:rPr lang="zh-CN" altLang="en-US" sz="1100" b="1" kern="0" dirty="0">
                <a:solidFill>
                  <a:srgbClr val="041B31"/>
                </a:solidFill>
                <a:latin typeface="微软雅黑" pitchFamily="34" charset="-122"/>
                <a:ea typeface="微软雅黑" pitchFamily="34" charset="-122"/>
              </a:rPr>
              <a:t>输入你的标题</a:t>
            </a:r>
          </a:p>
          <a:p>
            <a:pPr lvl="0" eaLnBrk="1" hangingPunct="1"/>
            <a:r>
              <a:rPr lang="zh-CN" altLang="en-US" sz="800" kern="0" dirty="0" smtClean="0">
                <a:solidFill>
                  <a:srgbClr val="7E7E7E"/>
                </a:solidFill>
                <a:latin typeface="微软雅黑" pitchFamily="34" charset="-122"/>
                <a:ea typeface="微软雅黑" pitchFamily="34" charset="-122"/>
              </a:rPr>
              <a:t>在此</a:t>
            </a:r>
            <a:r>
              <a:rPr lang="zh-CN" altLang="en-US" sz="800" kern="0" dirty="0">
                <a:solidFill>
                  <a:srgbClr val="7E7E7E"/>
                </a:solidFill>
                <a:latin typeface="微软雅黑" pitchFamily="34" charset="-122"/>
                <a:ea typeface="微软雅黑" pitchFamily="34" charset="-122"/>
              </a:rPr>
              <a:t>添加内容在此添加内容</a:t>
            </a:r>
          </a:p>
          <a:p>
            <a:pPr lvl="0" eaLnBrk="1" hangingPunct="1"/>
            <a:r>
              <a:rPr lang="zh-CN" altLang="en-US" sz="800" kern="0" dirty="0">
                <a:solidFill>
                  <a:srgbClr val="7E7E7E"/>
                </a:solidFill>
                <a:latin typeface="微软雅黑" pitchFamily="34" charset="-122"/>
                <a:ea typeface="微软雅黑" pitchFamily="34" charset="-122"/>
              </a:rPr>
              <a:t>在此添加内容在此添加内容</a:t>
            </a:r>
          </a:p>
        </p:txBody>
      </p:sp>
    </p:spTree>
    <p:extLst>
      <p:ext uri="{BB962C8B-B14F-4D97-AF65-F5344CB8AC3E}">
        <p14:creationId xmlns:p14="http://schemas.microsoft.com/office/powerpoint/2010/main" val="160432777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12" presetClass="entr" presetSubtype="8"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p:tgtEl>
                                          <p:spTgt spid="15"/>
                                        </p:tgtEl>
                                        <p:attrNameLst>
                                          <p:attrName>ppt_x</p:attrName>
                                        </p:attrNameLst>
                                      </p:cBhvr>
                                      <p:tavLst>
                                        <p:tav tm="0">
                                          <p:val>
                                            <p:strVal val="#ppt_x-#ppt_w*1.125000"/>
                                          </p:val>
                                        </p:tav>
                                        <p:tav tm="100000">
                                          <p:val>
                                            <p:strVal val="#ppt_x"/>
                                          </p:val>
                                        </p:tav>
                                      </p:tavLst>
                                    </p:anim>
                                    <p:animEffect transition="in" filter="wipe(right)">
                                      <p:cBhvr>
                                        <p:cTn id="14" dur="500"/>
                                        <p:tgtEl>
                                          <p:spTgt spid="15"/>
                                        </p:tgtEl>
                                      </p:cBhvr>
                                    </p:animEffect>
                                  </p:childTnLst>
                                </p:cTn>
                              </p:par>
                            </p:childTnLst>
                          </p:cTn>
                        </p:par>
                        <p:par>
                          <p:cTn id="15" fill="hold">
                            <p:stCondLst>
                              <p:cond delay="1000"/>
                            </p:stCondLst>
                            <p:childTnLst>
                              <p:par>
                                <p:cTn id="16" presetID="12" presetClass="entr" presetSubtype="8" fill="hold" grpId="0"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additive="base">
                                        <p:cTn id="18" dur="500"/>
                                        <p:tgtEl>
                                          <p:spTgt spid="16"/>
                                        </p:tgtEl>
                                        <p:attrNameLst>
                                          <p:attrName>ppt_x</p:attrName>
                                        </p:attrNameLst>
                                      </p:cBhvr>
                                      <p:tavLst>
                                        <p:tav tm="0">
                                          <p:val>
                                            <p:strVal val="#ppt_x-#ppt_w*1.125000"/>
                                          </p:val>
                                        </p:tav>
                                        <p:tav tm="100000">
                                          <p:val>
                                            <p:strVal val="#ppt_x"/>
                                          </p:val>
                                        </p:tav>
                                      </p:tavLst>
                                    </p:anim>
                                    <p:animEffect transition="in" filter="wipe(right)">
                                      <p:cBhvr>
                                        <p:cTn id="19" dur="500"/>
                                        <p:tgtEl>
                                          <p:spTgt spid="16"/>
                                        </p:tgtEl>
                                      </p:cBhvr>
                                    </p:animEffect>
                                  </p:childTnLst>
                                </p:cTn>
                              </p:par>
                            </p:childTnLst>
                          </p:cTn>
                        </p:par>
                        <p:par>
                          <p:cTn id="20" fill="hold">
                            <p:stCondLst>
                              <p:cond delay="1500"/>
                            </p:stCondLst>
                            <p:childTnLst>
                              <p:par>
                                <p:cTn id="21" presetID="1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p:tgtEl>
                                          <p:spTgt spid="17"/>
                                        </p:tgtEl>
                                        <p:attrNameLst>
                                          <p:attrName>ppt_x</p:attrName>
                                        </p:attrNameLst>
                                      </p:cBhvr>
                                      <p:tavLst>
                                        <p:tav tm="0">
                                          <p:val>
                                            <p:strVal val="#ppt_x-#ppt_w*1.125000"/>
                                          </p:val>
                                        </p:tav>
                                        <p:tav tm="100000">
                                          <p:val>
                                            <p:strVal val="#ppt_x"/>
                                          </p:val>
                                        </p:tav>
                                      </p:tavLst>
                                    </p:anim>
                                    <p:animEffect transition="in" filter="wipe(right)">
                                      <p:cBhvr>
                                        <p:cTn id="24" dur="500"/>
                                        <p:tgtEl>
                                          <p:spTgt spid="17"/>
                                        </p:tgtEl>
                                      </p:cBhvr>
                                    </p:animEffect>
                                  </p:childTnLst>
                                </p:cTn>
                              </p:par>
                            </p:childTnLst>
                          </p:cTn>
                        </p:par>
                        <p:par>
                          <p:cTn id="25" fill="hold">
                            <p:stCondLst>
                              <p:cond delay="2000"/>
                            </p:stCondLst>
                            <p:childTnLst>
                              <p:par>
                                <p:cTn id="26" presetID="12" presetClass="entr" presetSubtype="8" fill="hold" grpId="0" nodeType="after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ppt_x</p:attrName>
                                        </p:attrNameLst>
                                      </p:cBhvr>
                                      <p:tavLst>
                                        <p:tav tm="0">
                                          <p:val>
                                            <p:strVal val="#ppt_x-#ppt_w*1.125000"/>
                                          </p:val>
                                        </p:tav>
                                        <p:tav tm="100000">
                                          <p:val>
                                            <p:strVal val="#ppt_x"/>
                                          </p:val>
                                        </p:tav>
                                      </p:tavLst>
                                    </p:anim>
                                    <p:animEffect transition="in" filter="wipe(right)">
                                      <p:cBhvr>
                                        <p:cTn id="29" dur="500"/>
                                        <p:tgtEl>
                                          <p:spTgt spid="18"/>
                                        </p:tgtEl>
                                      </p:cBhvr>
                                    </p:animEffect>
                                  </p:childTnLst>
                                </p:cTn>
                              </p:par>
                            </p:childTnLst>
                          </p:cTn>
                        </p:par>
                        <p:par>
                          <p:cTn id="30" fill="hold">
                            <p:stCondLst>
                              <p:cond delay="2500"/>
                            </p:stCondLst>
                            <p:childTnLst>
                              <p:par>
                                <p:cTn id="31" presetID="12" presetClass="entr" presetSubtype="2" fill="hold" grpId="0" nodeType="after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p:tgtEl>
                                          <p:spTgt spid="19"/>
                                        </p:tgtEl>
                                        <p:attrNameLst>
                                          <p:attrName>ppt_x</p:attrName>
                                        </p:attrNameLst>
                                      </p:cBhvr>
                                      <p:tavLst>
                                        <p:tav tm="0">
                                          <p:val>
                                            <p:strVal val="#ppt_x+#ppt_w*1.125000"/>
                                          </p:val>
                                        </p:tav>
                                        <p:tav tm="100000">
                                          <p:val>
                                            <p:strVal val="#ppt_x"/>
                                          </p:val>
                                        </p:tav>
                                      </p:tavLst>
                                    </p:anim>
                                    <p:animEffect transition="in" filter="wipe(left)">
                                      <p:cBhvr>
                                        <p:cTn id="34" dur="500"/>
                                        <p:tgtEl>
                                          <p:spTgt spid="19"/>
                                        </p:tgtEl>
                                      </p:cBhvr>
                                    </p:animEffect>
                                  </p:childTnLst>
                                </p:cTn>
                              </p:par>
                            </p:childTnLst>
                          </p:cTn>
                        </p:par>
                        <p:par>
                          <p:cTn id="35" fill="hold">
                            <p:stCondLst>
                              <p:cond delay="3000"/>
                            </p:stCondLst>
                            <p:childTnLst>
                              <p:par>
                                <p:cTn id="36" presetID="12" presetClass="entr" presetSubtype="2" fill="hold" grpId="0" nodeType="after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additive="base">
                                        <p:cTn id="38" dur="500"/>
                                        <p:tgtEl>
                                          <p:spTgt spid="20"/>
                                        </p:tgtEl>
                                        <p:attrNameLst>
                                          <p:attrName>ppt_x</p:attrName>
                                        </p:attrNameLst>
                                      </p:cBhvr>
                                      <p:tavLst>
                                        <p:tav tm="0">
                                          <p:val>
                                            <p:strVal val="#ppt_x+#ppt_w*1.125000"/>
                                          </p:val>
                                        </p:tav>
                                        <p:tav tm="100000">
                                          <p:val>
                                            <p:strVal val="#ppt_x"/>
                                          </p:val>
                                        </p:tav>
                                      </p:tavLst>
                                    </p:anim>
                                    <p:animEffect transition="in" filter="wipe(left)">
                                      <p:cBhvr>
                                        <p:cTn id="39" dur="500"/>
                                        <p:tgtEl>
                                          <p:spTgt spid="20"/>
                                        </p:tgtEl>
                                      </p:cBhvr>
                                    </p:animEffect>
                                  </p:childTnLst>
                                </p:cTn>
                              </p:par>
                            </p:childTnLst>
                          </p:cTn>
                        </p:par>
                        <p:par>
                          <p:cTn id="40" fill="hold">
                            <p:stCondLst>
                              <p:cond delay="3500"/>
                            </p:stCondLst>
                            <p:childTnLst>
                              <p:par>
                                <p:cTn id="41" presetID="12" presetClass="entr" presetSubtype="2"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p:tgtEl>
                                          <p:spTgt spid="21"/>
                                        </p:tgtEl>
                                        <p:attrNameLst>
                                          <p:attrName>ppt_x</p:attrName>
                                        </p:attrNameLst>
                                      </p:cBhvr>
                                      <p:tavLst>
                                        <p:tav tm="0">
                                          <p:val>
                                            <p:strVal val="#ppt_x+#ppt_w*1.125000"/>
                                          </p:val>
                                        </p:tav>
                                        <p:tav tm="100000">
                                          <p:val>
                                            <p:strVal val="#ppt_x"/>
                                          </p:val>
                                        </p:tav>
                                      </p:tavLst>
                                    </p:anim>
                                    <p:animEffect transition="in" filter="wipe(left)">
                                      <p:cBhvr>
                                        <p:cTn id="44" dur="500"/>
                                        <p:tgtEl>
                                          <p:spTgt spid="21"/>
                                        </p:tgtEl>
                                      </p:cBhvr>
                                    </p:animEffect>
                                  </p:childTnLst>
                                </p:cTn>
                              </p:par>
                            </p:childTnLst>
                          </p:cTn>
                        </p:par>
                        <p:par>
                          <p:cTn id="45" fill="hold">
                            <p:stCondLst>
                              <p:cond delay="4000"/>
                            </p:stCondLst>
                            <p:childTnLst>
                              <p:par>
                                <p:cTn id="46" presetID="12" presetClass="entr" presetSubtype="2" fill="hold" grpId="0" nodeType="after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p:tgtEl>
                                          <p:spTgt spid="22"/>
                                        </p:tgtEl>
                                        <p:attrNameLst>
                                          <p:attrName>ppt_x</p:attrName>
                                        </p:attrNameLst>
                                      </p:cBhvr>
                                      <p:tavLst>
                                        <p:tav tm="0">
                                          <p:val>
                                            <p:strVal val="#ppt_x+#ppt_w*1.125000"/>
                                          </p:val>
                                        </p:tav>
                                        <p:tav tm="100000">
                                          <p:val>
                                            <p:strVal val="#ppt_x"/>
                                          </p:val>
                                        </p:tav>
                                      </p:tavLst>
                                    </p:anim>
                                    <p:animEffect transition="in" filter="wipe(left)">
                                      <p:cBhvr>
                                        <p:cTn id="4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1"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14811" y="1367396"/>
            <a:ext cx="2489859" cy="2500099"/>
            <a:chOff x="1514811" y="975155"/>
            <a:chExt cx="2489859" cy="2500099"/>
          </a:xfrm>
        </p:grpSpPr>
        <p:sp>
          <p:nvSpPr>
            <p:cNvPr id="3" name="Freeform 10"/>
            <p:cNvSpPr>
              <a:spLocks/>
            </p:cNvSpPr>
            <p:nvPr/>
          </p:nvSpPr>
          <p:spPr bwMode="auto">
            <a:xfrm>
              <a:off x="2544384" y="975155"/>
              <a:ext cx="1460286" cy="1613266"/>
            </a:xfrm>
            <a:custGeom>
              <a:avLst/>
              <a:gdLst>
                <a:gd name="T0" fmla="*/ 1606 w 3207"/>
                <a:gd name="T1" fmla="*/ 3189 h 3541"/>
                <a:gd name="T2" fmla="*/ 2390 w 3207"/>
                <a:gd name="T3" fmla="*/ 3541 h 3541"/>
                <a:gd name="T4" fmla="*/ 3206 w 3207"/>
                <a:gd name="T5" fmla="*/ 2917 h 3541"/>
                <a:gd name="T6" fmla="*/ 3207 w 3207"/>
                <a:gd name="T7" fmla="*/ 2918 h 3541"/>
                <a:gd name="T8" fmla="*/ 6 w 3207"/>
                <a:gd name="T9" fmla="*/ 5 h 3541"/>
                <a:gd name="T10" fmla="*/ 3 w 3207"/>
                <a:gd name="T11" fmla="*/ 0 h 3541"/>
                <a:gd name="T12" fmla="*/ 6 w 3207"/>
                <a:gd name="T13" fmla="*/ 5 h 3541"/>
                <a:gd name="T14" fmla="*/ 598 w 3207"/>
                <a:gd name="T15" fmla="*/ 805 h 3541"/>
                <a:gd name="T16" fmla="*/ 230 w 3207"/>
                <a:gd name="T17" fmla="*/ 1621 h 3541"/>
                <a:gd name="T18" fmla="*/ 231 w 3207"/>
                <a:gd name="T19" fmla="*/ 1625 h 3541"/>
                <a:gd name="T20" fmla="*/ 1606 w 3207"/>
                <a:gd name="T21" fmla="*/ 3189 h 3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41">
                  <a:moveTo>
                    <a:pt x="1606" y="3189"/>
                  </a:moveTo>
                  <a:lnTo>
                    <a:pt x="2390" y="3541"/>
                  </a:lnTo>
                  <a:lnTo>
                    <a:pt x="3206" y="2917"/>
                  </a:lnTo>
                  <a:lnTo>
                    <a:pt x="3207" y="2918"/>
                  </a:lnTo>
                  <a:cubicBezTo>
                    <a:pt x="3055" y="1282"/>
                    <a:pt x="1679" y="0"/>
                    <a:pt x="6" y="5"/>
                  </a:cubicBezTo>
                  <a:lnTo>
                    <a:pt x="3" y="0"/>
                  </a:lnTo>
                  <a:cubicBezTo>
                    <a:pt x="2" y="0"/>
                    <a:pt x="0" y="0"/>
                    <a:pt x="6" y="5"/>
                  </a:cubicBezTo>
                  <a:lnTo>
                    <a:pt x="598" y="805"/>
                  </a:lnTo>
                  <a:lnTo>
                    <a:pt x="230" y="1621"/>
                  </a:lnTo>
                  <a:lnTo>
                    <a:pt x="231" y="1625"/>
                  </a:lnTo>
                  <a:cubicBezTo>
                    <a:pt x="1000" y="1734"/>
                    <a:pt x="1594" y="2388"/>
                    <a:pt x="1606" y="3189"/>
                  </a:cubicBezTo>
                  <a:close/>
                </a:path>
              </a:pathLst>
            </a:custGeom>
            <a:solidFill>
              <a:srgbClr val="E74C2E"/>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4" name="矩形 3"/>
            <p:cNvSpPr/>
            <p:nvPr/>
          </p:nvSpPr>
          <p:spPr>
            <a:xfrm rot="3203510">
              <a:off x="1514810" y="1412454"/>
              <a:ext cx="2062801" cy="2062800"/>
            </a:xfrm>
            <a:prstGeom prst="rect">
              <a:avLst/>
            </a:prstGeom>
            <a:noFill/>
            <a:ln w="25400" cap="flat" cmpd="sng" algn="ctr">
              <a:noFill/>
              <a:prstDash val="solid"/>
            </a:ln>
            <a:effectLst/>
          </p:spPr>
          <p:txBody>
            <a:bodyPr spcFirstLastPara="1" lIns="67208" tIns="33605" rIns="67208" bIns="33605" numCol="1" anchor="ctr">
              <a:prstTxWarp prst="textArchUp">
                <a:avLst/>
              </a:prstTxWarp>
            </a:bodyPr>
            <a:lstStyle/>
            <a:p>
              <a:pPr algn="ctr" defTabSz="685783">
                <a:defRPr/>
              </a:pPr>
              <a:r>
                <a:rPr lang="zh-CN" altLang="en-US" kern="0" dirty="0">
                  <a:solidFill>
                    <a:srgbClr val="F9F9F9"/>
                  </a:solidFill>
                  <a:latin typeface="微软雅黑" pitchFamily="34" charset="-122"/>
                  <a:ea typeface="微软雅黑" pitchFamily="34" charset="-122"/>
                </a:rPr>
                <a:t>此处添加文本</a:t>
              </a:r>
            </a:p>
          </p:txBody>
        </p:sp>
      </p:grpSp>
      <p:grpSp>
        <p:nvGrpSpPr>
          <p:cNvPr id="5" name="组合 4"/>
          <p:cNvGrpSpPr/>
          <p:nvPr/>
        </p:nvGrpSpPr>
        <p:grpSpPr>
          <a:xfrm>
            <a:off x="1091378" y="1364962"/>
            <a:ext cx="2463478" cy="2500205"/>
            <a:chOff x="1091378" y="972721"/>
            <a:chExt cx="2463478" cy="2500205"/>
          </a:xfrm>
        </p:grpSpPr>
        <p:sp>
          <p:nvSpPr>
            <p:cNvPr id="6" name="Freeform 7"/>
            <p:cNvSpPr>
              <a:spLocks/>
            </p:cNvSpPr>
            <p:nvPr/>
          </p:nvSpPr>
          <p:spPr bwMode="auto">
            <a:xfrm>
              <a:off x="1091378" y="972721"/>
              <a:ext cx="1613361" cy="1461416"/>
            </a:xfrm>
            <a:custGeom>
              <a:avLst/>
              <a:gdLst>
                <a:gd name="T0" fmla="*/ 1625 w 3541"/>
                <a:gd name="T1" fmla="*/ 2978 h 3207"/>
                <a:gd name="T2" fmla="*/ 3189 w 3541"/>
                <a:gd name="T3" fmla="*/ 1591 h 3207"/>
                <a:gd name="T4" fmla="*/ 3541 w 3541"/>
                <a:gd name="T5" fmla="*/ 823 h 3207"/>
                <a:gd name="T6" fmla="*/ 2917 w 3541"/>
                <a:gd name="T7" fmla="*/ 7 h 3207"/>
                <a:gd name="T8" fmla="*/ 2916 w 3541"/>
                <a:gd name="T9" fmla="*/ 0 h 3207"/>
                <a:gd name="T10" fmla="*/ 5 w 3541"/>
                <a:gd name="T11" fmla="*/ 3207 h 3207"/>
                <a:gd name="T12" fmla="*/ 0 w 3541"/>
                <a:gd name="T13" fmla="*/ 3205 h 3207"/>
                <a:gd name="T14" fmla="*/ 5 w 3541"/>
                <a:gd name="T15" fmla="*/ 3207 h 3207"/>
                <a:gd name="T16" fmla="*/ 805 w 3541"/>
                <a:gd name="T17" fmla="*/ 2599 h 3207"/>
                <a:gd name="T18" fmla="*/ 1621 w 3541"/>
                <a:gd name="T19" fmla="*/ 2983 h 3207"/>
                <a:gd name="T20" fmla="*/ 1625 w 3541"/>
                <a:gd name="T21" fmla="*/ 2978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41" h="3207">
                  <a:moveTo>
                    <a:pt x="1625" y="2978"/>
                  </a:moveTo>
                  <a:cubicBezTo>
                    <a:pt x="1734" y="2207"/>
                    <a:pt x="2388" y="1612"/>
                    <a:pt x="3189" y="1591"/>
                  </a:cubicBezTo>
                  <a:lnTo>
                    <a:pt x="3541" y="823"/>
                  </a:lnTo>
                  <a:lnTo>
                    <a:pt x="2917" y="7"/>
                  </a:lnTo>
                  <a:lnTo>
                    <a:pt x="2916" y="0"/>
                  </a:lnTo>
                  <a:cubicBezTo>
                    <a:pt x="1281" y="152"/>
                    <a:pt x="0" y="1529"/>
                    <a:pt x="5" y="3207"/>
                  </a:cubicBezTo>
                  <a:lnTo>
                    <a:pt x="0" y="3205"/>
                  </a:lnTo>
                  <a:cubicBezTo>
                    <a:pt x="0" y="3206"/>
                    <a:pt x="0" y="3207"/>
                    <a:pt x="5" y="3207"/>
                  </a:cubicBezTo>
                  <a:lnTo>
                    <a:pt x="805" y="2599"/>
                  </a:lnTo>
                  <a:lnTo>
                    <a:pt x="1621" y="2983"/>
                  </a:lnTo>
                  <a:lnTo>
                    <a:pt x="1625" y="2978"/>
                  </a:lnTo>
                  <a:close/>
                </a:path>
              </a:pathLst>
            </a:custGeom>
            <a:solidFill>
              <a:srgbClr val="38B28A"/>
            </a:solidFill>
            <a:ln w="15875">
              <a:gradFill>
                <a:gsLst>
                  <a:gs pos="0">
                    <a:srgbClr val="F3F3F3"/>
                  </a:gs>
                  <a:gs pos="100000">
                    <a:schemeClr val="bg1"/>
                  </a:gs>
                </a:gsLst>
                <a:lin ang="5400000" scaled="1"/>
              </a:gradFill>
            </a:ln>
            <a:effectLst>
              <a:innerShdw blurRad="76200" dist="38100" dir="16200000">
                <a:prstClr val="black">
                  <a:alpha val="37000"/>
                </a:prstClr>
              </a:inn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7" name="矩形 6"/>
            <p:cNvSpPr/>
            <p:nvPr/>
          </p:nvSpPr>
          <p:spPr>
            <a:xfrm rot="19403510">
              <a:off x="1492056" y="1410125"/>
              <a:ext cx="2062800" cy="2062801"/>
            </a:xfrm>
            <a:prstGeom prst="rect">
              <a:avLst/>
            </a:prstGeom>
            <a:noFill/>
            <a:ln w="25400" cap="flat" cmpd="sng" algn="ctr">
              <a:noFill/>
              <a:prstDash val="solid"/>
            </a:ln>
            <a:effectLst/>
          </p:spPr>
          <p:txBody>
            <a:bodyPr spcFirstLastPara="1" lIns="67208" tIns="33605" rIns="67208" bIns="33605" numCol="1" anchor="ctr">
              <a:prstTxWarp prst="textArchUp">
                <a:avLst/>
              </a:prstTxWarp>
            </a:bodyPr>
            <a:lstStyle/>
            <a:p>
              <a:pPr algn="ctr" defTabSz="685783">
                <a:defRPr/>
              </a:pPr>
              <a:r>
                <a:rPr lang="zh-CN" altLang="en-US" kern="0" dirty="0">
                  <a:solidFill>
                    <a:schemeClr val="bg1"/>
                  </a:solidFill>
                  <a:latin typeface="微软雅黑" pitchFamily="34" charset="-122"/>
                  <a:ea typeface="微软雅黑" pitchFamily="34" charset="-122"/>
                </a:rPr>
                <a:t>此处添加文本</a:t>
              </a:r>
            </a:p>
          </p:txBody>
        </p:sp>
      </p:grpSp>
      <p:grpSp>
        <p:nvGrpSpPr>
          <p:cNvPr id="8" name="组合 7"/>
          <p:cNvGrpSpPr/>
          <p:nvPr/>
        </p:nvGrpSpPr>
        <p:grpSpPr>
          <a:xfrm>
            <a:off x="1085312" y="1804700"/>
            <a:ext cx="2492294" cy="2495242"/>
            <a:chOff x="1085312" y="1412459"/>
            <a:chExt cx="2492294" cy="2495242"/>
          </a:xfrm>
        </p:grpSpPr>
        <p:sp>
          <p:nvSpPr>
            <p:cNvPr id="9" name="Freeform 8"/>
            <p:cNvSpPr>
              <a:spLocks/>
            </p:cNvSpPr>
            <p:nvPr/>
          </p:nvSpPr>
          <p:spPr bwMode="auto">
            <a:xfrm>
              <a:off x="1085312" y="2296864"/>
              <a:ext cx="1461501" cy="1610837"/>
            </a:xfrm>
            <a:custGeom>
              <a:avLst/>
              <a:gdLst>
                <a:gd name="T0" fmla="*/ 2976 w 3207"/>
                <a:gd name="T1" fmla="*/ 1912 h 3537"/>
                <a:gd name="T2" fmla="*/ 1591 w 3207"/>
                <a:gd name="T3" fmla="*/ 352 h 3537"/>
                <a:gd name="T4" fmla="*/ 823 w 3207"/>
                <a:gd name="T5" fmla="*/ 0 h 3537"/>
                <a:gd name="T6" fmla="*/ 7 w 3207"/>
                <a:gd name="T7" fmla="*/ 624 h 3537"/>
                <a:gd name="T8" fmla="*/ 0 w 3207"/>
                <a:gd name="T9" fmla="*/ 619 h 3537"/>
                <a:gd name="T10" fmla="*/ 3207 w 3207"/>
                <a:gd name="T11" fmla="*/ 3536 h 3537"/>
                <a:gd name="T12" fmla="*/ 3204 w 3207"/>
                <a:gd name="T13" fmla="*/ 3537 h 3537"/>
                <a:gd name="T14" fmla="*/ 3207 w 3207"/>
                <a:gd name="T15" fmla="*/ 3536 h 3537"/>
                <a:gd name="T16" fmla="*/ 2599 w 3207"/>
                <a:gd name="T17" fmla="*/ 2736 h 3537"/>
                <a:gd name="T18" fmla="*/ 2983 w 3207"/>
                <a:gd name="T19" fmla="*/ 1904 h 3537"/>
                <a:gd name="T20" fmla="*/ 2976 w 3207"/>
                <a:gd name="T21" fmla="*/ 1912 h 35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07" h="3537">
                  <a:moveTo>
                    <a:pt x="2976" y="1912"/>
                  </a:moveTo>
                  <a:cubicBezTo>
                    <a:pt x="2207" y="1803"/>
                    <a:pt x="1613" y="1150"/>
                    <a:pt x="1591" y="352"/>
                  </a:cubicBezTo>
                  <a:lnTo>
                    <a:pt x="823" y="0"/>
                  </a:lnTo>
                  <a:lnTo>
                    <a:pt x="7" y="624"/>
                  </a:lnTo>
                  <a:lnTo>
                    <a:pt x="0" y="619"/>
                  </a:lnTo>
                  <a:cubicBezTo>
                    <a:pt x="152" y="2256"/>
                    <a:pt x="1528" y="3537"/>
                    <a:pt x="3207" y="3536"/>
                  </a:cubicBezTo>
                  <a:lnTo>
                    <a:pt x="3204" y="3537"/>
                  </a:lnTo>
                  <a:cubicBezTo>
                    <a:pt x="3205" y="3537"/>
                    <a:pt x="3206" y="3537"/>
                    <a:pt x="3207" y="3536"/>
                  </a:cubicBezTo>
                  <a:lnTo>
                    <a:pt x="2599" y="2736"/>
                  </a:lnTo>
                  <a:lnTo>
                    <a:pt x="2983" y="1904"/>
                  </a:lnTo>
                  <a:lnTo>
                    <a:pt x="2976" y="1912"/>
                  </a:lnTo>
                  <a:close/>
                </a:path>
              </a:pathLst>
            </a:custGeom>
            <a:solidFill>
              <a:srgbClr val="F9711C"/>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rot="14003510">
              <a:off x="1514806" y="1412458"/>
              <a:ext cx="2062800" cy="2062801"/>
            </a:xfrm>
            <a:prstGeom prst="rect">
              <a:avLst/>
            </a:prstGeom>
            <a:noFill/>
            <a:ln w="25400" cap="flat" cmpd="sng" algn="ctr">
              <a:noFill/>
              <a:prstDash val="solid"/>
            </a:ln>
            <a:effectLst/>
          </p:spPr>
          <p:txBody>
            <a:bodyPr spcFirstLastPara="1" lIns="67208" tIns="33605" rIns="67208" bIns="33605" numCol="1" anchor="ctr">
              <a:prstTxWarp prst="textArchUp">
                <a:avLst/>
              </a:prstTxWarp>
            </a:bodyPr>
            <a:lstStyle/>
            <a:p>
              <a:pPr algn="ctr" defTabSz="685783">
                <a:defRPr/>
              </a:pPr>
              <a:r>
                <a:rPr lang="zh-CN" altLang="en-US" kern="0" dirty="0">
                  <a:solidFill>
                    <a:schemeClr val="bg1"/>
                  </a:solidFill>
                  <a:latin typeface="微软雅黑" pitchFamily="34" charset="-122"/>
                  <a:ea typeface="微软雅黑" pitchFamily="34" charset="-122"/>
                </a:rPr>
                <a:t>此处添加文本</a:t>
              </a:r>
            </a:p>
          </p:txBody>
        </p:sp>
      </p:grpSp>
      <p:grpSp>
        <p:nvGrpSpPr>
          <p:cNvPr id="11" name="组合 10"/>
          <p:cNvGrpSpPr/>
          <p:nvPr/>
        </p:nvGrpSpPr>
        <p:grpSpPr>
          <a:xfrm>
            <a:off x="1514806" y="1804700"/>
            <a:ext cx="2497153" cy="2489170"/>
            <a:chOff x="1514806" y="1412459"/>
            <a:chExt cx="2497153" cy="2489170"/>
          </a:xfrm>
        </p:grpSpPr>
        <p:sp>
          <p:nvSpPr>
            <p:cNvPr id="12" name="Freeform 12"/>
            <p:cNvSpPr>
              <a:spLocks/>
            </p:cNvSpPr>
            <p:nvPr/>
          </p:nvSpPr>
          <p:spPr bwMode="auto">
            <a:xfrm>
              <a:off x="2401028" y="2440213"/>
              <a:ext cx="1610931" cy="1461416"/>
            </a:xfrm>
            <a:custGeom>
              <a:avLst/>
              <a:gdLst>
                <a:gd name="T0" fmla="*/ 1910 w 3536"/>
                <a:gd name="T1" fmla="*/ 230 h 3207"/>
                <a:gd name="T2" fmla="*/ 352 w 3536"/>
                <a:gd name="T3" fmla="*/ 1604 h 3207"/>
                <a:gd name="T4" fmla="*/ 0 w 3536"/>
                <a:gd name="T5" fmla="*/ 2388 h 3207"/>
                <a:gd name="T6" fmla="*/ 624 w 3536"/>
                <a:gd name="T7" fmla="*/ 3204 h 3207"/>
                <a:gd name="T8" fmla="*/ 618 w 3536"/>
                <a:gd name="T9" fmla="*/ 3207 h 3207"/>
                <a:gd name="T10" fmla="*/ 3536 w 3536"/>
                <a:gd name="T11" fmla="*/ 4 h 3207"/>
                <a:gd name="T12" fmla="*/ 3534 w 3536"/>
                <a:gd name="T13" fmla="*/ 2 h 3207"/>
                <a:gd name="T14" fmla="*/ 3536 w 3536"/>
                <a:gd name="T15" fmla="*/ 4 h 3207"/>
                <a:gd name="T16" fmla="*/ 2736 w 3536"/>
                <a:gd name="T17" fmla="*/ 596 h 3207"/>
                <a:gd name="T18" fmla="*/ 1904 w 3536"/>
                <a:gd name="T19" fmla="*/ 228 h 3207"/>
                <a:gd name="T20" fmla="*/ 1910 w 3536"/>
                <a:gd name="T21" fmla="*/ 230 h 3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536" h="3207">
                  <a:moveTo>
                    <a:pt x="1910" y="230"/>
                  </a:moveTo>
                  <a:cubicBezTo>
                    <a:pt x="1801" y="1000"/>
                    <a:pt x="1147" y="1595"/>
                    <a:pt x="352" y="1604"/>
                  </a:cubicBezTo>
                  <a:lnTo>
                    <a:pt x="0" y="2388"/>
                  </a:lnTo>
                  <a:lnTo>
                    <a:pt x="624" y="3204"/>
                  </a:lnTo>
                  <a:lnTo>
                    <a:pt x="618" y="3207"/>
                  </a:lnTo>
                  <a:cubicBezTo>
                    <a:pt x="2254" y="3055"/>
                    <a:pt x="3534" y="1678"/>
                    <a:pt x="3536" y="4"/>
                  </a:cubicBezTo>
                  <a:lnTo>
                    <a:pt x="3534" y="2"/>
                  </a:lnTo>
                  <a:cubicBezTo>
                    <a:pt x="3534" y="1"/>
                    <a:pt x="3534" y="0"/>
                    <a:pt x="3536" y="4"/>
                  </a:cubicBezTo>
                  <a:lnTo>
                    <a:pt x="2736" y="596"/>
                  </a:lnTo>
                  <a:lnTo>
                    <a:pt x="1904" y="228"/>
                  </a:lnTo>
                  <a:lnTo>
                    <a:pt x="1910" y="230"/>
                  </a:lnTo>
                  <a:close/>
                </a:path>
              </a:pathLst>
            </a:custGeom>
            <a:solidFill>
              <a:srgbClr val="92AF27"/>
            </a:solidFill>
            <a:ln w="15875">
              <a:gradFill>
                <a:gsLst>
                  <a:gs pos="0">
                    <a:srgbClr val="F3F3F3"/>
                  </a:gs>
                  <a:gs pos="100000">
                    <a:schemeClr val="bg1"/>
                  </a:gs>
                </a:gsLst>
                <a:lin ang="5400000" scaled="1"/>
              </a:gradFill>
            </a:ln>
            <a:effectLst>
              <a:innerShdw blurRad="76200" dist="38100" dir="16200000">
                <a:prstClr val="black">
                  <a:alpha val="37000"/>
                </a:prstClr>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a:p>
          </p:txBody>
        </p:sp>
        <p:sp>
          <p:nvSpPr>
            <p:cNvPr id="13" name="矩形 12"/>
            <p:cNvSpPr/>
            <p:nvPr/>
          </p:nvSpPr>
          <p:spPr>
            <a:xfrm rot="8603510">
              <a:off x="1514806" y="1412459"/>
              <a:ext cx="2062800" cy="2062801"/>
            </a:xfrm>
            <a:prstGeom prst="rect">
              <a:avLst/>
            </a:prstGeom>
            <a:noFill/>
            <a:ln w="25400" cap="flat" cmpd="sng" algn="ctr">
              <a:noFill/>
              <a:prstDash val="solid"/>
            </a:ln>
            <a:effectLst/>
          </p:spPr>
          <p:txBody>
            <a:bodyPr spcFirstLastPara="1" lIns="67208" tIns="33605" rIns="67208" bIns="33605" numCol="1" anchor="ctr">
              <a:prstTxWarp prst="textArchUp">
                <a:avLst/>
              </a:prstTxWarp>
            </a:bodyPr>
            <a:lstStyle/>
            <a:p>
              <a:pPr algn="ctr" defTabSz="685783">
                <a:defRPr/>
              </a:pPr>
              <a:r>
                <a:rPr lang="zh-CN" altLang="en-US" kern="0" dirty="0">
                  <a:solidFill>
                    <a:schemeClr val="bg1"/>
                  </a:solidFill>
                  <a:latin typeface="微软雅黑" pitchFamily="34" charset="-122"/>
                  <a:ea typeface="微软雅黑" pitchFamily="34" charset="-122"/>
                </a:rPr>
                <a:t>此处添加文本</a:t>
              </a:r>
            </a:p>
          </p:txBody>
        </p:sp>
      </p:grpSp>
      <p:grpSp>
        <p:nvGrpSpPr>
          <p:cNvPr id="14" name="组合 13"/>
          <p:cNvGrpSpPr/>
          <p:nvPr/>
        </p:nvGrpSpPr>
        <p:grpSpPr>
          <a:xfrm>
            <a:off x="1985344" y="2253986"/>
            <a:ext cx="1144793" cy="1144793"/>
            <a:chOff x="1985344" y="1861745"/>
            <a:chExt cx="1144793" cy="1144793"/>
          </a:xfrm>
        </p:grpSpPr>
        <p:sp>
          <p:nvSpPr>
            <p:cNvPr id="15" name="椭圆 14"/>
            <p:cNvSpPr/>
            <p:nvPr/>
          </p:nvSpPr>
          <p:spPr>
            <a:xfrm>
              <a:off x="1985344" y="1861745"/>
              <a:ext cx="1144793" cy="1144793"/>
            </a:xfrm>
            <a:prstGeom prst="ellipse">
              <a:avLst/>
            </a:prstGeom>
            <a:solidFill>
              <a:srgbClr val="F5F5F5"/>
            </a:solidFill>
            <a:ln w="22225">
              <a:gradFill flip="none" rotWithShape="1">
                <a:gsLst>
                  <a:gs pos="39000">
                    <a:schemeClr val="bg1"/>
                  </a:gs>
                  <a:gs pos="100000">
                    <a:schemeClr val="bg1">
                      <a:lumMod val="85000"/>
                    </a:schemeClr>
                  </a:gs>
                </a:gsLst>
                <a:lin ang="2700000" scaled="1"/>
                <a:tileRect/>
              </a:gradFill>
            </a:ln>
            <a:effectLst>
              <a:outerShdw blurRad="139700" dist="88900" dir="2700000" algn="tl" rotWithShape="0">
                <a:prstClr val="black">
                  <a:alpha val="14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 name="任意多边形 15"/>
            <p:cNvSpPr/>
            <p:nvPr/>
          </p:nvSpPr>
          <p:spPr>
            <a:xfrm>
              <a:off x="2220963" y="2149260"/>
              <a:ext cx="673553" cy="493940"/>
            </a:xfrm>
            <a:custGeom>
              <a:avLst/>
              <a:gdLst/>
              <a:ahLst/>
              <a:cxnLst/>
              <a:rect l="l" t="t" r="r" b="b"/>
              <a:pathLst>
                <a:path w="898071" h="658586">
                  <a:moveTo>
                    <a:pt x="359228" y="0"/>
                  </a:moveTo>
                  <a:cubicBezTo>
                    <a:pt x="407874" y="0"/>
                    <a:pt x="452388" y="13565"/>
                    <a:pt x="492770" y="40694"/>
                  </a:cubicBezTo>
                  <a:cubicBezTo>
                    <a:pt x="533152" y="67824"/>
                    <a:pt x="562542" y="103840"/>
                    <a:pt x="580939" y="148744"/>
                  </a:cubicBezTo>
                  <a:cubicBezTo>
                    <a:pt x="603080" y="129410"/>
                    <a:pt x="628962" y="119743"/>
                    <a:pt x="658585" y="119743"/>
                  </a:cubicBezTo>
                  <a:cubicBezTo>
                    <a:pt x="691640" y="119743"/>
                    <a:pt x="719860" y="131437"/>
                    <a:pt x="743247" y="154824"/>
                  </a:cubicBezTo>
                  <a:cubicBezTo>
                    <a:pt x="766634" y="178212"/>
                    <a:pt x="778328" y="206432"/>
                    <a:pt x="778328" y="239486"/>
                  </a:cubicBezTo>
                  <a:cubicBezTo>
                    <a:pt x="778328" y="263185"/>
                    <a:pt x="771936" y="284702"/>
                    <a:pt x="759151" y="304035"/>
                  </a:cubicBezTo>
                  <a:cubicBezTo>
                    <a:pt x="799689" y="313702"/>
                    <a:pt x="832977" y="334828"/>
                    <a:pt x="859014" y="367415"/>
                  </a:cubicBezTo>
                  <a:cubicBezTo>
                    <a:pt x="885053" y="400001"/>
                    <a:pt x="898071" y="437186"/>
                    <a:pt x="898071" y="478972"/>
                  </a:cubicBezTo>
                  <a:cubicBezTo>
                    <a:pt x="898071" y="528553"/>
                    <a:pt x="880530" y="570884"/>
                    <a:pt x="845449" y="605965"/>
                  </a:cubicBezTo>
                  <a:cubicBezTo>
                    <a:pt x="810369" y="641046"/>
                    <a:pt x="768038" y="658586"/>
                    <a:pt x="718456" y="658586"/>
                  </a:cubicBezTo>
                  <a:lnTo>
                    <a:pt x="209550" y="658586"/>
                  </a:lnTo>
                  <a:cubicBezTo>
                    <a:pt x="151861" y="658586"/>
                    <a:pt x="102514" y="638083"/>
                    <a:pt x="61508" y="597078"/>
                  </a:cubicBezTo>
                  <a:cubicBezTo>
                    <a:pt x="20503" y="556072"/>
                    <a:pt x="0" y="506725"/>
                    <a:pt x="0" y="449036"/>
                  </a:cubicBezTo>
                  <a:cubicBezTo>
                    <a:pt x="0" y="408498"/>
                    <a:pt x="10914" y="371079"/>
                    <a:pt x="32742" y="336777"/>
                  </a:cubicBezTo>
                  <a:cubicBezTo>
                    <a:pt x="54570" y="302476"/>
                    <a:pt x="83882" y="276750"/>
                    <a:pt x="120678" y="259599"/>
                  </a:cubicBezTo>
                  <a:cubicBezTo>
                    <a:pt x="120055" y="250244"/>
                    <a:pt x="119742" y="243540"/>
                    <a:pt x="119742" y="239486"/>
                  </a:cubicBezTo>
                  <a:cubicBezTo>
                    <a:pt x="119742" y="173378"/>
                    <a:pt x="143129" y="116937"/>
                    <a:pt x="189904" y="70162"/>
                  </a:cubicBezTo>
                  <a:cubicBezTo>
                    <a:pt x="236679" y="23388"/>
                    <a:pt x="293121" y="0"/>
                    <a:pt x="359228" y="0"/>
                  </a:cubicBezTo>
                  <a:close/>
                  <a:moveTo>
                    <a:pt x="419100" y="164647"/>
                  </a:moveTo>
                  <a:cubicBezTo>
                    <a:pt x="414734" y="164647"/>
                    <a:pt x="411148" y="166050"/>
                    <a:pt x="408341" y="168857"/>
                  </a:cubicBezTo>
                  <a:lnTo>
                    <a:pt x="244163" y="333035"/>
                  </a:lnTo>
                  <a:cubicBezTo>
                    <a:pt x="241045" y="336777"/>
                    <a:pt x="239485" y="340519"/>
                    <a:pt x="239485" y="344261"/>
                  </a:cubicBezTo>
                  <a:cubicBezTo>
                    <a:pt x="239485" y="348627"/>
                    <a:pt x="240889" y="352213"/>
                    <a:pt x="243695" y="355019"/>
                  </a:cubicBezTo>
                  <a:cubicBezTo>
                    <a:pt x="246502" y="357826"/>
                    <a:pt x="250088" y="359229"/>
                    <a:pt x="254453" y="359229"/>
                  </a:cubicBezTo>
                  <a:lnTo>
                    <a:pt x="359228" y="359229"/>
                  </a:lnTo>
                  <a:lnTo>
                    <a:pt x="359228" y="523875"/>
                  </a:lnTo>
                  <a:cubicBezTo>
                    <a:pt x="359228" y="527929"/>
                    <a:pt x="360710" y="531437"/>
                    <a:pt x="363672" y="534400"/>
                  </a:cubicBezTo>
                  <a:cubicBezTo>
                    <a:pt x="366634" y="537362"/>
                    <a:pt x="370142" y="538843"/>
                    <a:pt x="374196" y="538843"/>
                  </a:cubicBezTo>
                  <a:lnTo>
                    <a:pt x="464003" y="538843"/>
                  </a:lnTo>
                  <a:cubicBezTo>
                    <a:pt x="468057" y="538843"/>
                    <a:pt x="471566" y="537362"/>
                    <a:pt x="474527" y="534400"/>
                  </a:cubicBezTo>
                  <a:cubicBezTo>
                    <a:pt x="477490" y="531437"/>
                    <a:pt x="478971" y="527929"/>
                    <a:pt x="478971" y="523875"/>
                  </a:cubicBezTo>
                  <a:lnTo>
                    <a:pt x="478971" y="359229"/>
                  </a:lnTo>
                  <a:lnTo>
                    <a:pt x="583746" y="359229"/>
                  </a:lnTo>
                  <a:cubicBezTo>
                    <a:pt x="587801" y="359229"/>
                    <a:pt x="591308" y="357748"/>
                    <a:pt x="594270" y="354785"/>
                  </a:cubicBezTo>
                  <a:cubicBezTo>
                    <a:pt x="597233" y="351823"/>
                    <a:pt x="598714" y="348315"/>
                    <a:pt x="598714" y="344261"/>
                  </a:cubicBezTo>
                  <a:cubicBezTo>
                    <a:pt x="598714" y="339896"/>
                    <a:pt x="597310" y="336309"/>
                    <a:pt x="594504" y="333503"/>
                  </a:cubicBezTo>
                  <a:lnTo>
                    <a:pt x="429858" y="168857"/>
                  </a:lnTo>
                  <a:cubicBezTo>
                    <a:pt x="427051" y="166050"/>
                    <a:pt x="423465" y="164647"/>
                    <a:pt x="419100" y="164647"/>
                  </a:cubicBez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grpSp>
        <p:nvGrpSpPr>
          <p:cNvPr id="17" name="组合 16"/>
          <p:cNvGrpSpPr/>
          <p:nvPr/>
        </p:nvGrpSpPr>
        <p:grpSpPr>
          <a:xfrm>
            <a:off x="4631242" y="1577473"/>
            <a:ext cx="2547682" cy="548146"/>
            <a:chOff x="4631242" y="1185232"/>
            <a:chExt cx="2547682" cy="548146"/>
          </a:xfrm>
        </p:grpSpPr>
        <p:grpSp>
          <p:nvGrpSpPr>
            <p:cNvPr id="18" name="组合 17"/>
            <p:cNvGrpSpPr/>
            <p:nvPr/>
          </p:nvGrpSpPr>
          <p:grpSpPr>
            <a:xfrm>
              <a:off x="4631242" y="1185232"/>
              <a:ext cx="476412" cy="493074"/>
              <a:chOff x="6242320" y="1105727"/>
              <a:chExt cx="635216" cy="657434"/>
            </a:xfrm>
          </p:grpSpPr>
          <p:sp>
            <p:nvSpPr>
              <p:cNvPr id="23" name="TextBox 6"/>
              <p:cNvSpPr txBox="1"/>
              <p:nvPr/>
            </p:nvSpPr>
            <p:spPr>
              <a:xfrm>
                <a:off x="6327224" y="1105727"/>
                <a:ext cx="448425" cy="492443"/>
              </a:xfrm>
              <a:prstGeom prst="rect">
                <a:avLst/>
              </a:prstGeom>
              <a:noFill/>
            </p:spPr>
            <p:txBody>
              <a:bodyPr vert="horz" wrap="square" lIns="0" tIns="0" rIns="0" bIns="0" rtlCol="0" anchor="ctr">
                <a:spAutoFit/>
              </a:bodyPr>
              <a:lstStyle/>
              <a:p>
                <a:pPr algn="l"/>
                <a:r>
                  <a:rPr lang="en-US" altLang="zh-CN" sz="2400" dirty="0">
                    <a:solidFill>
                      <a:srgbClr val="ED4037"/>
                    </a:solidFill>
                    <a:latin typeface="Impact" pitchFamily="34" charset="0"/>
                    <a:ea typeface="微软雅黑" pitchFamily="34" charset="-122"/>
                  </a:rPr>
                  <a:t>01</a:t>
                </a:r>
                <a:endParaRPr lang="zh-CN" altLang="en-US" sz="2400" dirty="0">
                  <a:solidFill>
                    <a:srgbClr val="ED4037"/>
                  </a:solidFill>
                  <a:latin typeface="微软雅黑" pitchFamily="34" charset="-122"/>
                  <a:ea typeface="微软雅黑" pitchFamily="34" charset="-122"/>
                </a:endParaRPr>
              </a:p>
            </p:txBody>
          </p:sp>
          <p:sp>
            <p:nvSpPr>
              <p:cNvPr id="24" name="文本框 22"/>
              <p:cNvSpPr txBox="1"/>
              <p:nvPr/>
            </p:nvSpPr>
            <p:spPr>
              <a:xfrm>
                <a:off x="6242320" y="1516939"/>
                <a:ext cx="635216" cy="246222"/>
              </a:xfrm>
              <a:prstGeom prst="rect">
                <a:avLst/>
              </a:prstGeom>
              <a:noFill/>
            </p:spPr>
            <p:txBody>
              <a:bodyPr wrap="none" rtlCol="0">
                <a:spAutoFit/>
              </a:bodyPr>
              <a:lstStyle/>
              <a:p>
                <a:r>
                  <a:rPr lang="en-US" altLang="zh-CN" sz="600" b="1" dirty="0">
                    <a:solidFill>
                      <a:srgbClr val="818181"/>
                    </a:solidFill>
                    <a:latin typeface="Leelawadee" panose="020B0502040204020203" pitchFamily="34" charset="-34"/>
                    <a:cs typeface="Leelawadee" panose="020B0502040204020203" pitchFamily="34" charset="-34"/>
                  </a:rPr>
                  <a:t>OPTION</a:t>
                </a:r>
                <a:endParaRPr lang="zh-CN" altLang="en-US" sz="600" b="1" dirty="0">
                  <a:solidFill>
                    <a:srgbClr val="818181"/>
                  </a:solidFill>
                  <a:latin typeface="Leelawadee" panose="020B0502040204020203" pitchFamily="34" charset="-34"/>
                  <a:cs typeface="Leelawadee" panose="020B0502040204020203" pitchFamily="34" charset="-34"/>
                </a:endParaRPr>
              </a:p>
            </p:txBody>
          </p:sp>
        </p:grpSp>
        <p:grpSp>
          <p:nvGrpSpPr>
            <p:cNvPr id="19" name="组合 18"/>
            <p:cNvGrpSpPr/>
            <p:nvPr/>
          </p:nvGrpSpPr>
          <p:grpSpPr>
            <a:xfrm>
              <a:off x="4694924" y="1726235"/>
              <a:ext cx="2484000" cy="7143"/>
              <a:chOff x="6327224" y="1896619"/>
              <a:chExt cx="2624395" cy="9524"/>
            </a:xfrm>
          </p:grpSpPr>
          <p:cxnSp>
            <p:nvCxnSpPr>
              <p:cNvPr id="21" name="直接连接符 20"/>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0" name="文本框 44"/>
            <p:cNvSpPr txBox="1"/>
            <p:nvPr/>
          </p:nvSpPr>
          <p:spPr>
            <a:xfrm>
              <a:off x="5264285" y="1203331"/>
              <a:ext cx="1914639" cy="401648"/>
            </a:xfrm>
            <a:prstGeom prst="rect">
              <a:avLst/>
            </a:prstGeom>
            <a:noFill/>
          </p:spPr>
          <p:txBody>
            <a:bodyPr wrap="square" lIns="68580" tIns="34290" rIns="68580" bIns="34290" rtlCol="0">
              <a:spAutoFit/>
            </a:bodyPr>
            <a:lstStyle/>
            <a:p>
              <a:pPr>
                <a:lnSpc>
                  <a:spcPct val="12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grpSp>
      <p:grpSp>
        <p:nvGrpSpPr>
          <p:cNvPr id="25" name="组合 24"/>
          <p:cNvGrpSpPr/>
          <p:nvPr/>
        </p:nvGrpSpPr>
        <p:grpSpPr>
          <a:xfrm>
            <a:off x="4631242" y="2304540"/>
            <a:ext cx="2547682" cy="519854"/>
            <a:chOff x="4631242" y="1912299"/>
            <a:chExt cx="2547682" cy="519854"/>
          </a:xfrm>
        </p:grpSpPr>
        <p:grpSp>
          <p:nvGrpSpPr>
            <p:cNvPr id="26" name="组合 25"/>
            <p:cNvGrpSpPr/>
            <p:nvPr/>
          </p:nvGrpSpPr>
          <p:grpSpPr>
            <a:xfrm>
              <a:off x="4631242" y="1912299"/>
              <a:ext cx="476412" cy="496905"/>
              <a:chOff x="6242320" y="2373233"/>
              <a:chExt cx="635216" cy="662539"/>
            </a:xfrm>
          </p:grpSpPr>
          <p:sp>
            <p:nvSpPr>
              <p:cNvPr id="31" name="TextBox 6"/>
              <p:cNvSpPr txBox="1"/>
              <p:nvPr/>
            </p:nvSpPr>
            <p:spPr>
              <a:xfrm>
                <a:off x="6327224" y="2373233"/>
                <a:ext cx="448425" cy="492443"/>
              </a:xfrm>
              <a:prstGeom prst="rect">
                <a:avLst/>
              </a:prstGeom>
              <a:noFill/>
            </p:spPr>
            <p:txBody>
              <a:bodyPr vert="horz" wrap="square" lIns="0" tIns="0" rIns="0" bIns="0" rtlCol="0" anchor="ctr">
                <a:spAutoFit/>
              </a:bodyPr>
              <a:lstStyle/>
              <a:p>
                <a:pPr algn="l"/>
                <a:r>
                  <a:rPr lang="en-US" altLang="zh-CN" sz="2400" dirty="0">
                    <a:solidFill>
                      <a:srgbClr val="38B28A"/>
                    </a:solidFill>
                    <a:latin typeface="Impact" pitchFamily="34" charset="0"/>
                    <a:ea typeface="微软雅黑" pitchFamily="34" charset="-122"/>
                  </a:rPr>
                  <a:t>02</a:t>
                </a:r>
                <a:endParaRPr lang="zh-CN" altLang="en-US" sz="2400" dirty="0">
                  <a:solidFill>
                    <a:srgbClr val="38B28A"/>
                  </a:solidFill>
                  <a:latin typeface="微软雅黑" pitchFamily="34" charset="-122"/>
                  <a:ea typeface="微软雅黑" pitchFamily="34" charset="-122"/>
                </a:endParaRPr>
              </a:p>
            </p:txBody>
          </p:sp>
          <p:sp>
            <p:nvSpPr>
              <p:cNvPr id="32" name="文本框 23"/>
              <p:cNvSpPr txBox="1"/>
              <p:nvPr/>
            </p:nvSpPr>
            <p:spPr>
              <a:xfrm>
                <a:off x="6242320" y="2789551"/>
                <a:ext cx="635216" cy="246221"/>
              </a:xfrm>
              <a:prstGeom prst="rect">
                <a:avLst/>
              </a:prstGeom>
              <a:noFill/>
            </p:spPr>
            <p:txBody>
              <a:bodyPr wrap="none" rtlCol="0">
                <a:spAutoFit/>
              </a:bodyPr>
              <a:lstStyle/>
              <a:p>
                <a:r>
                  <a:rPr lang="en-US" altLang="zh-CN" sz="600" b="1" dirty="0">
                    <a:solidFill>
                      <a:srgbClr val="818181"/>
                    </a:solidFill>
                    <a:latin typeface="Leelawadee" panose="020B0502040204020203" pitchFamily="34" charset="-34"/>
                    <a:cs typeface="Leelawadee" panose="020B0502040204020203" pitchFamily="34" charset="-34"/>
                  </a:rPr>
                  <a:t>OPTION</a:t>
                </a:r>
                <a:endParaRPr lang="zh-CN" altLang="en-US" sz="600" b="1" dirty="0">
                  <a:solidFill>
                    <a:srgbClr val="818181"/>
                  </a:solidFill>
                  <a:latin typeface="Leelawadee" panose="020B0502040204020203" pitchFamily="34" charset="-34"/>
                  <a:cs typeface="Leelawadee" panose="020B0502040204020203" pitchFamily="34" charset="-34"/>
                </a:endParaRPr>
              </a:p>
            </p:txBody>
          </p:sp>
        </p:grpSp>
        <p:grpSp>
          <p:nvGrpSpPr>
            <p:cNvPr id="27" name="组合 26"/>
            <p:cNvGrpSpPr/>
            <p:nvPr/>
          </p:nvGrpSpPr>
          <p:grpSpPr>
            <a:xfrm>
              <a:off x="4694924" y="2425010"/>
              <a:ext cx="2484000" cy="7143"/>
              <a:chOff x="6327224" y="1896619"/>
              <a:chExt cx="2624395" cy="9524"/>
            </a:xfrm>
          </p:grpSpPr>
          <p:cxnSp>
            <p:nvCxnSpPr>
              <p:cNvPr id="29" name="直接连接符 28"/>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28" name="文本框 45"/>
            <p:cNvSpPr txBox="1"/>
            <p:nvPr/>
          </p:nvSpPr>
          <p:spPr>
            <a:xfrm>
              <a:off x="5264285" y="1949716"/>
              <a:ext cx="1914639" cy="401648"/>
            </a:xfrm>
            <a:prstGeom prst="rect">
              <a:avLst/>
            </a:prstGeom>
            <a:noFill/>
          </p:spPr>
          <p:txBody>
            <a:bodyPr wrap="square" lIns="68580" tIns="34290" rIns="68580" bIns="34290" rtlCol="0">
              <a:spAutoFit/>
            </a:bodyPr>
            <a:lstStyle/>
            <a:p>
              <a:pPr>
                <a:lnSpc>
                  <a:spcPct val="12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grpSp>
      <p:grpSp>
        <p:nvGrpSpPr>
          <p:cNvPr id="33" name="组合 32"/>
          <p:cNvGrpSpPr/>
          <p:nvPr/>
        </p:nvGrpSpPr>
        <p:grpSpPr>
          <a:xfrm>
            <a:off x="4631242" y="3035437"/>
            <a:ext cx="2547682" cy="488454"/>
            <a:chOff x="4631242" y="2643196"/>
            <a:chExt cx="2547682" cy="488454"/>
          </a:xfrm>
        </p:grpSpPr>
        <p:grpSp>
          <p:nvGrpSpPr>
            <p:cNvPr id="34" name="组合 33"/>
            <p:cNvGrpSpPr/>
            <p:nvPr/>
          </p:nvGrpSpPr>
          <p:grpSpPr>
            <a:xfrm>
              <a:off x="4631242" y="2643196"/>
              <a:ext cx="476412" cy="488454"/>
              <a:chOff x="6242320" y="3640739"/>
              <a:chExt cx="635216" cy="651271"/>
            </a:xfrm>
          </p:grpSpPr>
          <p:sp>
            <p:nvSpPr>
              <p:cNvPr id="39" name="TextBox 6"/>
              <p:cNvSpPr txBox="1"/>
              <p:nvPr/>
            </p:nvSpPr>
            <p:spPr>
              <a:xfrm>
                <a:off x="6327224" y="3640739"/>
                <a:ext cx="448425" cy="492443"/>
              </a:xfrm>
              <a:prstGeom prst="rect">
                <a:avLst/>
              </a:prstGeom>
              <a:noFill/>
            </p:spPr>
            <p:txBody>
              <a:bodyPr vert="horz" wrap="square" lIns="0" tIns="0" rIns="0" bIns="0" rtlCol="0" anchor="ctr">
                <a:spAutoFit/>
              </a:bodyPr>
              <a:lstStyle/>
              <a:p>
                <a:pPr algn="l"/>
                <a:r>
                  <a:rPr lang="en-US" altLang="zh-CN" sz="2400" dirty="0">
                    <a:solidFill>
                      <a:schemeClr val="accent6">
                        <a:lumMod val="75000"/>
                      </a:schemeClr>
                    </a:solidFill>
                    <a:latin typeface="Impact" pitchFamily="34" charset="0"/>
                    <a:ea typeface="微软雅黑" pitchFamily="34" charset="-122"/>
                  </a:rPr>
                  <a:t>03</a:t>
                </a:r>
                <a:endParaRPr lang="zh-CN" altLang="en-US" sz="2400" dirty="0">
                  <a:solidFill>
                    <a:schemeClr val="accent6">
                      <a:lumMod val="75000"/>
                    </a:schemeClr>
                  </a:solidFill>
                  <a:latin typeface="微软雅黑" pitchFamily="34" charset="-122"/>
                  <a:ea typeface="微软雅黑" pitchFamily="34" charset="-122"/>
                </a:endParaRPr>
              </a:p>
            </p:txBody>
          </p:sp>
          <p:sp>
            <p:nvSpPr>
              <p:cNvPr id="40" name="文本框 24"/>
              <p:cNvSpPr txBox="1"/>
              <p:nvPr/>
            </p:nvSpPr>
            <p:spPr>
              <a:xfrm>
                <a:off x="6242320" y="4045789"/>
                <a:ext cx="635216" cy="246221"/>
              </a:xfrm>
              <a:prstGeom prst="rect">
                <a:avLst/>
              </a:prstGeom>
              <a:noFill/>
            </p:spPr>
            <p:txBody>
              <a:bodyPr wrap="none" rtlCol="0">
                <a:spAutoFit/>
              </a:bodyPr>
              <a:lstStyle/>
              <a:p>
                <a:r>
                  <a:rPr lang="en-US" altLang="zh-CN" sz="600" b="1" dirty="0">
                    <a:solidFill>
                      <a:srgbClr val="818181"/>
                    </a:solidFill>
                    <a:latin typeface="Leelawadee" panose="020B0502040204020203" pitchFamily="34" charset="-34"/>
                    <a:cs typeface="Leelawadee" panose="020B0502040204020203" pitchFamily="34" charset="-34"/>
                  </a:rPr>
                  <a:t>OPTION</a:t>
                </a:r>
                <a:endParaRPr lang="zh-CN" altLang="en-US" sz="600" b="1" dirty="0">
                  <a:solidFill>
                    <a:srgbClr val="818181"/>
                  </a:solidFill>
                  <a:latin typeface="Leelawadee" panose="020B0502040204020203" pitchFamily="34" charset="-34"/>
                  <a:cs typeface="Leelawadee" panose="020B0502040204020203" pitchFamily="34" charset="-34"/>
                </a:endParaRPr>
              </a:p>
            </p:txBody>
          </p:sp>
        </p:grpSp>
        <p:grpSp>
          <p:nvGrpSpPr>
            <p:cNvPr id="35" name="组合 34"/>
            <p:cNvGrpSpPr/>
            <p:nvPr/>
          </p:nvGrpSpPr>
          <p:grpSpPr>
            <a:xfrm>
              <a:off x="4694924" y="3123785"/>
              <a:ext cx="2484000" cy="7143"/>
              <a:chOff x="6327224" y="1896619"/>
              <a:chExt cx="2624395" cy="9524"/>
            </a:xfrm>
          </p:grpSpPr>
          <p:cxnSp>
            <p:nvCxnSpPr>
              <p:cNvPr id="37" name="直接连接符 36"/>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36" name="文本框 46"/>
            <p:cNvSpPr txBox="1"/>
            <p:nvPr/>
          </p:nvSpPr>
          <p:spPr>
            <a:xfrm>
              <a:off x="5264285" y="2643199"/>
              <a:ext cx="1914639" cy="401648"/>
            </a:xfrm>
            <a:prstGeom prst="rect">
              <a:avLst/>
            </a:prstGeom>
            <a:noFill/>
          </p:spPr>
          <p:txBody>
            <a:bodyPr wrap="square" lIns="68580" tIns="34290" rIns="68580" bIns="34290" rtlCol="0">
              <a:spAutoFit/>
            </a:bodyPr>
            <a:lstStyle/>
            <a:p>
              <a:pPr>
                <a:lnSpc>
                  <a:spcPct val="12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grpSp>
      <p:grpSp>
        <p:nvGrpSpPr>
          <p:cNvPr id="41" name="组合 40"/>
          <p:cNvGrpSpPr/>
          <p:nvPr/>
        </p:nvGrpSpPr>
        <p:grpSpPr>
          <a:xfrm>
            <a:off x="4631242" y="3741729"/>
            <a:ext cx="2547682" cy="496158"/>
            <a:chOff x="4631242" y="3349488"/>
            <a:chExt cx="2547682" cy="496158"/>
          </a:xfrm>
        </p:grpSpPr>
        <p:grpSp>
          <p:nvGrpSpPr>
            <p:cNvPr id="42" name="组合 41"/>
            <p:cNvGrpSpPr/>
            <p:nvPr/>
          </p:nvGrpSpPr>
          <p:grpSpPr>
            <a:xfrm>
              <a:off x="4631242" y="3365643"/>
              <a:ext cx="476412" cy="480003"/>
              <a:chOff x="6250444" y="4908245"/>
              <a:chExt cx="635216" cy="640003"/>
            </a:xfrm>
          </p:grpSpPr>
          <p:sp>
            <p:nvSpPr>
              <p:cNvPr id="47" name="TextBox 6"/>
              <p:cNvSpPr txBox="1"/>
              <p:nvPr/>
            </p:nvSpPr>
            <p:spPr>
              <a:xfrm>
                <a:off x="6327224" y="4908245"/>
                <a:ext cx="448425" cy="492443"/>
              </a:xfrm>
              <a:prstGeom prst="rect">
                <a:avLst/>
              </a:prstGeom>
              <a:noFill/>
            </p:spPr>
            <p:txBody>
              <a:bodyPr vert="horz" wrap="square" lIns="0" tIns="0" rIns="0" bIns="0" rtlCol="0" anchor="ctr">
                <a:spAutoFit/>
              </a:bodyPr>
              <a:lstStyle/>
              <a:p>
                <a:pPr algn="l"/>
                <a:r>
                  <a:rPr lang="en-US" altLang="zh-CN" sz="2400" dirty="0">
                    <a:solidFill>
                      <a:srgbClr val="92AF27"/>
                    </a:solidFill>
                    <a:latin typeface="Impact" pitchFamily="34" charset="0"/>
                    <a:ea typeface="微软雅黑" pitchFamily="34" charset="-122"/>
                  </a:rPr>
                  <a:t>04</a:t>
                </a:r>
                <a:endParaRPr lang="zh-CN" altLang="en-US" sz="2400" dirty="0">
                  <a:solidFill>
                    <a:srgbClr val="92AF27"/>
                  </a:solidFill>
                  <a:latin typeface="微软雅黑" pitchFamily="34" charset="-122"/>
                  <a:ea typeface="微软雅黑" pitchFamily="34" charset="-122"/>
                </a:endParaRPr>
              </a:p>
            </p:txBody>
          </p:sp>
          <p:sp>
            <p:nvSpPr>
              <p:cNvPr id="48" name="文本框 25"/>
              <p:cNvSpPr txBox="1"/>
              <p:nvPr/>
            </p:nvSpPr>
            <p:spPr>
              <a:xfrm>
                <a:off x="6250444" y="5302027"/>
                <a:ext cx="635216" cy="246221"/>
              </a:xfrm>
              <a:prstGeom prst="rect">
                <a:avLst/>
              </a:prstGeom>
              <a:noFill/>
            </p:spPr>
            <p:txBody>
              <a:bodyPr wrap="none" rtlCol="0">
                <a:spAutoFit/>
              </a:bodyPr>
              <a:lstStyle/>
              <a:p>
                <a:r>
                  <a:rPr lang="en-US" altLang="zh-CN" sz="600" b="1" dirty="0">
                    <a:solidFill>
                      <a:srgbClr val="818181"/>
                    </a:solidFill>
                    <a:latin typeface="Leelawadee" panose="020B0502040204020203" pitchFamily="34" charset="-34"/>
                    <a:cs typeface="Leelawadee" panose="020B0502040204020203" pitchFamily="34" charset="-34"/>
                  </a:rPr>
                  <a:t>OPTION</a:t>
                </a:r>
                <a:endParaRPr lang="zh-CN" altLang="en-US" sz="600" b="1" dirty="0">
                  <a:solidFill>
                    <a:srgbClr val="818181"/>
                  </a:solidFill>
                  <a:latin typeface="Leelawadee" panose="020B0502040204020203" pitchFamily="34" charset="-34"/>
                  <a:cs typeface="Leelawadee" panose="020B0502040204020203" pitchFamily="34" charset="-34"/>
                </a:endParaRPr>
              </a:p>
            </p:txBody>
          </p:sp>
        </p:grpSp>
        <p:grpSp>
          <p:nvGrpSpPr>
            <p:cNvPr id="43" name="组合 42"/>
            <p:cNvGrpSpPr/>
            <p:nvPr/>
          </p:nvGrpSpPr>
          <p:grpSpPr>
            <a:xfrm>
              <a:off x="4694924" y="3822563"/>
              <a:ext cx="2484000" cy="7143"/>
              <a:chOff x="6327224" y="1896619"/>
              <a:chExt cx="2624395" cy="9524"/>
            </a:xfrm>
          </p:grpSpPr>
          <p:cxnSp>
            <p:nvCxnSpPr>
              <p:cNvPr id="45" name="直接连接符 44"/>
              <p:cNvCxnSpPr/>
              <p:nvPr/>
            </p:nvCxnSpPr>
            <p:spPr>
              <a:xfrm>
                <a:off x="6327224" y="1896619"/>
                <a:ext cx="2624395" cy="0"/>
              </a:xfrm>
              <a:prstGeom prst="line">
                <a:avLst/>
              </a:prstGeom>
              <a:ln w="12700">
                <a:solidFill>
                  <a:schemeClr val="bg1">
                    <a:lumMod val="65000"/>
                  </a:schemeClr>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6327224" y="1906143"/>
                <a:ext cx="2624395" cy="0"/>
              </a:xfrm>
              <a:prstGeom prst="line">
                <a:avLst/>
              </a:prstGeom>
              <a:ln w="12700">
                <a:solidFill>
                  <a:schemeClr val="bg1"/>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44" name="文本框 47"/>
            <p:cNvSpPr txBox="1"/>
            <p:nvPr/>
          </p:nvSpPr>
          <p:spPr>
            <a:xfrm>
              <a:off x="5264285" y="3349488"/>
              <a:ext cx="1914639" cy="401648"/>
            </a:xfrm>
            <a:prstGeom prst="rect">
              <a:avLst/>
            </a:prstGeom>
            <a:noFill/>
          </p:spPr>
          <p:txBody>
            <a:bodyPr wrap="square" lIns="68580" tIns="34290" rIns="68580" bIns="34290" rtlCol="0">
              <a:spAutoFit/>
            </a:bodyPr>
            <a:lstStyle/>
            <a:p>
              <a:pPr>
                <a:lnSpc>
                  <a:spcPct val="12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cs typeface="Leelawadee" panose="020B0502040204020203" pitchFamily="34" charset="-34"/>
                </a:rPr>
                <a:t>在此添加内容在此添加内容在此添加内容在此添加内容在此添加内容</a:t>
              </a:r>
            </a:p>
          </p:txBody>
        </p:sp>
      </p:grpSp>
      <p:grpSp>
        <p:nvGrpSpPr>
          <p:cNvPr id="61" name="组合 60"/>
          <p:cNvGrpSpPr/>
          <p:nvPr/>
        </p:nvGrpSpPr>
        <p:grpSpPr>
          <a:xfrm>
            <a:off x="16705" y="214652"/>
            <a:ext cx="502756" cy="497280"/>
            <a:chOff x="8532440" y="316982"/>
            <a:chExt cx="385704" cy="381503"/>
          </a:xfrm>
        </p:grpSpPr>
        <p:grpSp>
          <p:nvGrpSpPr>
            <p:cNvPr id="62" name="组合 61"/>
            <p:cNvGrpSpPr/>
            <p:nvPr/>
          </p:nvGrpSpPr>
          <p:grpSpPr>
            <a:xfrm>
              <a:off x="8698011" y="316982"/>
              <a:ext cx="220133" cy="381503"/>
              <a:chOff x="6728131" y="339502"/>
              <a:chExt cx="220133" cy="381503"/>
            </a:xfrm>
          </p:grpSpPr>
          <p:sp>
            <p:nvSpPr>
              <p:cNvPr id="64" name="矩形 63"/>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矩形 64"/>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矩形 62"/>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a:off x="611560" y="638652"/>
            <a:ext cx="2782912" cy="45719"/>
            <a:chOff x="708968" y="614323"/>
            <a:chExt cx="2278856" cy="66467"/>
          </a:xfrm>
        </p:grpSpPr>
        <p:cxnSp>
          <p:nvCxnSpPr>
            <p:cNvPr id="67" name="直接连接符 66"/>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9" name="TextBox 68"/>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70" name="TextBox 69"/>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71" name="TextBox 70"/>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55566724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p:cTn id="19" dur="500" fill="hold"/>
                                        <p:tgtEl>
                                          <p:spTgt spid="11"/>
                                        </p:tgtEl>
                                        <p:attrNameLst>
                                          <p:attrName>ppt_w</p:attrName>
                                        </p:attrNameLst>
                                      </p:cBhvr>
                                      <p:tavLst>
                                        <p:tav tm="0">
                                          <p:val>
                                            <p:fltVal val="0"/>
                                          </p:val>
                                        </p:tav>
                                        <p:tav tm="100000">
                                          <p:val>
                                            <p:strVal val="#ppt_w"/>
                                          </p:val>
                                        </p:tav>
                                      </p:tavLst>
                                    </p:anim>
                                    <p:anim calcmode="lin" valueType="num">
                                      <p:cBhvr>
                                        <p:cTn id="20" dur="500" fill="hold"/>
                                        <p:tgtEl>
                                          <p:spTgt spid="11"/>
                                        </p:tgtEl>
                                        <p:attrNameLst>
                                          <p:attrName>ppt_h</p:attrName>
                                        </p:attrNameLst>
                                      </p:cBhvr>
                                      <p:tavLst>
                                        <p:tav tm="0">
                                          <p:val>
                                            <p:fltVal val="0"/>
                                          </p:val>
                                        </p:tav>
                                        <p:tav tm="100000">
                                          <p:val>
                                            <p:strVal val="#ppt_h"/>
                                          </p:val>
                                        </p:tav>
                                      </p:tavLst>
                                    </p:anim>
                                    <p:animEffect transition="in" filter="fade">
                                      <p:cBhvr>
                                        <p:cTn id="21" dur="500"/>
                                        <p:tgtEl>
                                          <p:spTgt spid="1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fltVal val="0"/>
                                          </p:val>
                                        </p:tav>
                                        <p:tav tm="100000">
                                          <p:val>
                                            <p:strVal val="#ppt_w"/>
                                          </p:val>
                                        </p:tav>
                                      </p:tavLst>
                                    </p:anim>
                                    <p:anim calcmode="lin" valueType="num">
                                      <p:cBhvr>
                                        <p:cTn id="32" dur="500" fill="hold"/>
                                        <p:tgtEl>
                                          <p:spTgt spid="5"/>
                                        </p:tgtEl>
                                        <p:attrNameLst>
                                          <p:attrName>ppt_h</p:attrName>
                                        </p:attrNameLst>
                                      </p:cBhvr>
                                      <p:tavLst>
                                        <p:tav tm="0">
                                          <p:val>
                                            <p:fltVal val="0"/>
                                          </p:val>
                                        </p:tav>
                                        <p:tav tm="100000">
                                          <p:val>
                                            <p:strVal val="#ppt_h"/>
                                          </p:val>
                                        </p:tav>
                                      </p:tavLst>
                                    </p:anim>
                                    <p:animEffect transition="in" filter="fade">
                                      <p:cBhvr>
                                        <p:cTn id="33" dur="500"/>
                                        <p:tgtEl>
                                          <p:spTgt spid="5"/>
                                        </p:tgtEl>
                                      </p:cBhvr>
                                    </p:animEffect>
                                  </p:childTnLst>
                                </p:cTn>
                              </p:par>
                            </p:childTnLst>
                          </p:cTn>
                        </p:par>
                        <p:par>
                          <p:cTn id="34" fill="hold">
                            <p:stCondLst>
                              <p:cond delay="2500"/>
                            </p:stCondLst>
                            <p:childTnLst>
                              <p:par>
                                <p:cTn id="35" presetID="18" presetClass="entr" presetSubtype="3" fill="hold"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strips(upRight)">
                                      <p:cBhvr>
                                        <p:cTn id="37" dur="500"/>
                                        <p:tgtEl>
                                          <p:spTgt spid="17"/>
                                        </p:tgtEl>
                                      </p:cBhvr>
                                    </p:animEffect>
                                  </p:childTnLst>
                                </p:cTn>
                              </p:par>
                            </p:childTnLst>
                          </p:cTn>
                        </p:par>
                        <p:par>
                          <p:cTn id="38" fill="hold">
                            <p:stCondLst>
                              <p:cond delay="3000"/>
                            </p:stCondLst>
                            <p:childTnLst>
                              <p:par>
                                <p:cTn id="39" presetID="18" presetClass="entr" presetSubtype="3" fill="hold"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strips(upRight)">
                                      <p:cBhvr>
                                        <p:cTn id="41" dur="500"/>
                                        <p:tgtEl>
                                          <p:spTgt spid="25"/>
                                        </p:tgtEl>
                                      </p:cBhvr>
                                    </p:animEffect>
                                  </p:childTnLst>
                                </p:cTn>
                              </p:par>
                            </p:childTnLst>
                          </p:cTn>
                        </p:par>
                        <p:par>
                          <p:cTn id="42" fill="hold">
                            <p:stCondLst>
                              <p:cond delay="3500"/>
                            </p:stCondLst>
                            <p:childTnLst>
                              <p:par>
                                <p:cTn id="43" presetID="18" presetClass="entr" presetSubtype="3" fill="hold" nodeType="afterEffect">
                                  <p:stCondLst>
                                    <p:cond delay="0"/>
                                  </p:stCondLst>
                                  <p:childTnLst>
                                    <p:set>
                                      <p:cBhvr>
                                        <p:cTn id="44" dur="1" fill="hold">
                                          <p:stCondLst>
                                            <p:cond delay="0"/>
                                          </p:stCondLst>
                                        </p:cTn>
                                        <p:tgtEl>
                                          <p:spTgt spid="33"/>
                                        </p:tgtEl>
                                        <p:attrNameLst>
                                          <p:attrName>style.visibility</p:attrName>
                                        </p:attrNameLst>
                                      </p:cBhvr>
                                      <p:to>
                                        <p:strVal val="visible"/>
                                      </p:to>
                                    </p:set>
                                    <p:animEffect transition="in" filter="strips(upRight)">
                                      <p:cBhvr>
                                        <p:cTn id="45" dur="500"/>
                                        <p:tgtEl>
                                          <p:spTgt spid="33"/>
                                        </p:tgtEl>
                                      </p:cBhvr>
                                    </p:animEffect>
                                  </p:childTnLst>
                                </p:cTn>
                              </p:par>
                            </p:childTnLst>
                          </p:cTn>
                        </p:par>
                        <p:par>
                          <p:cTn id="46" fill="hold">
                            <p:stCondLst>
                              <p:cond delay="4000"/>
                            </p:stCondLst>
                            <p:childTnLst>
                              <p:par>
                                <p:cTn id="47" presetID="18" presetClass="entr" presetSubtype="3" fill="hold" nodeType="afterEffect">
                                  <p:stCondLst>
                                    <p:cond delay="0"/>
                                  </p:stCondLst>
                                  <p:childTnLst>
                                    <p:set>
                                      <p:cBhvr>
                                        <p:cTn id="48" dur="1" fill="hold">
                                          <p:stCondLst>
                                            <p:cond delay="0"/>
                                          </p:stCondLst>
                                        </p:cTn>
                                        <p:tgtEl>
                                          <p:spTgt spid="41"/>
                                        </p:tgtEl>
                                        <p:attrNameLst>
                                          <p:attrName>style.visibility</p:attrName>
                                        </p:attrNameLst>
                                      </p:cBhvr>
                                      <p:to>
                                        <p:strVal val="visible"/>
                                      </p:to>
                                    </p:set>
                                    <p:animEffect transition="in" filter="strips(upRight)">
                                      <p:cBhvr>
                                        <p:cTn id="4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25"/>
          <p:cNvSpPr>
            <a:spLocks/>
          </p:cNvSpPr>
          <p:nvPr/>
        </p:nvSpPr>
        <p:spPr bwMode="auto">
          <a:xfrm>
            <a:off x="4557227" y="1645630"/>
            <a:ext cx="1135480" cy="895344"/>
          </a:xfrm>
          <a:custGeom>
            <a:avLst/>
            <a:gdLst>
              <a:gd name="T0" fmla="*/ 37 w 52"/>
              <a:gd name="T1" fmla="*/ 12 h 41"/>
              <a:gd name="T2" fmla="*/ 35 w 52"/>
              <a:gd name="T3" fmla="*/ 0 h 41"/>
              <a:gd name="T4" fmla="*/ 24 w 52"/>
              <a:gd name="T5" fmla="*/ 6 h 41"/>
              <a:gd name="T6" fmla="*/ 6 w 52"/>
              <a:gd name="T7" fmla="*/ 3 h 41"/>
              <a:gd name="T8" fmla="*/ 0 w 52"/>
              <a:gd name="T9" fmla="*/ 3 h 41"/>
              <a:gd name="T10" fmla="*/ 2 w 52"/>
              <a:gd name="T11" fmla="*/ 28 h 41"/>
              <a:gd name="T12" fmla="*/ 6 w 52"/>
              <a:gd name="T13" fmla="*/ 28 h 41"/>
              <a:gd name="T14" fmla="*/ 32 w 52"/>
              <a:gd name="T15" fmla="*/ 41 h 41"/>
              <a:gd name="T16" fmla="*/ 52 w 52"/>
              <a:gd name="T17" fmla="*/ 25 h 41"/>
              <a:gd name="T18" fmla="*/ 37 w 52"/>
              <a:gd name="T19" fmla="*/ 1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 h="41">
                <a:moveTo>
                  <a:pt x="37" y="12"/>
                </a:moveTo>
                <a:cubicBezTo>
                  <a:pt x="35" y="0"/>
                  <a:pt x="35" y="0"/>
                  <a:pt x="35" y="0"/>
                </a:cubicBezTo>
                <a:cubicBezTo>
                  <a:pt x="24" y="6"/>
                  <a:pt x="24" y="6"/>
                  <a:pt x="24" y="6"/>
                </a:cubicBezTo>
                <a:cubicBezTo>
                  <a:pt x="18" y="4"/>
                  <a:pt x="12" y="3"/>
                  <a:pt x="6" y="3"/>
                </a:cubicBezTo>
                <a:cubicBezTo>
                  <a:pt x="4" y="3"/>
                  <a:pt x="2" y="3"/>
                  <a:pt x="0" y="3"/>
                </a:cubicBezTo>
                <a:cubicBezTo>
                  <a:pt x="2" y="28"/>
                  <a:pt x="2" y="28"/>
                  <a:pt x="2" y="28"/>
                </a:cubicBezTo>
                <a:cubicBezTo>
                  <a:pt x="3" y="28"/>
                  <a:pt x="4" y="28"/>
                  <a:pt x="6" y="28"/>
                </a:cubicBezTo>
                <a:cubicBezTo>
                  <a:pt x="16" y="28"/>
                  <a:pt x="26" y="33"/>
                  <a:pt x="32" y="41"/>
                </a:cubicBezTo>
                <a:cubicBezTo>
                  <a:pt x="52" y="25"/>
                  <a:pt x="52" y="25"/>
                  <a:pt x="52" y="25"/>
                </a:cubicBezTo>
                <a:cubicBezTo>
                  <a:pt x="47" y="20"/>
                  <a:pt x="43" y="16"/>
                  <a:pt x="37" y="12"/>
                </a:cubicBezTo>
                <a:close/>
              </a:path>
            </a:pathLst>
          </a:custGeom>
          <a:solidFill>
            <a:schemeClr val="tx1">
              <a:lumMod val="50000"/>
              <a:lumOff val="50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3" name="Freeform 126"/>
          <p:cNvSpPr>
            <a:spLocks/>
          </p:cNvSpPr>
          <p:nvPr/>
        </p:nvSpPr>
        <p:spPr bwMode="auto">
          <a:xfrm>
            <a:off x="3653546" y="1671089"/>
            <a:ext cx="941615" cy="849189"/>
          </a:xfrm>
          <a:custGeom>
            <a:avLst/>
            <a:gdLst>
              <a:gd name="T0" fmla="*/ 41 w 43"/>
              <a:gd name="T1" fmla="*/ 2 h 39"/>
              <a:gd name="T2" fmla="*/ 25 w 43"/>
              <a:gd name="T3" fmla="*/ 6 h 39"/>
              <a:gd name="T4" fmla="*/ 14 w 43"/>
              <a:gd name="T5" fmla="*/ 0 h 39"/>
              <a:gd name="T6" fmla="*/ 12 w 43"/>
              <a:gd name="T7" fmla="*/ 13 h 39"/>
              <a:gd name="T8" fmla="*/ 0 w 43"/>
              <a:gd name="T9" fmla="*/ 24 h 39"/>
              <a:gd name="T10" fmla="*/ 20 w 43"/>
              <a:gd name="T11" fmla="*/ 39 h 39"/>
              <a:gd name="T12" fmla="*/ 43 w 43"/>
              <a:gd name="T13" fmla="*/ 27 h 39"/>
              <a:gd name="T14" fmla="*/ 41 w 43"/>
              <a:gd name="T15" fmla="*/ 2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39">
                <a:moveTo>
                  <a:pt x="41" y="2"/>
                </a:moveTo>
                <a:cubicBezTo>
                  <a:pt x="35" y="2"/>
                  <a:pt x="30" y="4"/>
                  <a:pt x="25" y="6"/>
                </a:cubicBezTo>
                <a:cubicBezTo>
                  <a:pt x="14" y="0"/>
                  <a:pt x="14" y="0"/>
                  <a:pt x="14" y="0"/>
                </a:cubicBezTo>
                <a:cubicBezTo>
                  <a:pt x="12" y="13"/>
                  <a:pt x="12" y="13"/>
                  <a:pt x="12" y="13"/>
                </a:cubicBezTo>
                <a:cubicBezTo>
                  <a:pt x="8" y="16"/>
                  <a:pt x="4" y="20"/>
                  <a:pt x="0" y="24"/>
                </a:cubicBezTo>
                <a:cubicBezTo>
                  <a:pt x="20" y="39"/>
                  <a:pt x="20" y="39"/>
                  <a:pt x="20" y="39"/>
                </a:cubicBezTo>
                <a:cubicBezTo>
                  <a:pt x="25" y="32"/>
                  <a:pt x="34" y="28"/>
                  <a:pt x="43" y="27"/>
                </a:cubicBezTo>
                <a:lnTo>
                  <a:pt x="41" y="2"/>
                </a:lnTo>
                <a:close/>
              </a:path>
            </a:pathLst>
          </a:custGeom>
          <a:solidFill>
            <a:srgbClr val="F9711C"/>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4" name="Freeform 127"/>
          <p:cNvSpPr>
            <a:spLocks/>
          </p:cNvSpPr>
          <p:nvPr/>
        </p:nvSpPr>
        <p:spPr bwMode="auto">
          <a:xfrm>
            <a:off x="3191969" y="2197220"/>
            <a:ext cx="895461" cy="1043029"/>
          </a:xfrm>
          <a:custGeom>
            <a:avLst/>
            <a:gdLst>
              <a:gd name="T0" fmla="*/ 41 w 41"/>
              <a:gd name="T1" fmla="*/ 15 h 48"/>
              <a:gd name="T2" fmla="*/ 21 w 41"/>
              <a:gd name="T3" fmla="*/ 0 h 48"/>
              <a:gd name="T4" fmla="*/ 12 w 41"/>
              <a:gd name="T5" fmla="*/ 16 h 48"/>
              <a:gd name="T6" fmla="*/ 0 w 41"/>
              <a:gd name="T7" fmla="*/ 21 h 48"/>
              <a:gd name="T8" fmla="*/ 9 w 41"/>
              <a:gd name="T9" fmla="*/ 30 h 48"/>
              <a:gd name="T10" fmla="*/ 9 w 41"/>
              <a:gd name="T11" fmla="*/ 37 h 48"/>
              <a:gd name="T12" fmla="*/ 10 w 41"/>
              <a:gd name="T13" fmla="*/ 48 h 48"/>
              <a:gd name="T14" fmla="*/ 34 w 41"/>
              <a:gd name="T15" fmla="*/ 43 h 48"/>
              <a:gd name="T16" fmla="*/ 33 w 41"/>
              <a:gd name="T17" fmla="*/ 37 h 48"/>
              <a:gd name="T18" fmla="*/ 41 w 41"/>
              <a:gd name="T19" fmla="*/ 15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48">
                <a:moveTo>
                  <a:pt x="41" y="15"/>
                </a:moveTo>
                <a:cubicBezTo>
                  <a:pt x="21" y="0"/>
                  <a:pt x="21" y="0"/>
                  <a:pt x="21" y="0"/>
                </a:cubicBezTo>
                <a:cubicBezTo>
                  <a:pt x="18" y="5"/>
                  <a:pt x="15" y="10"/>
                  <a:pt x="12" y="16"/>
                </a:cubicBezTo>
                <a:cubicBezTo>
                  <a:pt x="0" y="21"/>
                  <a:pt x="0" y="21"/>
                  <a:pt x="0" y="21"/>
                </a:cubicBezTo>
                <a:cubicBezTo>
                  <a:pt x="9" y="30"/>
                  <a:pt x="9" y="30"/>
                  <a:pt x="9" y="30"/>
                </a:cubicBezTo>
                <a:cubicBezTo>
                  <a:pt x="9" y="32"/>
                  <a:pt x="9" y="34"/>
                  <a:pt x="9" y="37"/>
                </a:cubicBezTo>
                <a:cubicBezTo>
                  <a:pt x="9" y="40"/>
                  <a:pt x="9" y="44"/>
                  <a:pt x="10" y="48"/>
                </a:cubicBezTo>
                <a:cubicBezTo>
                  <a:pt x="34" y="43"/>
                  <a:pt x="34" y="43"/>
                  <a:pt x="34" y="43"/>
                </a:cubicBezTo>
                <a:cubicBezTo>
                  <a:pt x="34" y="41"/>
                  <a:pt x="33" y="39"/>
                  <a:pt x="33" y="37"/>
                </a:cubicBezTo>
                <a:cubicBezTo>
                  <a:pt x="33" y="29"/>
                  <a:pt x="36" y="21"/>
                  <a:pt x="41" y="15"/>
                </a:cubicBezTo>
                <a:close/>
              </a:path>
            </a:pathLst>
          </a:custGeom>
          <a:solidFill>
            <a:srgbClr val="38B28A"/>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5" name="Freeform 128"/>
          <p:cNvSpPr>
            <a:spLocks/>
          </p:cNvSpPr>
          <p:nvPr/>
        </p:nvSpPr>
        <p:spPr bwMode="auto">
          <a:xfrm>
            <a:off x="3348909" y="3129480"/>
            <a:ext cx="803145" cy="784580"/>
          </a:xfrm>
          <a:custGeom>
            <a:avLst/>
            <a:gdLst>
              <a:gd name="T0" fmla="*/ 37 w 37"/>
              <a:gd name="T1" fmla="*/ 18 h 36"/>
              <a:gd name="T2" fmla="*/ 27 w 37"/>
              <a:gd name="T3" fmla="*/ 0 h 36"/>
              <a:gd name="T4" fmla="*/ 3 w 37"/>
              <a:gd name="T5" fmla="*/ 5 h 36"/>
              <a:gd name="T6" fmla="*/ 5 w 37"/>
              <a:gd name="T7" fmla="*/ 15 h 36"/>
              <a:gd name="T8" fmla="*/ 0 w 37"/>
              <a:gd name="T9" fmla="*/ 26 h 36"/>
              <a:gd name="T10" fmla="*/ 12 w 37"/>
              <a:gd name="T11" fmla="*/ 28 h 36"/>
              <a:gd name="T12" fmla="*/ 19 w 37"/>
              <a:gd name="T13" fmla="*/ 36 h 36"/>
              <a:gd name="T14" fmla="*/ 37 w 37"/>
              <a:gd name="T15" fmla="*/ 18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36">
                <a:moveTo>
                  <a:pt x="37" y="18"/>
                </a:moveTo>
                <a:cubicBezTo>
                  <a:pt x="32" y="13"/>
                  <a:pt x="28" y="7"/>
                  <a:pt x="27" y="0"/>
                </a:cubicBezTo>
                <a:cubicBezTo>
                  <a:pt x="3" y="5"/>
                  <a:pt x="3" y="5"/>
                  <a:pt x="3" y="5"/>
                </a:cubicBezTo>
                <a:cubicBezTo>
                  <a:pt x="3" y="8"/>
                  <a:pt x="4" y="11"/>
                  <a:pt x="5" y="15"/>
                </a:cubicBezTo>
                <a:cubicBezTo>
                  <a:pt x="0" y="26"/>
                  <a:pt x="0" y="26"/>
                  <a:pt x="0" y="26"/>
                </a:cubicBezTo>
                <a:cubicBezTo>
                  <a:pt x="12" y="28"/>
                  <a:pt x="12" y="28"/>
                  <a:pt x="12" y="28"/>
                </a:cubicBezTo>
                <a:cubicBezTo>
                  <a:pt x="14" y="31"/>
                  <a:pt x="17" y="33"/>
                  <a:pt x="19" y="36"/>
                </a:cubicBezTo>
                <a:lnTo>
                  <a:pt x="37" y="18"/>
                </a:lnTo>
                <a:close/>
              </a:path>
            </a:pathLst>
          </a:custGeom>
          <a:solidFill>
            <a:srgbClr val="E74C2E"/>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 name="Freeform 129"/>
          <p:cNvSpPr>
            <a:spLocks/>
          </p:cNvSpPr>
          <p:nvPr/>
        </p:nvSpPr>
        <p:spPr bwMode="auto">
          <a:xfrm>
            <a:off x="3780995" y="2194281"/>
            <a:ext cx="2178638" cy="2105661"/>
          </a:xfrm>
          <a:custGeom>
            <a:avLst/>
            <a:gdLst>
              <a:gd name="T0" fmla="*/ 87 w 100"/>
              <a:gd name="T1" fmla="*/ 74 h 96"/>
              <a:gd name="T2" fmla="*/ 100 w 100"/>
              <a:gd name="T3" fmla="*/ 37 h 96"/>
              <a:gd name="T4" fmla="*/ 88 w 100"/>
              <a:gd name="T5" fmla="*/ 0 h 96"/>
              <a:gd name="T6" fmla="*/ 68 w 100"/>
              <a:gd name="T7" fmla="*/ 15 h 96"/>
              <a:gd name="T8" fmla="*/ 76 w 100"/>
              <a:gd name="T9" fmla="*/ 37 h 96"/>
              <a:gd name="T10" fmla="*/ 42 w 100"/>
              <a:gd name="T11" fmla="*/ 71 h 96"/>
              <a:gd name="T12" fmla="*/ 18 w 100"/>
              <a:gd name="T13" fmla="*/ 61 h 96"/>
              <a:gd name="T14" fmla="*/ 0 w 100"/>
              <a:gd name="T15" fmla="*/ 79 h 96"/>
              <a:gd name="T16" fmla="*/ 42 w 100"/>
              <a:gd name="T17" fmla="*/ 96 h 96"/>
              <a:gd name="T18" fmla="*/ 76 w 100"/>
              <a:gd name="T19" fmla="*/ 84 h 96"/>
              <a:gd name="T20" fmla="*/ 89 w 100"/>
              <a:gd name="T21" fmla="*/ 87 h 96"/>
              <a:gd name="T22" fmla="*/ 87 w 100"/>
              <a:gd name="T23" fmla="*/ 74 h 96"/>
              <a:gd name="connsiteX0" fmla="*/ 8700 w 10000"/>
              <a:gd name="connsiteY0" fmla="*/ 7708 h 10000"/>
              <a:gd name="connsiteX1" fmla="*/ 10000 w 10000"/>
              <a:gd name="connsiteY1" fmla="*/ 3854 h 10000"/>
              <a:gd name="connsiteX2" fmla="*/ 8800 w 10000"/>
              <a:gd name="connsiteY2" fmla="*/ 0 h 10000"/>
              <a:gd name="connsiteX3" fmla="*/ 6800 w 10000"/>
              <a:gd name="connsiteY3" fmla="*/ 1563 h 10000"/>
              <a:gd name="connsiteX4" fmla="*/ 7600 w 10000"/>
              <a:gd name="connsiteY4" fmla="*/ 3854 h 10000"/>
              <a:gd name="connsiteX5" fmla="*/ 4200 w 10000"/>
              <a:gd name="connsiteY5" fmla="*/ 7396 h 10000"/>
              <a:gd name="connsiteX6" fmla="*/ 1800 w 10000"/>
              <a:gd name="connsiteY6" fmla="*/ 6354 h 10000"/>
              <a:gd name="connsiteX7" fmla="*/ 0 w 10000"/>
              <a:gd name="connsiteY7" fmla="*/ 8229 h 10000"/>
              <a:gd name="connsiteX8" fmla="*/ 4200 w 10000"/>
              <a:gd name="connsiteY8" fmla="*/ 10000 h 10000"/>
              <a:gd name="connsiteX9" fmla="*/ 7600 w 10000"/>
              <a:gd name="connsiteY9" fmla="*/ 8750 h 10000"/>
              <a:gd name="connsiteX10" fmla="*/ 8900 w 10000"/>
              <a:gd name="connsiteY10" fmla="*/ 9063 h 10000"/>
              <a:gd name="connsiteX11" fmla="*/ 8700 w 10000"/>
              <a:gd name="connsiteY11" fmla="*/ 7708 h 10000"/>
              <a:gd name="connsiteX0" fmla="*/ 8700 w 10000"/>
              <a:gd name="connsiteY0" fmla="*/ 7802 h 10094"/>
              <a:gd name="connsiteX1" fmla="*/ 10000 w 10000"/>
              <a:gd name="connsiteY1" fmla="*/ 3948 h 10094"/>
              <a:gd name="connsiteX2" fmla="*/ 8800 w 10000"/>
              <a:gd name="connsiteY2" fmla="*/ 0 h 10094"/>
              <a:gd name="connsiteX3" fmla="*/ 6800 w 10000"/>
              <a:gd name="connsiteY3" fmla="*/ 1657 h 10094"/>
              <a:gd name="connsiteX4" fmla="*/ 7600 w 10000"/>
              <a:gd name="connsiteY4" fmla="*/ 3948 h 10094"/>
              <a:gd name="connsiteX5" fmla="*/ 4200 w 10000"/>
              <a:gd name="connsiteY5" fmla="*/ 7490 h 10094"/>
              <a:gd name="connsiteX6" fmla="*/ 1800 w 10000"/>
              <a:gd name="connsiteY6" fmla="*/ 6448 h 10094"/>
              <a:gd name="connsiteX7" fmla="*/ 0 w 10000"/>
              <a:gd name="connsiteY7" fmla="*/ 8323 h 10094"/>
              <a:gd name="connsiteX8" fmla="*/ 4200 w 10000"/>
              <a:gd name="connsiteY8" fmla="*/ 10094 h 10094"/>
              <a:gd name="connsiteX9" fmla="*/ 7600 w 10000"/>
              <a:gd name="connsiteY9" fmla="*/ 8844 h 10094"/>
              <a:gd name="connsiteX10" fmla="*/ 8900 w 10000"/>
              <a:gd name="connsiteY10" fmla="*/ 9157 h 10094"/>
              <a:gd name="connsiteX11" fmla="*/ 8700 w 10000"/>
              <a:gd name="connsiteY11" fmla="*/ 7802 h 10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000" h="10094">
                <a:moveTo>
                  <a:pt x="8700" y="7802"/>
                </a:moveTo>
                <a:cubicBezTo>
                  <a:pt x="9500" y="6761"/>
                  <a:pt x="9983" y="5248"/>
                  <a:pt x="10000" y="3948"/>
                </a:cubicBezTo>
                <a:cubicBezTo>
                  <a:pt x="10017" y="2648"/>
                  <a:pt x="9600" y="1042"/>
                  <a:pt x="8800" y="0"/>
                </a:cubicBezTo>
                <a:lnTo>
                  <a:pt x="6800" y="1657"/>
                </a:lnTo>
                <a:cubicBezTo>
                  <a:pt x="7300" y="2282"/>
                  <a:pt x="7600" y="3011"/>
                  <a:pt x="7600" y="3948"/>
                </a:cubicBezTo>
                <a:cubicBezTo>
                  <a:pt x="7600" y="5823"/>
                  <a:pt x="6000" y="7490"/>
                  <a:pt x="4200" y="7490"/>
                </a:cubicBezTo>
                <a:cubicBezTo>
                  <a:pt x="3200" y="7490"/>
                  <a:pt x="2400" y="7073"/>
                  <a:pt x="1800" y="6448"/>
                </a:cubicBezTo>
                <a:lnTo>
                  <a:pt x="0" y="8323"/>
                </a:lnTo>
                <a:cubicBezTo>
                  <a:pt x="1100" y="9365"/>
                  <a:pt x="2500" y="10094"/>
                  <a:pt x="4200" y="10094"/>
                </a:cubicBezTo>
                <a:cubicBezTo>
                  <a:pt x="5400" y="10094"/>
                  <a:pt x="6600" y="9573"/>
                  <a:pt x="7600" y="8844"/>
                </a:cubicBezTo>
                <a:lnTo>
                  <a:pt x="8900" y="9157"/>
                </a:lnTo>
                <a:cubicBezTo>
                  <a:pt x="8833" y="8705"/>
                  <a:pt x="8767" y="8254"/>
                  <a:pt x="8700" y="7802"/>
                </a:cubicBezTo>
                <a:close/>
              </a:path>
            </a:pathLst>
          </a:custGeom>
          <a:solidFill>
            <a:srgbClr val="92AF27"/>
          </a:solidFill>
          <a:ln>
            <a:noFill/>
          </a:ln>
          <a:effectLst/>
        </p:spPr>
        <p:txBody>
          <a:bodyPr vert="horz" wrap="square" lIns="68580" tIns="34290" rIns="68580" bIns="34290" numCol="1" anchor="t" anchorCtr="0" compatLnSpc="1">
            <a:prstTxWarp prst="textNoShape">
              <a:avLst/>
            </a:prstTxWarp>
          </a:bodyPr>
          <a:lstStyle/>
          <a:p>
            <a:endParaRPr lang="zh-CN" altLang="en-US"/>
          </a:p>
        </p:txBody>
      </p:sp>
      <p:sp>
        <p:nvSpPr>
          <p:cNvPr id="7" name="TextBox 6"/>
          <p:cNvSpPr txBox="1"/>
          <p:nvPr/>
        </p:nvSpPr>
        <p:spPr>
          <a:xfrm>
            <a:off x="4224580" y="2597404"/>
            <a:ext cx="930930" cy="807914"/>
          </a:xfrm>
          <a:prstGeom prst="rect">
            <a:avLst/>
          </a:prstGeom>
          <a:noFill/>
        </p:spPr>
        <p:txBody>
          <a:bodyPr wrap="square" lIns="68580" tIns="34290" rIns="68580" bIns="34290" rtlCol="0" anchor="ctr">
            <a:spAutoFit/>
          </a:bodyPr>
          <a:lstStyle/>
          <a:p>
            <a:pPr algn="ctr"/>
            <a:r>
              <a:rPr lang="zh-CN" altLang="en-US" sz="2400" dirty="0">
                <a:solidFill>
                  <a:srgbClr val="131426"/>
                </a:solidFill>
                <a:effectLst>
                  <a:outerShdw blurRad="266700" algn="tl" rotWithShape="0">
                    <a:schemeClr val="tx2">
                      <a:lumMod val="40000"/>
                      <a:lumOff val="60000"/>
                      <a:alpha val="55000"/>
                    </a:schemeClr>
                  </a:outerShdw>
                </a:effectLst>
                <a:latin typeface="微软雅黑" pitchFamily="34" charset="-122"/>
                <a:ea typeface="微软雅黑" pitchFamily="34" charset="-122"/>
              </a:rPr>
              <a:t>添加标题</a:t>
            </a:r>
          </a:p>
        </p:txBody>
      </p:sp>
      <p:sp>
        <p:nvSpPr>
          <p:cNvPr id="8" name="TextBox 7"/>
          <p:cNvSpPr txBox="1"/>
          <p:nvPr/>
        </p:nvSpPr>
        <p:spPr>
          <a:xfrm>
            <a:off x="5041692" y="3703439"/>
            <a:ext cx="566575" cy="300083"/>
          </a:xfrm>
          <a:prstGeom prst="rect">
            <a:avLst/>
          </a:prstGeom>
          <a:noFill/>
        </p:spPr>
        <p:txBody>
          <a:bodyPr wrap="none" lIns="68580" tIns="34290" rIns="68580" bIns="34290" rtlCol="0" anchor="ctr">
            <a:spAutoFit/>
          </a:bodyPr>
          <a:lstStyle/>
          <a:p>
            <a:r>
              <a:rPr lang="en-US" altLang="zh-CN" sz="1500">
                <a:solidFill>
                  <a:schemeClr val="bg1"/>
                </a:solidFill>
                <a:latin typeface="UKIJ Qolyazma" pitchFamily="18" charset="0"/>
                <a:ea typeface="UKIJ Qolyazma" pitchFamily="18" charset="0"/>
                <a:cs typeface="UKIJ Qolyazma" pitchFamily="18" charset="0"/>
              </a:rPr>
              <a:t>1500</a:t>
            </a:r>
            <a:endParaRPr lang="zh-CN" altLang="en-US" sz="1500">
              <a:solidFill>
                <a:schemeClr val="bg1"/>
              </a:solidFill>
              <a:latin typeface="UKIJ Qolyazma" pitchFamily="18" charset="0"/>
              <a:ea typeface="微软雅黑" pitchFamily="34" charset="-122"/>
              <a:cs typeface="UKIJ Qolyazma" pitchFamily="18" charset="0"/>
            </a:endParaRPr>
          </a:p>
        </p:txBody>
      </p:sp>
      <p:sp>
        <p:nvSpPr>
          <p:cNvPr id="9" name="TextBox 8"/>
          <p:cNvSpPr txBox="1"/>
          <p:nvPr/>
        </p:nvSpPr>
        <p:spPr>
          <a:xfrm>
            <a:off x="4844939" y="1970625"/>
            <a:ext cx="427040" cy="300082"/>
          </a:xfrm>
          <a:prstGeom prst="rect">
            <a:avLst/>
          </a:prstGeom>
          <a:noFill/>
        </p:spPr>
        <p:txBody>
          <a:bodyPr wrap="none" lIns="68580" tIns="34290" rIns="68580" bIns="34290" rtlCol="0" anchor="ctr">
            <a:spAutoFit/>
          </a:bodyPr>
          <a:lstStyle/>
          <a:p>
            <a:r>
              <a:rPr lang="en-US" altLang="zh-CN" sz="1500" dirty="0">
                <a:solidFill>
                  <a:schemeClr val="bg1"/>
                </a:solidFill>
                <a:latin typeface="UKIJ Qolyazma" pitchFamily="18" charset="0"/>
                <a:ea typeface="UKIJ Qolyazma" pitchFamily="18" charset="0"/>
                <a:cs typeface="UKIJ Qolyazma" pitchFamily="18" charset="0"/>
              </a:rPr>
              <a:t>623</a:t>
            </a:r>
            <a:endParaRPr lang="zh-CN" altLang="en-US" sz="1500" dirty="0">
              <a:solidFill>
                <a:schemeClr val="bg1"/>
              </a:solidFill>
              <a:latin typeface="UKIJ Qolyazma" pitchFamily="18" charset="0"/>
              <a:ea typeface="微软雅黑" pitchFamily="34" charset="-122"/>
              <a:cs typeface="UKIJ Qolyazma" pitchFamily="18" charset="0"/>
            </a:endParaRPr>
          </a:p>
        </p:txBody>
      </p:sp>
      <p:sp>
        <p:nvSpPr>
          <p:cNvPr id="10" name="TextBox 9"/>
          <p:cNvSpPr txBox="1"/>
          <p:nvPr/>
        </p:nvSpPr>
        <p:spPr>
          <a:xfrm>
            <a:off x="3953274" y="1999200"/>
            <a:ext cx="459561" cy="300083"/>
          </a:xfrm>
          <a:prstGeom prst="rect">
            <a:avLst/>
          </a:prstGeom>
          <a:noFill/>
        </p:spPr>
        <p:txBody>
          <a:bodyPr wrap="none" lIns="68580" tIns="34290" rIns="68580" bIns="34290" rtlCol="0" anchor="ctr">
            <a:spAutoFit/>
          </a:bodyPr>
          <a:lstStyle/>
          <a:p>
            <a:r>
              <a:rPr lang="en-US" altLang="zh-CN" sz="1500">
                <a:solidFill>
                  <a:schemeClr val="bg1"/>
                </a:solidFill>
                <a:latin typeface="UKIJ Qolyazma" pitchFamily="18" charset="0"/>
                <a:ea typeface="UKIJ Qolyazma" pitchFamily="18" charset="0"/>
                <a:cs typeface="UKIJ Qolyazma" pitchFamily="18" charset="0"/>
              </a:rPr>
              <a:t>505</a:t>
            </a:r>
            <a:endParaRPr lang="zh-CN" altLang="en-US" sz="1500">
              <a:solidFill>
                <a:schemeClr val="bg1"/>
              </a:solidFill>
              <a:latin typeface="UKIJ Qolyazma" pitchFamily="18" charset="0"/>
              <a:ea typeface="微软雅黑" pitchFamily="34" charset="-122"/>
              <a:cs typeface="UKIJ Qolyazma" pitchFamily="18" charset="0"/>
            </a:endParaRPr>
          </a:p>
        </p:txBody>
      </p:sp>
      <p:sp>
        <p:nvSpPr>
          <p:cNvPr id="11" name="TextBox 10"/>
          <p:cNvSpPr txBox="1"/>
          <p:nvPr/>
        </p:nvSpPr>
        <p:spPr>
          <a:xfrm>
            <a:off x="3438054" y="2632986"/>
            <a:ext cx="459561" cy="300083"/>
          </a:xfrm>
          <a:prstGeom prst="rect">
            <a:avLst/>
          </a:prstGeom>
          <a:noFill/>
        </p:spPr>
        <p:txBody>
          <a:bodyPr wrap="none" lIns="68580" tIns="34290" rIns="68580" bIns="34290" rtlCol="0" anchor="ctr">
            <a:spAutoFit/>
          </a:bodyPr>
          <a:lstStyle/>
          <a:p>
            <a:r>
              <a:rPr lang="en-US" altLang="zh-CN" sz="1500">
                <a:solidFill>
                  <a:schemeClr val="bg1"/>
                </a:solidFill>
                <a:latin typeface="UKIJ Qolyazma" pitchFamily="18" charset="0"/>
                <a:ea typeface="UKIJ Qolyazma" pitchFamily="18" charset="0"/>
                <a:cs typeface="UKIJ Qolyazma" pitchFamily="18" charset="0"/>
              </a:rPr>
              <a:t>512</a:t>
            </a:r>
            <a:endParaRPr lang="zh-CN" altLang="en-US" sz="1500">
              <a:solidFill>
                <a:schemeClr val="bg1"/>
              </a:solidFill>
              <a:latin typeface="UKIJ Qolyazma" pitchFamily="18" charset="0"/>
              <a:ea typeface="微软雅黑" pitchFamily="34" charset="-122"/>
              <a:cs typeface="UKIJ Qolyazma" pitchFamily="18" charset="0"/>
            </a:endParaRPr>
          </a:p>
        </p:txBody>
      </p:sp>
      <p:sp>
        <p:nvSpPr>
          <p:cNvPr id="12" name="TextBox 11"/>
          <p:cNvSpPr txBox="1"/>
          <p:nvPr/>
        </p:nvSpPr>
        <p:spPr>
          <a:xfrm>
            <a:off x="3544069" y="3386016"/>
            <a:ext cx="459561" cy="300083"/>
          </a:xfrm>
          <a:prstGeom prst="rect">
            <a:avLst/>
          </a:prstGeom>
          <a:noFill/>
        </p:spPr>
        <p:txBody>
          <a:bodyPr wrap="none" lIns="68580" tIns="34290" rIns="68580" bIns="34290" rtlCol="0" anchor="ctr">
            <a:spAutoFit/>
          </a:bodyPr>
          <a:lstStyle/>
          <a:p>
            <a:r>
              <a:rPr lang="en-US" altLang="zh-CN" sz="1500">
                <a:solidFill>
                  <a:schemeClr val="bg1"/>
                </a:solidFill>
                <a:latin typeface="UKIJ Qolyazma" pitchFamily="18" charset="0"/>
                <a:ea typeface="UKIJ Qolyazma" pitchFamily="18" charset="0"/>
                <a:cs typeface="UKIJ Qolyazma" pitchFamily="18" charset="0"/>
              </a:rPr>
              <a:t>389</a:t>
            </a:r>
            <a:endParaRPr lang="zh-CN" altLang="en-US" sz="1500">
              <a:solidFill>
                <a:schemeClr val="bg1"/>
              </a:solidFill>
              <a:latin typeface="UKIJ Qolyazma" pitchFamily="18" charset="0"/>
              <a:ea typeface="微软雅黑" pitchFamily="34" charset="-122"/>
              <a:cs typeface="UKIJ Qolyazma" pitchFamily="18" charset="0"/>
            </a:endParaRPr>
          </a:p>
        </p:txBody>
      </p:sp>
      <p:cxnSp>
        <p:nvCxnSpPr>
          <p:cNvPr id="13" name="直接连接符 12"/>
          <p:cNvCxnSpPr>
            <a:stCxn id="6" idx="10"/>
          </p:cNvCxnSpPr>
          <p:nvPr/>
        </p:nvCxnSpPr>
        <p:spPr>
          <a:xfrm>
            <a:off x="5719983" y="4104479"/>
            <a:ext cx="451830" cy="159292"/>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6171813" y="4263771"/>
            <a:ext cx="1596975"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5321492" y="1269265"/>
            <a:ext cx="425160" cy="376366"/>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746653" y="1269265"/>
            <a:ext cx="2183752" cy="1"/>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stCxn id="3" idx="2"/>
          </p:cNvCxnSpPr>
          <p:nvPr/>
        </p:nvCxnSpPr>
        <p:spPr>
          <a:xfrm flipH="1" flipV="1">
            <a:off x="3639700" y="1269266"/>
            <a:ext cx="320418" cy="401824"/>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4" idx="3"/>
          </p:cNvCxnSpPr>
          <p:nvPr/>
        </p:nvCxnSpPr>
        <p:spPr>
          <a:xfrm flipH="1" flipV="1">
            <a:off x="2818662" y="2231164"/>
            <a:ext cx="373308" cy="422381"/>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1260630" y="2231162"/>
            <a:ext cx="1558032"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5" idx="4"/>
          </p:cNvCxnSpPr>
          <p:nvPr/>
        </p:nvCxnSpPr>
        <p:spPr>
          <a:xfrm flipH="1">
            <a:off x="3005315" y="3696122"/>
            <a:ext cx="343593" cy="30740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1188780" y="4003522"/>
            <a:ext cx="1814725"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260630" y="1265962"/>
            <a:ext cx="2379299" cy="0"/>
          </a:xfrm>
          <a:prstGeom prst="line">
            <a:avLst/>
          </a:prstGeom>
          <a:ln>
            <a:solidFill>
              <a:srgbClr val="131426"/>
            </a:solidFill>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187624" y="1278439"/>
            <a:ext cx="2295744" cy="523028"/>
          </a:xfrm>
          <a:prstGeom prst="rect">
            <a:avLst/>
          </a:prstGeom>
        </p:spPr>
        <p:txBody>
          <a:bodyPr wrap="square">
            <a:spAutoFit/>
          </a:bodyPr>
          <a:lstStyle/>
          <a:p>
            <a:pPr>
              <a:lnSpc>
                <a:spcPct val="120000"/>
              </a:lnSpc>
            </a:pPr>
            <a:r>
              <a:rPr lang="zh-CN" altLang="en-US" sz="8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a:t>
            </a:r>
            <a:endParaRPr lang="zh-CN" altLang="en-US" sz="800" dirty="0">
              <a:solidFill>
                <a:schemeClr val="tx1">
                  <a:lumMod val="75000"/>
                  <a:lumOff val="25000"/>
                </a:schemeClr>
              </a:solidFill>
              <a:latin typeface="微软雅黑" pitchFamily="34" charset="-122"/>
              <a:ea typeface="微软雅黑" pitchFamily="34" charset="-122"/>
            </a:endParaRPr>
          </a:p>
        </p:txBody>
      </p:sp>
      <p:sp>
        <p:nvSpPr>
          <p:cNvPr id="24" name="矩形 23"/>
          <p:cNvSpPr/>
          <p:nvPr/>
        </p:nvSpPr>
        <p:spPr>
          <a:xfrm>
            <a:off x="5732640" y="1329239"/>
            <a:ext cx="2295744" cy="523028"/>
          </a:xfrm>
          <a:prstGeom prst="rect">
            <a:avLst/>
          </a:prstGeom>
        </p:spPr>
        <p:txBody>
          <a:bodyPr wrap="square">
            <a:spAutoFit/>
          </a:bodyPr>
          <a:lstStyle/>
          <a:p>
            <a:pPr>
              <a:lnSpc>
                <a:spcPct val="120000"/>
              </a:lnSpc>
            </a:pPr>
            <a:r>
              <a:rPr lang="zh-CN" altLang="en-US" sz="8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a:t>
            </a:r>
            <a:endParaRPr lang="zh-CN" altLang="en-US" sz="800" dirty="0">
              <a:solidFill>
                <a:schemeClr val="tx1">
                  <a:lumMod val="75000"/>
                  <a:lumOff val="25000"/>
                </a:schemeClr>
              </a:solidFill>
              <a:latin typeface="微软雅黑" pitchFamily="34" charset="-122"/>
              <a:ea typeface="微软雅黑" pitchFamily="34" charset="-122"/>
            </a:endParaRPr>
          </a:p>
        </p:txBody>
      </p:sp>
      <p:sp>
        <p:nvSpPr>
          <p:cNvPr id="25" name="矩形 24"/>
          <p:cNvSpPr/>
          <p:nvPr/>
        </p:nvSpPr>
        <p:spPr>
          <a:xfrm>
            <a:off x="1188780" y="2318097"/>
            <a:ext cx="1780912" cy="670761"/>
          </a:xfrm>
          <a:prstGeom prst="rect">
            <a:avLst/>
          </a:prstGeom>
        </p:spPr>
        <p:txBody>
          <a:bodyPr wrap="square">
            <a:spAutoFit/>
          </a:bodyPr>
          <a:lstStyle/>
          <a:p>
            <a:pPr>
              <a:lnSpc>
                <a:spcPct val="120000"/>
              </a:lnSpc>
            </a:pPr>
            <a:r>
              <a:rPr lang="zh-CN" altLang="en-US" sz="8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a:t>
            </a:r>
            <a:endParaRPr lang="zh-CN" altLang="en-US" sz="800" dirty="0">
              <a:solidFill>
                <a:schemeClr val="tx1">
                  <a:lumMod val="75000"/>
                  <a:lumOff val="25000"/>
                </a:schemeClr>
              </a:solidFill>
              <a:latin typeface="微软雅黑" pitchFamily="34" charset="-122"/>
              <a:ea typeface="微软雅黑" pitchFamily="34" charset="-122"/>
            </a:endParaRPr>
          </a:p>
        </p:txBody>
      </p:sp>
      <p:sp>
        <p:nvSpPr>
          <p:cNvPr id="26" name="矩形 25"/>
          <p:cNvSpPr/>
          <p:nvPr/>
        </p:nvSpPr>
        <p:spPr>
          <a:xfrm>
            <a:off x="6149492" y="3692403"/>
            <a:ext cx="2022907" cy="535531"/>
          </a:xfrm>
          <a:prstGeom prst="rect">
            <a:avLst/>
          </a:prstGeom>
        </p:spPr>
        <p:txBody>
          <a:bodyPr wrap="square">
            <a:spAutoFit/>
          </a:bodyPr>
          <a:lstStyle/>
          <a:p>
            <a:pPr>
              <a:lnSpc>
                <a:spcPct val="120000"/>
              </a:lnSpc>
            </a:pPr>
            <a:r>
              <a:rPr lang="zh-CN" altLang="en-US" sz="8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a:t>
            </a:r>
            <a:endParaRPr lang="zh-CN" altLang="en-US" sz="800" dirty="0">
              <a:solidFill>
                <a:schemeClr val="tx1">
                  <a:lumMod val="75000"/>
                  <a:lumOff val="25000"/>
                </a:schemeClr>
              </a:solidFill>
              <a:latin typeface="微软雅黑" pitchFamily="34" charset="-122"/>
              <a:ea typeface="微软雅黑" pitchFamily="34" charset="-122"/>
            </a:endParaRPr>
          </a:p>
        </p:txBody>
      </p:sp>
      <p:sp>
        <p:nvSpPr>
          <p:cNvPr id="27" name="矩形 26"/>
          <p:cNvSpPr/>
          <p:nvPr/>
        </p:nvSpPr>
        <p:spPr>
          <a:xfrm>
            <a:off x="1188780" y="3488882"/>
            <a:ext cx="1930572" cy="523028"/>
          </a:xfrm>
          <a:prstGeom prst="rect">
            <a:avLst/>
          </a:prstGeom>
        </p:spPr>
        <p:txBody>
          <a:bodyPr wrap="square">
            <a:spAutoFit/>
          </a:bodyPr>
          <a:lstStyle/>
          <a:p>
            <a:pPr>
              <a:lnSpc>
                <a:spcPct val="120000"/>
              </a:lnSpc>
            </a:pPr>
            <a:r>
              <a:rPr lang="zh-CN" altLang="en-US" sz="800"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a:t>
            </a:r>
            <a:endParaRPr lang="zh-CN" altLang="en-US" sz="800" dirty="0">
              <a:solidFill>
                <a:schemeClr val="tx1">
                  <a:lumMod val="75000"/>
                  <a:lumOff val="25000"/>
                </a:schemeClr>
              </a:solidFill>
              <a:latin typeface="微软雅黑" pitchFamily="34" charset="-122"/>
              <a:ea typeface="微软雅黑" pitchFamily="34" charset="-122"/>
            </a:endParaRPr>
          </a:p>
        </p:txBody>
      </p:sp>
      <p:grpSp>
        <p:nvGrpSpPr>
          <p:cNvPr id="39" name="组合 38"/>
          <p:cNvGrpSpPr/>
          <p:nvPr/>
        </p:nvGrpSpPr>
        <p:grpSpPr>
          <a:xfrm>
            <a:off x="16705" y="214652"/>
            <a:ext cx="502756" cy="497280"/>
            <a:chOff x="8532440" y="316982"/>
            <a:chExt cx="385704" cy="381503"/>
          </a:xfrm>
        </p:grpSpPr>
        <p:grpSp>
          <p:nvGrpSpPr>
            <p:cNvPr id="40" name="组合 39"/>
            <p:cNvGrpSpPr/>
            <p:nvPr/>
          </p:nvGrpSpPr>
          <p:grpSpPr>
            <a:xfrm>
              <a:off x="8698011" y="316982"/>
              <a:ext cx="220133" cy="381503"/>
              <a:chOff x="6728131" y="339502"/>
              <a:chExt cx="220133" cy="381503"/>
            </a:xfrm>
          </p:grpSpPr>
          <p:sp>
            <p:nvSpPr>
              <p:cNvPr id="42" name="矩形 41"/>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矩形 40"/>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4" name="组合 43"/>
          <p:cNvGrpSpPr/>
          <p:nvPr/>
        </p:nvGrpSpPr>
        <p:grpSpPr>
          <a:xfrm>
            <a:off x="611560" y="638652"/>
            <a:ext cx="2782912" cy="45719"/>
            <a:chOff x="708968" y="614323"/>
            <a:chExt cx="2278856" cy="66467"/>
          </a:xfrm>
        </p:grpSpPr>
        <p:cxnSp>
          <p:nvCxnSpPr>
            <p:cNvPr id="45" name="直接连接符 44"/>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47" name="TextBox 46"/>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48" name="TextBox 47"/>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49" name="TextBox 48"/>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98064123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decel="10000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1+#ppt_w/2"/>
                                          </p:val>
                                        </p:tav>
                                        <p:tav tm="100000">
                                          <p:val>
                                            <p:strVal val="#ppt_x"/>
                                          </p:val>
                                        </p:tav>
                                      </p:tavLst>
                                    </p:anim>
                                    <p:anim calcmode="lin" valueType="num">
                                      <p:cBhvr additive="base">
                                        <p:cTn id="8" dur="5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9" decel="10000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0-#ppt_w/2"/>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par>
                                <p:cTn id="17" presetID="2" presetClass="entr" presetSubtype="12" decel="10000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6" decel="10000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1+#ppt_w/2"/>
                                          </p:val>
                                        </p:tav>
                                        <p:tav tm="100000">
                                          <p:val>
                                            <p:strVal val="#ppt_x"/>
                                          </p:val>
                                        </p:tav>
                                      </p:tavLst>
                                    </p:anim>
                                    <p:anim calcmode="lin" valueType="num">
                                      <p:cBhvr additive="base">
                                        <p:cTn id="24" dur="500" fill="hold"/>
                                        <p:tgtEl>
                                          <p:spTgt spid="6"/>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childTnLst>
                          </p:cTn>
                        </p:par>
                        <p:par>
                          <p:cTn id="41" fill="hold">
                            <p:stCondLst>
                              <p:cond delay="1000"/>
                            </p:stCondLst>
                            <p:childTnLst>
                              <p:par>
                                <p:cTn id="42" presetID="10" presetClass="entr" presetSubtype="0" fill="hold" grpId="0" nodeType="afterEffect">
                                  <p:stCondLst>
                                    <p:cond delay="0"/>
                                  </p:stCondLst>
                                  <p:childTnLst>
                                    <p:set>
                                      <p:cBhvr>
                                        <p:cTn id="43" dur="1" fill="hold">
                                          <p:stCondLst>
                                            <p:cond delay="0"/>
                                          </p:stCondLst>
                                        </p:cTn>
                                        <p:tgtEl>
                                          <p:spTgt spid="7"/>
                                        </p:tgtEl>
                                        <p:attrNameLst>
                                          <p:attrName>style.visibility</p:attrName>
                                        </p:attrNameLst>
                                      </p:cBhvr>
                                      <p:to>
                                        <p:strVal val="visible"/>
                                      </p:to>
                                    </p:set>
                                    <p:animEffect transition="in" filter="fade">
                                      <p:cBhvr>
                                        <p:cTn id="44" dur="500"/>
                                        <p:tgtEl>
                                          <p:spTgt spid="7"/>
                                        </p:tgtEl>
                                      </p:cBhvr>
                                    </p:animEffect>
                                  </p:childTnLst>
                                </p:cTn>
                              </p:par>
                            </p:childTnLst>
                          </p:cTn>
                        </p:par>
                        <p:par>
                          <p:cTn id="45" fill="hold">
                            <p:stCondLst>
                              <p:cond delay="1500"/>
                            </p:stCondLst>
                            <p:childTnLst>
                              <p:par>
                                <p:cTn id="46" presetID="22" presetClass="entr" presetSubtype="1" fill="hold"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wipe(up)">
                                      <p:cBhvr>
                                        <p:cTn id="48" dur="200"/>
                                        <p:tgtEl>
                                          <p:spTgt spid="13"/>
                                        </p:tgtEl>
                                      </p:cBhvr>
                                    </p:animEffect>
                                  </p:childTnLst>
                                </p:cTn>
                              </p:par>
                              <p:par>
                                <p:cTn id="49" presetID="22" presetClass="entr" presetSubtype="4" fill="hold"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down)">
                                      <p:cBhvr>
                                        <p:cTn id="51" dur="200"/>
                                        <p:tgtEl>
                                          <p:spTgt spid="15"/>
                                        </p:tgtEl>
                                      </p:cBhvr>
                                    </p:animEffect>
                                  </p:childTnLst>
                                </p:cTn>
                              </p:par>
                              <p:par>
                                <p:cTn id="52" presetID="22" presetClass="entr" presetSubtype="4" fill="hold" nodeType="with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wipe(down)">
                                      <p:cBhvr>
                                        <p:cTn id="54" dur="200"/>
                                        <p:tgtEl>
                                          <p:spTgt spid="17"/>
                                        </p:tgtEl>
                                      </p:cBhvr>
                                    </p:animEffect>
                                  </p:childTnLst>
                                </p:cTn>
                              </p:par>
                              <p:par>
                                <p:cTn id="55" presetID="22" presetClass="entr" presetSubtype="4"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wipe(down)">
                                      <p:cBhvr>
                                        <p:cTn id="57" dur="200"/>
                                        <p:tgtEl>
                                          <p:spTgt spid="18"/>
                                        </p:tgtEl>
                                      </p:cBhvr>
                                    </p:animEffect>
                                  </p:childTnLst>
                                </p:cTn>
                              </p:par>
                              <p:par>
                                <p:cTn id="58" presetID="22" presetClass="entr" presetSubtype="1" fill="hold" nodeType="with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up)">
                                      <p:cBhvr>
                                        <p:cTn id="60" dur="200"/>
                                        <p:tgtEl>
                                          <p:spTgt spid="20"/>
                                        </p:tgtEl>
                                      </p:cBhvr>
                                    </p:animEffect>
                                  </p:childTnLst>
                                </p:cTn>
                              </p:par>
                            </p:childTnLst>
                          </p:cTn>
                        </p:par>
                        <p:par>
                          <p:cTn id="61" fill="hold">
                            <p:stCondLst>
                              <p:cond delay="1700"/>
                            </p:stCondLst>
                            <p:childTnLst>
                              <p:par>
                                <p:cTn id="62" presetID="22" presetClass="entr" presetSubtype="8" fill="hold" nodeType="afterEffect">
                                  <p:stCondLst>
                                    <p:cond delay="0"/>
                                  </p:stCondLst>
                                  <p:childTnLst>
                                    <p:set>
                                      <p:cBhvr>
                                        <p:cTn id="63" dur="1" fill="hold">
                                          <p:stCondLst>
                                            <p:cond delay="0"/>
                                          </p:stCondLst>
                                        </p:cTn>
                                        <p:tgtEl>
                                          <p:spTgt spid="14"/>
                                        </p:tgtEl>
                                        <p:attrNameLst>
                                          <p:attrName>style.visibility</p:attrName>
                                        </p:attrNameLst>
                                      </p:cBhvr>
                                      <p:to>
                                        <p:strVal val="visible"/>
                                      </p:to>
                                    </p:set>
                                    <p:animEffect transition="in" filter="wipe(left)">
                                      <p:cBhvr>
                                        <p:cTn id="64" dur="200"/>
                                        <p:tgtEl>
                                          <p:spTgt spid="14"/>
                                        </p:tgtEl>
                                      </p:cBhvr>
                                    </p:animEffect>
                                  </p:childTnLst>
                                </p:cTn>
                              </p:par>
                              <p:par>
                                <p:cTn id="65" presetID="22" presetClass="entr" presetSubtype="8" fill="hold"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200"/>
                                        <p:tgtEl>
                                          <p:spTgt spid="16"/>
                                        </p:tgtEl>
                                      </p:cBhvr>
                                    </p:animEffect>
                                  </p:childTnLst>
                                </p:cTn>
                              </p:par>
                              <p:par>
                                <p:cTn id="68" presetID="22" presetClass="entr" presetSubtype="2" fill="hold"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transition="in" filter="wipe(right)">
                                      <p:cBhvr>
                                        <p:cTn id="70" dur="200"/>
                                        <p:tgtEl>
                                          <p:spTgt spid="19"/>
                                        </p:tgtEl>
                                      </p:cBhvr>
                                    </p:animEffect>
                                  </p:childTnLst>
                                </p:cTn>
                              </p:par>
                              <p:par>
                                <p:cTn id="71" presetID="22" presetClass="entr" presetSubtype="2" fill="hold" nodeType="withEffect">
                                  <p:stCondLst>
                                    <p:cond delay="0"/>
                                  </p:stCondLst>
                                  <p:childTnLst>
                                    <p:set>
                                      <p:cBhvr>
                                        <p:cTn id="72" dur="1" fill="hold">
                                          <p:stCondLst>
                                            <p:cond delay="0"/>
                                          </p:stCondLst>
                                        </p:cTn>
                                        <p:tgtEl>
                                          <p:spTgt spid="21"/>
                                        </p:tgtEl>
                                        <p:attrNameLst>
                                          <p:attrName>style.visibility</p:attrName>
                                        </p:attrNameLst>
                                      </p:cBhvr>
                                      <p:to>
                                        <p:strVal val="visible"/>
                                      </p:to>
                                    </p:set>
                                    <p:animEffect transition="in" filter="wipe(right)">
                                      <p:cBhvr>
                                        <p:cTn id="73" dur="200"/>
                                        <p:tgtEl>
                                          <p:spTgt spid="21"/>
                                        </p:tgtEl>
                                      </p:cBhvr>
                                    </p:animEffect>
                                  </p:childTnLst>
                                </p:cTn>
                              </p:par>
                              <p:par>
                                <p:cTn id="74" presetID="22" presetClass="entr" presetSubtype="2" fill="hold" nodeType="withEffect">
                                  <p:stCondLst>
                                    <p:cond delay="0"/>
                                  </p:stCondLst>
                                  <p:childTnLst>
                                    <p:set>
                                      <p:cBhvr>
                                        <p:cTn id="75" dur="1" fill="hold">
                                          <p:stCondLst>
                                            <p:cond delay="0"/>
                                          </p:stCondLst>
                                        </p:cTn>
                                        <p:tgtEl>
                                          <p:spTgt spid="22"/>
                                        </p:tgtEl>
                                        <p:attrNameLst>
                                          <p:attrName>style.visibility</p:attrName>
                                        </p:attrNameLst>
                                      </p:cBhvr>
                                      <p:to>
                                        <p:strVal val="visible"/>
                                      </p:to>
                                    </p:set>
                                    <p:animEffect transition="in" filter="wipe(right)">
                                      <p:cBhvr>
                                        <p:cTn id="76" dur="200"/>
                                        <p:tgtEl>
                                          <p:spTgt spid="22"/>
                                        </p:tgtEl>
                                      </p:cBhvr>
                                    </p:animEffect>
                                  </p:childTnLst>
                                </p:cTn>
                              </p:par>
                            </p:childTnLst>
                          </p:cTn>
                        </p:par>
                        <p:par>
                          <p:cTn id="77" fill="hold">
                            <p:stCondLst>
                              <p:cond delay="1900"/>
                            </p:stCondLst>
                            <p:childTnLst>
                              <p:par>
                                <p:cTn id="78" presetID="18" presetClass="entr" presetSubtype="3" fill="hold" grpId="0" nodeType="after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strips(upRight)">
                                      <p:cBhvr>
                                        <p:cTn id="80" dur="500"/>
                                        <p:tgtEl>
                                          <p:spTgt spid="23"/>
                                        </p:tgtEl>
                                      </p:cBhvr>
                                    </p:animEffect>
                                  </p:childTnLst>
                                </p:cTn>
                              </p:par>
                            </p:childTnLst>
                          </p:cTn>
                        </p:par>
                        <p:par>
                          <p:cTn id="81" fill="hold">
                            <p:stCondLst>
                              <p:cond delay="2400"/>
                            </p:stCondLst>
                            <p:childTnLst>
                              <p:par>
                                <p:cTn id="82" presetID="18" presetClass="entr" presetSubtype="3" fill="hold" grpId="0" nodeType="afterEffect">
                                  <p:stCondLst>
                                    <p:cond delay="0"/>
                                  </p:stCondLst>
                                  <p:childTnLst>
                                    <p:set>
                                      <p:cBhvr>
                                        <p:cTn id="83" dur="1" fill="hold">
                                          <p:stCondLst>
                                            <p:cond delay="0"/>
                                          </p:stCondLst>
                                        </p:cTn>
                                        <p:tgtEl>
                                          <p:spTgt spid="24"/>
                                        </p:tgtEl>
                                        <p:attrNameLst>
                                          <p:attrName>style.visibility</p:attrName>
                                        </p:attrNameLst>
                                      </p:cBhvr>
                                      <p:to>
                                        <p:strVal val="visible"/>
                                      </p:to>
                                    </p:set>
                                    <p:animEffect transition="in" filter="strips(upRight)">
                                      <p:cBhvr>
                                        <p:cTn id="84" dur="500"/>
                                        <p:tgtEl>
                                          <p:spTgt spid="24"/>
                                        </p:tgtEl>
                                      </p:cBhvr>
                                    </p:animEffect>
                                  </p:childTnLst>
                                </p:cTn>
                              </p:par>
                            </p:childTnLst>
                          </p:cTn>
                        </p:par>
                        <p:par>
                          <p:cTn id="85" fill="hold">
                            <p:stCondLst>
                              <p:cond delay="2900"/>
                            </p:stCondLst>
                            <p:childTnLst>
                              <p:par>
                                <p:cTn id="86" presetID="18" presetClass="entr" presetSubtype="3" fill="hold" grpId="0" nodeType="after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strips(upRight)">
                                      <p:cBhvr>
                                        <p:cTn id="88" dur="500"/>
                                        <p:tgtEl>
                                          <p:spTgt spid="25"/>
                                        </p:tgtEl>
                                      </p:cBhvr>
                                    </p:animEffect>
                                  </p:childTnLst>
                                </p:cTn>
                              </p:par>
                            </p:childTnLst>
                          </p:cTn>
                        </p:par>
                        <p:par>
                          <p:cTn id="89" fill="hold">
                            <p:stCondLst>
                              <p:cond delay="3400"/>
                            </p:stCondLst>
                            <p:childTnLst>
                              <p:par>
                                <p:cTn id="90" presetID="18" presetClass="entr" presetSubtype="3" fill="hold" grpId="0" nodeType="afterEffect">
                                  <p:stCondLst>
                                    <p:cond delay="0"/>
                                  </p:stCondLst>
                                  <p:childTnLst>
                                    <p:set>
                                      <p:cBhvr>
                                        <p:cTn id="91" dur="1" fill="hold">
                                          <p:stCondLst>
                                            <p:cond delay="0"/>
                                          </p:stCondLst>
                                        </p:cTn>
                                        <p:tgtEl>
                                          <p:spTgt spid="26"/>
                                        </p:tgtEl>
                                        <p:attrNameLst>
                                          <p:attrName>style.visibility</p:attrName>
                                        </p:attrNameLst>
                                      </p:cBhvr>
                                      <p:to>
                                        <p:strVal val="visible"/>
                                      </p:to>
                                    </p:set>
                                    <p:animEffect transition="in" filter="strips(upRight)">
                                      <p:cBhvr>
                                        <p:cTn id="92" dur="500"/>
                                        <p:tgtEl>
                                          <p:spTgt spid="26"/>
                                        </p:tgtEl>
                                      </p:cBhvr>
                                    </p:animEffect>
                                  </p:childTnLst>
                                </p:cTn>
                              </p:par>
                            </p:childTnLst>
                          </p:cTn>
                        </p:par>
                        <p:par>
                          <p:cTn id="93" fill="hold">
                            <p:stCondLst>
                              <p:cond delay="3900"/>
                            </p:stCondLst>
                            <p:childTnLst>
                              <p:par>
                                <p:cTn id="94" presetID="18" presetClass="entr" presetSubtype="3" fill="hold" grpId="0" nodeType="afterEffect">
                                  <p:stCondLst>
                                    <p:cond delay="0"/>
                                  </p:stCondLst>
                                  <p:childTnLst>
                                    <p:set>
                                      <p:cBhvr>
                                        <p:cTn id="95" dur="1" fill="hold">
                                          <p:stCondLst>
                                            <p:cond delay="0"/>
                                          </p:stCondLst>
                                        </p:cTn>
                                        <p:tgtEl>
                                          <p:spTgt spid="27"/>
                                        </p:tgtEl>
                                        <p:attrNameLst>
                                          <p:attrName>style.visibility</p:attrName>
                                        </p:attrNameLst>
                                      </p:cBhvr>
                                      <p:to>
                                        <p:strVal val="visible"/>
                                      </p:to>
                                    </p:set>
                                    <p:animEffect transition="in" filter="strips(upRight)">
                                      <p:cBhvr>
                                        <p:cTn id="9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P spid="12" grpId="0"/>
      <p:bldP spid="23" grpId="0"/>
      <p:bldP spid="24" grpId="0"/>
      <p:bldP spid="25" grpId="0"/>
      <p:bldP spid="26" grpId="0"/>
      <p:bldP spid="2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空心弧 10"/>
          <p:cNvSpPr>
            <a:spLocks noChangeArrowheads="1"/>
          </p:cNvSpPr>
          <p:nvPr/>
        </p:nvSpPr>
        <p:spPr bwMode="auto">
          <a:xfrm rot="16200000">
            <a:off x="1162048" y="1545637"/>
            <a:ext cx="2197100" cy="2200275"/>
          </a:xfrm>
          <a:custGeom>
            <a:avLst/>
            <a:gdLst>
              <a:gd name="G0" fmla="+- 9014 0 0"/>
              <a:gd name="G1" fmla="+- 9868328 0 0"/>
              <a:gd name="G2" fmla="+- 0 0 9868328"/>
              <a:gd name="T0" fmla="*/ 0 256 1"/>
              <a:gd name="T1" fmla="*/ 180 256 1"/>
              <a:gd name="G3" fmla="+- 9868328 T0 T1"/>
              <a:gd name="T2" fmla="*/ 0 256 1"/>
              <a:gd name="T3" fmla="*/ 90 256 1"/>
              <a:gd name="G4" fmla="+- 9868328 T2 T3"/>
              <a:gd name="G5" fmla="*/ G4 2 1"/>
              <a:gd name="T4" fmla="*/ 90 256 1"/>
              <a:gd name="T5" fmla="*/ 0 256 1"/>
              <a:gd name="G6" fmla="+- 9868328 T4 T5"/>
              <a:gd name="G7" fmla="*/ G6 2 1"/>
              <a:gd name="G8" fmla="abs 9868328"/>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14"/>
              <a:gd name="G18" fmla="*/ 9014 1 2"/>
              <a:gd name="G19" fmla="+- G18 5400 0"/>
              <a:gd name="G20" fmla="cos G19 9868328"/>
              <a:gd name="G21" fmla="sin G19 9868328"/>
              <a:gd name="G22" fmla="+- G20 10800 0"/>
              <a:gd name="G23" fmla="+- G21 10800 0"/>
              <a:gd name="G24" fmla="+- 10800 0 G20"/>
              <a:gd name="G25" fmla="+- 9014 10800 0"/>
              <a:gd name="G26" fmla="?: G9 G17 G25"/>
              <a:gd name="G27" fmla="?: G9 0 21600"/>
              <a:gd name="G28" fmla="cos 10800 9868328"/>
              <a:gd name="G29" fmla="sin 10800 9868328"/>
              <a:gd name="G30" fmla="sin 9014 9868328"/>
              <a:gd name="G31" fmla="+- G28 10800 0"/>
              <a:gd name="G32" fmla="+- G29 10800 0"/>
              <a:gd name="G33" fmla="+- G30 10800 0"/>
              <a:gd name="G34" fmla="?: G4 0 G31"/>
              <a:gd name="G35" fmla="?: 9868328 G34 0"/>
              <a:gd name="G36" fmla="?: G6 G35 G31"/>
              <a:gd name="G37" fmla="+- 21600 0 G36"/>
              <a:gd name="G38" fmla="?: G4 0 G33"/>
              <a:gd name="G39" fmla="?: 9868328 G38 G32"/>
              <a:gd name="G40" fmla="?: G6 G39 0"/>
              <a:gd name="G41" fmla="?: G4 G32 21600"/>
              <a:gd name="G42" fmla="?: G6 G41 G33"/>
              <a:gd name="T12" fmla="*/ 10800 w 21600"/>
              <a:gd name="T13" fmla="*/ 0 h 21600"/>
              <a:gd name="T14" fmla="*/ 2170 w 21600"/>
              <a:gd name="T15" fmla="*/ 15666 h 21600"/>
              <a:gd name="T16" fmla="*/ 10800 w 21600"/>
              <a:gd name="T17" fmla="*/ 1786 h 21600"/>
              <a:gd name="T18" fmla="*/ 19430 w 21600"/>
              <a:gd name="T19" fmla="*/ 15666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948" y="15227"/>
                </a:moveTo>
                <a:cubicBezTo>
                  <a:pt x="2186" y="13876"/>
                  <a:pt x="1786" y="12351"/>
                  <a:pt x="1786" y="10800"/>
                </a:cubicBezTo>
                <a:cubicBezTo>
                  <a:pt x="1786" y="5821"/>
                  <a:pt x="5821" y="1786"/>
                  <a:pt x="10800" y="1786"/>
                </a:cubicBezTo>
                <a:cubicBezTo>
                  <a:pt x="15778" y="1786"/>
                  <a:pt x="19814" y="5821"/>
                  <a:pt x="19814" y="10800"/>
                </a:cubicBezTo>
                <a:cubicBezTo>
                  <a:pt x="19813" y="12351"/>
                  <a:pt x="19413" y="13876"/>
                  <a:pt x="18651" y="15227"/>
                </a:cubicBezTo>
                <a:lnTo>
                  <a:pt x="20207" y="16105"/>
                </a:lnTo>
                <a:cubicBezTo>
                  <a:pt x="21120" y="14486"/>
                  <a:pt x="21600" y="12658"/>
                  <a:pt x="21600" y="10800"/>
                </a:cubicBezTo>
                <a:cubicBezTo>
                  <a:pt x="21600" y="4835"/>
                  <a:pt x="16764" y="0"/>
                  <a:pt x="10800" y="0"/>
                </a:cubicBezTo>
                <a:cubicBezTo>
                  <a:pt x="4835" y="0"/>
                  <a:pt x="0" y="4835"/>
                  <a:pt x="0" y="10800"/>
                </a:cubicBezTo>
                <a:cubicBezTo>
                  <a:pt x="0" y="12658"/>
                  <a:pt x="479" y="14486"/>
                  <a:pt x="1392" y="16105"/>
                </a:cubicBezTo>
                <a:close/>
              </a:path>
            </a:pathLst>
          </a:custGeom>
          <a:solidFill>
            <a:srgbClr val="ED4037"/>
          </a:solidFill>
          <a:ln>
            <a:noFill/>
          </a:ln>
          <a:extLst/>
        </p:spPr>
        <p:txBody>
          <a:bodyPr anchor="ctr"/>
          <a:lstStyle/>
          <a:p>
            <a:pPr algn="ctr"/>
            <a:endParaRPr lang="zh-CN" altLang="zh-CN">
              <a:latin typeface="宋体" pitchFamily="2" charset="-122"/>
              <a:sym typeface="宋体" pitchFamily="2" charset="-122"/>
            </a:endParaRPr>
          </a:p>
        </p:txBody>
      </p:sp>
      <p:sp>
        <p:nvSpPr>
          <p:cNvPr id="3" name="空心弧 11"/>
          <p:cNvSpPr>
            <a:spLocks noChangeArrowheads="1"/>
          </p:cNvSpPr>
          <p:nvPr/>
        </p:nvSpPr>
        <p:spPr bwMode="auto">
          <a:xfrm rot="16426183">
            <a:off x="1338262" y="1723438"/>
            <a:ext cx="1822450" cy="1825625"/>
          </a:xfrm>
          <a:custGeom>
            <a:avLst/>
            <a:gdLst>
              <a:gd name="G0" fmla="+- 8722 0 0"/>
              <a:gd name="G1" fmla="+- 13154032 0 0"/>
              <a:gd name="G2" fmla="+- 0 0 13154032"/>
              <a:gd name="T0" fmla="*/ 0 256 1"/>
              <a:gd name="T1" fmla="*/ 180 256 1"/>
              <a:gd name="G3" fmla="+- 13154032 T0 T1"/>
              <a:gd name="T2" fmla="*/ 0 256 1"/>
              <a:gd name="T3" fmla="*/ 90 256 1"/>
              <a:gd name="G4" fmla="+- 13154032 T2 T3"/>
              <a:gd name="G5" fmla="*/ G4 2 1"/>
              <a:gd name="T4" fmla="*/ 90 256 1"/>
              <a:gd name="T5" fmla="*/ 0 256 1"/>
              <a:gd name="G6" fmla="+- 13154032 T4 T5"/>
              <a:gd name="G7" fmla="*/ G6 2 1"/>
              <a:gd name="G8" fmla="abs 13154032"/>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8722"/>
              <a:gd name="G18" fmla="*/ 8722 1 2"/>
              <a:gd name="G19" fmla="+- G18 5400 0"/>
              <a:gd name="G20" fmla="cos G19 13154032"/>
              <a:gd name="G21" fmla="sin G19 13154032"/>
              <a:gd name="G22" fmla="+- G20 10800 0"/>
              <a:gd name="G23" fmla="+- G21 10800 0"/>
              <a:gd name="G24" fmla="+- 10800 0 G20"/>
              <a:gd name="G25" fmla="+- 8722 10800 0"/>
              <a:gd name="G26" fmla="?: G9 G17 G25"/>
              <a:gd name="G27" fmla="?: G9 0 21600"/>
              <a:gd name="G28" fmla="cos 10800 13154032"/>
              <a:gd name="G29" fmla="sin 10800 13154032"/>
              <a:gd name="G30" fmla="sin 8722 13154032"/>
              <a:gd name="G31" fmla="+- G28 10800 0"/>
              <a:gd name="G32" fmla="+- G29 10800 0"/>
              <a:gd name="G33" fmla="+- G30 10800 0"/>
              <a:gd name="G34" fmla="?: G4 0 G31"/>
              <a:gd name="G35" fmla="?: 13154032 G34 0"/>
              <a:gd name="G36" fmla="?: G6 G35 G31"/>
              <a:gd name="G37" fmla="+- 21600 0 G36"/>
              <a:gd name="G38" fmla="?: G4 0 G33"/>
              <a:gd name="G39" fmla="?: 13154032 G38 G32"/>
              <a:gd name="G40" fmla="?: G6 G39 0"/>
              <a:gd name="G41" fmla="?: G4 G32 21600"/>
              <a:gd name="G42" fmla="?: G6 G41 G33"/>
              <a:gd name="T12" fmla="*/ 10800 w 21600"/>
              <a:gd name="T13" fmla="*/ 0 h 21600"/>
              <a:gd name="T14" fmla="*/ 1670 w 21600"/>
              <a:gd name="T15" fmla="*/ 7347 h 21600"/>
              <a:gd name="T16" fmla="*/ 10800 w 21600"/>
              <a:gd name="T17" fmla="*/ 2078 h 21600"/>
              <a:gd name="T18" fmla="*/ 19930 w 21600"/>
              <a:gd name="T19" fmla="*/ 7347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2641" y="7714"/>
                </a:moveTo>
                <a:cubicBezTo>
                  <a:pt x="3924" y="4322"/>
                  <a:pt x="7173" y="2078"/>
                  <a:pt x="10799" y="2078"/>
                </a:cubicBezTo>
                <a:cubicBezTo>
                  <a:pt x="14426" y="2078"/>
                  <a:pt x="17675" y="4322"/>
                  <a:pt x="18958" y="7714"/>
                </a:cubicBezTo>
                <a:lnTo>
                  <a:pt x="20901" y="6979"/>
                </a:lnTo>
                <a:cubicBezTo>
                  <a:pt x="19313" y="2779"/>
                  <a:pt x="15290" y="0"/>
                  <a:pt x="10800" y="0"/>
                </a:cubicBezTo>
                <a:cubicBezTo>
                  <a:pt x="6309" y="0"/>
                  <a:pt x="2286" y="2779"/>
                  <a:pt x="698" y="6979"/>
                </a:cubicBezTo>
                <a:close/>
              </a:path>
            </a:pathLst>
          </a:custGeom>
          <a:solidFill>
            <a:srgbClr val="92AF27"/>
          </a:solidFill>
          <a:ln>
            <a:noFill/>
          </a:ln>
          <a:extLst/>
        </p:spPr>
        <p:txBody>
          <a:bodyPr anchor="ctr"/>
          <a:lstStyle/>
          <a:p>
            <a:pPr algn="ctr"/>
            <a:endParaRPr lang="zh-CN" altLang="zh-CN">
              <a:latin typeface="宋体" pitchFamily="2" charset="-122"/>
              <a:sym typeface="宋体" pitchFamily="2" charset="-122"/>
            </a:endParaRPr>
          </a:p>
        </p:txBody>
      </p:sp>
      <p:sp>
        <p:nvSpPr>
          <p:cNvPr id="4" name="空心弧 12"/>
          <p:cNvSpPr>
            <a:spLocks noChangeArrowheads="1"/>
          </p:cNvSpPr>
          <p:nvPr/>
        </p:nvSpPr>
        <p:spPr bwMode="auto">
          <a:xfrm rot="16200000">
            <a:off x="960435" y="1366249"/>
            <a:ext cx="2560638" cy="2560638"/>
          </a:xfrm>
          <a:custGeom>
            <a:avLst/>
            <a:gdLst>
              <a:gd name="G0" fmla="+- 9049 0 0"/>
              <a:gd name="G1" fmla="+- 7945690 0 0"/>
              <a:gd name="G2" fmla="+- 0 0 7945690"/>
              <a:gd name="T0" fmla="*/ 0 256 1"/>
              <a:gd name="T1" fmla="*/ 180 256 1"/>
              <a:gd name="G3" fmla="+- 7945690 T0 T1"/>
              <a:gd name="T2" fmla="*/ 0 256 1"/>
              <a:gd name="T3" fmla="*/ 90 256 1"/>
              <a:gd name="G4" fmla="+- 7945690 T2 T3"/>
              <a:gd name="G5" fmla="*/ G4 2 1"/>
              <a:gd name="T4" fmla="*/ 90 256 1"/>
              <a:gd name="T5" fmla="*/ 0 256 1"/>
              <a:gd name="G6" fmla="+- 7945690 T4 T5"/>
              <a:gd name="G7" fmla="*/ G6 2 1"/>
              <a:gd name="G8" fmla="abs 794569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9049"/>
              <a:gd name="G18" fmla="*/ 9049 1 2"/>
              <a:gd name="G19" fmla="+- G18 5400 0"/>
              <a:gd name="G20" fmla="cos G19 7945690"/>
              <a:gd name="G21" fmla="sin G19 7945690"/>
              <a:gd name="G22" fmla="+- G20 10800 0"/>
              <a:gd name="G23" fmla="+- G21 10800 0"/>
              <a:gd name="G24" fmla="+- 10800 0 G20"/>
              <a:gd name="G25" fmla="+- 9049 10800 0"/>
              <a:gd name="G26" fmla="?: G9 G17 G25"/>
              <a:gd name="G27" fmla="?: G9 0 21600"/>
              <a:gd name="G28" fmla="cos 10800 7945690"/>
              <a:gd name="G29" fmla="sin 10800 7945690"/>
              <a:gd name="G30" fmla="sin 9049 7945690"/>
              <a:gd name="G31" fmla="+- G28 10800 0"/>
              <a:gd name="G32" fmla="+- G29 10800 0"/>
              <a:gd name="G33" fmla="+- G30 10800 0"/>
              <a:gd name="G34" fmla="?: G4 0 G31"/>
              <a:gd name="G35" fmla="?: 7945690 G34 0"/>
              <a:gd name="G36" fmla="?: G6 G35 G31"/>
              <a:gd name="G37" fmla="+- 21600 0 G36"/>
              <a:gd name="G38" fmla="?: G4 0 G33"/>
              <a:gd name="G39" fmla="?: 7945690 G38 G32"/>
              <a:gd name="G40" fmla="?: G6 G39 0"/>
              <a:gd name="G41" fmla="?: G4 G32 21600"/>
              <a:gd name="G42" fmla="?: G6 G41 G33"/>
              <a:gd name="T12" fmla="*/ 10800 w 21600"/>
              <a:gd name="T13" fmla="*/ 0 h 21600"/>
              <a:gd name="T14" fmla="*/ 5652 w 21600"/>
              <a:gd name="T15" fmla="*/ 19285 h 21600"/>
              <a:gd name="T16" fmla="*/ 10800 w 21600"/>
              <a:gd name="T17" fmla="*/ 1751 h 21600"/>
              <a:gd name="T18" fmla="*/ 15948 w 21600"/>
              <a:gd name="T19" fmla="*/ 19285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6106" y="18536"/>
                </a:moveTo>
                <a:cubicBezTo>
                  <a:pt x="3402" y="16896"/>
                  <a:pt x="1751" y="13962"/>
                  <a:pt x="1751" y="10800"/>
                </a:cubicBezTo>
                <a:cubicBezTo>
                  <a:pt x="1751" y="5802"/>
                  <a:pt x="5802" y="1751"/>
                  <a:pt x="10800" y="1751"/>
                </a:cubicBezTo>
                <a:cubicBezTo>
                  <a:pt x="15797" y="1751"/>
                  <a:pt x="19849" y="5802"/>
                  <a:pt x="19849" y="10800"/>
                </a:cubicBezTo>
                <a:cubicBezTo>
                  <a:pt x="19848" y="13962"/>
                  <a:pt x="18197" y="16896"/>
                  <a:pt x="15493" y="18536"/>
                </a:cubicBezTo>
                <a:lnTo>
                  <a:pt x="16401" y="20033"/>
                </a:lnTo>
                <a:cubicBezTo>
                  <a:pt x="19628" y="18075"/>
                  <a:pt x="21600" y="14574"/>
                  <a:pt x="21600" y="10800"/>
                </a:cubicBezTo>
                <a:cubicBezTo>
                  <a:pt x="21600" y="4835"/>
                  <a:pt x="16764" y="0"/>
                  <a:pt x="10800" y="0"/>
                </a:cubicBezTo>
                <a:cubicBezTo>
                  <a:pt x="4835" y="0"/>
                  <a:pt x="0" y="4835"/>
                  <a:pt x="0" y="10800"/>
                </a:cubicBezTo>
                <a:cubicBezTo>
                  <a:pt x="0" y="14574"/>
                  <a:pt x="1971" y="18075"/>
                  <a:pt x="5198" y="20033"/>
                </a:cubicBezTo>
                <a:close/>
              </a:path>
            </a:pathLst>
          </a:custGeom>
          <a:solidFill>
            <a:srgbClr val="38B28A"/>
          </a:solidFill>
          <a:ln>
            <a:noFill/>
          </a:ln>
          <a:extLst/>
        </p:spPr>
        <p:txBody>
          <a:bodyPr anchor="ctr"/>
          <a:lstStyle/>
          <a:p>
            <a:pPr algn="ctr"/>
            <a:endParaRPr lang="zh-CN" altLang="zh-CN">
              <a:latin typeface="宋体" pitchFamily="2" charset="-122"/>
              <a:sym typeface="宋体" pitchFamily="2" charset="-122"/>
            </a:endParaRPr>
          </a:p>
        </p:txBody>
      </p:sp>
      <p:sp>
        <p:nvSpPr>
          <p:cNvPr id="5" name="矩形 13"/>
          <p:cNvSpPr>
            <a:spLocks noChangeArrowheads="1"/>
          </p:cNvSpPr>
          <p:nvPr/>
        </p:nvSpPr>
        <p:spPr bwMode="auto">
          <a:xfrm>
            <a:off x="1577975" y="2461625"/>
            <a:ext cx="20208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a:solidFill>
                  <a:srgbClr val="31859B"/>
                </a:solidFill>
                <a:latin typeface="微软雅黑" pitchFamily="34" charset="-122"/>
                <a:ea typeface="微软雅黑" pitchFamily="34" charset="-122"/>
                <a:sym typeface="微软雅黑" pitchFamily="34" charset="-122"/>
              </a:rPr>
              <a:t>自我总结</a:t>
            </a:r>
          </a:p>
        </p:txBody>
      </p:sp>
      <p:grpSp>
        <p:nvGrpSpPr>
          <p:cNvPr id="6" name="组合 14"/>
          <p:cNvGrpSpPr>
            <a:grpSpLocks/>
          </p:cNvGrpSpPr>
          <p:nvPr/>
        </p:nvGrpSpPr>
        <p:grpSpPr bwMode="auto">
          <a:xfrm>
            <a:off x="4239400" y="1404010"/>
            <a:ext cx="3811588" cy="774755"/>
            <a:chOff x="0" y="0"/>
            <a:chExt cx="3811400" cy="773494"/>
          </a:xfrm>
        </p:grpSpPr>
        <p:sp>
          <p:nvSpPr>
            <p:cNvPr id="7" name="矩形 15"/>
            <p:cNvSpPr>
              <a:spLocks noChangeArrowheads="1"/>
            </p:cNvSpPr>
            <p:nvPr/>
          </p:nvSpPr>
          <p:spPr bwMode="auto">
            <a:xfrm>
              <a:off x="95245" y="72172"/>
              <a:ext cx="358757" cy="229911"/>
            </a:xfrm>
            <a:prstGeom prst="rect">
              <a:avLst/>
            </a:prstGeom>
            <a:solidFill>
              <a:srgbClr val="92AF27"/>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1400">
                <a:solidFill>
                  <a:schemeClr val="tx1">
                    <a:lumMod val="50000"/>
                    <a:lumOff val="50000"/>
                  </a:schemeClr>
                </a:solidFill>
                <a:latin typeface="宋体" pitchFamily="2" charset="-122"/>
                <a:sym typeface="宋体" pitchFamily="2" charset="-122"/>
              </a:endParaRPr>
            </a:p>
          </p:txBody>
        </p:sp>
        <p:sp>
          <p:nvSpPr>
            <p:cNvPr id="8" name="TextBox 16"/>
            <p:cNvSpPr>
              <a:spLocks noChangeArrowheads="1"/>
            </p:cNvSpPr>
            <p:nvPr/>
          </p:nvSpPr>
          <p:spPr bwMode="auto">
            <a:xfrm>
              <a:off x="0" y="343308"/>
              <a:ext cx="3811400" cy="430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dirty="0">
                  <a:solidFill>
                    <a:schemeClr val="tx1">
                      <a:lumMod val="50000"/>
                      <a:lumOff val="50000"/>
                    </a:schemeClr>
                  </a:solidFill>
                  <a:latin typeface="方正兰亭粗黑_GBK" charset="-122"/>
                  <a:sym typeface="宋体" pitchFamily="2" charset="-122"/>
                </a:rPr>
                <a:t>这里输入简单的文字概述这里输入简单文字概述简单的文字概述这里输入简单的文字概述这里输入简单</a:t>
              </a:r>
            </a:p>
          </p:txBody>
        </p:sp>
        <p:sp>
          <p:nvSpPr>
            <p:cNvPr id="9" name="矩形 17"/>
            <p:cNvSpPr>
              <a:spLocks noChangeArrowheads="1"/>
            </p:cNvSpPr>
            <p:nvPr/>
          </p:nvSpPr>
          <p:spPr bwMode="auto">
            <a:xfrm>
              <a:off x="558773" y="0"/>
              <a:ext cx="2020788" cy="307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输入相关标题</a:t>
              </a:r>
            </a:p>
          </p:txBody>
        </p:sp>
      </p:grpSp>
      <p:grpSp>
        <p:nvGrpSpPr>
          <p:cNvPr id="10" name="组合 18"/>
          <p:cNvGrpSpPr>
            <a:grpSpLocks/>
          </p:cNvGrpSpPr>
          <p:nvPr/>
        </p:nvGrpSpPr>
        <p:grpSpPr bwMode="auto">
          <a:xfrm>
            <a:off x="4229064" y="2282333"/>
            <a:ext cx="3811588" cy="795435"/>
            <a:chOff x="0" y="0"/>
            <a:chExt cx="3811399" cy="795419"/>
          </a:xfrm>
        </p:grpSpPr>
        <p:sp>
          <p:nvSpPr>
            <p:cNvPr id="11" name="矩形 19"/>
            <p:cNvSpPr>
              <a:spLocks noChangeArrowheads="1"/>
            </p:cNvSpPr>
            <p:nvPr/>
          </p:nvSpPr>
          <p:spPr bwMode="auto">
            <a:xfrm>
              <a:off x="95245" y="92989"/>
              <a:ext cx="358757" cy="230264"/>
            </a:xfrm>
            <a:prstGeom prst="rect">
              <a:avLst/>
            </a:prstGeom>
            <a:solidFill>
              <a:srgbClr val="E74C2E"/>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1400">
                <a:solidFill>
                  <a:schemeClr val="tx1">
                    <a:lumMod val="50000"/>
                    <a:lumOff val="50000"/>
                  </a:schemeClr>
                </a:solidFill>
                <a:latin typeface="宋体" pitchFamily="2" charset="-122"/>
                <a:sym typeface="宋体" pitchFamily="2" charset="-122"/>
              </a:endParaRPr>
            </a:p>
          </p:txBody>
        </p:sp>
        <p:sp>
          <p:nvSpPr>
            <p:cNvPr id="12" name="TextBox 20"/>
            <p:cNvSpPr>
              <a:spLocks noChangeArrowheads="1"/>
            </p:cNvSpPr>
            <p:nvPr/>
          </p:nvSpPr>
          <p:spPr bwMode="auto">
            <a:xfrm>
              <a:off x="0" y="364541"/>
              <a:ext cx="3811399" cy="4308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a:solidFill>
                    <a:schemeClr val="tx1">
                      <a:lumMod val="50000"/>
                      <a:lumOff val="50000"/>
                    </a:schemeClr>
                  </a:solidFill>
                  <a:latin typeface="方正兰亭粗黑_GBK" charset="-122"/>
                  <a:sym typeface="宋体" pitchFamily="2" charset="-122"/>
                </a:rPr>
                <a:t>这里输入简单的文字概述这里输入简单文字概述简单的文字概述这里输入简单的文字概述这里输入简单</a:t>
              </a:r>
            </a:p>
          </p:txBody>
        </p:sp>
        <p:sp>
          <p:nvSpPr>
            <p:cNvPr id="13" name="矩形 21"/>
            <p:cNvSpPr>
              <a:spLocks noChangeArrowheads="1"/>
            </p:cNvSpPr>
            <p:nvPr/>
          </p:nvSpPr>
          <p:spPr bwMode="auto">
            <a:xfrm>
              <a:off x="558772" y="0"/>
              <a:ext cx="2020787" cy="307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输入相关标题</a:t>
              </a:r>
              <a:endParaRPr lang="zh-CN" altLang="en-US" sz="1400" dirty="0">
                <a:solidFill>
                  <a:schemeClr val="tx1">
                    <a:lumMod val="65000"/>
                    <a:lumOff val="35000"/>
                  </a:schemeClr>
                </a:solidFill>
                <a:latin typeface="Calibri" pitchFamily="34" charset="0"/>
                <a:sym typeface="宋体" pitchFamily="2" charset="-122"/>
              </a:endParaRPr>
            </a:p>
          </p:txBody>
        </p:sp>
      </p:grpSp>
      <p:grpSp>
        <p:nvGrpSpPr>
          <p:cNvPr id="14" name="组合 22"/>
          <p:cNvGrpSpPr>
            <a:grpSpLocks/>
          </p:cNvGrpSpPr>
          <p:nvPr/>
        </p:nvGrpSpPr>
        <p:grpSpPr bwMode="auto">
          <a:xfrm>
            <a:off x="4211960" y="3219306"/>
            <a:ext cx="3811588" cy="761826"/>
            <a:chOff x="0" y="0"/>
            <a:chExt cx="3811398" cy="761473"/>
          </a:xfrm>
        </p:grpSpPr>
        <p:sp>
          <p:nvSpPr>
            <p:cNvPr id="15" name="矩形 23"/>
            <p:cNvSpPr>
              <a:spLocks noChangeArrowheads="1"/>
            </p:cNvSpPr>
            <p:nvPr/>
          </p:nvSpPr>
          <p:spPr bwMode="auto">
            <a:xfrm>
              <a:off x="95245" y="59234"/>
              <a:ext cx="358757" cy="230264"/>
            </a:xfrm>
            <a:prstGeom prst="rect">
              <a:avLst/>
            </a:prstGeom>
            <a:solidFill>
              <a:srgbClr val="38B28A"/>
            </a:solid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sz="1400">
                <a:solidFill>
                  <a:schemeClr val="tx1">
                    <a:lumMod val="50000"/>
                    <a:lumOff val="50000"/>
                  </a:schemeClr>
                </a:solidFill>
                <a:latin typeface="宋体" pitchFamily="2" charset="-122"/>
                <a:sym typeface="宋体" pitchFamily="2" charset="-122"/>
              </a:endParaRPr>
            </a:p>
          </p:txBody>
        </p:sp>
        <p:sp>
          <p:nvSpPr>
            <p:cNvPr id="16" name="TextBox 24"/>
            <p:cNvSpPr>
              <a:spLocks noChangeArrowheads="1"/>
            </p:cNvSpPr>
            <p:nvPr/>
          </p:nvSpPr>
          <p:spPr bwMode="auto">
            <a:xfrm>
              <a:off x="0" y="330786"/>
              <a:ext cx="3811398" cy="43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050">
                  <a:solidFill>
                    <a:schemeClr val="tx1">
                      <a:lumMod val="50000"/>
                      <a:lumOff val="50000"/>
                    </a:schemeClr>
                  </a:solidFill>
                  <a:latin typeface="方正兰亭粗黑_GBK" charset="-122"/>
                  <a:sym typeface="宋体" pitchFamily="2" charset="-122"/>
                </a:rPr>
                <a:t>这里输入简单的文字概述这里输入简单文字概述简单的文字概述这里输入简单的文字概述这里输入简单</a:t>
              </a:r>
            </a:p>
          </p:txBody>
        </p:sp>
        <p:sp>
          <p:nvSpPr>
            <p:cNvPr id="17" name="矩形 25"/>
            <p:cNvSpPr>
              <a:spLocks noChangeArrowheads="1"/>
            </p:cNvSpPr>
            <p:nvPr/>
          </p:nvSpPr>
          <p:spPr bwMode="auto">
            <a:xfrm>
              <a:off x="558772" y="0"/>
              <a:ext cx="2020787" cy="307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输入相关标题</a:t>
              </a:r>
              <a:endParaRPr lang="zh-CN" altLang="en-US" sz="1400" dirty="0">
                <a:solidFill>
                  <a:schemeClr val="tx1">
                    <a:lumMod val="65000"/>
                    <a:lumOff val="35000"/>
                  </a:schemeClr>
                </a:solidFill>
              </a:endParaRPr>
            </a:p>
          </p:txBody>
        </p:sp>
      </p:grpSp>
      <p:grpSp>
        <p:nvGrpSpPr>
          <p:cNvPr id="29" name="组合 28"/>
          <p:cNvGrpSpPr/>
          <p:nvPr/>
        </p:nvGrpSpPr>
        <p:grpSpPr>
          <a:xfrm>
            <a:off x="16705" y="214652"/>
            <a:ext cx="502756" cy="497280"/>
            <a:chOff x="8532440" y="316982"/>
            <a:chExt cx="385704" cy="381503"/>
          </a:xfrm>
        </p:grpSpPr>
        <p:grpSp>
          <p:nvGrpSpPr>
            <p:cNvPr id="30" name="组合 29"/>
            <p:cNvGrpSpPr/>
            <p:nvPr/>
          </p:nvGrpSpPr>
          <p:grpSpPr>
            <a:xfrm>
              <a:off x="8698011" y="316982"/>
              <a:ext cx="220133" cy="381503"/>
              <a:chOff x="6728131" y="339502"/>
              <a:chExt cx="220133" cy="381503"/>
            </a:xfrm>
          </p:grpSpPr>
          <p:sp>
            <p:nvSpPr>
              <p:cNvPr id="32" name="矩形 31"/>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1" name="矩形 30"/>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611560" y="638652"/>
            <a:ext cx="2782912" cy="45719"/>
            <a:chOff x="708968" y="614323"/>
            <a:chExt cx="2278856" cy="66467"/>
          </a:xfrm>
        </p:grpSpPr>
        <p:cxnSp>
          <p:nvCxnSpPr>
            <p:cNvPr id="35" name="直接连接符 34"/>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7" name="TextBox 36"/>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38" name="TextBox 37"/>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39" name="TextBox 38"/>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4119184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300" fill="hold"/>
                                        <p:tgtEl>
                                          <p:spTgt spid="3"/>
                                        </p:tgtEl>
                                        <p:attrNameLst>
                                          <p:attrName>ppt_w</p:attrName>
                                        </p:attrNameLst>
                                      </p:cBhvr>
                                      <p:tavLst>
                                        <p:tav tm="0">
                                          <p:val>
                                            <p:fltVal val="0"/>
                                          </p:val>
                                        </p:tav>
                                        <p:tav tm="100000">
                                          <p:val>
                                            <p:strVal val="#ppt_w"/>
                                          </p:val>
                                        </p:tav>
                                      </p:tavLst>
                                    </p:anim>
                                    <p:anim calcmode="lin" valueType="num">
                                      <p:cBhvr>
                                        <p:cTn id="8" dur="300" fill="hold"/>
                                        <p:tgtEl>
                                          <p:spTgt spid="3"/>
                                        </p:tgtEl>
                                        <p:attrNameLst>
                                          <p:attrName>ppt_h</p:attrName>
                                        </p:attrNameLst>
                                      </p:cBhvr>
                                      <p:tavLst>
                                        <p:tav tm="0">
                                          <p:val>
                                            <p:fltVal val="0"/>
                                          </p:val>
                                        </p:tav>
                                        <p:tav tm="100000">
                                          <p:val>
                                            <p:strVal val="#ppt_h"/>
                                          </p:val>
                                        </p:tav>
                                      </p:tavLst>
                                    </p:anim>
                                    <p:animEffect transition="in" filter="fade">
                                      <p:cBhvr>
                                        <p:cTn id="9" dur="300"/>
                                        <p:tgtEl>
                                          <p:spTgt spid="3"/>
                                        </p:tgtEl>
                                      </p:cBhvr>
                                    </p:animEffect>
                                  </p:childTnLst>
                                </p:cTn>
                              </p:par>
                            </p:childTnLst>
                          </p:cTn>
                        </p:par>
                        <p:par>
                          <p:cTn id="10" fill="hold">
                            <p:stCondLst>
                              <p:cond delay="3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300" fill="hold"/>
                                        <p:tgtEl>
                                          <p:spTgt spid="2"/>
                                        </p:tgtEl>
                                        <p:attrNameLst>
                                          <p:attrName>ppt_w</p:attrName>
                                        </p:attrNameLst>
                                      </p:cBhvr>
                                      <p:tavLst>
                                        <p:tav tm="0">
                                          <p:val>
                                            <p:fltVal val="0"/>
                                          </p:val>
                                        </p:tav>
                                        <p:tav tm="100000">
                                          <p:val>
                                            <p:strVal val="#ppt_w"/>
                                          </p:val>
                                        </p:tav>
                                      </p:tavLst>
                                    </p:anim>
                                    <p:anim calcmode="lin" valueType="num">
                                      <p:cBhvr>
                                        <p:cTn id="14" dur="300" fill="hold"/>
                                        <p:tgtEl>
                                          <p:spTgt spid="2"/>
                                        </p:tgtEl>
                                        <p:attrNameLst>
                                          <p:attrName>ppt_h</p:attrName>
                                        </p:attrNameLst>
                                      </p:cBhvr>
                                      <p:tavLst>
                                        <p:tav tm="0">
                                          <p:val>
                                            <p:fltVal val="0"/>
                                          </p:val>
                                        </p:tav>
                                        <p:tav tm="100000">
                                          <p:val>
                                            <p:strVal val="#ppt_h"/>
                                          </p:val>
                                        </p:tav>
                                      </p:tavLst>
                                    </p:anim>
                                    <p:animEffect transition="in" filter="fade">
                                      <p:cBhvr>
                                        <p:cTn id="15" dur="300"/>
                                        <p:tgtEl>
                                          <p:spTgt spid="2"/>
                                        </p:tgtEl>
                                      </p:cBhvr>
                                    </p:animEffect>
                                  </p:childTnLst>
                                </p:cTn>
                              </p:par>
                            </p:childTnLst>
                          </p:cTn>
                        </p:par>
                        <p:par>
                          <p:cTn id="16" fill="hold">
                            <p:stCondLst>
                              <p:cond delay="600"/>
                            </p:stCondLst>
                            <p:childTnLst>
                              <p:par>
                                <p:cTn id="17" presetID="53" presetClass="entr" presetSubtype="16"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300" fill="hold"/>
                                        <p:tgtEl>
                                          <p:spTgt spid="4"/>
                                        </p:tgtEl>
                                        <p:attrNameLst>
                                          <p:attrName>ppt_w</p:attrName>
                                        </p:attrNameLst>
                                      </p:cBhvr>
                                      <p:tavLst>
                                        <p:tav tm="0">
                                          <p:val>
                                            <p:fltVal val="0"/>
                                          </p:val>
                                        </p:tav>
                                        <p:tav tm="100000">
                                          <p:val>
                                            <p:strVal val="#ppt_w"/>
                                          </p:val>
                                        </p:tav>
                                      </p:tavLst>
                                    </p:anim>
                                    <p:anim calcmode="lin" valueType="num">
                                      <p:cBhvr>
                                        <p:cTn id="20" dur="300" fill="hold"/>
                                        <p:tgtEl>
                                          <p:spTgt spid="4"/>
                                        </p:tgtEl>
                                        <p:attrNameLst>
                                          <p:attrName>ppt_h</p:attrName>
                                        </p:attrNameLst>
                                      </p:cBhvr>
                                      <p:tavLst>
                                        <p:tav tm="0">
                                          <p:val>
                                            <p:fltVal val="0"/>
                                          </p:val>
                                        </p:tav>
                                        <p:tav tm="100000">
                                          <p:val>
                                            <p:strVal val="#ppt_h"/>
                                          </p:val>
                                        </p:tav>
                                      </p:tavLst>
                                    </p:anim>
                                    <p:animEffect transition="in" filter="fade">
                                      <p:cBhvr>
                                        <p:cTn id="21" dur="300"/>
                                        <p:tgtEl>
                                          <p:spTgt spid="4"/>
                                        </p:tgtEl>
                                      </p:cBhvr>
                                    </p:animEffect>
                                  </p:childTnLst>
                                </p:cTn>
                              </p:par>
                            </p:childTnLst>
                          </p:cTn>
                        </p:par>
                        <p:par>
                          <p:cTn id="22" fill="hold">
                            <p:stCondLst>
                              <p:cond delay="900"/>
                            </p:stCondLst>
                            <p:childTnLst>
                              <p:par>
                                <p:cTn id="23" presetID="9" presetClass="entr" presetSubtype="0" fill="hold" grpId="0"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p:cBhvr>
                                        <p:cTn id="25" dur="500"/>
                                        <p:tgtEl>
                                          <p:spTgt spid="5"/>
                                        </p:tgtEl>
                                      </p:cBhvr>
                                    </p:animEffect>
                                  </p:childTnLst>
                                </p:cTn>
                              </p:par>
                            </p:childTnLst>
                          </p:cTn>
                        </p:par>
                        <p:par>
                          <p:cTn id="26" fill="hold">
                            <p:stCondLst>
                              <p:cond delay="1400"/>
                            </p:stCondLst>
                            <p:childTnLst>
                              <p:par>
                                <p:cTn id="27" presetID="42" presetClass="entr" presetSubtype="0"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p:cBhvr>
                                        <p:cTn id="29" dur="750"/>
                                        <p:tgtEl>
                                          <p:spTgt spid="6"/>
                                        </p:tgtEl>
                                      </p:cBhvr>
                                    </p:animEffect>
                                    <p:anim calcmode="lin" valueType="num">
                                      <p:cBhvr>
                                        <p:cTn id="30" dur="750" fill="hold"/>
                                        <p:tgtEl>
                                          <p:spTgt spid="6"/>
                                        </p:tgtEl>
                                        <p:attrNameLst>
                                          <p:attrName>ppt_x</p:attrName>
                                        </p:attrNameLst>
                                      </p:cBhvr>
                                      <p:tavLst>
                                        <p:tav tm="0">
                                          <p:val>
                                            <p:strVal val="#ppt_x"/>
                                          </p:val>
                                        </p:tav>
                                        <p:tav tm="100000">
                                          <p:val>
                                            <p:strVal val="#ppt_x"/>
                                          </p:val>
                                        </p:tav>
                                      </p:tavLst>
                                    </p:anim>
                                    <p:anim calcmode="lin" valueType="num">
                                      <p:cBhvr>
                                        <p:cTn id="31" dur="750" fill="hold"/>
                                        <p:tgtEl>
                                          <p:spTgt spid="6"/>
                                        </p:tgtEl>
                                        <p:attrNameLst>
                                          <p:attrName>ppt_y</p:attrName>
                                        </p:attrNameLst>
                                      </p:cBhvr>
                                      <p:tavLst>
                                        <p:tav tm="0">
                                          <p:val>
                                            <p:strVal val="#ppt_y+.1"/>
                                          </p:val>
                                        </p:tav>
                                        <p:tav tm="100000">
                                          <p:val>
                                            <p:strVal val="#ppt_y"/>
                                          </p:val>
                                        </p:tav>
                                      </p:tavLst>
                                    </p:anim>
                                  </p:childTnLst>
                                </p:cTn>
                              </p:par>
                            </p:childTnLst>
                          </p:cTn>
                        </p:par>
                        <p:par>
                          <p:cTn id="32" fill="hold">
                            <p:stCondLst>
                              <p:cond delay="2150"/>
                            </p:stCondLst>
                            <p:childTnLst>
                              <p:par>
                                <p:cTn id="33" presetID="42"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p:cBhvr>
                                        <p:cTn id="35" dur="750"/>
                                        <p:tgtEl>
                                          <p:spTgt spid="10"/>
                                        </p:tgtEl>
                                      </p:cBhvr>
                                    </p:animEffect>
                                    <p:anim calcmode="lin" valueType="num">
                                      <p:cBhvr>
                                        <p:cTn id="36" dur="750" fill="hold"/>
                                        <p:tgtEl>
                                          <p:spTgt spid="10"/>
                                        </p:tgtEl>
                                        <p:attrNameLst>
                                          <p:attrName>ppt_x</p:attrName>
                                        </p:attrNameLst>
                                      </p:cBhvr>
                                      <p:tavLst>
                                        <p:tav tm="0">
                                          <p:val>
                                            <p:strVal val="#ppt_x"/>
                                          </p:val>
                                        </p:tav>
                                        <p:tav tm="100000">
                                          <p:val>
                                            <p:strVal val="#ppt_x"/>
                                          </p:val>
                                        </p:tav>
                                      </p:tavLst>
                                    </p:anim>
                                    <p:anim calcmode="lin" valueType="num">
                                      <p:cBhvr>
                                        <p:cTn id="37" dur="750" fill="hold"/>
                                        <p:tgtEl>
                                          <p:spTgt spid="10"/>
                                        </p:tgtEl>
                                        <p:attrNameLst>
                                          <p:attrName>ppt_y</p:attrName>
                                        </p:attrNameLst>
                                      </p:cBhvr>
                                      <p:tavLst>
                                        <p:tav tm="0">
                                          <p:val>
                                            <p:strVal val="#ppt_y+.1"/>
                                          </p:val>
                                        </p:tav>
                                        <p:tav tm="100000">
                                          <p:val>
                                            <p:strVal val="#ppt_y"/>
                                          </p:val>
                                        </p:tav>
                                      </p:tavLst>
                                    </p:anim>
                                  </p:childTnLst>
                                </p:cTn>
                              </p:par>
                            </p:childTnLst>
                          </p:cTn>
                        </p:par>
                        <p:par>
                          <p:cTn id="38" fill="hold">
                            <p:stCondLst>
                              <p:cond delay="2900"/>
                            </p:stCondLst>
                            <p:childTnLst>
                              <p:par>
                                <p:cTn id="39" presetID="42" presetClass="entr" presetSubtype="0" fill="hold"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p:cBhvr>
                                        <p:cTn id="41" dur="750"/>
                                        <p:tgtEl>
                                          <p:spTgt spid="14"/>
                                        </p:tgtEl>
                                      </p:cBhvr>
                                    </p:animEffect>
                                    <p:anim calcmode="lin" valueType="num">
                                      <p:cBhvr>
                                        <p:cTn id="42" dur="750" fill="hold"/>
                                        <p:tgtEl>
                                          <p:spTgt spid="14"/>
                                        </p:tgtEl>
                                        <p:attrNameLst>
                                          <p:attrName>ppt_x</p:attrName>
                                        </p:attrNameLst>
                                      </p:cBhvr>
                                      <p:tavLst>
                                        <p:tav tm="0">
                                          <p:val>
                                            <p:strVal val="#ppt_x"/>
                                          </p:val>
                                        </p:tav>
                                        <p:tav tm="100000">
                                          <p:val>
                                            <p:strVal val="#ppt_x"/>
                                          </p:val>
                                        </p:tav>
                                      </p:tavLst>
                                    </p:anim>
                                    <p:anim calcmode="lin" valueType="num">
                                      <p:cBhvr>
                                        <p:cTn id="43" dur="7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81980" y="2192453"/>
            <a:ext cx="2885230" cy="1747449"/>
            <a:chOff x="681980" y="1985621"/>
            <a:chExt cx="2885230" cy="1747449"/>
          </a:xfrm>
        </p:grpSpPr>
        <p:sp>
          <p:nvSpPr>
            <p:cNvPr id="3" name="任意多边形 2"/>
            <p:cNvSpPr/>
            <p:nvPr/>
          </p:nvSpPr>
          <p:spPr>
            <a:xfrm rot="2700612">
              <a:off x="1803992" y="863609"/>
              <a:ext cx="641205" cy="2885230"/>
            </a:xfrm>
            <a:custGeom>
              <a:avLst/>
              <a:gdLst>
                <a:gd name="connsiteX0" fmla="*/ 0 w 641205"/>
                <a:gd name="connsiteY0" fmla="*/ 641433 h 2885230"/>
                <a:gd name="connsiteX1" fmla="*/ 641205 w 641205"/>
                <a:gd name="connsiteY1" fmla="*/ 0 h 2885230"/>
                <a:gd name="connsiteX2" fmla="*/ 641205 w 641205"/>
                <a:gd name="connsiteY2" fmla="*/ 2885230 h 2885230"/>
                <a:gd name="connsiteX3" fmla="*/ 0 w 641205"/>
                <a:gd name="connsiteY3" fmla="*/ 2885230 h 2885230"/>
              </a:gdLst>
              <a:ahLst/>
              <a:cxnLst>
                <a:cxn ang="0">
                  <a:pos x="connsiteX0" y="connsiteY0"/>
                </a:cxn>
                <a:cxn ang="0">
                  <a:pos x="connsiteX1" y="connsiteY1"/>
                </a:cxn>
                <a:cxn ang="0">
                  <a:pos x="connsiteX2" y="connsiteY2"/>
                </a:cxn>
                <a:cxn ang="0">
                  <a:pos x="connsiteX3" y="connsiteY3"/>
                </a:cxn>
              </a:cxnLst>
              <a:rect l="l" t="t" r="r" b="b"/>
              <a:pathLst>
                <a:path w="641205" h="2885230">
                  <a:moveTo>
                    <a:pt x="0" y="641433"/>
                  </a:moveTo>
                  <a:lnTo>
                    <a:pt x="641205" y="0"/>
                  </a:lnTo>
                  <a:lnTo>
                    <a:pt x="641205" y="2885230"/>
                  </a:lnTo>
                  <a:lnTo>
                    <a:pt x="0" y="2885230"/>
                  </a:lnTo>
                  <a:close/>
                </a:path>
              </a:pathLst>
            </a:custGeom>
            <a:solidFill>
              <a:schemeClr val="tx1">
                <a:lumMod val="95000"/>
                <a:lumOff val="5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normAutofit/>
            </a:bodyPr>
            <a:lstStyle/>
            <a:p>
              <a:pPr lvl="0" algn="ctr">
                <a:lnSpc>
                  <a:spcPct val="90000"/>
                </a:lnSpc>
                <a:spcBef>
                  <a:spcPts val="281"/>
                </a:spcBef>
              </a:pPr>
              <a:r>
                <a:rPr lang="zh-CN" altLang="en-US" b="1" kern="0" dirty="0">
                  <a:solidFill>
                    <a:schemeClr val="tx1">
                      <a:lumMod val="65000"/>
                      <a:lumOff val="35000"/>
                    </a:schemeClr>
                  </a:solidFill>
                  <a:latin typeface="微软雅黑" pitchFamily="34" charset="-122"/>
                  <a:ea typeface="微软雅黑" pitchFamily="34" charset="-122"/>
                </a:rPr>
                <a:t>输入你的标题</a:t>
              </a:r>
            </a:p>
          </p:txBody>
        </p:sp>
        <p:sp>
          <p:nvSpPr>
            <p:cNvPr id="4" name="任意多边形 3"/>
            <p:cNvSpPr/>
            <p:nvPr/>
          </p:nvSpPr>
          <p:spPr>
            <a:xfrm>
              <a:off x="694258" y="2923445"/>
              <a:ext cx="800100" cy="809625"/>
            </a:xfrm>
            <a:custGeom>
              <a:avLst/>
              <a:gdLst>
                <a:gd name="connsiteX0" fmla="*/ 255664 w 800100"/>
                <a:gd name="connsiteY0" fmla="*/ 0 h 809625"/>
                <a:gd name="connsiteX1" fmla="*/ 800100 w 800100"/>
                <a:gd name="connsiteY1" fmla="*/ 0 h 809625"/>
                <a:gd name="connsiteX2" fmla="*/ 800100 w 800100"/>
                <a:gd name="connsiteY2" fmla="*/ 553961 h 809625"/>
                <a:gd name="connsiteX3" fmla="*/ 544436 w 800100"/>
                <a:gd name="connsiteY3" fmla="*/ 809625 h 809625"/>
                <a:gd name="connsiteX4" fmla="*/ 0 w 800100"/>
                <a:gd name="connsiteY4" fmla="*/ 809625 h 809625"/>
                <a:gd name="connsiteX5" fmla="*/ 0 w 800100"/>
                <a:gd name="connsiteY5" fmla="*/ 255664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0100" h="809625">
                  <a:moveTo>
                    <a:pt x="255664" y="0"/>
                  </a:moveTo>
                  <a:lnTo>
                    <a:pt x="800100" y="0"/>
                  </a:lnTo>
                  <a:lnTo>
                    <a:pt x="800100" y="553961"/>
                  </a:lnTo>
                  <a:lnTo>
                    <a:pt x="544436" y="809625"/>
                  </a:lnTo>
                  <a:lnTo>
                    <a:pt x="0" y="809625"/>
                  </a:lnTo>
                  <a:lnTo>
                    <a:pt x="0" y="255664"/>
                  </a:lnTo>
                  <a:close/>
                </a:path>
              </a:pathLst>
            </a:custGeom>
            <a:solidFill>
              <a:srgbClr val="E74C2E"/>
            </a:solidFill>
            <a:ln>
              <a:noFill/>
            </a:ln>
            <a:effectLst>
              <a:outerShdw blurRad="50800" dist="381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2400" dirty="0">
                  <a:solidFill>
                    <a:srgbClr val="FEFFFF"/>
                  </a:solidFill>
                  <a:latin typeface="Arial" panose="020B0604020202020204" pitchFamily="34" charset="0"/>
                  <a:ea typeface="微软雅黑" panose="020B0503020204020204" pitchFamily="34" charset="-122"/>
                </a:rPr>
                <a:t>A</a:t>
              </a:r>
              <a:endParaRPr lang="zh-CN" altLang="en-US" sz="2400" dirty="0">
                <a:solidFill>
                  <a:srgbClr val="FEFFFF"/>
                </a:solidFill>
                <a:latin typeface="Arial" panose="020B0604020202020204" pitchFamily="34" charset="0"/>
                <a:ea typeface="微软雅黑" panose="020B0503020204020204" pitchFamily="34" charset="-122"/>
              </a:endParaRPr>
            </a:p>
          </p:txBody>
        </p:sp>
      </p:grpSp>
      <p:grpSp>
        <p:nvGrpSpPr>
          <p:cNvPr id="5" name="组合 4"/>
          <p:cNvGrpSpPr/>
          <p:nvPr/>
        </p:nvGrpSpPr>
        <p:grpSpPr>
          <a:xfrm>
            <a:off x="1853555" y="2192453"/>
            <a:ext cx="2885230" cy="1747449"/>
            <a:chOff x="1853555" y="1985621"/>
            <a:chExt cx="2885230" cy="1747449"/>
          </a:xfrm>
        </p:grpSpPr>
        <p:sp>
          <p:nvSpPr>
            <p:cNvPr id="6" name="任意多边形 5"/>
            <p:cNvSpPr/>
            <p:nvPr/>
          </p:nvSpPr>
          <p:spPr>
            <a:xfrm rot="2700612">
              <a:off x="2975567" y="863609"/>
              <a:ext cx="641205" cy="2885230"/>
            </a:xfrm>
            <a:custGeom>
              <a:avLst/>
              <a:gdLst>
                <a:gd name="connsiteX0" fmla="*/ 0 w 641205"/>
                <a:gd name="connsiteY0" fmla="*/ 641433 h 2885230"/>
                <a:gd name="connsiteX1" fmla="*/ 641205 w 641205"/>
                <a:gd name="connsiteY1" fmla="*/ 0 h 2885230"/>
                <a:gd name="connsiteX2" fmla="*/ 641205 w 641205"/>
                <a:gd name="connsiteY2" fmla="*/ 2885230 h 2885230"/>
                <a:gd name="connsiteX3" fmla="*/ 0 w 641205"/>
                <a:gd name="connsiteY3" fmla="*/ 2885230 h 2885230"/>
              </a:gdLst>
              <a:ahLst/>
              <a:cxnLst>
                <a:cxn ang="0">
                  <a:pos x="connsiteX0" y="connsiteY0"/>
                </a:cxn>
                <a:cxn ang="0">
                  <a:pos x="connsiteX1" y="connsiteY1"/>
                </a:cxn>
                <a:cxn ang="0">
                  <a:pos x="connsiteX2" y="connsiteY2"/>
                </a:cxn>
                <a:cxn ang="0">
                  <a:pos x="connsiteX3" y="connsiteY3"/>
                </a:cxn>
              </a:cxnLst>
              <a:rect l="l" t="t" r="r" b="b"/>
              <a:pathLst>
                <a:path w="641205" h="2885230">
                  <a:moveTo>
                    <a:pt x="0" y="641433"/>
                  </a:moveTo>
                  <a:lnTo>
                    <a:pt x="641205" y="0"/>
                  </a:lnTo>
                  <a:lnTo>
                    <a:pt x="641205" y="2885230"/>
                  </a:lnTo>
                  <a:lnTo>
                    <a:pt x="0" y="2885230"/>
                  </a:lnTo>
                  <a:close/>
                </a:path>
              </a:pathLst>
            </a:custGeom>
            <a:solidFill>
              <a:schemeClr val="tx1">
                <a:lumMod val="95000"/>
                <a:lumOff val="5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normAutofit/>
            </a:bodyPr>
            <a:lstStyle/>
            <a:p>
              <a:pPr lvl="0" algn="ctr">
                <a:lnSpc>
                  <a:spcPct val="90000"/>
                </a:lnSpc>
                <a:spcBef>
                  <a:spcPts val="281"/>
                </a:spcBef>
              </a:pPr>
              <a:r>
                <a:rPr lang="zh-CN" altLang="en-US" b="1" kern="0" dirty="0">
                  <a:solidFill>
                    <a:schemeClr val="tx1">
                      <a:lumMod val="65000"/>
                      <a:lumOff val="35000"/>
                    </a:schemeClr>
                  </a:solidFill>
                  <a:latin typeface="微软雅黑" pitchFamily="34" charset="-122"/>
                  <a:ea typeface="微软雅黑" pitchFamily="34" charset="-122"/>
                </a:rPr>
                <a:t>输入你的标题</a:t>
              </a:r>
            </a:p>
          </p:txBody>
        </p:sp>
        <p:sp>
          <p:nvSpPr>
            <p:cNvPr id="7" name="任意多边形 6"/>
            <p:cNvSpPr/>
            <p:nvPr/>
          </p:nvSpPr>
          <p:spPr>
            <a:xfrm>
              <a:off x="1865833" y="2923445"/>
              <a:ext cx="800100" cy="809625"/>
            </a:xfrm>
            <a:custGeom>
              <a:avLst/>
              <a:gdLst>
                <a:gd name="connsiteX0" fmla="*/ 255664 w 800100"/>
                <a:gd name="connsiteY0" fmla="*/ 0 h 809625"/>
                <a:gd name="connsiteX1" fmla="*/ 800100 w 800100"/>
                <a:gd name="connsiteY1" fmla="*/ 0 h 809625"/>
                <a:gd name="connsiteX2" fmla="*/ 800100 w 800100"/>
                <a:gd name="connsiteY2" fmla="*/ 553961 h 809625"/>
                <a:gd name="connsiteX3" fmla="*/ 544436 w 800100"/>
                <a:gd name="connsiteY3" fmla="*/ 809625 h 809625"/>
                <a:gd name="connsiteX4" fmla="*/ 0 w 800100"/>
                <a:gd name="connsiteY4" fmla="*/ 809625 h 809625"/>
                <a:gd name="connsiteX5" fmla="*/ 0 w 800100"/>
                <a:gd name="connsiteY5" fmla="*/ 255664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0100" h="809625">
                  <a:moveTo>
                    <a:pt x="255664" y="0"/>
                  </a:moveTo>
                  <a:lnTo>
                    <a:pt x="800100" y="0"/>
                  </a:lnTo>
                  <a:lnTo>
                    <a:pt x="800100" y="553961"/>
                  </a:lnTo>
                  <a:lnTo>
                    <a:pt x="544436" y="809625"/>
                  </a:lnTo>
                  <a:lnTo>
                    <a:pt x="0" y="809625"/>
                  </a:lnTo>
                  <a:lnTo>
                    <a:pt x="0" y="255664"/>
                  </a:lnTo>
                  <a:close/>
                </a:path>
              </a:pathLst>
            </a:custGeom>
            <a:solidFill>
              <a:srgbClr val="92AF27"/>
            </a:solidFill>
            <a:ln>
              <a:noFill/>
            </a:ln>
            <a:effectLst>
              <a:outerShdw blurRad="50800" dist="381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2400" dirty="0">
                  <a:solidFill>
                    <a:srgbClr val="FEFFFF"/>
                  </a:solidFill>
                  <a:latin typeface="Arial" panose="020B0604020202020204" pitchFamily="34" charset="0"/>
                  <a:ea typeface="微软雅黑" panose="020B0503020204020204" pitchFamily="34" charset="-122"/>
                </a:rPr>
                <a:t>B</a:t>
              </a:r>
              <a:endParaRPr lang="zh-CN" altLang="en-US" sz="2400" dirty="0">
                <a:solidFill>
                  <a:srgbClr val="FEFFFF"/>
                </a:solidFill>
                <a:latin typeface="Arial" panose="020B0604020202020204" pitchFamily="34" charset="0"/>
                <a:ea typeface="微软雅黑" panose="020B0503020204020204" pitchFamily="34" charset="-122"/>
              </a:endParaRPr>
            </a:p>
          </p:txBody>
        </p:sp>
      </p:grpSp>
      <p:grpSp>
        <p:nvGrpSpPr>
          <p:cNvPr id="8" name="组合 7"/>
          <p:cNvGrpSpPr/>
          <p:nvPr/>
        </p:nvGrpSpPr>
        <p:grpSpPr>
          <a:xfrm>
            <a:off x="3025130" y="2192453"/>
            <a:ext cx="2885230" cy="1747449"/>
            <a:chOff x="3025130" y="1985621"/>
            <a:chExt cx="2885230" cy="1747449"/>
          </a:xfrm>
        </p:grpSpPr>
        <p:sp>
          <p:nvSpPr>
            <p:cNvPr id="9" name="任意多边形 8"/>
            <p:cNvSpPr/>
            <p:nvPr/>
          </p:nvSpPr>
          <p:spPr>
            <a:xfrm rot="2700612">
              <a:off x="4147142" y="863609"/>
              <a:ext cx="641205" cy="2885230"/>
            </a:xfrm>
            <a:custGeom>
              <a:avLst/>
              <a:gdLst>
                <a:gd name="connsiteX0" fmla="*/ 0 w 641205"/>
                <a:gd name="connsiteY0" fmla="*/ 641433 h 2885230"/>
                <a:gd name="connsiteX1" fmla="*/ 641205 w 641205"/>
                <a:gd name="connsiteY1" fmla="*/ 0 h 2885230"/>
                <a:gd name="connsiteX2" fmla="*/ 641205 w 641205"/>
                <a:gd name="connsiteY2" fmla="*/ 2885230 h 2885230"/>
                <a:gd name="connsiteX3" fmla="*/ 0 w 641205"/>
                <a:gd name="connsiteY3" fmla="*/ 2885230 h 2885230"/>
              </a:gdLst>
              <a:ahLst/>
              <a:cxnLst>
                <a:cxn ang="0">
                  <a:pos x="connsiteX0" y="connsiteY0"/>
                </a:cxn>
                <a:cxn ang="0">
                  <a:pos x="connsiteX1" y="connsiteY1"/>
                </a:cxn>
                <a:cxn ang="0">
                  <a:pos x="connsiteX2" y="connsiteY2"/>
                </a:cxn>
                <a:cxn ang="0">
                  <a:pos x="connsiteX3" y="connsiteY3"/>
                </a:cxn>
              </a:cxnLst>
              <a:rect l="l" t="t" r="r" b="b"/>
              <a:pathLst>
                <a:path w="641205" h="2885230">
                  <a:moveTo>
                    <a:pt x="0" y="641433"/>
                  </a:moveTo>
                  <a:lnTo>
                    <a:pt x="641205" y="0"/>
                  </a:lnTo>
                  <a:lnTo>
                    <a:pt x="641205" y="2885230"/>
                  </a:lnTo>
                  <a:lnTo>
                    <a:pt x="0" y="2885230"/>
                  </a:lnTo>
                  <a:close/>
                </a:path>
              </a:pathLst>
            </a:custGeom>
            <a:solidFill>
              <a:schemeClr val="tx1">
                <a:lumMod val="95000"/>
                <a:lumOff val="5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normAutofit/>
            </a:bodyPr>
            <a:lstStyle/>
            <a:p>
              <a:pPr lvl="0" algn="ctr">
                <a:lnSpc>
                  <a:spcPct val="90000"/>
                </a:lnSpc>
                <a:spcBef>
                  <a:spcPts val="281"/>
                </a:spcBef>
              </a:pPr>
              <a:r>
                <a:rPr lang="zh-CN" altLang="en-US" b="1" kern="0" dirty="0">
                  <a:solidFill>
                    <a:schemeClr val="tx1">
                      <a:lumMod val="65000"/>
                      <a:lumOff val="35000"/>
                    </a:schemeClr>
                  </a:solidFill>
                  <a:latin typeface="微软雅黑" pitchFamily="34" charset="-122"/>
                  <a:ea typeface="微软雅黑" pitchFamily="34" charset="-122"/>
                </a:rPr>
                <a:t>输入你的标题</a:t>
              </a:r>
            </a:p>
          </p:txBody>
        </p:sp>
        <p:sp>
          <p:nvSpPr>
            <p:cNvPr id="10" name="任意多边形 9"/>
            <p:cNvSpPr/>
            <p:nvPr/>
          </p:nvSpPr>
          <p:spPr>
            <a:xfrm>
              <a:off x="3037408" y="2923445"/>
              <a:ext cx="800100" cy="809625"/>
            </a:xfrm>
            <a:custGeom>
              <a:avLst/>
              <a:gdLst>
                <a:gd name="connsiteX0" fmla="*/ 255664 w 800100"/>
                <a:gd name="connsiteY0" fmla="*/ 0 h 809625"/>
                <a:gd name="connsiteX1" fmla="*/ 800100 w 800100"/>
                <a:gd name="connsiteY1" fmla="*/ 0 h 809625"/>
                <a:gd name="connsiteX2" fmla="*/ 800100 w 800100"/>
                <a:gd name="connsiteY2" fmla="*/ 553961 h 809625"/>
                <a:gd name="connsiteX3" fmla="*/ 544436 w 800100"/>
                <a:gd name="connsiteY3" fmla="*/ 809625 h 809625"/>
                <a:gd name="connsiteX4" fmla="*/ 0 w 800100"/>
                <a:gd name="connsiteY4" fmla="*/ 809625 h 809625"/>
                <a:gd name="connsiteX5" fmla="*/ 0 w 800100"/>
                <a:gd name="connsiteY5" fmla="*/ 255664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0100" h="809625">
                  <a:moveTo>
                    <a:pt x="255664" y="0"/>
                  </a:moveTo>
                  <a:lnTo>
                    <a:pt x="800100" y="0"/>
                  </a:lnTo>
                  <a:lnTo>
                    <a:pt x="800100" y="553961"/>
                  </a:lnTo>
                  <a:lnTo>
                    <a:pt x="544436" y="809625"/>
                  </a:lnTo>
                  <a:lnTo>
                    <a:pt x="0" y="809625"/>
                  </a:lnTo>
                  <a:lnTo>
                    <a:pt x="0" y="255664"/>
                  </a:lnTo>
                  <a:close/>
                </a:path>
              </a:pathLst>
            </a:custGeom>
            <a:solidFill>
              <a:srgbClr val="2B896A"/>
            </a:solidFill>
            <a:ln>
              <a:noFill/>
            </a:ln>
            <a:effectLst>
              <a:outerShdw blurRad="50800" dist="381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2400" dirty="0">
                  <a:solidFill>
                    <a:srgbClr val="FEFFFF"/>
                  </a:solidFill>
                  <a:latin typeface="Arial" panose="020B0604020202020204" pitchFamily="34" charset="0"/>
                  <a:ea typeface="微软雅黑" panose="020B0503020204020204" pitchFamily="34" charset="-122"/>
                </a:rPr>
                <a:t>C</a:t>
              </a:r>
              <a:endParaRPr lang="zh-CN" altLang="en-US" sz="2400" dirty="0">
                <a:solidFill>
                  <a:srgbClr val="FEFFFF"/>
                </a:solidFill>
                <a:latin typeface="Arial" panose="020B0604020202020204" pitchFamily="34" charset="0"/>
                <a:ea typeface="微软雅黑" panose="020B0503020204020204" pitchFamily="34" charset="-122"/>
              </a:endParaRPr>
            </a:p>
          </p:txBody>
        </p:sp>
      </p:grpSp>
      <p:grpSp>
        <p:nvGrpSpPr>
          <p:cNvPr id="11" name="组合 10"/>
          <p:cNvGrpSpPr/>
          <p:nvPr/>
        </p:nvGrpSpPr>
        <p:grpSpPr>
          <a:xfrm>
            <a:off x="4196705" y="2192453"/>
            <a:ext cx="2885230" cy="1747449"/>
            <a:chOff x="4196705" y="1985621"/>
            <a:chExt cx="2885230" cy="1747449"/>
          </a:xfrm>
        </p:grpSpPr>
        <p:sp>
          <p:nvSpPr>
            <p:cNvPr id="12" name="任意多边形 11"/>
            <p:cNvSpPr/>
            <p:nvPr/>
          </p:nvSpPr>
          <p:spPr>
            <a:xfrm rot="2700612">
              <a:off x="5318717" y="863609"/>
              <a:ext cx="641205" cy="2885230"/>
            </a:xfrm>
            <a:custGeom>
              <a:avLst/>
              <a:gdLst>
                <a:gd name="connsiteX0" fmla="*/ 0 w 641205"/>
                <a:gd name="connsiteY0" fmla="*/ 641433 h 2885230"/>
                <a:gd name="connsiteX1" fmla="*/ 641205 w 641205"/>
                <a:gd name="connsiteY1" fmla="*/ 0 h 2885230"/>
                <a:gd name="connsiteX2" fmla="*/ 641205 w 641205"/>
                <a:gd name="connsiteY2" fmla="*/ 2885230 h 2885230"/>
                <a:gd name="connsiteX3" fmla="*/ 0 w 641205"/>
                <a:gd name="connsiteY3" fmla="*/ 2885230 h 2885230"/>
              </a:gdLst>
              <a:ahLst/>
              <a:cxnLst>
                <a:cxn ang="0">
                  <a:pos x="connsiteX0" y="connsiteY0"/>
                </a:cxn>
                <a:cxn ang="0">
                  <a:pos x="connsiteX1" y="connsiteY1"/>
                </a:cxn>
                <a:cxn ang="0">
                  <a:pos x="connsiteX2" y="connsiteY2"/>
                </a:cxn>
                <a:cxn ang="0">
                  <a:pos x="connsiteX3" y="connsiteY3"/>
                </a:cxn>
              </a:cxnLst>
              <a:rect l="l" t="t" r="r" b="b"/>
              <a:pathLst>
                <a:path w="641205" h="2885230">
                  <a:moveTo>
                    <a:pt x="0" y="641433"/>
                  </a:moveTo>
                  <a:lnTo>
                    <a:pt x="641205" y="0"/>
                  </a:lnTo>
                  <a:lnTo>
                    <a:pt x="641205" y="2885230"/>
                  </a:lnTo>
                  <a:lnTo>
                    <a:pt x="0" y="2885230"/>
                  </a:lnTo>
                  <a:close/>
                </a:path>
              </a:pathLst>
            </a:custGeom>
            <a:solidFill>
              <a:schemeClr val="tx1">
                <a:lumMod val="95000"/>
                <a:lumOff val="5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normAutofit/>
            </a:bodyPr>
            <a:lstStyle/>
            <a:p>
              <a:pPr lvl="0" algn="ctr">
                <a:lnSpc>
                  <a:spcPct val="90000"/>
                </a:lnSpc>
                <a:spcBef>
                  <a:spcPts val="281"/>
                </a:spcBef>
              </a:pPr>
              <a:r>
                <a:rPr lang="zh-CN" altLang="en-US" b="1" kern="0" dirty="0">
                  <a:solidFill>
                    <a:schemeClr val="tx1">
                      <a:lumMod val="65000"/>
                      <a:lumOff val="35000"/>
                    </a:schemeClr>
                  </a:solidFill>
                  <a:latin typeface="微软雅黑" pitchFamily="34" charset="-122"/>
                  <a:ea typeface="微软雅黑" pitchFamily="34" charset="-122"/>
                </a:rPr>
                <a:t>输入你的标题</a:t>
              </a:r>
            </a:p>
          </p:txBody>
        </p:sp>
        <p:sp>
          <p:nvSpPr>
            <p:cNvPr id="13" name="任意多边形 12"/>
            <p:cNvSpPr/>
            <p:nvPr/>
          </p:nvSpPr>
          <p:spPr>
            <a:xfrm>
              <a:off x="4208983" y="2923445"/>
              <a:ext cx="800100" cy="809625"/>
            </a:xfrm>
            <a:custGeom>
              <a:avLst/>
              <a:gdLst>
                <a:gd name="connsiteX0" fmla="*/ 255664 w 800100"/>
                <a:gd name="connsiteY0" fmla="*/ 0 h 809625"/>
                <a:gd name="connsiteX1" fmla="*/ 800100 w 800100"/>
                <a:gd name="connsiteY1" fmla="*/ 0 h 809625"/>
                <a:gd name="connsiteX2" fmla="*/ 800100 w 800100"/>
                <a:gd name="connsiteY2" fmla="*/ 553961 h 809625"/>
                <a:gd name="connsiteX3" fmla="*/ 544436 w 800100"/>
                <a:gd name="connsiteY3" fmla="*/ 809625 h 809625"/>
                <a:gd name="connsiteX4" fmla="*/ 0 w 800100"/>
                <a:gd name="connsiteY4" fmla="*/ 809625 h 809625"/>
                <a:gd name="connsiteX5" fmla="*/ 0 w 800100"/>
                <a:gd name="connsiteY5" fmla="*/ 255664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0100" h="809625">
                  <a:moveTo>
                    <a:pt x="255664" y="0"/>
                  </a:moveTo>
                  <a:lnTo>
                    <a:pt x="800100" y="0"/>
                  </a:lnTo>
                  <a:lnTo>
                    <a:pt x="800100" y="553961"/>
                  </a:lnTo>
                  <a:lnTo>
                    <a:pt x="544436" y="809625"/>
                  </a:lnTo>
                  <a:lnTo>
                    <a:pt x="0" y="809625"/>
                  </a:lnTo>
                  <a:lnTo>
                    <a:pt x="0" y="255664"/>
                  </a:lnTo>
                  <a:close/>
                </a:path>
              </a:pathLst>
            </a:custGeom>
            <a:solidFill>
              <a:srgbClr val="F9711C"/>
            </a:solidFill>
            <a:ln>
              <a:noFill/>
            </a:ln>
            <a:effectLst>
              <a:outerShdw blurRad="50800" dist="381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2400" dirty="0">
                  <a:solidFill>
                    <a:srgbClr val="FEFFFF"/>
                  </a:solidFill>
                  <a:latin typeface="Arial" panose="020B0604020202020204" pitchFamily="34" charset="0"/>
                  <a:ea typeface="微软雅黑" panose="020B0503020204020204" pitchFamily="34" charset="-122"/>
                </a:rPr>
                <a:t>D</a:t>
              </a:r>
              <a:endParaRPr lang="zh-CN" altLang="en-US" sz="2400" dirty="0">
                <a:solidFill>
                  <a:srgbClr val="FEFFFF"/>
                </a:solidFill>
                <a:latin typeface="Arial" panose="020B0604020202020204" pitchFamily="34" charset="0"/>
                <a:ea typeface="微软雅黑" panose="020B0503020204020204" pitchFamily="34" charset="-122"/>
              </a:endParaRPr>
            </a:p>
          </p:txBody>
        </p:sp>
      </p:grpSp>
      <p:grpSp>
        <p:nvGrpSpPr>
          <p:cNvPr id="14" name="组合 13"/>
          <p:cNvGrpSpPr/>
          <p:nvPr/>
        </p:nvGrpSpPr>
        <p:grpSpPr>
          <a:xfrm>
            <a:off x="5368280" y="2192453"/>
            <a:ext cx="2885230" cy="1747449"/>
            <a:chOff x="5368280" y="1985621"/>
            <a:chExt cx="2885230" cy="1747449"/>
          </a:xfrm>
        </p:grpSpPr>
        <p:sp>
          <p:nvSpPr>
            <p:cNvPr id="15" name="任意多边形 14"/>
            <p:cNvSpPr/>
            <p:nvPr/>
          </p:nvSpPr>
          <p:spPr>
            <a:xfrm rot="2700612">
              <a:off x="6490292" y="863609"/>
              <a:ext cx="641205" cy="2885230"/>
            </a:xfrm>
            <a:custGeom>
              <a:avLst/>
              <a:gdLst>
                <a:gd name="connsiteX0" fmla="*/ 0 w 641205"/>
                <a:gd name="connsiteY0" fmla="*/ 641433 h 2885230"/>
                <a:gd name="connsiteX1" fmla="*/ 641205 w 641205"/>
                <a:gd name="connsiteY1" fmla="*/ 0 h 2885230"/>
                <a:gd name="connsiteX2" fmla="*/ 641205 w 641205"/>
                <a:gd name="connsiteY2" fmla="*/ 2885230 h 2885230"/>
                <a:gd name="connsiteX3" fmla="*/ 0 w 641205"/>
                <a:gd name="connsiteY3" fmla="*/ 2885230 h 2885230"/>
              </a:gdLst>
              <a:ahLst/>
              <a:cxnLst>
                <a:cxn ang="0">
                  <a:pos x="connsiteX0" y="connsiteY0"/>
                </a:cxn>
                <a:cxn ang="0">
                  <a:pos x="connsiteX1" y="connsiteY1"/>
                </a:cxn>
                <a:cxn ang="0">
                  <a:pos x="connsiteX2" y="connsiteY2"/>
                </a:cxn>
                <a:cxn ang="0">
                  <a:pos x="connsiteX3" y="connsiteY3"/>
                </a:cxn>
              </a:cxnLst>
              <a:rect l="l" t="t" r="r" b="b"/>
              <a:pathLst>
                <a:path w="641205" h="2885230">
                  <a:moveTo>
                    <a:pt x="0" y="641433"/>
                  </a:moveTo>
                  <a:lnTo>
                    <a:pt x="641205" y="0"/>
                  </a:lnTo>
                  <a:lnTo>
                    <a:pt x="641205" y="2885230"/>
                  </a:lnTo>
                  <a:lnTo>
                    <a:pt x="0" y="2885230"/>
                  </a:lnTo>
                  <a:close/>
                </a:path>
              </a:pathLst>
            </a:custGeom>
            <a:solidFill>
              <a:schemeClr val="tx1">
                <a:lumMod val="95000"/>
                <a:lumOff val="5000"/>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anchor="ctr">
              <a:normAutofit/>
            </a:bodyPr>
            <a:lstStyle/>
            <a:p>
              <a:pPr lvl="0" algn="ctr">
                <a:lnSpc>
                  <a:spcPct val="90000"/>
                </a:lnSpc>
                <a:spcBef>
                  <a:spcPts val="281"/>
                </a:spcBef>
              </a:pPr>
              <a:r>
                <a:rPr lang="zh-CN" altLang="en-US" b="1" kern="0" dirty="0">
                  <a:solidFill>
                    <a:schemeClr val="tx1">
                      <a:lumMod val="65000"/>
                      <a:lumOff val="35000"/>
                    </a:schemeClr>
                  </a:solidFill>
                  <a:latin typeface="微软雅黑" pitchFamily="34" charset="-122"/>
                  <a:ea typeface="微软雅黑" pitchFamily="34" charset="-122"/>
                </a:rPr>
                <a:t>输入你的标题</a:t>
              </a:r>
            </a:p>
          </p:txBody>
        </p:sp>
        <p:sp>
          <p:nvSpPr>
            <p:cNvPr id="16" name="任意多边形 15"/>
            <p:cNvSpPr/>
            <p:nvPr/>
          </p:nvSpPr>
          <p:spPr>
            <a:xfrm>
              <a:off x="5380558" y="2923445"/>
              <a:ext cx="800100" cy="809625"/>
            </a:xfrm>
            <a:custGeom>
              <a:avLst/>
              <a:gdLst>
                <a:gd name="connsiteX0" fmla="*/ 255664 w 800100"/>
                <a:gd name="connsiteY0" fmla="*/ 0 h 809625"/>
                <a:gd name="connsiteX1" fmla="*/ 800100 w 800100"/>
                <a:gd name="connsiteY1" fmla="*/ 0 h 809625"/>
                <a:gd name="connsiteX2" fmla="*/ 800100 w 800100"/>
                <a:gd name="connsiteY2" fmla="*/ 553961 h 809625"/>
                <a:gd name="connsiteX3" fmla="*/ 544436 w 800100"/>
                <a:gd name="connsiteY3" fmla="*/ 809625 h 809625"/>
                <a:gd name="connsiteX4" fmla="*/ 0 w 800100"/>
                <a:gd name="connsiteY4" fmla="*/ 809625 h 809625"/>
                <a:gd name="connsiteX5" fmla="*/ 0 w 800100"/>
                <a:gd name="connsiteY5" fmla="*/ 255664 h 809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0100" h="809625">
                  <a:moveTo>
                    <a:pt x="255664" y="0"/>
                  </a:moveTo>
                  <a:lnTo>
                    <a:pt x="800100" y="0"/>
                  </a:lnTo>
                  <a:lnTo>
                    <a:pt x="800100" y="553961"/>
                  </a:lnTo>
                  <a:lnTo>
                    <a:pt x="544436" y="809625"/>
                  </a:lnTo>
                  <a:lnTo>
                    <a:pt x="0" y="809625"/>
                  </a:lnTo>
                  <a:lnTo>
                    <a:pt x="0" y="255664"/>
                  </a:lnTo>
                  <a:close/>
                </a:path>
              </a:pathLst>
            </a:custGeom>
            <a:solidFill>
              <a:srgbClr val="38B28A"/>
            </a:solidFill>
            <a:ln>
              <a:noFill/>
            </a:ln>
            <a:effectLst>
              <a:outerShdw blurRad="50800" dist="38100" dir="18900000" algn="bl"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sz="2400" dirty="0">
                  <a:solidFill>
                    <a:srgbClr val="FEFFFF"/>
                  </a:solidFill>
                  <a:latin typeface="Arial" panose="020B0604020202020204" pitchFamily="34" charset="0"/>
                  <a:ea typeface="微软雅黑" panose="020B0503020204020204" pitchFamily="34" charset="-122"/>
                </a:rPr>
                <a:t>E</a:t>
              </a:r>
              <a:endParaRPr lang="zh-CN" altLang="en-US" sz="2400" dirty="0">
                <a:solidFill>
                  <a:srgbClr val="FEFFFF"/>
                </a:solidFill>
                <a:latin typeface="Arial" panose="020B0604020202020204" pitchFamily="34" charset="0"/>
                <a:ea typeface="微软雅黑" panose="020B0503020204020204" pitchFamily="34" charset="-122"/>
              </a:endParaRPr>
            </a:p>
          </p:txBody>
        </p:sp>
      </p:grpSp>
      <p:cxnSp>
        <p:nvCxnSpPr>
          <p:cNvPr id="17" name="直接连接符 16"/>
          <p:cNvCxnSpPr/>
          <p:nvPr/>
        </p:nvCxnSpPr>
        <p:spPr>
          <a:xfrm>
            <a:off x="2310333" y="1554447"/>
            <a:ext cx="5934075" cy="0"/>
          </a:xfrm>
          <a:prstGeom prst="line">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16705" y="214652"/>
            <a:ext cx="502756" cy="497280"/>
            <a:chOff x="8532440" y="316982"/>
            <a:chExt cx="385704" cy="381503"/>
          </a:xfrm>
        </p:grpSpPr>
        <p:grpSp>
          <p:nvGrpSpPr>
            <p:cNvPr id="24" name="组合 23"/>
            <p:cNvGrpSpPr/>
            <p:nvPr/>
          </p:nvGrpSpPr>
          <p:grpSpPr>
            <a:xfrm>
              <a:off x="8698011" y="316982"/>
              <a:ext cx="220133" cy="381503"/>
              <a:chOff x="6728131" y="339502"/>
              <a:chExt cx="220133" cy="381503"/>
            </a:xfrm>
          </p:grpSpPr>
          <p:sp>
            <p:nvSpPr>
              <p:cNvPr id="26" name="矩形 25"/>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矩形 24"/>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8" name="组合 27"/>
          <p:cNvGrpSpPr/>
          <p:nvPr/>
        </p:nvGrpSpPr>
        <p:grpSpPr>
          <a:xfrm>
            <a:off x="611560" y="638652"/>
            <a:ext cx="2782912" cy="45719"/>
            <a:chOff x="708968" y="614323"/>
            <a:chExt cx="2278856" cy="66467"/>
          </a:xfrm>
        </p:grpSpPr>
        <p:cxnSp>
          <p:nvCxnSpPr>
            <p:cNvPr id="29" name="直接连接符 28"/>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1" name="TextBox 30"/>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32" name="TextBox 31"/>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33" name="TextBox 32"/>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88983641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cstate="print">
            <a:grayscl/>
            <a:extLst>
              <a:ext uri="{28A0092B-C50C-407E-A947-70E740481C1C}">
                <a14:useLocalDpi xmlns:a14="http://schemas.microsoft.com/office/drawing/2010/main" val="0"/>
              </a:ext>
            </a:extLst>
          </a:blip>
          <a:srcRect l="8647" t="2345" r="18736" b="2345"/>
          <a:stretch>
            <a:fillRect/>
          </a:stretch>
        </p:blipFill>
        <p:spPr>
          <a:xfrm>
            <a:off x="2588958" y="2859939"/>
            <a:ext cx="1872051" cy="187205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3" name="图片 2"/>
          <p:cNvPicPr>
            <a:picLocks noChangeAspect="1"/>
          </p:cNvPicPr>
          <p:nvPr/>
        </p:nvPicPr>
        <p:blipFill>
          <a:blip r:embed="rId4" cstate="print">
            <a:grayscl/>
            <a:extLst>
              <a:ext uri="{28A0092B-C50C-407E-A947-70E740481C1C}">
                <a14:useLocalDpi xmlns:a14="http://schemas.microsoft.com/office/drawing/2010/main" val="0"/>
              </a:ext>
            </a:extLst>
          </a:blip>
          <a:srcRect l="6865" t="1307" r="20518" b="3383"/>
          <a:stretch>
            <a:fillRect/>
          </a:stretch>
        </p:blipFill>
        <p:spPr>
          <a:xfrm>
            <a:off x="4552666" y="902679"/>
            <a:ext cx="1872051" cy="187205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4" name="图片 3"/>
          <p:cNvPicPr>
            <a:picLocks noChangeAspect="1"/>
          </p:cNvPicPr>
          <p:nvPr/>
        </p:nvPicPr>
        <p:blipFill>
          <a:blip r:embed="rId5" cstate="print">
            <a:grayscl/>
            <a:extLst>
              <a:ext uri="{28A0092B-C50C-407E-A947-70E740481C1C}">
                <a14:useLocalDpi xmlns:a14="http://schemas.microsoft.com/office/drawing/2010/main" val="0"/>
              </a:ext>
            </a:extLst>
          </a:blip>
          <a:srcRect l="24857" t="2345" r="11502" b="2345"/>
          <a:stretch>
            <a:fillRect/>
          </a:stretch>
        </p:blipFill>
        <p:spPr>
          <a:xfrm>
            <a:off x="6516373" y="2859939"/>
            <a:ext cx="1872051" cy="187205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pic>
        <p:nvPicPr>
          <p:cNvPr id="5" name="图片 4"/>
          <p:cNvPicPr>
            <a:picLocks noChangeAspect="1"/>
          </p:cNvPicPr>
          <p:nvPr/>
        </p:nvPicPr>
        <p:blipFill>
          <a:blip r:embed="rId6" cstate="print">
            <a:grayscl/>
            <a:extLst>
              <a:ext uri="{28A0092B-C50C-407E-A947-70E740481C1C}">
                <a14:useLocalDpi xmlns:a14="http://schemas.microsoft.com/office/drawing/2010/main" val="0"/>
              </a:ext>
            </a:extLst>
          </a:blip>
          <a:srcRect l="18230" t="2345" r="18230" b="2345"/>
          <a:stretch>
            <a:fillRect/>
          </a:stretch>
        </p:blipFill>
        <p:spPr>
          <a:xfrm>
            <a:off x="625250" y="902679"/>
            <a:ext cx="1872051" cy="1872051"/>
          </a:xfrm>
          <a:custGeom>
            <a:avLst/>
            <a:gdLst>
              <a:gd name="connsiteX0" fmla="*/ 0 w 1888700"/>
              <a:gd name="connsiteY0" fmla="*/ 0 h 1888700"/>
              <a:gd name="connsiteX1" fmla="*/ 1888700 w 1888700"/>
              <a:gd name="connsiteY1" fmla="*/ 0 h 1888700"/>
              <a:gd name="connsiteX2" fmla="*/ 1888700 w 1888700"/>
              <a:gd name="connsiteY2" fmla="*/ 1888700 h 1888700"/>
              <a:gd name="connsiteX3" fmla="*/ 0 w 1888700"/>
              <a:gd name="connsiteY3" fmla="*/ 1888700 h 1888700"/>
            </a:gdLst>
            <a:ahLst/>
            <a:cxnLst>
              <a:cxn ang="0">
                <a:pos x="connsiteX0" y="connsiteY0"/>
              </a:cxn>
              <a:cxn ang="0">
                <a:pos x="connsiteX1" y="connsiteY1"/>
              </a:cxn>
              <a:cxn ang="0">
                <a:pos x="connsiteX2" y="connsiteY2"/>
              </a:cxn>
              <a:cxn ang="0">
                <a:pos x="connsiteX3" y="connsiteY3"/>
              </a:cxn>
            </a:cxnLst>
            <a:rect l="l" t="t" r="r" b="b"/>
            <a:pathLst>
              <a:path w="1888700" h="1888700">
                <a:moveTo>
                  <a:pt x="0" y="0"/>
                </a:moveTo>
                <a:lnTo>
                  <a:pt x="1888700" y="0"/>
                </a:lnTo>
                <a:lnTo>
                  <a:pt x="1888700" y="1888700"/>
                </a:lnTo>
                <a:lnTo>
                  <a:pt x="0" y="1888700"/>
                </a:lnTo>
                <a:close/>
              </a:path>
            </a:pathLst>
          </a:custGeom>
        </p:spPr>
      </p:pic>
      <p:grpSp>
        <p:nvGrpSpPr>
          <p:cNvPr id="6" name="组合 5"/>
          <p:cNvGrpSpPr/>
          <p:nvPr/>
        </p:nvGrpSpPr>
        <p:grpSpPr>
          <a:xfrm>
            <a:off x="625250" y="2859939"/>
            <a:ext cx="1872051" cy="1872051"/>
            <a:chOff x="690413" y="2899241"/>
            <a:chExt cx="1872051" cy="1872051"/>
          </a:xfrm>
        </p:grpSpPr>
        <p:sp>
          <p:nvSpPr>
            <p:cNvPr id="7" name="矩形 6"/>
            <p:cNvSpPr/>
            <p:nvPr/>
          </p:nvSpPr>
          <p:spPr>
            <a:xfrm>
              <a:off x="690413" y="2899241"/>
              <a:ext cx="1872051" cy="1872051"/>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8" name="组合 7"/>
            <p:cNvGrpSpPr/>
            <p:nvPr/>
          </p:nvGrpSpPr>
          <p:grpSpPr>
            <a:xfrm>
              <a:off x="985413" y="3294300"/>
              <a:ext cx="1282050" cy="1051155"/>
              <a:chOff x="4984441" y="3312181"/>
              <a:chExt cx="1282050" cy="1051155"/>
            </a:xfrm>
          </p:grpSpPr>
          <p:sp>
            <p:nvSpPr>
              <p:cNvPr id="9" name="文本框 28"/>
              <p:cNvSpPr txBox="1"/>
              <p:nvPr/>
            </p:nvSpPr>
            <p:spPr>
              <a:xfrm>
                <a:off x="4984441" y="3312181"/>
                <a:ext cx="1282050" cy="707886"/>
              </a:xfrm>
              <a:prstGeom prst="rect">
                <a:avLst/>
              </a:prstGeom>
              <a:noFill/>
            </p:spPr>
            <p:txBody>
              <a:bodyPr wrap="square" rtlCol="0">
                <a:spAutoFit/>
              </a:bodyPr>
              <a:lstStyle/>
              <a:p>
                <a:pPr algn="ctr"/>
                <a:r>
                  <a:rPr lang="en-US" altLang="zh-CN" sz="4000" dirty="0" smtClean="0">
                    <a:solidFill>
                      <a:schemeClr val="bg1"/>
                    </a:solidFill>
                    <a:latin typeface="HelveticaNeueLT Pro 67 MdCn" panose="020B0606030502030204" pitchFamily="34" charset="0"/>
                  </a:rPr>
                  <a:t>34%</a:t>
                </a:r>
                <a:endParaRPr lang="zh-CN" altLang="en-US" sz="4000" dirty="0">
                  <a:solidFill>
                    <a:schemeClr val="bg1"/>
                  </a:solidFill>
                  <a:latin typeface="HelveticaNeueLT Pro 67 MdCn" panose="020B0606030502030204" pitchFamily="34" charset="0"/>
                </a:endParaRPr>
              </a:p>
            </p:txBody>
          </p:sp>
          <p:cxnSp>
            <p:nvCxnSpPr>
              <p:cNvPr id="10" name="直接连接符 9"/>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1" name="文本框 30"/>
              <p:cNvSpPr txBox="1"/>
              <p:nvPr/>
            </p:nvSpPr>
            <p:spPr>
              <a:xfrm>
                <a:off x="4984441" y="4024782"/>
                <a:ext cx="1282050" cy="338554"/>
              </a:xfrm>
              <a:prstGeom prst="rect">
                <a:avLst/>
              </a:prstGeom>
              <a:noFill/>
            </p:spPr>
            <p:txBody>
              <a:bodyPr wrap="square" rtlCol="0">
                <a:spAutoFit/>
              </a:bodyPr>
              <a:lstStyle/>
              <a:p>
                <a:pPr algn="ctr"/>
                <a:r>
                  <a:rPr lang="en-US" altLang="zh-CN" sz="1600" dirty="0" smtClean="0">
                    <a:solidFill>
                      <a:schemeClr val="bg1"/>
                    </a:solidFill>
                    <a:latin typeface="HelveticaNeueLT Pro 67 MdCn" panose="020B0606030502030204" pitchFamily="34" charset="0"/>
                  </a:rPr>
                  <a:t>From 2014 </a:t>
                </a:r>
                <a:endParaRPr lang="zh-CN" altLang="en-US" sz="1600" dirty="0">
                  <a:solidFill>
                    <a:schemeClr val="bg1"/>
                  </a:solidFill>
                  <a:latin typeface="HelveticaNeueLT Pro 67 MdCn" panose="020B0606030502030204" pitchFamily="34" charset="0"/>
                </a:endParaRPr>
              </a:p>
            </p:txBody>
          </p:sp>
        </p:grpSp>
      </p:grpSp>
      <p:grpSp>
        <p:nvGrpSpPr>
          <p:cNvPr id="12" name="组合 11"/>
          <p:cNvGrpSpPr/>
          <p:nvPr/>
        </p:nvGrpSpPr>
        <p:grpSpPr>
          <a:xfrm>
            <a:off x="6516373" y="902679"/>
            <a:ext cx="1872051" cy="1872051"/>
            <a:chOff x="6581536" y="941981"/>
            <a:chExt cx="1872051" cy="1872051"/>
          </a:xfrm>
        </p:grpSpPr>
        <p:sp>
          <p:nvSpPr>
            <p:cNvPr id="13" name="矩形 12"/>
            <p:cNvSpPr/>
            <p:nvPr/>
          </p:nvSpPr>
          <p:spPr>
            <a:xfrm>
              <a:off x="6581536" y="941981"/>
              <a:ext cx="1872051" cy="1872051"/>
            </a:xfrm>
            <a:prstGeom prst="rect">
              <a:avLst/>
            </a:prstGeom>
            <a:solidFill>
              <a:srgbClr val="F971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grpSp>
          <p:nvGrpSpPr>
            <p:cNvPr id="14" name="组合 13"/>
            <p:cNvGrpSpPr/>
            <p:nvPr/>
          </p:nvGrpSpPr>
          <p:grpSpPr>
            <a:xfrm>
              <a:off x="6876536" y="1337039"/>
              <a:ext cx="1282050" cy="1051155"/>
              <a:chOff x="4984441" y="3312181"/>
              <a:chExt cx="1282050" cy="1051155"/>
            </a:xfrm>
          </p:grpSpPr>
          <p:sp>
            <p:nvSpPr>
              <p:cNvPr id="15" name="文本框 33"/>
              <p:cNvSpPr txBox="1"/>
              <p:nvPr/>
            </p:nvSpPr>
            <p:spPr>
              <a:xfrm>
                <a:off x="4984441" y="3312181"/>
                <a:ext cx="1282050" cy="707886"/>
              </a:xfrm>
              <a:prstGeom prst="rect">
                <a:avLst/>
              </a:prstGeom>
              <a:noFill/>
            </p:spPr>
            <p:txBody>
              <a:bodyPr wrap="square" rtlCol="0">
                <a:spAutoFit/>
              </a:bodyPr>
              <a:lstStyle/>
              <a:p>
                <a:pPr algn="ctr"/>
                <a:r>
                  <a:rPr lang="en-US" altLang="zh-CN" sz="4000" dirty="0" smtClean="0">
                    <a:solidFill>
                      <a:schemeClr val="bg1"/>
                    </a:solidFill>
                    <a:latin typeface="HelveticaNeueLT Pro 67 MdCn" panose="020B0606030502030204" pitchFamily="34" charset="0"/>
                  </a:rPr>
                  <a:t>59%</a:t>
                </a:r>
                <a:endParaRPr lang="zh-CN" altLang="en-US" sz="4000" dirty="0">
                  <a:solidFill>
                    <a:schemeClr val="bg1"/>
                  </a:solidFill>
                  <a:latin typeface="HelveticaNeueLT Pro 67 MdCn" panose="020B0606030502030204" pitchFamily="34" charset="0"/>
                </a:endParaRPr>
              </a:p>
            </p:txBody>
          </p:sp>
          <p:cxnSp>
            <p:nvCxnSpPr>
              <p:cNvPr id="16" name="直接连接符 15"/>
              <p:cNvCxnSpPr/>
              <p:nvPr/>
            </p:nvCxnSpPr>
            <p:spPr>
              <a:xfrm>
                <a:off x="5149911" y="4014126"/>
                <a:ext cx="951111"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17" name="文本框 35"/>
              <p:cNvSpPr txBox="1"/>
              <p:nvPr/>
            </p:nvSpPr>
            <p:spPr>
              <a:xfrm>
                <a:off x="4984441" y="4024782"/>
                <a:ext cx="1282050" cy="338554"/>
              </a:xfrm>
              <a:prstGeom prst="rect">
                <a:avLst/>
              </a:prstGeom>
              <a:noFill/>
            </p:spPr>
            <p:txBody>
              <a:bodyPr wrap="square" rtlCol="0">
                <a:spAutoFit/>
              </a:bodyPr>
              <a:lstStyle/>
              <a:p>
                <a:pPr algn="ctr"/>
                <a:r>
                  <a:rPr lang="en-US" altLang="zh-CN" sz="1600" dirty="0" smtClean="0">
                    <a:solidFill>
                      <a:schemeClr val="bg1"/>
                    </a:solidFill>
                    <a:latin typeface="HelveticaNeueLT Pro 67 MdCn" panose="020B0606030502030204" pitchFamily="34" charset="0"/>
                  </a:rPr>
                  <a:t>From 2014 </a:t>
                </a:r>
                <a:endParaRPr lang="zh-CN" altLang="en-US" sz="1600" dirty="0">
                  <a:solidFill>
                    <a:schemeClr val="bg1"/>
                  </a:solidFill>
                  <a:latin typeface="HelveticaNeueLT Pro 67 MdCn" panose="020B0606030502030204" pitchFamily="34" charset="0"/>
                </a:endParaRPr>
              </a:p>
            </p:txBody>
          </p:sp>
        </p:grpSp>
      </p:grpSp>
      <p:grpSp>
        <p:nvGrpSpPr>
          <p:cNvPr id="18" name="组合 17"/>
          <p:cNvGrpSpPr/>
          <p:nvPr/>
        </p:nvGrpSpPr>
        <p:grpSpPr>
          <a:xfrm>
            <a:off x="2588958" y="902679"/>
            <a:ext cx="1872051" cy="1872051"/>
            <a:chOff x="2654121" y="941981"/>
            <a:chExt cx="1872051" cy="1872051"/>
          </a:xfrm>
        </p:grpSpPr>
        <p:sp>
          <p:nvSpPr>
            <p:cNvPr id="19" name="矩形 18"/>
            <p:cNvSpPr/>
            <p:nvPr/>
          </p:nvSpPr>
          <p:spPr>
            <a:xfrm>
              <a:off x="2654121" y="941981"/>
              <a:ext cx="1872051" cy="1872051"/>
            </a:xfrm>
            <a:prstGeom prst="rect">
              <a:avLst/>
            </a:prstGeom>
            <a:solidFill>
              <a:srgbClr val="92AF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nvGrpSpPr>
            <p:cNvPr id="20" name="组合 19"/>
            <p:cNvGrpSpPr/>
            <p:nvPr/>
          </p:nvGrpSpPr>
          <p:grpSpPr>
            <a:xfrm>
              <a:off x="2700301" y="1244582"/>
              <a:ext cx="1779691" cy="1192982"/>
              <a:chOff x="2700301" y="1332022"/>
              <a:chExt cx="1779691" cy="1192982"/>
            </a:xfrm>
          </p:grpSpPr>
          <p:sp>
            <p:nvSpPr>
              <p:cNvPr id="21" name="Freeform 63"/>
              <p:cNvSpPr>
                <a:spLocks noChangeAspect="1"/>
              </p:cNvSpPr>
              <p:nvPr/>
            </p:nvSpPr>
            <p:spPr bwMode="auto">
              <a:xfrm>
                <a:off x="3235952" y="1332022"/>
                <a:ext cx="708388" cy="687441"/>
              </a:xfrm>
              <a:custGeom>
                <a:avLst/>
                <a:gdLst>
                  <a:gd name="T0" fmla="*/ 244 w 312"/>
                  <a:gd name="T1" fmla="*/ 0 h 303"/>
                  <a:gd name="T2" fmla="*/ 209 w 312"/>
                  <a:gd name="T3" fmla="*/ 12 h 303"/>
                  <a:gd name="T4" fmla="*/ 181 w 312"/>
                  <a:gd name="T5" fmla="*/ 49 h 303"/>
                  <a:gd name="T6" fmla="*/ 198 w 312"/>
                  <a:gd name="T7" fmla="*/ 112 h 303"/>
                  <a:gd name="T8" fmla="*/ 195 w 312"/>
                  <a:gd name="T9" fmla="*/ 112 h 303"/>
                  <a:gd name="T10" fmla="*/ 177 w 312"/>
                  <a:gd name="T11" fmla="*/ 92 h 303"/>
                  <a:gd name="T12" fmla="*/ 92 w 312"/>
                  <a:gd name="T13" fmla="*/ 177 h 303"/>
                  <a:gd name="T14" fmla="*/ 71 w 312"/>
                  <a:gd name="T15" fmla="*/ 174 h 303"/>
                  <a:gd name="T16" fmla="*/ 29 w 312"/>
                  <a:gd name="T17" fmla="*/ 192 h 303"/>
                  <a:gd name="T18" fmla="*/ 7 w 312"/>
                  <a:gd name="T19" fmla="*/ 255 h 303"/>
                  <a:gd name="T20" fmla="*/ 14 w 312"/>
                  <a:gd name="T21" fmla="*/ 266 h 303"/>
                  <a:gd name="T22" fmla="*/ 14 w 312"/>
                  <a:gd name="T23" fmla="*/ 266 h 303"/>
                  <a:gd name="T24" fmla="*/ 53 w 312"/>
                  <a:gd name="T25" fmla="*/ 228 h 303"/>
                  <a:gd name="T26" fmla="*/ 80 w 312"/>
                  <a:gd name="T27" fmla="*/ 255 h 303"/>
                  <a:gd name="T28" fmla="*/ 40 w 312"/>
                  <a:gd name="T29" fmla="*/ 296 h 303"/>
                  <a:gd name="T30" fmla="*/ 70 w 312"/>
                  <a:gd name="T31" fmla="*/ 303 h 303"/>
                  <a:gd name="T32" fmla="*/ 100 w 312"/>
                  <a:gd name="T33" fmla="*/ 295 h 303"/>
                  <a:gd name="T34" fmla="*/ 134 w 312"/>
                  <a:gd name="T35" fmla="*/ 244 h 303"/>
                  <a:gd name="T36" fmla="*/ 116 w 312"/>
                  <a:gd name="T37" fmla="*/ 191 h 303"/>
                  <a:gd name="T38" fmla="*/ 118 w 312"/>
                  <a:gd name="T39" fmla="*/ 190 h 303"/>
                  <a:gd name="T40" fmla="*/ 138 w 312"/>
                  <a:gd name="T41" fmla="*/ 209 h 303"/>
                  <a:gd name="T42" fmla="*/ 222 w 312"/>
                  <a:gd name="T43" fmla="*/ 126 h 303"/>
                  <a:gd name="T44" fmla="*/ 245 w 312"/>
                  <a:gd name="T45" fmla="*/ 129 h 303"/>
                  <a:gd name="T46" fmla="*/ 256 w 312"/>
                  <a:gd name="T47" fmla="*/ 127 h 303"/>
                  <a:gd name="T48" fmla="*/ 298 w 312"/>
                  <a:gd name="T49" fmla="*/ 97 h 303"/>
                  <a:gd name="T50" fmla="*/ 302 w 312"/>
                  <a:gd name="T51" fmla="*/ 34 h 303"/>
                  <a:gd name="T52" fmla="*/ 260 w 312"/>
                  <a:gd name="T53" fmla="*/ 75 h 303"/>
                  <a:gd name="T54" fmla="*/ 234 w 312"/>
                  <a:gd name="T55" fmla="*/ 48 h 303"/>
                  <a:gd name="T56" fmla="*/ 274 w 312"/>
                  <a:gd name="T57" fmla="*/ 7 h 303"/>
                  <a:gd name="T58" fmla="*/ 244 w 312"/>
                  <a:gd name="T59" fmla="*/ 0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2" h="303">
                    <a:moveTo>
                      <a:pt x="244" y="0"/>
                    </a:moveTo>
                    <a:cubicBezTo>
                      <a:pt x="231" y="0"/>
                      <a:pt x="219" y="4"/>
                      <a:pt x="209" y="12"/>
                    </a:cubicBezTo>
                    <a:cubicBezTo>
                      <a:pt x="197" y="22"/>
                      <a:pt x="185" y="34"/>
                      <a:pt x="181" y="49"/>
                    </a:cubicBezTo>
                    <a:cubicBezTo>
                      <a:pt x="175" y="72"/>
                      <a:pt x="184" y="94"/>
                      <a:pt x="198" y="112"/>
                    </a:cubicBezTo>
                    <a:cubicBezTo>
                      <a:pt x="197" y="112"/>
                      <a:pt x="196" y="112"/>
                      <a:pt x="195" y="112"/>
                    </a:cubicBezTo>
                    <a:cubicBezTo>
                      <a:pt x="185" y="112"/>
                      <a:pt x="181" y="101"/>
                      <a:pt x="177" y="92"/>
                    </a:cubicBezTo>
                    <a:cubicBezTo>
                      <a:pt x="148" y="120"/>
                      <a:pt x="121" y="150"/>
                      <a:pt x="92" y="177"/>
                    </a:cubicBezTo>
                    <a:cubicBezTo>
                      <a:pt x="85" y="175"/>
                      <a:pt x="78" y="174"/>
                      <a:pt x="71" y="174"/>
                    </a:cubicBezTo>
                    <a:cubicBezTo>
                      <a:pt x="55" y="174"/>
                      <a:pt x="39" y="180"/>
                      <a:pt x="29" y="192"/>
                    </a:cubicBezTo>
                    <a:cubicBezTo>
                      <a:pt x="11" y="207"/>
                      <a:pt x="0" y="232"/>
                      <a:pt x="7" y="255"/>
                    </a:cubicBezTo>
                    <a:cubicBezTo>
                      <a:pt x="9" y="258"/>
                      <a:pt x="9" y="266"/>
                      <a:pt x="14" y="266"/>
                    </a:cubicBezTo>
                    <a:cubicBezTo>
                      <a:pt x="14" y="266"/>
                      <a:pt x="14" y="266"/>
                      <a:pt x="14" y="266"/>
                    </a:cubicBezTo>
                    <a:cubicBezTo>
                      <a:pt x="28" y="254"/>
                      <a:pt x="40" y="240"/>
                      <a:pt x="53" y="228"/>
                    </a:cubicBezTo>
                    <a:cubicBezTo>
                      <a:pt x="62" y="236"/>
                      <a:pt x="71" y="246"/>
                      <a:pt x="80" y="255"/>
                    </a:cubicBezTo>
                    <a:cubicBezTo>
                      <a:pt x="67" y="269"/>
                      <a:pt x="53" y="282"/>
                      <a:pt x="40" y="296"/>
                    </a:cubicBezTo>
                    <a:cubicBezTo>
                      <a:pt x="49" y="300"/>
                      <a:pt x="60" y="303"/>
                      <a:pt x="70" y="303"/>
                    </a:cubicBezTo>
                    <a:cubicBezTo>
                      <a:pt x="81" y="303"/>
                      <a:pt x="91" y="300"/>
                      <a:pt x="100" y="295"/>
                    </a:cubicBezTo>
                    <a:cubicBezTo>
                      <a:pt x="117" y="282"/>
                      <a:pt x="133" y="265"/>
                      <a:pt x="134" y="244"/>
                    </a:cubicBezTo>
                    <a:cubicBezTo>
                      <a:pt x="137" y="224"/>
                      <a:pt x="127" y="206"/>
                      <a:pt x="116" y="191"/>
                    </a:cubicBezTo>
                    <a:cubicBezTo>
                      <a:pt x="117" y="190"/>
                      <a:pt x="117" y="190"/>
                      <a:pt x="118" y="190"/>
                    </a:cubicBezTo>
                    <a:cubicBezTo>
                      <a:pt x="128" y="190"/>
                      <a:pt x="133" y="202"/>
                      <a:pt x="138" y="209"/>
                    </a:cubicBezTo>
                    <a:cubicBezTo>
                      <a:pt x="166" y="182"/>
                      <a:pt x="194" y="153"/>
                      <a:pt x="222" y="126"/>
                    </a:cubicBezTo>
                    <a:cubicBezTo>
                      <a:pt x="230" y="127"/>
                      <a:pt x="237" y="129"/>
                      <a:pt x="245" y="129"/>
                    </a:cubicBezTo>
                    <a:cubicBezTo>
                      <a:pt x="249" y="129"/>
                      <a:pt x="252" y="128"/>
                      <a:pt x="256" y="127"/>
                    </a:cubicBezTo>
                    <a:cubicBezTo>
                      <a:pt x="274" y="125"/>
                      <a:pt x="286" y="110"/>
                      <a:pt x="298" y="97"/>
                    </a:cubicBezTo>
                    <a:cubicBezTo>
                      <a:pt x="312" y="79"/>
                      <a:pt x="311" y="54"/>
                      <a:pt x="302" y="34"/>
                    </a:cubicBezTo>
                    <a:cubicBezTo>
                      <a:pt x="287" y="47"/>
                      <a:pt x="274" y="62"/>
                      <a:pt x="260" y="75"/>
                    </a:cubicBezTo>
                    <a:cubicBezTo>
                      <a:pt x="251" y="66"/>
                      <a:pt x="242" y="57"/>
                      <a:pt x="234" y="48"/>
                    </a:cubicBezTo>
                    <a:cubicBezTo>
                      <a:pt x="247" y="34"/>
                      <a:pt x="261" y="20"/>
                      <a:pt x="274" y="7"/>
                    </a:cubicBezTo>
                    <a:cubicBezTo>
                      <a:pt x="265" y="2"/>
                      <a:pt x="255" y="0"/>
                      <a:pt x="244" y="0"/>
                    </a:cubicBezTo>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zh-CN" altLang="en-US" sz="1013">
                  <a:solidFill>
                    <a:schemeClr val="bg1"/>
                  </a:solidFill>
                  <a:latin typeface="微软雅黑" pitchFamily="34" charset="-122"/>
                  <a:ea typeface="微软雅黑" pitchFamily="34" charset="-122"/>
                </a:endParaRPr>
              </a:p>
            </p:txBody>
          </p:sp>
          <p:sp>
            <p:nvSpPr>
              <p:cNvPr id="22" name="矩形 55"/>
              <p:cNvSpPr/>
              <p:nvPr/>
            </p:nvSpPr>
            <p:spPr>
              <a:xfrm>
                <a:off x="2700301" y="2063339"/>
                <a:ext cx="1779691" cy="461665"/>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sym typeface="宋体" pitchFamily="2" charset="-122"/>
                  </a:rPr>
                  <a:t>这里输入简单的文字概述这里输入简单文字概述简单的文字概述这里输入简单的文字概述这里输入简单</a:t>
                </a:r>
              </a:p>
            </p:txBody>
          </p:sp>
        </p:grpSp>
      </p:grpSp>
      <p:grpSp>
        <p:nvGrpSpPr>
          <p:cNvPr id="23" name="组合 22"/>
          <p:cNvGrpSpPr/>
          <p:nvPr/>
        </p:nvGrpSpPr>
        <p:grpSpPr>
          <a:xfrm>
            <a:off x="4552666" y="2859939"/>
            <a:ext cx="1872051" cy="1872051"/>
            <a:chOff x="4617829" y="2899241"/>
            <a:chExt cx="1872051" cy="1872051"/>
          </a:xfrm>
        </p:grpSpPr>
        <p:sp>
          <p:nvSpPr>
            <p:cNvPr id="24" name="矩形 23"/>
            <p:cNvSpPr/>
            <p:nvPr/>
          </p:nvSpPr>
          <p:spPr>
            <a:xfrm>
              <a:off x="4617829" y="2899241"/>
              <a:ext cx="1872051" cy="1872051"/>
            </a:xfrm>
            <a:prstGeom prst="rect">
              <a:avLst/>
            </a:prstGeom>
            <a:solidFill>
              <a:srgbClr val="38B2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微软雅黑" pitchFamily="34" charset="-122"/>
                <a:ea typeface="微软雅黑" pitchFamily="34" charset="-122"/>
              </a:endParaRPr>
            </a:p>
          </p:txBody>
        </p:sp>
        <p:grpSp>
          <p:nvGrpSpPr>
            <p:cNvPr id="25" name="组合 24"/>
            <p:cNvGrpSpPr/>
            <p:nvPr/>
          </p:nvGrpSpPr>
          <p:grpSpPr>
            <a:xfrm>
              <a:off x="4664009" y="3205386"/>
              <a:ext cx="1779691" cy="1185894"/>
              <a:chOff x="4664008" y="3300636"/>
              <a:chExt cx="1779691" cy="1185894"/>
            </a:xfrm>
          </p:grpSpPr>
          <p:grpSp>
            <p:nvGrpSpPr>
              <p:cNvPr id="26" name="组合 25"/>
              <p:cNvGrpSpPr>
                <a:grpSpLocks noChangeAspect="1"/>
              </p:cNvGrpSpPr>
              <p:nvPr/>
            </p:nvGrpSpPr>
            <p:grpSpPr>
              <a:xfrm>
                <a:off x="5165110" y="3300636"/>
                <a:ext cx="777487" cy="687441"/>
                <a:chOff x="3676115" y="1160462"/>
                <a:chExt cx="5659574" cy="5004107"/>
              </a:xfrm>
              <a:solidFill>
                <a:schemeClr val="bg1"/>
              </a:solidFill>
            </p:grpSpPr>
            <p:sp>
              <p:nvSpPr>
                <p:cNvPr id="28" name="任意多边形 27"/>
                <p:cNvSpPr/>
                <p:nvPr/>
              </p:nvSpPr>
              <p:spPr>
                <a:xfrm>
                  <a:off x="3676115" y="2915504"/>
                  <a:ext cx="4433135" cy="3249065"/>
                </a:xfrm>
                <a:custGeom>
                  <a:avLst/>
                  <a:gdLst>
                    <a:gd name="connsiteX0" fmla="*/ 1383752 w 4433135"/>
                    <a:gd name="connsiteY0" fmla="*/ 867104 h 3249065"/>
                    <a:gd name="connsiteX1" fmla="*/ 1258108 w 4433135"/>
                    <a:gd name="connsiteY1" fmla="*/ 868142 h 3249065"/>
                    <a:gd name="connsiteX2" fmla="*/ 1210263 w 4433135"/>
                    <a:gd name="connsiteY2" fmla="*/ 944893 h 3249065"/>
                    <a:gd name="connsiteX3" fmla="*/ 1459057 w 4433135"/>
                    <a:gd name="connsiteY3" fmla="*/ 2196531 h 3249065"/>
                    <a:gd name="connsiteX4" fmla="*/ 1733368 w 4433135"/>
                    <a:gd name="connsiteY4" fmla="*/ 2583239 h 3249065"/>
                    <a:gd name="connsiteX5" fmla="*/ 2049146 w 4433135"/>
                    <a:gd name="connsiteY5" fmla="*/ 2583239 h 3249065"/>
                    <a:gd name="connsiteX6" fmla="*/ 2103371 w 4433135"/>
                    <a:gd name="connsiteY6" fmla="*/ 2456304 h 3249065"/>
                    <a:gd name="connsiteX7" fmla="*/ 1832248 w 4433135"/>
                    <a:gd name="connsiteY7" fmla="*/ 1054116 h 3249065"/>
                    <a:gd name="connsiteX8" fmla="*/ 1720610 w 4433135"/>
                    <a:gd name="connsiteY8" fmla="*/ 868142 h 3249065"/>
                    <a:gd name="connsiteX9" fmla="*/ 1511289 w 4433135"/>
                    <a:gd name="connsiteY9" fmla="*/ 867589 h 3249065"/>
                    <a:gd name="connsiteX10" fmla="*/ 1383752 w 4433135"/>
                    <a:gd name="connsiteY10" fmla="*/ 867104 h 3249065"/>
                    <a:gd name="connsiteX11" fmla="*/ 146071 w 4433135"/>
                    <a:gd name="connsiteY11" fmla="*/ 0 h 3249065"/>
                    <a:gd name="connsiteX12" fmla="*/ 882914 w 4433135"/>
                    <a:gd name="connsiteY12" fmla="*/ 0 h 3249065"/>
                    <a:gd name="connsiteX13" fmla="*/ 880954 w 4433135"/>
                    <a:gd name="connsiteY13" fmla="*/ 74488 h 3249065"/>
                    <a:gd name="connsiteX14" fmla="*/ 1122741 w 4433135"/>
                    <a:gd name="connsiteY14" fmla="*/ 461420 h 3249065"/>
                    <a:gd name="connsiteX15" fmla="*/ 1786399 w 4433135"/>
                    <a:gd name="connsiteY15" fmla="*/ 283593 h 3249065"/>
                    <a:gd name="connsiteX16" fmla="*/ 1950131 w 4433135"/>
                    <a:gd name="connsiteY16" fmla="*/ 0 h 3249065"/>
                    <a:gd name="connsiteX17" fmla="*/ 2992123 w 4433135"/>
                    <a:gd name="connsiteY17" fmla="*/ 0 h 3249065"/>
                    <a:gd name="connsiteX18" fmla="*/ 2975391 w 4433135"/>
                    <a:gd name="connsiteY18" fmla="*/ 34734 h 3249065"/>
                    <a:gd name="connsiteX19" fmla="*/ 2853142 w 4433135"/>
                    <a:gd name="connsiteY19" fmla="*/ 640253 h 3249065"/>
                    <a:gd name="connsiteX20" fmla="*/ 2861174 w 4433135"/>
                    <a:gd name="connsiteY20" fmla="*/ 799307 h 3249065"/>
                    <a:gd name="connsiteX21" fmla="*/ 2870542 w 4433135"/>
                    <a:gd name="connsiteY21" fmla="*/ 860687 h 3249065"/>
                    <a:gd name="connsiteX22" fmla="*/ 2849298 w 4433135"/>
                    <a:gd name="connsiteY22" fmla="*/ 859746 h 3249065"/>
                    <a:gd name="connsiteX23" fmla="*/ 2617108 w 4433135"/>
                    <a:gd name="connsiteY23" fmla="*/ 855875 h 3249065"/>
                    <a:gd name="connsiteX24" fmla="*/ 2511161 w 4433135"/>
                    <a:gd name="connsiteY24" fmla="*/ 856055 h 3249065"/>
                    <a:gd name="connsiteX25" fmla="*/ 2397787 w 4433135"/>
                    <a:gd name="connsiteY25" fmla="*/ 858300 h 3249065"/>
                    <a:gd name="connsiteX26" fmla="*/ 2267900 w 4433135"/>
                    <a:gd name="connsiteY26" fmla="*/ 1007867 h 3249065"/>
                    <a:gd name="connsiteX27" fmla="*/ 2452890 w 4433135"/>
                    <a:gd name="connsiteY27" fmla="*/ 2491724 h 3249065"/>
                    <a:gd name="connsiteX28" fmla="*/ 2523737 w 4433135"/>
                    <a:gd name="connsiteY28" fmla="*/ 2594059 h 3249065"/>
                    <a:gd name="connsiteX29" fmla="*/ 2783511 w 4433135"/>
                    <a:gd name="connsiteY29" fmla="*/ 2590123 h 3249065"/>
                    <a:gd name="connsiteX30" fmla="*/ 2846486 w 4433135"/>
                    <a:gd name="connsiteY30" fmla="*/ 2479916 h 3249065"/>
                    <a:gd name="connsiteX31" fmla="*/ 2980514 w 4433135"/>
                    <a:gd name="connsiteY31" fmla="*/ 1369603 h 3249065"/>
                    <a:gd name="connsiteX32" fmla="*/ 2991426 w 4433135"/>
                    <a:gd name="connsiteY32" fmla="*/ 1279059 h 3249065"/>
                    <a:gd name="connsiteX33" fmla="*/ 3040898 w 4433135"/>
                    <a:gd name="connsiteY33" fmla="*/ 1381756 h 3249065"/>
                    <a:gd name="connsiteX34" fmla="*/ 3308774 w 4433135"/>
                    <a:gd name="connsiteY34" fmla="*/ 1740245 h 3249065"/>
                    <a:gd name="connsiteX35" fmla="*/ 3336412 w 4433135"/>
                    <a:gd name="connsiteY35" fmla="*/ 1765365 h 3249065"/>
                    <a:gd name="connsiteX36" fmla="*/ 3296438 w 4433135"/>
                    <a:gd name="connsiteY36" fmla="*/ 1973342 h 3249065"/>
                    <a:gd name="connsiteX37" fmla="*/ 3203877 w 4433135"/>
                    <a:gd name="connsiteY37" fmla="*/ 2456304 h 3249065"/>
                    <a:gd name="connsiteX38" fmla="*/ 3258102 w 4433135"/>
                    <a:gd name="connsiteY38" fmla="*/ 2583239 h 3249065"/>
                    <a:gd name="connsiteX39" fmla="*/ 3573880 w 4433135"/>
                    <a:gd name="connsiteY39" fmla="*/ 2583239 h 3249065"/>
                    <a:gd name="connsiteX40" fmla="*/ 3848192 w 4433135"/>
                    <a:gd name="connsiteY40" fmla="*/ 2196531 h 3249065"/>
                    <a:gd name="connsiteX41" fmla="*/ 3860345 w 4433135"/>
                    <a:gd name="connsiteY41" fmla="*/ 2138945 h 3249065"/>
                    <a:gd name="connsiteX42" fmla="*/ 3868876 w 4433135"/>
                    <a:gd name="connsiteY42" fmla="*/ 2097649 h 3249065"/>
                    <a:gd name="connsiteX43" fmla="*/ 3946171 w 4433135"/>
                    <a:gd name="connsiteY43" fmla="*/ 2125939 h 3249065"/>
                    <a:gd name="connsiteX44" fmla="*/ 4408766 w 4433135"/>
                    <a:gd name="connsiteY44" fmla="*/ 2195877 h 3249065"/>
                    <a:gd name="connsiteX45" fmla="*/ 4433135 w 4433135"/>
                    <a:gd name="connsiteY45" fmla="*/ 2194647 h 3249065"/>
                    <a:gd name="connsiteX46" fmla="*/ 4229977 w 4433135"/>
                    <a:gd name="connsiteY46" fmla="*/ 2999465 h 3249065"/>
                    <a:gd name="connsiteX47" fmla="*/ 3976107 w 4433135"/>
                    <a:gd name="connsiteY47" fmla="*/ 3247430 h 3249065"/>
                    <a:gd name="connsiteX48" fmla="*/ 1337046 w 4433135"/>
                    <a:gd name="connsiteY48" fmla="*/ 3247430 h 3249065"/>
                    <a:gd name="connsiteX49" fmla="*/ 1035944 w 4433135"/>
                    <a:gd name="connsiteY49" fmla="*/ 3023080 h 3249065"/>
                    <a:gd name="connsiteX50" fmla="*/ 507540 w 4433135"/>
                    <a:gd name="connsiteY50" fmla="*/ 904676 h 3249065"/>
                    <a:gd name="connsiteX51" fmla="*/ 501007 w 4433135"/>
                    <a:gd name="connsiteY51" fmla="*/ 876408 h 3249065"/>
                    <a:gd name="connsiteX52" fmla="*/ 146071 w 4433135"/>
                    <a:gd name="connsiteY52" fmla="*/ 876408 h 3249065"/>
                    <a:gd name="connsiteX53" fmla="*/ 0 w 4433135"/>
                    <a:gd name="connsiteY53" fmla="*/ 730337 h 3249065"/>
                    <a:gd name="connsiteX54" fmla="*/ 0 w 4433135"/>
                    <a:gd name="connsiteY54" fmla="*/ 146071 h 3249065"/>
                    <a:gd name="connsiteX55" fmla="*/ 146071 w 4433135"/>
                    <a:gd name="connsiteY55" fmla="*/ 0 h 3249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33135" h="3249065">
                      <a:moveTo>
                        <a:pt x="1383752" y="867104"/>
                      </a:moveTo>
                      <a:cubicBezTo>
                        <a:pt x="1340842" y="867128"/>
                        <a:pt x="1298245" y="867404"/>
                        <a:pt x="1258108" y="868142"/>
                      </a:cubicBezTo>
                      <a:cubicBezTo>
                        <a:pt x="1226200" y="868728"/>
                        <a:pt x="1200798" y="897345"/>
                        <a:pt x="1210263" y="944893"/>
                      </a:cubicBezTo>
                      <a:cubicBezTo>
                        <a:pt x="1255501" y="1172141"/>
                        <a:pt x="1399244" y="1917234"/>
                        <a:pt x="1459057" y="2196531"/>
                      </a:cubicBezTo>
                      <a:cubicBezTo>
                        <a:pt x="1517533" y="2469589"/>
                        <a:pt x="1583985" y="2577827"/>
                        <a:pt x="1733368" y="2583239"/>
                      </a:cubicBezTo>
                      <a:cubicBezTo>
                        <a:pt x="1882751" y="2588652"/>
                        <a:pt x="1965151" y="2586683"/>
                        <a:pt x="2049146" y="2583239"/>
                      </a:cubicBezTo>
                      <a:cubicBezTo>
                        <a:pt x="2114849" y="2580546"/>
                        <a:pt x="2126761" y="2578319"/>
                        <a:pt x="2103371" y="2456304"/>
                      </a:cubicBezTo>
                      <a:cubicBezTo>
                        <a:pt x="2054855" y="2203216"/>
                        <a:pt x="1887410" y="1326877"/>
                        <a:pt x="1832248" y="1054116"/>
                      </a:cubicBezTo>
                      <a:cubicBezTo>
                        <a:pt x="1820648" y="996757"/>
                        <a:pt x="1822680" y="866667"/>
                        <a:pt x="1720610" y="868142"/>
                      </a:cubicBezTo>
                      <a:cubicBezTo>
                        <a:pt x="1669576" y="868880"/>
                        <a:pt x="1594087" y="868142"/>
                        <a:pt x="1511289" y="867589"/>
                      </a:cubicBezTo>
                      <a:cubicBezTo>
                        <a:pt x="1469890" y="867313"/>
                        <a:pt x="1426663" y="867082"/>
                        <a:pt x="1383752" y="867104"/>
                      </a:cubicBezTo>
                      <a:close/>
                      <a:moveTo>
                        <a:pt x="146071" y="0"/>
                      </a:moveTo>
                      <a:lnTo>
                        <a:pt x="882914" y="0"/>
                      </a:lnTo>
                      <a:lnTo>
                        <a:pt x="880954" y="74488"/>
                      </a:lnTo>
                      <a:cubicBezTo>
                        <a:pt x="891949" y="230061"/>
                        <a:pt x="977510" y="377571"/>
                        <a:pt x="1122741" y="461420"/>
                      </a:cubicBezTo>
                      <a:cubicBezTo>
                        <a:pt x="1355110" y="595579"/>
                        <a:pt x="1652240" y="515962"/>
                        <a:pt x="1786399" y="283593"/>
                      </a:cubicBezTo>
                      <a:lnTo>
                        <a:pt x="1950131" y="0"/>
                      </a:lnTo>
                      <a:lnTo>
                        <a:pt x="2992123" y="0"/>
                      </a:lnTo>
                      <a:lnTo>
                        <a:pt x="2975391" y="34734"/>
                      </a:lnTo>
                      <a:cubicBezTo>
                        <a:pt x="2896672" y="220847"/>
                        <a:pt x="2853142" y="425466"/>
                        <a:pt x="2853142" y="640253"/>
                      </a:cubicBezTo>
                      <a:cubicBezTo>
                        <a:pt x="2853142" y="693950"/>
                        <a:pt x="2855863" y="747011"/>
                        <a:pt x="2861174" y="799307"/>
                      </a:cubicBezTo>
                      <a:lnTo>
                        <a:pt x="2870542" y="860687"/>
                      </a:lnTo>
                      <a:lnTo>
                        <a:pt x="2849298" y="859746"/>
                      </a:lnTo>
                      <a:cubicBezTo>
                        <a:pt x="2785069" y="857540"/>
                        <a:pt x="2699546" y="856201"/>
                        <a:pt x="2617108" y="855875"/>
                      </a:cubicBezTo>
                      <a:cubicBezTo>
                        <a:pt x="2580470" y="855730"/>
                        <a:pt x="2544440" y="855786"/>
                        <a:pt x="2511161" y="856055"/>
                      </a:cubicBezTo>
                      <a:cubicBezTo>
                        <a:pt x="2466789" y="856415"/>
                        <a:pt x="2427307" y="857152"/>
                        <a:pt x="2397787" y="858300"/>
                      </a:cubicBezTo>
                      <a:cubicBezTo>
                        <a:pt x="2279708" y="862892"/>
                        <a:pt x="2261098" y="953733"/>
                        <a:pt x="2267900" y="1007867"/>
                      </a:cubicBezTo>
                      <a:cubicBezTo>
                        <a:pt x="2330617" y="1506995"/>
                        <a:pt x="2441738" y="2400541"/>
                        <a:pt x="2452890" y="2491724"/>
                      </a:cubicBezTo>
                      <a:cubicBezTo>
                        <a:pt x="2464042" y="2582907"/>
                        <a:pt x="2468634" y="2577660"/>
                        <a:pt x="2523737" y="2594059"/>
                      </a:cubicBezTo>
                      <a:lnTo>
                        <a:pt x="2783511" y="2590123"/>
                      </a:lnTo>
                      <a:cubicBezTo>
                        <a:pt x="2840561" y="2589259"/>
                        <a:pt x="2834023" y="2573068"/>
                        <a:pt x="2846486" y="2479916"/>
                      </a:cubicBezTo>
                      <a:cubicBezTo>
                        <a:pt x="2855055" y="2415875"/>
                        <a:pt x="2930735" y="1783074"/>
                        <a:pt x="2980514" y="1369603"/>
                      </a:cubicBezTo>
                      <a:lnTo>
                        <a:pt x="2991426" y="1279059"/>
                      </a:lnTo>
                      <a:lnTo>
                        <a:pt x="3040898" y="1381756"/>
                      </a:lnTo>
                      <a:cubicBezTo>
                        <a:pt x="3112742" y="1514009"/>
                        <a:pt x="3203207" y="1634678"/>
                        <a:pt x="3308774" y="1740245"/>
                      </a:cubicBezTo>
                      <a:lnTo>
                        <a:pt x="3336412" y="1765365"/>
                      </a:lnTo>
                      <a:lnTo>
                        <a:pt x="3296438" y="1973342"/>
                      </a:lnTo>
                      <a:cubicBezTo>
                        <a:pt x="3256989" y="2178844"/>
                        <a:pt x="3222071" y="2361396"/>
                        <a:pt x="3203877" y="2456304"/>
                      </a:cubicBezTo>
                      <a:cubicBezTo>
                        <a:pt x="3180486" y="2578319"/>
                        <a:pt x="3192398" y="2580546"/>
                        <a:pt x="3258102" y="2583239"/>
                      </a:cubicBezTo>
                      <a:cubicBezTo>
                        <a:pt x="3342096" y="2586683"/>
                        <a:pt x="3424497" y="2588652"/>
                        <a:pt x="3573880" y="2583239"/>
                      </a:cubicBezTo>
                      <a:cubicBezTo>
                        <a:pt x="3723264" y="2577827"/>
                        <a:pt x="3789714" y="2469589"/>
                        <a:pt x="3848192" y="2196531"/>
                      </a:cubicBezTo>
                      <a:cubicBezTo>
                        <a:pt x="3851930" y="2179075"/>
                        <a:pt x="3855996" y="2159800"/>
                        <a:pt x="3860345" y="2138945"/>
                      </a:cubicBezTo>
                      <a:lnTo>
                        <a:pt x="3868876" y="2097649"/>
                      </a:lnTo>
                      <a:lnTo>
                        <a:pt x="3946171" y="2125939"/>
                      </a:lnTo>
                      <a:cubicBezTo>
                        <a:pt x="4092305" y="2171392"/>
                        <a:pt x="4247676" y="2195877"/>
                        <a:pt x="4408766" y="2195877"/>
                      </a:cubicBezTo>
                      <a:lnTo>
                        <a:pt x="4433135" y="2194647"/>
                      </a:lnTo>
                      <a:lnTo>
                        <a:pt x="4229977" y="2999465"/>
                      </a:lnTo>
                      <a:cubicBezTo>
                        <a:pt x="4192585" y="3135255"/>
                        <a:pt x="4084504" y="3248248"/>
                        <a:pt x="3976107" y="3247430"/>
                      </a:cubicBezTo>
                      <a:cubicBezTo>
                        <a:pt x="3103632" y="3240841"/>
                        <a:pt x="1474260" y="3253335"/>
                        <a:pt x="1337046" y="3247430"/>
                      </a:cubicBezTo>
                      <a:cubicBezTo>
                        <a:pt x="1199831" y="3241526"/>
                        <a:pt x="1075123" y="3182143"/>
                        <a:pt x="1035944" y="3023080"/>
                      </a:cubicBezTo>
                      <a:cubicBezTo>
                        <a:pt x="943259" y="2646780"/>
                        <a:pt x="638350" y="1461446"/>
                        <a:pt x="507540" y="904676"/>
                      </a:cubicBezTo>
                      <a:lnTo>
                        <a:pt x="501007" y="876408"/>
                      </a:lnTo>
                      <a:lnTo>
                        <a:pt x="146071" y="876408"/>
                      </a:lnTo>
                      <a:cubicBezTo>
                        <a:pt x="65398" y="876408"/>
                        <a:pt x="0" y="811010"/>
                        <a:pt x="0" y="730337"/>
                      </a:cubicBezTo>
                      <a:lnTo>
                        <a:pt x="0" y="146071"/>
                      </a:lnTo>
                      <a:cubicBezTo>
                        <a:pt x="0" y="65398"/>
                        <a:pt x="65398" y="0"/>
                        <a:pt x="146071"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latin typeface="微软雅黑" pitchFamily="34" charset="-122"/>
                    <a:ea typeface="微软雅黑" pitchFamily="34" charset="-122"/>
                  </a:endParaRPr>
                </a:p>
              </p:txBody>
            </p:sp>
            <p:sp>
              <p:nvSpPr>
                <p:cNvPr id="29" name="圆角矩形 28"/>
                <p:cNvSpPr/>
                <p:nvPr/>
              </p:nvSpPr>
              <p:spPr>
                <a:xfrm rot="18000000">
                  <a:off x="4361123" y="1903929"/>
                  <a:ext cx="2151747" cy="664814"/>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latin typeface="微软雅黑" pitchFamily="34" charset="-122"/>
                    <a:ea typeface="微软雅黑" pitchFamily="34" charset="-122"/>
                  </a:endParaRPr>
                </a:p>
              </p:txBody>
            </p:sp>
            <p:sp>
              <p:nvSpPr>
                <p:cNvPr id="30" name="任意多边形 29"/>
                <p:cNvSpPr/>
                <p:nvPr/>
              </p:nvSpPr>
              <p:spPr>
                <a:xfrm rot="3600000" flipH="1">
                  <a:off x="6549512" y="1435724"/>
                  <a:ext cx="1070472" cy="664814"/>
                </a:xfrm>
                <a:custGeom>
                  <a:avLst/>
                  <a:gdLst>
                    <a:gd name="connsiteX0" fmla="*/ 1013702 w 1070472"/>
                    <a:gd name="connsiteY0" fmla="*/ 146555 h 664814"/>
                    <a:gd name="connsiteX1" fmla="*/ 738065 w 1070472"/>
                    <a:gd name="connsiteY1" fmla="*/ 0 h 664814"/>
                    <a:gd name="connsiteX2" fmla="*/ 0 w 1070472"/>
                    <a:gd name="connsiteY2" fmla="*/ 0 h 664814"/>
                    <a:gd name="connsiteX3" fmla="*/ 4980 w 1070472"/>
                    <a:gd name="connsiteY3" fmla="*/ 17857 h 664814"/>
                    <a:gd name="connsiteX4" fmla="*/ 21373 w 1070472"/>
                    <a:gd name="connsiteY4" fmla="*/ 616834 h 664814"/>
                    <a:gd name="connsiteX5" fmla="*/ 10941 w 1070472"/>
                    <a:gd name="connsiteY5" fmla="*/ 664814 h 664814"/>
                    <a:gd name="connsiteX6" fmla="*/ 738065 w 1070472"/>
                    <a:gd name="connsiteY6" fmla="*/ 664814 h 664814"/>
                    <a:gd name="connsiteX7" fmla="*/ 1070472 w 1070472"/>
                    <a:gd name="connsiteY7" fmla="*/ 332407 h 664814"/>
                    <a:gd name="connsiteX8" fmla="*/ 1013702 w 1070472"/>
                    <a:gd name="connsiteY8" fmla="*/ 146555 h 664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0472" h="664814">
                      <a:moveTo>
                        <a:pt x="1013702" y="146555"/>
                      </a:moveTo>
                      <a:cubicBezTo>
                        <a:pt x="953966" y="58134"/>
                        <a:pt x="852804" y="0"/>
                        <a:pt x="738065" y="0"/>
                      </a:cubicBezTo>
                      <a:lnTo>
                        <a:pt x="0" y="0"/>
                      </a:lnTo>
                      <a:lnTo>
                        <a:pt x="4980" y="17857"/>
                      </a:lnTo>
                      <a:cubicBezTo>
                        <a:pt x="49918" y="216899"/>
                        <a:pt x="54365" y="420356"/>
                        <a:pt x="21373" y="616834"/>
                      </a:cubicBezTo>
                      <a:lnTo>
                        <a:pt x="10941" y="664814"/>
                      </a:lnTo>
                      <a:lnTo>
                        <a:pt x="738065" y="664814"/>
                      </a:lnTo>
                      <a:cubicBezTo>
                        <a:pt x="921648" y="664814"/>
                        <a:pt x="1070472" y="515990"/>
                        <a:pt x="1070472" y="332407"/>
                      </a:cubicBezTo>
                      <a:cubicBezTo>
                        <a:pt x="1070472" y="263563"/>
                        <a:pt x="1049544" y="199608"/>
                        <a:pt x="1013702" y="14655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latin typeface="微软雅黑" pitchFamily="34" charset="-122"/>
                    <a:ea typeface="微软雅黑" pitchFamily="34" charset="-122"/>
                  </a:endParaRPr>
                </a:p>
              </p:txBody>
            </p:sp>
            <p:sp>
              <p:nvSpPr>
                <p:cNvPr id="31" name="任意多边形 30"/>
                <p:cNvSpPr/>
                <p:nvPr/>
              </p:nvSpPr>
              <p:spPr>
                <a:xfrm>
                  <a:off x="6834073" y="2304949"/>
                  <a:ext cx="2501616" cy="2501616"/>
                </a:xfrm>
                <a:custGeom>
                  <a:avLst/>
                  <a:gdLst>
                    <a:gd name="connsiteX0" fmla="*/ 1250808 w 2501616"/>
                    <a:gd name="connsiteY0" fmla="*/ 432017 h 2501616"/>
                    <a:gd name="connsiteX1" fmla="*/ 1054370 w 2501616"/>
                    <a:gd name="connsiteY1" fmla="*/ 628453 h 2501616"/>
                    <a:gd name="connsiteX2" fmla="*/ 1054370 w 2501616"/>
                    <a:gd name="connsiteY2" fmla="*/ 1086456 h 2501616"/>
                    <a:gd name="connsiteX3" fmla="*/ 628453 w 2501616"/>
                    <a:gd name="connsiteY3" fmla="*/ 1086456 h 2501616"/>
                    <a:gd name="connsiteX4" fmla="*/ 432017 w 2501616"/>
                    <a:gd name="connsiteY4" fmla="*/ 1282894 h 2501616"/>
                    <a:gd name="connsiteX5" fmla="*/ 628453 w 2501616"/>
                    <a:gd name="connsiteY5" fmla="*/ 1479332 h 2501616"/>
                    <a:gd name="connsiteX6" fmla="*/ 1054370 w 2501616"/>
                    <a:gd name="connsiteY6" fmla="*/ 1479332 h 2501616"/>
                    <a:gd name="connsiteX7" fmla="*/ 1054370 w 2501616"/>
                    <a:gd name="connsiteY7" fmla="*/ 1873163 h 2501616"/>
                    <a:gd name="connsiteX8" fmla="*/ 1250808 w 2501616"/>
                    <a:gd name="connsiteY8" fmla="*/ 2069601 h 2501616"/>
                    <a:gd name="connsiteX9" fmla="*/ 1447246 w 2501616"/>
                    <a:gd name="connsiteY9" fmla="*/ 1873163 h 2501616"/>
                    <a:gd name="connsiteX10" fmla="*/ 1447246 w 2501616"/>
                    <a:gd name="connsiteY10" fmla="*/ 1479332 h 2501616"/>
                    <a:gd name="connsiteX11" fmla="*/ 1873163 w 2501616"/>
                    <a:gd name="connsiteY11" fmla="*/ 1479332 h 2501616"/>
                    <a:gd name="connsiteX12" fmla="*/ 2069601 w 2501616"/>
                    <a:gd name="connsiteY12" fmla="*/ 1282894 h 2501616"/>
                    <a:gd name="connsiteX13" fmla="*/ 1873163 w 2501616"/>
                    <a:gd name="connsiteY13" fmla="*/ 1086456 h 2501616"/>
                    <a:gd name="connsiteX14" fmla="*/ 1447246 w 2501616"/>
                    <a:gd name="connsiteY14" fmla="*/ 1086456 h 2501616"/>
                    <a:gd name="connsiteX15" fmla="*/ 1447246 w 2501616"/>
                    <a:gd name="connsiteY15" fmla="*/ 628453 h 2501616"/>
                    <a:gd name="connsiteX16" fmla="*/ 1250808 w 2501616"/>
                    <a:gd name="connsiteY16" fmla="*/ 432017 h 2501616"/>
                    <a:gd name="connsiteX17" fmla="*/ 1250808 w 2501616"/>
                    <a:gd name="connsiteY17" fmla="*/ 0 h 2501616"/>
                    <a:gd name="connsiteX18" fmla="*/ 2501616 w 2501616"/>
                    <a:gd name="connsiteY18" fmla="*/ 1250808 h 2501616"/>
                    <a:gd name="connsiteX19" fmla="*/ 1250808 w 2501616"/>
                    <a:gd name="connsiteY19" fmla="*/ 2501616 h 2501616"/>
                    <a:gd name="connsiteX20" fmla="*/ 0 w 2501616"/>
                    <a:gd name="connsiteY20" fmla="*/ 1250808 h 2501616"/>
                    <a:gd name="connsiteX21" fmla="*/ 1250808 w 2501616"/>
                    <a:gd name="connsiteY21" fmla="*/ 0 h 2501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501616" h="2501616">
                      <a:moveTo>
                        <a:pt x="1250808" y="432017"/>
                      </a:moveTo>
                      <a:cubicBezTo>
                        <a:pt x="1142318" y="432017"/>
                        <a:pt x="1054370" y="519963"/>
                        <a:pt x="1054370" y="628453"/>
                      </a:cubicBezTo>
                      <a:lnTo>
                        <a:pt x="1054370" y="1086456"/>
                      </a:lnTo>
                      <a:lnTo>
                        <a:pt x="628453" y="1086456"/>
                      </a:lnTo>
                      <a:cubicBezTo>
                        <a:pt x="519963" y="1086456"/>
                        <a:pt x="432017" y="1174404"/>
                        <a:pt x="432017" y="1282894"/>
                      </a:cubicBezTo>
                      <a:cubicBezTo>
                        <a:pt x="432017" y="1391384"/>
                        <a:pt x="519963" y="1479332"/>
                        <a:pt x="628453" y="1479332"/>
                      </a:cubicBezTo>
                      <a:lnTo>
                        <a:pt x="1054370" y="1479332"/>
                      </a:lnTo>
                      <a:lnTo>
                        <a:pt x="1054370" y="1873163"/>
                      </a:lnTo>
                      <a:cubicBezTo>
                        <a:pt x="1054370" y="1981653"/>
                        <a:pt x="1142318" y="2069601"/>
                        <a:pt x="1250808" y="2069601"/>
                      </a:cubicBezTo>
                      <a:cubicBezTo>
                        <a:pt x="1359298" y="2069601"/>
                        <a:pt x="1447246" y="1981653"/>
                        <a:pt x="1447246" y="1873163"/>
                      </a:cubicBezTo>
                      <a:lnTo>
                        <a:pt x="1447246" y="1479332"/>
                      </a:lnTo>
                      <a:lnTo>
                        <a:pt x="1873163" y="1479332"/>
                      </a:lnTo>
                      <a:cubicBezTo>
                        <a:pt x="1981653" y="1479332"/>
                        <a:pt x="2069601" y="1391384"/>
                        <a:pt x="2069601" y="1282894"/>
                      </a:cubicBezTo>
                      <a:cubicBezTo>
                        <a:pt x="2069601" y="1174404"/>
                        <a:pt x="1981653" y="1086456"/>
                        <a:pt x="1873163" y="1086456"/>
                      </a:cubicBezTo>
                      <a:lnTo>
                        <a:pt x="1447246" y="1086456"/>
                      </a:lnTo>
                      <a:lnTo>
                        <a:pt x="1447246" y="628453"/>
                      </a:lnTo>
                      <a:cubicBezTo>
                        <a:pt x="1447246" y="519963"/>
                        <a:pt x="1359298" y="432017"/>
                        <a:pt x="1250808" y="432017"/>
                      </a:cubicBezTo>
                      <a:close/>
                      <a:moveTo>
                        <a:pt x="1250808" y="0"/>
                      </a:moveTo>
                      <a:cubicBezTo>
                        <a:pt x="1941610" y="0"/>
                        <a:pt x="2501616" y="560006"/>
                        <a:pt x="2501616" y="1250808"/>
                      </a:cubicBezTo>
                      <a:cubicBezTo>
                        <a:pt x="2501616" y="1941610"/>
                        <a:pt x="1941610" y="2501616"/>
                        <a:pt x="1250808" y="2501616"/>
                      </a:cubicBezTo>
                      <a:cubicBezTo>
                        <a:pt x="560006" y="2501616"/>
                        <a:pt x="0" y="1941610"/>
                        <a:pt x="0" y="1250808"/>
                      </a:cubicBezTo>
                      <a:cubicBezTo>
                        <a:pt x="0" y="560006"/>
                        <a:pt x="560006" y="0"/>
                        <a:pt x="125080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13">
                    <a:solidFill>
                      <a:schemeClr val="bg1"/>
                    </a:solidFill>
                    <a:latin typeface="微软雅黑" pitchFamily="34" charset="-122"/>
                    <a:ea typeface="微软雅黑" pitchFamily="34" charset="-122"/>
                  </a:endParaRPr>
                </a:p>
              </p:txBody>
            </p:sp>
          </p:grpSp>
          <p:sp>
            <p:nvSpPr>
              <p:cNvPr id="27" name="矩形 55"/>
              <p:cNvSpPr/>
              <p:nvPr/>
            </p:nvSpPr>
            <p:spPr>
              <a:xfrm>
                <a:off x="4664008" y="4024865"/>
                <a:ext cx="1779691" cy="461665"/>
              </a:xfrm>
              <a:prstGeom prst="rect">
                <a:avLst/>
              </a:prstGeom>
            </p:spPr>
            <p:txBody>
              <a:bodyPr wrap="square">
                <a:spAutoFit/>
              </a:bodyPr>
              <a:lstStyle/>
              <a:p>
                <a:r>
                  <a:rPr lang="zh-CN" altLang="en-US" sz="800" dirty="0">
                    <a:solidFill>
                      <a:schemeClr val="bg1"/>
                    </a:solidFill>
                    <a:latin typeface="微软雅黑" pitchFamily="34" charset="-122"/>
                    <a:ea typeface="微软雅黑" pitchFamily="34" charset="-122"/>
                    <a:sym typeface="宋体" pitchFamily="2" charset="-122"/>
                  </a:rPr>
                  <a:t>这里输入简单的文字概述这里输入简单文字概述简单的文字概述这里输入简单的文字概述这里输入简单</a:t>
                </a:r>
              </a:p>
            </p:txBody>
          </p:sp>
        </p:grpSp>
      </p:grpSp>
      <p:grpSp>
        <p:nvGrpSpPr>
          <p:cNvPr id="43" name="组合 42"/>
          <p:cNvGrpSpPr/>
          <p:nvPr/>
        </p:nvGrpSpPr>
        <p:grpSpPr>
          <a:xfrm>
            <a:off x="16705" y="214652"/>
            <a:ext cx="502756" cy="497280"/>
            <a:chOff x="8532440" y="316982"/>
            <a:chExt cx="385704" cy="381503"/>
          </a:xfrm>
        </p:grpSpPr>
        <p:grpSp>
          <p:nvGrpSpPr>
            <p:cNvPr id="44" name="组合 43"/>
            <p:cNvGrpSpPr/>
            <p:nvPr/>
          </p:nvGrpSpPr>
          <p:grpSpPr>
            <a:xfrm>
              <a:off x="8698011" y="316982"/>
              <a:ext cx="220133" cy="381503"/>
              <a:chOff x="6728131" y="339502"/>
              <a:chExt cx="220133" cy="381503"/>
            </a:xfrm>
          </p:grpSpPr>
          <p:sp>
            <p:nvSpPr>
              <p:cNvPr id="46" name="矩形 45"/>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5" name="矩形 44"/>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p:cNvGrpSpPr/>
          <p:nvPr/>
        </p:nvGrpSpPr>
        <p:grpSpPr>
          <a:xfrm>
            <a:off x="611560" y="638652"/>
            <a:ext cx="2782912" cy="45719"/>
            <a:chOff x="708968" y="614323"/>
            <a:chExt cx="2278856" cy="66467"/>
          </a:xfrm>
        </p:grpSpPr>
        <p:cxnSp>
          <p:nvCxnSpPr>
            <p:cNvPr id="49" name="直接连接符 48"/>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51" name="TextBox 50"/>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52" name="TextBox 51"/>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53" name="TextBox 52"/>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6028428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25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26" presetClass="emph" presetSubtype="0" fill="hold" nodeType="withEffect">
                                  <p:stCondLst>
                                    <p:cond delay="1000"/>
                                  </p:stCondLst>
                                  <p:childTnLst>
                                    <p:animEffect transition="out" filter="fade">
                                      <p:cBhvr>
                                        <p:cTn id="9" dur="500" tmFilter="0, 0; .2, .5; .8, .5; 1, 0"/>
                                        <p:tgtEl>
                                          <p:spTgt spid="5"/>
                                        </p:tgtEl>
                                      </p:cBhvr>
                                    </p:animEffect>
                                    <p:animScale>
                                      <p:cBhvr>
                                        <p:cTn id="10" dur="250" autoRev="1" fill="hold"/>
                                        <p:tgtEl>
                                          <p:spTgt spid="5"/>
                                        </p:tgtEl>
                                      </p:cBhvr>
                                      <p:by x="105000" y="105000"/>
                                    </p:animScale>
                                  </p:childTnLst>
                                </p:cTn>
                              </p:par>
                              <p:par>
                                <p:cTn id="11" presetID="10" presetClass="entr" presetSubtype="0" fill="hold" nodeType="withEffect">
                                  <p:stCondLst>
                                    <p:cond delay="135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par>
                                <p:cTn id="14" presetID="26" presetClass="emph" presetSubtype="0" fill="hold" nodeType="withEffect">
                                  <p:stCondLst>
                                    <p:cond delay="1100"/>
                                  </p:stCondLst>
                                  <p:childTnLst>
                                    <p:animEffect transition="out" filter="fade">
                                      <p:cBhvr>
                                        <p:cTn id="15" dur="500" tmFilter="0, 0; .2, .5; .8, .5; 1, 0"/>
                                        <p:tgtEl>
                                          <p:spTgt spid="2"/>
                                        </p:tgtEl>
                                      </p:cBhvr>
                                    </p:animEffect>
                                    <p:animScale>
                                      <p:cBhvr>
                                        <p:cTn id="16" dur="250" autoRev="1" fill="hold"/>
                                        <p:tgtEl>
                                          <p:spTgt spid="2"/>
                                        </p:tgtEl>
                                      </p:cBhvr>
                                      <p:by x="105000" y="105000"/>
                                    </p:animScale>
                                  </p:childTnLst>
                                </p:cTn>
                              </p:par>
                              <p:par>
                                <p:cTn id="17" presetID="10" presetClass="entr" presetSubtype="0" fill="hold" nodeType="withEffect">
                                  <p:stCondLst>
                                    <p:cond delay="145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par>
                                <p:cTn id="20" presetID="26" presetClass="emph" presetSubtype="0" fill="hold" nodeType="withEffect">
                                  <p:stCondLst>
                                    <p:cond delay="1200"/>
                                  </p:stCondLst>
                                  <p:childTnLst>
                                    <p:animEffect transition="out" filter="fade">
                                      <p:cBhvr>
                                        <p:cTn id="21" dur="500" tmFilter="0, 0; .2, .5; .8, .5; 1, 0"/>
                                        <p:tgtEl>
                                          <p:spTgt spid="3"/>
                                        </p:tgtEl>
                                      </p:cBhvr>
                                    </p:animEffect>
                                    <p:animScale>
                                      <p:cBhvr>
                                        <p:cTn id="22" dur="250" autoRev="1" fill="hold"/>
                                        <p:tgtEl>
                                          <p:spTgt spid="3"/>
                                        </p:tgtEl>
                                      </p:cBhvr>
                                      <p:by x="105000" y="105000"/>
                                    </p:animScale>
                                  </p:childTnLst>
                                </p:cTn>
                              </p:par>
                              <p:par>
                                <p:cTn id="23" presetID="10" presetClass="entr" presetSubtype="0" fill="hold" nodeType="withEffect">
                                  <p:stCondLst>
                                    <p:cond delay="155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childTnLst>
                                </p:cTn>
                              </p:par>
                              <p:par>
                                <p:cTn id="26" presetID="26" presetClass="emph" presetSubtype="0" fill="hold" nodeType="withEffect">
                                  <p:stCondLst>
                                    <p:cond delay="1300"/>
                                  </p:stCondLst>
                                  <p:childTnLst>
                                    <p:animEffect transition="out" filter="fade">
                                      <p:cBhvr>
                                        <p:cTn id="27" dur="500" tmFilter="0, 0; .2, .5; .8, .5; 1, 0"/>
                                        <p:tgtEl>
                                          <p:spTgt spid="4"/>
                                        </p:tgtEl>
                                      </p:cBhvr>
                                    </p:animEffect>
                                    <p:animScale>
                                      <p:cBhvr>
                                        <p:cTn id="28" dur="250" autoRev="1" fill="hold"/>
                                        <p:tgtEl>
                                          <p:spTgt spid="4"/>
                                        </p:tgtEl>
                                      </p:cBhvr>
                                      <p:by x="105000" y="105000"/>
                                    </p:animScale>
                                  </p:childTnLst>
                                </p:cTn>
                              </p:par>
                              <p:par>
                                <p:cTn id="29" presetID="10" presetClass="entr" presetSubtype="0" fill="hold" nodeType="withEffect">
                                  <p:stCondLst>
                                    <p:cond delay="125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par>
                                <p:cTn id="32" presetID="26" presetClass="emph" presetSubtype="0" fill="hold" nodeType="withEffect">
                                  <p:stCondLst>
                                    <p:cond delay="1000"/>
                                  </p:stCondLst>
                                  <p:childTnLst>
                                    <p:animEffect transition="out" filter="fade">
                                      <p:cBhvr>
                                        <p:cTn id="33" dur="500" tmFilter="0, 0; .2, .5; .8, .5; 1, 0"/>
                                        <p:tgtEl>
                                          <p:spTgt spid="12"/>
                                        </p:tgtEl>
                                      </p:cBhvr>
                                    </p:animEffect>
                                    <p:animScale>
                                      <p:cBhvr>
                                        <p:cTn id="34" dur="250" autoRev="1" fill="hold"/>
                                        <p:tgtEl>
                                          <p:spTgt spid="12"/>
                                        </p:tgtEl>
                                      </p:cBhvr>
                                      <p:by x="105000" y="105000"/>
                                    </p:animScale>
                                  </p:childTnLst>
                                </p:cTn>
                              </p:par>
                              <p:par>
                                <p:cTn id="35" presetID="10" presetClass="entr" presetSubtype="0" fill="hold" nodeType="withEffect">
                                  <p:stCondLst>
                                    <p:cond delay="135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par>
                                <p:cTn id="38" presetID="26" presetClass="emph" presetSubtype="0" fill="hold" nodeType="withEffect">
                                  <p:stCondLst>
                                    <p:cond delay="1100"/>
                                  </p:stCondLst>
                                  <p:childTnLst>
                                    <p:animEffect transition="out" filter="fade">
                                      <p:cBhvr>
                                        <p:cTn id="39" dur="500" tmFilter="0, 0; .2, .5; .8, .5; 1, 0"/>
                                        <p:tgtEl>
                                          <p:spTgt spid="23"/>
                                        </p:tgtEl>
                                      </p:cBhvr>
                                    </p:animEffect>
                                    <p:animScale>
                                      <p:cBhvr>
                                        <p:cTn id="40" dur="250" autoRev="1" fill="hold"/>
                                        <p:tgtEl>
                                          <p:spTgt spid="23"/>
                                        </p:tgtEl>
                                      </p:cBhvr>
                                      <p:by x="105000" y="105000"/>
                                    </p:animScale>
                                  </p:childTnLst>
                                </p:cTn>
                              </p:par>
                              <p:par>
                                <p:cTn id="41" presetID="10" presetClass="entr" presetSubtype="0" fill="hold" nodeType="withEffect">
                                  <p:stCondLst>
                                    <p:cond delay="145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26" presetClass="emph" presetSubtype="0" fill="hold" nodeType="withEffect">
                                  <p:stCondLst>
                                    <p:cond delay="1200"/>
                                  </p:stCondLst>
                                  <p:childTnLst>
                                    <p:animEffect transition="out" filter="fade">
                                      <p:cBhvr>
                                        <p:cTn id="45" dur="500" tmFilter="0, 0; .2, .5; .8, .5; 1, 0"/>
                                        <p:tgtEl>
                                          <p:spTgt spid="18"/>
                                        </p:tgtEl>
                                      </p:cBhvr>
                                    </p:animEffect>
                                    <p:animScale>
                                      <p:cBhvr>
                                        <p:cTn id="46" dur="250" autoRev="1" fill="hold"/>
                                        <p:tgtEl>
                                          <p:spTgt spid="18"/>
                                        </p:tgtEl>
                                      </p:cBhvr>
                                      <p:by x="105000" y="105000"/>
                                    </p:animScale>
                                  </p:childTnLst>
                                </p:cTn>
                              </p:par>
                              <p:par>
                                <p:cTn id="47" presetID="10" presetClass="entr" presetSubtype="0" fill="hold" nodeType="withEffect">
                                  <p:stCondLst>
                                    <p:cond delay="155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500"/>
                                        <p:tgtEl>
                                          <p:spTgt spid="6"/>
                                        </p:tgtEl>
                                      </p:cBhvr>
                                    </p:animEffect>
                                  </p:childTnLst>
                                </p:cTn>
                              </p:par>
                              <p:par>
                                <p:cTn id="50" presetID="26" presetClass="emph" presetSubtype="0" fill="hold" nodeType="withEffect">
                                  <p:stCondLst>
                                    <p:cond delay="1300"/>
                                  </p:stCondLst>
                                  <p:childTnLst>
                                    <p:animEffect transition="out" filter="fade">
                                      <p:cBhvr>
                                        <p:cTn id="51" dur="500" tmFilter="0, 0; .2, .5; .8, .5; 1, 0"/>
                                        <p:tgtEl>
                                          <p:spTgt spid="6"/>
                                        </p:tgtEl>
                                      </p:cBhvr>
                                    </p:animEffect>
                                    <p:animScale>
                                      <p:cBhvr>
                                        <p:cTn id="52"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58199" y="602343"/>
            <a:ext cx="3478022" cy="3684314"/>
            <a:chOff x="3144838" y="1844675"/>
            <a:chExt cx="2863850" cy="3033713"/>
          </a:xfrm>
        </p:grpSpPr>
        <p:sp>
          <p:nvSpPr>
            <p:cNvPr id="3" name="梯形 2"/>
            <p:cNvSpPr/>
            <p:nvPr/>
          </p:nvSpPr>
          <p:spPr>
            <a:xfrm rot="14400000" flipV="1">
              <a:off x="3983038" y="3127375"/>
              <a:ext cx="2863850" cy="298450"/>
            </a:xfrm>
            <a:prstGeom prst="trapezoid">
              <a:avLst>
                <a:gd name="adj" fmla="val 16023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4" name="梯形 3"/>
            <p:cNvSpPr/>
            <p:nvPr/>
          </p:nvSpPr>
          <p:spPr>
            <a:xfrm rot="7200000" flipV="1">
              <a:off x="2306638" y="3127375"/>
              <a:ext cx="2863850" cy="298450"/>
            </a:xfrm>
            <a:prstGeom prst="trapezoid">
              <a:avLst>
                <a:gd name="adj" fmla="val 160231"/>
              </a:avLst>
            </a:prstGeom>
            <a:gradFill flip="none" rotWithShape="1">
              <a:gsLst>
                <a:gs pos="0">
                  <a:schemeClr val="bg1">
                    <a:lumMod val="75000"/>
                    <a:shade val="30000"/>
                    <a:satMod val="115000"/>
                  </a:schemeClr>
                </a:gs>
                <a:gs pos="50000">
                  <a:schemeClr val="bg1">
                    <a:lumMod val="75000"/>
                    <a:shade val="67500"/>
                    <a:satMod val="115000"/>
                  </a:schemeClr>
                </a:gs>
                <a:gs pos="100000">
                  <a:schemeClr val="bg1">
                    <a:lumMod val="75000"/>
                    <a:shade val="100000"/>
                    <a:satMod val="115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dirty="0">
                <a:solidFill>
                  <a:srgbClr val="FFFFFF"/>
                </a:solidFill>
                <a:latin typeface="微软雅黑" panose="020B0503020204020204" pitchFamily="34" charset="-122"/>
                <a:ea typeface="微软雅黑" panose="020B0503020204020204" pitchFamily="34" charset="-122"/>
              </a:endParaRPr>
            </a:p>
          </p:txBody>
        </p:sp>
        <p:sp>
          <p:nvSpPr>
            <p:cNvPr id="5" name="等腰三角形 4"/>
            <p:cNvSpPr/>
            <p:nvPr/>
          </p:nvSpPr>
          <p:spPr>
            <a:xfrm>
              <a:off x="3492500" y="2524125"/>
              <a:ext cx="2152650" cy="1868488"/>
            </a:xfrm>
            <a:prstGeom prst="triangle">
              <a:avLst/>
            </a:prstGeom>
            <a:solidFill>
              <a:srgbClr val="E1E3E3"/>
            </a:solidFill>
            <a:ln w="3175">
              <a:solidFill>
                <a:srgbClr val="D0D2D2"/>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360000" anchor="ctr"/>
            <a:lstStyle/>
            <a:p>
              <a:pPr algn="ctr" eaLnBrk="1" fontAlgn="auto" hangingPunct="1">
                <a:spcBef>
                  <a:spcPts val="0"/>
                </a:spcBef>
                <a:spcAft>
                  <a:spcPts val="0"/>
                </a:spcAft>
                <a:defRPr/>
              </a:pPr>
              <a:endParaRPr lang="zh-CN" altLang="en-US" sz="2400" dirty="0">
                <a:solidFill>
                  <a:srgbClr val="4D4D4D"/>
                </a:solidFill>
                <a:latin typeface="黑体" panose="02010609060101010101" pitchFamily="49" charset="-122"/>
                <a:ea typeface="黑体" panose="02010609060101010101" pitchFamily="49" charset="-122"/>
              </a:endParaRPr>
            </a:p>
          </p:txBody>
        </p:sp>
        <p:sp>
          <p:nvSpPr>
            <p:cNvPr id="6" name="任意多边形 5"/>
            <p:cNvSpPr/>
            <p:nvPr/>
          </p:nvSpPr>
          <p:spPr>
            <a:xfrm>
              <a:off x="3144838" y="4579938"/>
              <a:ext cx="2863850" cy="298450"/>
            </a:xfrm>
            <a:custGeom>
              <a:avLst/>
              <a:gdLst>
                <a:gd name="connsiteX0" fmla="*/ 0 w 2592288"/>
                <a:gd name="connsiteY0" fmla="*/ 0 h 270000"/>
                <a:gd name="connsiteX1" fmla="*/ 2592288 w 2592288"/>
                <a:gd name="connsiteY1" fmla="*/ 0 h 270000"/>
                <a:gd name="connsiteX2" fmla="*/ 2159664 w 2592288"/>
                <a:gd name="connsiteY2" fmla="*/ 270000 h 270000"/>
                <a:gd name="connsiteX3" fmla="*/ 432624 w 2592288"/>
                <a:gd name="connsiteY3" fmla="*/ 270000 h 270000"/>
              </a:gdLst>
              <a:ahLst/>
              <a:cxnLst>
                <a:cxn ang="0">
                  <a:pos x="connsiteX0" y="connsiteY0"/>
                </a:cxn>
                <a:cxn ang="0">
                  <a:pos x="connsiteX1" y="connsiteY1"/>
                </a:cxn>
                <a:cxn ang="0">
                  <a:pos x="connsiteX2" y="connsiteY2"/>
                </a:cxn>
                <a:cxn ang="0">
                  <a:pos x="connsiteX3" y="connsiteY3"/>
                </a:cxn>
              </a:cxnLst>
              <a:rect l="l" t="t" r="r" b="b"/>
              <a:pathLst>
                <a:path w="2592288" h="270000">
                  <a:moveTo>
                    <a:pt x="0" y="0"/>
                  </a:moveTo>
                  <a:lnTo>
                    <a:pt x="2592288" y="0"/>
                  </a:lnTo>
                  <a:lnTo>
                    <a:pt x="2159664" y="270000"/>
                  </a:lnTo>
                  <a:lnTo>
                    <a:pt x="432624" y="270000"/>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b="1" dirty="0">
                <a:solidFill>
                  <a:srgbClr val="FFFFFF"/>
                </a:solidFill>
                <a:latin typeface="Impact" pitchFamily="34" charset="0"/>
                <a:ea typeface="微软雅黑" panose="020B0503020204020204" pitchFamily="34" charset="-122"/>
              </a:endParaRPr>
            </a:p>
          </p:txBody>
        </p:sp>
      </p:grpSp>
      <p:grpSp>
        <p:nvGrpSpPr>
          <p:cNvPr id="7" name="组合 6"/>
          <p:cNvGrpSpPr/>
          <p:nvPr/>
        </p:nvGrpSpPr>
        <p:grpSpPr>
          <a:xfrm>
            <a:off x="3561711" y="2443533"/>
            <a:ext cx="1356289" cy="1362810"/>
            <a:chOff x="3501683" y="1116781"/>
            <a:chExt cx="2268664" cy="2279571"/>
          </a:xfrm>
        </p:grpSpPr>
        <p:sp>
          <p:nvSpPr>
            <p:cNvPr id="8" name="Oval 8"/>
            <p:cNvSpPr>
              <a:spLocks noChangeArrowheads="1"/>
            </p:cNvSpPr>
            <p:nvPr/>
          </p:nvSpPr>
          <p:spPr bwMode="auto">
            <a:xfrm>
              <a:off x="3501683" y="1116781"/>
              <a:ext cx="2268664" cy="2279571"/>
            </a:xfrm>
            <a:prstGeom prst="ellipse">
              <a:avLst/>
            </a:pr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9" name="Oval 9"/>
            <p:cNvSpPr>
              <a:spLocks noChangeArrowheads="1"/>
            </p:cNvSpPr>
            <p:nvPr/>
          </p:nvSpPr>
          <p:spPr bwMode="auto">
            <a:xfrm>
              <a:off x="4304130" y="1163525"/>
              <a:ext cx="604562" cy="609236"/>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0" name="WordArt 56"/>
            <p:cNvSpPr>
              <a:spLocks noChangeArrowheads="1" noChangeShapeType="1" noTextEdit="1"/>
            </p:cNvSpPr>
            <p:nvPr/>
          </p:nvSpPr>
          <p:spPr bwMode="auto">
            <a:xfrm>
              <a:off x="3878225" y="1945983"/>
              <a:ext cx="1515578" cy="45132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lvl="0" algn="ctr">
                <a:defRPr/>
              </a:pPr>
              <a:r>
                <a:rPr lang="zh-CN" altLang="en-US" sz="1400" b="1" kern="0" spc="-70" noProof="0" dirty="0" smtClean="0">
                  <a:solidFill>
                    <a:srgbClr val="FFFFFF"/>
                  </a:solidFill>
                  <a:effectLst>
                    <a:outerShdw blurRad="50800" dist="38100" dir="16200000" rotWithShape="0">
                      <a:prstClr val="black">
                        <a:alpha val="40000"/>
                      </a:prstClr>
                    </a:outerShdw>
                  </a:effectLst>
                  <a:latin typeface="微软雅黑" pitchFamily="34" charset="-122"/>
                  <a:ea typeface="微软雅黑" pitchFamily="34" charset="-122"/>
                </a:rPr>
                <a:t>输入文本</a:t>
              </a:r>
              <a:endParaRPr kumimoji="0" lang="zh-CN" altLang="en-US" sz="1400" b="1" i="0" u="none" strike="noStrike" kern="0" cap="none" spc="-70" normalizeH="0" baseline="0" noProof="0" dirty="0" smtClean="0">
                <a:ln>
                  <a:noFill/>
                </a:ln>
                <a:solidFill>
                  <a:srgbClr val="FFFFFF"/>
                </a:solidFill>
                <a:effectLst>
                  <a:outerShdw blurRad="50800" dist="38100" dir="16200000" rotWithShape="0">
                    <a:prstClr val="black">
                      <a:alpha val="40000"/>
                    </a:prstClr>
                  </a:outerShdw>
                </a:effectLst>
                <a:uLnTx/>
                <a:uFillTx/>
                <a:latin typeface="微软雅黑" pitchFamily="34" charset="-122"/>
                <a:ea typeface="微软雅黑" pitchFamily="34" charset="-122"/>
              </a:endParaRPr>
            </a:p>
          </p:txBody>
        </p:sp>
      </p:grpSp>
      <p:grpSp>
        <p:nvGrpSpPr>
          <p:cNvPr id="11" name="组合 10"/>
          <p:cNvGrpSpPr/>
          <p:nvPr/>
        </p:nvGrpSpPr>
        <p:grpSpPr>
          <a:xfrm>
            <a:off x="4090104" y="1242835"/>
            <a:ext cx="1356289" cy="1362810"/>
            <a:chOff x="3501683" y="1116781"/>
            <a:chExt cx="2268664" cy="2279571"/>
          </a:xfrm>
        </p:grpSpPr>
        <p:sp>
          <p:nvSpPr>
            <p:cNvPr id="12" name="Oval 8"/>
            <p:cNvSpPr>
              <a:spLocks noChangeArrowheads="1"/>
            </p:cNvSpPr>
            <p:nvPr/>
          </p:nvSpPr>
          <p:spPr bwMode="auto">
            <a:xfrm>
              <a:off x="3501683" y="1116781"/>
              <a:ext cx="2268664" cy="2279571"/>
            </a:xfrm>
            <a:prstGeom prst="ellipse">
              <a:avLst/>
            </a:prstGeom>
            <a:solidFill>
              <a:srgbClr val="92AF27"/>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3" name="Oval 9"/>
            <p:cNvSpPr>
              <a:spLocks noChangeArrowheads="1"/>
            </p:cNvSpPr>
            <p:nvPr/>
          </p:nvSpPr>
          <p:spPr bwMode="auto">
            <a:xfrm>
              <a:off x="4304130" y="1163525"/>
              <a:ext cx="604562" cy="609236"/>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4" name="WordArt 56"/>
            <p:cNvSpPr>
              <a:spLocks noChangeArrowheads="1" noChangeShapeType="1" noTextEdit="1"/>
            </p:cNvSpPr>
            <p:nvPr/>
          </p:nvSpPr>
          <p:spPr bwMode="auto">
            <a:xfrm>
              <a:off x="3878225" y="1945983"/>
              <a:ext cx="1515578" cy="45132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lvl="0" algn="ctr">
                <a:defRPr/>
              </a:pPr>
              <a:r>
                <a:rPr lang="zh-CN" altLang="en-US" sz="1400" b="1" kern="0" spc="-70" dirty="0">
                  <a:solidFill>
                    <a:srgbClr val="FFFFFF"/>
                  </a:solidFill>
                  <a:effectLst>
                    <a:outerShdw blurRad="50800" dist="38100" dir="16200000" rotWithShape="0">
                      <a:prstClr val="black">
                        <a:alpha val="40000"/>
                      </a:prstClr>
                    </a:outerShdw>
                  </a:effectLst>
                  <a:latin typeface="微软雅黑" pitchFamily="34" charset="-122"/>
                  <a:ea typeface="微软雅黑" pitchFamily="34" charset="-122"/>
                </a:rPr>
                <a:t>输入文本</a:t>
              </a:r>
            </a:p>
          </p:txBody>
        </p:sp>
      </p:grpSp>
      <p:grpSp>
        <p:nvGrpSpPr>
          <p:cNvPr id="15" name="组合 14"/>
          <p:cNvGrpSpPr/>
          <p:nvPr/>
        </p:nvGrpSpPr>
        <p:grpSpPr>
          <a:xfrm>
            <a:off x="4724606" y="2399810"/>
            <a:ext cx="1356289" cy="1362810"/>
            <a:chOff x="3501683" y="1116781"/>
            <a:chExt cx="2268664" cy="2279571"/>
          </a:xfrm>
        </p:grpSpPr>
        <p:sp>
          <p:nvSpPr>
            <p:cNvPr id="16" name="Oval 8"/>
            <p:cNvSpPr>
              <a:spLocks noChangeArrowheads="1"/>
            </p:cNvSpPr>
            <p:nvPr/>
          </p:nvSpPr>
          <p:spPr bwMode="auto">
            <a:xfrm>
              <a:off x="3501683" y="1116781"/>
              <a:ext cx="2268664" cy="2279571"/>
            </a:xfrm>
            <a:prstGeom prst="ellipse">
              <a:avLst/>
            </a:prstGeom>
            <a:solidFill>
              <a:srgbClr val="38B28A"/>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7" name="Oval 9"/>
            <p:cNvSpPr>
              <a:spLocks noChangeArrowheads="1"/>
            </p:cNvSpPr>
            <p:nvPr/>
          </p:nvSpPr>
          <p:spPr bwMode="auto">
            <a:xfrm>
              <a:off x="4304130" y="1163525"/>
              <a:ext cx="604562" cy="609236"/>
            </a:xfrm>
            <a:prstGeom prst="ellipse">
              <a:avLst/>
            </a:prstGeom>
            <a:gradFill rotWithShape="1">
              <a:gsLst>
                <a:gs pos="0">
                  <a:srgbClr val="FFFFFF">
                    <a:alpha val="50000"/>
                  </a:srgbClr>
                </a:gs>
                <a:gs pos="100000">
                  <a:srgbClr val="000000">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smtClean="0">
                <a:ln>
                  <a:noFill/>
                </a:ln>
                <a:solidFill>
                  <a:sysClr val="windowText" lastClr="000000"/>
                </a:solidFill>
                <a:effectLst/>
                <a:uLnTx/>
                <a:uFillTx/>
              </a:endParaRPr>
            </a:p>
          </p:txBody>
        </p:sp>
        <p:sp>
          <p:nvSpPr>
            <p:cNvPr id="18" name="WordArt 56"/>
            <p:cNvSpPr>
              <a:spLocks noChangeArrowheads="1" noChangeShapeType="1" noTextEdit="1"/>
            </p:cNvSpPr>
            <p:nvPr/>
          </p:nvSpPr>
          <p:spPr bwMode="auto">
            <a:xfrm>
              <a:off x="3878225" y="2030901"/>
              <a:ext cx="1515578" cy="451329"/>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Plain">
                <a:avLst>
                  <a:gd name="adj" fmla="val 50000"/>
                </a:avLst>
              </a:prstTxWarp>
            </a:bodyPr>
            <a:lstStyle/>
            <a:p>
              <a:pPr lvl="0" algn="ctr">
                <a:defRPr/>
              </a:pPr>
              <a:r>
                <a:rPr lang="zh-CN" altLang="en-US" sz="1400" b="1" kern="0" spc="-70" dirty="0">
                  <a:solidFill>
                    <a:srgbClr val="FFFFFF"/>
                  </a:solidFill>
                  <a:effectLst>
                    <a:outerShdw blurRad="50800" dist="38100" dir="16200000" rotWithShape="0">
                      <a:prstClr val="black">
                        <a:alpha val="40000"/>
                      </a:prstClr>
                    </a:outerShdw>
                  </a:effectLst>
                  <a:latin typeface="微软雅黑" pitchFamily="34" charset="-122"/>
                  <a:ea typeface="微软雅黑" pitchFamily="34" charset="-122"/>
                </a:rPr>
                <a:t>输入文本</a:t>
              </a:r>
            </a:p>
          </p:txBody>
        </p:sp>
      </p:grpSp>
      <p:grpSp>
        <p:nvGrpSpPr>
          <p:cNvPr id="19" name="组合 18"/>
          <p:cNvGrpSpPr/>
          <p:nvPr/>
        </p:nvGrpSpPr>
        <p:grpSpPr>
          <a:xfrm>
            <a:off x="1331640" y="1066638"/>
            <a:ext cx="2716103" cy="857602"/>
            <a:chOff x="617823" y="2317254"/>
            <a:chExt cx="2716103" cy="857602"/>
          </a:xfrm>
        </p:grpSpPr>
        <p:cxnSp>
          <p:nvCxnSpPr>
            <p:cNvPr id="20" name="直接连接符 19"/>
            <p:cNvCxnSpPr/>
            <p:nvPr/>
          </p:nvCxnSpPr>
          <p:spPr>
            <a:xfrm>
              <a:off x="683568" y="2760937"/>
              <a:ext cx="2586858" cy="0"/>
            </a:xfrm>
            <a:prstGeom prst="line">
              <a:avLst/>
            </a:prstGeom>
            <a:ln>
              <a:solidFill>
                <a:schemeClr val="tx1">
                  <a:lumMod val="85000"/>
                  <a:lumOff val="15000"/>
                </a:schemeClr>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sp>
          <p:nvSpPr>
            <p:cNvPr id="21" name="文本框 8"/>
            <p:cNvSpPr txBox="1"/>
            <p:nvPr/>
          </p:nvSpPr>
          <p:spPr>
            <a:xfrm>
              <a:off x="645134" y="2797830"/>
              <a:ext cx="268879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b="1" dirty="0" smtClean="0">
                  <a:solidFill>
                    <a:schemeClr val="tx1">
                      <a:lumMod val="65000"/>
                      <a:lumOff val="35000"/>
                    </a:schemeClr>
                  </a:solidFill>
                  <a:latin typeface="微软雅黑" pitchFamily="34" charset="-122"/>
                  <a:ea typeface="微软雅黑" pitchFamily="34" charset="-122"/>
                </a:rPr>
                <a:t>请</a:t>
              </a:r>
              <a:r>
                <a:rPr lang="zh-CN" altLang="en-US" sz="1000" b="1" dirty="0">
                  <a:solidFill>
                    <a:schemeClr val="tx1">
                      <a:lumMod val="65000"/>
                      <a:lumOff val="35000"/>
                    </a:schemeClr>
                  </a:solidFill>
                  <a:latin typeface="微软雅黑" pitchFamily="34" charset="-122"/>
                  <a:ea typeface="微软雅黑" pitchFamily="34" charset="-122"/>
                </a:rPr>
                <a:t>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a:p>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22" name="矩形 21"/>
            <p:cNvSpPr/>
            <p:nvPr/>
          </p:nvSpPr>
          <p:spPr>
            <a:xfrm>
              <a:off x="617823" y="2317254"/>
              <a:ext cx="2031325" cy="369332"/>
            </a:xfrm>
            <a:prstGeom prst="rect">
              <a:avLst/>
            </a:prstGeom>
          </p:spPr>
          <p:txBody>
            <a:bodyPr wrap="none">
              <a:spAutoFit/>
            </a:bodyPr>
            <a:lstStyle/>
            <a:p>
              <a:r>
                <a:rPr lang="zh-CN" altLang="en-US" b="1" dirty="0">
                  <a:solidFill>
                    <a:srgbClr val="EC3730"/>
                  </a:solidFill>
                  <a:latin typeface="微软雅黑" pitchFamily="34" charset="-122"/>
                  <a:ea typeface="微软雅黑" pitchFamily="34" charset="-122"/>
                </a:rPr>
                <a:t>单击此处输入标题</a:t>
              </a:r>
              <a:endParaRPr lang="en-US" altLang="zh-CN" b="1" dirty="0">
                <a:solidFill>
                  <a:srgbClr val="EC3730"/>
                </a:solidFill>
                <a:latin typeface="微软雅黑" pitchFamily="34" charset="-122"/>
                <a:ea typeface="微软雅黑" pitchFamily="34" charset="-122"/>
              </a:endParaRPr>
            </a:p>
          </p:txBody>
        </p:sp>
      </p:grpSp>
      <p:grpSp>
        <p:nvGrpSpPr>
          <p:cNvPr id="23" name="组合 22"/>
          <p:cNvGrpSpPr/>
          <p:nvPr/>
        </p:nvGrpSpPr>
        <p:grpSpPr>
          <a:xfrm>
            <a:off x="845608" y="2681255"/>
            <a:ext cx="2716103" cy="857602"/>
            <a:chOff x="617823" y="2317254"/>
            <a:chExt cx="2716103" cy="857602"/>
          </a:xfrm>
        </p:grpSpPr>
        <p:cxnSp>
          <p:nvCxnSpPr>
            <p:cNvPr id="24" name="直接连接符 23"/>
            <p:cNvCxnSpPr/>
            <p:nvPr/>
          </p:nvCxnSpPr>
          <p:spPr>
            <a:xfrm>
              <a:off x="683568" y="2760937"/>
              <a:ext cx="2586858" cy="0"/>
            </a:xfrm>
            <a:prstGeom prst="line">
              <a:avLst/>
            </a:prstGeom>
            <a:ln>
              <a:solidFill>
                <a:schemeClr val="tx1">
                  <a:lumMod val="85000"/>
                  <a:lumOff val="15000"/>
                </a:schemeClr>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sp>
          <p:nvSpPr>
            <p:cNvPr id="25" name="文本框 8"/>
            <p:cNvSpPr txBox="1"/>
            <p:nvPr/>
          </p:nvSpPr>
          <p:spPr>
            <a:xfrm>
              <a:off x="645134" y="2797830"/>
              <a:ext cx="268879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b="1" dirty="0" smtClean="0">
                  <a:solidFill>
                    <a:schemeClr val="tx1">
                      <a:lumMod val="65000"/>
                      <a:lumOff val="35000"/>
                    </a:schemeClr>
                  </a:solidFill>
                  <a:latin typeface="微软雅黑" pitchFamily="34" charset="-122"/>
                  <a:ea typeface="微软雅黑" pitchFamily="34" charset="-122"/>
                </a:rPr>
                <a:t>请</a:t>
              </a:r>
              <a:r>
                <a:rPr lang="zh-CN" altLang="en-US" sz="1000" b="1" dirty="0">
                  <a:solidFill>
                    <a:schemeClr val="tx1">
                      <a:lumMod val="65000"/>
                      <a:lumOff val="35000"/>
                    </a:schemeClr>
                  </a:solidFill>
                  <a:latin typeface="微软雅黑" pitchFamily="34" charset="-122"/>
                  <a:ea typeface="微软雅黑" pitchFamily="34" charset="-122"/>
                </a:rPr>
                <a:t>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a:p>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26" name="矩形 25"/>
            <p:cNvSpPr/>
            <p:nvPr/>
          </p:nvSpPr>
          <p:spPr>
            <a:xfrm>
              <a:off x="617823" y="2317254"/>
              <a:ext cx="2031325" cy="369332"/>
            </a:xfrm>
            <a:prstGeom prst="rect">
              <a:avLst/>
            </a:prstGeom>
          </p:spPr>
          <p:txBody>
            <a:bodyPr wrap="none">
              <a:spAutoFit/>
            </a:bodyPr>
            <a:lstStyle/>
            <a:p>
              <a:r>
                <a:rPr lang="zh-CN" altLang="en-US" b="1" dirty="0">
                  <a:solidFill>
                    <a:srgbClr val="EC3730"/>
                  </a:solidFill>
                  <a:latin typeface="微软雅黑" pitchFamily="34" charset="-122"/>
                  <a:ea typeface="微软雅黑" pitchFamily="34" charset="-122"/>
                </a:rPr>
                <a:t>单击此处输入标题</a:t>
              </a:r>
              <a:endParaRPr lang="en-US" altLang="zh-CN" b="1" dirty="0">
                <a:solidFill>
                  <a:srgbClr val="EC3730"/>
                </a:solidFill>
                <a:latin typeface="微软雅黑" pitchFamily="34" charset="-122"/>
                <a:ea typeface="微软雅黑" pitchFamily="34" charset="-122"/>
              </a:endParaRPr>
            </a:p>
          </p:txBody>
        </p:sp>
      </p:grpSp>
      <p:grpSp>
        <p:nvGrpSpPr>
          <p:cNvPr id="27" name="组合 26"/>
          <p:cNvGrpSpPr/>
          <p:nvPr/>
        </p:nvGrpSpPr>
        <p:grpSpPr>
          <a:xfrm flipH="1">
            <a:off x="5931644" y="2625121"/>
            <a:ext cx="3158086" cy="809891"/>
            <a:chOff x="112340" y="2364965"/>
            <a:chExt cx="3158086" cy="809891"/>
          </a:xfrm>
        </p:grpSpPr>
        <p:cxnSp>
          <p:nvCxnSpPr>
            <p:cNvPr id="28" name="直接连接符 27"/>
            <p:cNvCxnSpPr/>
            <p:nvPr/>
          </p:nvCxnSpPr>
          <p:spPr>
            <a:xfrm>
              <a:off x="683568" y="2760937"/>
              <a:ext cx="2586858" cy="0"/>
            </a:xfrm>
            <a:prstGeom prst="line">
              <a:avLst/>
            </a:prstGeom>
            <a:ln>
              <a:solidFill>
                <a:schemeClr val="tx1">
                  <a:lumMod val="85000"/>
                  <a:lumOff val="15000"/>
                </a:schemeClr>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sp>
          <p:nvSpPr>
            <p:cNvPr id="29" name="文本框 8"/>
            <p:cNvSpPr txBox="1"/>
            <p:nvPr/>
          </p:nvSpPr>
          <p:spPr>
            <a:xfrm>
              <a:off x="112340" y="2797830"/>
              <a:ext cx="2688792" cy="37702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b="1" dirty="0" smtClean="0">
                  <a:solidFill>
                    <a:schemeClr val="tx1">
                      <a:lumMod val="65000"/>
                      <a:lumOff val="35000"/>
                    </a:schemeClr>
                  </a:solidFill>
                  <a:latin typeface="微软雅黑" pitchFamily="34" charset="-122"/>
                  <a:ea typeface="微软雅黑" pitchFamily="34" charset="-122"/>
                </a:rPr>
                <a:t>请</a:t>
              </a:r>
              <a:r>
                <a:rPr lang="zh-CN" altLang="en-US" sz="1000" b="1" dirty="0">
                  <a:solidFill>
                    <a:schemeClr val="tx1">
                      <a:lumMod val="65000"/>
                      <a:lumOff val="35000"/>
                    </a:schemeClr>
                  </a:solidFill>
                  <a:latin typeface="微软雅黑" pitchFamily="34" charset="-122"/>
                  <a:ea typeface="微软雅黑" pitchFamily="34" charset="-122"/>
                </a:rPr>
                <a:t>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a:p>
              <a:r>
                <a:rPr lang="zh-CN" altLang="en-US" sz="1000" b="1" dirty="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b="1" dirty="0">
                <a:solidFill>
                  <a:schemeClr val="tx1">
                    <a:lumMod val="65000"/>
                    <a:lumOff val="35000"/>
                  </a:schemeClr>
                </a:solidFill>
                <a:latin typeface="微软雅黑" pitchFamily="34" charset="-122"/>
                <a:ea typeface="微软雅黑" pitchFamily="34" charset="-122"/>
              </a:endParaRPr>
            </a:p>
          </p:txBody>
        </p:sp>
        <p:sp>
          <p:nvSpPr>
            <p:cNvPr id="30" name="矩形 29"/>
            <p:cNvSpPr/>
            <p:nvPr/>
          </p:nvSpPr>
          <p:spPr>
            <a:xfrm>
              <a:off x="739194" y="2364965"/>
              <a:ext cx="2031325" cy="369332"/>
            </a:xfrm>
            <a:prstGeom prst="rect">
              <a:avLst/>
            </a:prstGeom>
          </p:spPr>
          <p:txBody>
            <a:bodyPr wrap="none">
              <a:spAutoFit/>
            </a:bodyPr>
            <a:lstStyle/>
            <a:p>
              <a:r>
                <a:rPr lang="zh-CN" altLang="en-US" b="1" dirty="0">
                  <a:solidFill>
                    <a:srgbClr val="EC3730"/>
                  </a:solidFill>
                  <a:latin typeface="微软雅黑" pitchFamily="34" charset="-122"/>
                  <a:ea typeface="微软雅黑" pitchFamily="34" charset="-122"/>
                </a:rPr>
                <a:t>单击此处输入标题</a:t>
              </a:r>
              <a:endParaRPr lang="en-US" altLang="zh-CN" b="1" dirty="0">
                <a:solidFill>
                  <a:srgbClr val="EC3730"/>
                </a:solidFill>
                <a:latin typeface="微软雅黑" pitchFamily="34" charset="-122"/>
                <a:ea typeface="微软雅黑" pitchFamily="34" charset="-122"/>
              </a:endParaRPr>
            </a:p>
          </p:txBody>
        </p:sp>
      </p:grpSp>
      <p:grpSp>
        <p:nvGrpSpPr>
          <p:cNvPr id="31" name="组合 30"/>
          <p:cNvGrpSpPr/>
          <p:nvPr/>
        </p:nvGrpSpPr>
        <p:grpSpPr>
          <a:xfrm>
            <a:off x="16705" y="214652"/>
            <a:ext cx="502756" cy="497280"/>
            <a:chOff x="8532440" y="316982"/>
            <a:chExt cx="385704" cy="381503"/>
          </a:xfrm>
        </p:grpSpPr>
        <p:grpSp>
          <p:nvGrpSpPr>
            <p:cNvPr id="32" name="组合 31"/>
            <p:cNvGrpSpPr/>
            <p:nvPr/>
          </p:nvGrpSpPr>
          <p:grpSpPr>
            <a:xfrm>
              <a:off x="8698011" y="316982"/>
              <a:ext cx="220133" cy="381503"/>
              <a:chOff x="6728131" y="339502"/>
              <a:chExt cx="220133" cy="381503"/>
            </a:xfrm>
          </p:grpSpPr>
          <p:sp>
            <p:nvSpPr>
              <p:cNvPr id="34" name="矩形 33"/>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矩形 32"/>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611560" y="638652"/>
            <a:ext cx="2782912" cy="45719"/>
            <a:chOff x="708968" y="614323"/>
            <a:chExt cx="2278856" cy="66467"/>
          </a:xfrm>
        </p:grpSpPr>
        <p:cxnSp>
          <p:nvCxnSpPr>
            <p:cNvPr id="37" name="直接连接符 36"/>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39" name="TextBox 38"/>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40" name="TextBox 39"/>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41" name="TextBox 40"/>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65797286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6" presetClass="entr" presetSubtype="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7">
                                          <p:stCondLst>
                                            <p:cond delay="0"/>
                                          </p:stCondLst>
                                        </p:cTn>
                                        <p:tgtEl>
                                          <p:spTgt spid="11"/>
                                        </p:tgtEl>
                                      </p:cBhvr>
                                    </p:animEffect>
                                    <p:anim calcmode="lin" valueType="num">
                                      <p:cBhvr>
                                        <p:cTn id="14" dur="1594"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15" dur="581"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6" dur="581" tmFilter="0, 0; 0.125,0.2665; 0.25,0.4; 0.375,0.465; 0.5,0.5;  0.625,0.535; 0.75,0.6; 0.875,0.7335; 1,1">
                                          <p:stCondLst>
                                            <p:cond delay="581"/>
                                          </p:stCondLst>
                                        </p:cTn>
                                        <p:tgtEl>
                                          <p:spTgt spid="11"/>
                                        </p:tgtEl>
                                        <p:attrNameLst>
                                          <p:attrName>ppt_y</p:attrName>
                                        </p:attrNameLst>
                                      </p:cBhvr>
                                      <p:tavLst>
                                        <p:tav tm="0" fmla="#ppt_y-sin(pi*$)/9">
                                          <p:val>
                                            <p:fltVal val="0"/>
                                          </p:val>
                                        </p:tav>
                                        <p:tav tm="100000">
                                          <p:val>
                                            <p:fltVal val="1"/>
                                          </p:val>
                                        </p:tav>
                                      </p:tavLst>
                                    </p:anim>
                                    <p:anim calcmode="lin" valueType="num">
                                      <p:cBhvr>
                                        <p:cTn id="17" dur="290" tmFilter="0, 0; 0.125,0.2665; 0.25,0.4; 0.375,0.465; 0.5,0.5;  0.625,0.535; 0.75,0.6; 0.875,0.7335; 1,1">
                                          <p:stCondLst>
                                            <p:cond delay="1159"/>
                                          </p:stCondLst>
                                        </p:cTn>
                                        <p:tgtEl>
                                          <p:spTgt spid="11"/>
                                        </p:tgtEl>
                                        <p:attrNameLst>
                                          <p:attrName>ppt_y</p:attrName>
                                        </p:attrNameLst>
                                      </p:cBhvr>
                                      <p:tavLst>
                                        <p:tav tm="0" fmla="#ppt_y-sin(pi*$)/27">
                                          <p:val>
                                            <p:fltVal val="0"/>
                                          </p:val>
                                        </p:tav>
                                        <p:tav tm="100000">
                                          <p:val>
                                            <p:fltVal val="1"/>
                                          </p:val>
                                        </p:tav>
                                      </p:tavLst>
                                    </p:anim>
                                    <p:anim calcmode="lin" valueType="num">
                                      <p:cBhvr>
                                        <p:cTn id="18" dur="144" tmFilter="0, 0; 0.125,0.2665; 0.25,0.4; 0.375,0.465; 0.5,0.5;  0.625,0.535; 0.75,0.6; 0.875,0.7335; 1,1">
                                          <p:stCondLst>
                                            <p:cond delay="1449"/>
                                          </p:stCondLst>
                                        </p:cTn>
                                        <p:tgtEl>
                                          <p:spTgt spid="11"/>
                                        </p:tgtEl>
                                        <p:attrNameLst>
                                          <p:attrName>ppt_y</p:attrName>
                                        </p:attrNameLst>
                                      </p:cBhvr>
                                      <p:tavLst>
                                        <p:tav tm="0" fmla="#ppt_y-sin(pi*$)/81">
                                          <p:val>
                                            <p:fltVal val="0"/>
                                          </p:val>
                                        </p:tav>
                                        <p:tav tm="100000">
                                          <p:val>
                                            <p:fltVal val="1"/>
                                          </p:val>
                                        </p:tav>
                                      </p:tavLst>
                                    </p:anim>
                                    <p:animScale>
                                      <p:cBhvr>
                                        <p:cTn id="19" dur="23">
                                          <p:stCondLst>
                                            <p:cond delay="569"/>
                                          </p:stCondLst>
                                        </p:cTn>
                                        <p:tgtEl>
                                          <p:spTgt spid="11"/>
                                        </p:tgtEl>
                                      </p:cBhvr>
                                      <p:to x="100000" y="60000"/>
                                    </p:animScale>
                                    <p:animScale>
                                      <p:cBhvr>
                                        <p:cTn id="20" dur="145" decel="50000">
                                          <p:stCondLst>
                                            <p:cond delay="592"/>
                                          </p:stCondLst>
                                        </p:cTn>
                                        <p:tgtEl>
                                          <p:spTgt spid="11"/>
                                        </p:tgtEl>
                                      </p:cBhvr>
                                      <p:to x="100000" y="100000"/>
                                    </p:animScale>
                                    <p:animScale>
                                      <p:cBhvr>
                                        <p:cTn id="21" dur="23">
                                          <p:stCondLst>
                                            <p:cond delay="1148"/>
                                          </p:stCondLst>
                                        </p:cTn>
                                        <p:tgtEl>
                                          <p:spTgt spid="11"/>
                                        </p:tgtEl>
                                      </p:cBhvr>
                                      <p:to x="100000" y="80000"/>
                                    </p:animScale>
                                    <p:animScale>
                                      <p:cBhvr>
                                        <p:cTn id="22" dur="145" decel="50000">
                                          <p:stCondLst>
                                            <p:cond delay="1171"/>
                                          </p:stCondLst>
                                        </p:cTn>
                                        <p:tgtEl>
                                          <p:spTgt spid="11"/>
                                        </p:tgtEl>
                                      </p:cBhvr>
                                      <p:to x="100000" y="100000"/>
                                    </p:animScale>
                                    <p:animScale>
                                      <p:cBhvr>
                                        <p:cTn id="23" dur="23">
                                          <p:stCondLst>
                                            <p:cond delay="1437"/>
                                          </p:stCondLst>
                                        </p:cTn>
                                        <p:tgtEl>
                                          <p:spTgt spid="11"/>
                                        </p:tgtEl>
                                      </p:cBhvr>
                                      <p:to x="100000" y="90000"/>
                                    </p:animScale>
                                    <p:animScale>
                                      <p:cBhvr>
                                        <p:cTn id="24" dur="145" decel="50000">
                                          <p:stCondLst>
                                            <p:cond delay="1459"/>
                                          </p:stCondLst>
                                        </p:cTn>
                                        <p:tgtEl>
                                          <p:spTgt spid="11"/>
                                        </p:tgtEl>
                                      </p:cBhvr>
                                      <p:to x="100000" y="100000"/>
                                    </p:animScale>
                                    <p:animScale>
                                      <p:cBhvr>
                                        <p:cTn id="25" dur="23">
                                          <p:stCondLst>
                                            <p:cond delay="1582"/>
                                          </p:stCondLst>
                                        </p:cTn>
                                        <p:tgtEl>
                                          <p:spTgt spid="11"/>
                                        </p:tgtEl>
                                      </p:cBhvr>
                                      <p:to x="100000" y="95000"/>
                                    </p:animScale>
                                    <p:animScale>
                                      <p:cBhvr>
                                        <p:cTn id="26" dur="145" decel="50000">
                                          <p:stCondLst>
                                            <p:cond delay="1605"/>
                                          </p:stCondLst>
                                        </p:cTn>
                                        <p:tgtEl>
                                          <p:spTgt spid="11"/>
                                        </p:tgtEl>
                                      </p:cBhvr>
                                      <p:to x="100000" y="100000"/>
                                    </p:animScale>
                                  </p:childTnLst>
                                </p:cTn>
                              </p:par>
                            </p:childTnLst>
                          </p:cTn>
                        </p:par>
                        <p:par>
                          <p:cTn id="27" fill="hold">
                            <p:stCondLst>
                              <p:cond delay="2250"/>
                            </p:stCondLst>
                            <p:childTnLst>
                              <p:par>
                                <p:cTn id="28" presetID="26" presetClass="entr" presetSubtype="0" fill="hold"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down)">
                                      <p:cBhvr>
                                        <p:cTn id="30" dur="507">
                                          <p:stCondLst>
                                            <p:cond delay="0"/>
                                          </p:stCondLst>
                                        </p:cTn>
                                        <p:tgtEl>
                                          <p:spTgt spid="7"/>
                                        </p:tgtEl>
                                      </p:cBhvr>
                                    </p:animEffect>
                                    <p:anim calcmode="lin" valueType="num">
                                      <p:cBhvr>
                                        <p:cTn id="31" dur="1594"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32" dur="581"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33" dur="581" tmFilter="0, 0; 0.125,0.2665; 0.25,0.4; 0.375,0.465; 0.5,0.5;  0.625,0.535; 0.75,0.6; 0.875,0.7335; 1,1">
                                          <p:stCondLst>
                                            <p:cond delay="581"/>
                                          </p:stCondLst>
                                        </p:cTn>
                                        <p:tgtEl>
                                          <p:spTgt spid="7"/>
                                        </p:tgtEl>
                                        <p:attrNameLst>
                                          <p:attrName>ppt_y</p:attrName>
                                        </p:attrNameLst>
                                      </p:cBhvr>
                                      <p:tavLst>
                                        <p:tav tm="0" fmla="#ppt_y-sin(pi*$)/9">
                                          <p:val>
                                            <p:fltVal val="0"/>
                                          </p:val>
                                        </p:tav>
                                        <p:tav tm="100000">
                                          <p:val>
                                            <p:fltVal val="1"/>
                                          </p:val>
                                        </p:tav>
                                      </p:tavLst>
                                    </p:anim>
                                    <p:anim calcmode="lin" valueType="num">
                                      <p:cBhvr>
                                        <p:cTn id="34" dur="290" tmFilter="0, 0; 0.125,0.2665; 0.25,0.4; 0.375,0.465; 0.5,0.5;  0.625,0.535; 0.75,0.6; 0.875,0.7335; 1,1">
                                          <p:stCondLst>
                                            <p:cond delay="1159"/>
                                          </p:stCondLst>
                                        </p:cTn>
                                        <p:tgtEl>
                                          <p:spTgt spid="7"/>
                                        </p:tgtEl>
                                        <p:attrNameLst>
                                          <p:attrName>ppt_y</p:attrName>
                                        </p:attrNameLst>
                                      </p:cBhvr>
                                      <p:tavLst>
                                        <p:tav tm="0" fmla="#ppt_y-sin(pi*$)/27">
                                          <p:val>
                                            <p:fltVal val="0"/>
                                          </p:val>
                                        </p:tav>
                                        <p:tav tm="100000">
                                          <p:val>
                                            <p:fltVal val="1"/>
                                          </p:val>
                                        </p:tav>
                                      </p:tavLst>
                                    </p:anim>
                                    <p:anim calcmode="lin" valueType="num">
                                      <p:cBhvr>
                                        <p:cTn id="35" dur="144" tmFilter="0, 0; 0.125,0.2665; 0.25,0.4; 0.375,0.465; 0.5,0.5;  0.625,0.535; 0.75,0.6; 0.875,0.7335; 1,1">
                                          <p:stCondLst>
                                            <p:cond delay="1449"/>
                                          </p:stCondLst>
                                        </p:cTn>
                                        <p:tgtEl>
                                          <p:spTgt spid="7"/>
                                        </p:tgtEl>
                                        <p:attrNameLst>
                                          <p:attrName>ppt_y</p:attrName>
                                        </p:attrNameLst>
                                      </p:cBhvr>
                                      <p:tavLst>
                                        <p:tav tm="0" fmla="#ppt_y-sin(pi*$)/81">
                                          <p:val>
                                            <p:fltVal val="0"/>
                                          </p:val>
                                        </p:tav>
                                        <p:tav tm="100000">
                                          <p:val>
                                            <p:fltVal val="1"/>
                                          </p:val>
                                        </p:tav>
                                      </p:tavLst>
                                    </p:anim>
                                    <p:animScale>
                                      <p:cBhvr>
                                        <p:cTn id="36" dur="23">
                                          <p:stCondLst>
                                            <p:cond delay="569"/>
                                          </p:stCondLst>
                                        </p:cTn>
                                        <p:tgtEl>
                                          <p:spTgt spid="7"/>
                                        </p:tgtEl>
                                      </p:cBhvr>
                                      <p:to x="100000" y="60000"/>
                                    </p:animScale>
                                    <p:animScale>
                                      <p:cBhvr>
                                        <p:cTn id="37" dur="145" decel="50000">
                                          <p:stCondLst>
                                            <p:cond delay="592"/>
                                          </p:stCondLst>
                                        </p:cTn>
                                        <p:tgtEl>
                                          <p:spTgt spid="7"/>
                                        </p:tgtEl>
                                      </p:cBhvr>
                                      <p:to x="100000" y="100000"/>
                                    </p:animScale>
                                    <p:animScale>
                                      <p:cBhvr>
                                        <p:cTn id="38" dur="23">
                                          <p:stCondLst>
                                            <p:cond delay="1148"/>
                                          </p:stCondLst>
                                        </p:cTn>
                                        <p:tgtEl>
                                          <p:spTgt spid="7"/>
                                        </p:tgtEl>
                                      </p:cBhvr>
                                      <p:to x="100000" y="80000"/>
                                    </p:animScale>
                                    <p:animScale>
                                      <p:cBhvr>
                                        <p:cTn id="39" dur="145" decel="50000">
                                          <p:stCondLst>
                                            <p:cond delay="1171"/>
                                          </p:stCondLst>
                                        </p:cTn>
                                        <p:tgtEl>
                                          <p:spTgt spid="7"/>
                                        </p:tgtEl>
                                      </p:cBhvr>
                                      <p:to x="100000" y="100000"/>
                                    </p:animScale>
                                    <p:animScale>
                                      <p:cBhvr>
                                        <p:cTn id="40" dur="23">
                                          <p:stCondLst>
                                            <p:cond delay="1437"/>
                                          </p:stCondLst>
                                        </p:cTn>
                                        <p:tgtEl>
                                          <p:spTgt spid="7"/>
                                        </p:tgtEl>
                                      </p:cBhvr>
                                      <p:to x="100000" y="90000"/>
                                    </p:animScale>
                                    <p:animScale>
                                      <p:cBhvr>
                                        <p:cTn id="41" dur="145" decel="50000">
                                          <p:stCondLst>
                                            <p:cond delay="1459"/>
                                          </p:stCondLst>
                                        </p:cTn>
                                        <p:tgtEl>
                                          <p:spTgt spid="7"/>
                                        </p:tgtEl>
                                      </p:cBhvr>
                                      <p:to x="100000" y="100000"/>
                                    </p:animScale>
                                    <p:animScale>
                                      <p:cBhvr>
                                        <p:cTn id="42" dur="23">
                                          <p:stCondLst>
                                            <p:cond delay="1582"/>
                                          </p:stCondLst>
                                        </p:cTn>
                                        <p:tgtEl>
                                          <p:spTgt spid="7"/>
                                        </p:tgtEl>
                                      </p:cBhvr>
                                      <p:to x="100000" y="95000"/>
                                    </p:animScale>
                                    <p:animScale>
                                      <p:cBhvr>
                                        <p:cTn id="43" dur="145" decel="50000">
                                          <p:stCondLst>
                                            <p:cond delay="1605"/>
                                          </p:stCondLst>
                                        </p:cTn>
                                        <p:tgtEl>
                                          <p:spTgt spid="7"/>
                                        </p:tgtEl>
                                      </p:cBhvr>
                                      <p:to x="100000" y="100000"/>
                                    </p:animScale>
                                  </p:childTnLst>
                                </p:cTn>
                              </p:par>
                            </p:childTnLst>
                          </p:cTn>
                        </p:par>
                        <p:par>
                          <p:cTn id="44" fill="hold">
                            <p:stCondLst>
                              <p:cond delay="4000"/>
                            </p:stCondLst>
                            <p:childTnLst>
                              <p:par>
                                <p:cTn id="45" presetID="26" presetClass="entr" presetSubtype="0" fill="hold"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down)">
                                      <p:cBhvr>
                                        <p:cTn id="47" dur="507">
                                          <p:stCondLst>
                                            <p:cond delay="0"/>
                                          </p:stCondLst>
                                        </p:cTn>
                                        <p:tgtEl>
                                          <p:spTgt spid="15"/>
                                        </p:tgtEl>
                                      </p:cBhvr>
                                    </p:animEffect>
                                    <p:anim calcmode="lin" valueType="num">
                                      <p:cBhvr>
                                        <p:cTn id="48" dur="1594" tmFilter="0,0; 0.14,0.36; 0.43,0.73; 0.71,0.91; 1.0,1.0">
                                          <p:stCondLst>
                                            <p:cond delay="0"/>
                                          </p:stCondLst>
                                        </p:cTn>
                                        <p:tgtEl>
                                          <p:spTgt spid="15"/>
                                        </p:tgtEl>
                                        <p:attrNameLst>
                                          <p:attrName>ppt_x</p:attrName>
                                        </p:attrNameLst>
                                      </p:cBhvr>
                                      <p:tavLst>
                                        <p:tav tm="0">
                                          <p:val>
                                            <p:strVal val="#ppt_x-0.25"/>
                                          </p:val>
                                        </p:tav>
                                        <p:tav tm="100000">
                                          <p:val>
                                            <p:strVal val="#ppt_x"/>
                                          </p:val>
                                        </p:tav>
                                      </p:tavLst>
                                    </p:anim>
                                    <p:anim calcmode="lin" valueType="num">
                                      <p:cBhvr>
                                        <p:cTn id="49" dur="581" tmFilter="0.0,0.0; 0.25,0.07; 0.50,0.2; 0.75,0.467; 1.0,1.0">
                                          <p:stCondLst>
                                            <p:cond delay="0"/>
                                          </p:stCondLst>
                                        </p:cTn>
                                        <p:tgtEl>
                                          <p:spTgt spid="15"/>
                                        </p:tgtEl>
                                        <p:attrNameLst>
                                          <p:attrName>ppt_y</p:attrName>
                                        </p:attrNameLst>
                                      </p:cBhvr>
                                      <p:tavLst>
                                        <p:tav tm="0" fmla="#ppt_y-sin(pi*$)/3">
                                          <p:val>
                                            <p:fltVal val="0.5"/>
                                          </p:val>
                                        </p:tav>
                                        <p:tav tm="100000">
                                          <p:val>
                                            <p:fltVal val="1"/>
                                          </p:val>
                                        </p:tav>
                                      </p:tavLst>
                                    </p:anim>
                                    <p:anim calcmode="lin" valueType="num">
                                      <p:cBhvr>
                                        <p:cTn id="50" dur="581" tmFilter="0, 0; 0.125,0.2665; 0.25,0.4; 0.375,0.465; 0.5,0.5;  0.625,0.535; 0.75,0.6; 0.875,0.7335; 1,1">
                                          <p:stCondLst>
                                            <p:cond delay="581"/>
                                          </p:stCondLst>
                                        </p:cTn>
                                        <p:tgtEl>
                                          <p:spTgt spid="15"/>
                                        </p:tgtEl>
                                        <p:attrNameLst>
                                          <p:attrName>ppt_y</p:attrName>
                                        </p:attrNameLst>
                                      </p:cBhvr>
                                      <p:tavLst>
                                        <p:tav tm="0" fmla="#ppt_y-sin(pi*$)/9">
                                          <p:val>
                                            <p:fltVal val="0"/>
                                          </p:val>
                                        </p:tav>
                                        <p:tav tm="100000">
                                          <p:val>
                                            <p:fltVal val="1"/>
                                          </p:val>
                                        </p:tav>
                                      </p:tavLst>
                                    </p:anim>
                                    <p:anim calcmode="lin" valueType="num">
                                      <p:cBhvr>
                                        <p:cTn id="51" dur="290" tmFilter="0, 0; 0.125,0.2665; 0.25,0.4; 0.375,0.465; 0.5,0.5;  0.625,0.535; 0.75,0.6; 0.875,0.7335; 1,1">
                                          <p:stCondLst>
                                            <p:cond delay="1159"/>
                                          </p:stCondLst>
                                        </p:cTn>
                                        <p:tgtEl>
                                          <p:spTgt spid="15"/>
                                        </p:tgtEl>
                                        <p:attrNameLst>
                                          <p:attrName>ppt_y</p:attrName>
                                        </p:attrNameLst>
                                      </p:cBhvr>
                                      <p:tavLst>
                                        <p:tav tm="0" fmla="#ppt_y-sin(pi*$)/27">
                                          <p:val>
                                            <p:fltVal val="0"/>
                                          </p:val>
                                        </p:tav>
                                        <p:tav tm="100000">
                                          <p:val>
                                            <p:fltVal val="1"/>
                                          </p:val>
                                        </p:tav>
                                      </p:tavLst>
                                    </p:anim>
                                    <p:anim calcmode="lin" valueType="num">
                                      <p:cBhvr>
                                        <p:cTn id="52" dur="144" tmFilter="0, 0; 0.125,0.2665; 0.25,0.4; 0.375,0.465; 0.5,0.5;  0.625,0.535; 0.75,0.6; 0.875,0.7335; 1,1">
                                          <p:stCondLst>
                                            <p:cond delay="1449"/>
                                          </p:stCondLst>
                                        </p:cTn>
                                        <p:tgtEl>
                                          <p:spTgt spid="15"/>
                                        </p:tgtEl>
                                        <p:attrNameLst>
                                          <p:attrName>ppt_y</p:attrName>
                                        </p:attrNameLst>
                                      </p:cBhvr>
                                      <p:tavLst>
                                        <p:tav tm="0" fmla="#ppt_y-sin(pi*$)/81">
                                          <p:val>
                                            <p:fltVal val="0"/>
                                          </p:val>
                                        </p:tav>
                                        <p:tav tm="100000">
                                          <p:val>
                                            <p:fltVal val="1"/>
                                          </p:val>
                                        </p:tav>
                                      </p:tavLst>
                                    </p:anim>
                                    <p:animScale>
                                      <p:cBhvr>
                                        <p:cTn id="53" dur="23">
                                          <p:stCondLst>
                                            <p:cond delay="569"/>
                                          </p:stCondLst>
                                        </p:cTn>
                                        <p:tgtEl>
                                          <p:spTgt spid="15"/>
                                        </p:tgtEl>
                                      </p:cBhvr>
                                      <p:to x="100000" y="60000"/>
                                    </p:animScale>
                                    <p:animScale>
                                      <p:cBhvr>
                                        <p:cTn id="54" dur="145" decel="50000">
                                          <p:stCondLst>
                                            <p:cond delay="592"/>
                                          </p:stCondLst>
                                        </p:cTn>
                                        <p:tgtEl>
                                          <p:spTgt spid="15"/>
                                        </p:tgtEl>
                                      </p:cBhvr>
                                      <p:to x="100000" y="100000"/>
                                    </p:animScale>
                                    <p:animScale>
                                      <p:cBhvr>
                                        <p:cTn id="55" dur="23">
                                          <p:stCondLst>
                                            <p:cond delay="1148"/>
                                          </p:stCondLst>
                                        </p:cTn>
                                        <p:tgtEl>
                                          <p:spTgt spid="15"/>
                                        </p:tgtEl>
                                      </p:cBhvr>
                                      <p:to x="100000" y="80000"/>
                                    </p:animScale>
                                    <p:animScale>
                                      <p:cBhvr>
                                        <p:cTn id="56" dur="145" decel="50000">
                                          <p:stCondLst>
                                            <p:cond delay="1171"/>
                                          </p:stCondLst>
                                        </p:cTn>
                                        <p:tgtEl>
                                          <p:spTgt spid="15"/>
                                        </p:tgtEl>
                                      </p:cBhvr>
                                      <p:to x="100000" y="100000"/>
                                    </p:animScale>
                                    <p:animScale>
                                      <p:cBhvr>
                                        <p:cTn id="57" dur="23">
                                          <p:stCondLst>
                                            <p:cond delay="1437"/>
                                          </p:stCondLst>
                                        </p:cTn>
                                        <p:tgtEl>
                                          <p:spTgt spid="15"/>
                                        </p:tgtEl>
                                      </p:cBhvr>
                                      <p:to x="100000" y="90000"/>
                                    </p:animScale>
                                    <p:animScale>
                                      <p:cBhvr>
                                        <p:cTn id="58" dur="145" decel="50000">
                                          <p:stCondLst>
                                            <p:cond delay="1459"/>
                                          </p:stCondLst>
                                        </p:cTn>
                                        <p:tgtEl>
                                          <p:spTgt spid="15"/>
                                        </p:tgtEl>
                                      </p:cBhvr>
                                      <p:to x="100000" y="100000"/>
                                    </p:animScale>
                                    <p:animScale>
                                      <p:cBhvr>
                                        <p:cTn id="59" dur="23">
                                          <p:stCondLst>
                                            <p:cond delay="1582"/>
                                          </p:stCondLst>
                                        </p:cTn>
                                        <p:tgtEl>
                                          <p:spTgt spid="15"/>
                                        </p:tgtEl>
                                      </p:cBhvr>
                                      <p:to x="100000" y="95000"/>
                                    </p:animScale>
                                    <p:animScale>
                                      <p:cBhvr>
                                        <p:cTn id="60" dur="145" decel="50000">
                                          <p:stCondLst>
                                            <p:cond delay="1605"/>
                                          </p:stCondLst>
                                        </p:cTn>
                                        <p:tgtEl>
                                          <p:spTgt spid="15"/>
                                        </p:tgtEl>
                                      </p:cBhvr>
                                      <p:to x="100000" y="100000"/>
                                    </p:animScale>
                                  </p:childTnLst>
                                </p:cTn>
                              </p:par>
                            </p:childTnLst>
                          </p:cTn>
                        </p:par>
                        <p:par>
                          <p:cTn id="61" fill="hold">
                            <p:stCondLst>
                              <p:cond delay="5750"/>
                            </p:stCondLst>
                            <p:childTnLst>
                              <p:par>
                                <p:cTn id="62" presetID="22" presetClass="entr" presetSubtype="2" fill="hold"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wipe(right)">
                                      <p:cBhvr>
                                        <p:cTn id="64" dur="1500"/>
                                        <p:tgtEl>
                                          <p:spTgt spid="19"/>
                                        </p:tgtEl>
                                      </p:cBhvr>
                                    </p:animEffect>
                                  </p:childTnLst>
                                </p:cTn>
                              </p:par>
                            </p:childTnLst>
                          </p:cTn>
                        </p:par>
                        <p:par>
                          <p:cTn id="65" fill="hold">
                            <p:stCondLst>
                              <p:cond delay="7250"/>
                            </p:stCondLst>
                            <p:childTnLst>
                              <p:par>
                                <p:cTn id="66" presetID="22" presetClass="entr" presetSubtype="2" fill="hold" nodeType="afterEffect">
                                  <p:stCondLst>
                                    <p:cond delay="0"/>
                                  </p:stCondLst>
                                  <p:childTnLst>
                                    <p:set>
                                      <p:cBhvr>
                                        <p:cTn id="67" dur="1" fill="hold">
                                          <p:stCondLst>
                                            <p:cond delay="0"/>
                                          </p:stCondLst>
                                        </p:cTn>
                                        <p:tgtEl>
                                          <p:spTgt spid="23"/>
                                        </p:tgtEl>
                                        <p:attrNameLst>
                                          <p:attrName>style.visibility</p:attrName>
                                        </p:attrNameLst>
                                      </p:cBhvr>
                                      <p:to>
                                        <p:strVal val="visible"/>
                                      </p:to>
                                    </p:set>
                                    <p:animEffect transition="in" filter="wipe(right)">
                                      <p:cBhvr>
                                        <p:cTn id="68" dur="1500"/>
                                        <p:tgtEl>
                                          <p:spTgt spid="23"/>
                                        </p:tgtEl>
                                      </p:cBhvr>
                                    </p:animEffect>
                                  </p:childTnLst>
                                </p:cTn>
                              </p:par>
                            </p:childTnLst>
                          </p:cTn>
                        </p:par>
                        <p:par>
                          <p:cTn id="69" fill="hold">
                            <p:stCondLst>
                              <p:cond delay="8750"/>
                            </p:stCondLst>
                            <p:childTnLst>
                              <p:par>
                                <p:cTn id="70" presetID="22" presetClass="entr" presetSubtype="2" fill="hold"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wipe(right)">
                                      <p:cBhvr>
                                        <p:cTn id="72" dur="1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963927" y="1351217"/>
            <a:ext cx="2369080" cy="3106686"/>
            <a:chOff x="5963927" y="1351217"/>
            <a:chExt cx="2369080" cy="3106686"/>
          </a:xfrm>
        </p:grpSpPr>
        <p:grpSp>
          <p:nvGrpSpPr>
            <p:cNvPr id="3" name="组合 2"/>
            <p:cNvGrpSpPr/>
            <p:nvPr/>
          </p:nvGrpSpPr>
          <p:grpSpPr>
            <a:xfrm>
              <a:off x="5963927" y="1367912"/>
              <a:ext cx="2369080" cy="3089991"/>
              <a:chOff x="1313863" y="1205784"/>
              <a:chExt cx="3158773" cy="4119987"/>
            </a:xfrm>
          </p:grpSpPr>
          <p:sp>
            <p:nvSpPr>
              <p:cNvPr id="14" name="任意多边形 13"/>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圆角矩形 14"/>
              <p:cNvSpPr/>
              <p:nvPr/>
            </p:nvSpPr>
            <p:spPr>
              <a:xfrm rot="18900000">
                <a:off x="1485500" y="1841816"/>
                <a:ext cx="2742312" cy="1582057"/>
              </a:xfrm>
              <a:prstGeom prst="roundRect">
                <a:avLst>
                  <a:gd name="adj" fmla="val 10245"/>
                </a:avLst>
              </a:prstGeom>
              <a:solidFill>
                <a:schemeClr val="accent3">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9"/>
            <p:cNvSpPr txBox="1"/>
            <p:nvPr/>
          </p:nvSpPr>
          <p:spPr>
            <a:xfrm rot="18900000">
              <a:off x="7248401" y="1351217"/>
              <a:ext cx="345287"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E</a:t>
              </a:r>
              <a:endParaRPr lang="zh-CN" altLang="en-US" sz="3300" b="1" dirty="0">
                <a:solidFill>
                  <a:schemeClr val="tx1">
                    <a:lumMod val="75000"/>
                    <a:lumOff val="25000"/>
                  </a:schemeClr>
                </a:solidFill>
              </a:endParaRPr>
            </a:p>
          </p:txBody>
        </p:sp>
        <p:grpSp>
          <p:nvGrpSpPr>
            <p:cNvPr id="5" name="组合 4"/>
            <p:cNvGrpSpPr/>
            <p:nvPr/>
          </p:nvGrpSpPr>
          <p:grpSpPr>
            <a:xfrm rot="18900000">
              <a:off x="6557250" y="2892087"/>
              <a:ext cx="282199" cy="272633"/>
              <a:chOff x="549275" y="533400"/>
              <a:chExt cx="561975" cy="542926"/>
            </a:xfrm>
            <a:solidFill>
              <a:schemeClr val="bg1"/>
            </a:solidFill>
          </p:grpSpPr>
          <p:sp>
            <p:nvSpPr>
              <p:cNvPr id="7" name="Freeform 16"/>
              <p:cNvSpPr>
                <a:spLocks noEditPoints="1"/>
              </p:cNvSpPr>
              <p:nvPr/>
            </p:nvSpPr>
            <p:spPr bwMode="auto">
              <a:xfrm>
                <a:off x="549275" y="649288"/>
                <a:ext cx="463550" cy="427038"/>
              </a:xfrm>
              <a:custGeom>
                <a:avLst/>
                <a:gdLst>
                  <a:gd name="T0" fmla="*/ 149 w 165"/>
                  <a:gd name="T1" fmla="*/ 38 h 152"/>
                  <a:gd name="T2" fmla="*/ 147 w 165"/>
                  <a:gd name="T3" fmla="*/ 34 h 152"/>
                  <a:gd name="T4" fmla="*/ 137 w 165"/>
                  <a:gd name="T5" fmla="*/ 22 h 152"/>
                  <a:gd name="T6" fmla="*/ 125 w 165"/>
                  <a:gd name="T7" fmla="*/ 12 h 152"/>
                  <a:gd name="T8" fmla="*/ 121 w 165"/>
                  <a:gd name="T9" fmla="*/ 10 h 152"/>
                  <a:gd name="T10" fmla="*/ 118 w 165"/>
                  <a:gd name="T11" fmla="*/ 8 h 152"/>
                  <a:gd name="T12" fmla="*/ 83 w 165"/>
                  <a:gd name="T13" fmla="*/ 0 h 152"/>
                  <a:gd name="T14" fmla="*/ 29 w 165"/>
                  <a:gd name="T15" fmla="*/ 22 h 152"/>
                  <a:gd name="T16" fmla="*/ 29 w 165"/>
                  <a:gd name="T17" fmla="*/ 130 h 152"/>
                  <a:gd name="T18" fmla="*/ 83 w 165"/>
                  <a:gd name="T19" fmla="*/ 152 h 152"/>
                  <a:gd name="T20" fmla="*/ 137 w 165"/>
                  <a:gd name="T21" fmla="*/ 130 h 152"/>
                  <a:gd name="T22" fmla="*/ 151 w 165"/>
                  <a:gd name="T23" fmla="*/ 41 h 152"/>
                  <a:gd name="T24" fmla="*/ 149 w 165"/>
                  <a:gd name="T25" fmla="*/ 38 h 152"/>
                  <a:gd name="T26" fmla="*/ 83 w 165"/>
                  <a:gd name="T27" fmla="*/ 32 h 152"/>
                  <a:gd name="T28" fmla="*/ 52 w 165"/>
                  <a:gd name="T29" fmla="*/ 45 h 152"/>
                  <a:gd name="T30" fmla="*/ 39 w 165"/>
                  <a:gd name="T31" fmla="*/ 76 h 152"/>
                  <a:gd name="T32" fmla="*/ 52 w 165"/>
                  <a:gd name="T33" fmla="*/ 107 h 152"/>
                  <a:gd name="T34" fmla="*/ 52 w 165"/>
                  <a:gd name="T35" fmla="*/ 113 h 152"/>
                  <a:gd name="T36" fmla="*/ 49 w 165"/>
                  <a:gd name="T37" fmla="*/ 114 h 152"/>
                  <a:gd name="T38" fmla="*/ 46 w 165"/>
                  <a:gd name="T39" fmla="*/ 113 h 152"/>
                  <a:gd name="T40" fmla="*/ 31 w 165"/>
                  <a:gd name="T41" fmla="*/ 76 h 152"/>
                  <a:gd name="T42" fmla="*/ 46 w 165"/>
                  <a:gd name="T43" fmla="*/ 39 h 152"/>
                  <a:gd name="T44" fmla="*/ 83 w 165"/>
                  <a:gd name="T45" fmla="*/ 24 h 152"/>
                  <a:gd name="T46" fmla="*/ 87 w 165"/>
                  <a:gd name="T47" fmla="*/ 28 h 152"/>
                  <a:gd name="T48" fmla="*/ 83 w 165"/>
                  <a:gd name="T49" fmla="*/ 32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5" h="152">
                    <a:moveTo>
                      <a:pt x="149" y="38"/>
                    </a:moveTo>
                    <a:cubicBezTo>
                      <a:pt x="148" y="37"/>
                      <a:pt x="147" y="35"/>
                      <a:pt x="147" y="34"/>
                    </a:cubicBezTo>
                    <a:cubicBezTo>
                      <a:pt x="144" y="30"/>
                      <a:pt x="141" y="26"/>
                      <a:pt x="137" y="22"/>
                    </a:cubicBezTo>
                    <a:cubicBezTo>
                      <a:pt x="133" y="18"/>
                      <a:pt x="129" y="15"/>
                      <a:pt x="125" y="12"/>
                    </a:cubicBezTo>
                    <a:cubicBezTo>
                      <a:pt x="124" y="12"/>
                      <a:pt x="122" y="11"/>
                      <a:pt x="121" y="10"/>
                    </a:cubicBezTo>
                    <a:cubicBezTo>
                      <a:pt x="120" y="9"/>
                      <a:pt x="119" y="9"/>
                      <a:pt x="118" y="8"/>
                    </a:cubicBezTo>
                    <a:cubicBezTo>
                      <a:pt x="107" y="3"/>
                      <a:pt x="95" y="0"/>
                      <a:pt x="83" y="0"/>
                    </a:cubicBezTo>
                    <a:cubicBezTo>
                      <a:pt x="63" y="0"/>
                      <a:pt x="44" y="8"/>
                      <a:pt x="29" y="22"/>
                    </a:cubicBezTo>
                    <a:cubicBezTo>
                      <a:pt x="0" y="52"/>
                      <a:pt x="0" y="100"/>
                      <a:pt x="29" y="130"/>
                    </a:cubicBezTo>
                    <a:cubicBezTo>
                      <a:pt x="44" y="144"/>
                      <a:pt x="63" y="152"/>
                      <a:pt x="83" y="152"/>
                    </a:cubicBezTo>
                    <a:cubicBezTo>
                      <a:pt x="103" y="152"/>
                      <a:pt x="123" y="144"/>
                      <a:pt x="137" y="130"/>
                    </a:cubicBezTo>
                    <a:cubicBezTo>
                      <a:pt x="161" y="106"/>
                      <a:pt x="165" y="70"/>
                      <a:pt x="151" y="41"/>
                    </a:cubicBezTo>
                    <a:cubicBezTo>
                      <a:pt x="150" y="40"/>
                      <a:pt x="150" y="39"/>
                      <a:pt x="149" y="38"/>
                    </a:cubicBezTo>
                    <a:close/>
                    <a:moveTo>
                      <a:pt x="83" y="32"/>
                    </a:moveTo>
                    <a:cubicBezTo>
                      <a:pt x="71" y="32"/>
                      <a:pt x="60" y="36"/>
                      <a:pt x="52" y="45"/>
                    </a:cubicBezTo>
                    <a:cubicBezTo>
                      <a:pt x="44" y="53"/>
                      <a:pt x="39" y="64"/>
                      <a:pt x="39" y="76"/>
                    </a:cubicBezTo>
                    <a:cubicBezTo>
                      <a:pt x="39" y="88"/>
                      <a:pt x="44" y="99"/>
                      <a:pt x="52" y="107"/>
                    </a:cubicBezTo>
                    <a:cubicBezTo>
                      <a:pt x="54" y="109"/>
                      <a:pt x="54" y="111"/>
                      <a:pt x="52" y="113"/>
                    </a:cubicBezTo>
                    <a:cubicBezTo>
                      <a:pt x="51" y="113"/>
                      <a:pt x="50" y="114"/>
                      <a:pt x="49" y="114"/>
                    </a:cubicBezTo>
                    <a:cubicBezTo>
                      <a:pt x="48" y="114"/>
                      <a:pt x="47" y="113"/>
                      <a:pt x="46" y="113"/>
                    </a:cubicBezTo>
                    <a:cubicBezTo>
                      <a:pt x="37" y="103"/>
                      <a:pt x="31" y="90"/>
                      <a:pt x="31" y="76"/>
                    </a:cubicBezTo>
                    <a:cubicBezTo>
                      <a:pt x="31" y="62"/>
                      <a:pt x="37" y="49"/>
                      <a:pt x="46" y="39"/>
                    </a:cubicBezTo>
                    <a:cubicBezTo>
                      <a:pt x="56" y="29"/>
                      <a:pt x="69" y="24"/>
                      <a:pt x="83" y="24"/>
                    </a:cubicBezTo>
                    <a:cubicBezTo>
                      <a:pt x="85" y="24"/>
                      <a:pt x="87" y="26"/>
                      <a:pt x="87" y="28"/>
                    </a:cubicBezTo>
                    <a:cubicBezTo>
                      <a:pt x="87" y="30"/>
                      <a:pt x="85" y="32"/>
                      <a:pt x="83" y="3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7"/>
              <p:cNvSpPr>
                <a:spLocks/>
              </p:cNvSpPr>
              <p:nvPr/>
            </p:nvSpPr>
            <p:spPr bwMode="auto">
              <a:xfrm>
                <a:off x="896938" y="623888"/>
                <a:ext cx="123825" cy="123825"/>
              </a:xfrm>
              <a:custGeom>
                <a:avLst/>
                <a:gdLst>
                  <a:gd name="T0" fmla="*/ 31 w 44"/>
                  <a:gd name="T1" fmla="*/ 19 h 44"/>
                  <a:gd name="T2" fmla="*/ 31 w 44"/>
                  <a:gd name="T3" fmla="*/ 19 h 44"/>
                  <a:gd name="T4" fmla="*/ 42 w 44"/>
                  <a:gd name="T5" fmla="*/ 8 h 44"/>
                  <a:gd name="T6" fmla="*/ 42 w 44"/>
                  <a:gd name="T7" fmla="*/ 2 h 44"/>
                  <a:gd name="T8" fmla="*/ 36 w 44"/>
                  <a:gd name="T9" fmla="*/ 2 h 44"/>
                  <a:gd name="T10" fmla="*/ 25 w 44"/>
                  <a:gd name="T11" fmla="*/ 13 h 44"/>
                  <a:gd name="T12" fmla="*/ 25 w 44"/>
                  <a:gd name="T13" fmla="*/ 13 h 44"/>
                  <a:gd name="T14" fmla="*/ 15 w 44"/>
                  <a:gd name="T15" fmla="*/ 2 h 44"/>
                  <a:gd name="T16" fmla="*/ 9 w 44"/>
                  <a:gd name="T17" fmla="*/ 2 h 44"/>
                  <a:gd name="T18" fmla="*/ 0 w 44"/>
                  <a:gd name="T19" fmla="*/ 11 h 44"/>
                  <a:gd name="T20" fmla="*/ 1 w 44"/>
                  <a:gd name="T21" fmla="*/ 12 h 44"/>
                  <a:gd name="T22" fmla="*/ 7 w 44"/>
                  <a:gd name="T23" fmla="*/ 16 h 44"/>
                  <a:gd name="T24" fmla="*/ 19 w 44"/>
                  <a:gd name="T25" fmla="*/ 26 h 44"/>
                  <a:gd name="T26" fmla="*/ 28 w 44"/>
                  <a:gd name="T27" fmla="*/ 37 h 44"/>
                  <a:gd name="T28" fmla="*/ 31 w 44"/>
                  <a:gd name="T29" fmla="*/ 41 h 44"/>
                  <a:gd name="T30" fmla="*/ 33 w 44"/>
                  <a:gd name="T31" fmla="*/ 44 h 44"/>
                  <a:gd name="T32" fmla="*/ 42 w 44"/>
                  <a:gd name="T33" fmla="*/ 35 h 44"/>
                  <a:gd name="T34" fmla="*/ 42 w 44"/>
                  <a:gd name="T35" fmla="*/ 29 h 44"/>
                  <a:gd name="T36" fmla="*/ 31 w 44"/>
                  <a:gd name="T37" fmla="*/ 1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4" h="44">
                    <a:moveTo>
                      <a:pt x="31" y="19"/>
                    </a:moveTo>
                    <a:cubicBezTo>
                      <a:pt x="31" y="19"/>
                      <a:pt x="31" y="19"/>
                      <a:pt x="31" y="19"/>
                    </a:cubicBezTo>
                    <a:cubicBezTo>
                      <a:pt x="42" y="8"/>
                      <a:pt x="42" y="8"/>
                      <a:pt x="42" y="8"/>
                    </a:cubicBezTo>
                    <a:cubicBezTo>
                      <a:pt x="44" y="6"/>
                      <a:pt x="44" y="4"/>
                      <a:pt x="42" y="2"/>
                    </a:cubicBezTo>
                    <a:cubicBezTo>
                      <a:pt x="40" y="0"/>
                      <a:pt x="38" y="0"/>
                      <a:pt x="36" y="2"/>
                    </a:cubicBezTo>
                    <a:cubicBezTo>
                      <a:pt x="25" y="13"/>
                      <a:pt x="25" y="13"/>
                      <a:pt x="25" y="13"/>
                    </a:cubicBezTo>
                    <a:cubicBezTo>
                      <a:pt x="25" y="13"/>
                      <a:pt x="25" y="13"/>
                      <a:pt x="25" y="13"/>
                    </a:cubicBezTo>
                    <a:cubicBezTo>
                      <a:pt x="15" y="2"/>
                      <a:pt x="15" y="2"/>
                      <a:pt x="15" y="2"/>
                    </a:cubicBezTo>
                    <a:cubicBezTo>
                      <a:pt x="13" y="0"/>
                      <a:pt x="10" y="0"/>
                      <a:pt x="9" y="2"/>
                    </a:cubicBezTo>
                    <a:cubicBezTo>
                      <a:pt x="0" y="11"/>
                      <a:pt x="0" y="11"/>
                      <a:pt x="0" y="11"/>
                    </a:cubicBezTo>
                    <a:cubicBezTo>
                      <a:pt x="0" y="12"/>
                      <a:pt x="1" y="12"/>
                      <a:pt x="1" y="12"/>
                    </a:cubicBezTo>
                    <a:cubicBezTo>
                      <a:pt x="3" y="13"/>
                      <a:pt x="5" y="14"/>
                      <a:pt x="7" y="16"/>
                    </a:cubicBezTo>
                    <a:cubicBezTo>
                      <a:pt x="11" y="19"/>
                      <a:pt x="15" y="22"/>
                      <a:pt x="19" y="26"/>
                    </a:cubicBezTo>
                    <a:cubicBezTo>
                      <a:pt x="22" y="29"/>
                      <a:pt x="26" y="33"/>
                      <a:pt x="28" y="37"/>
                    </a:cubicBezTo>
                    <a:cubicBezTo>
                      <a:pt x="29" y="39"/>
                      <a:pt x="30" y="40"/>
                      <a:pt x="31" y="41"/>
                    </a:cubicBezTo>
                    <a:cubicBezTo>
                      <a:pt x="31" y="42"/>
                      <a:pt x="32" y="43"/>
                      <a:pt x="33" y="44"/>
                    </a:cubicBezTo>
                    <a:cubicBezTo>
                      <a:pt x="42" y="35"/>
                      <a:pt x="42" y="35"/>
                      <a:pt x="42" y="35"/>
                    </a:cubicBezTo>
                    <a:cubicBezTo>
                      <a:pt x="44" y="34"/>
                      <a:pt x="44" y="31"/>
                      <a:pt x="42" y="29"/>
                    </a:cubicBezTo>
                    <a:lnTo>
                      <a:pt x="31" y="1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8"/>
              <p:cNvSpPr>
                <a:spLocks/>
              </p:cNvSpPr>
              <p:nvPr/>
            </p:nvSpPr>
            <p:spPr bwMode="auto">
              <a:xfrm>
                <a:off x="1041400" y="533400"/>
                <a:ext cx="69850" cy="69850"/>
              </a:xfrm>
              <a:custGeom>
                <a:avLst/>
                <a:gdLst>
                  <a:gd name="T0" fmla="*/ 4 w 25"/>
                  <a:gd name="T1" fmla="*/ 25 h 25"/>
                  <a:gd name="T2" fmla="*/ 7 w 25"/>
                  <a:gd name="T3" fmla="*/ 24 h 25"/>
                  <a:gd name="T4" fmla="*/ 23 w 25"/>
                  <a:gd name="T5" fmla="*/ 8 h 25"/>
                  <a:gd name="T6" fmla="*/ 23 w 25"/>
                  <a:gd name="T7" fmla="*/ 2 h 25"/>
                  <a:gd name="T8" fmla="*/ 17 w 25"/>
                  <a:gd name="T9" fmla="*/ 2 h 25"/>
                  <a:gd name="T10" fmla="*/ 1 w 25"/>
                  <a:gd name="T11" fmla="*/ 18 h 25"/>
                  <a:gd name="T12" fmla="*/ 1 w 25"/>
                  <a:gd name="T13" fmla="*/ 24 h 25"/>
                  <a:gd name="T14" fmla="*/ 4 w 25"/>
                  <a:gd name="T15" fmla="*/ 25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4" y="25"/>
                    </a:moveTo>
                    <a:cubicBezTo>
                      <a:pt x="5" y="25"/>
                      <a:pt x="6" y="24"/>
                      <a:pt x="7" y="24"/>
                    </a:cubicBezTo>
                    <a:cubicBezTo>
                      <a:pt x="23" y="8"/>
                      <a:pt x="23" y="8"/>
                      <a:pt x="23" y="8"/>
                    </a:cubicBezTo>
                    <a:cubicBezTo>
                      <a:pt x="25" y="6"/>
                      <a:pt x="25" y="4"/>
                      <a:pt x="23" y="2"/>
                    </a:cubicBezTo>
                    <a:cubicBezTo>
                      <a:pt x="21" y="0"/>
                      <a:pt x="19" y="0"/>
                      <a:pt x="17" y="2"/>
                    </a:cubicBezTo>
                    <a:cubicBezTo>
                      <a:pt x="1" y="18"/>
                      <a:pt x="1" y="18"/>
                      <a:pt x="1" y="18"/>
                    </a:cubicBezTo>
                    <a:cubicBezTo>
                      <a:pt x="0" y="20"/>
                      <a:pt x="0" y="22"/>
                      <a:pt x="1" y="24"/>
                    </a:cubicBezTo>
                    <a:cubicBezTo>
                      <a:pt x="2" y="24"/>
                      <a:pt x="3" y="25"/>
                      <a:pt x="4" y="25"/>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9"/>
              <p:cNvSpPr>
                <a:spLocks/>
              </p:cNvSpPr>
              <p:nvPr/>
            </p:nvSpPr>
            <p:spPr bwMode="auto">
              <a:xfrm>
                <a:off x="1041400" y="625475"/>
                <a:ext cx="66675" cy="23813"/>
              </a:xfrm>
              <a:custGeom>
                <a:avLst/>
                <a:gdLst>
                  <a:gd name="T0" fmla="*/ 20 w 24"/>
                  <a:gd name="T1" fmla="*/ 0 h 8"/>
                  <a:gd name="T2" fmla="*/ 4 w 24"/>
                  <a:gd name="T3" fmla="*/ 0 h 8"/>
                  <a:gd name="T4" fmla="*/ 0 w 24"/>
                  <a:gd name="T5" fmla="*/ 4 h 8"/>
                  <a:gd name="T6" fmla="*/ 4 w 24"/>
                  <a:gd name="T7" fmla="*/ 8 h 8"/>
                  <a:gd name="T8" fmla="*/ 20 w 24"/>
                  <a:gd name="T9" fmla="*/ 8 h 8"/>
                  <a:gd name="T10" fmla="*/ 24 w 24"/>
                  <a:gd name="T11" fmla="*/ 4 h 8"/>
                  <a:gd name="T12" fmla="*/ 20 w 2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4" h="8">
                    <a:moveTo>
                      <a:pt x="20" y="0"/>
                    </a:moveTo>
                    <a:cubicBezTo>
                      <a:pt x="4" y="0"/>
                      <a:pt x="4" y="0"/>
                      <a:pt x="4" y="0"/>
                    </a:cubicBezTo>
                    <a:cubicBezTo>
                      <a:pt x="2" y="0"/>
                      <a:pt x="0" y="2"/>
                      <a:pt x="0" y="4"/>
                    </a:cubicBezTo>
                    <a:cubicBezTo>
                      <a:pt x="0" y="6"/>
                      <a:pt x="2" y="8"/>
                      <a:pt x="4" y="8"/>
                    </a:cubicBezTo>
                    <a:cubicBezTo>
                      <a:pt x="20" y="8"/>
                      <a:pt x="20" y="8"/>
                      <a:pt x="20" y="8"/>
                    </a:cubicBezTo>
                    <a:cubicBezTo>
                      <a:pt x="22" y="8"/>
                      <a:pt x="24" y="6"/>
                      <a:pt x="24" y="4"/>
                    </a:cubicBezTo>
                    <a:cubicBezTo>
                      <a:pt x="24" y="2"/>
                      <a:pt x="22" y="0"/>
                      <a:pt x="20"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20"/>
              <p:cNvSpPr>
                <a:spLocks/>
              </p:cNvSpPr>
              <p:nvPr/>
            </p:nvSpPr>
            <p:spPr bwMode="auto">
              <a:xfrm>
                <a:off x="1041400" y="668338"/>
                <a:ext cx="69850" cy="58738"/>
              </a:xfrm>
              <a:custGeom>
                <a:avLst/>
                <a:gdLst>
                  <a:gd name="T0" fmla="*/ 7 w 25"/>
                  <a:gd name="T1" fmla="*/ 2 h 21"/>
                  <a:gd name="T2" fmla="*/ 1 w 25"/>
                  <a:gd name="T3" fmla="*/ 2 h 21"/>
                  <a:gd name="T4" fmla="*/ 2 w 25"/>
                  <a:gd name="T5" fmla="*/ 8 h 21"/>
                  <a:gd name="T6" fmla="*/ 18 w 25"/>
                  <a:gd name="T7" fmla="*/ 20 h 21"/>
                  <a:gd name="T8" fmla="*/ 20 w 25"/>
                  <a:gd name="T9" fmla="*/ 21 h 21"/>
                  <a:gd name="T10" fmla="*/ 23 w 25"/>
                  <a:gd name="T11" fmla="*/ 19 h 21"/>
                  <a:gd name="T12" fmla="*/ 23 w 25"/>
                  <a:gd name="T13" fmla="*/ 14 h 21"/>
                  <a:gd name="T14" fmla="*/ 7 w 25"/>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1">
                    <a:moveTo>
                      <a:pt x="7" y="2"/>
                    </a:moveTo>
                    <a:cubicBezTo>
                      <a:pt x="5" y="0"/>
                      <a:pt x="2" y="1"/>
                      <a:pt x="1" y="2"/>
                    </a:cubicBezTo>
                    <a:cubicBezTo>
                      <a:pt x="0" y="4"/>
                      <a:pt x="0" y="7"/>
                      <a:pt x="2" y="8"/>
                    </a:cubicBezTo>
                    <a:cubicBezTo>
                      <a:pt x="18" y="20"/>
                      <a:pt x="18" y="20"/>
                      <a:pt x="18" y="20"/>
                    </a:cubicBezTo>
                    <a:cubicBezTo>
                      <a:pt x="18" y="21"/>
                      <a:pt x="19" y="21"/>
                      <a:pt x="20" y="21"/>
                    </a:cubicBezTo>
                    <a:cubicBezTo>
                      <a:pt x="21" y="21"/>
                      <a:pt x="23" y="20"/>
                      <a:pt x="23" y="19"/>
                    </a:cubicBezTo>
                    <a:cubicBezTo>
                      <a:pt x="25" y="17"/>
                      <a:pt x="24" y="15"/>
                      <a:pt x="23" y="14"/>
                    </a:cubicBezTo>
                    <a:lnTo>
                      <a:pt x="7" y="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21"/>
              <p:cNvSpPr>
                <a:spLocks/>
              </p:cNvSpPr>
              <p:nvPr/>
            </p:nvSpPr>
            <p:spPr bwMode="auto">
              <a:xfrm>
                <a:off x="995363" y="536575"/>
                <a:ext cx="23813" cy="66675"/>
              </a:xfrm>
              <a:custGeom>
                <a:avLst/>
                <a:gdLst>
                  <a:gd name="T0" fmla="*/ 4 w 8"/>
                  <a:gd name="T1" fmla="*/ 24 h 24"/>
                  <a:gd name="T2" fmla="*/ 8 w 8"/>
                  <a:gd name="T3" fmla="*/ 20 h 24"/>
                  <a:gd name="T4" fmla="*/ 8 w 8"/>
                  <a:gd name="T5" fmla="*/ 4 h 24"/>
                  <a:gd name="T6" fmla="*/ 4 w 8"/>
                  <a:gd name="T7" fmla="*/ 0 h 24"/>
                  <a:gd name="T8" fmla="*/ 0 w 8"/>
                  <a:gd name="T9" fmla="*/ 4 h 24"/>
                  <a:gd name="T10" fmla="*/ 0 w 8"/>
                  <a:gd name="T11" fmla="*/ 20 h 24"/>
                  <a:gd name="T12" fmla="*/ 4 w 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8" h="24">
                    <a:moveTo>
                      <a:pt x="4" y="24"/>
                    </a:moveTo>
                    <a:cubicBezTo>
                      <a:pt x="6" y="24"/>
                      <a:pt x="8" y="22"/>
                      <a:pt x="8" y="20"/>
                    </a:cubicBezTo>
                    <a:cubicBezTo>
                      <a:pt x="8" y="4"/>
                      <a:pt x="8" y="4"/>
                      <a:pt x="8" y="4"/>
                    </a:cubicBezTo>
                    <a:cubicBezTo>
                      <a:pt x="8" y="2"/>
                      <a:pt x="6" y="0"/>
                      <a:pt x="4" y="0"/>
                    </a:cubicBezTo>
                    <a:cubicBezTo>
                      <a:pt x="2" y="0"/>
                      <a:pt x="0" y="2"/>
                      <a:pt x="0" y="4"/>
                    </a:cubicBezTo>
                    <a:cubicBezTo>
                      <a:pt x="0" y="20"/>
                      <a:pt x="0" y="20"/>
                      <a:pt x="0" y="20"/>
                    </a:cubicBezTo>
                    <a:cubicBezTo>
                      <a:pt x="0" y="22"/>
                      <a:pt x="2" y="24"/>
                      <a:pt x="4" y="2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22"/>
              <p:cNvSpPr>
                <a:spLocks/>
              </p:cNvSpPr>
              <p:nvPr/>
            </p:nvSpPr>
            <p:spPr bwMode="auto">
              <a:xfrm>
                <a:off x="917575" y="533400"/>
                <a:ext cx="58738" cy="69850"/>
              </a:xfrm>
              <a:custGeom>
                <a:avLst/>
                <a:gdLst>
                  <a:gd name="T0" fmla="*/ 13 w 21"/>
                  <a:gd name="T1" fmla="*/ 23 h 25"/>
                  <a:gd name="T2" fmla="*/ 16 w 21"/>
                  <a:gd name="T3" fmla="*/ 25 h 25"/>
                  <a:gd name="T4" fmla="*/ 19 w 21"/>
                  <a:gd name="T5" fmla="*/ 24 h 25"/>
                  <a:gd name="T6" fmla="*/ 19 w 21"/>
                  <a:gd name="T7" fmla="*/ 18 h 25"/>
                  <a:gd name="T8" fmla="*/ 7 w 21"/>
                  <a:gd name="T9" fmla="*/ 2 h 25"/>
                  <a:gd name="T10" fmla="*/ 2 w 21"/>
                  <a:gd name="T11" fmla="*/ 2 h 25"/>
                  <a:gd name="T12" fmla="*/ 1 w 21"/>
                  <a:gd name="T13" fmla="*/ 7 h 25"/>
                  <a:gd name="T14" fmla="*/ 13 w 21"/>
                  <a:gd name="T15" fmla="*/ 2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25">
                    <a:moveTo>
                      <a:pt x="13" y="23"/>
                    </a:moveTo>
                    <a:cubicBezTo>
                      <a:pt x="14" y="24"/>
                      <a:pt x="15" y="25"/>
                      <a:pt x="16" y="25"/>
                    </a:cubicBezTo>
                    <a:cubicBezTo>
                      <a:pt x="17" y="25"/>
                      <a:pt x="18" y="25"/>
                      <a:pt x="19" y="24"/>
                    </a:cubicBezTo>
                    <a:cubicBezTo>
                      <a:pt x="20" y="23"/>
                      <a:pt x="21" y="20"/>
                      <a:pt x="19" y="18"/>
                    </a:cubicBezTo>
                    <a:cubicBezTo>
                      <a:pt x="7" y="2"/>
                      <a:pt x="7" y="2"/>
                      <a:pt x="7" y="2"/>
                    </a:cubicBezTo>
                    <a:cubicBezTo>
                      <a:pt x="6" y="1"/>
                      <a:pt x="3" y="0"/>
                      <a:pt x="2" y="2"/>
                    </a:cubicBezTo>
                    <a:cubicBezTo>
                      <a:pt x="0" y="3"/>
                      <a:pt x="0" y="5"/>
                      <a:pt x="1" y="7"/>
                    </a:cubicBezTo>
                    <a:lnTo>
                      <a:pt x="13" y="2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6" name="文本框 67"/>
            <p:cNvSpPr txBox="1"/>
            <p:nvPr/>
          </p:nvSpPr>
          <p:spPr>
            <a:xfrm rot="18900000">
              <a:off x="6618617" y="2254205"/>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17" name="组合 16"/>
          <p:cNvGrpSpPr/>
          <p:nvPr/>
        </p:nvGrpSpPr>
        <p:grpSpPr>
          <a:xfrm>
            <a:off x="4754252" y="1313117"/>
            <a:ext cx="2369080" cy="3099395"/>
            <a:chOff x="4754252" y="1313117"/>
            <a:chExt cx="2369080" cy="3099395"/>
          </a:xfrm>
        </p:grpSpPr>
        <p:grpSp>
          <p:nvGrpSpPr>
            <p:cNvPr id="18" name="组合 17"/>
            <p:cNvGrpSpPr/>
            <p:nvPr/>
          </p:nvGrpSpPr>
          <p:grpSpPr>
            <a:xfrm>
              <a:off x="4754252" y="1313117"/>
              <a:ext cx="2369080" cy="3099395"/>
              <a:chOff x="4754252" y="1313117"/>
              <a:chExt cx="2369080" cy="3099395"/>
            </a:xfrm>
          </p:grpSpPr>
          <p:grpSp>
            <p:nvGrpSpPr>
              <p:cNvPr id="22" name="组合 21"/>
              <p:cNvGrpSpPr/>
              <p:nvPr/>
            </p:nvGrpSpPr>
            <p:grpSpPr>
              <a:xfrm>
                <a:off x="4754252" y="1322521"/>
                <a:ext cx="2369080" cy="3089991"/>
                <a:chOff x="1313863" y="1205784"/>
                <a:chExt cx="3158773" cy="4119987"/>
              </a:xfrm>
            </p:grpSpPr>
            <p:sp>
              <p:nvSpPr>
                <p:cNvPr id="25" name="任意多边形 24"/>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圆角矩形 25"/>
                <p:cNvSpPr/>
                <p:nvPr/>
              </p:nvSpPr>
              <p:spPr>
                <a:xfrm rot="18900000">
                  <a:off x="1412062" y="1872236"/>
                  <a:ext cx="2828349" cy="1582057"/>
                </a:xfrm>
                <a:prstGeom prst="roundRect">
                  <a:avLst>
                    <a:gd name="adj" fmla="val 10245"/>
                  </a:avLst>
                </a:prstGeom>
                <a:solidFill>
                  <a:srgbClr val="F971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文本框 38"/>
              <p:cNvSpPr txBox="1"/>
              <p:nvPr/>
            </p:nvSpPr>
            <p:spPr>
              <a:xfrm rot="18900000">
                <a:off x="5989556" y="1313117"/>
                <a:ext cx="405400"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D</a:t>
                </a:r>
                <a:endParaRPr lang="zh-CN" altLang="en-US" sz="3300" b="1" dirty="0">
                  <a:solidFill>
                    <a:schemeClr val="tx1">
                      <a:lumMod val="75000"/>
                      <a:lumOff val="25000"/>
                    </a:schemeClr>
                  </a:solidFill>
                </a:endParaRPr>
              </a:p>
            </p:txBody>
          </p:sp>
          <p:sp>
            <p:nvSpPr>
              <p:cNvPr id="24" name="文本框 66"/>
              <p:cNvSpPr txBox="1"/>
              <p:nvPr/>
            </p:nvSpPr>
            <p:spPr>
              <a:xfrm rot="18900000">
                <a:off x="5370624" y="2265139"/>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19" name="组合 18"/>
            <p:cNvGrpSpPr/>
            <p:nvPr/>
          </p:nvGrpSpPr>
          <p:grpSpPr>
            <a:xfrm rot="18900000">
              <a:off x="5383836" y="2880384"/>
              <a:ext cx="190662" cy="242402"/>
              <a:chOff x="3290888" y="533400"/>
              <a:chExt cx="427038" cy="542925"/>
            </a:xfrm>
            <a:solidFill>
              <a:schemeClr val="bg1"/>
            </a:solidFill>
          </p:grpSpPr>
          <p:sp>
            <p:nvSpPr>
              <p:cNvPr id="20" name="Freeform 25"/>
              <p:cNvSpPr>
                <a:spLocks/>
              </p:cNvSpPr>
              <p:nvPr/>
            </p:nvSpPr>
            <p:spPr bwMode="auto">
              <a:xfrm>
                <a:off x="3290888" y="533400"/>
                <a:ext cx="427038" cy="542925"/>
              </a:xfrm>
              <a:custGeom>
                <a:avLst/>
                <a:gdLst>
                  <a:gd name="T0" fmla="*/ 108 w 152"/>
                  <a:gd name="T1" fmla="*/ 161 h 193"/>
                  <a:gd name="T2" fmla="*/ 68 w 152"/>
                  <a:gd name="T3" fmla="*/ 161 h 193"/>
                  <a:gd name="T4" fmla="*/ 68 w 152"/>
                  <a:gd name="T5" fmla="*/ 145 h 193"/>
                  <a:gd name="T6" fmla="*/ 121 w 152"/>
                  <a:gd name="T7" fmla="*/ 122 h 193"/>
                  <a:gd name="T8" fmla="*/ 130 w 152"/>
                  <a:gd name="T9" fmla="*/ 19 h 193"/>
                  <a:gd name="T10" fmla="*/ 130 w 152"/>
                  <a:gd name="T11" fmla="*/ 18 h 193"/>
                  <a:gd name="T12" fmla="*/ 130 w 152"/>
                  <a:gd name="T13" fmla="*/ 18 h 193"/>
                  <a:gd name="T14" fmla="*/ 128 w 152"/>
                  <a:gd name="T15" fmla="*/ 14 h 193"/>
                  <a:gd name="T16" fmla="*/ 130 w 152"/>
                  <a:gd name="T17" fmla="*/ 10 h 193"/>
                  <a:gd name="T18" fmla="*/ 137 w 152"/>
                  <a:gd name="T19" fmla="*/ 10 h 193"/>
                  <a:gd name="T20" fmla="*/ 143 w 152"/>
                  <a:gd name="T21" fmla="*/ 10 h 193"/>
                  <a:gd name="T22" fmla="*/ 143 w 152"/>
                  <a:gd name="T23" fmla="*/ 5 h 193"/>
                  <a:gd name="T24" fmla="*/ 124 w 152"/>
                  <a:gd name="T25" fmla="*/ 5 h 193"/>
                  <a:gd name="T26" fmla="*/ 120 w 152"/>
                  <a:gd name="T27" fmla="*/ 14 h 193"/>
                  <a:gd name="T28" fmla="*/ 124 w 152"/>
                  <a:gd name="T29" fmla="*/ 23 h 193"/>
                  <a:gd name="T30" fmla="*/ 124 w 152"/>
                  <a:gd name="T31" fmla="*/ 23 h 193"/>
                  <a:gd name="T32" fmla="*/ 115 w 152"/>
                  <a:gd name="T33" fmla="*/ 116 h 193"/>
                  <a:gd name="T34" fmla="*/ 23 w 152"/>
                  <a:gd name="T35" fmla="*/ 124 h 193"/>
                  <a:gd name="T36" fmla="*/ 23 w 152"/>
                  <a:gd name="T37" fmla="*/ 124 h 193"/>
                  <a:gd name="T38" fmla="*/ 4 w 152"/>
                  <a:gd name="T39" fmla="*/ 125 h 193"/>
                  <a:gd name="T40" fmla="*/ 0 w 152"/>
                  <a:gd name="T41" fmla="*/ 134 h 193"/>
                  <a:gd name="T42" fmla="*/ 4 w 152"/>
                  <a:gd name="T43" fmla="*/ 144 h 193"/>
                  <a:gd name="T44" fmla="*/ 7 w 152"/>
                  <a:gd name="T45" fmla="*/ 145 h 193"/>
                  <a:gd name="T46" fmla="*/ 10 w 152"/>
                  <a:gd name="T47" fmla="*/ 144 h 193"/>
                  <a:gd name="T48" fmla="*/ 10 w 152"/>
                  <a:gd name="T49" fmla="*/ 138 h 193"/>
                  <a:gd name="T50" fmla="*/ 8 w 152"/>
                  <a:gd name="T51" fmla="*/ 134 h 193"/>
                  <a:gd name="T52" fmla="*/ 10 w 152"/>
                  <a:gd name="T53" fmla="*/ 130 h 193"/>
                  <a:gd name="T54" fmla="*/ 18 w 152"/>
                  <a:gd name="T55" fmla="*/ 130 h 193"/>
                  <a:gd name="T56" fmla="*/ 18 w 152"/>
                  <a:gd name="T57" fmla="*/ 131 h 193"/>
                  <a:gd name="T58" fmla="*/ 18 w 152"/>
                  <a:gd name="T59" fmla="*/ 131 h 193"/>
                  <a:gd name="T60" fmla="*/ 60 w 152"/>
                  <a:gd name="T61" fmla="*/ 145 h 193"/>
                  <a:gd name="T62" fmla="*/ 60 w 152"/>
                  <a:gd name="T63" fmla="*/ 161 h 193"/>
                  <a:gd name="T64" fmla="*/ 20 w 152"/>
                  <a:gd name="T65" fmla="*/ 161 h 193"/>
                  <a:gd name="T66" fmla="*/ 0 w 152"/>
                  <a:gd name="T67" fmla="*/ 181 h 193"/>
                  <a:gd name="T68" fmla="*/ 0 w 152"/>
                  <a:gd name="T69" fmla="*/ 189 h 193"/>
                  <a:gd name="T70" fmla="*/ 4 w 152"/>
                  <a:gd name="T71" fmla="*/ 193 h 193"/>
                  <a:gd name="T72" fmla="*/ 124 w 152"/>
                  <a:gd name="T73" fmla="*/ 193 h 193"/>
                  <a:gd name="T74" fmla="*/ 128 w 152"/>
                  <a:gd name="T75" fmla="*/ 189 h 193"/>
                  <a:gd name="T76" fmla="*/ 128 w 152"/>
                  <a:gd name="T77" fmla="*/ 181 h 193"/>
                  <a:gd name="T78" fmla="*/ 108 w 152"/>
                  <a:gd name="T79" fmla="*/ 161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2" h="193">
                    <a:moveTo>
                      <a:pt x="108" y="161"/>
                    </a:moveTo>
                    <a:cubicBezTo>
                      <a:pt x="68" y="161"/>
                      <a:pt x="68" y="161"/>
                      <a:pt x="68" y="161"/>
                    </a:cubicBezTo>
                    <a:cubicBezTo>
                      <a:pt x="68" y="145"/>
                      <a:pt x="68" y="145"/>
                      <a:pt x="68" y="145"/>
                    </a:cubicBezTo>
                    <a:cubicBezTo>
                      <a:pt x="88" y="144"/>
                      <a:pt x="107" y="136"/>
                      <a:pt x="121" y="122"/>
                    </a:cubicBezTo>
                    <a:cubicBezTo>
                      <a:pt x="148" y="94"/>
                      <a:pt x="152" y="50"/>
                      <a:pt x="130" y="19"/>
                    </a:cubicBezTo>
                    <a:cubicBezTo>
                      <a:pt x="130" y="18"/>
                      <a:pt x="130" y="18"/>
                      <a:pt x="130" y="18"/>
                    </a:cubicBezTo>
                    <a:cubicBezTo>
                      <a:pt x="130" y="18"/>
                      <a:pt x="130" y="18"/>
                      <a:pt x="130" y="18"/>
                    </a:cubicBezTo>
                    <a:cubicBezTo>
                      <a:pt x="129" y="17"/>
                      <a:pt x="128" y="16"/>
                      <a:pt x="128" y="14"/>
                    </a:cubicBezTo>
                    <a:cubicBezTo>
                      <a:pt x="128" y="13"/>
                      <a:pt x="129" y="11"/>
                      <a:pt x="130" y="10"/>
                    </a:cubicBezTo>
                    <a:cubicBezTo>
                      <a:pt x="132" y="8"/>
                      <a:pt x="135" y="8"/>
                      <a:pt x="137" y="10"/>
                    </a:cubicBezTo>
                    <a:cubicBezTo>
                      <a:pt x="139" y="12"/>
                      <a:pt x="141" y="12"/>
                      <a:pt x="143" y="10"/>
                    </a:cubicBezTo>
                    <a:cubicBezTo>
                      <a:pt x="144" y="9"/>
                      <a:pt x="144" y="6"/>
                      <a:pt x="143" y="5"/>
                    </a:cubicBezTo>
                    <a:cubicBezTo>
                      <a:pt x="138" y="0"/>
                      <a:pt x="129" y="0"/>
                      <a:pt x="124" y="5"/>
                    </a:cubicBezTo>
                    <a:cubicBezTo>
                      <a:pt x="121" y="7"/>
                      <a:pt x="120" y="11"/>
                      <a:pt x="120" y="14"/>
                    </a:cubicBezTo>
                    <a:cubicBezTo>
                      <a:pt x="120" y="18"/>
                      <a:pt x="121" y="21"/>
                      <a:pt x="124" y="23"/>
                    </a:cubicBezTo>
                    <a:cubicBezTo>
                      <a:pt x="124" y="23"/>
                      <a:pt x="124" y="23"/>
                      <a:pt x="124" y="23"/>
                    </a:cubicBezTo>
                    <a:cubicBezTo>
                      <a:pt x="143" y="52"/>
                      <a:pt x="140" y="92"/>
                      <a:pt x="115" y="116"/>
                    </a:cubicBezTo>
                    <a:cubicBezTo>
                      <a:pt x="91" y="140"/>
                      <a:pt x="51" y="144"/>
                      <a:pt x="23" y="124"/>
                    </a:cubicBezTo>
                    <a:cubicBezTo>
                      <a:pt x="23" y="124"/>
                      <a:pt x="23" y="124"/>
                      <a:pt x="23" y="124"/>
                    </a:cubicBezTo>
                    <a:cubicBezTo>
                      <a:pt x="17" y="120"/>
                      <a:pt x="9" y="120"/>
                      <a:pt x="4" y="125"/>
                    </a:cubicBezTo>
                    <a:cubicBezTo>
                      <a:pt x="2" y="127"/>
                      <a:pt x="0" y="131"/>
                      <a:pt x="0" y="134"/>
                    </a:cubicBezTo>
                    <a:cubicBezTo>
                      <a:pt x="0" y="138"/>
                      <a:pt x="2" y="141"/>
                      <a:pt x="4" y="144"/>
                    </a:cubicBezTo>
                    <a:cubicBezTo>
                      <a:pt x="5" y="144"/>
                      <a:pt x="6" y="145"/>
                      <a:pt x="7" y="145"/>
                    </a:cubicBezTo>
                    <a:cubicBezTo>
                      <a:pt x="8" y="145"/>
                      <a:pt x="9" y="144"/>
                      <a:pt x="10" y="144"/>
                    </a:cubicBezTo>
                    <a:cubicBezTo>
                      <a:pt x="11" y="142"/>
                      <a:pt x="11" y="140"/>
                      <a:pt x="10" y="138"/>
                    </a:cubicBezTo>
                    <a:cubicBezTo>
                      <a:pt x="9" y="137"/>
                      <a:pt x="8" y="136"/>
                      <a:pt x="8" y="134"/>
                    </a:cubicBezTo>
                    <a:cubicBezTo>
                      <a:pt x="8" y="133"/>
                      <a:pt x="9" y="131"/>
                      <a:pt x="10" y="130"/>
                    </a:cubicBezTo>
                    <a:cubicBezTo>
                      <a:pt x="12" y="128"/>
                      <a:pt x="15" y="128"/>
                      <a:pt x="18" y="130"/>
                    </a:cubicBezTo>
                    <a:cubicBezTo>
                      <a:pt x="18" y="131"/>
                      <a:pt x="18" y="131"/>
                      <a:pt x="18" y="131"/>
                    </a:cubicBezTo>
                    <a:cubicBezTo>
                      <a:pt x="18" y="131"/>
                      <a:pt x="18" y="131"/>
                      <a:pt x="18" y="131"/>
                    </a:cubicBezTo>
                    <a:cubicBezTo>
                      <a:pt x="31" y="140"/>
                      <a:pt x="45" y="144"/>
                      <a:pt x="60" y="145"/>
                    </a:cubicBezTo>
                    <a:cubicBezTo>
                      <a:pt x="60" y="161"/>
                      <a:pt x="60" y="161"/>
                      <a:pt x="60" y="161"/>
                    </a:cubicBezTo>
                    <a:cubicBezTo>
                      <a:pt x="20" y="161"/>
                      <a:pt x="20" y="161"/>
                      <a:pt x="20" y="161"/>
                    </a:cubicBezTo>
                    <a:cubicBezTo>
                      <a:pt x="9" y="161"/>
                      <a:pt x="0" y="170"/>
                      <a:pt x="0" y="181"/>
                    </a:cubicBezTo>
                    <a:cubicBezTo>
                      <a:pt x="0" y="189"/>
                      <a:pt x="0" y="189"/>
                      <a:pt x="0" y="189"/>
                    </a:cubicBezTo>
                    <a:cubicBezTo>
                      <a:pt x="0" y="191"/>
                      <a:pt x="2" y="193"/>
                      <a:pt x="4" y="193"/>
                    </a:cubicBezTo>
                    <a:cubicBezTo>
                      <a:pt x="124" y="193"/>
                      <a:pt x="124" y="193"/>
                      <a:pt x="124" y="193"/>
                    </a:cubicBezTo>
                    <a:cubicBezTo>
                      <a:pt x="127" y="193"/>
                      <a:pt x="128" y="191"/>
                      <a:pt x="128" y="189"/>
                    </a:cubicBezTo>
                    <a:cubicBezTo>
                      <a:pt x="128" y="181"/>
                      <a:pt x="128" y="181"/>
                      <a:pt x="128" y="181"/>
                    </a:cubicBezTo>
                    <a:cubicBezTo>
                      <a:pt x="128" y="170"/>
                      <a:pt x="119" y="161"/>
                      <a:pt x="108" y="16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26"/>
              <p:cNvSpPr>
                <a:spLocks noEditPoints="1"/>
              </p:cNvSpPr>
              <p:nvPr/>
            </p:nvSpPr>
            <p:spPr bwMode="auto">
              <a:xfrm>
                <a:off x="3290888" y="536575"/>
                <a:ext cx="358775" cy="357188"/>
              </a:xfrm>
              <a:custGeom>
                <a:avLst/>
                <a:gdLst>
                  <a:gd name="T0" fmla="*/ 64 w 128"/>
                  <a:gd name="T1" fmla="*/ 127 h 127"/>
                  <a:gd name="T2" fmla="*/ 128 w 128"/>
                  <a:gd name="T3" fmla="*/ 64 h 127"/>
                  <a:gd name="T4" fmla="*/ 64 w 128"/>
                  <a:gd name="T5" fmla="*/ 0 h 127"/>
                  <a:gd name="T6" fmla="*/ 0 w 128"/>
                  <a:gd name="T7" fmla="*/ 64 h 127"/>
                  <a:gd name="T8" fmla="*/ 64 w 128"/>
                  <a:gd name="T9" fmla="*/ 127 h 127"/>
                  <a:gd name="T10" fmla="*/ 64 w 128"/>
                  <a:gd name="T11" fmla="*/ 24 h 127"/>
                  <a:gd name="T12" fmla="*/ 68 w 128"/>
                  <a:gd name="T13" fmla="*/ 28 h 127"/>
                  <a:gd name="T14" fmla="*/ 64 w 128"/>
                  <a:gd name="T15" fmla="*/ 32 h 127"/>
                  <a:gd name="T16" fmla="*/ 28 w 128"/>
                  <a:gd name="T17" fmla="*/ 68 h 127"/>
                  <a:gd name="T18" fmla="*/ 24 w 128"/>
                  <a:gd name="T19" fmla="*/ 72 h 127"/>
                  <a:gd name="T20" fmla="*/ 20 w 128"/>
                  <a:gd name="T21" fmla="*/ 68 h 127"/>
                  <a:gd name="T22" fmla="*/ 64 w 128"/>
                  <a:gd name="T23" fmla="*/ 24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8" h="127">
                    <a:moveTo>
                      <a:pt x="64" y="127"/>
                    </a:moveTo>
                    <a:cubicBezTo>
                      <a:pt x="99" y="127"/>
                      <a:pt x="128" y="99"/>
                      <a:pt x="128" y="64"/>
                    </a:cubicBezTo>
                    <a:cubicBezTo>
                      <a:pt x="128" y="29"/>
                      <a:pt x="99" y="0"/>
                      <a:pt x="64" y="0"/>
                    </a:cubicBezTo>
                    <a:cubicBezTo>
                      <a:pt x="29" y="0"/>
                      <a:pt x="0" y="29"/>
                      <a:pt x="0" y="64"/>
                    </a:cubicBezTo>
                    <a:cubicBezTo>
                      <a:pt x="0" y="99"/>
                      <a:pt x="29" y="127"/>
                      <a:pt x="64" y="127"/>
                    </a:cubicBezTo>
                    <a:close/>
                    <a:moveTo>
                      <a:pt x="64" y="24"/>
                    </a:moveTo>
                    <a:cubicBezTo>
                      <a:pt x="66" y="24"/>
                      <a:pt x="68" y="26"/>
                      <a:pt x="68" y="28"/>
                    </a:cubicBezTo>
                    <a:cubicBezTo>
                      <a:pt x="68" y="30"/>
                      <a:pt x="66" y="32"/>
                      <a:pt x="64" y="32"/>
                    </a:cubicBezTo>
                    <a:cubicBezTo>
                      <a:pt x="44" y="32"/>
                      <a:pt x="28" y="48"/>
                      <a:pt x="28" y="68"/>
                    </a:cubicBezTo>
                    <a:cubicBezTo>
                      <a:pt x="28" y="70"/>
                      <a:pt x="27" y="72"/>
                      <a:pt x="24" y="72"/>
                    </a:cubicBezTo>
                    <a:cubicBezTo>
                      <a:pt x="22" y="72"/>
                      <a:pt x="20" y="70"/>
                      <a:pt x="20" y="68"/>
                    </a:cubicBezTo>
                    <a:cubicBezTo>
                      <a:pt x="20" y="44"/>
                      <a:pt x="40" y="24"/>
                      <a:pt x="64" y="2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28" name="组合 27"/>
          <p:cNvGrpSpPr/>
          <p:nvPr/>
        </p:nvGrpSpPr>
        <p:grpSpPr>
          <a:xfrm>
            <a:off x="3542141" y="1313118"/>
            <a:ext cx="2369080" cy="3099394"/>
            <a:chOff x="3542141" y="1313118"/>
            <a:chExt cx="2369080" cy="3099394"/>
          </a:xfrm>
        </p:grpSpPr>
        <p:grpSp>
          <p:nvGrpSpPr>
            <p:cNvPr id="29" name="组合 28"/>
            <p:cNvGrpSpPr/>
            <p:nvPr/>
          </p:nvGrpSpPr>
          <p:grpSpPr>
            <a:xfrm>
              <a:off x="3542141" y="1322521"/>
              <a:ext cx="2369080" cy="3089991"/>
              <a:chOff x="1313863" y="1205784"/>
              <a:chExt cx="3158773" cy="4119987"/>
            </a:xfrm>
          </p:grpSpPr>
          <p:sp>
            <p:nvSpPr>
              <p:cNvPr id="36" name="任意多边形 35"/>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圆角矩形 36"/>
              <p:cNvSpPr/>
              <p:nvPr/>
            </p:nvSpPr>
            <p:spPr>
              <a:xfrm rot="18900000">
                <a:off x="1447011" y="1857759"/>
                <a:ext cx="2787404" cy="1582057"/>
              </a:xfrm>
              <a:prstGeom prst="roundRect">
                <a:avLst>
                  <a:gd name="adj" fmla="val 10245"/>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任意多边形 37"/>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0" name="文本框 37"/>
            <p:cNvSpPr txBox="1"/>
            <p:nvPr/>
          </p:nvSpPr>
          <p:spPr>
            <a:xfrm rot="18900000">
              <a:off x="4801456" y="1313118"/>
              <a:ext cx="362118"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C</a:t>
              </a:r>
              <a:endParaRPr lang="zh-CN" altLang="en-US" sz="3300" b="1" dirty="0">
                <a:solidFill>
                  <a:schemeClr val="tx1">
                    <a:lumMod val="75000"/>
                    <a:lumOff val="25000"/>
                  </a:schemeClr>
                </a:solidFill>
              </a:endParaRPr>
            </a:p>
          </p:txBody>
        </p:sp>
        <p:grpSp>
          <p:nvGrpSpPr>
            <p:cNvPr id="31" name="组合 30"/>
            <p:cNvGrpSpPr/>
            <p:nvPr/>
          </p:nvGrpSpPr>
          <p:grpSpPr>
            <a:xfrm rot="18900000">
              <a:off x="4099391" y="2853127"/>
              <a:ext cx="265444" cy="265443"/>
              <a:chOff x="5821363" y="5846763"/>
              <a:chExt cx="541338" cy="541337"/>
            </a:xfrm>
            <a:solidFill>
              <a:schemeClr val="bg1"/>
            </a:solidFill>
          </p:grpSpPr>
          <p:sp>
            <p:nvSpPr>
              <p:cNvPr id="33" name="Freeform 61"/>
              <p:cNvSpPr>
                <a:spLocks noEditPoints="1"/>
              </p:cNvSpPr>
              <p:nvPr/>
            </p:nvSpPr>
            <p:spPr bwMode="auto">
              <a:xfrm>
                <a:off x="5867401" y="5846763"/>
                <a:ext cx="449263" cy="358775"/>
              </a:xfrm>
              <a:custGeom>
                <a:avLst/>
                <a:gdLst>
                  <a:gd name="T0" fmla="*/ 66 w 160"/>
                  <a:gd name="T1" fmla="*/ 101 h 127"/>
                  <a:gd name="T2" fmla="*/ 80 w 160"/>
                  <a:gd name="T3" fmla="*/ 96 h 127"/>
                  <a:gd name="T4" fmla="*/ 94 w 160"/>
                  <a:gd name="T5" fmla="*/ 102 h 127"/>
                  <a:gd name="T6" fmla="*/ 123 w 160"/>
                  <a:gd name="T7" fmla="*/ 127 h 127"/>
                  <a:gd name="T8" fmla="*/ 160 w 160"/>
                  <a:gd name="T9" fmla="*/ 79 h 127"/>
                  <a:gd name="T10" fmla="*/ 160 w 160"/>
                  <a:gd name="T11" fmla="*/ 4 h 127"/>
                  <a:gd name="T12" fmla="*/ 156 w 160"/>
                  <a:gd name="T13" fmla="*/ 0 h 127"/>
                  <a:gd name="T14" fmla="*/ 4 w 160"/>
                  <a:gd name="T15" fmla="*/ 0 h 127"/>
                  <a:gd name="T16" fmla="*/ 0 w 160"/>
                  <a:gd name="T17" fmla="*/ 4 h 127"/>
                  <a:gd name="T18" fmla="*/ 0 w 160"/>
                  <a:gd name="T19" fmla="*/ 79 h 127"/>
                  <a:gd name="T20" fmla="*/ 38 w 160"/>
                  <a:gd name="T21" fmla="*/ 127 h 127"/>
                  <a:gd name="T22" fmla="*/ 66 w 160"/>
                  <a:gd name="T23" fmla="*/ 101 h 127"/>
                  <a:gd name="T24" fmla="*/ 32 w 160"/>
                  <a:gd name="T25" fmla="*/ 20 h 127"/>
                  <a:gd name="T26" fmla="*/ 36 w 160"/>
                  <a:gd name="T27" fmla="*/ 16 h 127"/>
                  <a:gd name="T28" fmla="*/ 60 w 160"/>
                  <a:gd name="T29" fmla="*/ 16 h 127"/>
                  <a:gd name="T30" fmla="*/ 64 w 160"/>
                  <a:gd name="T31" fmla="*/ 20 h 127"/>
                  <a:gd name="T32" fmla="*/ 64 w 160"/>
                  <a:gd name="T33" fmla="*/ 44 h 127"/>
                  <a:gd name="T34" fmla="*/ 60 w 160"/>
                  <a:gd name="T35" fmla="*/ 48 h 127"/>
                  <a:gd name="T36" fmla="*/ 36 w 160"/>
                  <a:gd name="T37" fmla="*/ 48 h 127"/>
                  <a:gd name="T38" fmla="*/ 32 w 160"/>
                  <a:gd name="T39" fmla="*/ 44 h 127"/>
                  <a:gd name="T40" fmla="*/ 32 w 160"/>
                  <a:gd name="T41" fmla="*/ 20 h 127"/>
                  <a:gd name="T42" fmla="*/ 36 w 160"/>
                  <a:gd name="T43" fmla="*/ 56 h 127"/>
                  <a:gd name="T44" fmla="*/ 124 w 160"/>
                  <a:gd name="T45" fmla="*/ 56 h 127"/>
                  <a:gd name="T46" fmla="*/ 128 w 160"/>
                  <a:gd name="T47" fmla="*/ 60 h 127"/>
                  <a:gd name="T48" fmla="*/ 124 w 160"/>
                  <a:gd name="T49" fmla="*/ 64 h 127"/>
                  <a:gd name="T50" fmla="*/ 36 w 160"/>
                  <a:gd name="T51" fmla="*/ 64 h 127"/>
                  <a:gd name="T52" fmla="*/ 32 w 160"/>
                  <a:gd name="T53" fmla="*/ 60 h 127"/>
                  <a:gd name="T54" fmla="*/ 36 w 160"/>
                  <a:gd name="T55" fmla="*/ 56 h 127"/>
                  <a:gd name="T56" fmla="*/ 32 w 160"/>
                  <a:gd name="T57" fmla="*/ 76 h 127"/>
                  <a:gd name="T58" fmla="*/ 36 w 160"/>
                  <a:gd name="T59" fmla="*/ 72 h 127"/>
                  <a:gd name="T60" fmla="*/ 124 w 160"/>
                  <a:gd name="T61" fmla="*/ 72 h 127"/>
                  <a:gd name="T62" fmla="*/ 128 w 160"/>
                  <a:gd name="T63" fmla="*/ 76 h 127"/>
                  <a:gd name="T64" fmla="*/ 124 w 160"/>
                  <a:gd name="T65" fmla="*/ 80 h 127"/>
                  <a:gd name="T66" fmla="*/ 36 w 160"/>
                  <a:gd name="T67" fmla="*/ 80 h 127"/>
                  <a:gd name="T68" fmla="*/ 32 w 160"/>
                  <a:gd name="T69" fmla="*/ 76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0" h="127">
                    <a:moveTo>
                      <a:pt x="66" y="101"/>
                    </a:moveTo>
                    <a:cubicBezTo>
                      <a:pt x="70" y="98"/>
                      <a:pt x="75" y="96"/>
                      <a:pt x="80" y="96"/>
                    </a:cubicBezTo>
                    <a:cubicBezTo>
                      <a:pt x="86" y="96"/>
                      <a:pt x="91" y="98"/>
                      <a:pt x="94" y="102"/>
                    </a:cubicBezTo>
                    <a:cubicBezTo>
                      <a:pt x="123" y="127"/>
                      <a:pt x="123" y="127"/>
                      <a:pt x="123" y="127"/>
                    </a:cubicBezTo>
                    <a:cubicBezTo>
                      <a:pt x="160" y="79"/>
                      <a:pt x="160" y="79"/>
                      <a:pt x="160" y="79"/>
                    </a:cubicBezTo>
                    <a:cubicBezTo>
                      <a:pt x="160" y="4"/>
                      <a:pt x="160" y="4"/>
                      <a:pt x="160" y="4"/>
                    </a:cubicBezTo>
                    <a:cubicBezTo>
                      <a:pt x="160" y="2"/>
                      <a:pt x="158" y="0"/>
                      <a:pt x="156" y="0"/>
                    </a:cubicBezTo>
                    <a:cubicBezTo>
                      <a:pt x="4" y="0"/>
                      <a:pt x="4" y="0"/>
                      <a:pt x="4" y="0"/>
                    </a:cubicBezTo>
                    <a:cubicBezTo>
                      <a:pt x="2" y="0"/>
                      <a:pt x="0" y="2"/>
                      <a:pt x="0" y="4"/>
                    </a:cubicBezTo>
                    <a:cubicBezTo>
                      <a:pt x="0" y="79"/>
                      <a:pt x="0" y="79"/>
                      <a:pt x="0" y="79"/>
                    </a:cubicBezTo>
                    <a:cubicBezTo>
                      <a:pt x="38" y="127"/>
                      <a:pt x="38" y="127"/>
                      <a:pt x="38" y="127"/>
                    </a:cubicBezTo>
                    <a:lnTo>
                      <a:pt x="66" y="101"/>
                    </a:lnTo>
                    <a:close/>
                    <a:moveTo>
                      <a:pt x="32" y="20"/>
                    </a:moveTo>
                    <a:cubicBezTo>
                      <a:pt x="32" y="18"/>
                      <a:pt x="34" y="16"/>
                      <a:pt x="36" y="16"/>
                    </a:cubicBezTo>
                    <a:cubicBezTo>
                      <a:pt x="60" y="16"/>
                      <a:pt x="60" y="16"/>
                      <a:pt x="60" y="16"/>
                    </a:cubicBezTo>
                    <a:cubicBezTo>
                      <a:pt x="62" y="16"/>
                      <a:pt x="64" y="18"/>
                      <a:pt x="64" y="20"/>
                    </a:cubicBezTo>
                    <a:cubicBezTo>
                      <a:pt x="64" y="44"/>
                      <a:pt x="64" y="44"/>
                      <a:pt x="64" y="44"/>
                    </a:cubicBezTo>
                    <a:cubicBezTo>
                      <a:pt x="64" y="46"/>
                      <a:pt x="62" y="48"/>
                      <a:pt x="60" y="48"/>
                    </a:cubicBezTo>
                    <a:cubicBezTo>
                      <a:pt x="36" y="48"/>
                      <a:pt x="36" y="48"/>
                      <a:pt x="36" y="48"/>
                    </a:cubicBezTo>
                    <a:cubicBezTo>
                      <a:pt x="34" y="48"/>
                      <a:pt x="32" y="46"/>
                      <a:pt x="32" y="44"/>
                    </a:cubicBezTo>
                    <a:lnTo>
                      <a:pt x="32" y="20"/>
                    </a:lnTo>
                    <a:close/>
                    <a:moveTo>
                      <a:pt x="36" y="56"/>
                    </a:moveTo>
                    <a:cubicBezTo>
                      <a:pt x="124" y="56"/>
                      <a:pt x="124" y="56"/>
                      <a:pt x="124" y="56"/>
                    </a:cubicBezTo>
                    <a:cubicBezTo>
                      <a:pt x="126" y="56"/>
                      <a:pt x="128" y="58"/>
                      <a:pt x="128" y="60"/>
                    </a:cubicBezTo>
                    <a:cubicBezTo>
                      <a:pt x="128" y="62"/>
                      <a:pt x="126" y="64"/>
                      <a:pt x="124" y="64"/>
                    </a:cubicBezTo>
                    <a:cubicBezTo>
                      <a:pt x="36" y="64"/>
                      <a:pt x="36" y="64"/>
                      <a:pt x="36" y="64"/>
                    </a:cubicBezTo>
                    <a:cubicBezTo>
                      <a:pt x="34" y="64"/>
                      <a:pt x="32" y="62"/>
                      <a:pt x="32" y="60"/>
                    </a:cubicBezTo>
                    <a:cubicBezTo>
                      <a:pt x="32" y="58"/>
                      <a:pt x="34" y="56"/>
                      <a:pt x="36" y="56"/>
                    </a:cubicBezTo>
                    <a:close/>
                    <a:moveTo>
                      <a:pt x="32" y="76"/>
                    </a:moveTo>
                    <a:cubicBezTo>
                      <a:pt x="32" y="74"/>
                      <a:pt x="34" y="72"/>
                      <a:pt x="36" y="72"/>
                    </a:cubicBezTo>
                    <a:cubicBezTo>
                      <a:pt x="124" y="72"/>
                      <a:pt x="124" y="72"/>
                      <a:pt x="124" y="72"/>
                    </a:cubicBezTo>
                    <a:cubicBezTo>
                      <a:pt x="126" y="72"/>
                      <a:pt x="128" y="74"/>
                      <a:pt x="128" y="76"/>
                    </a:cubicBezTo>
                    <a:cubicBezTo>
                      <a:pt x="128" y="78"/>
                      <a:pt x="126" y="80"/>
                      <a:pt x="124" y="80"/>
                    </a:cubicBezTo>
                    <a:cubicBezTo>
                      <a:pt x="36" y="80"/>
                      <a:pt x="36" y="80"/>
                      <a:pt x="36" y="80"/>
                    </a:cubicBezTo>
                    <a:cubicBezTo>
                      <a:pt x="34" y="80"/>
                      <a:pt x="32" y="78"/>
                      <a:pt x="32" y="7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4" name="Rectangle 62"/>
              <p:cNvSpPr>
                <a:spLocks noChangeArrowheads="1"/>
              </p:cNvSpPr>
              <p:nvPr/>
            </p:nvSpPr>
            <p:spPr bwMode="auto">
              <a:xfrm>
                <a:off x="5978526" y="5915025"/>
                <a:ext cx="46038" cy="44450"/>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63"/>
              <p:cNvSpPr>
                <a:spLocks/>
              </p:cNvSpPr>
              <p:nvPr/>
            </p:nvSpPr>
            <p:spPr bwMode="auto">
              <a:xfrm>
                <a:off x="5821363" y="5981700"/>
                <a:ext cx="541338" cy="406400"/>
              </a:xfrm>
              <a:custGeom>
                <a:avLst/>
                <a:gdLst>
                  <a:gd name="T0" fmla="*/ 188 w 192"/>
                  <a:gd name="T1" fmla="*/ 0 h 144"/>
                  <a:gd name="T2" fmla="*/ 184 w 192"/>
                  <a:gd name="T3" fmla="*/ 0 h 144"/>
                  <a:gd name="T4" fmla="*/ 184 w 192"/>
                  <a:gd name="T5" fmla="*/ 34 h 144"/>
                  <a:gd name="T6" fmla="*/ 145 w 192"/>
                  <a:gd name="T7" fmla="*/ 85 h 144"/>
                  <a:gd name="T8" fmla="*/ 167 w 192"/>
                  <a:gd name="T9" fmla="*/ 105 h 144"/>
                  <a:gd name="T10" fmla="*/ 167 w 192"/>
                  <a:gd name="T11" fmla="*/ 111 h 144"/>
                  <a:gd name="T12" fmla="*/ 161 w 192"/>
                  <a:gd name="T13" fmla="*/ 111 h 144"/>
                  <a:gd name="T14" fmla="*/ 105 w 192"/>
                  <a:gd name="T15" fmla="*/ 60 h 144"/>
                  <a:gd name="T16" fmla="*/ 88 w 192"/>
                  <a:gd name="T17" fmla="*/ 59 h 144"/>
                  <a:gd name="T18" fmla="*/ 31 w 192"/>
                  <a:gd name="T19" fmla="*/ 111 h 144"/>
                  <a:gd name="T20" fmla="*/ 28 w 192"/>
                  <a:gd name="T21" fmla="*/ 112 h 144"/>
                  <a:gd name="T22" fmla="*/ 25 w 192"/>
                  <a:gd name="T23" fmla="*/ 111 h 144"/>
                  <a:gd name="T24" fmla="*/ 25 w 192"/>
                  <a:gd name="T25" fmla="*/ 105 h 144"/>
                  <a:gd name="T26" fmla="*/ 48 w 192"/>
                  <a:gd name="T27" fmla="*/ 85 h 144"/>
                  <a:gd name="T28" fmla="*/ 8 w 192"/>
                  <a:gd name="T29" fmla="*/ 34 h 144"/>
                  <a:gd name="T30" fmla="*/ 8 w 192"/>
                  <a:gd name="T31" fmla="*/ 0 h 144"/>
                  <a:gd name="T32" fmla="*/ 4 w 192"/>
                  <a:gd name="T33" fmla="*/ 0 h 144"/>
                  <a:gd name="T34" fmla="*/ 0 w 192"/>
                  <a:gd name="T35" fmla="*/ 4 h 144"/>
                  <a:gd name="T36" fmla="*/ 0 w 192"/>
                  <a:gd name="T37" fmla="*/ 24 h 144"/>
                  <a:gd name="T38" fmla="*/ 0 w 192"/>
                  <a:gd name="T39" fmla="*/ 124 h 144"/>
                  <a:gd name="T40" fmla="*/ 20 w 192"/>
                  <a:gd name="T41" fmla="*/ 144 h 144"/>
                  <a:gd name="T42" fmla="*/ 172 w 192"/>
                  <a:gd name="T43" fmla="*/ 144 h 144"/>
                  <a:gd name="T44" fmla="*/ 192 w 192"/>
                  <a:gd name="T45" fmla="*/ 124 h 144"/>
                  <a:gd name="T46" fmla="*/ 192 w 192"/>
                  <a:gd name="T47" fmla="*/ 24 h 144"/>
                  <a:gd name="T48" fmla="*/ 192 w 192"/>
                  <a:gd name="T49" fmla="*/ 4 h 144"/>
                  <a:gd name="T50" fmla="*/ 188 w 192"/>
                  <a:gd name="T5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92" h="144">
                    <a:moveTo>
                      <a:pt x="188" y="0"/>
                    </a:moveTo>
                    <a:cubicBezTo>
                      <a:pt x="184" y="0"/>
                      <a:pt x="184" y="0"/>
                      <a:pt x="184" y="0"/>
                    </a:cubicBezTo>
                    <a:cubicBezTo>
                      <a:pt x="184" y="34"/>
                      <a:pt x="184" y="34"/>
                      <a:pt x="184" y="34"/>
                    </a:cubicBezTo>
                    <a:cubicBezTo>
                      <a:pt x="145" y="85"/>
                      <a:pt x="145" y="85"/>
                      <a:pt x="145" y="85"/>
                    </a:cubicBezTo>
                    <a:cubicBezTo>
                      <a:pt x="167" y="105"/>
                      <a:pt x="167" y="105"/>
                      <a:pt x="167" y="105"/>
                    </a:cubicBezTo>
                    <a:cubicBezTo>
                      <a:pt x="168" y="106"/>
                      <a:pt x="169" y="109"/>
                      <a:pt x="167" y="111"/>
                    </a:cubicBezTo>
                    <a:cubicBezTo>
                      <a:pt x="166" y="112"/>
                      <a:pt x="163" y="112"/>
                      <a:pt x="161" y="111"/>
                    </a:cubicBezTo>
                    <a:cubicBezTo>
                      <a:pt x="105" y="60"/>
                      <a:pt x="105" y="60"/>
                      <a:pt x="105" y="60"/>
                    </a:cubicBezTo>
                    <a:cubicBezTo>
                      <a:pt x="100" y="55"/>
                      <a:pt x="92" y="55"/>
                      <a:pt x="88" y="59"/>
                    </a:cubicBezTo>
                    <a:cubicBezTo>
                      <a:pt x="31" y="111"/>
                      <a:pt x="31" y="111"/>
                      <a:pt x="31" y="111"/>
                    </a:cubicBezTo>
                    <a:cubicBezTo>
                      <a:pt x="30" y="112"/>
                      <a:pt x="29" y="112"/>
                      <a:pt x="28" y="112"/>
                    </a:cubicBezTo>
                    <a:cubicBezTo>
                      <a:pt x="27" y="112"/>
                      <a:pt x="26" y="111"/>
                      <a:pt x="25" y="111"/>
                    </a:cubicBezTo>
                    <a:cubicBezTo>
                      <a:pt x="24" y="109"/>
                      <a:pt x="24" y="106"/>
                      <a:pt x="25" y="105"/>
                    </a:cubicBezTo>
                    <a:cubicBezTo>
                      <a:pt x="48" y="85"/>
                      <a:pt x="48" y="85"/>
                      <a:pt x="48" y="85"/>
                    </a:cubicBezTo>
                    <a:cubicBezTo>
                      <a:pt x="8" y="34"/>
                      <a:pt x="8" y="34"/>
                      <a:pt x="8" y="34"/>
                    </a:cubicBezTo>
                    <a:cubicBezTo>
                      <a:pt x="8" y="0"/>
                      <a:pt x="8" y="0"/>
                      <a:pt x="8" y="0"/>
                    </a:cubicBezTo>
                    <a:cubicBezTo>
                      <a:pt x="4" y="0"/>
                      <a:pt x="4" y="0"/>
                      <a:pt x="4" y="0"/>
                    </a:cubicBezTo>
                    <a:cubicBezTo>
                      <a:pt x="2" y="0"/>
                      <a:pt x="0" y="2"/>
                      <a:pt x="0" y="4"/>
                    </a:cubicBezTo>
                    <a:cubicBezTo>
                      <a:pt x="0" y="24"/>
                      <a:pt x="0" y="24"/>
                      <a:pt x="0" y="24"/>
                    </a:cubicBezTo>
                    <a:cubicBezTo>
                      <a:pt x="0" y="124"/>
                      <a:pt x="0" y="124"/>
                      <a:pt x="0" y="124"/>
                    </a:cubicBezTo>
                    <a:cubicBezTo>
                      <a:pt x="0" y="135"/>
                      <a:pt x="9" y="144"/>
                      <a:pt x="20" y="144"/>
                    </a:cubicBezTo>
                    <a:cubicBezTo>
                      <a:pt x="172" y="144"/>
                      <a:pt x="172" y="144"/>
                      <a:pt x="172" y="144"/>
                    </a:cubicBezTo>
                    <a:cubicBezTo>
                      <a:pt x="183" y="144"/>
                      <a:pt x="192" y="135"/>
                      <a:pt x="192" y="124"/>
                    </a:cubicBezTo>
                    <a:cubicBezTo>
                      <a:pt x="192" y="24"/>
                      <a:pt x="192" y="24"/>
                      <a:pt x="192" y="24"/>
                    </a:cubicBezTo>
                    <a:cubicBezTo>
                      <a:pt x="192" y="4"/>
                      <a:pt x="192" y="4"/>
                      <a:pt x="192" y="4"/>
                    </a:cubicBezTo>
                    <a:cubicBezTo>
                      <a:pt x="192" y="2"/>
                      <a:pt x="190" y="0"/>
                      <a:pt x="188" y="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文本框 65"/>
            <p:cNvSpPr txBox="1"/>
            <p:nvPr/>
          </p:nvSpPr>
          <p:spPr>
            <a:xfrm rot="18900000">
              <a:off x="4170282" y="2243547"/>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39" name="组合 38"/>
          <p:cNvGrpSpPr/>
          <p:nvPr/>
        </p:nvGrpSpPr>
        <p:grpSpPr>
          <a:xfrm>
            <a:off x="2330030" y="1313119"/>
            <a:ext cx="2369080" cy="3099393"/>
            <a:chOff x="2330030" y="1313119"/>
            <a:chExt cx="2369080" cy="3099393"/>
          </a:xfrm>
        </p:grpSpPr>
        <p:grpSp>
          <p:nvGrpSpPr>
            <p:cNvPr id="40" name="组合 39"/>
            <p:cNvGrpSpPr/>
            <p:nvPr/>
          </p:nvGrpSpPr>
          <p:grpSpPr>
            <a:xfrm>
              <a:off x="2330030" y="1322521"/>
              <a:ext cx="2369080" cy="3089991"/>
              <a:chOff x="1313863" y="1205784"/>
              <a:chExt cx="3158773" cy="4119987"/>
            </a:xfrm>
          </p:grpSpPr>
          <p:sp>
            <p:nvSpPr>
              <p:cNvPr id="47" name="任意多边形 46"/>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圆角矩形 47"/>
              <p:cNvSpPr/>
              <p:nvPr/>
            </p:nvSpPr>
            <p:spPr>
              <a:xfrm rot="18900000">
                <a:off x="1403031" y="1875976"/>
                <a:ext cx="2838930" cy="1582057"/>
              </a:xfrm>
              <a:prstGeom prst="roundRect">
                <a:avLst>
                  <a:gd name="adj" fmla="val 10245"/>
                </a:avLst>
              </a:prstGeom>
              <a:solidFill>
                <a:srgbClr val="E74C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36"/>
            <p:cNvSpPr txBox="1"/>
            <p:nvPr/>
          </p:nvSpPr>
          <p:spPr>
            <a:xfrm rot="18900000">
              <a:off x="3585104" y="1313119"/>
              <a:ext cx="375344"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B</a:t>
              </a:r>
              <a:endParaRPr lang="zh-CN" altLang="en-US" sz="3300" b="1" dirty="0">
                <a:solidFill>
                  <a:schemeClr val="tx1">
                    <a:lumMod val="75000"/>
                    <a:lumOff val="25000"/>
                  </a:schemeClr>
                </a:solidFill>
              </a:endParaRPr>
            </a:p>
          </p:txBody>
        </p:sp>
        <p:grpSp>
          <p:nvGrpSpPr>
            <p:cNvPr id="42" name="组合 41"/>
            <p:cNvGrpSpPr/>
            <p:nvPr/>
          </p:nvGrpSpPr>
          <p:grpSpPr>
            <a:xfrm rot="18900000">
              <a:off x="2872599" y="2814967"/>
              <a:ext cx="316809" cy="290719"/>
              <a:chOff x="3222625" y="3211513"/>
              <a:chExt cx="539750" cy="495300"/>
            </a:xfrm>
            <a:solidFill>
              <a:schemeClr val="bg1"/>
            </a:solidFill>
          </p:grpSpPr>
          <p:sp>
            <p:nvSpPr>
              <p:cNvPr id="44" name="Freeform 42"/>
              <p:cNvSpPr>
                <a:spLocks noEditPoints="1"/>
              </p:cNvSpPr>
              <p:nvPr/>
            </p:nvSpPr>
            <p:spPr bwMode="auto">
              <a:xfrm>
                <a:off x="3222625" y="3211513"/>
                <a:ext cx="539750" cy="495300"/>
              </a:xfrm>
              <a:custGeom>
                <a:avLst/>
                <a:gdLst>
                  <a:gd name="T0" fmla="*/ 188 w 192"/>
                  <a:gd name="T1" fmla="*/ 0 h 176"/>
                  <a:gd name="T2" fmla="*/ 4 w 192"/>
                  <a:gd name="T3" fmla="*/ 0 h 176"/>
                  <a:gd name="T4" fmla="*/ 0 w 192"/>
                  <a:gd name="T5" fmla="*/ 4 h 176"/>
                  <a:gd name="T6" fmla="*/ 0 w 192"/>
                  <a:gd name="T7" fmla="*/ 172 h 176"/>
                  <a:gd name="T8" fmla="*/ 4 w 192"/>
                  <a:gd name="T9" fmla="*/ 176 h 176"/>
                  <a:gd name="T10" fmla="*/ 188 w 192"/>
                  <a:gd name="T11" fmla="*/ 176 h 176"/>
                  <a:gd name="T12" fmla="*/ 192 w 192"/>
                  <a:gd name="T13" fmla="*/ 172 h 176"/>
                  <a:gd name="T14" fmla="*/ 192 w 192"/>
                  <a:gd name="T15" fmla="*/ 4 h 176"/>
                  <a:gd name="T16" fmla="*/ 188 w 192"/>
                  <a:gd name="T17" fmla="*/ 0 h 176"/>
                  <a:gd name="T18" fmla="*/ 176 w 192"/>
                  <a:gd name="T19" fmla="*/ 132 h 176"/>
                  <a:gd name="T20" fmla="*/ 172 w 192"/>
                  <a:gd name="T21" fmla="*/ 136 h 176"/>
                  <a:gd name="T22" fmla="*/ 20 w 192"/>
                  <a:gd name="T23" fmla="*/ 136 h 176"/>
                  <a:gd name="T24" fmla="*/ 16 w 192"/>
                  <a:gd name="T25" fmla="*/ 132 h 176"/>
                  <a:gd name="T26" fmla="*/ 16 w 192"/>
                  <a:gd name="T27" fmla="*/ 20 h 176"/>
                  <a:gd name="T28" fmla="*/ 20 w 192"/>
                  <a:gd name="T29" fmla="*/ 16 h 176"/>
                  <a:gd name="T30" fmla="*/ 172 w 192"/>
                  <a:gd name="T31" fmla="*/ 16 h 176"/>
                  <a:gd name="T32" fmla="*/ 176 w 192"/>
                  <a:gd name="T33" fmla="*/ 20 h 176"/>
                  <a:gd name="T34" fmla="*/ 176 w 192"/>
                  <a:gd name="T35" fmla="*/ 13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2" h="176">
                    <a:moveTo>
                      <a:pt x="188" y="0"/>
                    </a:moveTo>
                    <a:cubicBezTo>
                      <a:pt x="4" y="0"/>
                      <a:pt x="4" y="0"/>
                      <a:pt x="4" y="0"/>
                    </a:cubicBezTo>
                    <a:cubicBezTo>
                      <a:pt x="2" y="0"/>
                      <a:pt x="0" y="2"/>
                      <a:pt x="0" y="4"/>
                    </a:cubicBezTo>
                    <a:cubicBezTo>
                      <a:pt x="0" y="172"/>
                      <a:pt x="0" y="172"/>
                      <a:pt x="0" y="172"/>
                    </a:cubicBezTo>
                    <a:cubicBezTo>
                      <a:pt x="0" y="174"/>
                      <a:pt x="2" y="176"/>
                      <a:pt x="4" y="176"/>
                    </a:cubicBezTo>
                    <a:cubicBezTo>
                      <a:pt x="188" y="176"/>
                      <a:pt x="188" y="176"/>
                      <a:pt x="188" y="176"/>
                    </a:cubicBezTo>
                    <a:cubicBezTo>
                      <a:pt x="190" y="176"/>
                      <a:pt x="192" y="174"/>
                      <a:pt x="192" y="172"/>
                    </a:cubicBezTo>
                    <a:cubicBezTo>
                      <a:pt x="192" y="4"/>
                      <a:pt x="192" y="4"/>
                      <a:pt x="192" y="4"/>
                    </a:cubicBezTo>
                    <a:cubicBezTo>
                      <a:pt x="192" y="2"/>
                      <a:pt x="190" y="0"/>
                      <a:pt x="188" y="0"/>
                    </a:cubicBezTo>
                    <a:close/>
                    <a:moveTo>
                      <a:pt x="176" y="132"/>
                    </a:moveTo>
                    <a:cubicBezTo>
                      <a:pt x="176" y="134"/>
                      <a:pt x="174" y="136"/>
                      <a:pt x="172" y="136"/>
                    </a:cubicBezTo>
                    <a:cubicBezTo>
                      <a:pt x="20" y="136"/>
                      <a:pt x="20" y="136"/>
                      <a:pt x="20" y="136"/>
                    </a:cubicBezTo>
                    <a:cubicBezTo>
                      <a:pt x="18" y="136"/>
                      <a:pt x="16" y="134"/>
                      <a:pt x="16" y="132"/>
                    </a:cubicBezTo>
                    <a:cubicBezTo>
                      <a:pt x="16" y="20"/>
                      <a:pt x="16" y="20"/>
                      <a:pt x="16" y="20"/>
                    </a:cubicBezTo>
                    <a:cubicBezTo>
                      <a:pt x="16" y="18"/>
                      <a:pt x="18" y="16"/>
                      <a:pt x="20" y="16"/>
                    </a:cubicBezTo>
                    <a:cubicBezTo>
                      <a:pt x="172" y="16"/>
                      <a:pt x="172" y="16"/>
                      <a:pt x="172" y="16"/>
                    </a:cubicBezTo>
                    <a:cubicBezTo>
                      <a:pt x="174" y="16"/>
                      <a:pt x="176" y="18"/>
                      <a:pt x="176" y="20"/>
                    </a:cubicBezTo>
                    <a:lnTo>
                      <a:pt x="176" y="13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43"/>
              <p:cNvSpPr>
                <a:spLocks noChangeArrowheads="1"/>
              </p:cNvSpPr>
              <p:nvPr/>
            </p:nvSpPr>
            <p:spPr bwMode="auto">
              <a:xfrm>
                <a:off x="3379788" y="3302000"/>
                <a:ext cx="90488" cy="90488"/>
              </a:xfrm>
              <a:prstGeom prst="ellipse">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44"/>
              <p:cNvSpPr>
                <a:spLocks noEditPoints="1"/>
              </p:cNvSpPr>
              <p:nvPr/>
            </p:nvSpPr>
            <p:spPr bwMode="auto">
              <a:xfrm>
                <a:off x="3290888" y="3363913"/>
                <a:ext cx="404813" cy="207963"/>
              </a:xfrm>
              <a:custGeom>
                <a:avLst/>
                <a:gdLst>
                  <a:gd name="T0" fmla="*/ 77 w 144"/>
                  <a:gd name="T1" fmla="*/ 7 h 74"/>
                  <a:gd name="T2" fmla="*/ 77 w 144"/>
                  <a:gd name="T3" fmla="*/ 8 h 74"/>
                  <a:gd name="T4" fmla="*/ 49 w 144"/>
                  <a:gd name="T5" fmla="*/ 36 h 74"/>
                  <a:gd name="T6" fmla="*/ 43 w 144"/>
                  <a:gd name="T7" fmla="*/ 31 h 74"/>
                  <a:gd name="T8" fmla="*/ 13 w 144"/>
                  <a:gd name="T9" fmla="*/ 32 h 74"/>
                  <a:gd name="T10" fmla="*/ 0 w 144"/>
                  <a:gd name="T11" fmla="*/ 45 h 74"/>
                  <a:gd name="T12" fmla="*/ 0 w 144"/>
                  <a:gd name="T13" fmla="*/ 56 h 74"/>
                  <a:gd name="T14" fmla="*/ 0 w 144"/>
                  <a:gd name="T15" fmla="*/ 74 h 74"/>
                  <a:gd name="T16" fmla="*/ 144 w 144"/>
                  <a:gd name="T17" fmla="*/ 74 h 74"/>
                  <a:gd name="T18" fmla="*/ 144 w 144"/>
                  <a:gd name="T19" fmla="*/ 50 h 74"/>
                  <a:gd name="T20" fmla="*/ 144 w 144"/>
                  <a:gd name="T21" fmla="*/ 40 h 74"/>
                  <a:gd name="T22" fmla="*/ 107 w 144"/>
                  <a:gd name="T23" fmla="*/ 7 h 74"/>
                  <a:gd name="T24" fmla="*/ 77 w 144"/>
                  <a:gd name="T25" fmla="*/ 7 h 74"/>
                  <a:gd name="T26" fmla="*/ 104 w 144"/>
                  <a:gd name="T27" fmla="*/ 33 h 74"/>
                  <a:gd name="T28" fmla="*/ 94 w 144"/>
                  <a:gd name="T29" fmla="*/ 27 h 74"/>
                  <a:gd name="T30" fmla="*/ 90 w 144"/>
                  <a:gd name="T31" fmla="*/ 27 h 74"/>
                  <a:gd name="T32" fmla="*/ 80 w 144"/>
                  <a:gd name="T33" fmla="*/ 33 h 74"/>
                  <a:gd name="T34" fmla="*/ 70 w 144"/>
                  <a:gd name="T35" fmla="*/ 27 h 74"/>
                  <a:gd name="T36" fmla="*/ 70 w 144"/>
                  <a:gd name="T37" fmla="*/ 26 h 74"/>
                  <a:gd name="T38" fmla="*/ 83 w 144"/>
                  <a:gd name="T39" fmla="*/ 13 h 74"/>
                  <a:gd name="T40" fmla="*/ 102 w 144"/>
                  <a:gd name="T41" fmla="*/ 13 h 74"/>
                  <a:gd name="T42" fmla="*/ 118 w 144"/>
                  <a:gd name="T43" fmla="*/ 27 h 74"/>
                  <a:gd name="T44" fmla="*/ 104 w 144"/>
                  <a:gd name="T45" fmla="*/ 3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74">
                    <a:moveTo>
                      <a:pt x="77" y="7"/>
                    </a:moveTo>
                    <a:cubicBezTo>
                      <a:pt x="77" y="7"/>
                      <a:pt x="77" y="7"/>
                      <a:pt x="77" y="8"/>
                    </a:cubicBezTo>
                    <a:cubicBezTo>
                      <a:pt x="49" y="36"/>
                      <a:pt x="49" y="36"/>
                      <a:pt x="49" y="36"/>
                    </a:cubicBezTo>
                    <a:cubicBezTo>
                      <a:pt x="43" y="31"/>
                      <a:pt x="43" y="31"/>
                      <a:pt x="43" y="31"/>
                    </a:cubicBezTo>
                    <a:cubicBezTo>
                      <a:pt x="35" y="24"/>
                      <a:pt x="22" y="24"/>
                      <a:pt x="13" y="32"/>
                    </a:cubicBezTo>
                    <a:cubicBezTo>
                      <a:pt x="0" y="45"/>
                      <a:pt x="0" y="45"/>
                      <a:pt x="0" y="45"/>
                    </a:cubicBezTo>
                    <a:cubicBezTo>
                      <a:pt x="0" y="56"/>
                      <a:pt x="0" y="56"/>
                      <a:pt x="0" y="56"/>
                    </a:cubicBezTo>
                    <a:cubicBezTo>
                      <a:pt x="0" y="74"/>
                      <a:pt x="0" y="74"/>
                      <a:pt x="0" y="74"/>
                    </a:cubicBezTo>
                    <a:cubicBezTo>
                      <a:pt x="144" y="74"/>
                      <a:pt x="144" y="74"/>
                      <a:pt x="144" y="74"/>
                    </a:cubicBezTo>
                    <a:cubicBezTo>
                      <a:pt x="144" y="50"/>
                      <a:pt x="144" y="50"/>
                      <a:pt x="144" y="50"/>
                    </a:cubicBezTo>
                    <a:cubicBezTo>
                      <a:pt x="144" y="40"/>
                      <a:pt x="144" y="40"/>
                      <a:pt x="144" y="40"/>
                    </a:cubicBezTo>
                    <a:cubicBezTo>
                      <a:pt x="107" y="7"/>
                      <a:pt x="107" y="7"/>
                      <a:pt x="107" y="7"/>
                    </a:cubicBezTo>
                    <a:cubicBezTo>
                      <a:pt x="99" y="0"/>
                      <a:pt x="85" y="0"/>
                      <a:pt x="77" y="7"/>
                    </a:cubicBezTo>
                    <a:close/>
                    <a:moveTo>
                      <a:pt x="104" y="33"/>
                    </a:moveTo>
                    <a:cubicBezTo>
                      <a:pt x="94" y="27"/>
                      <a:pt x="94" y="27"/>
                      <a:pt x="94" y="27"/>
                    </a:cubicBezTo>
                    <a:cubicBezTo>
                      <a:pt x="93" y="26"/>
                      <a:pt x="91" y="26"/>
                      <a:pt x="90" y="27"/>
                    </a:cubicBezTo>
                    <a:cubicBezTo>
                      <a:pt x="80" y="33"/>
                      <a:pt x="80" y="33"/>
                      <a:pt x="80" y="33"/>
                    </a:cubicBezTo>
                    <a:cubicBezTo>
                      <a:pt x="70" y="27"/>
                      <a:pt x="70" y="27"/>
                      <a:pt x="70" y="27"/>
                    </a:cubicBezTo>
                    <a:cubicBezTo>
                      <a:pt x="70" y="26"/>
                      <a:pt x="70" y="26"/>
                      <a:pt x="70" y="26"/>
                    </a:cubicBezTo>
                    <a:cubicBezTo>
                      <a:pt x="83" y="13"/>
                      <a:pt x="83" y="13"/>
                      <a:pt x="83" y="13"/>
                    </a:cubicBezTo>
                    <a:cubicBezTo>
                      <a:pt x="88" y="9"/>
                      <a:pt x="97" y="9"/>
                      <a:pt x="102" y="13"/>
                    </a:cubicBezTo>
                    <a:cubicBezTo>
                      <a:pt x="118" y="27"/>
                      <a:pt x="118" y="27"/>
                      <a:pt x="118" y="27"/>
                    </a:cubicBezTo>
                    <a:lnTo>
                      <a:pt x="104" y="33"/>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43" name="文本框 64"/>
            <p:cNvSpPr txBox="1"/>
            <p:nvPr/>
          </p:nvSpPr>
          <p:spPr>
            <a:xfrm rot="18900000">
              <a:off x="3008672" y="2167401"/>
              <a:ext cx="1074743" cy="601511"/>
            </a:xfrm>
            <a:prstGeom prst="rect">
              <a:avLst/>
            </a:prstGeom>
            <a:noFill/>
          </p:spPr>
          <p:txBody>
            <a:bodyPr wrap="square" lIns="68580" tIns="34290" rIns="68580" bIns="34290" rtlCol="0">
              <a:spAutoFit/>
            </a:bodyPr>
            <a:lstStyle/>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简约商务风图表系列</a:t>
              </a:r>
              <a:endParaRPr lang="en-US" altLang="zh-CN" sz="8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8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50" name="组合 49"/>
          <p:cNvGrpSpPr/>
          <p:nvPr/>
        </p:nvGrpSpPr>
        <p:grpSpPr>
          <a:xfrm>
            <a:off x="1117919" y="1313120"/>
            <a:ext cx="2369080" cy="3099392"/>
            <a:chOff x="1117919" y="1313120"/>
            <a:chExt cx="2369080" cy="3099392"/>
          </a:xfrm>
        </p:grpSpPr>
        <p:grpSp>
          <p:nvGrpSpPr>
            <p:cNvPr id="51" name="组合 50"/>
            <p:cNvGrpSpPr/>
            <p:nvPr/>
          </p:nvGrpSpPr>
          <p:grpSpPr>
            <a:xfrm>
              <a:off x="1117919" y="1322521"/>
              <a:ext cx="2369080" cy="3089991"/>
              <a:chOff x="1313863" y="1205784"/>
              <a:chExt cx="3158773" cy="4119987"/>
            </a:xfrm>
          </p:grpSpPr>
          <p:sp>
            <p:nvSpPr>
              <p:cNvPr id="58" name="任意多边形 57"/>
              <p:cNvSpPr/>
              <p:nvPr/>
            </p:nvSpPr>
            <p:spPr>
              <a:xfrm>
                <a:off x="1313863" y="1781540"/>
                <a:ext cx="3158773" cy="3544231"/>
              </a:xfrm>
              <a:custGeom>
                <a:avLst/>
                <a:gdLst>
                  <a:gd name="connsiteX0" fmla="*/ 1465943 w 2075543"/>
                  <a:gd name="connsiteY0" fmla="*/ 0 h 2162628"/>
                  <a:gd name="connsiteX1" fmla="*/ 2075543 w 2075543"/>
                  <a:gd name="connsiteY1" fmla="*/ 653143 h 2162628"/>
                  <a:gd name="connsiteX2" fmla="*/ 0 w 2075543"/>
                  <a:gd name="connsiteY2" fmla="*/ 2162628 h 2162628"/>
                  <a:gd name="connsiteX3" fmla="*/ 1465943 w 2075543"/>
                  <a:gd name="connsiteY3" fmla="*/ 0 h 2162628"/>
                </a:gdLst>
                <a:ahLst/>
                <a:cxnLst>
                  <a:cxn ang="0">
                    <a:pos x="connsiteX0" y="connsiteY0"/>
                  </a:cxn>
                  <a:cxn ang="0">
                    <a:pos x="connsiteX1" y="connsiteY1"/>
                  </a:cxn>
                  <a:cxn ang="0">
                    <a:pos x="connsiteX2" y="connsiteY2"/>
                  </a:cxn>
                  <a:cxn ang="0">
                    <a:pos x="connsiteX3" y="connsiteY3"/>
                  </a:cxn>
                </a:cxnLst>
                <a:rect l="l" t="t" r="r" b="b"/>
                <a:pathLst>
                  <a:path w="2075543" h="2162628">
                    <a:moveTo>
                      <a:pt x="1465943" y="0"/>
                    </a:moveTo>
                    <a:lnTo>
                      <a:pt x="2075543" y="653143"/>
                    </a:lnTo>
                    <a:lnTo>
                      <a:pt x="0" y="2162628"/>
                    </a:lnTo>
                    <a:lnTo>
                      <a:pt x="1465943" y="0"/>
                    </a:lnTo>
                    <a:close/>
                  </a:path>
                </a:pathLst>
              </a:custGeom>
              <a:solidFill>
                <a:schemeClr val="tx1">
                  <a:lumMod val="85000"/>
                  <a:lumOff val="15000"/>
                  <a:alpha val="35000"/>
                </a:schemeClr>
              </a:solidFill>
              <a:ln>
                <a:noFill/>
              </a:ln>
              <a:effectLst>
                <a:softEdge rad="266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圆角矩形 58"/>
              <p:cNvSpPr/>
              <p:nvPr/>
            </p:nvSpPr>
            <p:spPr>
              <a:xfrm rot="18900000">
                <a:off x="1404860" y="1875219"/>
                <a:ext cx="2836786" cy="1582057"/>
              </a:xfrm>
              <a:prstGeom prst="roundRect">
                <a:avLst>
                  <a:gd name="adj" fmla="val 10245"/>
                </a:avLst>
              </a:prstGeom>
              <a:solidFill>
                <a:srgbClr val="38B2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rot="18900000">
                <a:off x="3303181" y="1205784"/>
                <a:ext cx="551494" cy="1413715"/>
              </a:xfrm>
              <a:custGeom>
                <a:avLst/>
                <a:gdLst>
                  <a:gd name="connsiteX0" fmla="*/ 569692 w 617165"/>
                  <a:gd name="connsiteY0" fmla="*/ 47473 h 1582057"/>
                  <a:gd name="connsiteX1" fmla="*/ 617165 w 617165"/>
                  <a:gd name="connsiteY1" fmla="*/ 162082 h 1582057"/>
                  <a:gd name="connsiteX2" fmla="*/ 617165 w 617165"/>
                  <a:gd name="connsiteY2" fmla="*/ 1419975 h 1582057"/>
                  <a:gd name="connsiteX3" fmla="*/ 455083 w 617165"/>
                  <a:gd name="connsiteY3" fmla="*/ 1582057 h 1582057"/>
                  <a:gd name="connsiteX4" fmla="*/ 0 w 617165"/>
                  <a:gd name="connsiteY4" fmla="*/ 1582057 h 1582057"/>
                  <a:gd name="connsiteX5" fmla="*/ 0 w 617165"/>
                  <a:gd name="connsiteY5" fmla="*/ 0 h 1582057"/>
                  <a:gd name="connsiteX6" fmla="*/ 455083 w 617165"/>
                  <a:gd name="connsiteY6" fmla="*/ 0 h 1582057"/>
                  <a:gd name="connsiteX7" fmla="*/ 569692 w 617165"/>
                  <a:gd name="connsiteY7" fmla="*/ 47473 h 1582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7165" h="1582057">
                    <a:moveTo>
                      <a:pt x="569692" y="47473"/>
                    </a:moveTo>
                    <a:cubicBezTo>
                      <a:pt x="599024" y="76804"/>
                      <a:pt x="617165" y="117325"/>
                      <a:pt x="617165" y="162082"/>
                    </a:cubicBezTo>
                    <a:lnTo>
                      <a:pt x="617165" y="1419975"/>
                    </a:lnTo>
                    <a:cubicBezTo>
                      <a:pt x="617165" y="1509490"/>
                      <a:pt x="544598" y="1582057"/>
                      <a:pt x="455083" y="1582057"/>
                    </a:cubicBezTo>
                    <a:lnTo>
                      <a:pt x="0" y="1582057"/>
                    </a:lnTo>
                    <a:lnTo>
                      <a:pt x="0" y="0"/>
                    </a:lnTo>
                    <a:lnTo>
                      <a:pt x="455083" y="0"/>
                    </a:lnTo>
                    <a:cubicBezTo>
                      <a:pt x="499841" y="0"/>
                      <a:pt x="540361" y="18141"/>
                      <a:pt x="569692" y="47473"/>
                    </a:cubicBezTo>
                    <a:close/>
                  </a:path>
                </a:pathLst>
              </a:cu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文本框 35"/>
            <p:cNvSpPr txBox="1"/>
            <p:nvPr/>
          </p:nvSpPr>
          <p:spPr>
            <a:xfrm rot="18900000">
              <a:off x="2365746" y="1313120"/>
              <a:ext cx="394580" cy="577081"/>
            </a:xfrm>
            <a:prstGeom prst="rect">
              <a:avLst/>
            </a:prstGeom>
            <a:noFill/>
          </p:spPr>
          <p:txBody>
            <a:bodyPr wrap="none" lIns="68580" tIns="34290" rIns="68580" bIns="34290" rtlCol="0">
              <a:spAutoFit/>
            </a:bodyPr>
            <a:lstStyle/>
            <a:p>
              <a:r>
                <a:rPr lang="en-US" altLang="zh-CN" sz="3300" b="1" dirty="0">
                  <a:solidFill>
                    <a:schemeClr val="tx1">
                      <a:lumMod val="75000"/>
                      <a:lumOff val="25000"/>
                    </a:schemeClr>
                  </a:solidFill>
                </a:rPr>
                <a:t>A</a:t>
              </a:r>
              <a:endParaRPr lang="zh-CN" altLang="en-US" sz="3300" b="1" dirty="0">
                <a:solidFill>
                  <a:schemeClr val="tx1">
                    <a:lumMod val="75000"/>
                    <a:lumOff val="25000"/>
                  </a:schemeClr>
                </a:solidFill>
              </a:endParaRPr>
            </a:p>
          </p:txBody>
        </p:sp>
        <p:grpSp>
          <p:nvGrpSpPr>
            <p:cNvPr id="53" name="组合 52"/>
            <p:cNvGrpSpPr/>
            <p:nvPr/>
          </p:nvGrpSpPr>
          <p:grpSpPr>
            <a:xfrm>
              <a:off x="1552228" y="2722191"/>
              <a:ext cx="311277" cy="311276"/>
              <a:chOff x="4549775" y="536575"/>
              <a:chExt cx="539751" cy="539750"/>
            </a:xfrm>
          </p:grpSpPr>
          <p:sp>
            <p:nvSpPr>
              <p:cNvPr id="55" name="Freeform 53"/>
              <p:cNvSpPr>
                <a:spLocks/>
              </p:cNvSpPr>
              <p:nvPr/>
            </p:nvSpPr>
            <p:spPr bwMode="auto">
              <a:xfrm>
                <a:off x="4732338" y="536575"/>
                <a:ext cx="134938" cy="131763"/>
              </a:xfrm>
              <a:custGeom>
                <a:avLst/>
                <a:gdLst>
                  <a:gd name="T0" fmla="*/ 46 w 48"/>
                  <a:gd name="T1" fmla="*/ 29 h 47"/>
                  <a:gd name="T2" fmla="*/ 46 w 48"/>
                  <a:gd name="T3" fmla="*/ 24 h 47"/>
                  <a:gd name="T4" fmla="*/ 24 w 48"/>
                  <a:gd name="T5" fmla="*/ 1 h 47"/>
                  <a:gd name="T6" fmla="*/ 21 w 48"/>
                  <a:gd name="T7" fmla="*/ 0 h 47"/>
                  <a:gd name="T8" fmla="*/ 18 w 48"/>
                  <a:gd name="T9" fmla="*/ 1 h 47"/>
                  <a:gd name="T10" fmla="*/ 0 w 48"/>
                  <a:gd name="T11" fmla="*/ 19 h 47"/>
                  <a:gd name="T12" fmla="*/ 28 w 48"/>
                  <a:gd name="T13" fmla="*/ 47 h 47"/>
                  <a:gd name="T14" fmla="*/ 46 w 48"/>
                  <a:gd name="T15" fmla="*/ 29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 h="47">
                    <a:moveTo>
                      <a:pt x="46" y="29"/>
                    </a:moveTo>
                    <a:cubicBezTo>
                      <a:pt x="48" y="28"/>
                      <a:pt x="48" y="25"/>
                      <a:pt x="46" y="24"/>
                    </a:cubicBezTo>
                    <a:cubicBezTo>
                      <a:pt x="24" y="1"/>
                      <a:pt x="24" y="1"/>
                      <a:pt x="24" y="1"/>
                    </a:cubicBezTo>
                    <a:cubicBezTo>
                      <a:pt x="23" y="0"/>
                      <a:pt x="22" y="0"/>
                      <a:pt x="21" y="0"/>
                    </a:cubicBezTo>
                    <a:cubicBezTo>
                      <a:pt x="20" y="0"/>
                      <a:pt x="19" y="0"/>
                      <a:pt x="18" y="1"/>
                    </a:cubicBezTo>
                    <a:cubicBezTo>
                      <a:pt x="0" y="19"/>
                      <a:pt x="0" y="19"/>
                      <a:pt x="0" y="19"/>
                    </a:cubicBezTo>
                    <a:cubicBezTo>
                      <a:pt x="28" y="47"/>
                      <a:pt x="28" y="47"/>
                      <a:pt x="28" y="47"/>
                    </a:cubicBezTo>
                    <a:lnTo>
                      <a:pt x="46" y="2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54"/>
              <p:cNvSpPr>
                <a:spLocks/>
              </p:cNvSpPr>
              <p:nvPr/>
            </p:nvSpPr>
            <p:spPr bwMode="auto">
              <a:xfrm>
                <a:off x="4549775" y="606425"/>
                <a:ext cx="469900" cy="469900"/>
              </a:xfrm>
              <a:custGeom>
                <a:avLst/>
                <a:gdLst>
                  <a:gd name="T0" fmla="*/ 100 w 167"/>
                  <a:gd name="T1" fmla="*/ 118 h 167"/>
                  <a:gd name="T2" fmla="*/ 76 w 167"/>
                  <a:gd name="T3" fmla="*/ 127 h 167"/>
                  <a:gd name="T4" fmla="*/ 51 w 167"/>
                  <a:gd name="T5" fmla="*/ 116 h 167"/>
                  <a:gd name="T6" fmla="*/ 40 w 167"/>
                  <a:gd name="T7" fmla="*/ 91 h 167"/>
                  <a:gd name="T8" fmla="*/ 51 w 167"/>
                  <a:gd name="T9" fmla="*/ 65 h 167"/>
                  <a:gd name="T10" fmla="*/ 88 w 167"/>
                  <a:gd name="T11" fmla="*/ 28 h 167"/>
                  <a:gd name="T12" fmla="*/ 60 w 167"/>
                  <a:gd name="T13" fmla="*/ 0 h 167"/>
                  <a:gd name="T14" fmla="*/ 22 w 167"/>
                  <a:gd name="T15" fmla="*/ 37 h 167"/>
                  <a:gd name="T16" fmla="*/ 22 w 167"/>
                  <a:gd name="T17" fmla="*/ 37 h 167"/>
                  <a:gd name="T18" fmla="*/ 0 w 167"/>
                  <a:gd name="T19" fmla="*/ 91 h 167"/>
                  <a:gd name="T20" fmla="*/ 22 w 167"/>
                  <a:gd name="T21" fmla="*/ 145 h 167"/>
                  <a:gd name="T22" fmla="*/ 76 w 167"/>
                  <a:gd name="T23" fmla="*/ 167 h 167"/>
                  <a:gd name="T24" fmla="*/ 130 w 167"/>
                  <a:gd name="T25" fmla="*/ 145 h 167"/>
                  <a:gd name="T26" fmla="*/ 130 w 167"/>
                  <a:gd name="T27" fmla="*/ 144 h 167"/>
                  <a:gd name="T28" fmla="*/ 167 w 167"/>
                  <a:gd name="T29" fmla="*/ 107 h 167"/>
                  <a:gd name="T30" fmla="*/ 139 w 167"/>
                  <a:gd name="T31" fmla="*/ 79 h 167"/>
                  <a:gd name="T32" fmla="*/ 100 w 167"/>
                  <a:gd name="T33" fmla="*/ 118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7" h="167">
                    <a:moveTo>
                      <a:pt x="100" y="118"/>
                    </a:moveTo>
                    <a:cubicBezTo>
                      <a:pt x="94" y="124"/>
                      <a:pt x="85" y="127"/>
                      <a:pt x="76" y="127"/>
                    </a:cubicBezTo>
                    <a:cubicBezTo>
                      <a:pt x="67" y="127"/>
                      <a:pt x="57" y="123"/>
                      <a:pt x="51" y="116"/>
                    </a:cubicBezTo>
                    <a:cubicBezTo>
                      <a:pt x="44" y="110"/>
                      <a:pt x="40" y="100"/>
                      <a:pt x="40" y="91"/>
                    </a:cubicBezTo>
                    <a:cubicBezTo>
                      <a:pt x="40" y="81"/>
                      <a:pt x="44" y="72"/>
                      <a:pt x="51" y="65"/>
                    </a:cubicBezTo>
                    <a:cubicBezTo>
                      <a:pt x="88" y="28"/>
                      <a:pt x="88" y="28"/>
                      <a:pt x="88" y="28"/>
                    </a:cubicBezTo>
                    <a:cubicBezTo>
                      <a:pt x="60" y="0"/>
                      <a:pt x="60" y="0"/>
                      <a:pt x="60" y="0"/>
                    </a:cubicBezTo>
                    <a:cubicBezTo>
                      <a:pt x="22" y="37"/>
                      <a:pt x="22" y="37"/>
                      <a:pt x="22" y="37"/>
                    </a:cubicBezTo>
                    <a:cubicBezTo>
                      <a:pt x="22" y="37"/>
                      <a:pt x="22" y="37"/>
                      <a:pt x="22" y="37"/>
                    </a:cubicBezTo>
                    <a:cubicBezTo>
                      <a:pt x="8" y="52"/>
                      <a:pt x="0" y="71"/>
                      <a:pt x="0" y="91"/>
                    </a:cubicBezTo>
                    <a:cubicBezTo>
                      <a:pt x="0" y="111"/>
                      <a:pt x="8" y="130"/>
                      <a:pt x="22" y="145"/>
                    </a:cubicBezTo>
                    <a:cubicBezTo>
                      <a:pt x="37" y="159"/>
                      <a:pt x="56" y="167"/>
                      <a:pt x="76" y="167"/>
                    </a:cubicBezTo>
                    <a:cubicBezTo>
                      <a:pt x="96" y="167"/>
                      <a:pt x="116" y="159"/>
                      <a:pt x="130" y="145"/>
                    </a:cubicBezTo>
                    <a:cubicBezTo>
                      <a:pt x="130" y="144"/>
                      <a:pt x="130" y="144"/>
                      <a:pt x="130" y="144"/>
                    </a:cubicBezTo>
                    <a:cubicBezTo>
                      <a:pt x="167" y="107"/>
                      <a:pt x="167" y="107"/>
                      <a:pt x="167" y="107"/>
                    </a:cubicBezTo>
                    <a:cubicBezTo>
                      <a:pt x="139" y="79"/>
                      <a:pt x="139" y="79"/>
                      <a:pt x="139" y="79"/>
                    </a:cubicBezTo>
                    <a:lnTo>
                      <a:pt x="100" y="1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55"/>
              <p:cNvSpPr>
                <a:spLocks/>
              </p:cNvSpPr>
              <p:nvPr/>
            </p:nvSpPr>
            <p:spPr bwMode="auto">
              <a:xfrm>
                <a:off x="4957763" y="758825"/>
                <a:ext cx="131763" cy="134938"/>
              </a:xfrm>
              <a:custGeom>
                <a:avLst/>
                <a:gdLst>
                  <a:gd name="T0" fmla="*/ 46 w 47"/>
                  <a:gd name="T1" fmla="*/ 24 h 48"/>
                  <a:gd name="T2" fmla="*/ 23 w 47"/>
                  <a:gd name="T3" fmla="*/ 2 h 48"/>
                  <a:gd name="T4" fmla="*/ 18 w 47"/>
                  <a:gd name="T5" fmla="*/ 2 h 48"/>
                  <a:gd name="T6" fmla="*/ 0 w 47"/>
                  <a:gd name="T7" fmla="*/ 20 h 48"/>
                  <a:gd name="T8" fmla="*/ 28 w 47"/>
                  <a:gd name="T9" fmla="*/ 48 h 48"/>
                  <a:gd name="T10" fmla="*/ 46 w 47"/>
                  <a:gd name="T11" fmla="*/ 29 h 48"/>
                  <a:gd name="T12" fmla="*/ 47 w 47"/>
                  <a:gd name="T13" fmla="*/ 27 h 48"/>
                  <a:gd name="T14" fmla="*/ 46 w 47"/>
                  <a:gd name="T15" fmla="*/ 24 h 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48">
                    <a:moveTo>
                      <a:pt x="46" y="24"/>
                    </a:moveTo>
                    <a:cubicBezTo>
                      <a:pt x="23" y="2"/>
                      <a:pt x="23" y="2"/>
                      <a:pt x="23" y="2"/>
                    </a:cubicBezTo>
                    <a:cubicBezTo>
                      <a:pt x="22" y="0"/>
                      <a:pt x="19" y="1"/>
                      <a:pt x="18" y="2"/>
                    </a:cubicBezTo>
                    <a:cubicBezTo>
                      <a:pt x="0" y="20"/>
                      <a:pt x="0" y="20"/>
                      <a:pt x="0" y="20"/>
                    </a:cubicBezTo>
                    <a:cubicBezTo>
                      <a:pt x="28" y="48"/>
                      <a:pt x="28" y="48"/>
                      <a:pt x="28" y="48"/>
                    </a:cubicBezTo>
                    <a:cubicBezTo>
                      <a:pt x="46" y="29"/>
                      <a:pt x="46" y="29"/>
                      <a:pt x="46" y="29"/>
                    </a:cubicBezTo>
                    <a:cubicBezTo>
                      <a:pt x="47" y="29"/>
                      <a:pt x="47" y="28"/>
                      <a:pt x="47" y="27"/>
                    </a:cubicBezTo>
                    <a:cubicBezTo>
                      <a:pt x="47" y="25"/>
                      <a:pt x="47" y="24"/>
                      <a:pt x="46"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文本框 63"/>
            <p:cNvSpPr txBox="1"/>
            <p:nvPr/>
          </p:nvSpPr>
          <p:spPr>
            <a:xfrm rot="18900000">
              <a:off x="1655579" y="2151683"/>
              <a:ext cx="1074743" cy="534955"/>
            </a:xfrm>
            <a:prstGeom prst="rect">
              <a:avLst/>
            </a:prstGeom>
            <a:noFill/>
          </p:spPr>
          <p:txBody>
            <a:bodyPr wrap="square" lIns="68580" tIns="34290" rIns="68580" bIns="34290" rtlCol="0">
              <a:spAutoFit/>
            </a:bodyPr>
            <a:lstStyle/>
            <a:p>
              <a:pPr>
                <a:lnSpc>
                  <a:spcPct val="150000"/>
                </a:lnSpc>
              </a:pPr>
              <a:r>
                <a:rPr lang="zh-CN" altLang="en-US" sz="700" dirty="0">
                  <a:solidFill>
                    <a:schemeClr val="bg1"/>
                  </a:solidFill>
                  <a:latin typeface="微软雅黑" panose="020B0503020204020204" pitchFamily="34" charset="-122"/>
                  <a:ea typeface="微软雅黑" panose="020B0503020204020204" pitchFamily="34" charset="-122"/>
                </a:rPr>
                <a:t>◆ 简约商务风图表系列</a:t>
              </a:r>
              <a:endParaRPr lang="en-US" altLang="zh-CN" sz="700" dirty="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700" dirty="0">
                  <a:solidFill>
                    <a:schemeClr val="bg1"/>
                  </a:solidFill>
                  <a:latin typeface="微软雅黑" panose="020B0503020204020204" pitchFamily="34" charset="-122"/>
                  <a:ea typeface="微软雅黑" panose="020B0503020204020204" pitchFamily="34" charset="-122"/>
                </a:rPr>
                <a:t>◆ 在此点击输入具体文本内容</a:t>
              </a:r>
            </a:p>
          </p:txBody>
        </p:sp>
      </p:grpSp>
      <p:grpSp>
        <p:nvGrpSpPr>
          <p:cNvPr id="62" name="组合 61"/>
          <p:cNvGrpSpPr/>
          <p:nvPr/>
        </p:nvGrpSpPr>
        <p:grpSpPr>
          <a:xfrm>
            <a:off x="1009255" y="3647127"/>
            <a:ext cx="3505619" cy="371612"/>
            <a:chOff x="5182386" y="2772098"/>
            <a:chExt cx="3505619" cy="371612"/>
          </a:xfrm>
          <a:solidFill>
            <a:srgbClr val="E74C2E"/>
          </a:solidFill>
        </p:grpSpPr>
        <p:sp>
          <p:nvSpPr>
            <p:cNvPr id="63" name="Freeform 60"/>
            <p:cNvSpPr>
              <a:spLocks/>
            </p:cNvSpPr>
            <p:nvPr/>
          </p:nvSpPr>
          <p:spPr bwMode="auto">
            <a:xfrm>
              <a:off x="5182386" y="2772098"/>
              <a:ext cx="345953" cy="371612"/>
            </a:xfrm>
            <a:custGeom>
              <a:avLst/>
              <a:gdLst>
                <a:gd name="T0" fmla="*/ 415 w 437"/>
                <a:gd name="T1" fmla="*/ 364 h 470"/>
                <a:gd name="T2" fmla="*/ 388 w 437"/>
                <a:gd name="T3" fmla="*/ 335 h 470"/>
                <a:gd name="T4" fmla="*/ 307 w 437"/>
                <a:gd name="T5" fmla="*/ 291 h 470"/>
                <a:gd name="T6" fmla="*/ 273 w 437"/>
                <a:gd name="T7" fmla="*/ 257 h 470"/>
                <a:gd name="T8" fmla="*/ 262 w 437"/>
                <a:gd name="T9" fmla="*/ 240 h 470"/>
                <a:gd name="T10" fmla="*/ 288 w 437"/>
                <a:gd name="T11" fmla="*/ 199 h 470"/>
                <a:gd name="T12" fmla="*/ 294 w 437"/>
                <a:gd name="T13" fmla="*/ 185 h 470"/>
                <a:gd name="T14" fmla="*/ 298 w 437"/>
                <a:gd name="T15" fmla="*/ 147 h 470"/>
                <a:gd name="T16" fmla="*/ 285 w 437"/>
                <a:gd name="T17" fmla="*/ 57 h 470"/>
                <a:gd name="T18" fmla="*/ 280 w 437"/>
                <a:gd name="T19" fmla="*/ 52 h 470"/>
                <a:gd name="T20" fmla="*/ 262 w 437"/>
                <a:gd name="T21" fmla="*/ 37 h 470"/>
                <a:gd name="T22" fmla="*/ 155 w 437"/>
                <a:gd name="T23" fmla="*/ 50 h 470"/>
                <a:gd name="T24" fmla="*/ 140 w 437"/>
                <a:gd name="T25" fmla="*/ 140 h 470"/>
                <a:gd name="T26" fmla="*/ 142 w 437"/>
                <a:gd name="T27" fmla="*/ 179 h 470"/>
                <a:gd name="T28" fmla="*/ 150 w 437"/>
                <a:gd name="T29" fmla="*/ 195 h 470"/>
                <a:gd name="T30" fmla="*/ 153 w 437"/>
                <a:gd name="T31" fmla="*/ 202 h 470"/>
                <a:gd name="T32" fmla="*/ 155 w 437"/>
                <a:gd name="T33" fmla="*/ 201 h 470"/>
                <a:gd name="T34" fmla="*/ 178 w 437"/>
                <a:gd name="T35" fmla="*/ 239 h 470"/>
                <a:gd name="T36" fmla="*/ 159 w 437"/>
                <a:gd name="T37" fmla="*/ 256 h 470"/>
                <a:gd name="T38" fmla="*/ 129 w 437"/>
                <a:gd name="T39" fmla="*/ 291 h 470"/>
                <a:gd name="T40" fmla="*/ 48 w 437"/>
                <a:gd name="T41" fmla="*/ 335 h 470"/>
                <a:gd name="T42" fmla="*/ 21 w 437"/>
                <a:gd name="T43" fmla="*/ 364 h 470"/>
                <a:gd name="T44" fmla="*/ 0 w 437"/>
                <a:gd name="T45" fmla="*/ 451 h 470"/>
                <a:gd name="T46" fmla="*/ 0 w 437"/>
                <a:gd name="T47" fmla="*/ 470 h 470"/>
                <a:gd name="T48" fmla="*/ 437 w 437"/>
                <a:gd name="T49" fmla="*/ 470 h 470"/>
                <a:gd name="T50" fmla="*/ 437 w 437"/>
                <a:gd name="T51" fmla="*/ 451 h 470"/>
                <a:gd name="T52" fmla="*/ 415 w 437"/>
                <a:gd name="T53" fmla="*/ 364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37" h="470">
                  <a:moveTo>
                    <a:pt x="415" y="364"/>
                  </a:moveTo>
                  <a:cubicBezTo>
                    <a:pt x="415" y="364"/>
                    <a:pt x="422" y="351"/>
                    <a:pt x="388" y="335"/>
                  </a:cubicBezTo>
                  <a:cubicBezTo>
                    <a:pt x="307" y="291"/>
                    <a:pt x="307" y="291"/>
                    <a:pt x="307" y="291"/>
                  </a:cubicBezTo>
                  <a:cubicBezTo>
                    <a:pt x="273" y="257"/>
                    <a:pt x="273" y="257"/>
                    <a:pt x="273" y="257"/>
                  </a:cubicBezTo>
                  <a:cubicBezTo>
                    <a:pt x="256" y="248"/>
                    <a:pt x="246" y="251"/>
                    <a:pt x="262" y="240"/>
                  </a:cubicBezTo>
                  <a:cubicBezTo>
                    <a:pt x="274" y="230"/>
                    <a:pt x="282" y="216"/>
                    <a:pt x="288" y="199"/>
                  </a:cubicBezTo>
                  <a:cubicBezTo>
                    <a:pt x="289" y="198"/>
                    <a:pt x="292" y="194"/>
                    <a:pt x="294" y="185"/>
                  </a:cubicBezTo>
                  <a:cubicBezTo>
                    <a:pt x="294" y="185"/>
                    <a:pt x="325" y="148"/>
                    <a:pt x="298" y="147"/>
                  </a:cubicBezTo>
                  <a:cubicBezTo>
                    <a:pt x="298" y="147"/>
                    <a:pt x="326" y="96"/>
                    <a:pt x="285" y="57"/>
                  </a:cubicBezTo>
                  <a:cubicBezTo>
                    <a:pt x="285" y="57"/>
                    <a:pt x="283" y="55"/>
                    <a:pt x="280" y="52"/>
                  </a:cubicBezTo>
                  <a:cubicBezTo>
                    <a:pt x="271" y="42"/>
                    <a:pt x="262" y="37"/>
                    <a:pt x="262" y="37"/>
                  </a:cubicBezTo>
                  <a:cubicBezTo>
                    <a:pt x="203" y="0"/>
                    <a:pt x="155" y="50"/>
                    <a:pt x="155" y="50"/>
                  </a:cubicBezTo>
                  <a:cubicBezTo>
                    <a:pt x="113" y="88"/>
                    <a:pt x="140" y="140"/>
                    <a:pt x="140" y="140"/>
                  </a:cubicBezTo>
                  <a:cubicBezTo>
                    <a:pt x="112" y="140"/>
                    <a:pt x="142" y="179"/>
                    <a:pt x="142" y="179"/>
                  </a:cubicBezTo>
                  <a:cubicBezTo>
                    <a:pt x="146" y="197"/>
                    <a:pt x="150" y="195"/>
                    <a:pt x="150" y="195"/>
                  </a:cubicBezTo>
                  <a:cubicBezTo>
                    <a:pt x="152" y="195"/>
                    <a:pt x="152" y="198"/>
                    <a:pt x="153" y="202"/>
                  </a:cubicBezTo>
                  <a:cubicBezTo>
                    <a:pt x="154" y="201"/>
                    <a:pt x="154" y="201"/>
                    <a:pt x="155" y="201"/>
                  </a:cubicBezTo>
                  <a:cubicBezTo>
                    <a:pt x="160" y="216"/>
                    <a:pt x="168" y="229"/>
                    <a:pt x="178" y="239"/>
                  </a:cubicBezTo>
                  <a:cubicBezTo>
                    <a:pt x="187" y="251"/>
                    <a:pt x="163" y="251"/>
                    <a:pt x="159" y="256"/>
                  </a:cubicBezTo>
                  <a:cubicBezTo>
                    <a:pt x="157" y="259"/>
                    <a:pt x="129" y="291"/>
                    <a:pt x="129" y="291"/>
                  </a:cubicBezTo>
                  <a:cubicBezTo>
                    <a:pt x="48" y="335"/>
                    <a:pt x="48" y="335"/>
                    <a:pt x="48" y="335"/>
                  </a:cubicBezTo>
                  <a:cubicBezTo>
                    <a:pt x="15" y="351"/>
                    <a:pt x="21" y="364"/>
                    <a:pt x="21" y="364"/>
                  </a:cubicBezTo>
                  <a:cubicBezTo>
                    <a:pt x="0" y="451"/>
                    <a:pt x="0" y="451"/>
                    <a:pt x="0" y="451"/>
                  </a:cubicBezTo>
                  <a:cubicBezTo>
                    <a:pt x="0" y="470"/>
                    <a:pt x="0" y="470"/>
                    <a:pt x="0" y="470"/>
                  </a:cubicBezTo>
                  <a:cubicBezTo>
                    <a:pt x="437" y="470"/>
                    <a:pt x="437" y="470"/>
                    <a:pt x="437" y="470"/>
                  </a:cubicBezTo>
                  <a:cubicBezTo>
                    <a:pt x="437" y="451"/>
                    <a:pt x="437" y="451"/>
                    <a:pt x="437" y="451"/>
                  </a:cubicBezTo>
                  <a:lnTo>
                    <a:pt x="415" y="364"/>
                  </a:lnTo>
                  <a:close/>
                </a:path>
              </a:pathLst>
            </a:custGeom>
            <a:grpFill/>
            <a:ln>
              <a:noFill/>
            </a:ln>
            <a:extLst/>
          </p:spPr>
          <p:txBody>
            <a:bodyPr vert="horz" wrap="square" lIns="68580" tIns="34290" rIns="68580" bIns="34290" numCol="1" anchor="t" anchorCtr="0" compatLnSpc="1">
              <a:prstTxWarp prst="textNoShape">
                <a:avLst/>
              </a:prstTxWarp>
            </a:bodyPr>
            <a:lstStyle/>
            <a:p>
              <a:endParaRPr lang="zh-CN" altLang="en-US"/>
            </a:p>
          </p:txBody>
        </p:sp>
        <p:sp>
          <p:nvSpPr>
            <p:cNvPr id="64" name="圆角矩形 63"/>
            <p:cNvSpPr/>
            <p:nvPr/>
          </p:nvSpPr>
          <p:spPr>
            <a:xfrm>
              <a:off x="5598626" y="2871397"/>
              <a:ext cx="3089379" cy="272313"/>
            </a:xfrm>
            <a:prstGeom prst="roundRect">
              <a:avLst>
                <a:gd name="adj" fmla="val 993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zh-CN" altLang="en-US" sz="1400" b="1" dirty="0" smtClean="0">
                  <a:latin typeface="微软雅黑" panose="020B0503020204020204" pitchFamily="34" charset="-122"/>
                  <a:ea typeface="微软雅黑" panose="020B0503020204020204" pitchFamily="34" charset="-122"/>
                  <a:cs typeface="Arial Unicode MS" panose="020B0604020202020204" pitchFamily="34" charset="-122"/>
                </a:rPr>
                <a:t>单击此处输入文本内容</a:t>
              </a:r>
              <a:endParaRPr lang="zh-CN" altLang="en-US" sz="1400" b="1" dirty="0">
                <a:latin typeface="微软雅黑" panose="020B0503020204020204" pitchFamily="34" charset="-122"/>
                <a:ea typeface="微软雅黑" panose="020B0503020204020204" pitchFamily="34" charset="-122"/>
                <a:cs typeface="Arial Unicode MS" panose="020B0604020202020204" pitchFamily="34" charset="-122"/>
              </a:endParaRPr>
            </a:p>
          </p:txBody>
        </p:sp>
      </p:grpSp>
      <p:sp>
        <p:nvSpPr>
          <p:cNvPr id="65" name="矩形 64"/>
          <p:cNvSpPr/>
          <p:nvPr/>
        </p:nvSpPr>
        <p:spPr>
          <a:xfrm>
            <a:off x="1020140" y="4119985"/>
            <a:ext cx="7440292" cy="342896"/>
          </a:xfrm>
          <a:prstGeom prst="rect">
            <a:avLst/>
          </a:prstGeom>
        </p:spPr>
        <p:txBody>
          <a:bodyPr wrap="square" lIns="65261" tIns="32630" rIns="65261" bIns="32630">
            <a:spAutoFit/>
          </a:bodyPr>
          <a:lstStyle/>
          <a:p>
            <a:pPr algn="just">
              <a:spcBef>
                <a:spcPts val="600"/>
              </a:spcBef>
              <a:spcAft>
                <a:spcPts val="600"/>
              </a:spcAft>
              <a:buClr>
                <a:srgbClr val="074AA1"/>
              </a:buClr>
              <a:defRPr/>
            </a:pPr>
            <a:r>
              <a:rPr lang="zh-CN" altLang="en-US" sz="900" b="1" dirty="0">
                <a:solidFill>
                  <a:schemeClr val="tx1">
                    <a:lumMod val="50000"/>
                    <a:lumOff val="50000"/>
                  </a:schemeClr>
                </a:solidFill>
                <a:latin typeface="微软雅黑" pitchFamily="34" charset="-122"/>
                <a:ea typeface="微软雅黑" pitchFamily="34" charset="-122"/>
              </a:rPr>
              <a:t>请在此处输入您的文本，或者复制您的文本粘贴到此处请在此处输入您的文本，或者复制您的文本粘贴到</a:t>
            </a:r>
            <a:r>
              <a:rPr lang="zh-CN" altLang="en-US" sz="900" b="1" dirty="0" smtClean="0">
                <a:solidFill>
                  <a:schemeClr val="tx1">
                    <a:lumMod val="50000"/>
                    <a:lumOff val="50000"/>
                  </a:schemeClr>
                </a:solidFill>
                <a:latin typeface="微软雅黑" pitchFamily="34" charset="-122"/>
                <a:ea typeface="微软雅黑" pitchFamily="34" charset="-122"/>
              </a:rPr>
              <a:t>此处请</a:t>
            </a:r>
            <a:r>
              <a:rPr lang="zh-CN" altLang="en-US" sz="900" b="1" dirty="0">
                <a:solidFill>
                  <a:schemeClr val="tx1">
                    <a:lumMod val="50000"/>
                    <a:lumOff val="50000"/>
                  </a:schemeClr>
                </a:solidFill>
                <a:latin typeface="微软雅黑" pitchFamily="34" charset="-122"/>
                <a:ea typeface="微软雅黑" pitchFamily="34" charset="-122"/>
              </a:rPr>
              <a:t>在此处输入您的文本，或者复制您的文本粘贴到此处请在此处输入您的文本，或者复制您的文本粘贴到</a:t>
            </a:r>
            <a:r>
              <a:rPr lang="zh-CN" altLang="en-US" sz="900" b="1" dirty="0" smtClean="0">
                <a:solidFill>
                  <a:schemeClr val="tx1">
                    <a:lumMod val="50000"/>
                    <a:lumOff val="50000"/>
                  </a:schemeClr>
                </a:solidFill>
                <a:latin typeface="微软雅黑" pitchFamily="34" charset="-122"/>
                <a:ea typeface="微软雅黑" pitchFamily="34" charset="-122"/>
              </a:rPr>
              <a:t>此处</a:t>
            </a:r>
            <a:endParaRPr lang="en-US" altLang="zh-CN" sz="900" b="1" dirty="0" smtClean="0">
              <a:solidFill>
                <a:schemeClr val="tx1">
                  <a:lumMod val="50000"/>
                  <a:lumOff val="50000"/>
                </a:schemeClr>
              </a:solidFill>
              <a:latin typeface="微软雅黑" pitchFamily="34" charset="-122"/>
              <a:ea typeface="微软雅黑" pitchFamily="34" charset="-122"/>
            </a:endParaRPr>
          </a:p>
        </p:txBody>
      </p:sp>
      <p:grpSp>
        <p:nvGrpSpPr>
          <p:cNvPr id="77" name="组合 76"/>
          <p:cNvGrpSpPr/>
          <p:nvPr/>
        </p:nvGrpSpPr>
        <p:grpSpPr>
          <a:xfrm>
            <a:off x="16705" y="214652"/>
            <a:ext cx="502756" cy="497280"/>
            <a:chOff x="8532440" y="316982"/>
            <a:chExt cx="385704" cy="381503"/>
          </a:xfrm>
        </p:grpSpPr>
        <p:grpSp>
          <p:nvGrpSpPr>
            <p:cNvPr id="78" name="组合 77"/>
            <p:cNvGrpSpPr/>
            <p:nvPr/>
          </p:nvGrpSpPr>
          <p:grpSpPr>
            <a:xfrm>
              <a:off x="8698011" y="316982"/>
              <a:ext cx="220133" cy="381503"/>
              <a:chOff x="6728131" y="339502"/>
              <a:chExt cx="220133" cy="381503"/>
            </a:xfrm>
          </p:grpSpPr>
          <p:sp>
            <p:nvSpPr>
              <p:cNvPr id="80" name="矩形 79"/>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矩形 80"/>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矩形 78"/>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2" name="组合 81"/>
          <p:cNvGrpSpPr/>
          <p:nvPr/>
        </p:nvGrpSpPr>
        <p:grpSpPr>
          <a:xfrm>
            <a:off x="611560" y="638652"/>
            <a:ext cx="2782912" cy="45719"/>
            <a:chOff x="708968" y="614323"/>
            <a:chExt cx="2278856" cy="66467"/>
          </a:xfrm>
        </p:grpSpPr>
        <p:cxnSp>
          <p:nvCxnSpPr>
            <p:cNvPr id="83" name="直接连接符 82"/>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85" name="TextBox 84"/>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86" name="TextBox 85"/>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87" name="TextBox 86"/>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04690242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Scale>
                                      <p:cBhvr>
                                        <p:cTn id="7" dur="1000" decel="50000" fill="hold">
                                          <p:stCondLst>
                                            <p:cond delay="0"/>
                                          </p:stCondLst>
                                        </p:cTn>
                                        <p:tgtEl>
                                          <p:spTgt spid="5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0"/>
                                        </p:tgtEl>
                                        <p:attrNameLst>
                                          <p:attrName>ppt_x</p:attrName>
                                          <p:attrName>ppt_y</p:attrName>
                                        </p:attrNameLst>
                                      </p:cBhvr>
                                    </p:animMotion>
                                    <p:animEffect transition="in" filter="fade">
                                      <p:cBhvr>
                                        <p:cTn id="9" dur="1000"/>
                                        <p:tgtEl>
                                          <p:spTgt spid="50"/>
                                        </p:tgtEl>
                                      </p:cBhvr>
                                    </p:animEffect>
                                  </p:childTnLst>
                                </p:cTn>
                              </p:par>
                            </p:childTnLst>
                          </p:cTn>
                        </p:par>
                        <p:par>
                          <p:cTn id="10" fill="hold">
                            <p:stCondLst>
                              <p:cond delay="1000"/>
                            </p:stCondLst>
                            <p:childTnLst>
                              <p:par>
                                <p:cTn id="11" presetID="52" presetClass="entr" presetSubtype="0"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Scale>
                                      <p:cBhvr>
                                        <p:cTn id="13"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39"/>
                                        </p:tgtEl>
                                        <p:attrNameLst>
                                          <p:attrName>ppt_x</p:attrName>
                                          <p:attrName>ppt_y</p:attrName>
                                        </p:attrNameLst>
                                      </p:cBhvr>
                                    </p:animMotion>
                                    <p:animEffect transition="in" filter="fade">
                                      <p:cBhvr>
                                        <p:cTn id="15" dur="1000"/>
                                        <p:tgtEl>
                                          <p:spTgt spid="39"/>
                                        </p:tgtEl>
                                      </p:cBhvr>
                                    </p:animEffect>
                                  </p:childTnLst>
                                </p:cTn>
                              </p:par>
                            </p:childTnLst>
                          </p:cTn>
                        </p:par>
                        <p:par>
                          <p:cTn id="16" fill="hold">
                            <p:stCondLst>
                              <p:cond delay="2000"/>
                            </p:stCondLst>
                            <p:childTnLst>
                              <p:par>
                                <p:cTn id="17" presetID="52" presetClass="entr" presetSubtype="0" fill="hold" nodeType="afterEffect">
                                  <p:stCondLst>
                                    <p:cond delay="0"/>
                                  </p:stCondLst>
                                  <p:childTnLst>
                                    <p:set>
                                      <p:cBhvr>
                                        <p:cTn id="18" dur="1" fill="hold">
                                          <p:stCondLst>
                                            <p:cond delay="0"/>
                                          </p:stCondLst>
                                        </p:cTn>
                                        <p:tgtEl>
                                          <p:spTgt spid="28"/>
                                        </p:tgtEl>
                                        <p:attrNameLst>
                                          <p:attrName>style.visibility</p:attrName>
                                        </p:attrNameLst>
                                      </p:cBhvr>
                                      <p:to>
                                        <p:strVal val="visible"/>
                                      </p:to>
                                    </p:set>
                                    <p:animScale>
                                      <p:cBhvr>
                                        <p:cTn id="19"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28"/>
                                        </p:tgtEl>
                                        <p:attrNameLst>
                                          <p:attrName>ppt_x</p:attrName>
                                          <p:attrName>ppt_y</p:attrName>
                                        </p:attrNameLst>
                                      </p:cBhvr>
                                    </p:animMotion>
                                    <p:animEffect transition="in" filter="fade">
                                      <p:cBhvr>
                                        <p:cTn id="21" dur="1000"/>
                                        <p:tgtEl>
                                          <p:spTgt spid="28"/>
                                        </p:tgtEl>
                                      </p:cBhvr>
                                    </p:animEffect>
                                  </p:childTnLst>
                                </p:cTn>
                              </p:par>
                            </p:childTnLst>
                          </p:cTn>
                        </p:par>
                        <p:par>
                          <p:cTn id="22" fill="hold">
                            <p:stCondLst>
                              <p:cond delay="3000"/>
                            </p:stCondLst>
                            <p:childTnLst>
                              <p:par>
                                <p:cTn id="23" presetID="52" presetClass="entr" presetSubtype="0"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Scale>
                                      <p:cBhvr>
                                        <p:cTn id="25"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 dur="1000" decel="50000" fill="hold">
                                          <p:stCondLst>
                                            <p:cond delay="0"/>
                                          </p:stCondLst>
                                        </p:cTn>
                                        <p:tgtEl>
                                          <p:spTgt spid="17"/>
                                        </p:tgtEl>
                                        <p:attrNameLst>
                                          <p:attrName>ppt_x</p:attrName>
                                          <p:attrName>ppt_y</p:attrName>
                                        </p:attrNameLst>
                                      </p:cBhvr>
                                    </p:animMotion>
                                    <p:animEffect transition="in" filter="fade">
                                      <p:cBhvr>
                                        <p:cTn id="27" dur="1000"/>
                                        <p:tgtEl>
                                          <p:spTgt spid="17"/>
                                        </p:tgtEl>
                                      </p:cBhvr>
                                    </p:animEffect>
                                  </p:childTnLst>
                                </p:cTn>
                              </p:par>
                            </p:childTnLst>
                          </p:cTn>
                        </p:par>
                        <p:par>
                          <p:cTn id="28" fill="hold">
                            <p:stCondLst>
                              <p:cond delay="4000"/>
                            </p:stCondLst>
                            <p:childTnLst>
                              <p:par>
                                <p:cTn id="29" presetID="52" presetClass="entr" presetSubtype="0"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Scale>
                                      <p:cBhvr>
                                        <p:cTn id="31"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2"/>
                                        </p:tgtEl>
                                        <p:attrNameLst>
                                          <p:attrName>ppt_x</p:attrName>
                                          <p:attrName>ppt_y</p:attrName>
                                        </p:attrNameLst>
                                      </p:cBhvr>
                                    </p:animMotion>
                                    <p:animEffect transition="in" filter="fade">
                                      <p:cBhvr>
                                        <p:cTn id="33" dur="1000"/>
                                        <p:tgtEl>
                                          <p:spTgt spid="2"/>
                                        </p:tgtEl>
                                      </p:cBhvr>
                                    </p:animEffect>
                                  </p:childTnLst>
                                </p:cTn>
                              </p:par>
                            </p:childTnLst>
                          </p:cTn>
                        </p:par>
                        <p:par>
                          <p:cTn id="34" fill="hold">
                            <p:stCondLst>
                              <p:cond delay="5000"/>
                            </p:stCondLst>
                            <p:childTnLst>
                              <p:par>
                                <p:cTn id="35" presetID="22" presetClass="entr" presetSubtype="8" fill="hold" nodeType="afterEffect">
                                  <p:stCondLst>
                                    <p:cond delay="0"/>
                                  </p:stCondLst>
                                  <p:childTnLst>
                                    <p:set>
                                      <p:cBhvr>
                                        <p:cTn id="36" dur="1" fill="hold">
                                          <p:stCondLst>
                                            <p:cond delay="0"/>
                                          </p:stCondLst>
                                        </p:cTn>
                                        <p:tgtEl>
                                          <p:spTgt spid="62"/>
                                        </p:tgtEl>
                                        <p:attrNameLst>
                                          <p:attrName>style.visibility</p:attrName>
                                        </p:attrNameLst>
                                      </p:cBhvr>
                                      <p:to>
                                        <p:strVal val="visible"/>
                                      </p:to>
                                    </p:set>
                                    <p:animEffect transition="in" filter="wipe(left)">
                                      <p:cBhvr>
                                        <p:cTn id="37" dur="500"/>
                                        <p:tgtEl>
                                          <p:spTgt spid="62"/>
                                        </p:tgtEl>
                                      </p:cBhvr>
                                    </p:animEffect>
                                  </p:childTnLst>
                                </p:cTn>
                              </p:par>
                            </p:childTnLst>
                          </p:cTn>
                        </p:par>
                        <p:par>
                          <p:cTn id="38" fill="hold">
                            <p:stCondLst>
                              <p:cond delay="5500"/>
                            </p:stCondLst>
                            <p:childTnLst>
                              <p:par>
                                <p:cTn id="39" presetID="22" presetClass="entr" presetSubtype="8" fill="hold" grpId="0"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wipe(left)">
                                      <p:cBhvr>
                                        <p:cTn id="41" dur="125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2"/>
          <p:cNvGrpSpPr>
            <a:grpSpLocks noChangeAspect="1"/>
          </p:cNvGrpSpPr>
          <p:nvPr/>
        </p:nvGrpSpPr>
        <p:grpSpPr bwMode="auto">
          <a:xfrm>
            <a:off x="3573683" y="979921"/>
            <a:ext cx="1613462" cy="3594238"/>
            <a:chOff x="4878" y="287"/>
            <a:chExt cx="1656" cy="3689"/>
          </a:xfrm>
          <a:effectLst>
            <a:outerShdw blurRad="50800" dist="101600" dir="2700000" algn="tl" rotWithShape="0">
              <a:prstClr val="black">
                <a:alpha val="40000"/>
              </a:prstClr>
            </a:outerShdw>
          </a:effectLst>
        </p:grpSpPr>
        <p:sp>
          <p:nvSpPr>
            <p:cNvPr id="3" name="AutoShape 21"/>
            <p:cNvSpPr>
              <a:spLocks noChangeAspect="1" noChangeArrowheads="1" noTextEdit="1"/>
            </p:cNvSpPr>
            <p:nvPr/>
          </p:nvSpPr>
          <p:spPr bwMode="auto">
            <a:xfrm>
              <a:off x="4878" y="287"/>
              <a:ext cx="1656" cy="3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4" name="Oval 23"/>
            <p:cNvSpPr>
              <a:spLocks noChangeArrowheads="1"/>
            </p:cNvSpPr>
            <p:nvPr/>
          </p:nvSpPr>
          <p:spPr bwMode="auto">
            <a:xfrm>
              <a:off x="5539" y="287"/>
              <a:ext cx="992" cy="992"/>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5" name="Oval 24"/>
            <p:cNvSpPr>
              <a:spLocks noChangeArrowheads="1"/>
            </p:cNvSpPr>
            <p:nvPr/>
          </p:nvSpPr>
          <p:spPr bwMode="auto">
            <a:xfrm>
              <a:off x="4878" y="961"/>
              <a:ext cx="994" cy="992"/>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6" name="Oval 25"/>
            <p:cNvSpPr>
              <a:spLocks noChangeArrowheads="1"/>
            </p:cNvSpPr>
            <p:nvPr/>
          </p:nvSpPr>
          <p:spPr bwMode="auto">
            <a:xfrm>
              <a:off x="5539" y="1633"/>
              <a:ext cx="992" cy="992"/>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7" name="Oval 26"/>
            <p:cNvSpPr>
              <a:spLocks noChangeArrowheads="1"/>
            </p:cNvSpPr>
            <p:nvPr/>
          </p:nvSpPr>
          <p:spPr bwMode="auto">
            <a:xfrm>
              <a:off x="5539" y="2979"/>
              <a:ext cx="992" cy="992"/>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8" name="Oval 27"/>
            <p:cNvSpPr>
              <a:spLocks noChangeArrowheads="1"/>
            </p:cNvSpPr>
            <p:nvPr/>
          </p:nvSpPr>
          <p:spPr bwMode="auto">
            <a:xfrm>
              <a:off x="4878" y="2307"/>
              <a:ext cx="994" cy="992"/>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9" name="Freeform 33"/>
            <p:cNvSpPr>
              <a:spLocks/>
            </p:cNvSpPr>
            <p:nvPr/>
          </p:nvSpPr>
          <p:spPr bwMode="auto">
            <a:xfrm>
              <a:off x="5283" y="1341"/>
              <a:ext cx="755" cy="236"/>
            </a:xfrm>
            <a:custGeom>
              <a:avLst/>
              <a:gdLst>
                <a:gd name="T0" fmla="*/ 499 w 499"/>
                <a:gd name="T1" fmla="*/ 77 h 156"/>
                <a:gd name="T2" fmla="*/ 422 w 499"/>
                <a:gd name="T3" fmla="*/ 154 h 156"/>
                <a:gd name="T4" fmla="*/ 78 w 499"/>
                <a:gd name="T5" fmla="*/ 156 h 156"/>
                <a:gd name="T6" fmla="*/ 1 w 499"/>
                <a:gd name="T7" fmla="*/ 80 h 156"/>
                <a:gd name="T8" fmla="*/ 1 w 499"/>
                <a:gd name="T9" fmla="*/ 80 h 156"/>
                <a:gd name="T10" fmla="*/ 77 w 499"/>
                <a:gd name="T11" fmla="*/ 2 h 156"/>
                <a:gd name="T12" fmla="*/ 421 w 499"/>
                <a:gd name="T13" fmla="*/ 0 h 156"/>
                <a:gd name="T14" fmla="*/ 499 w 499"/>
                <a:gd name="T15" fmla="*/ 77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6">
                  <a:moveTo>
                    <a:pt x="499" y="77"/>
                  </a:moveTo>
                  <a:cubicBezTo>
                    <a:pt x="499" y="119"/>
                    <a:pt x="465" y="154"/>
                    <a:pt x="422" y="154"/>
                  </a:cubicBezTo>
                  <a:cubicBezTo>
                    <a:pt x="78" y="156"/>
                    <a:pt x="78" y="156"/>
                    <a:pt x="78" y="156"/>
                  </a:cubicBezTo>
                  <a:cubicBezTo>
                    <a:pt x="36" y="156"/>
                    <a:pt x="1" y="122"/>
                    <a:pt x="1" y="80"/>
                  </a:cubicBezTo>
                  <a:cubicBezTo>
                    <a:pt x="1" y="80"/>
                    <a:pt x="1" y="80"/>
                    <a:pt x="1" y="80"/>
                  </a:cubicBezTo>
                  <a:cubicBezTo>
                    <a:pt x="0" y="37"/>
                    <a:pt x="35" y="2"/>
                    <a:pt x="77" y="2"/>
                  </a:cubicBezTo>
                  <a:cubicBezTo>
                    <a:pt x="421" y="0"/>
                    <a:pt x="421" y="0"/>
                    <a:pt x="421" y="0"/>
                  </a:cubicBezTo>
                  <a:cubicBezTo>
                    <a:pt x="464" y="0"/>
                    <a:pt x="499" y="34"/>
                    <a:pt x="499" y="77"/>
                  </a:cubicBezTo>
                  <a:close/>
                </a:path>
              </a:pathLst>
            </a:custGeom>
            <a:solidFill>
              <a:schemeClr val="accent6">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0" name="Freeform 34"/>
            <p:cNvSpPr>
              <a:spLocks/>
            </p:cNvSpPr>
            <p:nvPr/>
          </p:nvSpPr>
          <p:spPr bwMode="auto">
            <a:xfrm>
              <a:off x="5370" y="3384"/>
              <a:ext cx="754" cy="237"/>
            </a:xfrm>
            <a:custGeom>
              <a:avLst/>
              <a:gdLst>
                <a:gd name="T0" fmla="*/ 499 w 499"/>
                <a:gd name="T1" fmla="*/ 77 h 157"/>
                <a:gd name="T2" fmla="*/ 422 w 499"/>
                <a:gd name="T3" fmla="*/ 154 h 157"/>
                <a:gd name="T4" fmla="*/ 78 w 499"/>
                <a:gd name="T5" fmla="*/ 156 h 157"/>
                <a:gd name="T6" fmla="*/ 0 w 499"/>
                <a:gd name="T7" fmla="*/ 80 h 157"/>
                <a:gd name="T8" fmla="*/ 0 w 499"/>
                <a:gd name="T9" fmla="*/ 80 h 157"/>
                <a:gd name="T10" fmla="*/ 77 w 499"/>
                <a:gd name="T11" fmla="*/ 2 h 157"/>
                <a:gd name="T12" fmla="*/ 421 w 499"/>
                <a:gd name="T13" fmla="*/ 0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19"/>
                    <a:pt x="465" y="154"/>
                    <a:pt x="422" y="154"/>
                  </a:cubicBezTo>
                  <a:cubicBezTo>
                    <a:pt x="78" y="156"/>
                    <a:pt x="78" y="156"/>
                    <a:pt x="78" y="156"/>
                  </a:cubicBezTo>
                  <a:cubicBezTo>
                    <a:pt x="35" y="157"/>
                    <a:pt x="1" y="122"/>
                    <a:pt x="0" y="80"/>
                  </a:cubicBezTo>
                  <a:cubicBezTo>
                    <a:pt x="0" y="80"/>
                    <a:pt x="0" y="80"/>
                    <a:pt x="0" y="80"/>
                  </a:cubicBezTo>
                  <a:cubicBezTo>
                    <a:pt x="0" y="37"/>
                    <a:pt x="34" y="3"/>
                    <a:pt x="77" y="2"/>
                  </a:cubicBezTo>
                  <a:cubicBezTo>
                    <a:pt x="421" y="0"/>
                    <a:pt x="421" y="0"/>
                    <a:pt x="421" y="0"/>
                  </a:cubicBezTo>
                  <a:cubicBezTo>
                    <a:pt x="464" y="0"/>
                    <a:pt x="498" y="34"/>
                    <a:pt x="499" y="77"/>
                  </a:cubicBezTo>
                  <a:close/>
                </a:path>
              </a:pathLst>
            </a:cu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1" name="Freeform 35"/>
            <p:cNvSpPr>
              <a:spLocks/>
            </p:cNvSpPr>
            <p:nvPr/>
          </p:nvSpPr>
          <p:spPr bwMode="auto">
            <a:xfrm>
              <a:off x="5283" y="2689"/>
              <a:ext cx="755" cy="237"/>
            </a:xfrm>
            <a:custGeom>
              <a:avLst/>
              <a:gdLst>
                <a:gd name="T0" fmla="*/ 499 w 499"/>
                <a:gd name="T1" fmla="*/ 77 h 157"/>
                <a:gd name="T2" fmla="*/ 422 w 499"/>
                <a:gd name="T3" fmla="*/ 155 h 157"/>
                <a:gd name="T4" fmla="*/ 78 w 499"/>
                <a:gd name="T5" fmla="*/ 157 h 157"/>
                <a:gd name="T6" fmla="*/ 1 w 499"/>
                <a:gd name="T7" fmla="*/ 80 h 157"/>
                <a:gd name="T8" fmla="*/ 1 w 499"/>
                <a:gd name="T9" fmla="*/ 80 h 157"/>
                <a:gd name="T10" fmla="*/ 77 w 499"/>
                <a:gd name="T11" fmla="*/ 3 h 157"/>
                <a:gd name="T12" fmla="*/ 421 w 499"/>
                <a:gd name="T13" fmla="*/ 1 h 157"/>
                <a:gd name="T14" fmla="*/ 499 w 499"/>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9" h="157">
                  <a:moveTo>
                    <a:pt x="499" y="77"/>
                  </a:moveTo>
                  <a:cubicBezTo>
                    <a:pt x="499" y="120"/>
                    <a:pt x="465" y="155"/>
                    <a:pt x="422" y="155"/>
                  </a:cubicBezTo>
                  <a:cubicBezTo>
                    <a:pt x="78" y="157"/>
                    <a:pt x="78" y="157"/>
                    <a:pt x="78" y="157"/>
                  </a:cubicBezTo>
                  <a:cubicBezTo>
                    <a:pt x="36" y="157"/>
                    <a:pt x="1" y="123"/>
                    <a:pt x="1" y="80"/>
                  </a:cubicBezTo>
                  <a:cubicBezTo>
                    <a:pt x="1" y="80"/>
                    <a:pt x="1" y="80"/>
                    <a:pt x="1" y="80"/>
                  </a:cubicBezTo>
                  <a:cubicBezTo>
                    <a:pt x="0" y="38"/>
                    <a:pt x="35" y="3"/>
                    <a:pt x="77" y="3"/>
                  </a:cubicBezTo>
                  <a:cubicBezTo>
                    <a:pt x="421" y="1"/>
                    <a:pt x="421" y="1"/>
                    <a:pt x="421" y="1"/>
                  </a:cubicBezTo>
                  <a:cubicBezTo>
                    <a:pt x="464" y="0"/>
                    <a:pt x="499" y="35"/>
                    <a:pt x="499" y="77"/>
                  </a:cubicBezTo>
                  <a:close/>
                </a:path>
              </a:pathLst>
            </a:custGeom>
            <a:solidFill>
              <a:srgbClr val="38B28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2" name="Freeform 36"/>
            <p:cNvSpPr>
              <a:spLocks/>
            </p:cNvSpPr>
            <p:nvPr/>
          </p:nvSpPr>
          <p:spPr bwMode="auto">
            <a:xfrm>
              <a:off x="5383" y="2012"/>
              <a:ext cx="753" cy="237"/>
            </a:xfrm>
            <a:custGeom>
              <a:avLst/>
              <a:gdLst>
                <a:gd name="T0" fmla="*/ 498 w 498"/>
                <a:gd name="T1" fmla="*/ 77 h 157"/>
                <a:gd name="T2" fmla="*/ 422 w 498"/>
                <a:gd name="T3" fmla="*/ 154 h 157"/>
                <a:gd name="T4" fmla="*/ 77 w 498"/>
                <a:gd name="T5" fmla="*/ 156 h 157"/>
                <a:gd name="T6" fmla="*/ 0 w 498"/>
                <a:gd name="T7" fmla="*/ 80 h 157"/>
                <a:gd name="T8" fmla="*/ 0 w 498"/>
                <a:gd name="T9" fmla="*/ 80 h 157"/>
                <a:gd name="T10" fmla="*/ 76 w 498"/>
                <a:gd name="T11" fmla="*/ 2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19"/>
                    <a:pt x="464" y="154"/>
                    <a:pt x="422" y="154"/>
                  </a:cubicBezTo>
                  <a:cubicBezTo>
                    <a:pt x="77" y="156"/>
                    <a:pt x="77" y="156"/>
                    <a:pt x="77" y="156"/>
                  </a:cubicBezTo>
                  <a:cubicBezTo>
                    <a:pt x="35" y="157"/>
                    <a:pt x="0" y="122"/>
                    <a:pt x="0" y="80"/>
                  </a:cubicBezTo>
                  <a:cubicBezTo>
                    <a:pt x="0" y="80"/>
                    <a:pt x="0" y="80"/>
                    <a:pt x="0" y="80"/>
                  </a:cubicBezTo>
                  <a:cubicBezTo>
                    <a:pt x="0" y="37"/>
                    <a:pt x="34" y="2"/>
                    <a:pt x="76" y="2"/>
                  </a:cubicBezTo>
                  <a:cubicBezTo>
                    <a:pt x="421" y="0"/>
                    <a:pt x="421" y="0"/>
                    <a:pt x="421" y="0"/>
                  </a:cubicBezTo>
                  <a:cubicBezTo>
                    <a:pt x="463" y="0"/>
                    <a:pt x="498" y="34"/>
                    <a:pt x="498" y="77"/>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sp>
          <p:nvSpPr>
            <p:cNvPr id="13" name="Freeform 37"/>
            <p:cNvSpPr>
              <a:spLocks/>
            </p:cNvSpPr>
            <p:nvPr/>
          </p:nvSpPr>
          <p:spPr bwMode="auto">
            <a:xfrm>
              <a:off x="5383" y="650"/>
              <a:ext cx="753" cy="237"/>
            </a:xfrm>
            <a:custGeom>
              <a:avLst/>
              <a:gdLst>
                <a:gd name="T0" fmla="*/ 498 w 498"/>
                <a:gd name="T1" fmla="*/ 77 h 157"/>
                <a:gd name="T2" fmla="*/ 422 w 498"/>
                <a:gd name="T3" fmla="*/ 155 h 157"/>
                <a:gd name="T4" fmla="*/ 77 w 498"/>
                <a:gd name="T5" fmla="*/ 157 h 157"/>
                <a:gd name="T6" fmla="*/ 0 w 498"/>
                <a:gd name="T7" fmla="*/ 80 h 157"/>
                <a:gd name="T8" fmla="*/ 0 w 498"/>
                <a:gd name="T9" fmla="*/ 80 h 157"/>
                <a:gd name="T10" fmla="*/ 76 w 498"/>
                <a:gd name="T11" fmla="*/ 3 h 157"/>
                <a:gd name="T12" fmla="*/ 421 w 498"/>
                <a:gd name="T13" fmla="*/ 0 h 157"/>
                <a:gd name="T14" fmla="*/ 498 w 498"/>
                <a:gd name="T15" fmla="*/ 7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8" h="157">
                  <a:moveTo>
                    <a:pt x="498" y="77"/>
                  </a:moveTo>
                  <a:cubicBezTo>
                    <a:pt x="498" y="120"/>
                    <a:pt x="464" y="154"/>
                    <a:pt x="422" y="155"/>
                  </a:cubicBezTo>
                  <a:cubicBezTo>
                    <a:pt x="77" y="157"/>
                    <a:pt x="77" y="157"/>
                    <a:pt x="77" y="157"/>
                  </a:cubicBezTo>
                  <a:cubicBezTo>
                    <a:pt x="35" y="157"/>
                    <a:pt x="0" y="123"/>
                    <a:pt x="0" y="80"/>
                  </a:cubicBezTo>
                  <a:cubicBezTo>
                    <a:pt x="0" y="80"/>
                    <a:pt x="0" y="80"/>
                    <a:pt x="0" y="80"/>
                  </a:cubicBezTo>
                  <a:cubicBezTo>
                    <a:pt x="0" y="38"/>
                    <a:pt x="34" y="3"/>
                    <a:pt x="76" y="3"/>
                  </a:cubicBezTo>
                  <a:cubicBezTo>
                    <a:pt x="421" y="0"/>
                    <a:pt x="421" y="0"/>
                    <a:pt x="421" y="0"/>
                  </a:cubicBezTo>
                  <a:cubicBezTo>
                    <a:pt x="463" y="0"/>
                    <a:pt x="498" y="34"/>
                    <a:pt x="498" y="77"/>
                  </a:cubicBezTo>
                  <a:close/>
                </a:path>
              </a:pathLst>
            </a:custGeom>
            <a:solidFill>
              <a:srgbClr val="ED40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p>
          </p:txBody>
        </p:sp>
      </p:grpSp>
      <p:grpSp>
        <p:nvGrpSpPr>
          <p:cNvPr id="14" name="组合 13"/>
          <p:cNvGrpSpPr/>
          <p:nvPr/>
        </p:nvGrpSpPr>
        <p:grpSpPr>
          <a:xfrm>
            <a:off x="3995936" y="1037015"/>
            <a:ext cx="1130499" cy="850943"/>
            <a:chOff x="3995936" y="1037015"/>
            <a:chExt cx="1130499" cy="850943"/>
          </a:xfrm>
        </p:grpSpPr>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75491" y="1037015"/>
              <a:ext cx="850944" cy="850943"/>
            </a:xfrm>
            <a:prstGeom prst="rect">
              <a:avLst/>
            </a:prstGeom>
            <a:effectLst>
              <a:outerShdw blurRad="50800" dist="38100" dir="2700000" algn="tl" rotWithShape="0">
                <a:prstClr val="black">
                  <a:alpha val="40000"/>
                </a:prstClr>
              </a:outerShdw>
            </a:effectLst>
          </p:spPr>
        </p:pic>
        <p:sp>
          <p:nvSpPr>
            <p:cNvPr id="16" name="Freeform 63"/>
            <p:cNvSpPr>
              <a:spLocks noChangeAspect="1" noEditPoints="1"/>
            </p:cNvSpPr>
            <p:nvPr/>
          </p:nvSpPr>
          <p:spPr bwMode="auto">
            <a:xfrm>
              <a:off x="4457841" y="1169519"/>
              <a:ext cx="505854" cy="574558"/>
            </a:xfrm>
            <a:custGeom>
              <a:avLst/>
              <a:gdLst>
                <a:gd name="T0" fmla="*/ 319 w 352"/>
                <a:gd name="T1" fmla="*/ 209 h 400"/>
                <a:gd name="T2" fmla="*/ 238 w 352"/>
                <a:gd name="T3" fmla="*/ 134 h 400"/>
                <a:gd name="T4" fmla="*/ 251 w 352"/>
                <a:gd name="T5" fmla="*/ 134 h 400"/>
                <a:gd name="T6" fmla="*/ 313 w 352"/>
                <a:gd name="T7" fmla="*/ 114 h 400"/>
                <a:gd name="T8" fmla="*/ 283 w 352"/>
                <a:gd name="T9" fmla="*/ 96 h 400"/>
                <a:gd name="T10" fmla="*/ 292 w 352"/>
                <a:gd name="T11" fmla="*/ 82 h 400"/>
                <a:gd name="T12" fmla="*/ 289 w 352"/>
                <a:gd name="T13" fmla="*/ 75 h 400"/>
                <a:gd name="T14" fmla="*/ 237 w 352"/>
                <a:gd name="T15" fmla="*/ 97 h 400"/>
                <a:gd name="T16" fmla="*/ 231 w 352"/>
                <a:gd name="T17" fmla="*/ 16 h 400"/>
                <a:gd name="T18" fmla="*/ 142 w 352"/>
                <a:gd name="T19" fmla="*/ 17 h 400"/>
                <a:gd name="T20" fmla="*/ 136 w 352"/>
                <a:gd name="T21" fmla="*/ 108 h 400"/>
                <a:gd name="T22" fmla="*/ 121 w 352"/>
                <a:gd name="T23" fmla="*/ 112 h 400"/>
                <a:gd name="T24" fmla="*/ 111 w 352"/>
                <a:gd name="T25" fmla="*/ 119 h 400"/>
                <a:gd name="T26" fmla="*/ 127 w 352"/>
                <a:gd name="T27" fmla="*/ 130 h 400"/>
                <a:gd name="T28" fmla="*/ 34 w 352"/>
                <a:gd name="T29" fmla="*/ 214 h 400"/>
                <a:gd name="T30" fmla="*/ 149 w 352"/>
                <a:gd name="T31" fmla="*/ 391 h 400"/>
                <a:gd name="T32" fmla="*/ 343 w 352"/>
                <a:gd name="T33" fmla="*/ 268 h 400"/>
                <a:gd name="T34" fmla="*/ 303 w 352"/>
                <a:gd name="T35" fmla="*/ 109 h 400"/>
                <a:gd name="T36" fmla="*/ 251 w 352"/>
                <a:gd name="T37" fmla="*/ 123 h 400"/>
                <a:gd name="T38" fmla="*/ 243 w 352"/>
                <a:gd name="T39" fmla="*/ 122 h 400"/>
                <a:gd name="T40" fmla="*/ 280 w 352"/>
                <a:gd name="T41" fmla="*/ 85 h 400"/>
                <a:gd name="T42" fmla="*/ 239 w 352"/>
                <a:gd name="T43" fmla="*/ 111 h 400"/>
                <a:gd name="T44" fmla="*/ 280 w 352"/>
                <a:gd name="T45" fmla="*/ 85 h 400"/>
                <a:gd name="T46" fmla="*/ 218 w 352"/>
                <a:gd name="T47" fmla="*/ 315 h 400"/>
                <a:gd name="T48" fmla="*/ 183 w 352"/>
                <a:gd name="T49" fmla="*/ 326 h 400"/>
                <a:gd name="T50" fmla="*/ 169 w 352"/>
                <a:gd name="T51" fmla="*/ 344 h 400"/>
                <a:gd name="T52" fmla="*/ 147 w 352"/>
                <a:gd name="T53" fmla="*/ 322 h 400"/>
                <a:gd name="T54" fmla="*/ 122 w 352"/>
                <a:gd name="T55" fmla="*/ 300 h 400"/>
                <a:gd name="T56" fmla="*/ 155 w 352"/>
                <a:gd name="T57" fmla="*/ 280 h 400"/>
                <a:gd name="T58" fmla="*/ 169 w 352"/>
                <a:gd name="T59" fmla="*/ 301 h 400"/>
                <a:gd name="T60" fmla="*/ 142 w 352"/>
                <a:gd name="T61" fmla="*/ 258 h 400"/>
                <a:gd name="T62" fmla="*/ 122 w 352"/>
                <a:gd name="T63" fmla="*/ 225 h 400"/>
                <a:gd name="T64" fmla="*/ 169 w 352"/>
                <a:gd name="T65" fmla="*/ 184 h 400"/>
                <a:gd name="T66" fmla="*/ 183 w 352"/>
                <a:gd name="T67" fmla="*/ 175 h 400"/>
                <a:gd name="T68" fmla="*/ 215 w 352"/>
                <a:gd name="T69" fmla="*/ 194 h 400"/>
                <a:gd name="T70" fmla="*/ 195 w 352"/>
                <a:gd name="T71" fmla="*/ 223 h 400"/>
                <a:gd name="T72" fmla="*/ 183 w 352"/>
                <a:gd name="T73" fmla="*/ 209 h 400"/>
                <a:gd name="T74" fmla="*/ 221 w 352"/>
                <a:gd name="T75" fmla="*/ 252 h 400"/>
                <a:gd name="T76" fmla="*/ 230 w 352"/>
                <a:gd name="T77" fmla="*/ 301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52" h="400">
                  <a:moveTo>
                    <a:pt x="343" y="268"/>
                  </a:moveTo>
                  <a:cubicBezTo>
                    <a:pt x="339" y="245"/>
                    <a:pt x="331" y="231"/>
                    <a:pt x="319" y="209"/>
                  </a:cubicBezTo>
                  <a:cubicBezTo>
                    <a:pt x="308" y="192"/>
                    <a:pt x="288" y="172"/>
                    <a:pt x="273" y="160"/>
                  </a:cubicBezTo>
                  <a:cubicBezTo>
                    <a:pt x="262" y="151"/>
                    <a:pt x="249" y="143"/>
                    <a:pt x="238" y="134"/>
                  </a:cubicBezTo>
                  <a:cubicBezTo>
                    <a:pt x="241" y="134"/>
                    <a:pt x="241" y="134"/>
                    <a:pt x="241" y="134"/>
                  </a:cubicBezTo>
                  <a:cubicBezTo>
                    <a:pt x="251" y="134"/>
                    <a:pt x="251" y="134"/>
                    <a:pt x="251" y="134"/>
                  </a:cubicBezTo>
                  <a:cubicBezTo>
                    <a:pt x="258" y="134"/>
                    <a:pt x="266" y="134"/>
                    <a:pt x="274" y="133"/>
                  </a:cubicBezTo>
                  <a:cubicBezTo>
                    <a:pt x="283" y="132"/>
                    <a:pt x="306" y="128"/>
                    <a:pt x="313" y="114"/>
                  </a:cubicBezTo>
                  <a:cubicBezTo>
                    <a:pt x="318" y="104"/>
                    <a:pt x="314" y="99"/>
                    <a:pt x="311" y="97"/>
                  </a:cubicBezTo>
                  <a:cubicBezTo>
                    <a:pt x="306" y="93"/>
                    <a:pt x="295" y="94"/>
                    <a:pt x="283" y="96"/>
                  </a:cubicBezTo>
                  <a:cubicBezTo>
                    <a:pt x="288" y="92"/>
                    <a:pt x="291" y="88"/>
                    <a:pt x="292" y="84"/>
                  </a:cubicBezTo>
                  <a:cubicBezTo>
                    <a:pt x="292" y="84"/>
                    <a:pt x="292" y="83"/>
                    <a:pt x="292" y="82"/>
                  </a:cubicBezTo>
                  <a:cubicBezTo>
                    <a:pt x="292" y="80"/>
                    <a:pt x="292" y="78"/>
                    <a:pt x="290" y="76"/>
                  </a:cubicBezTo>
                  <a:cubicBezTo>
                    <a:pt x="289" y="75"/>
                    <a:pt x="289" y="75"/>
                    <a:pt x="289" y="75"/>
                  </a:cubicBezTo>
                  <a:cubicBezTo>
                    <a:pt x="287" y="74"/>
                    <a:pt x="287" y="74"/>
                    <a:pt x="287" y="74"/>
                  </a:cubicBezTo>
                  <a:cubicBezTo>
                    <a:pt x="272" y="72"/>
                    <a:pt x="251" y="83"/>
                    <a:pt x="237" y="97"/>
                  </a:cubicBezTo>
                  <a:cubicBezTo>
                    <a:pt x="252" y="77"/>
                    <a:pt x="280" y="51"/>
                    <a:pt x="285" y="30"/>
                  </a:cubicBezTo>
                  <a:cubicBezTo>
                    <a:pt x="266" y="29"/>
                    <a:pt x="247" y="25"/>
                    <a:pt x="231" y="16"/>
                  </a:cubicBezTo>
                  <a:cubicBezTo>
                    <a:pt x="216" y="8"/>
                    <a:pt x="209" y="0"/>
                    <a:pt x="191" y="3"/>
                  </a:cubicBezTo>
                  <a:cubicBezTo>
                    <a:pt x="174" y="5"/>
                    <a:pt x="158" y="13"/>
                    <a:pt x="142" y="17"/>
                  </a:cubicBezTo>
                  <a:cubicBezTo>
                    <a:pt x="124" y="22"/>
                    <a:pt x="108" y="15"/>
                    <a:pt x="90" y="18"/>
                  </a:cubicBezTo>
                  <a:cubicBezTo>
                    <a:pt x="87" y="49"/>
                    <a:pt x="125" y="79"/>
                    <a:pt x="136" y="108"/>
                  </a:cubicBezTo>
                  <a:cubicBezTo>
                    <a:pt x="131" y="109"/>
                    <a:pt x="126" y="110"/>
                    <a:pt x="121" y="112"/>
                  </a:cubicBezTo>
                  <a:cubicBezTo>
                    <a:pt x="121" y="112"/>
                    <a:pt x="121" y="112"/>
                    <a:pt x="121" y="112"/>
                  </a:cubicBezTo>
                  <a:cubicBezTo>
                    <a:pt x="118" y="113"/>
                    <a:pt x="115" y="114"/>
                    <a:pt x="114" y="116"/>
                  </a:cubicBezTo>
                  <a:cubicBezTo>
                    <a:pt x="111" y="119"/>
                    <a:pt x="111" y="119"/>
                    <a:pt x="111" y="119"/>
                  </a:cubicBezTo>
                  <a:cubicBezTo>
                    <a:pt x="113" y="123"/>
                    <a:pt x="113" y="123"/>
                    <a:pt x="113" y="123"/>
                  </a:cubicBezTo>
                  <a:cubicBezTo>
                    <a:pt x="116" y="127"/>
                    <a:pt x="120" y="129"/>
                    <a:pt x="127" y="130"/>
                  </a:cubicBezTo>
                  <a:cubicBezTo>
                    <a:pt x="113" y="139"/>
                    <a:pt x="96" y="149"/>
                    <a:pt x="84" y="159"/>
                  </a:cubicBezTo>
                  <a:cubicBezTo>
                    <a:pt x="69" y="172"/>
                    <a:pt x="46" y="198"/>
                    <a:pt x="34" y="214"/>
                  </a:cubicBezTo>
                  <a:cubicBezTo>
                    <a:pt x="13" y="240"/>
                    <a:pt x="0" y="275"/>
                    <a:pt x="6" y="307"/>
                  </a:cubicBezTo>
                  <a:cubicBezTo>
                    <a:pt x="18" y="370"/>
                    <a:pt x="92" y="391"/>
                    <a:pt x="149" y="391"/>
                  </a:cubicBezTo>
                  <a:cubicBezTo>
                    <a:pt x="212" y="391"/>
                    <a:pt x="293" y="400"/>
                    <a:pt x="335" y="348"/>
                  </a:cubicBezTo>
                  <a:cubicBezTo>
                    <a:pt x="352" y="327"/>
                    <a:pt x="347" y="295"/>
                    <a:pt x="343" y="268"/>
                  </a:cubicBezTo>
                  <a:close/>
                  <a:moveTo>
                    <a:pt x="305" y="105"/>
                  </a:moveTo>
                  <a:cubicBezTo>
                    <a:pt x="305" y="105"/>
                    <a:pt x="305" y="106"/>
                    <a:pt x="303" y="109"/>
                  </a:cubicBezTo>
                  <a:cubicBezTo>
                    <a:pt x="299" y="117"/>
                    <a:pt x="284" y="121"/>
                    <a:pt x="273" y="123"/>
                  </a:cubicBezTo>
                  <a:cubicBezTo>
                    <a:pt x="266" y="124"/>
                    <a:pt x="258" y="124"/>
                    <a:pt x="251" y="123"/>
                  </a:cubicBezTo>
                  <a:cubicBezTo>
                    <a:pt x="243" y="123"/>
                    <a:pt x="243" y="123"/>
                    <a:pt x="243" y="123"/>
                  </a:cubicBezTo>
                  <a:cubicBezTo>
                    <a:pt x="243" y="122"/>
                    <a:pt x="243" y="122"/>
                    <a:pt x="243" y="122"/>
                  </a:cubicBezTo>
                  <a:cubicBezTo>
                    <a:pt x="263" y="112"/>
                    <a:pt x="300" y="101"/>
                    <a:pt x="305" y="105"/>
                  </a:cubicBezTo>
                  <a:close/>
                  <a:moveTo>
                    <a:pt x="280" y="85"/>
                  </a:moveTo>
                  <a:cubicBezTo>
                    <a:pt x="275" y="90"/>
                    <a:pt x="260" y="99"/>
                    <a:pt x="251" y="104"/>
                  </a:cubicBezTo>
                  <a:cubicBezTo>
                    <a:pt x="247" y="106"/>
                    <a:pt x="243" y="108"/>
                    <a:pt x="239" y="111"/>
                  </a:cubicBezTo>
                  <a:cubicBezTo>
                    <a:pt x="239" y="111"/>
                    <a:pt x="239" y="111"/>
                    <a:pt x="239" y="111"/>
                  </a:cubicBezTo>
                  <a:cubicBezTo>
                    <a:pt x="249" y="98"/>
                    <a:pt x="267" y="86"/>
                    <a:pt x="280" y="85"/>
                  </a:cubicBezTo>
                  <a:close/>
                  <a:moveTo>
                    <a:pt x="230" y="301"/>
                  </a:moveTo>
                  <a:cubicBezTo>
                    <a:pt x="227" y="306"/>
                    <a:pt x="223" y="311"/>
                    <a:pt x="218" y="315"/>
                  </a:cubicBezTo>
                  <a:cubicBezTo>
                    <a:pt x="213" y="319"/>
                    <a:pt x="208" y="322"/>
                    <a:pt x="203" y="323"/>
                  </a:cubicBezTo>
                  <a:cubicBezTo>
                    <a:pt x="197" y="325"/>
                    <a:pt x="191" y="326"/>
                    <a:pt x="183" y="326"/>
                  </a:cubicBezTo>
                  <a:cubicBezTo>
                    <a:pt x="183" y="344"/>
                    <a:pt x="183" y="344"/>
                    <a:pt x="183" y="344"/>
                  </a:cubicBezTo>
                  <a:cubicBezTo>
                    <a:pt x="169" y="344"/>
                    <a:pt x="169" y="344"/>
                    <a:pt x="169" y="344"/>
                  </a:cubicBezTo>
                  <a:cubicBezTo>
                    <a:pt x="169" y="326"/>
                    <a:pt x="169" y="326"/>
                    <a:pt x="169" y="326"/>
                  </a:cubicBezTo>
                  <a:cubicBezTo>
                    <a:pt x="160" y="326"/>
                    <a:pt x="152" y="324"/>
                    <a:pt x="147" y="322"/>
                  </a:cubicBezTo>
                  <a:cubicBezTo>
                    <a:pt x="141" y="320"/>
                    <a:pt x="136" y="317"/>
                    <a:pt x="132" y="313"/>
                  </a:cubicBezTo>
                  <a:cubicBezTo>
                    <a:pt x="127" y="309"/>
                    <a:pt x="124" y="305"/>
                    <a:pt x="122" y="300"/>
                  </a:cubicBezTo>
                  <a:cubicBezTo>
                    <a:pt x="120" y="296"/>
                    <a:pt x="118" y="291"/>
                    <a:pt x="117" y="284"/>
                  </a:cubicBezTo>
                  <a:cubicBezTo>
                    <a:pt x="155" y="280"/>
                    <a:pt x="155" y="280"/>
                    <a:pt x="155" y="280"/>
                  </a:cubicBezTo>
                  <a:cubicBezTo>
                    <a:pt x="156" y="286"/>
                    <a:pt x="158" y="291"/>
                    <a:pt x="160" y="293"/>
                  </a:cubicBezTo>
                  <a:cubicBezTo>
                    <a:pt x="162" y="296"/>
                    <a:pt x="165" y="299"/>
                    <a:pt x="169" y="301"/>
                  </a:cubicBezTo>
                  <a:cubicBezTo>
                    <a:pt x="169" y="267"/>
                    <a:pt x="169" y="267"/>
                    <a:pt x="169" y="267"/>
                  </a:cubicBezTo>
                  <a:cubicBezTo>
                    <a:pt x="156" y="264"/>
                    <a:pt x="147" y="261"/>
                    <a:pt x="142" y="258"/>
                  </a:cubicBezTo>
                  <a:cubicBezTo>
                    <a:pt x="137" y="255"/>
                    <a:pt x="132" y="251"/>
                    <a:pt x="128" y="246"/>
                  </a:cubicBezTo>
                  <a:cubicBezTo>
                    <a:pt x="124" y="240"/>
                    <a:pt x="122" y="233"/>
                    <a:pt x="122" y="225"/>
                  </a:cubicBezTo>
                  <a:cubicBezTo>
                    <a:pt x="122" y="213"/>
                    <a:pt x="126" y="204"/>
                    <a:pt x="134" y="196"/>
                  </a:cubicBezTo>
                  <a:cubicBezTo>
                    <a:pt x="142" y="189"/>
                    <a:pt x="154" y="185"/>
                    <a:pt x="169" y="184"/>
                  </a:cubicBezTo>
                  <a:cubicBezTo>
                    <a:pt x="169" y="175"/>
                    <a:pt x="169" y="175"/>
                    <a:pt x="169" y="175"/>
                  </a:cubicBezTo>
                  <a:cubicBezTo>
                    <a:pt x="183" y="175"/>
                    <a:pt x="183" y="175"/>
                    <a:pt x="183" y="175"/>
                  </a:cubicBezTo>
                  <a:cubicBezTo>
                    <a:pt x="183" y="184"/>
                    <a:pt x="183" y="184"/>
                    <a:pt x="183" y="184"/>
                  </a:cubicBezTo>
                  <a:cubicBezTo>
                    <a:pt x="197" y="185"/>
                    <a:pt x="208" y="188"/>
                    <a:pt x="215" y="194"/>
                  </a:cubicBezTo>
                  <a:cubicBezTo>
                    <a:pt x="223" y="200"/>
                    <a:pt x="228" y="208"/>
                    <a:pt x="230" y="218"/>
                  </a:cubicBezTo>
                  <a:cubicBezTo>
                    <a:pt x="195" y="223"/>
                    <a:pt x="195" y="223"/>
                    <a:pt x="195" y="223"/>
                  </a:cubicBezTo>
                  <a:cubicBezTo>
                    <a:pt x="193" y="219"/>
                    <a:pt x="191" y="216"/>
                    <a:pt x="190" y="214"/>
                  </a:cubicBezTo>
                  <a:cubicBezTo>
                    <a:pt x="189" y="212"/>
                    <a:pt x="186" y="211"/>
                    <a:pt x="183" y="209"/>
                  </a:cubicBezTo>
                  <a:cubicBezTo>
                    <a:pt x="183" y="236"/>
                    <a:pt x="183" y="236"/>
                    <a:pt x="183" y="236"/>
                  </a:cubicBezTo>
                  <a:cubicBezTo>
                    <a:pt x="202" y="241"/>
                    <a:pt x="215" y="247"/>
                    <a:pt x="221" y="252"/>
                  </a:cubicBezTo>
                  <a:cubicBezTo>
                    <a:pt x="230" y="260"/>
                    <a:pt x="234" y="270"/>
                    <a:pt x="234" y="282"/>
                  </a:cubicBezTo>
                  <a:cubicBezTo>
                    <a:pt x="234" y="288"/>
                    <a:pt x="233" y="295"/>
                    <a:pt x="230" y="301"/>
                  </a:cubicBezTo>
                  <a:close/>
                </a:path>
              </a:pathLst>
            </a:custGeom>
            <a:solidFill>
              <a:srgbClr val="ED4037"/>
            </a:solidFill>
            <a:ln>
              <a:noFill/>
            </a:ln>
            <a:extLst/>
          </p:spPr>
          <p:txBody>
            <a:bodyPr vert="horz" wrap="square" lIns="68580" tIns="34290" rIns="68580" bIns="34290" numCol="1" anchor="t" anchorCtr="0" compatLnSpc="1">
              <a:prstTxWarp prst="textNoShape">
                <a:avLst/>
              </a:prstTxWarp>
            </a:bodyPr>
            <a:lstStyle/>
            <a:p>
              <a:endParaRPr lang="zh-CN" altLang="en-US" sz="1100"/>
            </a:p>
          </p:txBody>
        </p:sp>
        <p:sp>
          <p:nvSpPr>
            <p:cNvPr id="17" name="文本框 30"/>
            <p:cNvSpPr txBox="1"/>
            <p:nvPr/>
          </p:nvSpPr>
          <p:spPr>
            <a:xfrm>
              <a:off x="3995936" y="1330701"/>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01</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8" name="组合 17"/>
          <p:cNvGrpSpPr/>
          <p:nvPr/>
        </p:nvGrpSpPr>
        <p:grpSpPr>
          <a:xfrm>
            <a:off x="3632445" y="1691472"/>
            <a:ext cx="1078885" cy="850943"/>
            <a:chOff x="3632445" y="1691472"/>
            <a:chExt cx="1078885" cy="850943"/>
          </a:xfrm>
        </p:grpSpPr>
        <p:pic>
          <p:nvPicPr>
            <p:cNvPr id="19" name="图片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2445" y="1691472"/>
              <a:ext cx="850944" cy="850943"/>
            </a:xfrm>
            <a:prstGeom prst="rect">
              <a:avLst/>
            </a:prstGeom>
            <a:effectLst>
              <a:outerShdw blurRad="50800" dist="38100" dir="2700000" algn="tl" rotWithShape="0">
                <a:prstClr val="black">
                  <a:alpha val="40000"/>
                </a:prstClr>
              </a:outerShdw>
            </a:effectLst>
          </p:spPr>
        </p:pic>
        <p:sp>
          <p:nvSpPr>
            <p:cNvPr id="20" name="Freeform 910"/>
            <p:cNvSpPr>
              <a:spLocks/>
            </p:cNvSpPr>
            <p:nvPr/>
          </p:nvSpPr>
          <p:spPr bwMode="auto">
            <a:xfrm>
              <a:off x="3795809" y="1837120"/>
              <a:ext cx="541896" cy="546793"/>
            </a:xfrm>
            <a:custGeom>
              <a:avLst/>
              <a:gdLst>
                <a:gd name="T0" fmla="*/ 140 w 280"/>
                <a:gd name="T1" fmla="*/ 0 h 283"/>
                <a:gd name="T2" fmla="*/ 0 w 280"/>
                <a:gd name="T3" fmla="*/ 122 h 283"/>
                <a:gd name="T4" fmla="*/ 34 w 280"/>
                <a:gd name="T5" fmla="*/ 104 h 283"/>
                <a:gd name="T6" fmla="*/ 70 w 280"/>
                <a:gd name="T7" fmla="*/ 124 h 283"/>
                <a:gd name="T8" fmla="*/ 105 w 280"/>
                <a:gd name="T9" fmla="*/ 104 h 283"/>
                <a:gd name="T10" fmla="*/ 135 w 280"/>
                <a:gd name="T11" fmla="*/ 117 h 283"/>
                <a:gd name="T12" fmla="*/ 135 w 280"/>
                <a:gd name="T13" fmla="*/ 194 h 283"/>
                <a:gd name="T14" fmla="*/ 129 w 280"/>
                <a:gd name="T15" fmla="*/ 194 h 283"/>
                <a:gd name="T16" fmla="*/ 129 w 280"/>
                <a:gd name="T17" fmla="*/ 222 h 283"/>
                <a:gd name="T18" fmla="*/ 129 w 280"/>
                <a:gd name="T19" fmla="*/ 250 h 283"/>
                <a:gd name="T20" fmla="*/ 127 w 280"/>
                <a:gd name="T21" fmla="*/ 259 h 283"/>
                <a:gd name="T22" fmla="*/ 117 w 280"/>
                <a:gd name="T23" fmla="*/ 264 h 283"/>
                <a:gd name="T24" fmla="*/ 113 w 280"/>
                <a:gd name="T25" fmla="*/ 264 h 283"/>
                <a:gd name="T26" fmla="*/ 107 w 280"/>
                <a:gd name="T27" fmla="*/ 261 h 283"/>
                <a:gd name="T28" fmla="*/ 105 w 280"/>
                <a:gd name="T29" fmla="*/ 257 h 283"/>
                <a:gd name="T30" fmla="*/ 104 w 280"/>
                <a:gd name="T31" fmla="*/ 251 h 283"/>
                <a:gd name="T32" fmla="*/ 101 w 280"/>
                <a:gd name="T33" fmla="*/ 244 h 283"/>
                <a:gd name="T34" fmla="*/ 93 w 280"/>
                <a:gd name="T35" fmla="*/ 240 h 283"/>
                <a:gd name="T36" fmla="*/ 86 w 280"/>
                <a:gd name="T37" fmla="*/ 243 h 283"/>
                <a:gd name="T38" fmla="*/ 83 w 280"/>
                <a:gd name="T39" fmla="*/ 251 h 283"/>
                <a:gd name="T40" fmla="*/ 85 w 280"/>
                <a:gd name="T41" fmla="*/ 264 h 283"/>
                <a:gd name="T42" fmla="*/ 91 w 280"/>
                <a:gd name="T43" fmla="*/ 274 h 283"/>
                <a:gd name="T44" fmla="*/ 107 w 280"/>
                <a:gd name="T45" fmla="*/ 282 h 283"/>
                <a:gd name="T46" fmla="*/ 117 w 280"/>
                <a:gd name="T47" fmla="*/ 283 h 283"/>
                <a:gd name="T48" fmla="*/ 117 w 280"/>
                <a:gd name="T49" fmla="*/ 283 h 283"/>
                <a:gd name="T50" fmla="*/ 117 w 280"/>
                <a:gd name="T51" fmla="*/ 283 h 283"/>
                <a:gd name="T52" fmla="*/ 117 w 280"/>
                <a:gd name="T53" fmla="*/ 283 h 283"/>
                <a:gd name="T54" fmla="*/ 117 w 280"/>
                <a:gd name="T55" fmla="*/ 283 h 283"/>
                <a:gd name="T56" fmla="*/ 117 w 280"/>
                <a:gd name="T57" fmla="*/ 283 h 283"/>
                <a:gd name="T58" fmla="*/ 117 w 280"/>
                <a:gd name="T59" fmla="*/ 283 h 283"/>
                <a:gd name="T60" fmla="*/ 117 w 280"/>
                <a:gd name="T61" fmla="*/ 283 h 283"/>
                <a:gd name="T62" fmla="*/ 143 w 280"/>
                <a:gd name="T63" fmla="*/ 272 h 283"/>
                <a:gd name="T64" fmla="*/ 151 w 280"/>
                <a:gd name="T65" fmla="*/ 250 h 283"/>
                <a:gd name="T66" fmla="*/ 151 w 280"/>
                <a:gd name="T67" fmla="*/ 250 h 283"/>
                <a:gd name="T68" fmla="*/ 151 w 280"/>
                <a:gd name="T69" fmla="*/ 250 h 283"/>
                <a:gd name="T70" fmla="*/ 151 w 280"/>
                <a:gd name="T71" fmla="*/ 222 h 283"/>
                <a:gd name="T72" fmla="*/ 151 w 280"/>
                <a:gd name="T73" fmla="*/ 194 h 283"/>
                <a:gd name="T74" fmla="*/ 145 w 280"/>
                <a:gd name="T75" fmla="*/ 194 h 283"/>
                <a:gd name="T76" fmla="*/ 145 w 280"/>
                <a:gd name="T77" fmla="*/ 117 h 283"/>
                <a:gd name="T78" fmla="*/ 175 w 280"/>
                <a:gd name="T79" fmla="*/ 105 h 283"/>
                <a:gd name="T80" fmla="*/ 210 w 280"/>
                <a:gd name="T81" fmla="*/ 124 h 283"/>
                <a:gd name="T82" fmla="*/ 246 w 280"/>
                <a:gd name="T83" fmla="*/ 105 h 283"/>
                <a:gd name="T84" fmla="*/ 280 w 280"/>
                <a:gd name="T85" fmla="*/ 123 h 283"/>
                <a:gd name="T86" fmla="*/ 140 w 280"/>
                <a:gd name="T87" fmla="*/ 0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80" h="283">
                  <a:moveTo>
                    <a:pt x="140" y="0"/>
                  </a:moveTo>
                  <a:cubicBezTo>
                    <a:pt x="68" y="0"/>
                    <a:pt x="9" y="54"/>
                    <a:pt x="0" y="122"/>
                  </a:cubicBezTo>
                  <a:cubicBezTo>
                    <a:pt x="7" y="112"/>
                    <a:pt x="20" y="104"/>
                    <a:pt x="34" y="104"/>
                  </a:cubicBezTo>
                  <a:cubicBezTo>
                    <a:pt x="50" y="104"/>
                    <a:pt x="63" y="112"/>
                    <a:pt x="70" y="124"/>
                  </a:cubicBezTo>
                  <a:cubicBezTo>
                    <a:pt x="76" y="113"/>
                    <a:pt x="89" y="104"/>
                    <a:pt x="105" y="104"/>
                  </a:cubicBezTo>
                  <a:cubicBezTo>
                    <a:pt x="117" y="104"/>
                    <a:pt x="128" y="110"/>
                    <a:pt x="135" y="117"/>
                  </a:cubicBezTo>
                  <a:cubicBezTo>
                    <a:pt x="135" y="194"/>
                    <a:pt x="135" y="194"/>
                    <a:pt x="135" y="194"/>
                  </a:cubicBezTo>
                  <a:cubicBezTo>
                    <a:pt x="129" y="194"/>
                    <a:pt x="129" y="194"/>
                    <a:pt x="129" y="194"/>
                  </a:cubicBezTo>
                  <a:cubicBezTo>
                    <a:pt x="129" y="194"/>
                    <a:pt x="129" y="208"/>
                    <a:pt x="129" y="222"/>
                  </a:cubicBezTo>
                  <a:cubicBezTo>
                    <a:pt x="129" y="236"/>
                    <a:pt x="129" y="250"/>
                    <a:pt x="129" y="250"/>
                  </a:cubicBezTo>
                  <a:cubicBezTo>
                    <a:pt x="129" y="252"/>
                    <a:pt x="129" y="256"/>
                    <a:pt x="127" y="259"/>
                  </a:cubicBezTo>
                  <a:cubicBezTo>
                    <a:pt x="125" y="262"/>
                    <a:pt x="122" y="264"/>
                    <a:pt x="117" y="264"/>
                  </a:cubicBezTo>
                  <a:cubicBezTo>
                    <a:pt x="116" y="264"/>
                    <a:pt x="115" y="264"/>
                    <a:pt x="113" y="264"/>
                  </a:cubicBezTo>
                  <a:cubicBezTo>
                    <a:pt x="111" y="263"/>
                    <a:pt x="109" y="262"/>
                    <a:pt x="107" y="261"/>
                  </a:cubicBezTo>
                  <a:cubicBezTo>
                    <a:pt x="106" y="259"/>
                    <a:pt x="106" y="258"/>
                    <a:pt x="105" y="257"/>
                  </a:cubicBezTo>
                  <a:cubicBezTo>
                    <a:pt x="104" y="255"/>
                    <a:pt x="104" y="253"/>
                    <a:pt x="104" y="251"/>
                  </a:cubicBezTo>
                  <a:cubicBezTo>
                    <a:pt x="104" y="248"/>
                    <a:pt x="103" y="245"/>
                    <a:pt x="101" y="244"/>
                  </a:cubicBezTo>
                  <a:cubicBezTo>
                    <a:pt x="99" y="242"/>
                    <a:pt x="96" y="240"/>
                    <a:pt x="93" y="240"/>
                  </a:cubicBezTo>
                  <a:cubicBezTo>
                    <a:pt x="90" y="240"/>
                    <a:pt x="88" y="242"/>
                    <a:pt x="86" y="243"/>
                  </a:cubicBezTo>
                  <a:cubicBezTo>
                    <a:pt x="84" y="245"/>
                    <a:pt x="83" y="248"/>
                    <a:pt x="83" y="251"/>
                  </a:cubicBezTo>
                  <a:cubicBezTo>
                    <a:pt x="83" y="256"/>
                    <a:pt x="83" y="260"/>
                    <a:pt x="85" y="264"/>
                  </a:cubicBezTo>
                  <a:cubicBezTo>
                    <a:pt x="86" y="267"/>
                    <a:pt x="88" y="271"/>
                    <a:pt x="91" y="274"/>
                  </a:cubicBezTo>
                  <a:cubicBezTo>
                    <a:pt x="96" y="278"/>
                    <a:pt x="102" y="281"/>
                    <a:pt x="107" y="282"/>
                  </a:cubicBezTo>
                  <a:cubicBezTo>
                    <a:pt x="112" y="283"/>
                    <a:pt x="116"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17" y="283"/>
                    <a:pt x="117" y="283"/>
                    <a:pt x="117" y="283"/>
                  </a:cubicBezTo>
                  <a:cubicBezTo>
                    <a:pt x="129" y="283"/>
                    <a:pt x="137" y="278"/>
                    <a:pt x="143" y="272"/>
                  </a:cubicBezTo>
                  <a:cubicBezTo>
                    <a:pt x="148" y="265"/>
                    <a:pt x="150" y="257"/>
                    <a:pt x="151" y="250"/>
                  </a:cubicBezTo>
                  <a:cubicBezTo>
                    <a:pt x="151" y="250"/>
                    <a:pt x="151" y="250"/>
                    <a:pt x="151" y="250"/>
                  </a:cubicBezTo>
                  <a:cubicBezTo>
                    <a:pt x="151" y="250"/>
                    <a:pt x="151" y="250"/>
                    <a:pt x="151" y="250"/>
                  </a:cubicBezTo>
                  <a:cubicBezTo>
                    <a:pt x="151" y="222"/>
                    <a:pt x="151" y="222"/>
                    <a:pt x="151" y="222"/>
                  </a:cubicBezTo>
                  <a:cubicBezTo>
                    <a:pt x="151" y="194"/>
                    <a:pt x="151" y="194"/>
                    <a:pt x="151" y="194"/>
                  </a:cubicBezTo>
                  <a:cubicBezTo>
                    <a:pt x="145" y="194"/>
                    <a:pt x="145" y="194"/>
                    <a:pt x="145" y="194"/>
                  </a:cubicBezTo>
                  <a:cubicBezTo>
                    <a:pt x="145" y="117"/>
                    <a:pt x="145" y="117"/>
                    <a:pt x="145" y="117"/>
                  </a:cubicBezTo>
                  <a:cubicBezTo>
                    <a:pt x="152" y="109"/>
                    <a:pt x="163" y="104"/>
                    <a:pt x="175" y="105"/>
                  </a:cubicBezTo>
                  <a:cubicBezTo>
                    <a:pt x="191" y="105"/>
                    <a:pt x="204" y="113"/>
                    <a:pt x="210" y="124"/>
                  </a:cubicBezTo>
                  <a:cubicBezTo>
                    <a:pt x="217" y="113"/>
                    <a:pt x="230" y="105"/>
                    <a:pt x="246" y="105"/>
                  </a:cubicBezTo>
                  <a:cubicBezTo>
                    <a:pt x="260" y="105"/>
                    <a:pt x="273" y="112"/>
                    <a:pt x="280" y="123"/>
                  </a:cubicBezTo>
                  <a:cubicBezTo>
                    <a:pt x="271" y="54"/>
                    <a:pt x="212" y="0"/>
                    <a:pt x="140" y="0"/>
                  </a:cubicBezTo>
                  <a:close/>
                </a:path>
              </a:pathLst>
            </a:custGeom>
            <a:solidFill>
              <a:schemeClr val="accent6">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100"/>
            </a:p>
          </p:txBody>
        </p:sp>
        <p:sp>
          <p:nvSpPr>
            <p:cNvPr id="21" name="文本框 91"/>
            <p:cNvSpPr txBox="1"/>
            <p:nvPr/>
          </p:nvSpPr>
          <p:spPr>
            <a:xfrm>
              <a:off x="4415736" y="1991252"/>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02</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22" name="组合 21"/>
          <p:cNvGrpSpPr/>
          <p:nvPr/>
        </p:nvGrpSpPr>
        <p:grpSpPr>
          <a:xfrm>
            <a:off x="4012902" y="2346210"/>
            <a:ext cx="1113533" cy="850943"/>
            <a:chOff x="4012902" y="2346210"/>
            <a:chExt cx="1113533" cy="850943"/>
          </a:xfrm>
        </p:grpSpPr>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75491" y="2346210"/>
              <a:ext cx="850944" cy="850943"/>
            </a:xfrm>
            <a:prstGeom prst="rect">
              <a:avLst/>
            </a:prstGeom>
            <a:effectLst>
              <a:outerShdw blurRad="50800" dist="38100" dir="2700000" algn="tl" rotWithShape="0">
                <a:prstClr val="black">
                  <a:alpha val="40000"/>
                </a:prstClr>
              </a:outerShdw>
            </a:effectLst>
          </p:spPr>
        </p:pic>
        <p:sp>
          <p:nvSpPr>
            <p:cNvPr id="24" name="Freeform 307"/>
            <p:cNvSpPr>
              <a:spLocks noChangeAspect="1" noEditPoints="1"/>
            </p:cNvSpPr>
            <p:nvPr/>
          </p:nvSpPr>
          <p:spPr bwMode="auto">
            <a:xfrm>
              <a:off x="4483388" y="2479087"/>
              <a:ext cx="396167" cy="578761"/>
            </a:xfrm>
            <a:custGeom>
              <a:avLst/>
              <a:gdLst>
                <a:gd name="T0" fmla="*/ 151 w 243"/>
                <a:gd name="T1" fmla="*/ 4 h 354"/>
                <a:gd name="T2" fmla="*/ 236 w 243"/>
                <a:gd name="T3" fmla="*/ 91 h 354"/>
                <a:gd name="T4" fmla="*/ 212 w 243"/>
                <a:gd name="T5" fmla="*/ 202 h 354"/>
                <a:gd name="T6" fmla="*/ 201 w 243"/>
                <a:gd name="T7" fmla="*/ 243 h 354"/>
                <a:gd name="T8" fmla="*/ 199 w 243"/>
                <a:gd name="T9" fmla="*/ 276 h 354"/>
                <a:gd name="T10" fmla="*/ 183 w 243"/>
                <a:gd name="T11" fmla="*/ 322 h 354"/>
                <a:gd name="T12" fmla="*/ 143 w 243"/>
                <a:gd name="T13" fmla="*/ 354 h 354"/>
                <a:gd name="T14" fmla="*/ 63 w 243"/>
                <a:gd name="T15" fmla="*/ 328 h 354"/>
                <a:gd name="T16" fmla="*/ 43 w 243"/>
                <a:gd name="T17" fmla="*/ 281 h 354"/>
                <a:gd name="T18" fmla="*/ 43 w 243"/>
                <a:gd name="T19" fmla="*/ 253 h 354"/>
                <a:gd name="T20" fmla="*/ 39 w 243"/>
                <a:gd name="T21" fmla="*/ 231 h 354"/>
                <a:gd name="T22" fmla="*/ 10 w 243"/>
                <a:gd name="T23" fmla="*/ 163 h 354"/>
                <a:gd name="T24" fmla="*/ 74 w 243"/>
                <a:gd name="T25" fmla="*/ 10 h 354"/>
                <a:gd name="T26" fmla="*/ 114 w 243"/>
                <a:gd name="T27" fmla="*/ 0 h 354"/>
                <a:gd name="T28" fmla="*/ 121 w 243"/>
                <a:gd name="T29" fmla="*/ 245 h 354"/>
                <a:gd name="T30" fmla="*/ 180 w 243"/>
                <a:gd name="T31" fmla="*/ 233 h 354"/>
                <a:gd name="T32" fmla="*/ 205 w 243"/>
                <a:gd name="T33" fmla="*/ 168 h 354"/>
                <a:gd name="T34" fmla="*/ 182 w 243"/>
                <a:gd name="T35" fmla="*/ 44 h 354"/>
                <a:gd name="T36" fmla="*/ 26 w 243"/>
                <a:gd name="T37" fmla="*/ 138 h 354"/>
                <a:gd name="T38" fmla="*/ 62 w 243"/>
                <a:gd name="T39" fmla="*/ 235 h 354"/>
                <a:gd name="T40" fmla="*/ 121 w 243"/>
                <a:gd name="T41" fmla="*/ 245 h 354"/>
                <a:gd name="T42" fmla="*/ 74 w 243"/>
                <a:gd name="T43" fmla="*/ 254 h 354"/>
                <a:gd name="T44" fmla="*/ 74 w 243"/>
                <a:gd name="T45" fmla="*/ 274 h 354"/>
                <a:gd name="T46" fmla="*/ 169 w 243"/>
                <a:gd name="T47" fmla="*/ 274 h 354"/>
                <a:gd name="T48" fmla="*/ 169 w 243"/>
                <a:gd name="T49" fmla="*/ 254 h 354"/>
                <a:gd name="T50" fmla="*/ 121 w 243"/>
                <a:gd name="T51" fmla="*/ 283 h 354"/>
                <a:gd name="T52" fmla="*/ 64 w 243"/>
                <a:gd name="T53" fmla="*/ 289 h 354"/>
                <a:gd name="T54" fmla="*/ 140 w 243"/>
                <a:gd name="T55" fmla="*/ 303 h 354"/>
                <a:gd name="T56" fmla="*/ 178 w 243"/>
                <a:gd name="T57" fmla="*/ 297 h 354"/>
                <a:gd name="T58" fmla="*/ 121 w 243"/>
                <a:gd name="T59" fmla="*/ 283 h 354"/>
                <a:gd name="T60" fmla="*/ 100 w 243"/>
                <a:gd name="T61" fmla="*/ 332 h 354"/>
                <a:gd name="T62" fmla="*/ 159 w 243"/>
                <a:gd name="T63" fmla="*/ 313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43" h="354">
                  <a:moveTo>
                    <a:pt x="128" y="0"/>
                  </a:moveTo>
                  <a:cubicBezTo>
                    <a:pt x="136" y="1"/>
                    <a:pt x="144" y="2"/>
                    <a:pt x="151" y="4"/>
                  </a:cubicBezTo>
                  <a:cubicBezTo>
                    <a:pt x="172" y="9"/>
                    <a:pt x="190" y="20"/>
                    <a:pt x="205" y="35"/>
                  </a:cubicBezTo>
                  <a:cubicBezTo>
                    <a:pt x="221" y="51"/>
                    <a:pt x="231" y="69"/>
                    <a:pt x="236" y="91"/>
                  </a:cubicBezTo>
                  <a:cubicBezTo>
                    <a:pt x="243" y="121"/>
                    <a:pt x="240" y="149"/>
                    <a:pt x="225" y="177"/>
                  </a:cubicBezTo>
                  <a:cubicBezTo>
                    <a:pt x="221" y="185"/>
                    <a:pt x="216" y="194"/>
                    <a:pt x="212" y="202"/>
                  </a:cubicBezTo>
                  <a:cubicBezTo>
                    <a:pt x="206" y="214"/>
                    <a:pt x="203" y="226"/>
                    <a:pt x="202" y="238"/>
                  </a:cubicBezTo>
                  <a:cubicBezTo>
                    <a:pt x="202" y="240"/>
                    <a:pt x="201" y="241"/>
                    <a:pt x="201" y="243"/>
                  </a:cubicBezTo>
                  <a:cubicBezTo>
                    <a:pt x="200" y="246"/>
                    <a:pt x="200" y="255"/>
                    <a:pt x="200" y="258"/>
                  </a:cubicBezTo>
                  <a:cubicBezTo>
                    <a:pt x="202" y="264"/>
                    <a:pt x="201" y="270"/>
                    <a:pt x="199" y="276"/>
                  </a:cubicBezTo>
                  <a:cubicBezTo>
                    <a:pt x="198" y="278"/>
                    <a:pt x="198" y="279"/>
                    <a:pt x="199" y="281"/>
                  </a:cubicBezTo>
                  <a:cubicBezTo>
                    <a:pt x="205" y="297"/>
                    <a:pt x="198" y="314"/>
                    <a:pt x="183" y="322"/>
                  </a:cubicBezTo>
                  <a:cubicBezTo>
                    <a:pt x="181" y="322"/>
                    <a:pt x="180" y="324"/>
                    <a:pt x="180" y="325"/>
                  </a:cubicBezTo>
                  <a:cubicBezTo>
                    <a:pt x="173" y="342"/>
                    <a:pt x="161" y="353"/>
                    <a:pt x="143" y="354"/>
                  </a:cubicBezTo>
                  <a:cubicBezTo>
                    <a:pt x="127" y="354"/>
                    <a:pt x="111" y="354"/>
                    <a:pt x="96" y="353"/>
                  </a:cubicBezTo>
                  <a:cubicBezTo>
                    <a:pt x="80" y="352"/>
                    <a:pt x="69" y="342"/>
                    <a:pt x="63" y="328"/>
                  </a:cubicBezTo>
                  <a:cubicBezTo>
                    <a:pt x="62" y="324"/>
                    <a:pt x="60" y="322"/>
                    <a:pt x="57" y="321"/>
                  </a:cubicBezTo>
                  <a:cubicBezTo>
                    <a:pt x="43" y="313"/>
                    <a:pt x="37" y="296"/>
                    <a:pt x="43" y="281"/>
                  </a:cubicBezTo>
                  <a:cubicBezTo>
                    <a:pt x="44" y="279"/>
                    <a:pt x="44" y="278"/>
                    <a:pt x="43" y="276"/>
                  </a:cubicBezTo>
                  <a:cubicBezTo>
                    <a:pt x="40" y="268"/>
                    <a:pt x="40" y="261"/>
                    <a:pt x="43" y="253"/>
                  </a:cubicBezTo>
                  <a:cubicBezTo>
                    <a:pt x="43" y="252"/>
                    <a:pt x="43" y="250"/>
                    <a:pt x="43" y="248"/>
                  </a:cubicBezTo>
                  <a:cubicBezTo>
                    <a:pt x="41" y="242"/>
                    <a:pt x="40" y="237"/>
                    <a:pt x="39" y="231"/>
                  </a:cubicBezTo>
                  <a:cubicBezTo>
                    <a:pt x="37" y="218"/>
                    <a:pt x="32" y="206"/>
                    <a:pt x="26" y="195"/>
                  </a:cubicBezTo>
                  <a:cubicBezTo>
                    <a:pt x="21" y="184"/>
                    <a:pt x="15" y="174"/>
                    <a:pt x="10" y="163"/>
                  </a:cubicBezTo>
                  <a:cubicBezTo>
                    <a:pt x="2" y="143"/>
                    <a:pt x="0" y="121"/>
                    <a:pt x="4" y="100"/>
                  </a:cubicBezTo>
                  <a:cubicBezTo>
                    <a:pt x="11" y="57"/>
                    <a:pt x="35" y="27"/>
                    <a:pt x="74" y="10"/>
                  </a:cubicBezTo>
                  <a:cubicBezTo>
                    <a:pt x="86" y="4"/>
                    <a:pt x="98" y="1"/>
                    <a:pt x="111" y="1"/>
                  </a:cubicBezTo>
                  <a:cubicBezTo>
                    <a:pt x="112" y="0"/>
                    <a:pt x="113" y="0"/>
                    <a:pt x="114" y="0"/>
                  </a:cubicBezTo>
                  <a:lnTo>
                    <a:pt x="128" y="0"/>
                  </a:lnTo>
                  <a:close/>
                  <a:moveTo>
                    <a:pt x="121" y="245"/>
                  </a:moveTo>
                  <a:cubicBezTo>
                    <a:pt x="136" y="245"/>
                    <a:pt x="151" y="245"/>
                    <a:pt x="167" y="245"/>
                  </a:cubicBezTo>
                  <a:cubicBezTo>
                    <a:pt x="176" y="245"/>
                    <a:pt x="179" y="242"/>
                    <a:pt x="180" y="233"/>
                  </a:cubicBezTo>
                  <a:cubicBezTo>
                    <a:pt x="182" y="223"/>
                    <a:pt x="184" y="213"/>
                    <a:pt x="187" y="203"/>
                  </a:cubicBezTo>
                  <a:cubicBezTo>
                    <a:pt x="192" y="191"/>
                    <a:pt x="199" y="180"/>
                    <a:pt x="205" y="168"/>
                  </a:cubicBezTo>
                  <a:cubicBezTo>
                    <a:pt x="212" y="156"/>
                    <a:pt x="216" y="143"/>
                    <a:pt x="217" y="128"/>
                  </a:cubicBezTo>
                  <a:cubicBezTo>
                    <a:pt x="220" y="94"/>
                    <a:pt x="208" y="66"/>
                    <a:pt x="182" y="44"/>
                  </a:cubicBezTo>
                  <a:cubicBezTo>
                    <a:pt x="149" y="17"/>
                    <a:pt x="106" y="15"/>
                    <a:pt x="70" y="37"/>
                  </a:cubicBezTo>
                  <a:cubicBezTo>
                    <a:pt x="35" y="58"/>
                    <a:pt x="19" y="98"/>
                    <a:pt x="26" y="138"/>
                  </a:cubicBezTo>
                  <a:cubicBezTo>
                    <a:pt x="28" y="152"/>
                    <a:pt x="35" y="165"/>
                    <a:pt x="42" y="177"/>
                  </a:cubicBezTo>
                  <a:cubicBezTo>
                    <a:pt x="52" y="195"/>
                    <a:pt x="60" y="214"/>
                    <a:pt x="62" y="235"/>
                  </a:cubicBezTo>
                  <a:cubicBezTo>
                    <a:pt x="62" y="242"/>
                    <a:pt x="66" y="245"/>
                    <a:pt x="73" y="245"/>
                  </a:cubicBezTo>
                  <a:cubicBezTo>
                    <a:pt x="89" y="245"/>
                    <a:pt x="105" y="245"/>
                    <a:pt x="121" y="245"/>
                  </a:cubicBezTo>
                  <a:moveTo>
                    <a:pt x="121" y="254"/>
                  </a:moveTo>
                  <a:cubicBezTo>
                    <a:pt x="105" y="254"/>
                    <a:pt x="89" y="254"/>
                    <a:pt x="74" y="254"/>
                  </a:cubicBezTo>
                  <a:cubicBezTo>
                    <a:pt x="69" y="254"/>
                    <a:pt x="65" y="256"/>
                    <a:pt x="64" y="260"/>
                  </a:cubicBezTo>
                  <a:cubicBezTo>
                    <a:pt x="61" y="267"/>
                    <a:pt x="66" y="274"/>
                    <a:pt x="74" y="274"/>
                  </a:cubicBezTo>
                  <a:cubicBezTo>
                    <a:pt x="96" y="274"/>
                    <a:pt x="118" y="274"/>
                    <a:pt x="140" y="274"/>
                  </a:cubicBezTo>
                  <a:cubicBezTo>
                    <a:pt x="149" y="274"/>
                    <a:pt x="159" y="274"/>
                    <a:pt x="169" y="274"/>
                  </a:cubicBezTo>
                  <a:cubicBezTo>
                    <a:pt x="173" y="274"/>
                    <a:pt x="176" y="272"/>
                    <a:pt x="178" y="268"/>
                  </a:cubicBezTo>
                  <a:cubicBezTo>
                    <a:pt x="181" y="261"/>
                    <a:pt x="176" y="254"/>
                    <a:pt x="169" y="254"/>
                  </a:cubicBezTo>
                  <a:cubicBezTo>
                    <a:pt x="153" y="254"/>
                    <a:pt x="137" y="254"/>
                    <a:pt x="121" y="254"/>
                  </a:cubicBezTo>
                  <a:moveTo>
                    <a:pt x="121" y="283"/>
                  </a:moveTo>
                  <a:cubicBezTo>
                    <a:pt x="105" y="283"/>
                    <a:pt x="89" y="283"/>
                    <a:pt x="74" y="283"/>
                  </a:cubicBezTo>
                  <a:cubicBezTo>
                    <a:pt x="69" y="283"/>
                    <a:pt x="65" y="285"/>
                    <a:pt x="64" y="289"/>
                  </a:cubicBezTo>
                  <a:cubicBezTo>
                    <a:pt x="61" y="296"/>
                    <a:pt x="66" y="303"/>
                    <a:pt x="74" y="303"/>
                  </a:cubicBezTo>
                  <a:cubicBezTo>
                    <a:pt x="96" y="303"/>
                    <a:pt x="118" y="303"/>
                    <a:pt x="140" y="303"/>
                  </a:cubicBezTo>
                  <a:cubicBezTo>
                    <a:pt x="149" y="303"/>
                    <a:pt x="159" y="303"/>
                    <a:pt x="169" y="303"/>
                  </a:cubicBezTo>
                  <a:cubicBezTo>
                    <a:pt x="173" y="303"/>
                    <a:pt x="176" y="301"/>
                    <a:pt x="178" y="297"/>
                  </a:cubicBezTo>
                  <a:cubicBezTo>
                    <a:pt x="181" y="290"/>
                    <a:pt x="176" y="283"/>
                    <a:pt x="169" y="283"/>
                  </a:cubicBezTo>
                  <a:cubicBezTo>
                    <a:pt x="153" y="283"/>
                    <a:pt x="137" y="283"/>
                    <a:pt x="121" y="283"/>
                  </a:cubicBezTo>
                  <a:moveTo>
                    <a:pt x="82" y="313"/>
                  </a:moveTo>
                  <a:cubicBezTo>
                    <a:pt x="82" y="323"/>
                    <a:pt x="90" y="331"/>
                    <a:pt x="100" y="332"/>
                  </a:cubicBezTo>
                  <a:cubicBezTo>
                    <a:pt x="114" y="332"/>
                    <a:pt x="128" y="332"/>
                    <a:pt x="142" y="332"/>
                  </a:cubicBezTo>
                  <a:cubicBezTo>
                    <a:pt x="152" y="331"/>
                    <a:pt x="159" y="323"/>
                    <a:pt x="159" y="313"/>
                  </a:cubicBezTo>
                  <a:lnTo>
                    <a:pt x="82" y="313"/>
                  </a:lnTo>
                  <a:close/>
                </a:path>
              </a:pathLst>
            </a:custGeom>
            <a:solidFill>
              <a:schemeClr val="accent3">
                <a:lumMod val="75000"/>
              </a:schemeClr>
            </a:solidFill>
            <a:ln>
              <a:noFill/>
            </a:ln>
            <a:extLst/>
          </p:spPr>
          <p:txBody>
            <a:bodyPr vert="horz" wrap="square" lIns="68580" tIns="34290" rIns="68580" bIns="34290" numCol="1" anchor="t" anchorCtr="0" compatLnSpc="1">
              <a:prstTxWarp prst="textNoShape">
                <a:avLst/>
              </a:prstTxWarp>
            </a:bodyPr>
            <a:lstStyle/>
            <a:p>
              <a:endParaRPr lang="zh-CN" altLang="en-US" sz="1100"/>
            </a:p>
          </p:txBody>
        </p:sp>
        <p:sp>
          <p:nvSpPr>
            <p:cNvPr id="25" name="文本框 92"/>
            <p:cNvSpPr txBox="1"/>
            <p:nvPr/>
          </p:nvSpPr>
          <p:spPr>
            <a:xfrm>
              <a:off x="4012902" y="2662544"/>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03</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26" name="组合 25"/>
          <p:cNvGrpSpPr/>
          <p:nvPr/>
        </p:nvGrpSpPr>
        <p:grpSpPr>
          <a:xfrm>
            <a:off x="3632445" y="3005819"/>
            <a:ext cx="1083510" cy="850943"/>
            <a:chOff x="3632445" y="3005819"/>
            <a:chExt cx="1083510" cy="850943"/>
          </a:xfrm>
        </p:grpSpPr>
        <p:pic>
          <p:nvPicPr>
            <p:cNvPr id="27" name="图片 2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32445" y="3005819"/>
              <a:ext cx="850944" cy="850943"/>
            </a:xfrm>
            <a:prstGeom prst="rect">
              <a:avLst/>
            </a:prstGeom>
            <a:effectLst>
              <a:outerShdw blurRad="50800" dist="38100" dir="2700000" algn="tl" rotWithShape="0">
                <a:prstClr val="black">
                  <a:alpha val="40000"/>
                </a:prstClr>
              </a:outerShdw>
            </a:effectLst>
          </p:spPr>
        </p:pic>
        <p:sp>
          <p:nvSpPr>
            <p:cNvPr id="28" name="Freeform 266"/>
            <p:cNvSpPr>
              <a:spLocks noChangeAspect="1" noEditPoints="1"/>
            </p:cNvSpPr>
            <p:nvPr/>
          </p:nvSpPr>
          <p:spPr bwMode="auto">
            <a:xfrm>
              <a:off x="3812432" y="3150870"/>
              <a:ext cx="506559" cy="554999"/>
            </a:xfrm>
            <a:custGeom>
              <a:avLst/>
              <a:gdLst>
                <a:gd name="T0" fmla="*/ 62 w 183"/>
                <a:gd name="T1" fmla="*/ 22 h 200"/>
                <a:gd name="T2" fmla="*/ 36 w 183"/>
                <a:gd name="T3" fmla="*/ 11 h 200"/>
                <a:gd name="T4" fmla="*/ 0 w 183"/>
                <a:gd name="T5" fmla="*/ 48 h 200"/>
                <a:gd name="T6" fmla="*/ 9 w 183"/>
                <a:gd name="T7" fmla="*/ 73 h 200"/>
                <a:gd name="T8" fmla="*/ 62 w 183"/>
                <a:gd name="T9" fmla="*/ 22 h 200"/>
                <a:gd name="T10" fmla="*/ 147 w 183"/>
                <a:gd name="T11" fmla="*/ 11 h 200"/>
                <a:gd name="T12" fmla="*/ 119 w 183"/>
                <a:gd name="T13" fmla="*/ 23 h 200"/>
                <a:gd name="T14" fmla="*/ 170 w 183"/>
                <a:gd name="T15" fmla="*/ 76 h 200"/>
                <a:gd name="T16" fmla="*/ 183 w 183"/>
                <a:gd name="T17" fmla="*/ 48 h 200"/>
                <a:gd name="T18" fmla="*/ 147 w 183"/>
                <a:gd name="T19" fmla="*/ 11 h 200"/>
                <a:gd name="T20" fmla="*/ 169 w 183"/>
                <a:gd name="T21" fmla="*/ 103 h 200"/>
                <a:gd name="T22" fmla="*/ 96 w 183"/>
                <a:gd name="T23" fmla="*/ 23 h 200"/>
                <a:gd name="T24" fmla="*/ 96 w 183"/>
                <a:gd name="T25" fmla="*/ 6 h 200"/>
                <a:gd name="T26" fmla="*/ 98 w 183"/>
                <a:gd name="T27" fmla="*/ 6 h 200"/>
                <a:gd name="T28" fmla="*/ 102 w 183"/>
                <a:gd name="T29" fmla="*/ 3 h 200"/>
                <a:gd name="T30" fmla="*/ 98 w 183"/>
                <a:gd name="T31" fmla="*/ 0 h 200"/>
                <a:gd name="T32" fmla="*/ 81 w 183"/>
                <a:gd name="T33" fmla="*/ 0 h 200"/>
                <a:gd name="T34" fmla="*/ 78 w 183"/>
                <a:gd name="T35" fmla="*/ 3 h 200"/>
                <a:gd name="T36" fmla="*/ 81 w 183"/>
                <a:gd name="T37" fmla="*/ 6 h 200"/>
                <a:gd name="T38" fmla="*/ 84 w 183"/>
                <a:gd name="T39" fmla="*/ 6 h 200"/>
                <a:gd name="T40" fmla="*/ 84 w 183"/>
                <a:gd name="T41" fmla="*/ 23 h 200"/>
                <a:gd name="T42" fmla="*/ 9 w 183"/>
                <a:gd name="T43" fmla="*/ 103 h 200"/>
                <a:gd name="T44" fmla="*/ 38 w 183"/>
                <a:gd name="T45" fmla="*/ 164 h 200"/>
                <a:gd name="T46" fmla="*/ 29 w 183"/>
                <a:gd name="T47" fmla="*/ 190 h 200"/>
                <a:gd name="T48" fmla="*/ 33 w 183"/>
                <a:gd name="T49" fmla="*/ 198 h 200"/>
                <a:gd name="T50" fmla="*/ 35 w 183"/>
                <a:gd name="T51" fmla="*/ 199 h 200"/>
                <a:gd name="T52" fmla="*/ 43 w 183"/>
                <a:gd name="T53" fmla="*/ 196 h 200"/>
                <a:gd name="T54" fmla="*/ 53 w 183"/>
                <a:gd name="T55" fmla="*/ 174 h 200"/>
                <a:gd name="T56" fmla="*/ 89 w 183"/>
                <a:gd name="T57" fmla="*/ 183 h 200"/>
                <a:gd name="T58" fmla="*/ 125 w 183"/>
                <a:gd name="T59" fmla="*/ 174 h 200"/>
                <a:gd name="T60" fmla="*/ 136 w 183"/>
                <a:gd name="T61" fmla="*/ 196 h 200"/>
                <a:gd name="T62" fmla="*/ 144 w 183"/>
                <a:gd name="T63" fmla="*/ 199 h 200"/>
                <a:gd name="T64" fmla="*/ 146 w 183"/>
                <a:gd name="T65" fmla="*/ 198 h 200"/>
                <a:gd name="T66" fmla="*/ 149 w 183"/>
                <a:gd name="T67" fmla="*/ 190 h 200"/>
                <a:gd name="T68" fmla="*/ 141 w 183"/>
                <a:gd name="T69" fmla="*/ 164 h 200"/>
                <a:gd name="T70" fmla="*/ 169 w 183"/>
                <a:gd name="T71" fmla="*/ 103 h 200"/>
                <a:gd name="T72" fmla="*/ 89 w 183"/>
                <a:gd name="T73" fmla="*/ 167 h 200"/>
                <a:gd name="T74" fmla="*/ 25 w 183"/>
                <a:gd name="T75" fmla="*/ 103 h 200"/>
                <a:gd name="T76" fmla="*/ 89 w 183"/>
                <a:gd name="T77" fmla="*/ 39 h 200"/>
                <a:gd name="T78" fmla="*/ 153 w 183"/>
                <a:gd name="T79" fmla="*/ 103 h 200"/>
                <a:gd name="T80" fmla="*/ 89 w 183"/>
                <a:gd name="T81" fmla="*/ 167 h 200"/>
                <a:gd name="T82" fmla="*/ 97 w 183"/>
                <a:gd name="T83" fmla="*/ 111 h 200"/>
                <a:gd name="T84" fmla="*/ 100 w 183"/>
                <a:gd name="T85" fmla="*/ 103 h 200"/>
                <a:gd name="T86" fmla="*/ 91 w 183"/>
                <a:gd name="T87" fmla="*/ 92 h 200"/>
                <a:gd name="T88" fmla="*/ 91 w 183"/>
                <a:gd name="T89" fmla="*/ 55 h 200"/>
                <a:gd name="T90" fmla="*/ 89 w 183"/>
                <a:gd name="T91" fmla="*/ 53 h 200"/>
                <a:gd name="T92" fmla="*/ 87 w 183"/>
                <a:gd name="T93" fmla="*/ 55 h 200"/>
                <a:gd name="T94" fmla="*/ 87 w 183"/>
                <a:gd name="T95" fmla="*/ 92 h 200"/>
                <a:gd name="T96" fmla="*/ 78 w 183"/>
                <a:gd name="T97" fmla="*/ 103 h 200"/>
                <a:gd name="T98" fmla="*/ 89 w 183"/>
                <a:gd name="T99" fmla="*/ 114 h 200"/>
                <a:gd name="T100" fmla="*/ 93 w 183"/>
                <a:gd name="T101" fmla="*/ 113 h 200"/>
                <a:gd name="T102" fmla="*/ 104 w 183"/>
                <a:gd name="T103" fmla="*/ 131 h 200"/>
                <a:gd name="T104" fmla="*/ 107 w 183"/>
                <a:gd name="T105" fmla="*/ 132 h 200"/>
                <a:gd name="T106" fmla="*/ 108 w 183"/>
                <a:gd name="T107" fmla="*/ 129 h 200"/>
                <a:gd name="T108" fmla="*/ 97 w 183"/>
                <a:gd name="T109" fmla="*/ 111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83" h="200">
                  <a:moveTo>
                    <a:pt x="62" y="22"/>
                  </a:moveTo>
                  <a:cubicBezTo>
                    <a:pt x="56" y="15"/>
                    <a:pt x="46" y="11"/>
                    <a:pt x="36" y="11"/>
                  </a:cubicBezTo>
                  <a:cubicBezTo>
                    <a:pt x="16" y="11"/>
                    <a:pt x="0" y="28"/>
                    <a:pt x="0" y="48"/>
                  </a:cubicBezTo>
                  <a:cubicBezTo>
                    <a:pt x="0" y="57"/>
                    <a:pt x="3" y="66"/>
                    <a:pt x="9" y="73"/>
                  </a:cubicBezTo>
                  <a:cubicBezTo>
                    <a:pt x="18" y="49"/>
                    <a:pt x="38" y="30"/>
                    <a:pt x="62" y="22"/>
                  </a:cubicBezTo>
                  <a:close/>
                  <a:moveTo>
                    <a:pt x="147" y="11"/>
                  </a:moveTo>
                  <a:cubicBezTo>
                    <a:pt x="136" y="11"/>
                    <a:pt x="126" y="16"/>
                    <a:pt x="119" y="23"/>
                  </a:cubicBezTo>
                  <a:cubicBezTo>
                    <a:pt x="143" y="32"/>
                    <a:pt x="162" y="52"/>
                    <a:pt x="170" y="76"/>
                  </a:cubicBezTo>
                  <a:cubicBezTo>
                    <a:pt x="178" y="69"/>
                    <a:pt x="183" y="59"/>
                    <a:pt x="183" y="48"/>
                  </a:cubicBezTo>
                  <a:cubicBezTo>
                    <a:pt x="183" y="28"/>
                    <a:pt x="167" y="11"/>
                    <a:pt x="147" y="11"/>
                  </a:cubicBezTo>
                  <a:close/>
                  <a:moveTo>
                    <a:pt x="169" y="103"/>
                  </a:moveTo>
                  <a:cubicBezTo>
                    <a:pt x="169" y="61"/>
                    <a:pt x="137" y="26"/>
                    <a:pt x="96" y="23"/>
                  </a:cubicBezTo>
                  <a:cubicBezTo>
                    <a:pt x="96" y="6"/>
                    <a:pt x="96" y="6"/>
                    <a:pt x="96" y="6"/>
                  </a:cubicBezTo>
                  <a:cubicBezTo>
                    <a:pt x="98" y="6"/>
                    <a:pt x="98" y="6"/>
                    <a:pt x="98" y="6"/>
                  </a:cubicBezTo>
                  <a:cubicBezTo>
                    <a:pt x="100" y="6"/>
                    <a:pt x="102" y="5"/>
                    <a:pt x="102" y="3"/>
                  </a:cubicBezTo>
                  <a:cubicBezTo>
                    <a:pt x="102" y="1"/>
                    <a:pt x="100" y="0"/>
                    <a:pt x="98" y="0"/>
                  </a:cubicBezTo>
                  <a:cubicBezTo>
                    <a:pt x="81" y="0"/>
                    <a:pt x="81" y="0"/>
                    <a:pt x="81" y="0"/>
                  </a:cubicBezTo>
                  <a:cubicBezTo>
                    <a:pt x="80" y="0"/>
                    <a:pt x="78" y="1"/>
                    <a:pt x="78" y="3"/>
                  </a:cubicBezTo>
                  <a:cubicBezTo>
                    <a:pt x="78" y="5"/>
                    <a:pt x="80" y="6"/>
                    <a:pt x="81" y="6"/>
                  </a:cubicBezTo>
                  <a:cubicBezTo>
                    <a:pt x="84" y="6"/>
                    <a:pt x="84" y="6"/>
                    <a:pt x="84" y="6"/>
                  </a:cubicBezTo>
                  <a:cubicBezTo>
                    <a:pt x="84" y="23"/>
                    <a:pt x="84" y="23"/>
                    <a:pt x="84" y="23"/>
                  </a:cubicBezTo>
                  <a:cubicBezTo>
                    <a:pt x="42" y="25"/>
                    <a:pt x="9" y="60"/>
                    <a:pt x="9" y="103"/>
                  </a:cubicBezTo>
                  <a:cubicBezTo>
                    <a:pt x="9" y="127"/>
                    <a:pt x="20" y="150"/>
                    <a:pt x="38" y="164"/>
                  </a:cubicBezTo>
                  <a:cubicBezTo>
                    <a:pt x="29" y="190"/>
                    <a:pt x="29" y="190"/>
                    <a:pt x="29" y="190"/>
                  </a:cubicBezTo>
                  <a:cubicBezTo>
                    <a:pt x="28" y="194"/>
                    <a:pt x="30" y="197"/>
                    <a:pt x="33" y="198"/>
                  </a:cubicBezTo>
                  <a:cubicBezTo>
                    <a:pt x="35" y="199"/>
                    <a:pt x="35" y="199"/>
                    <a:pt x="35" y="199"/>
                  </a:cubicBezTo>
                  <a:cubicBezTo>
                    <a:pt x="38" y="200"/>
                    <a:pt x="41" y="199"/>
                    <a:pt x="43" y="196"/>
                  </a:cubicBezTo>
                  <a:cubicBezTo>
                    <a:pt x="53" y="174"/>
                    <a:pt x="53" y="174"/>
                    <a:pt x="53" y="174"/>
                  </a:cubicBezTo>
                  <a:cubicBezTo>
                    <a:pt x="64" y="180"/>
                    <a:pt x="76" y="183"/>
                    <a:pt x="89" y="183"/>
                  </a:cubicBezTo>
                  <a:cubicBezTo>
                    <a:pt x="102" y="183"/>
                    <a:pt x="114" y="180"/>
                    <a:pt x="125" y="174"/>
                  </a:cubicBezTo>
                  <a:cubicBezTo>
                    <a:pt x="136" y="196"/>
                    <a:pt x="136" y="196"/>
                    <a:pt x="136" y="196"/>
                  </a:cubicBezTo>
                  <a:cubicBezTo>
                    <a:pt x="137" y="199"/>
                    <a:pt x="141" y="200"/>
                    <a:pt x="144" y="199"/>
                  </a:cubicBezTo>
                  <a:cubicBezTo>
                    <a:pt x="146" y="198"/>
                    <a:pt x="146" y="198"/>
                    <a:pt x="146" y="198"/>
                  </a:cubicBezTo>
                  <a:cubicBezTo>
                    <a:pt x="149" y="197"/>
                    <a:pt x="150" y="194"/>
                    <a:pt x="149" y="190"/>
                  </a:cubicBezTo>
                  <a:cubicBezTo>
                    <a:pt x="141" y="164"/>
                    <a:pt x="141" y="164"/>
                    <a:pt x="141" y="164"/>
                  </a:cubicBezTo>
                  <a:cubicBezTo>
                    <a:pt x="158" y="149"/>
                    <a:pt x="169" y="127"/>
                    <a:pt x="169" y="103"/>
                  </a:cubicBezTo>
                  <a:close/>
                  <a:moveTo>
                    <a:pt x="89" y="167"/>
                  </a:moveTo>
                  <a:cubicBezTo>
                    <a:pt x="54" y="167"/>
                    <a:pt x="25" y="138"/>
                    <a:pt x="25" y="103"/>
                  </a:cubicBezTo>
                  <a:cubicBezTo>
                    <a:pt x="25" y="67"/>
                    <a:pt x="54" y="39"/>
                    <a:pt x="89" y="39"/>
                  </a:cubicBezTo>
                  <a:cubicBezTo>
                    <a:pt x="124" y="39"/>
                    <a:pt x="153" y="67"/>
                    <a:pt x="153" y="103"/>
                  </a:cubicBezTo>
                  <a:cubicBezTo>
                    <a:pt x="153" y="138"/>
                    <a:pt x="124" y="167"/>
                    <a:pt x="89" y="167"/>
                  </a:cubicBezTo>
                  <a:close/>
                  <a:moveTo>
                    <a:pt x="97" y="111"/>
                  </a:moveTo>
                  <a:cubicBezTo>
                    <a:pt x="99" y="109"/>
                    <a:pt x="100" y="106"/>
                    <a:pt x="100" y="103"/>
                  </a:cubicBezTo>
                  <a:cubicBezTo>
                    <a:pt x="100" y="97"/>
                    <a:pt x="96" y="93"/>
                    <a:pt x="91" y="92"/>
                  </a:cubicBezTo>
                  <a:cubicBezTo>
                    <a:pt x="91" y="55"/>
                    <a:pt x="91" y="55"/>
                    <a:pt x="91" y="55"/>
                  </a:cubicBezTo>
                  <a:cubicBezTo>
                    <a:pt x="91" y="54"/>
                    <a:pt x="90" y="53"/>
                    <a:pt x="89" y="53"/>
                  </a:cubicBezTo>
                  <a:cubicBezTo>
                    <a:pt x="88" y="53"/>
                    <a:pt x="87" y="54"/>
                    <a:pt x="87" y="55"/>
                  </a:cubicBezTo>
                  <a:cubicBezTo>
                    <a:pt x="87" y="92"/>
                    <a:pt x="87" y="92"/>
                    <a:pt x="87" y="92"/>
                  </a:cubicBezTo>
                  <a:cubicBezTo>
                    <a:pt x="82" y="93"/>
                    <a:pt x="78" y="97"/>
                    <a:pt x="78" y="103"/>
                  </a:cubicBezTo>
                  <a:cubicBezTo>
                    <a:pt x="78" y="109"/>
                    <a:pt x="83" y="114"/>
                    <a:pt x="89" y="114"/>
                  </a:cubicBezTo>
                  <a:cubicBezTo>
                    <a:pt x="90" y="114"/>
                    <a:pt x="92" y="114"/>
                    <a:pt x="93" y="113"/>
                  </a:cubicBezTo>
                  <a:cubicBezTo>
                    <a:pt x="104" y="131"/>
                    <a:pt x="104" y="131"/>
                    <a:pt x="104" y="131"/>
                  </a:cubicBezTo>
                  <a:cubicBezTo>
                    <a:pt x="105" y="132"/>
                    <a:pt x="106" y="133"/>
                    <a:pt x="107" y="132"/>
                  </a:cubicBezTo>
                  <a:cubicBezTo>
                    <a:pt x="108" y="131"/>
                    <a:pt x="109" y="130"/>
                    <a:pt x="108" y="129"/>
                  </a:cubicBezTo>
                  <a:lnTo>
                    <a:pt x="97" y="111"/>
                  </a:lnTo>
                  <a:close/>
                </a:path>
              </a:pathLst>
            </a:custGeom>
            <a:solidFill>
              <a:srgbClr val="38B28A"/>
            </a:solidFill>
            <a:ln>
              <a:noFill/>
            </a:ln>
          </p:spPr>
          <p:txBody>
            <a:bodyPr vert="horz" wrap="square" lIns="68580" tIns="34290" rIns="68580" bIns="34290" numCol="1" anchor="t" anchorCtr="0" compatLnSpc="1">
              <a:prstTxWarp prst="textNoShape">
                <a:avLst/>
              </a:prstTxWarp>
            </a:bodyPr>
            <a:lstStyle/>
            <a:p>
              <a:endParaRPr lang="zh-CN" altLang="en-US" sz="1100"/>
            </a:p>
          </p:txBody>
        </p:sp>
        <p:sp>
          <p:nvSpPr>
            <p:cNvPr id="29" name="文本框 93"/>
            <p:cNvSpPr txBox="1"/>
            <p:nvPr/>
          </p:nvSpPr>
          <p:spPr>
            <a:xfrm>
              <a:off x="4420361" y="3301009"/>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04</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30" name="组合 29"/>
          <p:cNvGrpSpPr/>
          <p:nvPr/>
        </p:nvGrpSpPr>
        <p:grpSpPr>
          <a:xfrm>
            <a:off x="4020810" y="3654487"/>
            <a:ext cx="1105625" cy="850943"/>
            <a:chOff x="4020810" y="3654487"/>
            <a:chExt cx="1105625" cy="850943"/>
          </a:xfrm>
        </p:grpSpPr>
        <p:pic>
          <p:nvPicPr>
            <p:cNvPr id="31" name="图片 3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75491" y="3654487"/>
              <a:ext cx="850944" cy="850943"/>
            </a:xfrm>
            <a:prstGeom prst="rect">
              <a:avLst/>
            </a:prstGeom>
            <a:effectLst>
              <a:outerShdw blurRad="50800" dist="38100" dir="2700000" algn="tl" rotWithShape="0">
                <a:prstClr val="black">
                  <a:alpha val="40000"/>
                </a:prstClr>
              </a:outerShdw>
            </a:effectLst>
          </p:spPr>
        </p:pic>
        <p:grpSp>
          <p:nvGrpSpPr>
            <p:cNvPr id="32" name="组合 31"/>
            <p:cNvGrpSpPr>
              <a:grpSpLocks noChangeAspect="1"/>
            </p:cNvGrpSpPr>
            <p:nvPr/>
          </p:nvGrpSpPr>
          <p:grpSpPr>
            <a:xfrm>
              <a:off x="4415736" y="3815432"/>
              <a:ext cx="582147" cy="498422"/>
              <a:chOff x="2162176" y="-104775"/>
              <a:chExt cx="1655763" cy="1417638"/>
            </a:xfrm>
            <a:solidFill>
              <a:schemeClr val="tx1">
                <a:lumMod val="65000"/>
                <a:lumOff val="35000"/>
              </a:schemeClr>
            </a:solidFill>
          </p:grpSpPr>
          <p:sp>
            <p:nvSpPr>
              <p:cNvPr id="34" name="Freeform 3767"/>
              <p:cNvSpPr>
                <a:spLocks/>
              </p:cNvSpPr>
              <p:nvPr/>
            </p:nvSpPr>
            <p:spPr bwMode="auto">
              <a:xfrm>
                <a:off x="2311401" y="104775"/>
                <a:ext cx="1370013" cy="1208088"/>
              </a:xfrm>
              <a:custGeom>
                <a:avLst/>
                <a:gdLst>
                  <a:gd name="T0" fmla="*/ 231 w 431"/>
                  <a:gd name="T1" fmla="*/ 6 h 380"/>
                  <a:gd name="T2" fmla="*/ 190 w 431"/>
                  <a:gd name="T3" fmla="*/ 7 h 380"/>
                  <a:gd name="T4" fmla="*/ 20 w 431"/>
                  <a:gd name="T5" fmla="*/ 106 h 380"/>
                  <a:gd name="T6" fmla="*/ 0 w 431"/>
                  <a:gd name="T7" fmla="*/ 142 h 380"/>
                  <a:gd name="T8" fmla="*/ 0 w 431"/>
                  <a:gd name="T9" fmla="*/ 357 h 380"/>
                  <a:gd name="T10" fmla="*/ 24 w 431"/>
                  <a:gd name="T11" fmla="*/ 380 h 380"/>
                  <a:gd name="T12" fmla="*/ 124 w 431"/>
                  <a:gd name="T13" fmla="*/ 380 h 380"/>
                  <a:gd name="T14" fmla="*/ 148 w 431"/>
                  <a:gd name="T15" fmla="*/ 357 h 380"/>
                  <a:gd name="T16" fmla="*/ 148 w 431"/>
                  <a:gd name="T17" fmla="*/ 258 h 380"/>
                  <a:gd name="T18" fmla="*/ 171 w 431"/>
                  <a:gd name="T19" fmla="*/ 235 h 380"/>
                  <a:gd name="T20" fmla="*/ 260 w 431"/>
                  <a:gd name="T21" fmla="*/ 235 h 380"/>
                  <a:gd name="T22" fmla="*/ 283 w 431"/>
                  <a:gd name="T23" fmla="*/ 258 h 380"/>
                  <a:gd name="T24" fmla="*/ 283 w 431"/>
                  <a:gd name="T25" fmla="*/ 357 h 380"/>
                  <a:gd name="T26" fmla="*/ 307 w 431"/>
                  <a:gd name="T27" fmla="*/ 380 h 380"/>
                  <a:gd name="T28" fmla="*/ 407 w 431"/>
                  <a:gd name="T29" fmla="*/ 380 h 380"/>
                  <a:gd name="T30" fmla="*/ 431 w 431"/>
                  <a:gd name="T31" fmla="*/ 357 h 380"/>
                  <a:gd name="T32" fmla="*/ 431 w 431"/>
                  <a:gd name="T33" fmla="*/ 142 h 380"/>
                  <a:gd name="T34" fmla="*/ 410 w 431"/>
                  <a:gd name="T35" fmla="*/ 107 h 380"/>
                  <a:gd name="T36" fmla="*/ 231 w 431"/>
                  <a:gd name="T37" fmla="*/ 6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31" h="380">
                    <a:moveTo>
                      <a:pt x="231" y="6"/>
                    </a:moveTo>
                    <a:cubicBezTo>
                      <a:pt x="220" y="0"/>
                      <a:pt x="201" y="0"/>
                      <a:pt x="190" y="7"/>
                    </a:cubicBezTo>
                    <a:cubicBezTo>
                      <a:pt x="20" y="106"/>
                      <a:pt x="20" y="106"/>
                      <a:pt x="20" y="106"/>
                    </a:cubicBezTo>
                    <a:cubicBezTo>
                      <a:pt x="9" y="113"/>
                      <a:pt x="0" y="129"/>
                      <a:pt x="0" y="142"/>
                    </a:cubicBezTo>
                    <a:cubicBezTo>
                      <a:pt x="0" y="357"/>
                      <a:pt x="0" y="357"/>
                      <a:pt x="0" y="357"/>
                    </a:cubicBezTo>
                    <a:cubicBezTo>
                      <a:pt x="0" y="370"/>
                      <a:pt x="10" y="380"/>
                      <a:pt x="24" y="380"/>
                    </a:cubicBezTo>
                    <a:cubicBezTo>
                      <a:pt x="124" y="380"/>
                      <a:pt x="124" y="380"/>
                      <a:pt x="124" y="380"/>
                    </a:cubicBezTo>
                    <a:cubicBezTo>
                      <a:pt x="137" y="380"/>
                      <a:pt x="148" y="370"/>
                      <a:pt x="148" y="357"/>
                    </a:cubicBezTo>
                    <a:cubicBezTo>
                      <a:pt x="148" y="258"/>
                      <a:pt x="148" y="258"/>
                      <a:pt x="148" y="258"/>
                    </a:cubicBezTo>
                    <a:cubicBezTo>
                      <a:pt x="148" y="245"/>
                      <a:pt x="158" y="235"/>
                      <a:pt x="171" y="235"/>
                    </a:cubicBezTo>
                    <a:cubicBezTo>
                      <a:pt x="260" y="235"/>
                      <a:pt x="260" y="235"/>
                      <a:pt x="260" y="235"/>
                    </a:cubicBezTo>
                    <a:cubicBezTo>
                      <a:pt x="273" y="235"/>
                      <a:pt x="283" y="245"/>
                      <a:pt x="283" y="258"/>
                    </a:cubicBezTo>
                    <a:cubicBezTo>
                      <a:pt x="283" y="357"/>
                      <a:pt x="283" y="357"/>
                      <a:pt x="283" y="357"/>
                    </a:cubicBezTo>
                    <a:cubicBezTo>
                      <a:pt x="283" y="370"/>
                      <a:pt x="294" y="380"/>
                      <a:pt x="307" y="380"/>
                    </a:cubicBezTo>
                    <a:cubicBezTo>
                      <a:pt x="407" y="380"/>
                      <a:pt x="407" y="380"/>
                      <a:pt x="407" y="380"/>
                    </a:cubicBezTo>
                    <a:cubicBezTo>
                      <a:pt x="420" y="380"/>
                      <a:pt x="431" y="370"/>
                      <a:pt x="431" y="357"/>
                    </a:cubicBezTo>
                    <a:cubicBezTo>
                      <a:pt x="431" y="142"/>
                      <a:pt x="431" y="142"/>
                      <a:pt x="431" y="142"/>
                    </a:cubicBezTo>
                    <a:cubicBezTo>
                      <a:pt x="431" y="129"/>
                      <a:pt x="422" y="113"/>
                      <a:pt x="410" y="107"/>
                    </a:cubicBezTo>
                    <a:lnTo>
                      <a:pt x="231" y="6"/>
                    </a:lnTo>
                    <a:close/>
                  </a:path>
                </a:pathLst>
              </a:cu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sp>
            <p:nvSpPr>
              <p:cNvPr id="35" name="Freeform 3768"/>
              <p:cNvSpPr>
                <a:spLocks/>
              </p:cNvSpPr>
              <p:nvPr/>
            </p:nvSpPr>
            <p:spPr bwMode="auto">
              <a:xfrm>
                <a:off x="2162176" y="-104775"/>
                <a:ext cx="1655763" cy="552450"/>
              </a:xfrm>
              <a:custGeom>
                <a:avLst/>
                <a:gdLst>
                  <a:gd name="T0" fmla="*/ 516 w 521"/>
                  <a:gd name="T1" fmla="*/ 165 h 174"/>
                  <a:gd name="T2" fmla="*/ 487 w 521"/>
                  <a:gd name="T3" fmla="*/ 167 h 174"/>
                  <a:gd name="T4" fmla="*/ 276 w 521"/>
                  <a:gd name="T5" fmla="*/ 45 h 174"/>
                  <a:gd name="T6" fmla="*/ 235 w 521"/>
                  <a:gd name="T7" fmla="*/ 45 h 174"/>
                  <a:gd name="T8" fmla="*/ 34 w 521"/>
                  <a:gd name="T9" fmla="*/ 167 h 174"/>
                  <a:gd name="T10" fmla="*/ 5 w 521"/>
                  <a:gd name="T11" fmla="*/ 165 h 174"/>
                  <a:gd name="T12" fmla="*/ 16 w 521"/>
                  <a:gd name="T13" fmla="*/ 138 h 174"/>
                  <a:gd name="T14" fmla="*/ 235 w 521"/>
                  <a:gd name="T15" fmla="*/ 7 h 174"/>
                  <a:gd name="T16" fmla="*/ 276 w 521"/>
                  <a:gd name="T17" fmla="*/ 6 h 174"/>
                  <a:gd name="T18" fmla="*/ 504 w 521"/>
                  <a:gd name="T19" fmla="*/ 139 h 174"/>
                  <a:gd name="T20" fmla="*/ 516 w 521"/>
                  <a:gd name="T21" fmla="*/ 165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1" h="174">
                    <a:moveTo>
                      <a:pt x="516" y="165"/>
                    </a:moveTo>
                    <a:cubicBezTo>
                      <a:pt x="512" y="173"/>
                      <a:pt x="499" y="174"/>
                      <a:pt x="487" y="167"/>
                    </a:cubicBezTo>
                    <a:cubicBezTo>
                      <a:pt x="276" y="45"/>
                      <a:pt x="276" y="45"/>
                      <a:pt x="276" y="45"/>
                    </a:cubicBezTo>
                    <a:cubicBezTo>
                      <a:pt x="265" y="38"/>
                      <a:pt x="247" y="38"/>
                      <a:pt x="235" y="45"/>
                    </a:cubicBezTo>
                    <a:cubicBezTo>
                      <a:pt x="34" y="167"/>
                      <a:pt x="34" y="167"/>
                      <a:pt x="34" y="167"/>
                    </a:cubicBezTo>
                    <a:cubicBezTo>
                      <a:pt x="22" y="174"/>
                      <a:pt x="9" y="173"/>
                      <a:pt x="5" y="165"/>
                    </a:cubicBezTo>
                    <a:cubicBezTo>
                      <a:pt x="0" y="157"/>
                      <a:pt x="5" y="145"/>
                      <a:pt x="16" y="138"/>
                    </a:cubicBezTo>
                    <a:cubicBezTo>
                      <a:pt x="235" y="7"/>
                      <a:pt x="235" y="7"/>
                      <a:pt x="235" y="7"/>
                    </a:cubicBezTo>
                    <a:cubicBezTo>
                      <a:pt x="246" y="0"/>
                      <a:pt x="265" y="0"/>
                      <a:pt x="276" y="6"/>
                    </a:cubicBezTo>
                    <a:cubicBezTo>
                      <a:pt x="504" y="139"/>
                      <a:pt x="504" y="139"/>
                      <a:pt x="504" y="139"/>
                    </a:cubicBezTo>
                    <a:cubicBezTo>
                      <a:pt x="515" y="145"/>
                      <a:pt x="521" y="157"/>
                      <a:pt x="516" y="165"/>
                    </a:cubicBezTo>
                    <a:close/>
                  </a:path>
                </a:pathLst>
              </a:custGeom>
              <a:solidFill>
                <a:srgbClr val="E74C2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100">
                  <a:solidFill>
                    <a:schemeClr val="bg1"/>
                  </a:solidFill>
                </a:endParaRPr>
              </a:p>
            </p:txBody>
          </p:sp>
        </p:grpSp>
        <p:sp>
          <p:nvSpPr>
            <p:cNvPr id="33" name="文本框 94"/>
            <p:cNvSpPr txBox="1"/>
            <p:nvPr/>
          </p:nvSpPr>
          <p:spPr>
            <a:xfrm>
              <a:off x="4020810" y="4009666"/>
              <a:ext cx="295594" cy="238527"/>
            </a:xfrm>
            <a:prstGeom prst="rect">
              <a:avLst/>
            </a:prstGeom>
            <a:noFill/>
          </p:spPr>
          <p:txBody>
            <a:bodyPr wrap="none" lIns="68580" tIns="34290" rIns="68580" bIns="34290" rtlCol="0">
              <a:spAutoFit/>
            </a:bodyPr>
            <a:lstStyle/>
            <a:p>
              <a:r>
                <a:rPr lang="en-US" altLang="zh-CN" sz="11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05</a:t>
              </a:r>
              <a:endParaRPr lang="zh-CN" altLang="en-US" sz="11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
        <p:nvSpPr>
          <p:cNvPr id="36" name="文本框 8"/>
          <p:cNvSpPr txBox="1"/>
          <p:nvPr/>
        </p:nvSpPr>
        <p:spPr>
          <a:xfrm>
            <a:off x="5360361" y="1180661"/>
            <a:ext cx="2163967" cy="6168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050" dirty="0" smtClean="0">
                <a:solidFill>
                  <a:schemeClr val="tx1">
                    <a:lumMod val="65000"/>
                    <a:lumOff val="35000"/>
                  </a:schemeClr>
                </a:solidFill>
                <a:latin typeface="微软雅黑" pitchFamily="34" charset="-122"/>
                <a:ea typeface="微软雅黑" pitchFamily="34" charset="-122"/>
              </a:rPr>
              <a:t>请在此输入你的标题</a:t>
            </a:r>
            <a:endParaRPr lang="en-US" altLang="zh-CN" sz="1050" dirty="0" smtClean="0">
              <a:solidFill>
                <a:schemeClr val="tx1">
                  <a:lumMod val="65000"/>
                  <a:lumOff val="35000"/>
                </a:schemeClr>
              </a:solidFill>
              <a:latin typeface="微软雅黑" pitchFamily="34" charset="-122"/>
              <a:ea typeface="微软雅黑" pitchFamily="34" charset="-122"/>
            </a:endParaRPr>
          </a:p>
          <a:p>
            <a:pPr>
              <a:lnSpc>
                <a:spcPct val="120000"/>
              </a:lnSpc>
            </a:pP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smtClean="0">
              <a:solidFill>
                <a:schemeClr val="tx1">
                  <a:lumMod val="65000"/>
                  <a:lumOff val="35000"/>
                </a:schemeClr>
              </a:solidFill>
              <a:latin typeface="微软雅黑" pitchFamily="34" charset="-122"/>
              <a:ea typeface="微软雅黑" pitchFamily="34" charset="-122"/>
            </a:endParaRPr>
          </a:p>
          <a:p>
            <a:pPr>
              <a:lnSpc>
                <a:spcPct val="120000"/>
              </a:lnSpc>
            </a:pP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37" name="文本框 8"/>
          <p:cNvSpPr txBox="1"/>
          <p:nvPr/>
        </p:nvSpPr>
        <p:spPr>
          <a:xfrm>
            <a:off x="1187624" y="1856720"/>
            <a:ext cx="2163967" cy="6168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050" dirty="0" smtClean="0">
                <a:solidFill>
                  <a:schemeClr val="tx1">
                    <a:lumMod val="65000"/>
                    <a:lumOff val="35000"/>
                  </a:schemeClr>
                </a:solidFill>
                <a:latin typeface="微软雅黑" pitchFamily="34" charset="-122"/>
                <a:ea typeface="微软雅黑" pitchFamily="34" charset="-122"/>
              </a:rPr>
              <a:t>请在此输入你的标题</a:t>
            </a:r>
            <a:endParaRPr lang="en-US" altLang="zh-CN" sz="1050" dirty="0" smtClean="0">
              <a:solidFill>
                <a:schemeClr val="tx1">
                  <a:lumMod val="65000"/>
                  <a:lumOff val="35000"/>
                </a:schemeClr>
              </a:solidFill>
              <a:latin typeface="微软雅黑" pitchFamily="34" charset="-122"/>
              <a:ea typeface="微软雅黑" pitchFamily="34" charset="-122"/>
            </a:endParaRPr>
          </a:p>
          <a:p>
            <a:pPr algn="r">
              <a:lnSpc>
                <a:spcPct val="120000"/>
              </a:lnSpc>
            </a:pP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smtClean="0">
              <a:solidFill>
                <a:schemeClr val="tx1">
                  <a:lumMod val="65000"/>
                  <a:lumOff val="35000"/>
                </a:schemeClr>
              </a:solidFill>
              <a:latin typeface="微软雅黑" pitchFamily="34" charset="-122"/>
              <a:ea typeface="微软雅黑" pitchFamily="34" charset="-122"/>
            </a:endParaRPr>
          </a:p>
          <a:p>
            <a:pPr algn="r">
              <a:lnSpc>
                <a:spcPct val="120000"/>
              </a:lnSpc>
            </a:pP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38" name="文本框 8"/>
          <p:cNvSpPr txBox="1"/>
          <p:nvPr/>
        </p:nvSpPr>
        <p:spPr>
          <a:xfrm>
            <a:off x="5360361" y="2512504"/>
            <a:ext cx="2163967" cy="6168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050" dirty="0" smtClean="0">
                <a:solidFill>
                  <a:schemeClr val="tx1">
                    <a:lumMod val="65000"/>
                    <a:lumOff val="35000"/>
                  </a:schemeClr>
                </a:solidFill>
                <a:latin typeface="微软雅黑" pitchFamily="34" charset="-122"/>
                <a:ea typeface="微软雅黑" pitchFamily="34" charset="-122"/>
              </a:rPr>
              <a:t>请在此输入你的标题</a:t>
            </a:r>
            <a:endParaRPr lang="en-US" altLang="zh-CN" sz="1050" dirty="0" smtClean="0">
              <a:solidFill>
                <a:schemeClr val="tx1">
                  <a:lumMod val="65000"/>
                  <a:lumOff val="35000"/>
                </a:schemeClr>
              </a:solidFill>
              <a:latin typeface="微软雅黑" pitchFamily="34" charset="-122"/>
              <a:ea typeface="微软雅黑" pitchFamily="34" charset="-122"/>
            </a:endParaRPr>
          </a:p>
          <a:p>
            <a:pPr>
              <a:lnSpc>
                <a:spcPct val="120000"/>
              </a:lnSpc>
            </a:pP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smtClean="0">
              <a:solidFill>
                <a:schemeClr val="tx1">
                  <a:lumMod val="65000"/>
                  <a:lumOff val="35000"/>
                </a:schemeClr>
              </a:solidFill>
              <a:latin typeface="微软雅黑" pitchFamily="34" charset="-122"/>
              <a:ea typeface="微软雅黑" pitchFamily="34" charset="-122"/>
            </a:endParaRPr>
          </a:p>
          <a:p>
            <a:pPr>
              <a:lnSpc>
                <a:spcPct val="120000"/>
              </a:lnSpc>
            </a:pP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39" name="文本框 8"/>
          <p:cNvSpPr txBox="1"/>
          <p:nvPr/>
        </p:nvSpPr>
        <p:spPr>
          <a:xfrm>
            <a:off x="1191351" y="3301009"/>
            <a:ext cx="2163967" cy="6168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050" dirty="0" smtClean="0">
                <a:solidFill>
                  <a:schemeClr val="tx1">
                    <a:lumMod val="65000"/>
                    <a:lumOff val="35000"/>
                  </a:schemeClr>
                </a:solidFill>
                <a:latin typeface="微软雅黑" pitchFamily="34" charset="-122"/>
                <a:ea typeface="微软雅黑" pitchFamily="34" charset="-122"/>
              </a:rPr>
              <a:t>请在此输入你的标题</a:t>
            </a:r>
            <a:endParaRPr lang="en-US" altLang="zh-CN" sz="1050" dirty="0" smtClean="0">
              <a:solidFill>
                <a:schemeClr val="tx1">
                  <a:lumMod val="65000"/>
                  <a:lumOff val="35000"/>
                </a:schemeClr>
              </a:solidFill>
              <a:latin typeface="微软雅黑" pitchFamily="34" charset="-122"/>
              <a:ea typeface="微软雅黑" pitchFamily="34" charset="-122"/>
            </a:endParaRPr>
          </a:p>
          <a:p>
            <a:pPr algn="r">
              <a:lnSpc>
                <a:spcPct val="120000"/>
              </a:lnSpc>
            </a:pP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smtClean="0">
              <a:solidFill>
                <a:schemeClr val="tx1">
                  <a:lumMod val="65000"/>
                  <a:lumOff val="35000"/>
                </a:schemeClr>
              </a:solidFill>
              <a:latin typeface="微软雅黑" pitchFamily="34" charset="-122"/>
              <a:ea typeface="微软雅黑" pitchFamily="34" charset="-122"/>
            </a:endParaRPr>
          </a:p>
          <a:p>
            <a:pPr algn="r">
              <a:lnSpc>
                <a:spcPct val="120000"/>
              </a:lnSpc>
            </a:pP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40" name="文本框 8"/>
          <p:cNvSpPr txBox="1"/>
          <p:nvPr/>
        </p:nvSpPr>
        <p:spPr>
          <a:xfrm>
            <a:off x="5360361" y="3937113"/>
            <a:ext cx="2163967" cy="616836"/>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050" dirty="0" smtClean="0">
                <a:solidFill>
                  <a:schemeClr val="tx1">
                    <a:lumMod val="65000"/>
                    <a:lumOff val="35000"/>
                  </a:schemeClr>
                </a:solidFill>
                <a:latin typeface="微软雅黑" pitchFamily="34" charset="-122"/>
                <a:ea typeface="微软雅黑" pitchFamily="34" charset="-122"/>
              </a:rPr>
              <a:t>请在此输入你的标题</a:t>
            </a:r>
            <a:endParaRPr lang="en-US" altLang="zh-CN" sz="1050" dirty="0" smtClean="0">
              <a:solidFill>
                <a:schemeClr val="tx1">
                  <a:lumMod val="65000"/>
                  <a:lumOff val="35000"/>
                </a:schemeClr>
              </a:solidFill>
              <a:latin typeface="微软雅黑" pitchFamily="34" charset="-122"/>
              <a:ea typeface="微软雅黑" pitchFamily="34" charset="-122"/>
            </a:endParaRPr>
          </a:p>
          <a:p>
            <a:pPr>
              <a:lnSpc>
                <a:spcPct val="120000"/>
              </a:lnSpc>
            </a:pP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smtClean="0">
              <a:solidFill>
                <a:schemeClr val="tx1">
                  <a:lumMod val="65000"/>
                  <a:lumOff val="35000"/>
                </a:schemeClr>
              </a:solidFill>
              <a:latin typeface="微软雅黑" pitchFamily="34" charset="-122"/>
              <a:ea typeface="微软雅黑" pitchFamily="34" charset="-122"/>
            </a:endParaRPr>
          </a:p>
          <a:p>
            <a:pPr>
              <a:lnSpc>
                <a:spcPct val="120000"/>
              </a:lnSpc>
            </a:pP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a:solidFill>
                <a:schemeClr val="tx1">
                  <a:lumMod val="65000"/>
                  <a:lumOff val="35000"/>
                </a:schemeClr>
              </a:solidFill>
              <a:latin typeface="微软雅黑" pitchFamily="34" charset="-122"/>
              <a:ea typeface="微软雅黑" pitchFamily="34" charset="-122"/>
            </a:endParaRPr>
          </a:p>
        </p:txBody>
      </p:sp>
      <p:grpSp>
        <p:nvGrpSpPr>
          <p:cNvPr id="55" name="组合 54"/>
          <p:cNvGrpSpPr/>
          <p:nvPr/>
        </p:nvGrpSpPr>
        <p:grpSpPr>
          <a:xfrm>
            <a:off x="16705" y="214652"/>
            <a:ext cx="502756" cy="497280"/>
            <a:chOff x="8532440" y="316982"/>
            <a:chExt cx="385704" cy="381503"/>
          </a:xfrm>
        </p:grpSpPr>
        <p:grpSp>
          <p:nvGrpSpPr>
            <p:cNvPr id="56" name="组合 55"/>
            <p:cNvGrpSpPr/>
            <p:nvPr/>
          </p:nvGrpSpPr>
          <p:grpSpPr>
            <a:xfrm>
              <a:off x="8698011" y="316982"/>
              <a:ext cx="220133" cy="381503"/>
              <a:chOff x="6728131" y="339502"/>
              <a:chExt cx="220133" cy="381503"/>
            </a:xfrm>
          </p:grpSpPr>
          <p:sp>
            <p:nvSpPr>
              <p:cNvPr id="58" name="矩形 57"/>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矩形 56"/>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611560" y="638652"/>
            <a:ext cx="2782912" cy="45719"/>
            <a:chOff x="708968" y="614323"/>
            <a:chExt cx="2278856" cy="66467"/>
          </a:xfrm>
        </p:grpSpPr>
        <p:cxnSp>
          <p:nvCxnSpPr>
            <p:cNvPr id="61" name="直接连接符 60"/>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3" name="TextBox 62"/>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64" name="TextBox 63"/>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65" name="TextBox 64"/>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80733984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p:cTn id="22" dur="500" fill="hold"/>
                                        <p:tgtEl>
                                          <p:spTgt spid="26"/>
                                        </p:tgtEl>
                                        <p:attrNameLst>
                                          <p:attrName>ppt_w</p:attrName>
                                        </p:attrNameLst>
                                      </p:cBhvr>
                                      <p:tavLst>
                                        <p:tav tm="0">
                                          <p:val>
                                            <p:fltVal val="0"/>
                                          </p:val>
                                        </p:tav>
                                        <p:tav tm="100000">
                                          <p:val>
                                            <p:strVal val="#ppt_w"/>
                                          </p:val>
                                        </p:tav>
                                      </p:tavLst>
                                    </p:anim>
                                    <p:anim calcmode="lin" valueType="num">
                                      <p:cBhvr>
                                        <p:cTn id="23" dur="500" fill="hold"/>
                                        <p:tgtEl>
                                          <p:spTgt spid="26"/>
                                        </p:tgtEl>
                                        <p:attrNameLst>
                                          <p:attrName>ppt_h</p:attrName>
                                        </p:attrNameLst>
                                      </p:cBhvr>
                                      <p:tavLst>
                                        <p:tav tm="0">
                                          <p:val>
                                            <p:fltVal val="0"/>
                                          </p:val>
                                        </p:tav>
                                        <p:tav tm="100000">
                                          <p:val>
                                            <p:strVal val="#ppt_h"/>
                                          </p:val>
                                        </p:tav>
                                      </p:tavLst>
                                    </p:anim>
                                    <p:animEffect transition="in" filter="fade">
                                      <p:cBhvr>
                                        <p:cTn id="24" dur="500"/>
                                        <p:tgtEl>
                                          <p:spTgt spid="26"/>
                                        </p:tgtEl>
                                      </p:cBhvr>
                                    </p:animEffect>
                                  </p:childTnLst>
                                </p:cTn>
                              </p:par>
                              <p:par>
                                <p:cTn id="25" presetID="53" presetClass="entr" presetSubtype="16"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p:cTn id="27" dur="500" fill="hold"/>
                                        <p:tgtEl>
                                          <p:spTgt spid="30"/>
                                        </p:tgtEl>
                                        <p:attrNameLst>
                                          <p:attrName>ppt_w</p:attrName>
                                        </p:attrNameLst>
                                      </p:cBhvr>
                                      <p:tavLst>
                                        <p:tav tm="0">
                                          <p:val>
                                            <p:fltVal val="0"/>
                                          </p:val>
                                        </p:tav>
                                        <p:tav tm="100000">
                                          <p:val>
                                            <p:strVal val="#ppt_w"/>
                                          </p:val>
                                        </p:tav>
                                      </p:tavLst>
                                    </p:anim>
                                    <p:anim calcmode="lin" valueType="num">
                                      <p:cBhvr>
                                        <p:cTn id="28" dur="500" fill="hold"/>
                                        <p:tgtEl>
                                          <p:spTgt spid="30"/>
                                        </p:tgtEl>
                                        <p:attrNameLst>
                                          <p:attrName>ppt_h</p:attrName>
                                        </p:attrNameLst>
                                      </p:cBhvr>
                                      <p:tavLst>
                                        <p:tav tm="0">
                                          <p:val>
                                            <p:fltVal val="0"/>
                                          </p:val>
                                        </p:tav>
                                        <p:tav tm="100000">
                                          <p:val>
                                            <p:strVal val="#ppt_h"/>
                                          </p:val>
                                        </p:tav>
                                      </p:tavLst>
                                    </p:anim>
                                    <p:animEffect transition="in" filter="fade">
                                      <p:cBhvr>
                                        <p:cTn id="29" dur="500"/>
                                        <p:tgtEl>
                                          <p:spTgt spid="30"/>
                                        </p:tgtEl>
                                      </p:cBhvr>
                                    </p:animEffect>
                                  </p:childTnLst>
                                </p:cTn>
                              </p:par>
                            </p:childTnLst>
                          </p:cTn>
                        </p:par>
                        <p:par>
                          <p:cTn id="30" fill="hold">
                            <p:stCondLst>
                              <p:cond delay="500"/>
                            </p:stCondLst>
                            <p:childTnLst>
                              <p:par>
                                <p:cTn id="31" presetID="2" presetClass="entr" presetSubtype="2" fill="hold" grpId="0" nodeType="afterEffect">
                                  <p:stCondLst>
                                    <p:cond delay="0"/>
                                  </p:stCondLst>
                                  <p:childTnLst>
                                    <p:set>
                                      <p:cBhvr>
                                        <p:cTn id="32" dur="1" fill="hold">
                                          <p:stCondLst>
                                            <p:cond delay="0"/>
                                          </p:stCondLst>
                                        </p:cTn>
                                        <p:tgtEl>
                                          <p:spTgt spid="36"/>
                                        </p:tgtEl>
                                        <p:attrNameLst>
                                          <p:attrName>style.visibility</p:attrName>
                                        </p:attrNameLst>
                                      </p:cBhvr>
                                      <p:to>
                                        <p:strVal val="visible"/>
                                      </p:to>
                                    </p:set>
                                    <p:anim calcmode="lin" valueType="num">
                                      <p:cBhvr additive="base">
                                        <p:cTn id="33" dur="500" fill="hold"/>
                                        <p:tgtEl>
                                          <p:spTgt spid="36"/>
                                        </p:tgtEl>
                                        <p:attrNameLst>
                                          <p:attrName>ppt_x</p:attrName>
                                        </p:attrNameLst>
                                      </p:cBhvr>
                                      <p:tavLst>
                                        <p:tav tm="0">
                                          <p:val>
                                            <p:strVal val="1+#ppt_w/2"/>
                                          </p:val>
                                        </p:tav>
                                        <p:tav tm="100000">
                                          <p:val>
                                            <p:strVal val="#ppt_x"/>
                                          </p:val>
                                        </p:tav>
                                      </p:tavLst>
                                    </p:anim>
                                    <p:anim calcmode="lin" valueType="num">
                                      <p:cBhvr additive="base">
                                        <p:cTn id="34" dur="500" fill="hold"/>
                                        <p:tgtEl>
                                          <p:spTgt spid="36"/>
                                        </p:tgtEl>
                                        <p:attrNameLst>
                                          <p:attrName>ppt_y</p:attrName>
                                        </p:attrNameLst>
                                      </p:cBhvr>
                                      <p:tavLst>
                                        <p:tav tm="0">
                                          <p:val>
                                            <p:strVal val="#ppt_y"/>
                                          </p:val>
                                        </p:tav>
                                        <p:tav tm="100000">
                                          <p:val>
                                            <p:strVal val="#ppt_y"/>
                                          </p:val>
                                        </p:tav>
                                      </p:tavLst>
                                    </p:anim>
                                  </p:childTnLst>
                                </p:cTn>
                              </p:par>
                            </p:childTnLst>
                          </p:cTn>
                        </p:par>
                        <p:par>
                          <p:cTn id="35" fill="hold">
                            <p:stCondLst>
                              <p:cond delay="1000"/>
                            </p:stCondLst>
                            <p:childTnLst>
                              <p:par>
                                <p:cTn id="36" presetID="2" presetClass="entr" presetSubtype="8" fill="hold" grpId="0" nodeType="after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additive="base">
                                        <p:cTn id="38" dur="500" fill="hold"/>
                                        <p:tgtEl>
                                          <p:spTgt spid="37"/>
                                        </p:tgtEl>
                                        <p:attrNameLst>
                                          <p:attrName>ppt_x</p:attrName>
                                        </p:attrNameLst>
                                      </p:cBhvr>
                                      <p:tavLst>
                                        <p:tav tm="0">
                                          <p:val>
                                            <p:strVal val="0-#ppt_w/2"/>
                                          </p:val>
                                        </p:tav>
                                        <p:tav tm="100000">
                                          <p:val>
                                            <p:strVal val="#ppt_x"/>
                                          </p:val>
                                        </p:tav>
                                      </p:tavLst>
                                    </p:anim>
                                    <p:anim calcmode="lin" valueType="num">
                                      <p:cBhvr additive="base">
                                        <p:cTn id="39" dur="500" fill="hold"/>
                                        <p:tgtEl>
                                          <p:spTgt spid="37"/>
                                        </p:tgtEl>
                                        <p:attrNameLst>
                                          <p:attrName>ppt_y</p:attrName>
                                        </p:attrNameLst>
                                      </p:cBhvr>
                                      <p:tavLst>
                                        <p:tav tm="0">
                                          <p:val>
                                            <p:strVal val="#ppt_y"/>
                                          </p:val>
                                        </p:tav>
                                        <p:tav tm="100000">
                                          <p:val>
                                            <p:strVal val="#ppt_y"/>
                                          </p:val>
                                        </p:tav>
                                      </p:tavLst>
                                    </p:anim>
                                  </p:childTnLst>
                                </p:cTn>
                              </p:par>
                            </p:childTnLst>
                          </p:cTn>
                        </p:par>
                        <p:par>
                          <p:cTn id="40" fill="hold">
                            <p:stCondLst>
                              <p:cond delay="1500"/>
                            </p:stCondLst>
                            <p:childTnLst>
                              <p:par>
                                <p:cTn id="41" presetID="2" presetClass="entr" presetSubtype="2"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1+#ppt_w/2"/>
                                          </p:val>
                                        </p:tav>
                                        <p:tav tm="100000">
                                          <p:val>
                                            <p:strVal val="#ppt_x"/>
                                          </p:val>
                                        </p:tav>
                                      </p:tavLst>
                                    </p:anim>
                                    <p:anim calcmode="lin" valueType="num">
                                      <p:cBhvr additive="base">
                                        <p:cTn id="44" dur="500" fill="hold"/>
                                        <p:tgtEl>
                                          <p:spTgt spid="38"/>
                                        </p:tgtEl>
                                        <p:attrNameLst>
                                          <p:attrName>ppt_y</p:attrName>
                                        </p:attrNameLst>
                                      </p:cBhvr>
                                      <p:tavLst>
                                        <p:tav tm="0">
                                          <p:val>
                                            <p:strVal val="#ppt_y"/>
                                          </p:val>
                                        </p:tav>
                                        <p:tav tm="100000">
                                          <p:val>
                                            <p:strVal val="#ppt_y"/>
                                          </p:val>
                                        </p:tav>
                                      </p:tavLst>
                                    </p:anim>
                                  </p:childTnLst>
                                </p:cTn>
                              </p:par>
                            </p:childTnLst>
                          </p:cTn>
                        </p:par>
                        <p:par>
                          <p:cTn id="45" fill="hold">
                            <p:stCondLst>
                              <p:cond delay="2000"/>
                            </p:stCondLst>
                            <p:childTnLst>
                              <p:par>
                                <p:cTn id="46" presetID="2" presetClass="entr" presetSubtype="8" fill="hold" grpId="0" nodeType="after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0-#ppt_w/2"/>
                                          </p:val>
                                        </p:tav>
                                        <p:tav tm="100000">
                                          <p:val>
                                            <p:strVal val="#ppt_x"/>
                                          </p:val>
                                        </p:tav>
                                      </p:tavLst>
                                    </p:anim>
                                    <p:anim calcmode="lin" valueType="num">
                                      <p:cBhvr additive="base">
                                        <p:cTn id="49" dur="500" fill="hold"/>
                                        <p:tgtEl>
                                          <p:spTgt spid="39"/>
                                        </p:tgtEl>
                                        <p:attrNameLst>
                                          <p:attrName>ppt_y</p:attrName>
                                        </p:attrNameLst>
                                      </p:cBhvr>
                                      <p:tavLst>
                                        <p:tav tm="0">
                                          <p:val>
                                            <p:strVal val="#ppt_y"/>
                                          </p:val>
                                        </p:tav>
                                        <p:tav tm="100000">
                                          <p:val>
                                            <p:strVal val="#ppt_y"/>
                                          </p:val>
                                        </p:tav>
                                      </p:tavLst>
                                    </p:anim>
                                  </p:childTnLst>
                                </p:cTn>
                              </p:par>
                            </p:childTnLst>
                          </p:cTn>
                        </p:par>
                        <p:par>
                          <p:cTn id="50" fill="hold">
                            <p:stCondLst>
                              <p:cond delay="2500"/>
                            </p:stCondLst>
                            <p:childTnLst>
                              <p:par>
                                <p:cTn id="51" presetID="2" presetClass="entr" presetSubtype="2"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500" fill="hold"/>
                                        <p:tgtEl>
                                          <p:spTgt spid="40"/>
                                        </p:tgtEl>
                                        <p:attrNameLst>
                                          <p:attrName>ppt_x</p:attrName>
                                        </p:attrNameLst>
                                      </p:cBhvr>
                                      <p:tavLst>
                                        <p:tav tm="0">
                                          <p:val>
                                            <p:strVal val="1+#ppt_w/2"/>
                                          </p:val>
                                        </p:tav>
                                        <p:tav tm="100000">
                                          <p:val>
                                            <p:strVal val="#ppt_x"/>
                                          </p:val>
                                        </p:tav>
                                      </p:tavLst>
                                    </p:anim>
                                    <p:anim calcmode="lin" valueType="num">
                                      <p:cBhvr additive="base">
                                        <p:cTn id="54" dur="500" fill="hold"/>
                                        <p:tgtEl>
                                          <p:spTgt spid="4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bg>
      <p:bgPr>
        <a:solidFill>
          <a:srgbClr val="E74C2E"/>
        </a:solidFill>
        <a:effectLst/>
      </p:bgPr>
    </p:bg>
    <p:spTree>
      <p:nvGrpSpPr>
        <p:cNvPr id="1" name=""/>
        <p:cNvGrpSpPr/>
        <p:nvPr/>
      </p:nvGrpSpPr>
      <p:grpSpPr>
        <a:xfrm>
          <a:off x="0" y="0"/>
          <a:ext cx="0" cy="0"/>
          <a:chOff x="0" y="0"/>
          <a:chExt cx="0" cy="0"/>
        </a:xfrm>
      </p:grpSpPr>
      <p:sp>
        <p:nvSpPr>
          <p:cNvPr id="34" name="矩形 33"/>
          <p:cNvSpPr/>
          <p:nvPr/>
        </p:nvSpPr>
        <p:spPr>
          <a:xfrm>
            <a:off x="-14286" y="1828122"/>
            <a:ext cx="5660571" cy="126274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prstTxWarp prst="textPlain">
              <a:avLst/>
            </a:prstTxWarp>
          </a:bodyPr>
          <a:lstStyle/>
          <a:p>
            <a:pPr algn="ctr" eaLnBrk="1" fontAlgn="auto" hangingPunct="1">
              <a:spcBef>
                <a:spcPts val="0"/>
              </a:spcBef>
              <a:spcAft>
                <a:spcPts val="0"/>
              </a:spcAft>
              <a:defRPr/>
            </a:pPr>
            <a:r>
              <a:rPr lang="en-US" altLang="zh-CN" sz="9600">
                <a:solidFill>
                  <a:srgbClr val="FCFCFC"/>
                </a:solidFill>
                <a:latin typeface="Impact" panose="020B0806030902050204" pitchFamily="34" charset="0"/>
                <a:ea typeface="HanWangWCL10" panose="02020500000000000000" pitchFamily="18" charset="-120"/>
              </a:rPr>
              <a:t>THANKS</a:t>
            </a:r>
            <a:endParaRPr lang="zh-CN" altLang="en-US" sz="9600">
              <a:solidFill>
                <a:srgbClr val="FCFCFC"/>
              </a:solidFill>
              <a:latin typeface="Impact" panose="020B0806030902050204" pitchFamily="34" charset="0"/>
              <a:ea typeface="HanWangWCL10" panose="02020500000000000000" pitchFamily="18" charset="-120"/>
            </a:endParaRPr>
          </a:p>
        </p:txBody>
      </p:sp>
      <p:cxnSp>
        <p:nvCxnSpPr>
          <p:cNvPr id="35" name="直接连接符 34"/>
          <p:cNvCxnSpPr/>
          <p:nvPr/>
        </p:nvCxnSpPr>
        <p:spPr>
          <a:xfrm>
            <a:off x="-9525" y="3163888"/>
            <a:ext cx="5670550"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3279775" y="4037013"/>
            <a:ext cx="5868988"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矩形 36"/>
          <p:cNvSpPr/>
          <p:nvPr/>
        </p:nvSpPr>
        <p:spPr>
          <a:xfrm>
            <a:off x="3087688" y="3259138"/>
            <a:ext cx="242887" cy="400050"/>
          </a:xfrm>
          <a:prstGeom prst="rect">
            <a:avLst/>
          </a:prstGeom>
        </p:spPr>
        <p:txBody>
          <a:bodyPr wrap="none">
            <a:spAutoFit/>
          </a:bodyPr>
          <a:lstStyle/>
          <a:p>
            <a:pPr eaLnBrk="1" fontAlgn="auto" hangingPunct="1">
              <a:spcBef>
                <a:spcPts val="0"/>
              </a:spcBef>
              <a:spcAft>
                <a:spcPts val="0"/>
              </a:spcAft>
              <a:defRPr/>
            </a:pPr>
            <a:r>
              <a:rPr lang="en-US" altLang="zh-CN" sz="2000">
                <a:solidFill>
                  <a:schemeClr val="tx1">
                    <a:lumMod val="50000"/>
                    <a:lumOff val="50000"/>
                  </a:schemeClr>
                </a:solidFill>
                <a:latin typeface="+mn-lt"/>
                <a:ea typeface="+mn-ea"/>
              </a:rPr>
              <a:t> </a:t>
            </a:r>
            <a:endParaRPr lang="zh-CN" altLang="en-US" sz="2000">
              <a:solidFill>
                <a:schemeClr val="tx1">
                  <a:lumMod val="50000"/>
                  <a:lumOff val="50000"/>
                </a:schemeClr>
              </a:solidFill>
              <a:latin typeface="+mn-lt"/>
              <a:ea typeface="+mn-ea"/>
            </a:endParaRPr>
          </a:p>
        </p:txBody>
      </p:sp>
      <p:sp>
        <p:nvSpPr>
          <p:cNvPr id="38" name="文本框 15"/>
          <p:cNvSpPr txBox="1"/>
          <p:nvPr/>
        </p:nvSpPr>
        <p:spPr>
          <a:xfrm>
            <a:off x="3192919" y="3286126"/>
            <a:ext cx="2467654" cy="644698"/>
          </a:xfrm>
          <a:prstGeom prst="rect">
            <a:avLst/>
          </a:prstGeom>
          <a:noFill/>
        </p:spPr>
        <p:txBody>
          <a:bodyPr>
            <a:prstTxWarp prst="textPlain">
              <a:avLst/>
            </a:prstTxWarp>
            <a:spAutoFit/>
          </a:bodyPr>
          <a:lstStyle/>
          <a:p>
            <a:pPr eaLnBrk="1" fontAlgn="auto" hangingPunct="1">
              <a:spcBef>
                <a:spcPts val="0"/>
              </a:spcBef>
              <a:spcAft>
                <a:spcPts val="0"/>
              </a:spcAft>
              <a:defRPr/>
            </a:pPr>
            <a:r>
              <a:rPr lang="zh-CN" altLang="en-US" sz="4400" dirty="0">
                <a:solidFill>
                  <a:schemeClr val="bg1"/>
                </a:solidFill>
                <a:latin typeface="微软雅黑" panose="020B0503020204020204" pitchFamily="34" charset="-122"/>
              </a:rPr>
              <a:t>谢谢观看</a:t>
            </a:r>
          </a:p>
        </p:txBody>
      </p:sp>
      <p:grpSp>
        <p:nvGrpSpPr>
          <p:cNvPr id="39" name="组合 38"/>
          <p:cNvGrpSpPr/>
          <p:nvPr/>
        </p:nvGrpSpPr>
        <p:grpSpPr>
          <a:xfrm rot="5400000">
            <a:off x="6844758" y="852436"/>
            <a:ext cx="1241934" cy="3366076"/>
            <a:chOff x="-36512" y="-26436"/>
            <a:chExt cx="4723279" cy="5169936"/>
          </a:xfrm>
          <a:effectLst>
            <a:outerShdw blurRad="50800" dist="38100" dir="2700000" algn="tl" rotWithShape="0">
              <a:prstClr val="black">
                <a:alpha val="40000"/>
              </a:prstClr>
            </a:outerShdw>
          </a:effectLst>
        </p:grpSpPr>
        <p:sp>
          <p:nvSpPr>
            <p:cNvPr id="40" name="矩形 39"/>
            <p:cNvSpPr/>
            <p:nvPr/>
          </p:nvSpPr>
          <p:spPr>
            <a:xfrm>
              <a:off x="3507236" y="-26436"/>
              <a:ext cx="1179531" cy="5169936"/>
            </a:xfrm>
            <a:prstGeom prst="rect">
              <a:avLst/>
            </a:prstGeom>
            <a:solidFill>
              <a:srgbClr val="00B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2322429" y="-26436"/>
              <a:ext cx="1179531" cy="5169936"/>
            </a:xfrm>
            <a:prstGeom prst="rect">
              <a:avLst/>
            </a:prstGeom>
            <a:solidFill>
              <a:srgbClr val="FFC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137621" y="-26436"/>
              <a:ext cx="1179531" cy="5169936"/>
            </a:xfrm>
            <a:prstGeom prst="rect">
              <a:avLst/>
            </a:prstGeom>
            <a:solidFill>
              <a:schemeClr val="accent5">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36512" y="-26436"/>
              <a:ext cx="1240123" cy="5169936"/>
            </a:xfrm>
            <a:prstGeom prst="rect">
              <a:avLst/>
            </a:prstGeom>
            <a:solidFill>
              <a:srgbClr val="92D0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01474453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4" name="组合 63"/>
          <p:cNvGrpSpPr/>
          <p:nvPr/>
        </p:nvGrpSpPr>
        <p:grpSpPr>
          <a:xfrm>
            <a:off x="1043608" y="3435846"/>
            <a:ext cx="7128792" cy="1224136"/>
            <a:chOff x="1043608" y="3435846"/>
            <a:chExt cx="7128792" cy="1224136"/>
          </a:xfrm>
        </p:grpSpPr>
        <p:sp>
          <p:nvSpPr>
            <p:cNvPr id="58" name="矩形 57"/>
            <p:cNvSpPr/>
            <p:nvPr/>
          </p:nvSpPr>
          <p:spPr>
            <a:xfrm>
              <a:off x="1043608" y="3507854"/>
              <a:ext cx="7128792" cy="1152128"/>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p:cNvSpPr/>
            <p:nvPr/>
          </p:nvSpPr>
          <p:spPr>
            <a:xfrm>
              <a:off x="3889208" y="3435846"/>
              <a:ext cx="1454244" cy="261610"/>
            </a:xfrm>
            <a:prstGeom prst="rect">
              <a:avLst/>
            </a:prstGeom>
            <a:solidFill>
              <a:schemeClr val="bg1"/>
            </a:solidFill>
          </p:spPr>
          <p:txBody>
            <a:bodyPr wrap="none">
              <a:spAutoFit/>
            </a:bodyPr>
            <a:lstStyle/>
            <a:p>
              <a:pPr algn="ctr" fontAlgn="ctr"/>
              <a:r>
                <a:rPr lang="zh-CN" altLang="en-US" sz="1100" b="1" dirty="0">
                  <a:solidFill>
                    <a:schemeClr val="tx1">
                      <a:lumMod val="75000"/>
                      <a:lumOff val="25000"/>
                    </a:schemeClr>
                  </a:solidFill>
                  <a:latin typeface="微软雅黑" pitchFamily="34" charset="-122"/>
                  <a:ea typeface="微软雅黑" pitchFamily="34" charset="-122"/>
                </a:rPr>
                <a:t>入驻用人企业（家）</a:t>
              </a:r>
            </a:p>
          </p:txBody>
        </p:sp>
      </p:grpSp>
      <p:grpSp>
        <p:nvGrpSpPr>
          <p:cNvPr id="63" name="组合 62"/>
          <p:cNvGrpSpPr/>
          <p:nvPr/>
        </p:nvGrpSpPr>
        <p:grpSpPr>
          <a:xfrm>
            <a:off x="1043608" y="2067694"/>
            <a:ext cx="7128792" cy="1297549"/>
            <a:chOff x="1043608" y="2067694"/>
            <a:chExt cx="7128792" cy="1297549"/>
          </a:xfrm>
        </p:grpSpPr>
        <p:sp>
          <p:nvSpPr>
            <p:cNvPr id="57" name="矩形 56"/>
            <p:cNvSpPr/>
            <p:nvPr/>
          </p:nvSpPr>
          <p:spPr>
            <a:xfrm>
              <a:off x="1043608" y="2213115"/>
              <a:ext cx="7128792" cy="1152128"/>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3959740" y="2067694"/>
              <a:ext cx="1313180" cy="261610"/>
            </a:xfrm>
            <a:prstGeom prst="rect">
              <a:avLst/>
            </a:prstGeom>
            <a:solidFill>
              <a:schemeClr val="bg1"/>
            </a:solidFill>
          </p:spPr>
          <p:txBody>
            <a:bodyPr wrap="none">
              <a:spAutoFit/>
            </a:bodyPr>
            <a:lstStyle/>
            <a:p>
              <a:pPr algn="ctr" fontAlgn="ctr"/>
              <a:r>
                <a:rPr lang="zh-CN" altLang="en-US" sz="1100" b="1" dirty="0">
                  <a:solidFill>
                    <a:schemeClr val="tx1">
                      <a:lumMod val="75000"/>
                      <a:lumOff val="25000"/>
                    </a:schemeClr>
                  </a:solidFill>
                  <a:latin typeface="微软雅黑" pitchFamily="34" charset="-122"/>
                  <a:ea typeface="微软雅黑" pitchFamily="34" charset="-122"/>
                </a:rPr>
                <a:t>用户数量（万人）</a:t>
              </a:r>
            </a:p>
          </p:txBody>
        </p:sp>
      </p:grpSp>
      <p:grpSp>
        <p:nvGrpSpPr>
          <p:cNvPr id="62" name="组合 61"/>
          <p:cNvGrpSpPr/>
          <p:nvPr/>
        </p:nvGrpSpPr>
        <p:grpSpPr>
          <a:xfrm>
            <a:off x="1043608" y="784761"/>
            <a:ext cx="7128792" cy="1282933"/>
            <a:chOff x="1043608" y="784761"/>
            <a:chExt cx="7128792" cy="1282933"/>
          </a:xfrm>
        </p:grpSpPr>
        <p:sp>
          <p:nvSpPr>
            <p:cNvPr id="56" name="矩形 55"/>
            <p:cNvSpPr/>
            <p:nvPr/>
          </p:nvSpPr>
          <p:spPr>
            <a:xfrm>
              <a:off x="1043608" y="915566"/>
              <a:ext cx="7128792" cy="1152128"/>
            </a:xfrm>
            <a:prstGeom prst="rect">
              <a:avLst/>
            </a:prstGeom>
            <a:noFill/>
            <a:ln w="31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矩形 58"/>
            <p:cNvSpPr/>
            <p:nvPr/>
          </p:nvSpPr>
          <p:spPr>
            <a:xfrm>
              <a:off x="4059928" y="784761"/>
              <a:ext cx="1112805" cy="261610"/>
            </a:xfrm>
            <a:prstGeom prst="rect">
              <a:avLst/>
            </a:prstGeom>
            <a:solidFill>
              <a:schemeClr val="bg1"/>
            </a:solidFill>
          </p:spPr>
          <p:txBody>
            <a:bodyPr wrap="none">
              <a:spAutoFit/>
            </a:bodyPr>
            <a:lstStyle/>
            <a:p>
              <a:pPr algn="ctr" fontAlgn="ctr"/>
              <a:r>
                <a:rPr lang="zh-CN" altLang="en-US" sz="1100" b="1" dirty="0">
                  <a:solidFill>
                    <a:schemeClr val="tx1">
                      <a:lumMod val="75000"/>
                      <a:lumOff val="25000"/>
                    </a:schemeClr>
                  </a:solidFill>
                  <a:latin typeface="微软雅黑" pitchFamily="34" charset="-122"/>
                  <a:ea typeface="微软雅黑" pitchFamily="34" charset="-122"/>
                </a:rPr>
                <a:t>有证</a:t>
              </a:r>
              <a:r>
                <a:rPr lang="en-US" altLang="zh-CN" sz="1100" b="1" dirty="0">
                  <a:solidFill>
                    <a:schemeClr val="tx1">
                      <a:lumMod val="75000"/>
                      <a:lumOff val="25000"/>
                    </a:schemeClr>
                  </a:solidFill>
                  <a:latin typeface="微软雅黑" pitchFamily="34" charset="-122"/>
                  <a:ea typeface="微软雅黑" pitchFamily="34" charset="-122"/>
                </a:rPr>
                <a:t>e</a:t>
              </a:r>
              <a:r>
                <a:rPr lang="zh-CN" altLang="en-US" sz="1100" b="1" dirty="0">
                  <a:solidFill>
                    <a:schemeClr val="tx1">
                      <a:lumMod val="75000"/>
                      <a:lumOff val="25000"/>
                    </a:schemeClr>
                  </a:solidFill>
                  <a:latin typeface="微软雅黑" pitchFamily="34" charset="-122"/>
                  <a:ea typeface="微软雅黑" pitchFamily="34" charset="-122"/>
                </a:rPr>
                <a:t>族服务站</a:t>
              </a:r>
            </a:p>
          </p:txBody>
        </p:sp>
      </p:grpSp>
      <p:grpSp>
        <p:nvGrpSpPr>
          <p:cNvPr id="42" name="组合 41"/>
          <p:cNvGrpSpPr/>
          <p:nvPr/>
        </p:nvGrpSpPr>
        <p:grpSpPr>
          <a:xfrm>
            <a:off x="16705" y="214652"/>
            <a:ext cx="502756" cy="497280"/>
            <a:chOff x="8532440" y="316982"/>
            <a:chExt cx="385704" cy="381503"/>
          </a:xfrm>
        </p:grpSpPr>
        <p:grpSp>
          <p:nvGrpSpPr>
            <p:cNvPr id="43" name="组合 42"/>
            <p:cNvGrpSpPr/>
            <p:nvPr/>
          </p:nvGrpSpPr>
          <p:grpSpPr>
            <a:xfrm>
              <a:off x="8698011" y="316982"/>
              <a:ext cx="220133" cy="381503"/>
              <a:chOff x="6728131" y="339502"/>
              <a:chExt cx="220133" cy="381503"/>
            </a:xfrm>
          </p:grpSpPr>
          <p:sp>
            <p:nvSpPr>
              <p:cNvPr id="45" name="矩形 44"/>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4" name="矩形 43"/>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7" name="组合 46"/>
          <p:cNvGrpSpPr/>
          <p:nvPr/>
        </p:nvGrpSpPr>
        <p:grpSpPr>
          <a:xfrm>
            <a:off x="611560" y="638652"/>
            <a:ext cx="2782912" cy="45719"/>
            <a:chOff x="708968" y="614323"/>
            <a:chExt cx="2278856" cy="66467"/>
          </a:xfrm>
        </p:grpSpPr>
        <p:cxnSp>
          <p:nvCxnSpPr>
            <p:cNvPr id="48" name="直接连接符 47"/>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50" name="TextBox 49"/>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51" name="TextBox 50"/>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52" name="TextBox 51"/>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graphicFrame>
        <p:nvGraphicFramePr>
          <p:cNvPr id="53" name="图表 52"/>
          <p:cNvGraphicFramePr/>
          <p:nvPr>
            <p:extLst>
              <p:ext uri="{D42A27DB-BD31-4B8C-83A1-F6EECF244321}">
                <p14:modId xmlns:p14="http://schemas.microsoft.com/office/powerpoint/2010/main" val="3352162297"/>
              </p:ext>
            </p:extLst>
          </p:nvPr>
        </p:nvGraphicFramePr>
        <p:xfrm>
          <a:off x="1180767" y="915566"/>
          <a:ext cx="6854474" cy="1224549"/>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54" name="图表 53"/>
          <p:cNvGraphicFramePr/>
          <p:nvPr>
            <p:extLst>
              <p:ext uri="{D42A27DB-BD31-4B8C-83A1-F6EECF244321}">
                <p14:modId xmlns:p14="http://schemas.microsoft.com/office/powerpoint/2010/main" val="3051617113"/>
              </p:ext>
            </p:extLst>
          </p:nvPr>
        </p:nvGraphicFramePr>
        <p:xfrm>
          <a:off x="1189093" y="2140694"/>
          <a:ext cx="6854474" cy="1224549"/>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5" name="图表 54"/>
          <p:cNvGraphicFramePr/>
          <p:nvPr>
            <p:extLst>
              <p:ext uri="{D42A27DB-BD31-4B8C-83A1-F6EECF244321}">
                <p14:modId xmlns:p14="http://schemas.microsoft.com/office/powerpoint/2010/main" val="3963492048"/>
              </p:ext>
            </p:extLst>
          </p:nvPr>
        </p:nvGraphicFramePr>
        <p:xfrm>
          <a:off x="1180767" y="3435846"/>
          <a:ext cx="6854474" cy="1224549"/>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28181071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2"/>
                                        </p:tgtEl>
                                        <p:attrNameLst>
                                          <p:attrName>style.visibility</p:attrName>
                                        </p:attrNameLst>
                                      </p:cBhvr>
                                      <p:to>
                                        <p:strVal val="visible"/>
                                      </p:to>
                                    </p:set>
                                    <p:anim calcmode="lin" valueType="num">
                                      <p:cBhvr>
                                        <p:cTn id="7" dur="500" fill="hold"/>
                                        <p:tgtEl>
                                          <p:spTgt spid="62"/>
                                        </p:tgtEl>
                                        <p:attrNameLst>
                                          <p:attrName>ppt_w</p:attrName>
                                        </p:attrNameLst>
                                      </p:cBhvr>
                                      <p:tavLst>
                                        <p:tav tm="0">
                                          <p:val>
                                            <p:fltVal val="0"/>
                                          </p:val>
                                        </p:tav>
                                        <p:tav tm="100000">
                                          <p:val>
                                            <p:strVal val="#ppt_w"/>
                                          </p:val>
                                        </p:tav>
                                      </p:tavLst>
                                    </p:anim>
                                    <p:anim calcmode="lin" valueType="num">
                                      <p:cBhvr>
                                        <p:cTn id="8" dur="500" fill="hold"/>
                                        <p:tgtEl>
                                          <p:spTgt spid="62"/>
                                        </p:tgtEl>
                                        <p:attrNameLst>
                                          <p:attrName>ppt_h</p:attrName>
                                        </p:attrNameLst>
                                      </p:cBhvr>
                                      <p:tavLst>
                                        <p:tav tm="0">
                                          <p:val>
                                            <p:fltVal val="0"/>
                                          </p:val>
                                        </p:tav>
                                        <p:tav tm="100000">
                                          <p:val>
                                            <p:strVal val="#ppt_h"/>
                                          </p:val>
                                        </p:tav>
                                      </p:tavLst>
                                    </p:anim>
                                    <p:animEffect transition="in" filter="fade">
                                      <p:cBhvr>
                                        <p:cTn id="9" dur="500"/>
                                        <p:tgtEl>
                                          <p:spTgt spid="6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p:cTn id="19" dur="500" fill="hold"/>
                                        <p:tgtEl>
                                          <p:spTgt spid="63"/>
                                        </p:tgtEl>
                                        <p:attrNameLst>
                                          <p:attrName>ppt_w</p:attrName>
                                        </p:attrNameLst>
                                      </p:cBhvr>
                                      <p:tavLst>
                                        <p:tav tm="0">
                                          <p:val>
                                            <p:fltVal val="0"/>
                                          </p:val>
                                        </p:tav>
                                        <p:tav tm="100000">
                                          <p:val>
                                            <p:strVal val="#ppt_w"/>
                                          </p:val>
                                        </p:tav>
                                      </p:tavLst>
                                    </p:anim>
                                    <p:anim calcmode="lin" valueType="num">
                                      <p:cBhvr>
                                        <p:cTn id="20" dur="500" fill="hold"/>
                                        <p:tgtEl>
                                          <p:spTgt spid="63"/>
                                        </p:tgtEl>
                                        <p:attrNameLst>
                                          <p:attrName>ppt_h</p:attrName>
                                        </p:attrNameLst>
                                      </p:cBhvr>
                                      <p:tavLst>
                                        <p:tav tm="0">
                                          <p:val>
                                            <p:fltVal val="0"/>
                                          </p:val>
                                        </p:tav>
                                        <p:tav tm="100000">
                                          <p:val>
                                            <p:strVal val="#ppt_h"/>
                                          </p:val>
                                        </p:tav>
                                      </p:tavLst>
                                    </p:anim>
                                    <p:animEffect transition="in" filter="fade">
                                      <p:cBhvr>
                                        <p:cTn id="21" dur="500"/>
                                        <p:tgtEl>
                                          <p:spTgt spid="63"/>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54"/>
                                        </p:tgtEl>
                                        <p:attrNameLst>
                                          <p:attrName>style.visibility</p:attrName>
                                        </p:attrNameLst>
                                      </p:cBhvr>
                                      <p:to>
                                        <p:strVal val="visible"/>
                                      </p:to>
                                    </p:set>
                                    <p:anim calcmode="lin" valueType="num">
                                      <p:cBhvr>
                                        <p:cTn id="25" dur="500" fill="hold"/>
                                        <p:tgtEl>
                                          <p:spTgt spid="54"/>
                                        </p:tgtEl>
                                        <p:attrNameLst>
                                          <p:attrName>ppt_w</p:attrName>
                                        </p:attrNameLst>
                                      </p:cBhvr>
                                      <p:tavLst>
                                        <p:tav tm="0">
                                          <p:val>
                                            <p:fltVal val="0"/>
                                          </p:val>
                                        </p:tav>
                                        <p:tav tm="100000">
                                          <p:val>
                                            <p:strVal val="#ppt_w"/>
                                          </p:val>
                                        </p:tav>
                                      </p:tavLst>
                                    </p:anim>
                                    <p:anim calcmode="lin" valueType="num">
                                      <p:cBhvr>
                                        <p:cTn id="26" dur="500" fill="hold"/>
                                        <p:tgtEl>
                                          <p:spTgt spid="54"/>
                                        </p:tgtEl>
                                        <p:attrNameLst>
                                          <p:attrName>ppt_h</p:attrName>
                                        </p:attrNameLst>
                                      </p:cBhvr>
                                      <p:tavLst>
                                        <p:tav tm="0">
                                          <p:val>
                                            <p:fltVal val="0"/>
                                          </p:val>
                                        </p:tav>
                                        <p:tav tm="100000">
                                          <p:val>
                                            <p:strVal val="#ppt_h"/>
                                          </p:val>
                                        </p:tav>
                                      </p:tavLst>
                                    </p:anim>
                                    <p:animEffect transition="in" filter="fade">
                                      <p:cBhvr>
                                        <p:cTn id="27" dur="500"/>
                                        <p:tgtEl>
                                          <p:spTgt spid="54"/>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500" fill="hold"/>
                                        <p:tgtEl>
                                          <p:spTgt spid="64"/>
                                        </p:tgtEl>
                                        <p:attrNameLst>
                                          <p:attrName>ppt_w</p:attrName>
                                        </p:attrNameLst>
                                      </p:cBhvr>
                                      <p:tavLst>
                                        <p:tav tm="0">
                                          <p:val>
                                            <p:fltVal val="0"/>
                                          </p:val>
                                        </p:tav>
                                        <p:tav tm="100000">
                                          <p:val>
                                            <p:strVal val="#ppt_w"/>
                                          </p:val>
                                        </p:tav>
                                      </p:tavLst>
                                    </p:anim>
                                    <p:anim calcmode="lin" valueType="num">
                                      <p:cBhvr>
                                        <p:cTn id="32" dur="500" fill="hold"/>
                                        <p:tgtEl>
                                          <p:spTgt spid="64"/>
                                        </p:tgtEl>
                                        <p:attrNameLst>
                                          <p:attrName>ppt_h</p:attrName>
                                        </p:attrNameLst>
                                      </p:cBhvr>
                                      <p:tavLst>
                                        <p:tav tm="0">
                                          <p:val>
                                            <p:fltVal val="0"/>
                                          </p:val>
                                        </p:tav>
                                        <p:tav tm="100000">
                                          <p:val>
                                            <p:strVal val="#ppt_h"/>
                                          </p:val>
                                        </p:tav>
                                      </p:tavLst>
                                    </p:anim>
                                    <p:animEffect transition="in" filter="fade">
                                      <p:cBhvr>
                                        <p:cTn id="33" dur="500"/>
                                        <p:tgtEl>
                                          <p:spTgt spid="64"/>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p:cTn id="37" dur="500" fill="hold"/>
                                        <p:tgtEl>
                                          <p:spTgt spid="55"/>
                                        </p:tgtEl>
                                        <p:attrNameLst>
                                          <p:attrName>ppt_w</p:attrName>
                                        </p:attrNameLst>
                                      </p:cBhvr>
                                      <p:tavLst>
                                        <p:tav tm="0">
                                          <p:val>
                                            <p:fltVal val="0"/>
                                          </p:val>
                                        </p:tav>
                                        <p:tav tm="100000">
                                          <p:val>
                                            <p:strVal val="#ppt_w"/>
                                          </p:val>
                                        </p:tav>
                                      </p:tavLst>
                                    </p:anim>
                                    <p:anim calcmode="lin" valueType="num">
                                      <p:cBhvr>
                                        <p:cTn id="38" dur="500" fill="hold"/>
                                        <p:tgtEl>
                                          <p:spTgt spid="55"/>
                                        </p:tgtEl>
                                        <p:attrNameLst>
                                          <p:attrName>ppt_h</p:attrName>
                                        </p:attrNameLst>
                                      </p:cBhvr>
                                      <p:tavLst>
                                        <p:tav tm="0">
                                          <p:val>
                                            <p:fltVal val="0"/>
                                          </p:val>
                                        </p:tav>
                                        <p:tav tm="100000">
                                          <p:val>
                                            <p:strVal val="#ppt_h"/>
                                          </p:val>
                                        </p:tav>
                                      </p:tavLst>
                                    </p:anim>
                                    <p:animEffect transition="in" filter="fade">
                                      <p:cBhvr>
                                        <p:cTn id="39"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3" grpId="0">
        <p:bldAsOne/>
      </p:bldGraphic>
      <p:bldGraphic spid="54" grpId="0">
        <p:bldAsOne/>
      </p:bldGraphic>
      <p:bldGraphic spid="55" grpId="0">
        <p:bldAsOne/>
      </p:bldGraphic>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1633538" y="1119945"/>
            <a:ext cx="1406525" cy="2876550"/>
            <a:chOff x="1633538" y="962869"/>
            <a:chExt cx="1406525" cy="2876550"/>
          </a:xfrm>
        </p:grpSpPr>
        <p:sp>
          <p:nvSpPr>
            <p:cNvPr id="2" name="MH_Other_1"/>
            <p:cNvSpPr/>
            <p:nvPr/>
          </p:nvSpPr>
          <p:spPr>
            <a:xfrm rot="2576247" flipH="1">
              <a:off x="2606675" y="2786906"/>
              <a:ext cx="433388" cy="395288"/>
            </a:xfrm>
            <a:custGeom>
              <a:avLst/>
              <a:gdLst>
                <a:gd name="connsiteX0" fmla="*/ 366385 w 366385"/>
                <a:gd name="connsiteY0" fmla="*/ 0 h 335034"/>
                <a:gd name="connsiteX1" fmla="*/ 337846 w 366385"/>
                <a:gd name="connsiteY1" fmla="*/ 76876 h 335034"/>
                <a:gd name="connsiteX2" fmla="*/ 288879 w 366385"/>
                <a:gd name="connsiteY2" fmla="*/ 288098 h 335034"/>
                <a:gd name="connsiteX3" fmla="*/ 284108 w 366385"/>
                <a:gd name="connsiteY3" fmla="*/ 335034 h 335034"/>
                <a:gd name="connsiteX4" fmla="*/ 0 w 366385"/>
                <a:gd name="connsiteY4" fmla="*/ 300575 h 335034"/>
                <a:gd name="connsiteX5" fmla="*/ 230794 w 366385"/>
                <a:gd name="connsiteY5" fmla="*/ 0 h 33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385" h="335034">
                  <a:moveTo>
                    <a:pt x="366385" y="0"/>
                  </a:moveTo>
                  <a:lnTo>
                    <a:pt x="337846" y="76876"/>
                  </a:lnTo>
                  <a:cubicBezTo>
                    <a:pt x="315480" y="146083"/>
                    <a:pt x="299168" y="216762"/>
                    <a:pt x="288879" y="288098"/>
                  </a:cubicBezTo>
                  <a:lnTo>
                    <a:pt x="284108" y="335034"/>
                  </a:lnTo>
                  <a:lnTo>
                    <a:pt x="0" y="300575"/>
                  </a:lnTo>
                  <a:lnTo>
                    <a:pt x="230794" y="0"/>
                  </a:lnTo>
                  <a:close/>
                </a:path>
              </a:pathLst>
            </a:custGeom>
            <a:solidFill>
              <a:srgbClr val="F971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latin typeface="Arial" panose="020B0604020202020204" pitchFamily="34" charset="0"/>
                <a:ea typeface="微软雅黑" panose="020B0503020204020204" pitchFamily="34" charset="-122"/>
              </a:endParaRPr>
            </a:p>
          </p:txBody>
        </p:sp>
        <p:sp>
          <p:nvSpPr>
            <p:cNvPr id="3" name="MH_Other_2"/>
            <p:cNvSpPr/>
            <p:nvPr/>
          </p:nvSpPr>
          <p:spPr>
            <a:xfrm rot="19023753">
              <a:off x="1633538" y="2786906"/>
              <a:ext cx="433387" cy="395288"/>
            </a:xfrm>
            <a:custGeom>
              <a:avLst/>
              <a:gdLst>
                <a:gd name="connsiteX0" fmla="*/ 366385 w 366385"/>
                <a:gd name="connsiteY0" fmla="*/ 0 h 335034"/>
                <a:gd name="connsiteX1" fmla="*/ 337846 w 366385"/>
                <a:gd name="connsiteY1" fmla="*/ 76876 h 335034"/>
                <a:gd name="connsiteX2" fmla="*/ 288879 w 366385"/>
                <a:gd name="connsiteY2" fmla="*/ 288098 h 335034"/>
                <a:gd name="connsiteX3" fmla="*/ 284108 w 366385"/>
                <a:gd name="connsiteY3" fmla="*/ 335034 h 335034"/>
                <a:gd name="connsiteX4" fmla="*/ 0 w 366385"/>
                <a:gd name="connsiteY4" fmla="*/ 300575 h 335034"/>
                <a:gd name="connsiteX5" fmla="*/ 230794 w 366385"/>
                <a:gd name="connsiteY5" fmla="*/ 0 h 33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385" h="335034">
                  <a:moveTo>
                    <a:pt x="366385" y="0"/>
                  </a:moveTo>
                  <a:lnTo>
                    <a:pt x="337846" y="76876"/>
                  </a:lnTo>
                  <a:cubicBezTo>
                    <a:pt x="315480" y="146083"/>
                    <a:pt x="299168" y="216762"/>
                    <a:pt x="288879" y="288098"/>
                  </a:cubicBezTo>
                  <a:lnTo>
                    <a:pt x="284108" y="335034"/>
                  </a:lnTo>
                  <a:lnTo>
                    <a:pt x="0" y="300575"/>
                  </a:lnTo>
                  <a:lnTo>
                    <a:pt x="230794" y="0"/>
                  </a:lnTo>
                  <a:close/>
                </a:path>
              </a:pathLst>
            </a:custGeom>
            <a:solidFill>
              <a:srgbClr val="F971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latin typeface="Arial" panose="020B0604020202020204" pitchFamily="34" charset="0"/>
                <a:ea typeface="微软雅黑" panose="020B0503020204020204" pitchFamily="34" charset="-122"/>
              </a:endParaRPr>
            </a:p>
          </p:txBody>
        </p:sp>
        <p:sp>
          <p:nvSpPr>
            <p:cNvPr id="4" name="MH_Other_3"/>
            <p:cNvSpPr/>
            <p:nvPr/>
          </p:nvSpPr>
          <p:spPr>
            <a:xfrm>
              <a:off x="2036763" y="962869"/>
              <a:ext cx="600075" cy="450850"/>
            </a:xfrm>
            <a:custGeom>
              <a:avLst/>
              <a:gdLst>
                <a:gd name="connsiteX0" fmla="*/ 253462 w 506925"/>
                <a:gd name="connsiteY0" fmla="*/ 0 h 380829"/>
                <a:gd name="connsiteX1" fmla="*/ 360131 w 506925"/>
                <a:gd name="connsiteY1" fmla="*/ 88010 h 380829"/>
                <a:gd name="connsiteX2" fmla="*/ 442971 w 506925"/>
                <a:gd name="connsiteY2" fmla="*/ 179157 h 380829"/>
                <a:gd name="connsiteX3" fmla="*/ 506925 w 506925"/>
                <a:gd name="connsiteY3" fmla="*/ 264681 h 380829"/>
                <a:gd name="connsiteX4" fmla="*/ 492936 w 506925"/>
                <a:gd name="connsiteY4" fmla="*/ 281636 h 380829"/>
                <a:gd name="connsiteX5" fmla="*/ 253462 w 506925"/>
                <a:gd name="connsiteY5" fmla="*/ 380829 h 380829"/>
                <a:gd name="connsiteX6" fmla="*/ 13988 w 506925"/>
                <a:gd name="connsiteY6" fmla="*/ 281636 h 380829"/>
                <a:gd name="connsiteX7" fmla="*/ 0 w 506925"/>
                <a:gd name="connsiteY7" fmla="*/ 264682 h 380829"/>
                <a:gd name="connsiteX8" fmla="*/ 63954 w 506925"/>
                <a:gd name="connsiteY8" fmla="*/ 179157 h 380829"/>
                <a:gd name="connsiteX9" fmla="*/ 146794 w 506925"/>
                <a:gd name="connsiteY9" fmla="*/ 88010 h 38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6925" h="380829">
                  <a:moveTo>
                    <a:pt x="253462" y="0"/>
                  </a:moveTo>
                  <a:lnTo>
                    <a:pt x="360131" y="88010"/>
                  </a:lnTo>
                  <a:cubicBezTo>
                    <a:pt x="389165" y="117044"/>
                    <a:pt x="416814" y="147462"/>
                    <a:pt x="442971" y="179157"/>
                  </a:cubicBezTo>
                  <a:lnTo>
                    <a:pt x="506925" y="264681"/>
                  </a:lnTo>
                  <a:lnTo>
                    <a:pt x="492936" y="281636"/>
                  </a:lnTo>
                  <a:cubicBezTo>
                    <a:pt x="431650" y="342923"/>
                    <a:pt x="346983" y="380829"/>
                    <a:pt x="253462" y="380829"/>
                  </a:cubicBezTo>
                  <a:cubicBezTo>
                    <a:pt x="159942" y="380829"/>
                    <a:pt x="75275" y="342923"/>
                    <a:pt x="13988" y="281636"/>
                  </a:cubicBezTo>
                  <a:lnTo>
                    <a:pt x="0" y="264682"/>
                  </a:lnTo>
                  <a:lnTo>
                    <a:pt x="63954" y="179157"/>
                  </a:lnTo>
                  <a:cubicBezTo>
                    <a:pt x="90111" y="147462"/>
                    <a:pt x="117761" y="117044"/>
                    <a:pt x="146794" y="88010"/>
                  </a:cubicBezTo>
                  <a:close/>
                </a:path>
              </a:pathLst>
            </a:cu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dirty="0">
                  <a:solidFill>
                    <a:srgbClr val="FEFFFF"/>
                  </a:solidFill>
                  <a:latin typeface="Arial" panose="020B0604020202020204" pitchFamily="34" charset="0"/>
                  <a:ea typeface="微软雅黑" panose="020B0503020204020204" pitchFamily="34" charset="-122"/>
                </a:rPr>
                <a:t>A</a:t>
              </a:r>
              <a:endParaRPr lang="zh-CN" altLang="en-US" dirty="0">
                <a:solidFill>
                  <a:srgbClr val="FEFFFF"/>
                </a:solidFill>
                <a:latin typeface="Arial" panose="020B0604020202020204" pitchFamily="34" charset="0"/>
                <a:ea typeface="微软雅黑" panose="020B0503020204020204" pitchFamily="34" charset="-122"/>
              </a:endParaRPr>
            </a:p>
          </p:txBody>
        </p:sp>
        <p:sp>
          <p:nvSpPr>
            <p:cNvPr id="5" name="MH_SubTitle_1"/>
            <p:cNvSpPr/>
            <p:nvPr/>
          </p:nvSpPr>
          <p:spPr>
            <a:xfrm>
              <a:off x="1765300" y="1275606"/>
              <a:ext cx="1141413" cy="1871663"/>
            </a:xfrm>
            <a:custGeom>
              <a:avLst/>
              <a:gdLst>
                <a:gd name="connsiteX0" fmla="*/ 736063 w 965199"/>
                <a:gd name="connsiteY0" fmla="*/ 0 h 1582148"/>
                <a:gd name="connsiteX1" fmla="*/ 745997 w 965199"/>
                <a:gd name="connsiteY1" fmla="*/ 13285 h 1582148"/>
                <a:gd name="connsiteX2" fmla="*/ 965199 w 965199"/>
                <a:gd name="connsiteY2" fmla="*/ 730905 h 1582148"/>
                <a:gd name="connsiteX3" fmla="*/ 672109 w 965199"/>
                <a:gd name="connsiteY3" fmla="*/ 1547336 h 1582148"/>
                <a:gd name="connsiteX4" fmla="*/ 640470 w 965199"/>
                <a:gd name="connsiteY4" fmla="*/ 1582148 h 1582148"/>
                <a:gd name="connsiteX5" fmla="*/ 630901 w 965199"/>
                <a:gd name="connsiteY5" fmla="*/ 1576954 h 1582148"/>
                <a:gd name="connsiteX6" fmla="*/ 482599 w 965199"/>
                <a:gd name="connsiteY6" fmla="*/ 1547013 h 1582148"/>
                <a:gd name="connsiteX7" fmla="*/ 334297 w 965199"/>
                <a:gd name="connsiteY7" fmla="*/ 1576954 h 1582148"/>
                <a:gd name="connsiteX8" fmla="*/ 324730 w 965199"/>
                <a:gd name="connsiteY8" fmla="*/ 1582147 h 1582148"/>
                <a:gd name="connsiteX9" fmla="*/ 293092 w 965199"/>
                <a:gd name="connsiteY9" fmla="*/ 1547336 h 1582148"/>
                <a:gd name="connsiteX10" fmla="*/ 0 w 965199"/>
                <a:gd name="connsiteY10" fmla="*/ 730905 h 1582148"/>
                <a:gd name="connsiteX11" fmla="*/ 219204 w 965199"/>
                <a:gd name="connsiteY11" fmla="*/ 13285 h 1582148"/>
                <a:gd name="connsiteX12" fmla="*/ 229138 w 965199"/>
                <a:gd name="connsiteY12" fmla="*/ 1 h 1582148"/>
                <a:gd name="connsiteX13" fmla="*/ 243126 w 965199"/>
                <a:gd name="connsiteY13" fmla="*/ 16955 h 1582148"/>
                <a:gd name="connsiteX14" fmla="*/ 482600 w 965199"/>
                <a:gd name="connsiteY14" fmla="*/ 116148 h 1582148"/>
                <a:gd name="connsiteX15" fmla="*/ 722074 w 965199"/>
                <a:gd name="connsiteY15" fmla="*/ 16955 h 1582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5199" h="1582148">
                  <a:moveTo>
                    <a:pt x="736063" y="0"/>
                  </a:moveTo>
                  <a:lnTo>
                    <a:pt x="745997" y="13285"/>
                  </a:lnTo>
                  <a:cubicBezTo>
                    <a:pt x="884390" y="218134"/>
                    <a:pt x="965199" y="465083"/>
                    <a:pt x="965199" y="730905"/>
                  </a:cubicBezTo>
                  <a:cubicBezTo>
                    <a:pt x="965199" y="1041033"/>
                    <a:pt x="855208" y="1325469"/>
                    <a:pt x="672109" y="1547336"/>
                  </a:cubicBezTo>
                  <a:lnTo>
                    <a:pt x="640470" y="1582148"/>
                  </a:lnTo>
                  <a:lnTo>
                    <a:pt x="630901" y="1576954"/>
                  </a:lnTo>
                  <a:cubicBezTo>
                    <a:pt x="585319" y="1557674"/>
                    <a:pt x="535204" y="1547013"/>
                    <a:pt x="482599" y="1547013"/>
                  </a:cubicBezTo>
                  <a:cubicBezTo>
                    <a:pt x="429994" y="1547013"/>
                    <a:pt x="379879" y="1557674"/>
                    <a:pt x="334297" y="1576954"/>
                  </a:cubicBezTo>
                  <a:lnTo>
                    <a:pt x="324730" y="1582147"/>
                  </a:lnTo>
                  <a:lnTo>
                    <a:pt x="293092" y="1547336"/>
                  </a:lnTo>
                  <a:cubicBezTo>
                    <a:pt x="109991" y="1325469"/>
                    <a:pt x="0" y="1041033"/>
                    <a:pt x="0" y="730905"/>
                  </a:cubicBezTo>
                  <a:cubicBezTo>
                    <a:pt x="0" y="465083"/>
                    <a:pt x="80810" y="218134"/>
                    <a:pt x="219204" y="13285"/>
                  </a:cubicBezTo>
                  <a:lnTo>
                    <a:pt x="229138" y="1"/>
                  </a:lnTo>
                  <a:lnTo>
                    <a:pt x="243126" y="16955"/>
                  </a:lnTo>
                  <a:cubicBezTo>
                    <a:pt x="304413" y="78242"/>
                    <a:pt x="389080" y="116148"/>
                    <a:pt x="482600" y="116148"/>
                  </a:cubicBezTo>
                  <a:cubicBezTo>
                    <a:pt x="576121" y="116148"/>
                    <a:pt x="660787" y="78242"/>
                    <a:pt x="722074" y="16955"/>
                  </a:cubicBezTo>
                  <a:close/>
                </a:path>
              </a:pathLst>
            </a:custGeom>
            <a:solidFill>
              <a:srgbClr val="38B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dirty="0">
                  <a:solidFill>
                    <a:srgbClr val="FFFFFF"/>
                  </a:solidFill>
                  <a:latin typeface="Arial" panose="020B0604020202020204" pitchFamily="34" charset="0"/>
                  <a:ea typeface="微软雅黑" panose="020B0503020204020204" pitchFamily="34" charset="-122"/>
                </a:rPr>
                <a:t>LOREM</a:t>
              </a:r>
              <a:endParaRPr lang="zh-CN" altLang="en-US" dirty="0">
                <a:solidFill>
                  <a:srgbClr val="FFFFFF"/>
                </a:solidFill>
                <a:latin typeface="Arial" panose="020B0604020202020204" pitchFamily="34" charset="0"/>
                <a:ea typeface="微软雅黑" panose="020B0503020204020204" pitchFamily="34" charset="-122"/>
              </a:endParaRPr>
            </a:p>
          </p:txBody>
        </p:sp>
        <p:cxnSp>
          <p:nvCxnSpPr>
            <p:cNvPr id="6" name="MH_Other_4"/>
            <p:cNvCxnSpPr/>
            <p:nvPr/>
          </p:nvCxnSpPr>
          <p:spPr>
            <a:xfrm>
              <a:off x="2222500" y="3147269"/>
              <a:ext cx="0" cy="461962"/>
            </a:xfrm>
            <a:prstGeom prst="line">
              <a:avLst/>
            </a:prstGeom>
            <a:ln>
              <a:solidFill>
                <a:srgbClr val="2BC3B6"/>
              </a:solidFill>
            </a:ln>
          </p:spPr>
          <p:style>
            <a:lnRef idx="1">
              <a:schemeClr val="accent1"/>
            </a:lnRef>
            <a:fillRef idx="0">
              <a:schemeClr val="accent1"/>
            </a:fillRef>
            <a:effectRef idx="0">
              <a:schemeClr val="accent1"/>
            </a:effectRef>
            <a:fontRef idx="minor">
              <a:schemeClr val="tx1"/>
            </a:fontRef>
          </p:style>
        </p:cxnSp>
        <p:cxnSp>
          <p:nvCxnSpPr>
            <p:cNvPr id="7" name="MH_Other_5"/>
            <p:cNvCxnSpPr/>
            <p:nvPr/>
          </p:nvCxnSpPr>
          <p:spPr>
            <a:xfrm>
              <a:off x="2336800" y="3377456"/>
              <a:ext cx="0" cy="461963"/>
            </a:xfrm>
            <a:prstGeom prst="line">
              <a:avLst/>
            </a:prstGeom>
            <a:ln>
              <a:solidFill>
                <a:srgbClr val="2BC3B6"/>
              </a:solidFill>
            </a:ln>
          </p:spPr>
          <p:style>
            <a:lnRef idx="1">
              <a:schemeClr val="accent1"/>
            </a:lnRef>
            <a:fillRef idx="0">
              <a:schemeClr val="accent1"/>
            </a:fillRef>
            <a:effectRef idx="0">
              <a:schemeClr val="accent1"/>
            </a:effectRef>
            <a:fontRef idx="minor">
              <a:schemeClr val="tx1"/>
            </a:fontRef>
          </p:style>
        </p:cxnSp>
        <p:cxnSp>
          <p:nvCxnSpPr>
            <p:cNvPr id="8" name="MH_Other_6"/>
            <p:cNvCxnSpPr/>
            <p:nvPr/>
          </p:nvCxnSpPr>
          <p:spPr>
            <a:xfrm>
              <a:off x="2449513" y="3147269"/>
              <a:ext cx="0" cy="592137"/>
            </a:xfrm>
            <a:prstGeom prst="line">
              <a:avLst/>
            </a:prstGeom>
            <a:ln>
              <a:solidFill>
                <a:srgbClr val="2BC3B6"/>
              </a:solidFill>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614738" y="1086078"/>
            <a:ext cx="1406525" cy="2776537"/>
            <a:chOff x="3614738" y="929002"/>
            <a:chExt cx="1406525" cy="2776537"/>
          </a:xfrm>
        </p:grpSpPr>
        <p:sp>
          <p:nvSpPr>
            <p:cNvPr id="23" name="MH_Other_1"/>
            <p:cNvSpPr/>
            <p:nvPr/>
          </p:nvSpPr>
          <p:spPr>
            <a:xfrm rot="2576247" flipH="1">
              <a:off x="4587875" y="2753039"/>
              <a:ext cx="433388" cy="395288"/>
            </a:xfrm>
            <a:custGeom>
              <a:avLst/>
              <a:gdLst>
                <a:gd name="connsiteX0" fmla="*/ 366385 w 366385"/>
                <a:gd name="connsiteY0" fmla="*/ 0 h 335034"/>
                <a:gd name="connsiteX1" fmla="*/ 337846 w 366385"/>
                <a:gd name="connsiteY1" fmla="*/ 76876 h 335034"/>
                <a:gd name="connsiteX2" fmla="*/ 288879 w 366385"/>
                <a:gd name="connsiteY2" fmla="*/ 288098 h 335034"/>
                <a:gd name="connsiteX3" fmla="*/ 284108 w 366385"/>
                <a:gd name="connsiteY3" fmla="*/ 335034 h 335034"/>
                <a:gd name="connsiteX4" fmla="*/ 0 w 366385"/>
                <a:gd name="connsiteY4" fmla="*/ 300575 h 335034"/>
                <a:gd name="connsiteX5" fmla="*/ 230794 w 366385"/>
                <a:gd name="connsiteY5" fmla="*/ 0 h 33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385" h="335034">
                  <a:moveTo>
                    <a:pt x="366385" y="0"/>
                  </a:moveTo>
                  <a:lnTo>
                    <a:pt x="337846" y="76876"/>
                  </a:lnTo>
                  <a:cubicBezTo>
                    <a:pt x="315480" y="146083"/>
                    <a:pt x="299168" y="216762"/>
                    <a:pt x="288879" y="288098"/>
                  </a:cubicBezTo>
                  <a:lnTo>
                    <a:pt x="284108" y="335034"/>
                  </a:lnTo>
                  <a:lnTo>
                    <a:pt x="0" y="300575"/>
                  </a:lnTo>
                  <a:lnTo>
                    <a:pt x="230794" y="0"/>
                  </a:lnTo>
                  <a:close/>
                </a:path>
              </a:pathLst>
            </a:custGeom>
            <a:solidFill>
              <a:srgbClr val="F971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latin typeface="Arial" panose="020B0604020202020204" pitchFamily="34" charset="0"/>
                <a:ea typeface="微软雅黑" panose="020B0503020204020204" pitchFamily="34" charset="-122"/>
              </a:endParaRPr>
            </a:p>
          </p:txBody>
        </p:sp>
        <p:sp>
          <p:nvSpPr>
            <p:cNvPr id="24" name="MH_Other_2"/>
            <p:cNvSpPr/>
            <p:nvPr/>
          </p:nvSpPr>
          <p:spPr>
            <a:xfrm rot="19023753">
              <a:off x="3614738" y="2753039"/>
              <a:ext cx="433387" cy="395288"/>
            </a:xfrm>
            <a:custGeom>
              <a:avLst/>
              <a:gdLst>
                <a:gd name="connsiteX0" fmla="*/ 366385 w 366385"/>
                <a:gd name="connsiteY0" fmla="*/ 0 h 335034"/>
                <a:gd name="connsiteX1" fmla="*/ 337846 w 366385"/>
                <a:gd name="connsiteY1" fmla="*/ 76876 h 335034"/>
                <a:gd name="connsiteX2" fmla="*/ 288879 w 366385"/>
                <a:gd name="connsiteY2" fmla="*/ 288098 h 335034"/>
                <a:gd name="connsiteX3" fmla="*/ 284108 w 366385"/>
                <a:gd name="connsiteY3" fmla="*/ 335034 h 335034"/>
                <a:gd name="connsiteX4" fmla="*/ 0 w 366385"/>
                <a:gd name="connsiteY4" fmla="*/ 300575 h 335034"/>
                <a:gd name="connsiteX5" fmla="*/ 230794 w 366385"/>
                <a:gd name="connsiteY5" fmla="*/ 0 h 33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385" h="335034">
                  <a:moveTo>
                    <a:pt x="366385" y="0"/>
                  </a:moveTo>
                  <a:lnTo>
                    <a:pt x="337846" y="76876"/>
                  </a:lnTo>
                  <a:cubicBezTo>
                    <a:pt x="315480" y="146083"/>
                    <a:pt x="299168" y="216762"/>
                    <a:pt x="288879" y="288098"/>
                  </a:cubicBezTo>
                  <a:lnTo>
                    <a:pt x="284108" y="335034"/>
                  </a:lnTo>
                  <a:lnTo>
                    <a:pt x="0" y="300575"/>
                  </a:lnTo>
                  <a:lnTo>
                    <a:pt x="230794" y="0"/>
                  </a:lnTo>
                  <a:close/>
                </a:path>
              </a:pathLst>
            </a:custGeom>
            <a:solidFill>
              <a:srgbClr val="F971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latin typeface="Arial" panose="020B0604020202020204" pitchFamily="34" charset="0"/>
                <a:ea typeface="微软雅黑" panose="020B0503020204020204" pitchFamily="34" charset="-122"/>
              </a:endParaRPr>
            </a:p>
          </p:txBody>
        </p:sp>
        <p:sp>
          <p:nvSpPr>
            <p:cNvPr id="25" name="MH_Other_3"/>
            <p:cNvSpPr/>
            <p:nvPr/>
          </p:nvSpPr>
          <p:spPr>
            <a:xfrm>
              <a:off x="4017963" y="929002"/>
              <a:ext cx="600075" cy="450850"/>
            </a:xfrm>
            <a:custGeom>
              <a:avLst/>
              <a:gdLst>
                <a:gd name="connsiteX0" fmla="*/ 253462 w 506925"/>
                <a:gd name="connsiteY0" fmla="*/ 0 h 380829"/>
                <a:gd name="connsiteX1" fmla="*/ 360131 w 506925"/>
                <a:gd name="connsiteY1" fmla="*/ 88010 h 380829"/>
                <a:gd name="connsiteX2" fmla="*/ 442971 w 506925"/>
                <a:gd name="connsiteY2" fmla="*/ 179157 h 380829"/>
                <a:gd name="connsiteX3" fmla="*/ 506925 w 506925"/>
                <a:gd name="connsiteY3" fmla="*/ 264681 h 380829"/>
                <a:gd name="connsiteX4" fmla="*/ 492936 w 506925"/>
                <a:gd name="connsiteY4" fmla="*/ 281636 h 380829"/>
                <a:gd name="connsiteX5" fmla="*/ 253462 w 506925"/>
                <a:gd name="connsiteY5" fmla="*/ 380829 h 380829"/>
                <a:gd name="connsiteX6" fmla="*/ 13988 w 506925"/>
                <a:gd name="connsiteY6" fmla="*/ 281636 h 380829"/>
                <a:gd name="connsiteX7" fmla="*/ 0 w 506925"/>
                <a:gd name="connsiteY7" fmla="*/ 264682 h 380829"/>
                <a:gd name="connsiteX8" fmla="*/ 63954 w 506925"/>
                <a:gd name="connsiteY8" fmla="*/ 179157 h 380829"/>
                <a:gd name="connsiteX9" fmla="*/ 146794 w 506925"/>
                <a:gd name="connsiteY9" fmla="*/ 88010 h 38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6925" h="380829">
                  <a:moveTo>
                    <a:pt x="253462" y="0"/>
                  </a:moveTo>
                  <a:lnTo>
                    <a:pt x="360131" y="88010"/>
                  </a:lnTo>
                  <a:cubicBezTo>
                    <a:pt x="389165" y="117044"/>
                    <a:pt x="416814" y="147462"/>
                    <a:pt x="442971" y="179157"/>
                  </a:cubicBezTo>
                  <a:lnTo>
                    <a:pt x="506925" y="264681"/>
                  </a:lnTo>
                  <a:lnTo>
                    <a:pt x="492936" y="281636"/>
                  </a:lnTo>
                  <a:cubicBezTo>
                    <a:pt x="431650" y="342923"/>
                    <a:pt x="346983" y="380829"/>
                    <a:pt x="253462" y="380829"/>
                  </a:cubicBezTo>
                  <a:cubicBezTo>
                    <a:pt x="159942" y="380829"/>
                    <a:pt x="75275" y="342923"/>
                    <a:pt x="13988" y="281636"/>
                  </a:cubicBezTo>
                  <a:lnTo>
                    <a:pt x="0" y="264682"/>
                  </a:lnTo>
                  <a:lnTo>
                    <a:pt x="63954" y="179157"/>
                  </a:lnTo>
                  <a:cubicBezTo>
                    <a:pt x="90111" y="147462"/>
                    <a:pt x="117761" y="117044"/>
                    <a:pt x="146794" y="88010"/>
                  </a:cubicBezTo>
                  <a:close/>
                </a:path>
              </a:pathLst>
            </a:cu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dirty="0" smtClean="0">
                  <a:solidFill>
                    <a:srgbClr val="FEFFFF"/>
                  </a:solidFill>
                  <a:latin typeface="Arial" panose="020B0604020202020204" pitchFamily="34" charset="0"/>
                  <a:ea typeface="微软雅黑" panose="020B0503020204020204" pitchFamily="34" charset="-122"/>
                </a:rPr>
                <a:t>B</a:t>
              </a:r>
              <a:endParaRPr lang="zh-CN" altLang="en-US" dirty="0">
                <a:solidFill>
                  <a:srgbClr val="FEFFFF"/>
                </a:solidFill>
                <a:latin typeface="Arial" panose="020B0604020202020204" pitchFamily="34" charset="0"/>
                <a:ea typeface="微软雅黑" panose="020B0503020204020204" pitchFamily="34" charset="-122"/>
              </a:endParaRPr>
            </a:p>
          </p:txBody>
        </p:sp>
        <p:sp>
          <p:nvSpPr>
            <p:cNvPr id="26" name="MH_SubTitle_1"/>
            <p:cNvSpPr/>
            <p:nvPr/>
          </p:nvSpPr>
          <p:spPr>
            <a:xfrm>
              <a:off x="3746500" y="1241739"/>
              <a:ext cx="1141413" cy="1871663"/>
            </a:xfrm>
            <a:custGeom>
              <a:avLst/>
              <a:gdLst>
                <a:gd name="connsiteX0" fmla="*/ 736063 w 965199"/>
                <a:gd name="connsiteY0" fmla="*/ 0 h 1582148"/>
                <a:gd name="connsiteX1" fmla="*/ 745997 w 965199"/>
                <a:gd name="connsiteY1" fmla="*/ 13285 h 1582148"/>
                <a:gd name="connsiteX2" fmla="*/ 965199 w 965199"/>
                <a:gd name="connsiteY2" fmla="*/ 730905 h 1582148"/>
                <a:gd name="connsiteX3" fmla="*/ 672109 w 965199"/>
                <a:gd name="connsiteY3" fmla="*/ 1547336 h 1582148"/>
                <a:gd name="connsiteX4" fmla="*/ 640470 w 965199"/>
                <a:gd name="connsiteY4" fmla="*/ 1582148 h 1582148"/>
                <a:gd name="connsiteX5" fmla="*/ 630901 w 965199"/>
                <a:gd name="connsiteY5" fmla="*/ 1576954 h 1582148"/>
                <a:gd name="connsiteX6" fmla="*/ 482599 w 965199"/>
                <a:gd name="connsiteY6" fmla="*/ 1547013 h 1582148"/>
                <a:gd name="connsiteX7" fmla="*/ 334297 w 965199"/>
                <a:gd name="connsiteY7" fmla="*/ 1576954 h 1582148"/>
                <a:gd name="connsiteX8" fmla="*/ 324730 w 965199"/>
                <a:gd name="connsiteY8" fmla="*/ 1582147 h 1582148"/>
                <a:gd name="connsiteX9" fmla="*/ 293092 w 965199"/>
                <a:gd name="connsiteY9" fmla="*/ 1547336 h 1582148"/>
                <a:gd name="connsiteX10" fmla="*/ 0 w 965199"/>
                <a:gd name="connsiteY10" fmla="*/ 730905 h 1582148"/>
                <a:gd name="connsiteX11" fmla="*/ 219204 w 965199"/>
                <a:gd name="connsiteY11" fmla="*/ 13285 h 1582148"/>
                <a:gd name="connsiteX12" fmla="*/ 229138 w 965199"/>
                <a:gd name="connsiteY12" fmla="*/ 1 h 1582148"/>
                <a:gd name="connsiteX13" fmla="*/ 243126 w 965199"/>
                <a:gd name="connsiteY13" fmla="*/ 16955 h 1582148"/>
                <a:gd name="connsiteX14" fmla="*/ 482600 w 965199"/>
                <a:gd name="connsiteY14" fmla="*/ 116148 h 1582148"/>
                <a:gd name="connsiteX15" fmla="*/ 722074 w 965199"/>
                <a:gd name="connsiteY15" fmla="*/ 16955 h 1582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5199" h="1582148">
                  <a:moveTo>
                    <a:pt x="736063" y="0"/>
                  </a:moveTo>
                  <a:lnTo>
                    <a:pt x="745997" y="13285"/>
                  </a:lnTo>
                  <a:cubicBezTo>
                    <a:pt x="884390" y="218134"/>
                    <a:pt x="965199" y="465083"/>
                    <a:pt x="965199" y="730905"/>
                  </a:cubicBezTo>
                  <a:cubicBezTo>
                    <a:pt x="965199" y="1041033"/>
                    <a:pt x="855208" y="1325469"/>
                    <a:pt x="672109" y="1547336"/>
                  </a:cubicBezTo>
                  <a:lnTo>
                    <a:pt x="640470" y="1582148"/>
                  </a:lnTo>
                  <a:lnTo>
                    <a:pt x="630901" y="1576954"/>
                  </a:lnTo>
                  <a:cubicBezTo>
                    <a:pt x="585319" y="1557674"/>
                    <a:pt x="535204" y="1547013"/>
                    <a:pt x="482599" y="1547013"/>
                  </a:cubicBezTo>
                  <a:cubicBezTo>
                    <a:pt x="429994" y="1547013"/>
                    <a:pt x="379879" y="1557674"/>
                    <a:pt x="334297" y="1576954"/>
                  </a:cubicBezTo>
                  <a:lnTo>
                    <a:pt x="324730" y="1582147"/>
                  </a:lnTo>
                  <a:lnTo>
                    <a:pt x="293092" y="1547336"/>
                  </a:lnTo>
                  <a:cubicBezTo>
                    <a:pt x="109991" y="1325469"/>
                    <a:pt x="0" y="1041033"/>
                    <a:pt x="0" y="730905"/>
                  </a:cubicBezTo>
                  <a:cubicBezTo>
                    <a:pt x="0" y="465083"/>
                    <a:pt x="80810" y="218134"/>
                    <a:pt x="219204" y="13285"/>
                  </a:cubicBezTo>
                  <a:lnTo>
                    <a:pt x="229138" y="1"/>
                  </a:lnTo>
                  <a:lnTo>
                    <a:pt x="243126" y="16955"/>
                  </a:lnTo>
                  <a:cubicBezTo>
                    <a:pt x="304413" y="78242"/>
                    <a:pt x="389080" y="116148"/>
                    <a:pt x="482600" y="116148"/>
                  </a:cubicBezTo>
                  <a:cubicBezTo>
                    <a:pt x="576121" y="116148"/>
                    <a:pt x="660787" y="78242"/>
                    <a:pt x="722074" y="16955"/>
                  </a:cubicBezTo>
                  <a:close/>
                </a:path>
              </a:pathLst>
            </a:custGeom>
            <a:solidFill>
              <a:srgbClr val="38B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a:solidFill>
                    <a:srgbClr val="FFFFFF"/>
                  </a:solidFill>
                  <a:latin typeface="Arial" panose="020B0604020202020204" pitchFamily="34" charset="0"/>
                  <a:ea typeface="微软雅黑" panose="020B0503020204020204" pitchFamily="34" charset="-122"/>
                </a:rPr>
                <a:t>LOREM</a:t>
              </a:r>
              <a:endParaRPr lang="zh-CN" altLang="en-US">
                <a:solidFill>
                  <a:srgbClr val="FFFFFF"/>
                </a:solidFill>
                <a:latin typeface="Arial" panose="020B0604020202020204" pitchFamily="34" charset="0"/>
                <a:ea typeface="微软雅黑" panose="020B0503020204020204" pitchFamily="34" charset="-122"/>
              </a:endParaRPr>
            </a:p>
          </p:txBody>
        </p:sp>
        <p:cxnSp>
          <p:nvCxnSpPr>
            <p:cNvPr id="27" name="MH_Other_4"/>
            <p:cNvCxnSpPr/>
            <p:nvPr/>
          </p:nvCxnSpPr>
          <p:spPr>
            <a:xfrm>
              <a:off x="4203700" y="3113402"/>
              <a:ext cx="0" cy="461962"/>
            </a:xfrm>
            <a:prstGeom prst="line">
              <a:avLst/>
            </a:prstGeom>
            <a:ln>
              <a:solidFill>
                <a:srgbClr val="2BC3B6"/>
              </a:solidFill>
            </a:ln>
          </p:spPr>
          <p:style>
            <a:lnRef idx="1">
              <a:schemeClr val="accent1"/>
            </a:lnRef>
            <a:fillRef idx="0">
              <a:schemeClr val="accent1"/>
            </a:fillRef>
            <a:effectRef idx="0">
              <a:schemeClr val="accent1"/>
            </a:effectRef>
            <a:fontRef idx="minor">
              <a:schemeClr val="tx1"/>
            </a:fontRef>
          </p:style>
        </p:cxnSp>
        <p:cxnSp>
          <p:nvCxnSpPr>
            <p:cNvPr id="28" name="MH_Other_6"/>
            <p:cNvCxnSpPr/>
            <p:nvPr/>
          </p:nvCxnSpPr>
          <p:spPr>
            <a:xfrm>
              <a:off x="4430713" y="3113402"/>
              <a:ext cx="0" cy="592137"/>
            </a:xfrm>
            <a:prstGeom prst="line">
              <a:avLst/>
            </a:prstGeom>
            <a:ln>
              <a:solidFill>
                <a:srgbClr val="2BC3B6"/>
              </a:solidFill>
            </a:ln>
          </p:spPr>
          <p:style>
            <a:lnRef idx="1">
              <a:schemeClr val="accent1"/>
            </a:lnRef>
            <a:fillRef idx="0">
              <a:schemeClr val="accent1"/>
            </a:fillRef>
            <a:effectRef idx="0">
              <a:schemeClr val="accent1"/>
            </a:effectRef>
            <a:fontRef idx="minor">
              <a:schemeClr val="tx1"/>
            </a:fontRef>
          </p:style>
        </p:cxnSp>
      </p:grpSp>
      <p:sp>
        <p:nvSpPr>
          <p:cNvPr id="30" name="MH_Other_2"/>
          <p:cNvSpPr/>
          <p:nvPr/>
        </p:nvSpPr>
        <p:spPr>
          <a:xfrm rot="19023753">
            <a:off x="5537164" y="2859315"/>
            <a:ext cx="433387" cy="395288"/>
          </a:xfrm>
          <a:custGeom>
            <a:avLst/>
            <a:gdLst>
              <a:gd name="connsiteX0" fmla="*/ 366385 w 366385"/>
              <a:gd name="connsiteY0" fmla="*/ 0 h 335034"/>
              <a:gd name="connsiteX1" fmla="*/ 337846 w 366385"/>
              <a:gd name="connsiteY1" fmla="*/ 76876 h 335034"/>
              <a:gd name="connsiteX2" fmla="*/ 288879 w 366385"/>
              <a:gd name="connsiteY2" fmla="*/ 288098 h 335034"/>
              <a:gd name="connsiteX3" fmla="*/ 284108 w 366385"/>
              <a:gd name="connsiteY3" fmla="*/ 335034 h 335034"/>
              <a:gd name="connsiteX4" fmla="*/ 0 w 366385"/>
              <a:gd name="connsiteY4" fmla="*/ 300575 h 335034"/>
              <a:gd name="connsiteX5" fmla="*/ 230794 w 366385"/>
              <a:gd name="connsiteY5" fmla="*/ 0 h 33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385" h="335034">
                <a:moveTo>
                  <a:pt x="366385" y="0"/>
                </a:moveTo>
                <a:lnTo>
                  <a:pt x="337846" y="76876"/>
                </a:lnTo>
                <a:cubicBezTo>
                  <a:pt x="315480" y="146083"/>
                  <a:pt x="299168" y="216762"/>
                  <a:pt x="288879" y="288098"/>
                </a:cubicBezTo>
                <a:lnTo>
                  <a:pt x="284108" y="335034"/>
                </a:lnTo>
                <a:lnTo>
                  <a:pt x="0" y="300575"/>
                </a:lnTo>
                <a:lnTo>
                  <a:pt x="230794" y="0"/>
                </a:lnTo>
                <a:close/>
              </a:path>
            </a:pathLst>
          </a:custGeom>
          <a:solidFill>
            <a:srgbClr val="F971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latin typeface="Arial" panose="020B0604020202020204" pitchFamily="34" charset="0"/>
              <a:ea typeface="微软雅黑" panose="020B0503020204020204" pitchFamily="34" charset="-122"/>
            </a:endParaRPr>
          </a:p>
        </p:txBody>
      </p:sp>
      <p:grpSp>
        <p:nvGrpSpPr>
          <p:cNvPr id="37" name="组合 36"/>
          <p:cNvGrpSpPr/>
          <p:nvPr/>
        </p:nvGrpSpPr>
        <p:grpSpPr>
          <a:xfrm>
            <a:off x="6169022" y="1035278"/>
            <a:ext cx="1274763" cy="2776537"/>
            <a:chOff x="5668926" y="878202"/>
            <a:chExt cx="1274763" cy="2776537"/>
          </a:xfrm>
        </p:grpSpPr>
        <p:sp>
          <p:nvSpPr>
            <p:cNvPr id="29" name="MH_Other_1"/>
            <p:cNvSpPr/>
            <p:nvPr/>
          </p:nvSpPr>
          <p:spPr>
            <a:xfrm rot="2576247" flipH="1">
              <a:off x="6510301" y="2702239"/>
              <a:ext cx="433388" cy="395288"/>
            </a:xfrm>
            <a:custGeom>
              <a:avLst/>
              <a:gdLst>
                <a:gd name="connsiteX0" fmla="*/ 366385 w 366385"/>
                <a:gd name="connsiteY0" fmla="*/ 0 h 335034"/>
                <a:gd name="connsiteX1" fmla="*/ 337846 w 366385"/>
                <a:gd name="connsiteY1" fmla="*/ 76876 h 335034"/>
                <a:gd name="connsiteX2" fmla="*/ 288879 w 366385"/>
                <a:gd name="connsiteY2" fmla="*/ 288098 h 335034"/>
                <a:gd name="connsiteX3" fmla="*/ 284108 w 366385"/>
                <a:gd name="connsiteY3" fmla="*/ 335034 h 335034"/>
                <a:gd name="connsiteX4" fmla="*/ 0 w 366385"/>
                <a:gd name="connsiteY4" fmla="*/ 300575 h 335034"/>
                <a:gd name="connsiteX5" fmla="*/ 230794 w 366385"/>
                <a:gd name="connsiteY5" fmla="*/ 0 h 335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6385" h="335034">
                  <a:moveTo>
                    <a:pt x="366385" y="0"/>
                  </a:moveTo>
                  <a:lnTo>
                    <a:pt x="337846" y="76876"/>
                  </a:lnTo>
                  <a:cubicBezTo>
                    <a:pt x="315480" y="146083"/>
                    <a:pt x="299168" y="216762"/>
                    <a:pt x="288879" y="288098"/>
                  </a:cubicBezTo>
                  <a:lnTo>
                    <a:pt x="284108" y="335034"/>
                  </a:lnTo>
                  <a:lnTo>
                    <a:pt x="0" y="300575"/>
                  </a:lnTo>
                  <a:lnTo>
                    <a:pt x="230794" y="0"/>
                  </a:lnTo>
                  <a:close/>
                </a:path>
              </a:pathLst>
            </a:custGeom>
            <a:solidFill>
              <a:srgbClr val="F9711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latin typeface="Arial" panose="020B0604020202020204" pitchFamily="34" charset="0"/>
                <a:ea typeface="微软雅黑" panose="020B0503020204020204" pitchFamily="34" charset="-122"/>
              </a:endParaRPr>
            </a:p>
          </p:txBody>
        </p:sp>
        <p:sp>
          <p:nvSpPr>
            <p:cNvPr id="31" name="MH_Other_3"/>
            <p:cNvSpPr/>
            <p:nvPr/>
          </p:nvSpPr>
          <p:spPr>
            <a:xfrm>
              <a:off x="5940389" y="878202"/>
              <a:ext cx="600075" cy="450850"/>
            </a:xfrm>
            <a:custGeom>
              <a:avLst/>
              <a:gdLst>
                <a:gd name="connsiteX0" fmla="*/ 253462 w 506925"/>
                <a:gd name="connsiteY0" fmla="*/ 0 h 380829"/>
                <a:gd name="connsiteX1" fmla="*/ 360131 w 506925"/>
                <a:gd name="connsiteY1" fmla="*/ 88010 h 380829"/>
                <a:gd name="connsiteX2" fmla="*/ 442971 w 506925"/>
                <a:gd name="connsiteY2" fmla="*/ 179157 h 380829"/>
                <a:gd name="connsiteX3" fmla="*/ 506925 w 506925"/>
                <a:gd name="connsiteY3" fmla="*/ 264681 h 380829"/>
                <a:gd name="connsiteX4" fmla="*/ 492936 w 506925"/>
                <a:gd name="connsiteY4" fmla="*/ 281636 h 380829"/>
                <a:gd name="connsiteX5" fmla="*/ 253462 w 506925"/>
                <a:gd name="connsiteY5" fmla="*/ 380829 h 380829"/>
                <a:gd name="connsiteX6" fmla="*/ 13988 w 506925"/>
                <a:gd name="connsiteY6" fmla="*/ 281636 h 380829"/>
                <a:gd name="connsiteX7" fmla="*/ 0 w 506925"/>
                <a:gd name="connsiteY7" fmla="*/ 264682 h 380829"/>
                <a:gd name="connsiteX8" fmla="*/ 63954 w 506925"/>
                <a:gd name="connsiteY8" fmla="*/ 179157 h 380829"/>
                <a:gd name="connsiteX9" fmla="*/ 146794 w 506925"/>
                <a:gd name="connsiteY9" fmla="*/ 88010 h 380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6925" h="380829">
                  <a:moveTo>
                    <a:pt x="253462" y="0"/>
                  </a:moveTo>
                  <a:lnTo>
                    <a:pt x="360131" y="88010"/>
                  </a:lnTo>
                  <a:cubicBezTo>
                    <a:pt x="389165" y="117044"/>
                    <a:pt x="416814" y="147462"/>
                    <a:pt x="442971" y="179157"/>
                  </a:cubicBezTo>
                  <a:lnTo>
                    <a:pt x="506925" y="264681"/>
                  </a:lnTo>
                  <a:lnTo>
                    <a:pt x="492936" y="281636"/>
                  </a:lnTo>
                  <a:cubicBezTo>
                    <a:pt x="431650" y="342923"/>
                    <a:pt x="346983" y="380829"/>
                    <a:pt x="253462" y="380829"/>
                  </a:cubicBezTo>
                  <a:cubicBezTo>
                    <a:pt x="159942" y="380829"/>
                    <a:pt x="75275" y="342923"/>
                    <a:pt x="13988" y="281636"/>
                  </a:cubicBezTo>
                  <a:lnTo>
                    <a:pt x="0" y="264682"/>
                  </a:lnTo>
                  <a:lnTo>
                    <a:pt x="63954" y="179157"/>
                  </a:lnTo>
                  <a:cubicBezTo>
                    <a:pt x="90111" y="147462"/>
                    <a:pt x="117761" y="117044"/>
                    <a:pt x="146794" y="88010"/>
                  </a:cubicBezTo>
                  <a:close/>
                </a:path>
              </a:pathLst>
            </a:cu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dirty="0" smtClean="0">
                  <a:solidFill>
                    <a:srgbClr val="FEFFFF"/>
                  </a:solidFill>
                  <a:latin typeface="Arial" panose="020B0604020202020204" pitchFamily="34" charset="0"/>
                  <a:ea typeface="微软雅黑" panose="020B0503020204020204" pitchFamily="34" charset="-122"/>
                </a:rPr>
                <a:t>C</a:t>
              </a:r>
              <a:endParaRPr lang="zh-CN" altLang="en-US" dirty="0">
                <a:solidFill>
                  <a:srgbClr val="FEFFFF"/>
                </a:solidFill>
                <a:latin typeface="Arial" panose="020B0604020202020204" pitchFamily="34" charset="0"/>
                <a:ea typeface="微软雅黑" panose="020B0503020204020204" pitchFamily="34" charset="-122"/>
              </a:endParaRPr>
            </a:p>
          </p:txBody>
        </p:sp>
        <p:sp>
          <p:nvSpPr>
            <p:cNvPr id="32" name="MH_SubTitle_1"/>
            <p:cNvSpPr/>
            <p:nvPr/>
          </p:nvSpPr>
          <p:spPr>
            <a:xfrm>
              <a:off x="5668926" y="1190939"/>
              <a:ext cx="1141413" cy="1871663"/>
            </a:xfrm>
            <a:custGeom>
              <a:avLst/>
              <a:gdLst>
                <a:gd name="connsiteX0" fmla="*/ 736063 w 965199"/>
                <a:gd name="connsiteY0" fmla="*/ 0 h 1582148"/>
                <a:gd name="connsiteX1" fmla="*/ 745997 w 965199"/>
                <a:gd name="connsiteY1" fmla="*/ 13285 h 1582148"/>
                <a:gd name="connsiteX2" fmla="*/ 965199 w 965199"/>
                <a:gd name="connsiteY2" fmla="*/ 730905 h 1582148"/>
                <a:gd name="connsiteX3" fmla="*/ 672109 w 965199"/>
                <a:gd name="connsiteY3" fmla="*/ 1547336 h 1582148"/>
                <a:gd name="connsiteX4" fmla="*/ 640470 w 965199"/>
                <a:gd name="connsiteY4" fmla="*/ 1582148 h 1582148"/>
                <a:gd name="connsiteX5" fmla="*/ 630901 w 965199"/>
                <a:gd name="connsiteY5" fmla="*/ 1576954 h 1582148"/>
                <a:gd name="connsiteX6" fmla="*/ 482599 w 965199"/>
                <a:gd name="connsiteY6" fmla="*/ 1547013 h 1582148"/>
                <a:gd name="connsiteX7" fmla="*/ 334297 w 965199"/>
                <a:gd name="connsiteY7" fmla="*/ 1576954 h 1582148"/>
                <a:gd name="connsiteX8" fmla="*/ 324730 w 965199"/>
                <a:gd name="connsiteY8" fmla="*/ 1582147 h 1582148"/>
                <a:gd name="connsiteX9" fmla="*/ 293092 w 965199"/>
                <a:gd name="connsiteY9" fmla="*/ 1547336 h 1582148"/>
                <a:gd name="connsiteX10" fmla="*/ 0 w 965199"/>
                <a:gd name="connsiteY10" fmla="*/ 730905 h 1582148"/>
                <a:gd name="connsiteX11" fmla="*/ 219204 w 965199"/>
                <a:gd name="connsiteY11" fmla="*/ 13285 h 1582148"/>
                <a:gd name="connsiteX12" fmla="*/ 229138 w 965199"/>
                <a:gd name="connsiteY12" fmla="*/ 1 h 1582148"/>
                <a:gd name="connsiteX13" fmla="*/ 243126 w 965199"/>
                <a:gd name="connsiteY13" fmla="*/ 16955 h 1582148"/>
                <a:gd name="connsiteX14" fmla="*/ 482600 w 965199"/>
                <a:gd name="connsiteY14" fmla="*/ 116148 h 1582148"/>
                <a:gd name="connsiteX15" fmla="*/ 722074 w 965199"/>
                <a:gd name="connsiteY15" fmla="*/ 16955 h 1582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65199" h="1582148">
                  <a:moveTo>
                    <a:pt x="736063" y="0"/>
                  </a:moveTo>
                  <a:lnTo>
                    <a:pt x="745997" y="13285"/>
                  </a:lnTo>
                  <a:cubicBezTo>
                    <a:pt x="884390" y="218134"/>
                    <a:pt x="965199" y="465083"/>
                    <a:pt x="965199" y="730905"/>
                  </a:cubicBezTo>
                  <a:cubicBezTo>
                    <a:pt x="965199" y="1041033"/>
                    <a:pt x="855208" y="1325469"/>
                    <a:pt x="672109" y="1547336"/>
                  </a:cubicBezTo>
                  <a:lnTo>
                    <a:pt x="640470" y="1582148"/>
                  </a:lnTo>
                  <a:lnTo>
                    <a:pt x="630901" y="1576954"/>
                  </a:lnTo>
                  <a:cubicBezTo>
                    <a:pt x="585319" y="1557674"/>
                    <a:pt x="535204" y="1547013"/>
                    <a:pt x="482599" y="1547013"/>
                  </a:cubicBezTo>
                  <a:cubicBezTo>
                    <a:pt x="429994" y="1547013"/>
                    <a:pt x="379879" y="1557674"/>
                    <a:pt x="334297" y="1576954"/>
                  </a:cubicBezTo>
                  <a:lnTo>
                    <a:pt x="324730" y="1582147"/>
                  </a:lnTo>
                  <a:lnTo>
                    <a:pt x="293092" y="1547336"/>
                  </a:lnTo>
                  <a:cubicBezTo>
                    <a:pt x="109991" y="1325469"/>
                    <a:pt x="0" y="1041033"/>
                    <a:pt x="0" y="730905"/>
                  </a:cubicBezTo>
                  <a:cubicBezTo>
                    <a:pt x="0" y="465083"/>
                    <a:pt x="80810" y="218134"/>
                    <a:pt x="219204" y="13285"/>
                  </a:cubicBezTo>
                  <a:lnTo>
                    <a:pt x="229138" y="1"/>
                  </a:lnTo>
                  <a:lnTo>
                    <a:pt x="243126" y="16955"/>
                  </a:lnTo>
                  <a:cubicBezTo>
                    <a:pt x="304413" y="78242"/>
                    <a:pt x="389080" y="116148"/>
                    <a:pt x="482600" y="116148"/>
                  </a:cubicBezTo>
                  <a:cubicBezTo>
                    <a:pt x="576121" y="116148"/>
                    <a:pt x="660787" y="78242"/>
                    <a:pt x="722074" y="16955"/>
                  </a:cubicBezTo>
                  <a:close/>
                </a:path>
              </a:pathLst>
            </a:custGeom>
            <a:solidFill>
              <a:srgbClr val="38B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a:solidFill>
                    <a:srgbClr val="FFFFFF"/>
                  </a:solidFill>
                  <a:latin typeface="Arial" panose="020B0604020202020204" pitchFamily="34" charset="0"/>
                  <a:ea typeface="微软雅黑" panose="020B0503020204020204" pitchFamily="34" charset="-122"/>
                </a:rPr>
                <a:t>LOREM</a:t>
              </a:r>
              <a:endParaRPr lang="zh-CN" altLang="en-US">
                <a:solidFill>
                  <a:srgbClr val="FFFFFF"/>
                </a:solidFill>
                <a:latin typeface="Arial" panose="020B0604020202020204" pitchFamily="34" charset="0"/>
                <a:ea typeface="微软雅黑" panose="020B0503020204020204" pitchFamily="34" charset="-122"/>
              </a:endParaRPr>
            </a:p>
          </p:txBody>
        </p:sp>
        <p:cxnSp>
          <p:nvCxnSpPr>
            <p:cNvPr id="33" name="MH_Other_4"/>
            <p:cNvCxnSpPr/>
            <p:nvPr/>
          </p:nvCxnSpPr>
          <p:spPr>
            <a:xfrm>
              <a:off x="6126126" y="3062602"/>
              <a:ext cx="0" cy="461962"/>
            </a:xfrm>
            <a:prstGeom prst="line">
              <a:avLst/>
            </a:prstGeom>
            <a:ln>
              <a:solidFill>
                <a:srgbClr val="2BC3B6"/>
              </a:solidFill>
            </a:ln>
          </p:spPr>
          <p:style>
            <a:lnRef idx="1">
              <a:schemeClr val="accent1"/>
            </a:lnRef>
            <a:fillRef idx="0">
              <a:schemeClr val="accent1"/>
            </a:fillRef>
            <a:effectRef idx="0">
              <a:schemeClr val="accent1"/>
            </a:effectRef>
            <a:fontRef idx="minor">
              <a:schemeClr val="tx1"/>
            </a:fontRef>
          </p:style>
        </p:cxnSp>
        <p:cxnSp>
          <p:nvCxnSpPr>
            <p:cNvPr id="34" name="MH_Other_6"/>
            <p:cNvCxnSpPr/>
            <p:nvPr/>
          </p:nvCxnSpPr>
          <p:spPr>
            <a:xfrm>
              <a:off x="6353139" y="3062602"/>
              <a:ext cx="0" cy="592137"/>
            </a:xfrm>
            <a:prstGeom prst="line">
              <a:avLst/>
            </a:prstGeom>
            <a:ln>
              <a:solidFill>
                <a:srgbClr val="2BC3B6"/>
              </a:solidFill>
            </a:ln>
          </p:spPr>
          <p:style>
            <a:lnRef idx="1">
              <a:schemeClr val="accent1"/>
            </a:lnRef>
            <a:fillRef idx="0">
              <a:schemeClr val="accent1"/>
            </a:fillRef>
            <a:effectRef idx="0">
              <a:schemeClr val="accent1"/>
            </a:effectRef>
            <a:fontRef idx="minor">
              <a:schemeClr val="tx1"/>
            </a:fontRef>
          </p:style>
        </p:cxnSp>
      </p:grpSp>
      <p:sp>
        <p:nvSpPr>
          <p:cNvPr id="38" name="文本框 8"/>
          <p:cNvSpPr txBox="1"/>
          <p:nvPr/>
        </p:nvSpPr>
        <p:spPr>
          <a:xfrm>
            <a:off x="1254021" y="3993634"/>
            <a:ext cx="2163967" cy="6324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050" b="1" dirty="0" smtClean="0">
                <a:solidFill>
                  <a:srgbClr val="CE3618"/>
                </a:solidFill>
                <a:latin typeface="微软雅黑" pitchFamily="34" charset="-122"/>
                <a:ea typeface="微软雅黑" pitchFamily="34" charset="-122"/>
              </a:rPr>
              <a:t>请在此输入你的标题</a:t>
            </a:r>
            <a:endParaRPr lang="en-US" altLang="zh-CN" sz="1050" b="1" dirty="0" smtClean="0">
              <a:solidFill>
                <a:srgbClr val="CE3618"/>
              </a:solidFill>
              <a:latin typeface="微软雅黑" pitchFamily="34" charset="-122"/>
              <a:ea typeface="微软雅黑" pitchFamily="34" charset="-122"/>
            </a:endParaRPr>
          </a:p>
          <a:p>
            <a:pPr algn="r">
              <a:lnSpc>
                <a:spcPct val="120000"/>
              </a:lnSpc>
            </a:pP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smtClean="0">
              <a:solidFill>
                <a:schemeClr val="tx1">
                  <a:lumMod val="65000"/>
                  <a:lumOff val="35000"/>
                </a:schemeClr>
              </a:solidFill>
              <a:latin typeface="微软雅黑" pitchFamily="34" charset="-122"/>
              <a:ea typeface="微软雅黑" pitchFamily="34" charset="-122"/>
            </a:endParaRPr>
          </a:p>
          <a:p>
            <a:pPr algn="r">
              <a:lnSpc>
                <a:spcPct val="120000"/>
              </a:lnSpc>
            </a:pP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39" name="文本框 8"/>
          <p:cNvSpPr txBox="1"/>
          <p:nvPr/>
        </p:nvSpPr>
        <p:spPr>
          <a:xfrm>
            <a:off x="3413021" y="4002101"/>
            <a:ext cx="2163967" cy="6324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050" b="1" dirty="0" smtClean="0">
                <a:solidFill>
                  <a:srgbClr val="CE3618"/>
                </a:solidFill>
                <a:latin typeface="微软雅黑" pitchFamily="34" charset="-122"/>
                <a:ea typeface="微软雅黑" pitchFamily="34" charset="-122"/>
              </a:rPr>
              <a:t>请在此输入你的标题</a:t>
            </a:r>
            <a:endParaRPr lang="en-US" altLang="zh-CN" sz="1050" b="1" dirty="0" smtClean="0">
              <a:solidFill>
                <a:srgbClr val="CE3618"/>
              </a:solidFill>
              <a:latin typeface="微软雅黑" pitchFamily="34" charset="-122"/>
              <a:ea typeface="微软雅黑" pitchFamily="34" charset="-122"/>
            </a:endParaRPr>
          </a:p>
          <a:p>
            <a:pPr algn="r">
              <a:lnSpc>
                <a:spcPct val="120000"/>
              </a:lnSpc>
            </a:pP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smtClean="0">
              <a:solidFill>
                <a:schemeClr val="tx1">
                  <a:lumMod val="65000"/>
                  <a:lumOff val="35000"/>
                </a:schemeClr>
              </a:solidFill>
              <a:latin typeface="微软雅黑" pitchFamily="34" charset="-122"/>
              <a:ea typeface="微软雅黑" pitchFamily="34" charset="-122"/>
            </a:endParaRPr>
          </a:p>
          <a:p>
            <a:pPr algn="r">
              <a:lnSpc>
                <a:spcPct val="120000"/>
              </a:lnSpc>
            </a:pP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a:solidFill>
                <a:schemeClr val="tx1">
                  <a:lumMod val="65000"/>
                  <a:lumOff val="35000"/>
                </a:schemeClr>
              </a:solidFill>
              <a:latin typeface="微软雅黑" pitchFamily="34" charset="-122"/>
              <a:ea typeface="微软雅黑" pitchFamily="34" charset="-122"/>
            </a:endParaRPr>
          </a:p>
        </p:txBody>
      </p:sp>
      <p:sp>
        <p:nvSpPr>
          <p:cNvPr id="40" name="文本框 8"/>
          <p:cNvSpPr txBox="1"/>
          <p:nvPr/>
        </p:nvSpPr>
        <p:spPr>
          <a:xfrm>
            <a:off x="5724421" y="4027501"/>
            <a:ext cx="2163967" cy="632481"/>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050" b="1" dirty="0" smtClean="0">
                <a:solidFill>
                  <a:srgbClr val="CE3618"/>
                </a:solidFill>
                <a:latin typeface="微软雅黑" pitchFamily="34" charset="-122"/>
                <a:ea typeface="微软雅黑" pitchFamily="34" charset="-122"/>
              </a:rPr>
              <a:t>请在此输入你的标题</a:t>
            </a:r>
            <a:endParaRPr lang="en-US" altLang="zh-CN" sz="1050" b="1" dirty="0" smtClean="0">
              <a:solidFill>
                <a:srgbClr val="CE3618"/>
              </a:solidFill>
              <a:latin typeface="微软雅黑" pitchFamily="34" charset="-122"/>
              <a:ea typeface="微软雅黑" pitchFamily="34" charset="-122"/>
            </a:endParaRPr>
          </a:p>
          <a:p>
            <a:pPr algn="r">
              <a:lnSpc>
                <a:spcPct val="120000"/>
              </a:lnSpc>
            </a:pP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smtClean="0">
              <a:solidFill>
                <a:schemeClr val="tx1">
                  <a:lumMod val="65000"/>
                  <a:lumOff val="35000"/>
                </a:schemeClr>
              </a:solidFill>
              <a:latin typeface="微软雅黑" pitchFamily="34" charset="-122"/>
              <a:ea typeface="微软雅黑" pitchFamily="34" charset="-122"/>
            </a:endParaRPr>
          </a:p>
          <a:p>
            <a:pPr algn="r">
              <a:lnSpc>
                <a:spcPct val="120000"/>
              </a:lnSpc>
            </a:pPr>
            <a:r>
              <a:rPr lang="zh-CN" altLang="en-US" sz="1000" dirty="0" smtClean="0">
                <a:solidFill>
                  <a:schemeClr val="tx1">
                    <a:lumMod val="65000"/>
                    <a:lumOff val="35000"/>
                  </a:schemeClr>
                </a:solidFill>
                <a:latin typeface="微软雅黑" pitchFamily="34" charset="-122"/>
                <a:ea typeface="微软雅黑" pitchFamily="34" charset="-122"/>
              </a:rPr>
              <a:t>请在此粘贴或者输入你的文字内容</a:t>
            </a:r>
            <a:endParaRPr lang="en-US" altLang="zh-CN" sz="1000" dirty="0">
              <a:solidFill>
                <a:schemeClr val="tx1">
                  <a:lumMod val="65000"/>
                  <a:lumOff val="35000"/>
                </a:schemeClr>
              </a:solidFill>
              <a:latin typeface="微软雅黑" pitchFamily="34" charset="-122"/>
              <a:ea typeface="微软雅黑" pitchFamily="34" charset="-122"/>
            </a:endParaRPr>
          </a:p>
        </p:txBody>
      </p:sp>
      <p:grpSp>
        <p:nvGrpSpPr>
          <p:cNvPr id="41" name="组合 40"/>
          <p:cNvGrpSpPr/>
          <p:nvPr/>
        </p:nvGrpSpPr>
        <p:grpSpPr>
          <a:xfrm>
            <a:off x="16705" y="214652"/>
            <a:ext cx="502756" cy="497280"/>
            <a:chOff x="8532440" y="316982"/>
            <a:chExt cx="385704" cy="381503"/>
          </a:xfrm>
        </p:grpSpPr>
        <p:grpSp>
          <p:nvGrpSpPr>
            <p:cNvPr id="42" name="组合 41"/>
            <p:cNvGrpSpPr/>
            <p:nvPr/>
          </p:nvGrpSpPr>
          <p:grpSpPr>
            <a:xfrm>
              <a:off x="8698011" y="316982"/>
              <a:ext cx="220133" cy="381503"/>
              <a:chOff x="6728131" y="339502"/>
              <a:chExt cx="220133" cy="381503"/>
            </a:xfrm>
          </p:grpSpPr>
          <p:sp>
            <p:nvSpPr>
              <p:cNvPr id="44" name="矩形 43"/>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 name="矩形 42"/>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6" name="组合 45"/>
          <p:cNvGrpSpPr/>
          <p:nvPr/>
        </p:nvGrpSpPr>
        <p:grpSpPr>
          <a:xfrm>
            <a:off x="611560" y="638652"/>
            <a:ext cx="2782912" cy="45719"/>
            <a:chOff x="708968" y="614323"/>
            <a:chExt cx="2278856" cy="66467"/>
          </a:xfrm>
        </p:grpSpPr>
        <p:cxnSp>
          <p:nvCxnSpPr>
            <p:cNvPr id="47" name="直接连接符 46"/>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50" name="TextBox 49"/>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51" name="TextBox 50"/>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07884420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1250" fill="hold"/>
                                        <p:tgtEl>
                                          <p:spTgt spid="35"/>
                                        </p:tgtEl>
                                        <p:attrNameLst>
                                          <p:attrName>ppt_x</p:attrName>
                                        </p:attrNameLst>
                                      </p:cBhvr>
                                      <p:tavLst>
                                        <p:tav tm="0">
                                          <p:val>
                                            <p:strVal val="#ppt_x"/>
                                          </p:val>
                                        </p:tav>
                                        <p:tav tm="100000">
                                          <p:val>
                                            <p:strVal val="#ppt_x"/>
                                          </p:val>
                                        </p:tav>
                                      </p:tavLst>
                                    </p:anim>
                                    <p:anim calcmode="lin" valueType="num">
                                      <p:cBhvr additive="base">
                                        <p:cTn id="8" dur="1250" fill="hold"/>
                                        <p:tgtEl>
                                          <p:spTgt spid="35"/>
                                        </p:tgtEl>
                                        <p:attrNameLst>
                                          <p:attrName>ppt_y</p:attrName>
                                        </p:attrNameLst>
                                      </p:cBhvr>
                                      <p:tavLst>
                                        <p:tav tm="0">
                                          <p:val>
                                            <p:strVal val="1+#ppt_h/2"/>
                                          </p:val>
                                        </p:tav>
                                        <p:tav tm="100000">
                                          <p:val>
                                            <p:strVal val="#ppt_y"/>
                                          </p:val>
                                        </p:tav>
                                      </p:tavLst>
                                    </p:anim>
                                  </p:childTnLst>
                                </p:cTn>
                              </p:par>
                            </p:childTnLst>
                          </p:cTn>
                        </p:par>
                        <p:par>
                          <p:cTn id="9" fill="hold">
                            <p:stCondLst>
                              <p:cond delay="1250"/>
                            </p:stCondLst>
                            <p:childTnLst>
                              <p:par>
                                <p:cTn id="10" presetID="10" presetClass="entr" presetSubtype="0" fill="hold" grpId="0" nodeType="after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childTnLst>
                          </p:cTn>
                        </p:par>
                        <p:par>
                          <p:cTn id="13" fill="hold">
                            <p:stCondLst>
                              <p:cond delay="1750"/>
                            </p:stCondLst>
                            <p:childTnLst>
                              <p:par>
                                <p:cTn id="14" presetID="2" presetClass="entr" presetSubtype="4" fill="hold" nodeType="afterEffect">
                                  <p:stCondLst>
                                    <p:cond delay="0"/>
                                  </p:stCondLst>
                                  <p:childTnLst>
                                    <p:set>
                                      <p:cBhvr>
                                        <p:cTn id="15" dur="1" fill="hold">
                                          <p:stCondLst>
                                            <p:cond delay="0"/>
                                          </p:stCondLst>
                                        </p:cTn>
                                        <p:tgtEl>
                                          <p:spTgt spid="36"/>
                                        </p:tgtEl>
                                        <p:attrNameLst>
                                          <p:attrName>style.visibility</p:attrName>
                                        </p:attrNameLst>
                                      </p:cBhvr>
                                      <p:to>
                                        <p:strVal val="visible"/>
                                      </p:to>
                                    </p:set>
                                    <p:anim calcmode="lin" valueType="num">
                                      <p:cBhvr additive="base">
                                        <p:cTn id="16" dur="1250" fill="hold"/>
                                        <p:tgtEl>
                                          <p:spTgt spid="36"/>
                                        </p:tgtEl>
                                        <p:attrNameLst>
                                          <p:attrName>ppt_x</p:attrName>
                                        </p:attrNameLst>
                                      </p:cBhvr>
                                      <p:tavLst>
                                        <p:tav tm="0">
                                          <p:val>
                                            <p:strVal val="#ppt_x"/>
                                          </p:val>
                                        </p:tav>
                                        <p:tav tm="100000">
                                          <p:val>
                                            <p:strVal val="#ppt_x"/>
                                          </p:val>
                                        </p:tav>
                                      </p:tavLst>
                                    </p:anim>
                                    <p:anim calcmode="lin" valueType="num">
                                      <p:cBhvr additive="base">
                                        <p:cTn id="17" dur="1250" fill="hold"/>
                                        <p:tgtEl>
                                          <p:spTgt spid="36"/>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childTnLst>
                          </p:cTn>
                        </p:par>
                        <p:par>
                          <p:cTn id="22" fill="hold">
                            <p:stCondLst>
                              <p:cond delay="3500"/>
                            </p:stCondLst>
                            <p:childTnLst>
                              <p:par>
                                <p:cTn id="23" presetID="2" presetClass="entr" presetSubtype="4"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1250" fill="hold"/>
                                        <p:tgtEl>
                                          <p:spTgt spid="37"/>
                                        </p:tgtEl>
                                        <p:attrNameLst>
                                          <p:attrName>ppt_x</p:attrName>
                                        </p:attrNameLst>
                                      </p:cBhvr>
                                      <p:tavLst>
                                        <p:tav tm="0">
                                          <p:val>
                                            <p:strVal val="#ppt_x"/>
                                          </p:val>
                                        </p:tav>
                                        <p:tav tm="100000">
                                          <p:val>
                                            <p:strVal val="#ppt_x"/>
                                          </p:val>
                                        </p:tav>
                                      </p:tavLst>
                                    </p:anim>
                                    <p:anim calcmode="lin" valueType="num">
                                      <p:cBhvr additive="base">
                                        <p:cTn id="26" dur="1250" fill="hold"/>
                                        <p:tgtEl>
                                          <p:spTgt spid="37"/>
                                        </p:tgtEl>
                                        <p:attrNameLst>
                                          <p:attrName>ppt_y</p:attrName>
                                        </p:attrNameLst>
                                      </p:cBhvr>
                                      <p:tavLst>
                                        <p:tav tm="0">
                                          <p:val>
                                            <p:strVal val="1+#ppt_h/2"/>
                                          </p:val>
                                        </p:tav>
                                        <p:tav tm="100000">
                                          <p:val>
                                            <p:strVal val="#ppt_y"/>
                                          </p:val>
                                        </p:tav>
                                      </p:tavLst>
                                    </p:anim>
                                  </p:childTnLst>
                                </p:cTn>
                              </p:par>
                            </p:childTnLst>
                          </p:cTn>
                        </p:par>
                        <p:par>
                          <p:cTn id="27" fill="hold">
                            <p:stCondLst>
                              <p:cond delay="4750"/>
                            </p:stCondLst>
                            <p:childTnLst>
                              <p:par>
                                <p:cTn id="28" presetID="10" presetClass="entr" presetSubtype="0" fill="hold" grpId="0" nodeType="after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fade">
                                      <p:cBhvr>
                                        <p:cTn id="30"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平行四边形 32"/>
          <p:cNvSpPr/>
          <p:nvPr/>
        </p:nvSpPr>
        <p:spPr>
          <a:xfrm>
            <a:off x="2767013" y="1959003"/>
            <a:ext cx="1276350" cy="1344612"/>
          </a:xfrm>
          <a:prstGeom prst="parallelogram">
            <a:avLst>
              <a:gd name="adj" fmla="val 48077"/>
            </a:avLst>
          </a:prstGeom>
          <a:solidFill>
            <a:srgbClr val="2B896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dirty="0" smtClean="0">
                <a:solidFill>
                  <a:srgbClr val="FEFFFF"/>
                </a:solidFill>
                <a:latin typeface="Arial" panose="020B0604020202020204" pitchFamily="34" charset="0"/>
                <a:ea typeface="微软雅黑" panose="020B0503020204020204" pitchFamily="34" charset="-122"/>
              </a:rPr>
              <a:t>2</a:t>
            </a:r>
            <a:endParaRPr lang="zh-CN" altLang="en-US" dirty="0">
              <a:solidFill>
                <a:srgbClr val="FEFFFF"/>
              </a:solidFill>
              <a:latin typeface="Arial" panose="020B0604020202020204" pitchFamily="34" charset="0"/>
              <a:ea typeface="微软雅黑" panose="020B0503020204020204" pitchFamily="34" charset="-122"/>
            </a:endParaRPr>
          </a:p>
        </p:txBody>
      </p:sp>
      <p:sp>
        <p:nvSpPr>
          <p:cNvPr id="34" name="平行四边形 33"/>
          <p:cNvSpPr/>
          <p:nvPr/>
        </p:nvSpPr>
        <p:spPr>
          <a:xfrm>
            <a:off x="4043363" y="1959003"/>
            <a:ext cx="1276350" cy="1344612"/>
          </a:xfrm>
          <a:prstGeom prst="parallelogram">
            <a:avLst>
              <a:gd name="adj" fmla="val 48077"/>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dirty="0" smtClean="0">
                <a:solidFill>
                  <a:srgbClr val="FEFFFF"/>
                </a:solidFill>
                <a:latin typeface="Arial" panose="020B0604020202020204" pitchFamily="34" charset="0"/>
                <a:ea typeface="微软雅黑" panose="020B0503020204020204" pitchFamily="34" charset="-122"/>
              </a:rPr>
              <a:t>3</a:t>
            </a:r>
            <a:endParaRPr lang="zh-CN" altLang="en-US" dirty="0">
              <a:solidFill>
                <a:srgbClr val="FEFFFF"/>
              </a:solidFill>
              <a:latin typeface="Arial" panose="020B0604020202020204" pitchFamily="34" charset="0"/>
              <a:ea typeface="微软雅黑" panose="020B0503020204020204" pitchFamily="34" charset="-122"/>
            </a:endParaRPr>
          </a:p>
        </p:txBody>
      </p:sp>
      <p:sp>
        <p:nvSpPr>
          <p:cNvPr id="35" name="平行四边形 34"/>
          <p:cNvSpPr/>
          <p:nvPr/>
        </p:nvSpPr>
        <p:spPr>
          <a:xfrm>
            <a:off x="5319713" y="1959003"/>
            <a:ext cx="1276350" cy="1344612"/>
          </a:xfrm>
          <a:prstGeom prst="parallelogram">
            <a:avLst>
              <a:gd name="adj" fmla="val 48077"/>
            </a:avLst>
          </a:pr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dirty="0" smtClean="0">
                <a:solidFill>
                  <a:srgbClr val="FEFFFF"/>
                </a:solidFill>
                <a:latin typeface="Arial" panose="020B0604020202020204" pitchFamily="34" charset="0"/>
                <a:ea typeface="微软雅黑" panose="020B0503020204020204" pitchFamily="34" charset="-122"/>
              </a:rPr>
              <a:t>4</a:t>
            </a:r>
            <a:endParaRPr lang="zh-CN" altLang="en-US" dirty="0">
              <a:solidFill>
                <a:srgbClr val="FEFFFF"/>
              </a:solidFill>
              <a:latin typeface="Arial" panose="020B0604020202020204" pitchFamily="34" charset="0"/>
              <a:ea typeface="微软雅黑" panose="020B0503020204020204" pitchFamily="34" charset="-122"/>
            </a:endParaRPr>
          </a:p>
        </p:txBody>
      </p:sp>
      <p:sp>
        <p:nvSpPr>
          <p:cNvPr id="36" name="平行四边形 35"/>
          <p:cNvSpPr/>
          <p:nvPr/>
        </p:nvSpPr>
        <p:spPr>
          <a:xfrm>
            <a:off x="1490663" y="1959003"/>
            <a:ext cx="1276350" cy="1344612"/>
          </a:xfrm>
          <a:prstGeom prst="parallelogram">
            <a:avLst>
              <a:gd name="adj" fmla="val 48077"/>
            </a:avLst>
          </a:prstGeom>
          <a:solidFill>
            <a:srgbClr val="CE36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r>
              <a:rPr lang="en-US" altLang="zh-CN" dirty="0" smtClean="0">
                <a:solidFill>
                  <a:srgbClr val="FEFFFF"/>
                </a:solidFill>
                <a:latin typeface="Arial" panose="020B0604020202020204" pitchFamily="34" charset="0"/>
                <a:ea typeface="微软雅黑" panose="020B0503020204020204" pitchFamily="34" charset="-122"/>
              </a:rPr>
              <a:t>1</a:t>
            </a:r>
            <a:endParaRPr lang="zh-CN" altLang="en-US" dirty="0">
              <a:solidFill>
                <a:srgbClr val="FEFFFF"/>
              </a:solidFill>
              <a:latin typeface="Arial" panose="020B0604020202020204" pitchFamily="34" charset="0"/>
              <a:ea typeface="微软雅黑" panose="020B0503020204020204" pitchFamily="34" charset="-122"/>
            </a:endParaRPr>
          </a:p>
        </p:txBody>
      </p:sp>
      <p:sp>
        <p:nvSpPr>
          <p:cNvPr id="37" name="平行四边形 36"/>
          <p:cNvSpPr/>
          <p:nvPr/>
        </p:nvSpPr>
        <p:spPr>
          <a:xfrm flipV="1">
            <a:off x="2128838" y="1959003"/>
            <a:ext cx="1276350" cy="1344612"/>
          </a:xfrm>
          <a:prstGeom prst="parallelogram">
            <a:avLst>
              <a:gd name="adj" fmla="val 48077"/>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dirty="0">
              <a:solidFill>
                <a:srgbClr val="FEFFFF"/>
              </a:solidFill>
              <a:latin typeface="Arial" panose="020B0604020202020204" pitchFamily="34" charset="0"/>
              <a:ea typeface="微软雅黑" panose="020B0503020204020204" pitchFamily="34" charset="-122"/>
            </a:endParaRPr>
          </a:p>
        </p:txBody>
      </p:sp>
      <p:sp>
        <p:nvSpPr>
          <p:cNvPr id="38" name="平行四边形 37"/>
          <p:cNvSpPr/>
          <p:nvPr/>
        </p:nvSpPr>
        <p:spPr>
          <a:xfrm flipV="1">
            <a:off x="3405188" y="1959003"/>
            <a:ext cx="1276350" cy="1344612"/>
          </a:xfrm>
          <a:prstGeom prst="parallelogram">
            <a:avLst>
              <a:gd name="adj" fmla="val 48077"/>
            </a:avLst>
          </a:prstGeom>
          <a:solidFill>
            <a:srgbClr val="38B28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solidFill>
                <a:srgbClr val="FEFFFF"/>
              </a:solidFill>
              <a:latin typeface="Arial" panose="020B0604020202020204" pitchFamily="34" charset="0"/>
              <a:ea typeface="微软雅黑" panose="020B0503020204020204" pitchFamily="34" charset="-122"/>
            </a:endParaRPr>
          </a:p>
        </p:txBody>
      </p:sp>
      <p:sp>
        <p:nvSpPr>
          <p:cNvPr id="39" name="平行四边形 38"/>
          <p:cNvSpPr/>
          <p:nvPr/>
        </p:nvSpPr>
        <p:spPr>
          <a:xfrm flipV="1">
            <a:off x="4681538" y="1959003"/>
            <a:ext cx="1276350" cy="1344612"/>
          </a:xfrm>
          <a:prstGeom prst="parallelogram">
            <a:avLst>
              <a:gd name="adj" fmla="val 48077"/>
            </a:avLst>
          </a:prstGeom>
          <a:solidFill>
            <a:srgbClr val="92AF2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solidFill>
                <a:srgbClr val="FEFFFF"/>
              </a:solidFill>
              <a:latin typeface="Arial" panose="020B0604020202020204" pitchFamily="34" charset="0"/>
              <a:ea typeface="微软雅黑" panose="020B0503020204020204" pitchFamily="34" charset="-122"/>
            </a:endParaRPr>
          </a:p>
        </p:txBody>
      </p:sp>
      <p:sp>
        <p:nvSpPr>
          <p:cNvPr id="40" name="平行四边形 39"/>
          <p:cNvSpPr/>
          <p:nvPr/>
        </p:nvSpPr>
        <p:spPr>
          <a:xfrm flipV="1">
            <a:off x="5957888" y="1959003"/>
            <a:ext cx="1276350" cy="1344612"/>
          </a:xfrm>
          <a:prstGeom prst="parallelogram">
            <a:avLst>
              <a:gd name="adj" fmla="val 4807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a:solidFill>
                <a:srgbClr val="FEFFFF"/>
              </a:solidFill>
              <a:latin typeface="Arial" panose="020B0604020202020204" pitchFamily="34" charset="0"/>
              <a:ea typeface="微软雅黑" panose="020B0503020204020204" pitchFamily="34" charset="-122"/>
            </a:endParaRPr>
          </a:p>
        </p:txBody>
      </p:sp>
      <p:cxnSp>
        <p:nvCxnSpPr>
          <p:cNvPr id="41" name="直接箭头连接符 40"/>
          <p:cNvCxnSpPr/>
          <p:nvPr/>
        </p:nvCxnSpPr>
        <p:spPr>
          <a:xfrm>
            <a:off x="1403648" y="3438727"/>
            <a:ext cx="5889649" cy="0"/>
          </a:xfrm>
          <a:prstGeom prst="straightConnector1">
            <a:avLst/>
          </a:prstGeom>
          <a:ln w="28575">
            <a:solidFill>
              <a:srgbClr val="DF0024"/>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42" name="文本框 8"/>
          <p:cNvSpPr txBox="1"/>
          <p:nvPr/>
        </p:nvSpPr>
        <p:spPr>
          <a:xfrm>
            <a:off x="1621111" y="3553003"/>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在此输入你的</a:t>
            </a:r>
            <a:r>
              <a:rPr lang="zh-CN" altLang="en-US" sz="1000" dirty="0" smtClean="0">
                <a:solidFill>
                  <a:schemeClr val="tx1">
                    <a:lumMod val="50000"/>
                    <a:lumOff val="50000"/>
                  </a:schemeClr>
                </a:solidFill>
                <a:latin typeface="微软雅黑" pitchFamily="34" charset="-122"/>
                <a:ea typeface="微软雅黑" pitchFamily="34" charset="-122"/>
              </a:rPr>
              <a:t>文字</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43" name="文本框 8"/>
          <p:cNvSpPr txBox="1"/>
          <p:nvPr/>
        </p:nvSpPr>
        <p:spPr>
          <a:xfrm>
            <a:off x="3102797" y="3550225"/>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在此输入你的</a:t>
            </a:r>
            <a:r>
              <a:rPr lang="zh-CN" altLang="en-US" sz="1000" dirty="0" smtClean="0">
                <a:solidFill>
                  <a:schemeClr val="tx1">
                    <a:lumMod val="50000"/>
                    <a:lumOff val="50000"/>
                  </a:schemeClr>
                </a:solidFill>
                <a:latin typeface="微软雅黑" pitchFamily="34" charset="-122"/>
                <a:ea typeface="微软雅黑" pitchFamily="34" charset="-122"/>
              </a:rPr>
              <a:t>文字</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44" name="文本框 8"/>
          <p:cNvSpPr txBox="1"/>
          <p:nvPr/>
        </p:nvSpPr>
        <p:spPr>
          <a:xfrm>
            <a:off x="4524673" y="3547447"/>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在此输入你的</a:t>
            </a:r>
            <a:r>
              <a:rPr lang="zh-CN" altLang="en-US" sz="1000" dirty="0" smtClean="0">
                <a:solidFill>
                  <a:schemeClr val="tx1">
                    <a:lumMod val="50000"/>
                    <a:lumOff val="50000"/>
                  </a:schemeClr>
                </a:solidFill>
                <a:latin typeface="微软雅黑" pitchFamily="34" charset="-122"/>
                <a:ea typeface="微软雅黑" pitchFamily="34" charset="-122"/>
              </a:rPr>
              <a:t>文字</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45" name="文本框 8"/>
          <p:cNvSpPr txBox="1"/>
          <p:nvPr/>
        </p:nvSpPr>
        <p:spPr>
          <a:xfrm>
            <a:off x="5870873" y="3538981"/>
            <a:ext cx="1224135" cy="530915"/>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smtClean="0">
                <a:solidFill>
                  <a:schemeClr val="tx1">
                    <a:lumMod val="50000"/>
                    <a:lumOff val="50000"/>
                  </a:schemeClr>
                </a:solidFill>
                <a:latin typeface="微软雅黑" pitchFamily="34" charset="-122"/>
                <a:ea typeface="微软雅黑" pitchFamily="34" charset="-122"/>
              </a:rPr>
              <a:t>在此输入你的文字</a:t>
            </a:r>
            <a:endParaRPr lang="en-US" altLang="zh-CN" sz="1000" dirty="0" smtClean="0">
              <a:solidFill>
                <a:schemeClr val="tx1">
                  <a:lumMod val="50000"/>
                  <a:lumOff val="50000"/>
                </a:schemeClr>
              </a:solidFill>
              <a:latin typeface="微软雅黑" pitchFamily="34" charset="-122"/>
              <a:ea typeface="微软雅黑" pitchFamily="34" charset="-122"/>
            </a:endParaRPr>
          </a:p>
          <a:p>
            <a:r>
              <a:rPr lang="zh-CN" altLang="en-US" sz="1000" dirty="0">
                <a:solidFill>
                  <a:schemeClr val="tx1">
                    <a:lumMod val="50000"/>
                    <a:lumOff val="50000"/>
                  </a:schemeClr>
                </a:solidFill>
                <a:latin typeface="微软雅黑" pitchFamily="34" charset="-122"/>
                <a:ea typeface="微软雅黑" pitchFamily="34" charset="-122"/>
              </a:rPr>
              <a:t>在此输入你的</a:t>
            </a:r>
            <a:r>
              <a:rPr lang="zh-CN" altLang="en-US" sz="1000" dirty="0" smtClean="0">
                <a:solidFill>
                  <a:schemeClr val="tx1">
                    <a:lumMod val="50000"/>
                    <a:lumOff val="50000"/>
                  </a:schemeClr>
                </a:solidFill>
                <a:latin typeface="微软雅黑" pitchFamily="34" charset="-122"/>
                <a:ea typeface="微软雅黑" pitchFamily="34" charset="-122"/>
              </a:rPr>
              <a:t>文字</a:t>
            </a:r>
            <a:endParaRPr lang="en-US" altLang="zh-CN" sz="1000" dirty="0">
              <a:solidFill>
                <a:schemeClr val="tx1">
                  <a:lumMod val="50000"/>
                  <a:lumOff val="50000"/>
                </a:schemeClr>
              </a:solidFill>
              <a:latin typeface="微软雅黑" pitchFamily="34" charset="-122"/>
              <a:ea typeface="微软雅黑" pitchFamily="34" charset="-122"/>
            </a:endParaRPr>
          </a:p>
        </p:txBody>
      </p:sp>
      <p:sp>
        <p:nvSpPr>
          <p:cNvPr id="46" name="TextBox 45"/>
          <p:cNvSpPr txBox="1"/>
          <p:nvPr/>
        </p:nvSpPr>
        <p:spPr>
          <a:xfrm>
            <a:off x="2128838" y="1520676"/>
            <a:ext cx="715260" cy="461665"/>
          </a:xfrm>
          <a:prstGeom prst="rect">
            <a:avLst/>
          </a:prstGeom>
          <a:noFill/>
        </p:spPr>
        <p:txBody>
          <a:bodyPr wrap="none" rtlCol="0">
            <a:spAutoFit/>
          </a:bodyPr>
          <a:lstStyle/>
          <a:p>
            <a:r>
              <a:rPr lang="en-US" altLang="zh-CN" sz="2400" dirty="0" smtClean="0">
                <a:solidFill>
                  <a:srgbClr val="C81B12"/>
                </a:solidFill>
                <a:latin typeface="Bernard MT Condensed" pitchFamily="18" charset="0"/>
              </a:rPr>
              <a:t>20%</a:t>
            </a:r>
            <a:endParaRPr lang="zh-CN" altLang="en-US" sz="2400" dirty="0">
              <a:solidFill>
                <a:srgbClr val="C81B12"/>
              </a:solidFill>
              <a:latin typeface="Bernard MT Condensed" pitchFamily="18" charset="0"/>
            </a:endParaRPr>
          </a:p>
        </p:txBody>
      </p:sp>
      <p:sp>
        <p:nvSpPr>
          <p:cNvPr id="47" name="TextBox 46"/>
          <p:cNvSpPr txBox="1"/>
          <p:nvPr/>
        </p:nvSpPr>
        <p:spPr>
          <a:xfrm>
            <a:off x="3373438" y="1520676"/>
            <a:ext cx="681597" cy="461665"/>
          </a:xfrm>
          <a:prstGeom prst="rect">
            <a:avLst/>
          </a:prstGeom>
          <a:noFill/>
        </p:spPr>
        <p:txBody>
          <a:bodyPr wrap="none" rtlCol="0">
            <a:spAutoFit/>
          </a:bodyPr>
          <a:lstStyle/>
          <a:p>
            <a:r>
              <a:rPr lang="en-US" altLang="zh-CN" sz="2400" dirty="0" smtClean="0">
                <a:solidFill>
                  <a:srgbClr val="2B896A"/>
                </a:solidFill>
                <a:latin typeface="Bernard MT Condensed" pitchFamily="18" charset="0"/>
              </a:rPr>
              <a:t>19%</a:t>
            </a:r>
            <a:endParaRPr lang="zh-CN" altLang="en-US" sz="2400" dirty="0">
              <a:solidFill>
                <a:srgbClr val="2B896A"/>
              </a:solidFill>
              <a:latin typeface="Bernard MT Condensed" pitchFamily="18" charset="0"/>
            </a:endParaRPr>
          </a:p>
        </p:txBody>
      </p:sp>
      <p:sp>
        <p:nvSpPr>
          <p:cNvPr id="48" name="TextBox 47"/>
          <p:cNvSpPr txBox="1"/>
          <p:nvPr/>
        </p:nvSpPr>
        <p:spPr>
          <a:xfrm>
            <a:off x="4694238" y="1512209"/>
            <a:ext cx="716863" cy="461665"/>
          </a:xfrm>
          <a:prstGeom prst="rect">
            <a:avLst/>
          </a:prstGeom>
          <a:noFill/>
        </p:spPr>
        <p:txBody>
          <a:bodyPr wrap="none" rtlCol="0">
            <a:spAutoFit/>
          </a:bodyPr>
          <a:lstStyle/>
          <a:p>
            <a:r>
              <a:rPr lang="en-US" altLang="zh-CN" sz="2400" dirty="0" smtClean="0">
                <a:solidFill>
                  <a:srgbClr val="92AF27"/>
                </a:solidFill>
                <a:latin typeface="Bernard MT Condensed" pitchFamily="18" charset="0"/>
              </a:rPr>
              <a:t>45%</a:t>
            </a:r>
            <a:endParaRPr lang="zh-CN" altLang="en-US" sz="2400" dirty="0">
              <a:solidFill>
                <a:srgbClr val="92AF27"/>
              </a:solidFill>
              <a:latin typeface="Bernard MT Condensed" pitchFamily="18" charset="0"/>
            </a:endParaRPr>
          </a:p>
        </p:txBody>
      </p:sp>
      <p:sp>
        <p:nvSpPr>
          <p:cNvPr id="49" name="TextBox 48"/>
          <p:cNvSpPr txBox="1"/>
          <p:nvPr/>
        </p:nvSpPr>
        <p:spPr>
          <a:xfrm>
            <a:off x="5964238" y="1512209"/>
            <a:ext cx="716863" cy="461665"/>
          </a:xfrm>
          <a:prstGeom prst="rect">
            <a:avLst/>
          </a:prstGeom>
          <a:noFill/>
        </p:spPr>
        <p:txBody>
          <a:bodyPr wrap="none" rtlCol="0">
            <a:spAutoFit/>
          </a:bodyPr>
          <a:lstStyle/>
          <a:p>
            <a:r>
              <a:rPr lang="en-US" altLang="zh-CN" sz="2400" dirty="0" smtClean="0">
                <a:solidFill>
                  <a:srgbClr val="F9711C"/>
                </a:solidFill>
                <a:latin typeface="Bernard MT Condensed" pitchFamily="18" charset="0"/>
              </a:rPr>
              <a:t>80%</a:t>
            </a:r>
            <a:endParaRPr lang="zh-CN" altLang="en-US" sz="2400" dirty="0">
              <a:solidFill>
                <a:srgbClr val="F9711C"/>
              </a:solidFill>
              <a:latin typeface="Bernard MT Condensed" pitchFamily="18" charset="0"/>
            </a:endParaRPr>
          </a:p>
        </p:txBody>
      </p:sp>
      <p:grpSp>
        <p:nvGrpSpPr>
          <p:cNvPr id="50" name="组合 49"/>
          <p:cNvGrpSpPr/>
          <p:nvPr/>
        </p:nvGrpSpPr>
        <p:grpSpPr>
          <a:xfrm>
            <a:off x="16705" y="214652"/>
            <a:ext cx="502756" cy="497280"/>
            <a:chOff x="8532440" y="316982"/>
            <a:chExt cx="385704" cy="381503"/>
          </a:xfrm>
        </p:grpSpPr>
        <p:grpSp>
          <p:nvGrpSpPr>
            <p:cNvPr id="51" name="组合 50"/>
            <p:cNvGrpSpPr/>
            <p:nvPr/>
          </p:nvGrpSpPr>
          <p:grpSpPr>
            <a:xfrm>
              <a:off x="8698011" y="316982"/>
              <a:ext cx="220133" cy="381503"/>
              <a:chOff x="6728131" y="339502"/>
              <a:chExt cx="220133" cy="381503"/>
            </a:xfrm>
          </p:grpSpPr>
          <p:sp>
            <p:nvSpPr>
              <p:cNvPr id="53" name="矩形 52"/>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矩形 53"/>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矩形 51"/>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611560" y="638652"/>
            <a:ext cx="2782912" cy="45719"/>
            <a:chOff x="708968" y="614323"/>
            <a:chExt cx="2278856" cy="66467"/>
          </a:xfrm>
        </p:grpSpPr>
        <p:cxnSp>
          <p:nvCxnSpPr>
            <p:cNvPr id="56" name="直接连接符 55"/>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58" name="TextBox 57"/>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59" name="TextBox 58"/>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60" name="TextBox 59"/>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29593494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up)">
                                      <p:cBhvr>
                                        <p:cTn id="11" dur="500"/>
                                        <p:tgtEl>
                                          <p:spTgt spid="37"/>
                                        </p:tgtEl>
                                      </p:cBhvr>
                                    </p:animEffect>
                                  </p:childTnLst>
                                </p:cTn>
                              </p:par>
                            </p:childTnLst>
                          </p:cTn>
                        </p:par>
                        <p:par>
                          <p:cTn id="12" fill="hold">
                            <p:stCondLst>
                              <p:cond delay="1000"/>
                            </p:stCondLst>
                            <p:childTnLst>
                              <p:par>
                                <p:cTn id="13" presetID="2" presetClass="entr" presetSubtype="1"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ppt_x"/>
                                          </p:val>
                                        </p:tav>
                                        <p:tav tm="100000">
                                          <p:val>
                                            <p:strVal val="#ppt_x"/>
                                          </p:val>
                                        </p:tav>
                                      </p:tavLst>
                                    </p:anim>
                                    <p:anim calcmode="lin" valueType="num">
                                      <p:cBhvr additive="base">
                                        <p:cTn id="16" dur="500" fill="hold"/>
                                        <p:tgtEl>
                                          <p:spTgt spid="46"/>
                                        </p:tgtEl>
                                        <p:attrNameLst>
                                          <p:attrName>ppt_y</p:attrName>
                                        </p:attrNameLst>
                                      </p:cBhvr>
                                      <p:tavLst>
                                        <p:tav tm="0">
                                          <p:val>
                                            <p:strVal val="0-#ppt_h/2"/>
                                          </p:val>
                                        </p:tav>
                                        <p:tav tm="100000">
                                          <p:val>
                                            <p:strVal val="#ppt_y"/>
                                          </p:val>
                                        </p:tav>
                                      </p:tavLst>
                                    </p:anim>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500"/>
                                        <p:tgtEl>
                                          <p:spTgt spid="42"/>
                                        </p:tgtEl>
                                      </p:cBhvr>
                                    </p:animEffect>
                                  </p:childTnLst>
                                </p:cTn>
                              </p:par>
                            </p:childTnLst>
                          </p:cTn>
                        </p:par>
                        <p:par>
                          <p:cTn id="21" fill="hold">
                            <p:stCondLst>
                              <p:cond delay="2000"/>
                            </p:stCondLst>
                            <p:childTnLst>
                              <p:par>
                                <p:cTn id="22" presetID="22" presetClass="entr" presetSubtype="4" fill="hold" grpId="0" nodeType="afterEffect">
                                  <p:stCondLst>
                                    <p:cond delay="0"/>
                                  </p:stCondLst>
                                  <p:childTnLst>
                                    <p:set>
                                      <p:cBhvr>
                                        <p:cTn id="23" dur="1" fill="hold">
                                          <p:stCondLst>
                                            <p:cond delay="0"/>
                                          </p:stCondLst>
                                        </p:cTn>
                                        <p:tgtEl>
                                          <p:spTgt spid="33"/>
                                        </p:tgtEl>
                                        <p:attrNameLst>
                                          <p:attrName>style.visibility</p:attrName>
                                        </p:attrNameLst>
                                      </p:cBhvr>
                                      <p:to>
                                        <p:strVal val="visible"/>
                                      </p:to>
                                    </p:set>
                                    <p:animEffect transition="in" filter="wipe(down)">
                                      <p:cBhvr>
                                        <p:cTn id="24" dur="500"/>
                                        <p:tgtEl>
                                          <p:spTgt spid="33"/>
                                        </p:tgtEl>
                                      </p:cBhvr>
                                    </p:animEffect>
                                  </p:childTnLst>
                                </p:cTn>
                              </p:par>
                            </p:childTnLst>
                          </p:cTn>
                        </p:par>
                        <p:par>
                          <p:cTn id="25" fill="hold">
                            <p:stCondLst>
                              <p:cond delay="2500"/>
                            </p:stCondLst>
                            <p:childTnLst>
                              <p:par>
                                <p:cTn id="26" presetID="22" presetClass="entr" presetSubtype="1"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wipe(up)">
                                      <p:cBhvr>
                                        <p:cTn id="28" dur="500"/>
                                        <p:tgtEl>
                                          <p:spTgt spid="38"/>
                                        </p:tgtEl>
                                      </p:cBhvr>
                                    </p:animEffect>
                                  </p:childTnLst>
                                </p:cTn>
                              </p:par>
                            </p:childTnLst>
                          </p:cTn>
                        </p:par>
                        <p:par>
                          <p:cTn id="29" fill="hold">
                            <p:stCondLst>
                              <p:cond delay="3000"/>
                            </p:stCondLst>
                            <p:childTnLst>
                              <p:par>
                                <p:cTn id="30" presetID="2" presetClass="entr" presetSubtype="1"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fill="hold"/>
                                        <p:tgtEl>
                                          <p:spTgt spid="47"/>
                                        </p:tgtEl>
                                        <p:attrNameLst>
                                          <p:attrName>ppt_x</p:attrName>
                                        </p:attrNameLst>
                                      </p:cBhvr>
                                      <p:tavLst>
                                        <p:tav tm="0">
                                          <p:val>
                                            <p:strVal val="#ppt_x"/>
                                          </p:val>
                                        </p:tav>
                                        <p:tav tm="100000">
                                          <p:val>
                                            <p:strVal val="#ppt_x"/>
                                          </p:val>
                                        </p:tav>
                                      </p:tavLst>
                                    </p:anim>
                                    <p:anim calcmode="lin" valueType="num">
                                      <p:cBhvr additive="base">
                                        <p:cTn id="33" dur="500" fill="hold"/>
                                        <p:tgtEl>
                                          <p:spTgt spid="47"/>
                                        </p:tgtEl>
                                        <p:attrNameLst>
                                          <p:attrName>ppt_y</p:attrName>
                                        </p:attrNameLst>
                                      </p:cBhvr>
                                      <p:tavLst>
                                        <p:tav tm="0">
                                          <p:val>
                                            <p:strVal val="0-#ppt_h/2"/>
                                          </p:val>
                                        </p:tav>
                                        <p:tav tm="100000">
                                          <p:val>
                                            <p:strVal val="#ppt_y"/>
                                          </p:val>
                                        </p:tav>
                                      </p:tavLst>
                                    </p:anim>
                                  </p:childTnLst>
                                </p:cTn>
                              </p:par>
                            </p:childTnLst>
                          </p:cTn>
                        </p:par>
                        <p:par>
                          <p:cTn id="34" fill="hold">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childTnLst>
                          </p:cTn>
                        </p:par>
                        <p:par>
                          <p:cTn id="38" fill="hold">
                            <p:stCondLst>
                              <p:cond delay="4000"/>
                            </p:stCondLst>
                            <p:childTnLst>
                              <p:par>
                                <p:cTn id="39" presetID="22" presetClass="entr" presetSubtype="4"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wipe(down)">
                                      <p:cBhvr>
                                        <p:cTn id="41" dur="500"/>
                                        <p:tgtEl>
                                          <p:spTgt spid="34"/>
                                        </p:tgtEl>
                                      </p:cBhvr>
                                    </p:animEffect>
                                  </p:childTnLst>
                                </p:cTn>
                              </p:par>
                            </p:childTnLst>
                          </p:cTn>
                        </p:par>
                        <p:par>
                          <p:cTn id="42" fill="hold">
                            <p:stCondLst>
                              <p:cond delay="4500"/>
                            </p:stCondLst>
                            <p:childTnLst>
                              <p:par>
                                <p:cTn id="43" presetID="22" presetClass="entr" presetSubtype="1" fill="hold" grpId="0" nodeType="afterEffect">
                                  <p:stCondLst>
                                    <p:cond delay="0"/>
                                  </p:stCondLst>
                                  <p:childTnLst>
                                    <p:set>
                                      <p:cBhvr>
                                        <p:cTn id="44" dur="1" fill="hold">
                                          <p:stCondLst>
                                            <p:cond delay="0"/>
                                          </p:stCondLst>
                                        </p:cTn>
                                        <p:tgtEl>
                                          <p:spTgt spid="39"/>
                                        </p:tgtEl>
                                        <p:attrNameLst>
                                          <p:attrName>style.visibility</p:attrName>
                                        </p:attrNameLst>
                                      </p:cBhvr>
                                      <p:to>
                                        <p:strVal val="visible"/>
                                      </p:to>
                                    </p:set>
                                    <p:animEffect transition="in" filter="wipe(up)">
                                      <p:cBhvr>
                                        <p:cTn id="45" dur="500"/>
                                        <p:tgtEl>
                                          <p:spTgt spid="39"/>
                                        </p:tgtEl>
                                      </p:cBhvr>
                                    </p:animEffect>
                                  </p:childTnLst>
                                </p:cTn>
                              </p:par>
                            </p:childTnLst>
                          </p:cTn>
                        </p:par>
                        <p:par>
                          <p:cTn id="46" fill="hold">
                            <p:stCondLst>
                              <p:cond delay="5000"/>
                            </p:stCondLst>
                            <p:childTnLst>
                              <p:par>
                                <p:cTn id="47" presetID="2" presetClass="entr" presetSubtype="1"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fill="hold"/>
                                        <p:tgtEl>
                                          <p:spTgt spid="48"/>
                                        </p:tgtEl>
                                        <p:attrNameLst>
                                          <p:attrName>ppt_x</p:attrName>
                                        </p:attrNameLst>
                                      </p:cBhvr>
                                      <p:tavLst>
                                        <p:tav tm="0">
                                          <p:val>
                                            <p:strVal val="#ppt_x"/>
                                          </p:val>
                                        </p:tav>
                                        <p:tav tm="100000">
                                          <p:val>
                                            <p:strVal val="#ppt_x"/>
                                          </p:val>
                                        </p:tav>
                                      </p:tavLst>
                                    </p:anim>
                                    <p:anim calcmode="lin" valueType="num">
                                      <p:cBhvr additive="base">
                                        <p:cTn id="50" dur="500" fill="hold"/>
                                        <p:tgtEl>
                                          <p:spTgt spid="48"/>
                                        </p:tgtEl>
                                        <p:attrNameLst>
                                          <p:attrName>ppt_y</p:attrName>
                                        </p:attrNameLst>
                                      </p:cBhvr>
                                      <p:tavLst>
                                        <p:tav tm="0">
                                          <p:val>
                                            <p:strVal val="0-#ppt_h/2"/>
                                          </p:val>
                                        </p:tav>
                                        <p:tav tm="100000">
                                          <p:val>
                                            <p:strVal val="#ppt_y"/>
                                          </p:val>
                                        </p:tav>
                                      </p:tavLst>
                                    </p:anim>
                                  </p:childTnLst>
                                </p:cTn>
                              </p:par>
                            </p:childTnLst>
                          </p:cTn>
                        </p:par>
                        <p:par>
                          <p:cTn id="51" fill="hold">
                            <p:stCondLst>
                              <p:cond delay="5500"/>
                            </p:stCondLst>
                            <p:childTnLst>
                              <p:par>
                                <p:cTn id="52" presetID="10" presetClass="entr" presetSubtype="0"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500"/>
                                        <p:tgtEl>
                                          <p:spTgt spid="44"/>
                                        </p:tgtEl>
                                      </p:cBhvr>
                                    </p:animEffect>
                                  </p:childTnLst>
                                </p:cTn>
                              </p:par>
                            </p:childTnLst>
                          </p:cTn>
                        </p:par>
                        <p:par>
                          <p:cTn id="55" fill="hold">
                            <p:stCondLst>
                              <p:cond delay="6000"/>
                            </p:stCondLst>
                            <p:childTnLst>
                              <p:par>
                                <p:cTn id="56" presetID="22" presetClass="entr" presetSubtype="4" fill="hold" grpId="0" nodeType="afterEffect">
                                  <p:stCondLst>
                                    <p:cond delay="0"/>
                                  </p:stCondLst>
                                  <p:childTnLst>
                                    <p:set>
                                      <p:cBhvr>
                                        <p:cTn id="57" dur="1" fill="hold">
                                          <p:stCondLst>
                                            <p:cond delay="0"/>
                                          </p:stCondLst>
                                        </p:cTn>
                                        <p:tgtEl>
                                          <p:spTgt spid="35"/>
                                        </p:tgtEl>
                                        <p:attrNameLst>
                                          <p:attrName>style.visibility</p:attrName>
                                        </p:attrNameLst>
                                      </p:cBhvr>
                                      <p:to>
                                        <p:strVal val="visible"/>
                                      </p:to>
                                    </p:set>
                                    <p:animEffect transition="in" filter="wipe(down)">
                                      <p:cBhvr>
                                        <p:cTn id="58" dur="500"/>
                                        <p:tgtEl>
                                          <p:spTgt spid="35"/>
                                        </p:tgtEl>
                                      </p:cBhvr>
                                    </p:animEffect>
                                  </p:childTnLst>
                                </p:cTn>
                              </p:par>
                            </p:childTnLst>
                          </p:cTn>
                        </p:par>
                        <p:par>
                          <p:cTn id="59" fill="hold">
                            <p:stCondLst>
                              <p:cond delay="6500"/>
                            </p:stCondLst>
                            <p:childTnLst>
                              <p:par>
                                <p:cTn id="60" presetID="22" presetClass="entr" presetSubtype="1" fill="hold" grpId="0" nodeType="afterEffect">
                                  <p:stCondLst>
                                    <p:cond delay="0"/>
                                  </p:stCondLst>
                                  <p:childTnLst>
                                    <p:set>
                                      <p:cBhvr>
                                        <p:cTn id="61" dur="1" fill="hold">
                                          <p:stCondLst>
                                            <p:cond delay="0"/>
                                          </p:stCondLst>
                                        </p:cTn>
                                        <p:tgtEl>
                                          <p:spTgt spid="40"/>
                                        </p:tgtEl>
                                        <p:attrNameLst>
                                          <p:attrName>style.visibility</p:attrName>
                                        </p:attrNameLst>
                                      </p:cBhvr>
                                      <p:to>
                                        <p:strVal val="visible"/>
                                      </p:to>
                                    </p:set>
                                    <p:animEffect transition="in" filter="wipe(up)">
                                      <p:cBhvr>
                                        <p:cTn id="62" dur="500"/>
                                        <p:tgtEl>
                                          <p:spTgt spid="40"/>
                                        </p:tgtEl>
                                      </p:cBhvr>
                                    </p:animEffect>
                                  </p:childTnLst>
                                </p:cTn>
                              </p:par>
                            </p:childTnLst>
                          </p:cTn>
                        </p:par>
                        <p:par>
                          <p:cTn id="63" fill="hold">
                            <p:stCondLst>
                              <p:cond delay="7000"/>
                            </p:stCondLst>
                            <p:childTnLst>
                              <p:par>
                                <p:cTn id="64" presetID="2" presetClass="entr" presetSubtype="1" fill="hold" grpId="0" nodeType="afterEffect">
                                  <p:stCondLst>
                                    <p:cond delay="0"/>
                                  </p:stCondLst>
                                  <p:childTnLst>
                                    <p:set>
                                      <p:cBhvr>
                                        <p:cTn id="65" dur="1" fill="hold">
                                          <p:stCondLst>
                                            <p:cond delay="0"/>
                                          </p:stCondLst>
                                        </p:cTn>
                                        <p:tgtEl>
                                          <p:spTgt spid="49"/>
                                        </p:tgtEl>
                                        <p:attrNameLst>
                                          <p:attrName>style.visibility</p:attrName>
                                        </p:attrNameLst>
                                      </p:cBhvr>
                                      <p:to>
                                        <p:strVal val="visible"/>
                                      </p:to>
                                    </p:set>
                                    <p:anim calcmode="lin" valueType="num">
                                      <p:cBhvr additive="base">
                                        <p:cTn id="66" dur="500" fill="hold"/>
                                        <p:tgtEl>
                                          <p:spTgt spid="49"/>
                                        </p:tgtEl>
                                        <p:attrNameLst>
                                          <p:attrName>ppt_x</p:attrName>
                                        </p:attrNameLst>
                                      </p:cBhvr>
                                      <p:tavLst>
                                        <p:tav tm="0">
                                          <p:val>
                                            <p:strVal val="#ppt_x"/>
                                          </p:val>
                                        </p:tav>
                                        <p:tav tm="100000">
                                          <p:val>
                                            <p:strVal val="#ppt_x"/>
                                          </p:val>
                                        </p:tav>
                                      </p:tavLst>
                                    </p:anim>
                                    <p:anim calcmode="lin" valueType="num">
                                      <p:cBhvr additive="base">
                                        <p:cTn id="67" dur="500" fill="hold"/>
                                        <p:tgtEl>
                                          <p:spTgt spid="49"/>
                                        </p:tgtEl>
                                        <p:attrNameLst>
                                          <p:attrName>ppt_y</p:attrName>
                                        </p:attrNameLst>
                                      </p:cBhvr>
                                      <p:tavLst>
                                        <p:tav tm="0">
                                          <p:val>
                                            <p:strVal val="0-#ppt_h/2"/>
                                          </p:val>
                                        </p:tav>
                                        <p:tav tm="100000">
                                          <p:val>
                                            <p:strVal val="#ppt_y"/>
                                          </p:val>
                                        </p:tav>
                                      </p:tavLst>
                                    </p:anim>
                                  </p:childTnLst>
                                </p:cTn>
                              </p:par>
                            </p:childTnLst>
                          </p:cTn>
                        </p:par>
                        <p:par>
                          <p:cTn id="68" fill="hold">
                            <p:stCondLst>
                              <p:cond delay="7500"/>
                            </p:stCondLst>
                            <p:childTnLst>
                              <p:par>
                                <p:cTn id="69" presetID="10" presetClass="entr" presetSubtype="0" fill="hold" grpId="0" nodeType="after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500"/>
                                        <p:tgtEl>
                                          <p:spTgt spid="45"/>
                                        </p:tgtEl>
                                      </p:cBhvr>
                                    </p:animEffect>
                                  </p:childTnLst>
                                </p:cTn>
                              </p:par>
                            </p:childTnLst>
                          </p:cTn>
                        </p:par>
                        <p:par>
                          <p:cTn id="72" fill="hold">
                            <p:stCondLst>
                              <p:cond delay="8000"/>
                            </p:stCondLst>
                            <p:childTnLst>
                              <p:par>
                                <p:cTn id="73" presetID="22" presetClass="entr" presetSubtype="8" fill="hold" nodeType="after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6" grpId="0" animBg="1"/>
      <p:bldP spid="37" grpId="0" animBg="1"/>
      <p:bldP spid="38" grpId="0" animBg="1"/>
      <p:bldP spid="39" grpId="0" animBg="1"/>
      <p:bldP spid="40" grpId="0" animBg="1"/>
      <p:bldP spid="42" grpId="0"/>
      <p:bldP spid="43" grpId="0"/>
      <p:bldP spid="44" grpId="0"/>
      <p:bldP spid="45" grpId="0"/>
      <p:bldP spid="46" grpId="0"/>
      <p:bldP spid="47" grpId="0"/>
      <p:bldP spid="48" grpId="0"/>
      <p:bldP spid="4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448056" y="1627632"/>
            <a:ext cx="2741436" cy="2115388"/>
            <a:chOff x="448056" y="1627632"/>
            <a:chExt cx="2741436" cy="2115388"/>
          </a:xfrm>
        </p:grpSpPr>
        <p:grpSp>
          <p:nvGrpSpPr>
            <p:cNvPr id="17" name="组合 16"/>
            <p:cNvGrpSpPr/>
            <p:nvPr/>
          </p:nvGrpSpPr>
          <p:grpSpPr>
            <a:xfrm>
              <a:off x="448056" y="1627632"/>
              <a:ext cx="2741436" cy="1819656"/>
              <a:chOff x="448056" y="1627632"/>
              <a:chExt cx="2741436" cy="1819656"/>
            </a:xfrm>
          </p:grpSpPr>
          <p:grpSp>
            <p:nvGrpSpPr>
              <p:cNvPr id="20" name="组合 19"/>
              <p:cNvGrpSpPr/>
              <p:nvPr/>
            </p:nvGrpSpPr>
            <p:grpSpPr>
              <a:xfrm>
                <a:off x="448056" y="1627632"/>
                <a:ext cx="2741436" cy="1819656"/>
                <a:chOff x="448056" y="1627632"/>
                <a:chExt cx="2741436" cy="1819656"/>
              </a:xfrm>
            </p:grpSpPr>
            <p:grpSp>
              <p:nvGrpSpPr>
                <p:cNvPr id="22" name="组合 21"/>
                <p:cNvGrpSpPr/>
                <p:nvPr/>
              </p:nvGrpSpPr>
              <p:grpSpPr>
                <a:xfrm flipV="1">
                  <a:off x="448056" y="1920951"/>
                  <a:ext cx="1392696" cy="808276"/>
                  <a:chOff x="837732" y="1756273"/>
                  <a:chExt cx="4394668" cy="1710028"/>
                </a:xfrm>
              </p:grpSpPr>
              <p:sp>
                <p:nvSpPr>
                  <p:cNvPr id="31" name="椭圆 30"/>
                  <p:cNvSpPr/>
                  <p:nvPr/>
                </p:nvSpPr>
                <p:spPr>
                  <a:xfrm>
                    <a:off x="837732" y="1756273"/>
                    <a:ext cx="4394668" cy="1110830"/>
                  </a:xfrm>
                  <a:prstGeom prst="ellipse">
                    <a:avLst/>
                  </a:prstGeom>
                  <a:gradFill flip="none" rotWithShape="1">
                    <a:gsLst>
                      <a:gs pos="86000">
                        <a:schemeClr val="bg1">
                          <a:alpha val="0"/>
                        </a:schemeClr>
                      </a:gs>
                      <a:gs pos="15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32" name="矩形 31"/>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23" name="组合 22"/>
                <p:cNvGrpSpPr/>
                <p:nvPr/>
              </p:nvGrpSpPr>
              <p:grpSpPr>
                <a:xfrm flipV="1">
                  <a:off x="1796796" y="1920951"/>
                  <a:ext cx="1392696" cy="808276"/>
                  <a:chOff x="837732" y="1756273"/>
                  <a:chExt cx="4394668" cy="1710028"/>
                </a:xfrm>
              </p:grpSpPr>
              <p:sp>
                <p:nvSpPr>
                  <p:cNvPr id="29" name="椭圆 28"/>
                  <p:cNvSpPr/>
                  <p:nvPr/>
                </p:nvSpPr>
                <p:spPr>
                  <a:xfrm>
                    <a:off x="837732" y="1756273"/>
                    <a:ext cx="4394668" cy="1110830"/>
                  </a:xfrm>
                  <a:prstGeom prst="ellipse">
                    <a:avLst/>
                  </a:prstGeom>
                  <a:gradFill flip="none" rotWithShape="1">
                    <a:gsLst>
                      <a:gs pos="86000">
                        <a:schemeClr val="bg1">
                          <a:alpha val="0"/>
                        </a:schemeClr>
                      </a:gs>
                      <a:gs pos="17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30" name="矩形 29"/>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24" name="空心弧 23"/>
                <p:cNvSpPr/>
                <p:nvPr/>
              </p:nvSpPr>
              <p:spPr>
                <a:xfrm>
                  <a:off x="886968" y="1627632"/>
                  <a:ext cx="1819656" cy="1819656"/>
                </a:xfrm>
                <a:prstGeom prst="blockArc">
                  <a:avLst/>
                </a:prstGeom>
                <a:solidFill>
                  <a:srgbClr val="E74C2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grpSp>
              <p:nvGrpSpPr>
                <p:cNvPr id="25" name="组合 24"/>
                <p:cNvGrpSpPr/>
                <p:nvPr/>
              </p:nvGrpSpPr>
              <p:grpSpPr>
                <a:xfrm>
                  <a:off x="1596303" y="2664851"/>
                  <a:ext cx="356807" cy="355760"/>
                  <a:chOff x="7150101" y="3190875"/>
                  <a:chExt cx="541338" cy="539750"/>
                </a:xfrm>
              </p:grpSpPr>
              <p:sp>
                <p:nvSpPr>
                  <p:cNvPr id="26" name="Freeform 90"/>
                  <p:cNvSpPr>
                    <a:spLocks noEditPoints="1"/>
                  </p:cNvSpPr>
                  <p:nvPr/>
                </p:nvSpPr>
                <p:spPr bwMode="auto">
                  <a:xfrm>
                    <a:off x="7353301" y="3392488"/>
                    <a:ext cx="134938" cy="134938"/>
                  </a:xfrm>
                  <a:custGeom>
                    <a:avLst/>
                    <a:gdLst>
                      <a:gd name="T0" fmla="*/ 24 w 48"/>
                      <a:gd name="T1" fmla="*/ 0 h 48"/>
                      <a:gd name="T2" fmla="*/ 0 w 48"/>
                      <a:gd name="T3" fmla="*/ 24 h 48"/>
                      <a:gd name="T4" fmla="*/ 24 w 48"/>
                      <a:gd name="T5" fmla="*/ 48 h 48"/>
                      <a:gd name="T6" fmla="*/ 48 w 48"/>
                      <a:gd name="T7" fmla="*/ 24 h 48"/>
                      <a:gd name="T8" fmla="*/ 24 w 48"/>
                      <a:gd name="T9" fmla="*/ 0 h 48"/>
                      <a:gd name="T10" fmla="*/ 21 w 48"/>
                      <a:gd name="T11" fmla="*/ 16 h 48"/>
                      <a:gd name="T12" fmla="*/ 16 w 48"/>
                      <a:gd name="T13" fmla="*/ 21 h 48"/>
                      <a:gd name="T14" fmla="*/ 12 w 48"/>
                      <a:gd name="T15" fmla="*/ 24 h 48"/>
                      <a:gd name="T16" fmla="*/ 11 w 48"/>
                      <a:gd name="T17" fmla="*/ 24 h 48"/>
                      <a:gd name="T18" fmla="*/ 8 w 48"/>
                      <a:gd name="T19" fmla="*/ 19 h 48"/>
                      <a:gd name="T20" fmla="*/ 19 w 48"/>
                      <a:gd name="T21" fmla="*/ 8 h 48"/>
                      <a:gd name="T22" fmla="*/ 24 w 48"/>
                      <a:gd name="T23" fmla="*/ 11 h 48"/>
                      <a:gd name="T24" fmla="*/ 21 w 48"/>
                      <a:gd name="T25" fmla="*/ 16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8" h="48">
                        <a:moveTo>
                          <a:pt x="24" y="0"/>
                        </a:moveTo>
                        <a:cubicBezTo>
                          <a:pt x="11" y="0"/>
                          <a:pt x="0" y="11"/>
                          <a:pt x="0" y="24"/>
                        </a:cubicBezTo>
                        <a:cubicBezTo>
                          <a:pt x="0" y="37"/>
                          <a:pt x="11" y="48"/>
                          <a:pt x="24" y="48"/>
                        </a:cubicBezTo>
                        <a:cubicBezTo>
                          <a:pt x="37" y="48"/>
                          <a:pt x="48" y="37"/>
                          <a:pt x="48" y="24"/>
                        </a:cubicBezTo>
                        <a:cubicBezTo>
                          <a:pt x="48" y="11"/>
                          <a:pt x="37" y="0"/>
                          <a:pt x="24" y="0"/>
                        </a:cubicBezTo>
                        <a:close/>
                        <a:moveTo>
                          <a:pt x="21" y="16"/>
                        </a:moveTo>
                        <a:cubicBezTo>
                          <a:pt x="19" y="17"/>
                          <a:pt x="17" y="19"/>
                          <a:pt x="16" y="21"/>
                        </a:cubicBezTo>
                        <a:cubicBezTo>
                          <a:pt x="15" y="23"/>
                          <a:pt x="14" y="24"/>
                          <a:pt x="12" y="24"/>
                        </a:cubicBezTo>
                        <a:cubicBezTo>
                          <a:pt x="12" y="24"/>
                          <a:pt x="11" y="24"/>
                          <a:pt x="11" y="24"/>
                        </a:cubicBezTo>
                        <a:cubicBezTo>
                          <a:pt x="9" y="23"/>
                          <a:pt x="8" y="21"/>
                          <a:pt x="8" y="19"/>
                        </a:cubicBezTo>
                        <a:cubicBezTo>
                          <a:pt x="10" y="14"/>
                          <a:pt x="14" y="10"/>
                          <a:pt x="19" y="8"/>
                        </a:cubicBezTo>
                        <a:cubicBezTo>
                          <a:pt x="21" y="7"/>
                          <a:pt x="23" y="8"/>
                          <a:pt x="24" y="11"/>
                        </a:cubicBezTo>
                        <a:cubicBezTo>
                          <a:pt x="25" y="13"/>
                          <a:pt x="24" y="15"/>
                          <a:pt x="21" y="16"/>
                        </a:cubicBezTo>
                        <a:close/>
                      </a:path>
                    </a:pathLst>
                  </a:custGeom>
                  <a:solidFill>
                    <a:srgbClr val="E74C2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91"/>
                  <p:cNvSpPr>
                    <a:spLocks noEditPoints="1"/>
                  </p:cNvSpPr>
                  <p:nvPr/>
                </p:nvSpPr>
                <p:spPr bwMode="auto">
                  <a:xfrm>
                    <a:off x="7150101" y="3190875"/>
                    <a:ext cx="541338" cy="539750"/>
                  </a:xfrm>
                  <a:custGeom>
                    <a:avLst/>
                    <a:gdLst>
                      <a:gd name="T0" fmla="*/ 179 w 192"/>
                      <a:gd name="T1" fmla="*/ 47 h 192"/>
                      <a:gd name="T2" fmla="*/ 185 w 192"/>
                      <a:gd name="T3" fmla="*/ 41 h 192"/>
                      <a:gd name="T4" fmla="*/ 192 w 192"/>
                      <a:gd name="T5" fmla="*/ 24 h 192"/>
                      <a:gd name="T6" fmla="*/ 185 w 192"/>
                      <a:gd name="T7" fmla="*/ 7 h 192"/>
                      <a:gd name="T8" fmla="*/ 168 w 192"/>
                      <a:gd name="T9" fmla="*/ 0 h 192"/>
                      <a:gd name="T10" fmla="*/ 151 w 192"/>
                      <a:gd name="T11" fmla="*/ 7 h 192"/>
                      <a:gd name="T12" fmla="*/ 145 w 192"/>
                      <a:gd name="T13" fmla="*/ 13 h 192"/>
                      <a:gd name="T14" fmla="*/ 96 w 192"/>
                      <a:gd name="T15" fmla="*/ 0 h 192"/>
                      <a:gd name="T16" fmla="*/ 47 w 192"/>
                      <a:gd name="T17" fmla="*/ 13 h 192"/>
                      <a:gd name="T18" fmla="*/ 41 w 192"/>
                      <a:gd name="T19" fmla="*/ 7 h 192"/>
                      <a:gd name="T20" fmla="*/ 24 w 192"/>
                      <a:gd name="T21" fmla="*/ 0 h 192"/>
                      <a:gd name="T22" fmla="*/ 7 w 192"/>
                      <a:gd name="T23" fmla="*/ 7 h 192"/>
                      <a:gd name="T24" fmla="*/ 0 w 192"/>
                      <a:gd name="T25" fmla="*/ 24 h 192"/>
                      <a:gd name="T26" fmla="*/ 7 w 192"/>
                      <a:gd name="T27" fmla="*/ 41 h 192"/>
                      <a:gd name="T28" fmla="*/ 14 w 192"/>
                      <a:gd name="T29" fmla="*/ 47 h 192"/>
                      <a:gd name="T30" fmla="*/ 0 w 192"/>
                      <a:gd name="T31" fmla="*/ 96 h 192"/>
                      <a:gd name="T32" fmla="*/ 13 w 192"/>
                      <a:gd name="T33" fmla="*/ 145 h 192"/>
                      <a:gd name="T34" fmla="*/ 7 w 192"/>
                      <a:gd name="T35" fmla="*/ 151 h 192"/>
                      <a:gd name="T36" fmla="*/ 0 w 192"/>
                      <a:gd name="T37" fmla="*/ 168 h 192"/>
                      <a:gd name="T38" fmla="*/ 7 w 192"/>
                      <a:gd name="T39" fmla="*/ 185 h 192"/>
                      <a:gd name="T40" fmla="*/ 24 w 192"/>
                      <a:gd name="T41" fmla="*/ 192 h 192"/>
                      <a:gd name="T42" fmla="*/ 41 w 192"/>
                      <a:gd name="T43" fmla="*/ 185 h 192"/>
                      <a:gd name="T44" fmla="*/ 47 w 192"/>
                      <a:gd name="T45" fmla="*/ 179 h 192"/>
                      <a:gd name="T46" fmla="*/ 96 w 192"/>
                      <a:gd name="T47" fmla="*/ 192 h 192"/>
                      <a:gd name="T48" fmla="*/ 145 w 192"/>
                      <a:gd name="T49" fmla="*/ 179 h 192"/>
                      <a:gd name="T50" fmla="*/ 151 w 192"/>
                      <a:gd name="T51" fmla="*/ 185 h 192"/>
                      <a:gd name="T52" fmla="*/ 168 w 192"/>
                      <a:gd name="T53" fmla="*/ 192 h 192"/>
                      <a:gd name="T54" fmla="*/ 185 w 192"/>
                      <a:gd name="T55" fmla="*/ 185 h 192"/>
                      <a:gd name="T56" fmla="*/ 192 w 192"/>
                      <a:gd name="T57" fmla="*/ 168 h 192"/>
                      <a:gd name="T58" fmla="*/ 185 w 192"/>
                      <a:gd name="T59" fmla="*/ 151 h 192"/>
                      <a:gd name="T60" fmla="*/ 179 w 192"/>
                      <a:gd name="T61" fmla="*/ 145 h 192"/>
                      <a:gd name="T62" fmla="*/ 192 w 192"/>
                      <a:gd name="T63" fmla="*/ 96 h 192"/>
                      <a:gd name="T64" fmla="*/ 179 w 192"/>
                      <a:gd name="T65" fmla="*/ 47 h 192"/>
                      <a:gd name="T66" fmla="*/ 96 w 192"/>
                      <a:gd name="T67" fmla="*/ 176 h 192"/>
                      <a:gd name="T68" fmla="*/ 16 w 192"/>
                      <a:gd name="T69" fmla="*/ 96 h 192"/>
                      <a:gd name="T70" fmla="*/ 96 w 192"/>
                      <a:gd name="T71" fmla="*/ 16 h 192"/>
                      <a:gd name="T72" fmla="*/ 176 w 192"/>
                      <a:gd name="T73" fmla="*/ 96 h 192"/>
                      <a:gd name="T74" fmla="*/ 96 w 192"/>
                      <a:gd name="T75" fmla="*/ 176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2" h="192">
                        <a:moveTo>
                          <a:pt x="179" y="47"/>
                        </a:moveTo>
                        <a:cubicBezTo>
                          <a:pt x="185" y="41"/>
                          <a:pt x="185" y="41"/>
                          <a:pt x="185" y="41"/>
                        </a:cubicBezTo>
                        <a:cubicBezTo>
                          <a:pt x="190" y="36"/>
                          <a:pt x="192" y="30"/>
                          <a:pt x="192" y="24"/>
                        </a:cubicBezTo>
                        <a:cubicBezTo>
                          <a:pt x="192" y="17"/>
                          <a:pt x="190" y="11"/>
                          <a:pt x="185" y="7"/>
                        </a:cubicBezTo>
                        <a:cubicBezTo>
                          <a:pt x="181" y="2"/>
                          <a:pt x="175" y="0"/>
                          <a:pt x="168" y="0"/>
                        </a:cubicBezTo>
                        <a:cubicBezTo>
                          <a:pt x="162" y="0"/>
                          <a:pt x="156" y="2"/>
                          <a:pt x="151" y="7"/>
                        </a:cubicBezTo>
                        <a:cubicBezTo>
                          <a:pt x="145" y="13"/>
                          <a:pt x="145" y="13"/>
                          <a:pt x="145" y="13"/>
                        </a:cubicBezTo>
                        <a:cubicBezTo>
                          <a:pt x="130" y="5"/>
                          <a:pt x="113" y="0"/>
                          <a:pt x="96" y="0"/>
                        </a:cubicBezTo>
                        <a:cubicBezTo>
                          <a:pt x="79" y="0"/>
                          <a:pt x="62" y="5"/>
                          <a:pt x="47" y="13"/>
                        </a:cubicBezTo>
                        <a:cubicBezTo>
                          <a:pt x="41" y="7"/>
                          <a:pt x="41" y="7"/>
                          <a:pt x="41" y="7"/>
                        </a:cubicBezTo>
                        <a:cubicBezTo>
                          <a:pt x="37" y="2"/>
                          <a:pt x="31" y="0"/>
                          <a:pt x="24" y="0"/>
                        </a:cubicBezTo>
                        <a:cubicBezTo>
                          <a:pt x="18" y="0"/>
                          <a:pt x="12" y="2"/>
                          <a:pt x="7" y="7"/>
                        </a:cubicBezTo>
                        <a:cubicBezTo>
                          <a:pt x="3" y="11"/>
                          <a:pt x="0" y="17"/>
                          <a:pt x="0" y="24"/>
                        </a:cubicBezTo>
                        <a:cubicBezTo>
                          <a:pt x="0" y="30"/>
                          <a:pt x="3" y="36"/>
                          <a:pt x="7" y="41"/>
                        </a:cubicBezTo>
                        <a:cubicBezTo>
                          <a:pt x="14" y="47"/>
                          <a:pt x="14" y="47"/>
                          <a:pt x="14" y="47"/>
                        </a:cubicBezTo>
                        <a:cubicBezTo>
                          <a:pt x="5" y="62"/>
                          <a:pt x="0" y="79"/>
                          <a:pt x="0" y="96"/>
                        </a:cubicBezTo>
                        <a:cubicBezTo>
                          <a:pt x="0" y="113"/>
                          <a:pt x="5" y="130"/>
                          <a:pt x="13" y="145"/>
                        </a:cubicBezTo>
                        <a:cubicBezTo>
                          <a:pt x="7" y="151"/>
                          <a:pt x="7" y="151"/>
                          <a:pt x="7" y="151"/>
                        </a:cubicBezTo>
                        <a:cubicBezTo>
                          <a:pt x="3" y="155"/>
                          <a:pt x="0" y="161"/>
                          <a:pt x="0" y="168"/>
                        </a:cubicBezTo>
                        <a:cubicBezTo>
                          <a:pt x="0" y="174"/>
                          <a:pt x="3" y="180"/>
                          <a:pt x="7" y="185"/>
                        </a:cubicBezTo>
                        <a:cubicBezTo>
                          <a:pt x="12" y="189"/>
                          <a:pt x="18" y="192"/>
                          <a:pt x="24" y="192"/>
                        </a:cubicBezTo>
                        <a:cubicBezTo>
                          <a:pt x="31" y="192"/>
                          <a:pt x="37" y="189"/>
                          <a:pt x="41" y="185"/>
                        </a:cubicBezTo>
                        <a:cubicBezTo>
                          <a:pt x="47" y="179"/>
                          <a:pt x="47" y="179"/>
                          <a:pt x="47" y="179"/>
                        </a:cubicBezTo>
                        <a:cubicBezTo>
                          <a:pt x="62" y="187"/>
                          <a:pt x="79" y="192"/>
                          <a:pt x="96" y="192"/>
                        </a:cubicBezTo>
                        <a:cubicBezTo>
                          <a:pt x="113" y="192"/>
                          <a:pt x="130" y="187"/>
                          <a:pt x="145" y="179"/>
                        </a:cubicBezTo>
                        <a:cubicBezTo>
                          <a:pt x="151" y="185"/>
                          <a:pt x="151" y="185"/>
                          <a:pt x="151" y="185"/>
                        </a:cubicBezTo>
                        <a:cubicBezTo>
                          <a:pt x="156" y="189"/>
                          <a:pt x="162" y="192"/>
                          <a:pt x="168" y="192"/>
                        </a:cubicBezTo>
                        <a:cubicBezTo>
                          <a:pt x="175" y="192"/>
                          <a:pt x="181" y="189"/>
                          <a:pt x="185" y="185"/>
                        </a:cubicBezTo>
                        <a:cubicBezTo>
                          <a:pt x="190" y="180"/>
                          <a:pt x="192" y="174"/>
                          <a:pt x="192" y="168"/>
                        </a:cubicBezTo>
                        <a:cubicBezTo>
                          <a:pt x="192" y="161"/>
                          <a:pt x="190" y="155"/>
                          <a:pt x="185" y="151"/>
                        </a:cubicBezTo>
                        <a:cubicBezTo>
                          <a:pt x="179" y="145"/>
                          <a:pt x="179" y="145"/>
                          <a:pt x="179" y="145"/>
                        </a:cubicBezTo>
                        <a:cubicBezTo>
                          <a:pt x="188" y="130"/>
                          <a:pt x="192" y="113"/>
                          <a:pt x="192" y="96"/>
                        </a:cubicBezTo>
                        <a:cubicBezTo>
                          <a:pt x="192" y="79"/>
                          <a:pt x="188" y="62"/>
                          <a:pt x="179" y="47"/>
                        </a:cubicBezTo>
                        <a:close/>
                        <a:moveTo>
                          <a:pt x="96" y="176"/>
                        </a:moveTo>
                        <a:cubicBezTo>
                          <a:pt x="52" y="176"/>
                          <a:pt x="16" y="140"/>
                          <a:pt x="16" y="96"/>
                        </a:cubicBezTo>
                        <a:cubicBezTo>
                          <a:pt x="16" y="52"/>
                          <a:pt x="52" y="16"/>
                          <a:pt x="96" y="16"/>
                        </a:cubicBezTo>
                        <a:cubicBezTo>
                          <a:pt x="140" y="16"/>
                          <a:pt x="176" y="52"/>
                          <a:pt x="176" y="96"/>
                        </a:cubicBezTo>
                        <a:cubicBezTo>
                          <a:pt x="176" y="140"/>
                          <a:pt x="140" y="176"/>
                          <a:pt x="96" y="176"/>
                        </a:cubicBezTo>
                        <a:close/>
                      </a:path>
                    </a:pathLst>
                  </a:custGeom>
                  <a:solidFill>
                    <a:srgbClr val="E74C2E"/>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92"/>
                  <p:cNvSpPr>
                    <a:spLocks noEditPoints="1"/>
                  </p:cNvSpPr>
                  <p:nvPr/>
                </p:nvSpPr>
                <p:spPr bwMode="auto">
                  <a:xfrm>
                    <a:off x="7218363" y="3257550"/>
                    <a:ext cx="404813" cy="406400"/>
                  </a:xfrm>
                  <a:custGeom>
                    <a:avLst/>
                    <a:gdLst>
                      <a:gd name="T0" fmla="*/ 72 w 144"/>
                      <a:gd name="T1" fmla="*/ 0 h 144"/>
                      <a:gd name="T2" fmla="*/ 0 w 144"/>
                      <a:gd name="T3" fmla="*/ 72 h 144"/>
                      <a:gd name="T4" fmla="*/ 72 w 144"/>
                      <a:gd name="T5" fmla="*/ 144 h 144"/>
                      <a:gd name="T6" fmla="*/ 144 w 144"/>
                      <a:gd name="T7" fmla="*/ 72 h 144"/>
                      <a:gd name="T8" fmla="*/ 72 w 144"/>
                      <a:gd name="T9" fmla="*/ 0 h 144"/>
                      <a:gd name="T10" fmla="*/ 104 w 144"/>
                      <a:gd name="T11" fmla="*/ 72 h 144"/>
                      <a:gd name="T12" fmla="*/ 72 w 144"/>
                      <a:gd name="T13" fmla="*/ 104 h 144"/>
                      <a:gd name="T14" fmla="*/ 40 w 144"/>
                      <a:gd name="T15" fmla="*/ 72 h 144"/>
                      <a:gd name="T16" fmla="*/ 47 w 144"/>
                      <a:gd name="T17" fmla="*/ 52 h 144"/>
                      <a:gd name="T18" fmla="*/ 41 w 144"/>
                      <a:gd name="T19" fmla="*/ 47 h 144"/>
                      <a:gd name="T20" fmla="*/ 41 w 144"/>
                      <a:gd name="T21" fmla="*/ 41 h 144"/>
                      <a:gd name="T22" fmla="*/ 47 w 144"/>
                      <a:gd name="T23" fmla="*/ 41 h 144"/>
                      <a:gd name="T24" fmla="*/ 53 w 144"/>
                      <a:gd name="T25" fmla="*/ 47 h 144"/>
                      <a:gd name="T26" fmla="*/ 72 w 144"/>
                      <a:gd name="T27" fmla="*/ 40 h 144"/>
                      <a:gd name="T28" fmla="*/ 92 w 144"/>
                      <a:gd name="T29" fmla="*/ 47 h 144"/>
                      <a:gd name="T30" fmla="*/ 98 w 144"/>
                      <a:gd name="T31" fmla="*/ 41 h 144"/>
                      <a:gd name="T32" fmla="*/ 103 w 144"/>
                      <a:gd name="T33" fmla="*/ 41 h 144"/>
                      <a:gd name="T34" fmla="*/ 103 w 144"/>
                      <a:gd name="T35" fmla="*/ 47 h 144"/>
                      <a:gd name="T36" fmla="*/ 97 w 144"/>
                      <a:gd name="T37" fmla="*/ 52 h 144"/>
                      <a:gd name="T38" fmla="*/ 104 w 144"/>
                      <a:gd name="T39" fmla="*/ 72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4" h="144">
                        <a:moveTo>
                          <a:pt x="72" y="0"/>
                        </a:moveTo>
                        <a:cubicBezTo>
                          <a:pt x="32" y="0"/>
                          <a:pt x="0" y="32"/>
                          <a:pt x="0" y="72"/>
                        </a:cubicBezTo>
                        <a:cubicBezTo>
                          <a:pt x="0" y="112"/>
                          <a:pt x="32" y="144"/>
                          <a:pt x="72" y="144"/>
                        </a:cubicBezTo>
                        <a:cubicBezTo>
                          <a:pt x="112" y="144"/>
                          <a:pt x="144" y="112"/>
                          <a:pt x="144" y="72"/>
                        </a:cubicBezTo>
                        <a:cubicBezTo>
                          <a:pt x="144" y="32"/>
                          <a:pt x="112" y="0"/>
                          <a:pt x="72" y="0"/>
                        </a:cubicBezTo>
                        <a:close/>
                        <a:moveTo>
                          <a:pt x="104" y="72"/>
                        </a:moveTo>
                        <a:cubicBezTo>
                          <a:pt x="104" y="90"/>
                          <a:pt x="90" y="104"/>
                          <a:pt x="72" y="104"/>
                        </a:cubicBezTo>
                        <a:cubicBezTo>
                          <a:pt x="55" y="104"/>
                          <a:pt x="40" y="90"/>
                          <a:pt x="40" y="72"/>
                        </a:cubicBezTo>
                        <a:cubicBezTo>
                          <a:pt x="40" y="64"/>
                          <a:pt x="43" y="58"/>
                          <a:pt x="47" y="52"/>
                        </a:cubicBezTo>
                        <a:cubicBezTo>
                          <a:pt x="41" y="47"/>
                          <a:pt x="41" y="47"/>
                          <a:pt x="41" y="47"/>
                        </a:cubicBezTo>
                        <a:cubicBezTo>
                          <a:pt x="40" y="45"/>
                          <a:pt x="40" y="43"/>
                          <a:pt x="41" y="41"/>
                        </a:cubicBezTo>
                        <a:cubicBezTo>
                          <a:pt x="43" y="39"/>
                          <a:pt x="45" y="39"/>
                          <a:pt x="47" y="41"/>
                        </a:cubicBezTo>
                        <a:cubicBezTo>
                          <a:pt x="53" y="47"/>
                          <a:pt x="53" y="47"/>
                          <a:pt x="53" y="47"/>
                        </a:cubicBezTo>
                        <a:cubicBezTo>
                          <a:pt x="58" y="42"/>
                          <a:pt x="65" y="40"/>
                          <a:pt x="72" y="40"/>
                        </a:cubicBezTo>
                        <a:cubicBezTo>
                          <a:pt x="80" y="40"/>
                          <a:pt x="86" y="42"/>
                          <a:pt x="92" y="47"/>
                        </a:cubicBezTo>
                        <a:cubicBezTo>
                          <a:pt x="98" y="41"/>
                          <a:pt x="98" y="41"/>
                          <a:pt x="98" y="41"/>
                        </a:cubicBezTo>
                        <a:cubicBezTo>
                          <a:pt x="99" y="39"/>
                          <a:pt x="102" y="39"/>
                          <a:pt x="103" y="41"/>
                        </a:cubicBezTo>
                        <a:cubicBezTo>
                          <a:pt x="105" y="43"/>
                          <a:pt x="105" y="45"/>
                          <a:pt x="103" y="47"/>
                        </a:cubicBezTo>
                        <a:cubicBezTo>
                          <a:pt x="97" y="52"/>
                          <a:pt x="97" y="52"/>
                          <a:pt x="97" y="52"/>
                        </a:cubicBezTo>
                        <a:cubicBezTo>
                          <a:pt x="102" y="58"/>
                          <a:pt x="104" y="65"/>
                          <a:pt x="104" y="72"/>
                        </a:cubicBezTo>
                        <a:close/>
                      </a:path>
                    </a:pathLst>
                  </a:custGeom>
                  <a:solidFill>
                    <a:srgbClr val="E74C2E"/>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sp>
            <p:nvSpPr>
              <p:cNvPr id="21" name="文本框 27"/>
              <p:cNvSpPr txBox="1"/>
              <p:nvPr/>
            </p:nvSpPr>
            <p:spPr>
              <a:xfrm>
                <a:off x="1536184" y="2113843"/>
                <a:ext cx="489557"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rPr>
                  <a:t>01</a:t>
                </a:r>
                <a:endParaRPr lang="zh-CN" altLang="en-US" sz="2700" b="1" dirty="0">
                  <a:solidFill>
                    <a:schemeClr val="tx1">
                      <a:lumMod val="65000"/>
                      <a:lumOff val="35000"/>
                    </a:schemeClr>
                  </a:solidFill>
                </a:endParaRPr>
              </a:p>
            </p:txBody>
          </p:sp>
        </p:grpSp>
        <p:sp>
          <p:nvSpPr>
            <p:cNvPr id="18" name="文本框 43"/>
            <p:cNvSpPr txBox="1"/>
            <p:nvPr/>
          </p:nvSpPr>
          <p:spPr>
            <a:xfrm>
              <a:off x="1387966" y="3147992"/>
              <a:ext cx="786850" cy="300083"/>
            </a:xfrm>
            <a:prstGeom prst="rect">
              <a:avLst/>
            </a:prstGeom>
            <a:noFill/>
          </p:spPr>
          <p:txBody>
            <a:bodyPr wrap="none" lIns="68580" tIns="34290" rIns="68580" bIns="34290" rtlCol="0">
              <a:spAutoFit/>
            </a:bodyPr>
            <a:lstStyle/>
            <a:p>
              <a:pPr algn="ctr"/>
              <a:r>
                <a:rPr lang="en-US" altLang="zh-CN" sz="1500" b="1" dirty="0">
                  <a:solidFill>
                    <a:srgbClr val="3A3A3A"/>
                  </a:solidFill>
                </a:rPr>
                <a:t>Manage</a:t>
              </a:r>
              <a:endParaRPr lang="zh-CN" altLang="en-US" sz="1500" b="1" dirty="0">
                <a:solidFill>
                  <a:srgbClr val="3A3A3A"/>
                </a:solidFill>
              </a:endParaRPr>
            </a:p>
          </p:txBody>
        </p:sp>
        <p:sp>
          <p:nvSpPr>
            <p:cNvPr id="19" name="文本框 44"/>
            <p:cNvSpPr txBox="1"/>
            <p:nvPr/>
          </p:nvSpPr>
          <p:spPr>
            <a:xfrm>
              <a:off x="1106477" y="3427549"/>
              <a:ext cx="1349828" cy="315471"/>
            </a:xfrm>
            <a:prstGeom prst="rect">
              <a:avLst/>
            </a:prstGeom>
            <a:noFill/>
          </p:spPr>
          <p:txBody>
            <a:bodyPr wrap="square" lIns="68580" tIns="34290" rIns="68580" bIns="34290" rtlCol="0">
              <a:spAutoFit/>
            </a:bodyPr>
            <a:lstStyle/>
            <a:p>
              <a:pPr algn="ctr"/>
              <a:r>
                <a:rPr lang="en-US" altLang="zh-CN" sz="800" dirty="0">
                  <a:solidFill>
                    <a:srgbClr val="3A3A3A"/>
                  </a:solidFill>
                </a:rPr>
                <a:t>We do our best to make your presentation perfect!</a:t>
              </a:r>
              <a:endParaRPr lang="zh-CN" altLang="en-US" sz="800" dirty="0">
                <a:solidFill>
                  <a:srgbClr val="3A3A3A"/>
                </a:solidFill>
              </a:endParaRPr>
            </a:p>
          </p:txBody>
        </p:sp>
      </p:grpSp>
      <p:grpSp>
        <p:nvGrpSpPr>
          <p:cNvPr id="33" name="组合 32"/>
          <p:cNvGrpSpPr/>
          <p:nvPr/>
        </p:nvGrpSpPr>
        <p:grpSpPr>
          <a:xfrm>
            <a:off x="2252663" y="1565135"/>
            <a:ext cx="2303857" cy="1879275"/>
            <a:chOff x="2252663" y="1565135"/>
            <a:chExt cx="2303857" cy="1879275"/>
          </a:xfrm>
        </p:grpSpPr>
        <p:sp>
          <p:nvSpPr>
            <p:cNvPr id="34" name="空心弧 33"/>
            <p:cNvSpPr/>
            <p:nvPr/>
          </p:nvSpPr>
          <p:spPr>
            <a:xfrm rot="10800000">
              <a:off x="2252663" y="1624754"/>
              <a:ext cx="1819656" cy="1819656"/>
            </a:xfrm>
            <a:prstGeom prst="blockArc">
              <a:avLst/>
            </a:pr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grpSp>
          <p:nvGrpSpPr>
            <p:cNvPr id="35" name="组合 34"/>
            <p:cNvGrpSpPr/>
            <p:nvPr/>
          </p:nvGrpSpPr>
          <p:grpSpPr>
            <a:xfrm flipV="1">
              <a:off x="3163824" y="1920951"/>
              <a:ext cx="1392696" cy="808276"/>
              <a:chOff x="837732" y="1756273"/>
              <a:chExt cx="4394668" cy="1710028"/>
            </a:xfrm>
          </p:grpSpPr>
          <p:sp>
            <p:nvSpPr>
              <p:cNvPr id="39" name="椭圆 38"/>
              <p:cNvSpPr/>
              <p:nvPr/>
            </p:nvSpPr>
            <p:spPr>
              <a:xfrm>
                <a:off x="837732" y="1756273"/>
                <a:ext cx="4394668" cy="1110830"/>
              </a:xfrm>
              <a:prstGeom prst="ellipse">
                <a:avLst/>
              </a:prstGeom>
              <a:gradFill flip="none" rotWithShape="1">
                <a:gsLst>
                  <a:gs pos="86000">
                    <a:schemeClr val="bg1">
                      <a:alpha val="0"/>
                    </a:schemeClr>
                  </a:gs>
                  <a:gs pos="15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40" name="矩形 39"/>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36" name="文本框 30"/>
            <p:cNvSpPr txBox="1"/>
            <p:nvPr/>
          </p:nvSpPr>
          <p:spPr>
            <a:xfrm>
              <a:off x="2925716" y="2520387"/>
              <a:ext cx="489557"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rPr>
                <a:t>02</a:t>
              </a:r>
              <a:endParaRPr lang="zh-CN" altLang="en-US" sz="2700" b="1" dirty="0">
                <a:solidFill>
                  <a:schemeClr val="tx1">
                    <a:lumMod val="65000"/>
                    <a:lumOff val="35000"/>
                  </a:schemeClr>
                </a:solidFill>
              </a:endParaRPr>
            </a:p>
          </p:txBody>
        </p:sp>
        <p:sp>
          <p:nvSpPr>
            <p:cNvPr id="37" name="燕尾形 36"/>
            <p:cNvSpPr/>
            <p:nvPr/>
          </p:nvSpPr>
          <p:spPr>
            <a:xfrm rot="16200000">
              <a:off x="3026976" y="2145562"/>
              <a:ext cx="261257" cy="261257"/>
            </a:xfrm>
            <a:prstGeom prst="chevron">
              <a:avLst/>
            </a:prstGeom>
            <a:solidFill>
              <a:srgbClr val="DC6C7C"/>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38" name="文本框 50"/>
            <p:cNvSpPr txBox="1"/>
            <p:nvPr/>
          </p:nvSpPr>
          <p:spPr>
            <a:xfrm>
              <a:off x="2487576" y="1565135"/>
              <a:ext cx="1349828" cy="315471"/>
            </a:xfrm>
            <a:prstGeom prst="rect">
              <a:avLst/>
            </a:prstGeom>
            <a:noFill/>
          </p:spPr>
          <p:txBody>
            <a:bodyPr wrap="square" lIns="68580" tIns="34290" rIns="68580" bIns="34290" rtlCol="0">
              <a:spAutoFit/>
            </a:bodyPr>
            <a:lstStyle/>
            <a:p>
              <a:pPr algn="ctr"/>
              <a:r>
                <a:rPr lang="en-US" altLang="zh-CN" sz="800" dirty="0">
                  <a:solidFill>
                    <a:srgbClr val="3A3A3A"/>
                  </a:solidFill>
                </a:rPr>
                <a:t>We do our best to make your presentation perfect!</a:t>
              </a:r>
              <a:endParaRPr lang="zh-CN" altLang="en-US" sz="800" dirty="0">
                <a:solidFill>
                  <a:srgbClr val="3A3A3A"/>
                </a:solidFill>
              </a:endParaRPr>
            </a:p>
          </p:txBody>
        </p:sp>
      </p:grpSp>
      <p:grpSp>
        <p:nvGrpSpPr>
          <p:cNvPr id="41" name="组合 40"/>
          <p:cNvGrpSpPr/>
          <p:nvPr/>
        </p:nvGrpSpPr>
        <p:grpSpPr>
          <a:xfrm>
            <a:off x="3617905" y="1627632"/>
            <a:ext cx="2287355" cy="2115388"/>
            <a:chOff x="3617905" y="1627632"/>
            <a:chExt cx="2287355" cy="2115388"/>
          </a:xfrm>
        </p:grpSpPr>
        <p:grpSp>
          <p:nvGrpSpPr>
            <p:cNvPr id="42" name="组合 41"/>
            <p:cNvGrpSpPr/>
            <p:nvPr/>
          </p:nvGrpSpPr>
          <p:grpSpPr>
            <a:xfrm flipV="1">
              <a:off x="4512564" y="1920951"/>
              <a:ext cx="1392696" cy="808276"/>
              <a:chOff x="837732" y="1756273"/>
              <a:chExt cx="4394668" cy="1710028"/>
            </a:xfrm>
          </p:grpSpPr>
          <p:sp>
            <p:nvSpPr>
              <p:cNvPr id="52" name="椭圆 51"/>
              <p:cNvSpPr/>
              <p:nvPr/>
            </p:nvSpPr>
            <p:spPr>
              <a:xfrm>
                <a:off x="837732" y="1756273"/>
                <a:ext cx="4394668" cy="1110830"/>
              </a:xfrm>
              <a:prstGeom prst="ellipse">
                <a:avLst/>
              </a:prstGeom>
              <a:gradFill flip="none" rotWithShape="1">
                <a:gsLst>
                  <a:gs pos="86000">
                    <a:schemeClr val="bg1">
                      <a:alpha val="0"/>
                    </a:schemeClr>
                  </a:gs>
                  <a:gs pos="17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53" name="矩形 52"/>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43" name="空心弧 42"/>
            <p:cNvSpPr/>
            <p:nvPr/>
          </p:nvSpPr>
          <p:spPr>
            <a:xfrm>
              <a:off x="3617905" y="1627632"/>
              <a:ext cx="1819656" cy="1819656"/>
            </a:xfrm>
            <a:prstGeom prst="blockArc">
              <a:avLst/>
            </a:prstGeom>
            <a:solidFill>
              <a:srgbClr val="38B28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44" name="文本框 28"/>
            <p:cNvSpPr txBox="1"/>
            <p:nvPr/>
          </p:nvSpPr>
          <p:spPr>
            <a:xfrm>
              <a:off x="4280169" y="2113843"/>
              <a:ext cx="489557"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rPr>
                <a:t>03</a:t>
              </a:r>
              <a:endParaRPr lang="zh-CN" altLang="en-US" sz="2700" b="1" dirty="0">
                <a:solidFill>
                  <a:schemeClr val="tx1">
                    <a:lumMod val="65000"/>
                    <a:lumOff val="35000"/>
                  </a:schemeClr>
                </a:solidFill>
              </a:endParaRPr>
            </a:p>
          </p:txBody>
        </p:sp>
        <p:grpSp>
          <p:nvGrpSpPr>
            <p:cNvPr id="45" name="组合 44"/>
            <p:cNvGrpSpPr/>
            <p:nvPr/>
          </p:nvGrpSpPr>
          <p:grpSpPr>
            <a:xfrm>
              <a:off x="4239299" y="2750765"/>
              <a:ext cx="571295" cy="336053"/>
              <a:chOff x="5687624" y="1413289"/>
              <a:chExt cx="761726" cy="448071"/>
            </a:xfrm>
          </p:grpSpPr>
          <p:sp>
            <p:nvSpPr>
              <p:cNvPr id="48" name="任意多边形 47"/>
              <p:cNvSpPr/>
              <p:nvPr/>
            </p:nvSpPr>
            <p:spPr>
              <a:xfrm rot="2700000">
                <a:off x="5812942" y="1413289"/>
                <a:ext cx="448071" cy="448071"/>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rot="2700000">
                <a:off x="6260835" y="1459625"/>
                <a:ext cx="188515" cy="188515"/>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rot="2700000">
                <a:off x="5687624" y="1660895"/>
                <a:ext cx="113810" cy="113810"/>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rot="2700000">
                <a:off x="5749093" y="1601982"/>
                <a:ext cx="60720" cy="60720"/>
              </a:xfrm>
              <a:custGeom>
                <a:avLst/>
                <a:gdLst>
                  <a:gd name="connsiteX0" fmla="*/ 704234 w 1072230"/>
                  <a:gd name="connsiteY0" fmla="*/ 548838 h 1072230"/>
                  <a:gd name="connsiteX1" fmla="*/ 693389 w 1072230"/>
                  <a:gd name="connsiteY1" fmla="*/ 602554 h 1072230"/>
                  <a:gd name="connsiteX2" fmla="*/ 602554 w 1072230"/>
                  <a:gd name="connsiteY2" fmla="*/ 693389 h 1072230"/>
                  <a:gd name="connsiteX3" fmla="*/ 568998 w 1072230"/>
                  <a:gd name="connsiteY3" fmla="*/ 700164 h 1072230"/>
                  <a:gd name="connsiteX4" fmla="*/ 568998 w 1072230"/>
                  <a:gd name="connsiteY4" fmla="*/ 879092 h 1072230"/>
                  <a:gd name="connsiteX5" fmla="*/ 598094 w 1072230"/>
                  <a:gd name="connsiteY5" fmla="*/ 876524 h 1072230"/>
                  <a:gd name="connsiteX6" fmla="*/ 879131 w 1072230"/>
                  <a:gd name="connsiteY6" fmla="*/ 602427 h 1072230"/>
                  <a:gd name="connsiteX7" fmla="*/ 884533 w 1072230"/>
                  <a:gd name="connsiteY7" fmla="*/ 548838 h 1072230"/>
                  <a:gd name="connsiteX8" fmla="*/ 187697 w 1072230"/>
                  <a:gd name="connsiteY8" fmla="*/ 548838 h 1072230"/>
                  <a:gd name="connsiteX9" fmla="*/ 193099 w 1072230"/>
                  <a:gd name="connsiteY9" fmla="*/ 602427 h 1072230"/>
                  <a:gd name="connsiteX10" fmla="*/ 474136 w 1072230"/>
                  <a:gd name="connsiteY10" fmla="*/ 876524 h 1072230"/>
                  <a:gd name="connsiteX11" fmla="*/ 509616 w 1072230"/>
                  <a:gd name="connsiteY11" fmla="*/ 879655 h 1072230"/>
                  <a:gd name="connsiteX12" fmla="*/ 509616 w 1072230"/>
                  <a:gd name="connsiteY12" fmla="*/ 701453 h 1072230"/>
                  <a:gd name="connsiteX13" fmla="*/ 469676 w 1072230"/>
                  <a:gd name="connsiteY13" fmla="*/ 693389 h 1072230"/>
                  <a:gd name="connsiteX14" fmla="*/ 378841 w 1072230"/>
                  <a:gd name="connsiteY14" fmla="*/ 602554 h 1072230"/>
                  <a:gd name="connsiteX15" fmla="*/ 367996 w 1072230"/>
                  <a:gd name="connsiteY15" fmla="*/ 548838 h 1072230"/>
                  <a:gd name="connsiteX16" fmla="*/ 536115 w 1072230"/>
                  <a:gd name="connsiteY16" fmla="*/ 450771 h 1072230"/>
                  <a:gd name="connsiteX17" fmla="*/ 450771 w 1072230"/>
                  <a:gd name="connsiteY17" fmla="*/ 536115 h 1072230"/>
                  <a:gd name="connsiteX18" fmla="*/ 536115 w 1072230"/>
                  <a:gd name="connsiteY18" fmla="*/ 621459 h 1072230"/>
                  <a:gd name="connsiteX19" fmla="*/ 621459 w 1072230"/>
                  <a:gd name="connsiteY19" fmla="*/ 536115 h 1072230"/>
                  <a:gd name="connsiteX20" fmla="*/ 536115 w 1072230"/>
                  <a:gd name="connsiteY20" fmla="*/ 450771 h 1072230"/>
                  <a:gd name="connsiteX21" fmla="*/ 568998 w 1072230"/>
                  <a:gd name="connsiteY21" fmla="*/ 185050 h 1072230"/>
                  <a:gd name="connsiteX22" fmla="*/ 568998 w 1072230"/>
                  <a:gd name="connsiteY22" fmla="*/ 372066 h 1072230"/>
                  <a:gd name="connsiteX23" fmla="*/ 602554 w 1072230"/>
                  <a:gd name="connsiteY23" fmla="*/ 378841 h 1072230"/>
                  <a:gd name="connsiteX24" fmla="*/ 693389 w 1072230"/>
                  <a:gd name="connsiteY24" fmla="*/ 469676 h 1072230"/>
                  <a:gd name="connsiteX25" fmla="*/ 697383 w 1072230"/>
                  <a:gd name="connsiteY25" fmla="*/ 489456 h 1072230"/>
                  <a:gd name="connsiteX26" fmla="*/ 882502 w 1072230"/>
                  <a:gd name="connsiteY26" fmla="*/ 489456 h 1072230"/>
                  <a:gd name="connsiteX27" fmla="*/ 880775 w 1072230"/>
                  <a:gd name="connsiteY27" fmla="*/ 469885 h 1072230"/>
                  <a:gd name="connsiteX28" fmla="*/ 606678 w 1072230"/>
                  <a:gd name="connsiteY28" fmla="*/ 188848 h 1072230"/>
                  <a:gd name="connsiteX29" fmla="*/ 509616 w 1072230"/>
                  <a:gd name="connsiteY29" fmla="*/ 184073 h 1072230"/>
                  <a:gd name="connsiteX30" fmla="*/ 474136 w 1072230"/>
                  <a:gd name="connsiteY30" fmla="*/ 187204 h 1072230"/>
                  <a:gd name="connsiteX31" fmla="*/ 193099 w 1072230"/>
                  <a:gd name="connsiteY31" fmla="*/ 461301 h 1072230"/>
                  <a:gd name="connsiteX32" fmla="*/ 190261 w 1072230"/>
                  <a:gd name="connsiteY32" fmla="*/ 489456 h 1072230"/>
                  <a:gd name="connsiteX33" fmla="*/ 374847 w 1072230"/>
                  <a:gd name="connsiteY33" fmla="*/ 489456 h 1072230"/>
                  <a:gd name="connsiteX34" fmla="*/ 378841 w 1072230"/>
                  <a:gd name="connsiteY34" fmla="*/ 469676 h 1072230"/>
                  <a:gd name="connsiteX35" fmla="*/ 469676 w 1072230"/>
                  <a:gd name="connsiteY35" fmla="*/ 378841 h 1072230"/>
                  <a:gd name="connsiteX36" fmla="*/ 509616 w 1072230"/>
                  <a:gd name="connsiteY36" fmla="*/ 370777 h 1072230"/>
                  <a:gd name="connsiteX37" fmla="*/ 536115 w 1072230"/>
                  <a:gd name="connsiteY37" fmla="*/ 0 h 1072230"/>
                  <a:gd name="connsiteX38" fmla="*/ 560453 w 1072230"/>
                  <a:gd name="connsiteY38" fmla="*/ 2453 h 1072230"/>
                  <a:gd name="connsiteX39" fmla="*/ 594600 w 1072230"/>
                  <a:gd name="connsiteY39" fmla="*/ 91894 h 1072230"/>
                  <a:gd name="connsiteX40" fmla="*/ 651562 w 1072230"/>
                  <a:gd name="connsiteY40" fmla="*/ 13189 h 1072230"/>
                  <a:gd name="connsiteX41" fmla="*/ 697807 w 1072230"/>
                  <a:gd name="connsiteY41" fmla="*/ 27545 h 1072230"/>
                  <a:gd name="connsiteX42" fmla="*/ 707577 w 1072230"/>
                  <a:gd name="connsiteY42" fmla="*/ 122165 h 1072230"/>
                  <a:gd name="connsiteX43" fmla="*/ 781521 w 1072230"/>
                  <a:gd name="connsiteY43" fmla="*/ 62065 h 1072230"/>
                  <a:gd name="connsiteX44" fmla="*/ 824168 w 1072230"/>
                  <a:gd name="connsiteY44" fmla="*/ 85213 h 1072230"/>
                  <a:gd name="connsiteX45" fmla="*/ 808874 w 1072230"/>
                  <a:gd name="connsiteY45" fmla="*/ 180650 h 1072230"/>
                  <a:gd name="connsiteX46" fmla="*/ 896385 w 1072230"/>
                  <a:gd name="connsiteY46" fmla="*/ 141496 h 1072230"/>
                  <a:gd name="connsiteX47" fmla="*/ 915206 w 1072230"/>
                  <a:gd name="connsiteY47" fmla="*/ 157025 h 1072230"/>
                  <a:gd name="connsiteX48" fmla="*/ 930734 w 1072230"/>
                  <a:gd name="connsiteY48" fmla="*/ 175845 h 1072230"/>
                  <a:gd name="connsiteX49" fmla="*/ 891580 w 1072230"/>
                  <a:gd name="connsiteY49" fmla="*/ 263356 h 1072230"/>
                  <a:gd name="connsiteX50" fmla="*/ 987017 w 1072230"/>
                  <a:gd name="connsiteY50" fmla="*/ 248062 h 1072230"/>
                  <a:gd name="connsiteX51" fmla="*/ 1010166 w 1072230"/>
                  <a:gd name="connsiteY51" fmla="*/ 290710 h 1072230"/>
                  <a:gd name="connsiteX52" fmla="*/ 950065 w 1072230"/>
                  <a:gd name="connsiteY52" fmla="*/ 364653 h 1072230"/>
                  <a:gd name="connsiteX53" fmla="*/ 1044685 w 1072230"/>
                  <a:gd name="connsiteY53" fmla="*/ 374423 h 1072230"/>
                  <a:gd name="connsiteX54" fmla="*/ 1059041 w 1072230"/>
                  <a:gd name="connsiteY54" fmla="*/ 420668 h 1072230"/>
                  <a:gd name="connsiteX55" fmla="*/ 980336 w 1072230"/>
                  <a:gd name="connsiteY55" fmla="*/ 477630 h 1072230"/>
                  <a:gd name="connsiteX56" fmla="*/ 1069777 w 1072230"/>
                  <a:gd name="connsiteY56" fmla="*/ 511777 h 1072230"/>
                  <a:gd name="connsiteX57" fmla="*/ 1072230 w 1072230"/>
                  <a:gd name="connsiteY57" fmla="*/ 536115 h 1072230"/>
                  <a:gd name="connsiteX58" fmla="*/ 1069777 w 1072230"/>
                  <a:gd name="connsiteY58" fmla="*/ 560453 h 1072230"/>
                  <a:gd name="connsiteX59" fmla="*/ 980336 w 1072230"/>
                  <a:gd name="connsiteY59" fmla="*/ 594600 h 1072230"/>
                  <a:gd name="connsiteX60" fmla="*/ 1059041 w 1072230"/>
                  <a:gd name="connsiteY60" fmla="*/ 651562 h 1072230"/>
                  <a:gd name="connsiteX61" fmla="*/ 1044685 w 1072230"/>
                  <a:gd name="connsiteY61" fmla="*/ 697807 h 1072230"/>
                  <a:gd name="connsiteX62" fmla="*/ 950065 w 1072230"/>
                  <a:gd name="connsiteY62" fmla="*/ 707577 h 1072230"/>
                  <a:gd name="connsiteX63" fmla="*/ 1010166 w 1072230"/>
                  <a:gd name="connsiteY63" fmla="*/ 781521 h 1072230"/>
                  <a:gd name="connsiteX64" fmla="*/ 987017 w 1072230"/>
                  <a:gd name="connsiteY64" fmla="*/ 824168 h 1072230"/>
                  <a:gd name="connsiteX65" fmla="*/ 891580 w 1072230"/>
                  <a:gd name="connsiteY65" fmla="*/ 808874 h 1072230"/>
                  <a:gd name="connsiteX66" fmla="*/ 930734 w 1072230"/>
                  <a:gd name="connsiteY66" fmla="*/ 896385 h 1072230"/>
                  <a:gd name="connsiteX67" fmla="*/ 915206 w 1072230"/>
                  <a:gd name="connsiteY67" fmla="*/ 915206 h 1072230"/>
                  <a:gd name="connsiteX68" fmla="*/ 896385 w 1072230"/>
                  <a:gd name="connsiteY68" fmla="*/ 930734 h 1072230"/>
                  <a:gd name="connsiteX69" fmla="*/ 808874 w 1072230"/>
                  <a:gd name="connsiteY69" fmla="*/ 891580 h 1072230"/>
                  <a:gd name="connsiteX70" fmla="*/ 824168 w 1072230"/>
                  <a:gd name="connsiteY70" fmla="*/ 987017 h 1072230"/>
                  <a:gd name="connsiteX71" fmla="*/ 781520 w 1072230"/>
                  <a:gd name="connsiteY71" fmla="*/ 1010166 h 1072230"/>
                  <a:gd name="connsiteX72" fmla="*/ 707577 w 1072230"/>
                  <a:gd name="connsiteY72" fmla="*/ 950065 h 1072230"/>
                  <a:gd name="connsiteX73" fmla="*/ 697807 w 1072230"/>
                  <a:gd name="connsiteY73" fmla="*/ 1044685 h 1072230"/>
                  <a:gd name="connsiteX74" fmla="*/ 651562 w 1072230"/>
                  <a:gd name="connsiteY74" fmla="*/ 1059041 h 1072230"/>
                  <a:gd name="connsiteX75" fmla="*/ 594600 w 1072230"/>
                  <a:gd name="connsiteY75" fmla="*/ 980336 h 1072230"/>
                  <a:gd name="connsiteX76" fmla="*/ 560453 w 1072230"/>
                  <a:gd name="connsiteY76" fmla="*/ 1069777 h 1072230"/>
                  <a:gd name="connsiteX77" fmla="*/ 536115 w 1072230"/>
                  <a:gd name="connsiteY77" fmla="*/ 1072230 h 1072230"/>
                  <a:gd name="connsiteX78" fmla="*/ 511777 w 1072230"/>
                  <a:gd name="connsiteY78" fmla="*/ 1069777 h 1072230"/>
                  <a:gd name="connsiteX79" fmla="*/ 477630 w 1072230"/>
                  <a:gd name="connsiteY79" fmla="*/ 980336 h 1072230"/>
                  <a:gd name="connsiteX80" fmla="*/ 420668 w 1072230"/>
                  <a:gd name="connsiteY80" fmla="*/ 1059041 h 1072230"/>
                  <a:gd name="connsiteX81" fmla="*/ 374423 w 1072230"/>
                  <a:gd name="connsiteY81" fmla="*/ 1044685 h 1072230"/>
                  <a:gd name="connsiteX82" fmla="*/ 364653 w 1072230"/>
                  <a:gd name="connsiteY82" fmla="*/ 950065 h 1072230"/>
                  <a:gd name="connsiteX83" fmla="*/ 290710 w 1072230"/>
                  <a:gd name="connsiteY83" fmla="*/ 1010166 h 1072230"/>
                  <a:gd name="connsiteX84" fmla="*/ 248062 w 1072230"/>
                  <a:gd name="connsiteY84" fmla="*/ 987017 h 1072230"/>
                  <a:gd name="connsiteX85" fmla="*/ 263356 w 1072230"/>
                  <a:gd name="connsiteY85" fmla="*/ 891580 h 1072230"/>
                  <a:gd name="connsiteX86" fmla="*/ 175845 w 1072230"/>
                  <a:gd name="connsiteY86" fmla="*/ 930734 h 1072230"/>
                  <a:gd name="connsiteX87" fmla="*/ 157025 w 1072230"/>
                  <a:gd name="connsiteY87" fmla="*/ 915206 h 1072230"/>
                  <a:gd name="connsiteX88" fmla="*/ 141496 w 1072230"/>
                  <a:gd name="connsiteY88" fmla="*/ 896385 h 1072230"/>
                  <a:gd name="connsiteX89" fmla="*/ 180650 w 1072230"/>
                  <a:gd name="connsiteY89" fmla="*/ 808874 h 1072230"/>
                  <a:gd name="connsiteX90" fmla="*/ 85213 w 1072230"/>
                  <a:gd name="connsiteY90" fmla="*/ 824168 h 1072230"/>
                  <a:gd name="connsiteX91" fmla="*/ 62065 w 1072230"/>
                  <a:gd name="connsiteY91" fmla="*/ 781521 h 1072230"/>
                  <a:gd name="connsiteX92" fmla="*/ 122165 w 1072230"/>
                  <a:gd name="connsiteY92" fmla="*/ 707577 h 1072230"/>
                  <a:gd name="connsiteX93" fmla="*/ 27545 w 1072230"/>
                  <a:gd name="connsiteY93" fmla="*/ 697807 h 1072230"/>
                  <a:gd name="connsiteX94" fmla="*/ 13189 w 1072230"/>
                  <a:gd name="connsiteY94" fmla="*/ 651562 h 1072230"/>
                  <a:gd name="connsiteX95" fmla="*/ 91894 w 1072230"/>
                  <a:gd name="connsiteY95" fmla="*/ 594600 h 1072230"/>
                  <a:gd name="connsiteX96" fmla="*/ 2453 w 1072230"/>
                  <a:gd name="connsiteY96" fmla="*/ 560453 h 1072230"/>
                  <a:gd name="connsiteX97" fmla="*/ 0 w 1072230"/>
                  <a:gd name="connsiteY97" fmla="*/ 536115 h 1072230"/>
                  <a:gd name="connsiteX98" fmla="*/ 2453 w 1072230"/>
                  <a:gd name="connsiteY98" fmla="*/ 511777 h 1072230"/>
                  <a:gd name="connsiteX99" fmla="*/ 91894 w 1072230"/>
                  <a:gd name="connsiteY99" fmla="*/ 477630 h 1072230"/>
                  <a:gd name="connsiteX100" fmla="*/ 13189 w 1072230"/>
                  <a:gd name="connsiteY100" fmla="*/ 420668 h 1072230"/>
                  <a:gd name="connsiteX101" fmla="*/ 27545 w 1072230"/>
                  <a:gd name="connsiteY101" fmla="*/ 374423 h 1072230"/>
                  <a:gd name="connsiteX102" fmla="*/ 122165 w 1072230"/>
                  <a:gd name="connsiteY102" fmla="*/ 364653 h 1072230"/>
                  <a:gd name="connsiteX103" fmla="*/ 62065 w 1072230"/>
                  <a:gd name="connsiteY103" fmla="*/ 290710 h 1072230"/>
                  <a:gd name="connsiteX104" fmla="*/ 85213 w 1072230"/>
                  <a:gd name="connsiteY104" fmla="*/ 248062 h 1072230"/>
                  <a:gd name="connsiteX105" fmla="*/ 180650 w 1072230"/>
                  <a:gd name="connsiteY105" fmla="*/ 263356 h 1072230"/>
                  <a:gd name="connsiteX106" fmla="*/ 141496 w 1072230"/>
                  <a:gd name="connsiteY106" fmla="*/ 175845 h 1072230"/>
                  <a:gd name="connsiteX107" fmla="*/ 157025 w 1072230"/>
                  <a:gd name="connsiteY107" fmla="*/ 157025 h 1072230"/>
                  <a:gd name="connsiteX108" fmla="*/ 175845 w 1072230"/>
                  <a:gd name="connsiteY108" fmla="*/ 141496 h 1072230"/>
                  <a:gd name="connsiteX109" fmla="*/ 263356 w 1072230"/>
                  <a:gd name="connsiteY109" fmla="*/ 180650 h 1072230"/>
                  <a:gd name="connsiteX110" fmla="*/ 248062 w 1072230"/>
                  <a:gd name="connsiteY110" fmla="*/ 85213 h 1072230"/>
                  <a:gd name="connsiteX111" fmla="*/ 290710 w 1072230"/>
                  <a:gd name="connsiteY111" fmla="*/ 62065 h 1072230"/>
                  <a:gd name="connsiteX112" fmla="*/ 364653 w 1072230"/>
                  <a:gd name="connsiteY112" fmla="*/ 122165 h 1072230"/>
                  <a:gd name="connsiteX113" fmla="*/ 374423 w 1072230"/>
                  <a:gd name="connsiteY113" fmla="*/ 27545 h 1072230"/>
                  <a:gd name="connsiteX114" fmla="*/ 420668 w 1072230"/>
                  <a:gd name="connsiteY114" fmla="*/ 13189 h 1072230"/>
                  <a:gd name="connsiteX115" fmla="*/ 477630 w 1072230"/>
                  <a:gd name="connsiteY115" fmla="*/ 91894 h 1072230"/>
                  <a:gd name="connsiteX116" fmla="*/ 511777 w 1072230"/>
                  <a:gd name="connsiteY116" fmla="*/ 2453 h 1072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1072230" h="1072230">
                    <a:moveTo>
                      <a:pt x="704234" y="548838"/>
                    </a:moveTo>
                    <a:lnTo>
                      <a:pt x="693389" y="602554"/>
                    </a:lnTo>
                    <a:cubicBezTo>
                      <a:pt x="676115" y="643396"/>
                      <a:pt x="643396" y="676115"/>
                      <a:pt x="602554" y="693389"/>
                    </a:cubicBezTo>
                    <a:lnTo>
                      <a:pt x="568998" y="700164"/>
                    </a:lnTo>
                    <a:lnTo>
                      <a:pt x="568998" y="879092"/>
                    </a:lnTo>
                    <a:lnTo>
                      <a:pt x="598094" y="876524"/>
                    </a:lnTo>
                    <a:cubicBezTo>
                      <a:pt x="738911" y="851371"/>
                      <a:pt x="850563" y="742032"/>
                      <a:pt x="879131" y="602427"/>
                    </a:cubicBezTo>
                    <a:lnTo>
                      <a:pt x="884533" y="548838"/>
                    </a:lnTo>
                    <a:close/>
                    <a:moveTo>
                      <a:pt x="187697" y="548838"/>
                    </a:moveTo>
                    <a:lnTo>
                      <a:pt x="193099" y="602427"/>
                    </a:lnTo>
                    <a:cubicBezTo>
                      <a:pt x="221667" y="742032"/>
                      <a:pt x="333319" y="851371"/>
                      <a:pt x="474136" y="876524"/>
                    </a:cubicBezTo>
                    <a:lnTo>
                      <a:pt x="509616" y="879655"/>
                    </a:lnTo>
                    <a:lnTo>
                      <a:pt x="509616" y="701453"/>
                    </a:lnTo>
                    <a:lnTo>
                      <a:pt x="469676" y="693389"/>
                    </a:lnTo>
                    <a:cubicBezTo>
                      <a:pt x="428834" y="676115"/>
                      <a:pt x="396115" y="643396"/>
                      <a:pt x="378841" y="602554"/>
                    </a:cubicBezTo>
                    <a:lnTo>
                      <a:pt x="367996" y="548838"/>
                    </a:lnTo>
                    <a:close/>
                    <a:moveTo>
                      <a:pt x="536115" y="450771"/>
                    </a:moveTo>
                    <a:cubicBezTo>
                      <a:pt x="488981" y="450771"/>
                      <a:pt x="450771" y="488981"/>
                      <a:pt x="450771" y="536115"/>
                    </a:cubicBezTo>
                    <a:cubicBezTo>
                      <a:pt x="450771" y="583249"/>
                      <a:pt x="488981" y="621459"/>
                      <a:pt x="536115" y="621459"/>
                    </a:cubicBezTo>
                    <a:cubicBezTo>
                      <a:pt x="583249" y="621459"/>
                      <a:pt x="621459" y="583249"/>
                      <a:pt x="621459" y="536115"/>
                    </a:cubicBezTo>
                    <a:cubicBezTo>
                      <a:pt x="621459" y="488981"/>
                      <a:pt x="583249" y="450771"/>
                      <a:pt x="536115" y="450771"/>
                    </a:cubicBezTo>
                    <a:close/>
                    <a:moveTo>
                      <a:pt x="568998" y="185050"/>
                    </a:moveTo>
                    <a:lnTo>
                      <a:pt x="568998" y="372066"/>
                    </a:lnTo>
                    <a:lnTo>
                      <a:pt x="602554" y="378841"/>
                    </a:lnTo>
                    <a:cubicBezTo>
                      <a:pt x="643396" y="396115"/>
                      <a:pt x="676115" y="428834"/>
                      <a:pt x="693389" y="469676"/>
                    </a:cubicBezTo>
                    <a:lnTo>
                      <a:pt x="697383" y="489456"/>
                    </a:lnTo>
                    <a:lnTo>
                      <a:pt x="882502" y="489456"/>
                    </a:lnTo>
                    <a:lnTo>
                      <a:pt x="880775" y="469885"/>
                    </a:lnTo>
                    <a:cubicBezTo>
                      <a:pt x="855622" y="329068"/>
                      <a:pt x="746282" y="217416"/>
                      <a:pt x="606678" y="188848"/>
                    </a:cubicBezTo>
                    <a:close/>
                    <a:moveTo>
                      <a:pt x="509616" y="184073"/>
                    </a:moveTo>
                    <a:lnTo>
                      <a:pt x="474136" y="187204"/>
                    </a:lnTo>
                    <a:cubicBezTo>
                      <a:pt x="333319" y="212357"/>
                      <a:pt x="221667" y="321696"/>
                      <a:pt x="193099" y="461301"/>
                    </a:cubicBezTo>
                    <a:lnTo>
                      <a:pt x="190261" y="489456"/>
                    </a:lnTo>
                    <a:lnTo>
                      <a:pt x="374847" y="489456"/>
                    </a:lnTo>
                    <a:lnTo>
                      <a:pt x="378841" y="469676"/>
                    </a:lnTo>
                    <a:cubicBezTo>
                      <a:pt x="396115" y="428834"/>
                      <a:pt x="428834" y="396115"/>
                      <a:pt x="469676" y="378841"/>
                    </a:cubicBezTo>
                    <a:lnTo>
                      <a:pt x="509616" y="370777"/>
                    </a:lnTo>
                    <a:close/>
                    <a:moveTo>
                      <a:pt x="536115" y="0"/>
                    </a:moveTo>
                    <a:lnTo>
                      <a:pt x="560453" y="2453"/>
                    </a:lnTo>
                    <a:lnTo>
                      <a:pt x="594600" y="91894"/>
                    </a:lnTo>
                    <a:lnTo>
                      <a:pt x="651562" y="13189"/>
                    </a:lnTo>
                    <a:lnTo>
                      <a:pt x="697807" y="27545"/>
                    </a:lnTo>
                    <a:lnTo>
                      <a:pt x="707577" y="122165"/>
                    </a:lnTo>
                    <a:lnTo>
                      <a:pt x="781521" y="62065"/>
                    </a:lnTo>
                    <a:lnTo>
                      <a:pt x="824168" y="85213"/>
                    </a:lnTo>
                    <a:lnTo>
                      <a:pt x="808874" y="180650"/>
                    </a:lnTo>
                    <a:lnTo>
                      <a:pt x="896385" y="141496"/>
                    </a:lnTo>
                    <a:lnTo>
                      <a:pt x="915206" y="157025"/>
                    </a:lnTo>
                    <a:lnTo>
                      <a:pt x="930734" y="175845"/>
                    </a:lnTo>
                    <a:lnTo>
                      <a:pt x="891580" y="263356"/>
                    </a:lnTo>
                    <a:lnTo>
                      <a:pt x="987017" y="248062"/>
                    </a:lnTo>
                    <a:lnTo>
                      <a:pt x="1010166" y="290710"/>
                    </a:lnTo>
                    <a:lnTo>
                      <a:pt x="950065" y="364653"/>
                    </a:lnTo>
                    <a:lnTo>
                      <a:pt x="1044685" y="374423"/>
                    </a:lnTo>
                    <a:lnTo>
                      <a:pt x="1059041" y="420668"/>
                    </a:lnTo>
                    <a:lnTo>
                      <a:pt x="980336" y="477630"/>
                    </a:lnTo>
                    <a:lnTo>
                      <a:pt x="1069777" y="511777"/>
                    </a:lnTo>
                    <a:lnTo>
                      <a:pt x="1072230" y="536115"/>
                    </a:lnTo>
                    <a:lnTo>
                      <a:pt x="1069777" y="560453"/>
                    </a:lnTo>
                    <a:lnTo>
                      <a:pt x="980336" y="594600"/>
                    </a:lnTo>
                    <a:lnTo>
                      <a:pt x="1059041" y="651562"/>
                    </a:lnTo>
                    <a:lnTo>
                      <a:pt x="1044685" y="697807"/>
                    </a:lnTo>
                    <a:lnTo>
                      <a:pt x="950065" y="707577"/>
                    </a:lnTo>
                    <a:lnTo>
                      <a:pt x="1010166" y="781521"/>
                    </a:lnTo>
                    <a:lnTo>
                      <a:pt x="987017" y="824168"/>
                    </a:lnTo>
                    <a:lnTo>
                      <a:pt x="891580" y="808874"/>
                    </a:lnTo>
                    <a:lnTo>
                      <a:pt x="930734" y="896385"/>
                    </a:lnTo>
                    <a:lnTo>
                      <a:pt x="915206" y="915206"/>
                    </a:lnTo>
                    <a:lnTo>
                      <a:pt x="896385" y="930734"/>
                    </a:lnTo>
                    <a:lnTo>
                      <a:pt x="808874" y="891580"/>
                    </a:lnTo>
                    <a:lnTo>
                      <a:pt x="824168" y="987017"/>
                    </a:lnTo>
                    <a:lnTo>
                      <a:pt x="781520" y="1010166"/>
                    </a:lnTo>
                    <a:lnTo>
                      <a:pt x="707577" y="950065"/>
                    </a:lnTo>
                    <a:lnTo>
                      <a:pt x="697807" y="1044685"/>
                    </a:lnTo>
                    <a:lnTo>
                      <a:pt x="651562" y="1059041"/>
                    </a:lnTo>
                    <a:lnTo>
                      <a:pt x="594600" y="980336"/>
                    </a:lnTo>
                    <a:lnTo>
                      <a:pt x="560453" y="1069777"/>
                    </a:lnTo>
                    <a:lnTo>
                      <a:pt x="536115" y="1072230"/>
                    </a:lnTo>
                    <a:lnTo>
                      <a:pt x="511777" y="1069777"/>
                    </a:lnTo>
                    <a:lnTo>
                      <a:pt x="477630" y="980336"/>
                    </a:lnTo>
                    <a:lnTo>
                      <a:pt x="420668" y="1059041"/>
                    </a:lnTo>
                    <a:lnTo>
                      <a:pt x="374423" y="1044685"/>
                    </a:lnTo>
                    <a:lnTo>
                      <a:pt x="364653" y="950065"/>
                    </a:lnTo>
                    <a:lnTo>
                      <a:pt x="290710" y="1010166"/>
                    </a:lnTo>
                    <a:lnTo>
                      <a:pt x="248062" y="987017"/>
                    </a:lnTo>
                    <a:lnTo>
                      <a:pt x="263356" y="891580"/>
                    </a:lnTo>
                    <a:lnTo>
                      <a:pt x="175845" y="930734"/>
                    </a:lnTo>
                    <a:lnTo>
                      <a:pt x="157025" y="915206"/>
                    </a:lnTo>
                    <a:lnTo>
                      <a:pt x="141496" y="896385"/>
                    </a:lnTo>
                    <a:lnTo>
                      <a:pt x="180650" y="808874"/>
                    </a:lnTo>
                    <a:lnTo>
                      <a:pt x="85213" y="824168"/>
                    </a:lnTo>
                    <a:lnTo>
                      <a:pt x="62065" y="781521"/>
                    </a:lnTo>
                    <a:lnTo>
                      <a:pt x="122165" y="707577"/>
                    </a:lnTo>
                    <a:lnTo>
                      <a:pt x="27545" y="697807"/>
                    </a:lnTo>
                    <a:lnTo>
                      <a:pt x="13189" y="651562"/>
                    </a:lnTo>
                    <a:lnTo>
                      <a:pt x="91894" y="594600"/>
                    </a:lnTo>
                    <a:lnTo>
                      <a:pt x="2453" y="560453"/>
                    </a:lnTo>
                    <a:lnTo>
                      <a:pt x="0" y="536115"/>
                    </a:lnTo>
                    <a:lnTo>
                      <a:pt x="2453" y="511777"/>
                    </a:lnTo>
                    <a:lnTo>
                      <a:pt x="91894" y="477630"/>
                    </a:lnTo>
                    <a:lnTo>
                      <a:pt x="13189" y="420668"/>
                    </a:lnTo>
                    <a:lnTo>
                      <a:pt x="27545" y="374423"/>
                    </a:lnTo>
                    <a:lnTo>
                      <a:pt x="122165" y="364653"/>
                    </a:lnTo>
                    <a:lnTo>
                      <a:pt x="62065" y="290710"/>
                    </a:lnTo>
                    <a:lnTo>
                      <a:pt x="85213" y="248062"/>
                    </a:lnTo>
                    <a:lnTo>
                      <a:pt x="180650" y="263356"/>
                    </a:lnTo>
                    <a:lnTo>
                      <a:pt x="141496" y="175845"/>
                    </a:lnTo>
                    <a:lnTo>
                      <a:pt x="157025" y="157025"/>
                    </a:lnTo>
                    <a:lnTo>
                      <a:pt x="175845" y="141496"/>
                    </a:lnTo>
                    <a:lnTo>
                      <a:pt x="263356" y="180650"/>
                    </a:lnTo>
                    <a:lnTo>
                      <a:pt x="248062" y="85213"/>
                    </a:lnTo>
                    <a:lnTo>
                      <a:pt x="290710" y="62065"/>
                    </a:lnTo>
                    <a:lnTo>
                      <a:pt x="364653" y="122165"/>
                    </a:lnTo>
                    <a:lnTo>
                      <a:pt x="374423" y="27545"/>
                    </a:lnTo>
                    <a:lnTo>
                      <a:pt x="420668" y="13189"/>
                    </a:lnTo>
                    <a:lnTo>
                      <a:pt x="477630" y="91894"/>
                    </a:lnTo>
                    <a:lnTo>
                      <a:pt x="511777" y="2453"/>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36"/>
            <p:cNvSpPr txBox="1"/>
            <p:nvPr/>
          </p:nvSpPr>
          <p:spPr>
            <a:xfrm>
              <a:off x="4067105" y="3147992"/>
              <a:ext cx="915684" cy="300083"/>
            </a:xfrm>
            <a:prstGeom prst="rect">
              <a:avLst/>
            </a:prstGeom>
            <a:noFill/>
          </p:spPr>
          <p:txBody>
            <a:bodyPr wrap="none" lIns="68580" tIns="34290" rIns="68580" bIns="34290" rtlCol="0">
              <a:spAutoFit/>
            </a:bodyPr>
            <a:lstStyle/>
            <a:p>
              <a:pPr algn="ctr"/>
              <a:r>
                <a:rPr lang="en-US" altLang="zh-CN" sz="1500" b="1" dirty="0">
                  <a:solidFill>
                    <a:srgbClr val="3A3A3A"/>
                  </a:solidFill>
                </a:rPr>
                <a:t>BUSINESS</a:t>
              </a:r>
              <a:endParaRPr lang="zh-CN" altLang="en-US" sz="1500" b="1" dirty="0">
                <a:solidFill>
                  <a:srgbClr val="3A3A3A"/>
                </a:solidFill>
              </a:endParaRPr>
            </a:p>
          </p:txBody>
        </p:sp>
        <p:sp>
          <p:nvSpPr>
            <p:cNvPr id="47" name="文本框 37"/>
            <p:cNvSpPr txBox="1"/>
            <p:nvPr/>
          </p:nvSpPr>
          <p:spPr>
            <a:xfrm>
              <a:off x="3850033" y="3427549"/>
              <a:ext cx="1349828" cy="315471"/>
            </a:xfrm>
            <a:prstGeom prst="rect">
              <a:avLst/>
            </a:prstGeom>
            <a:noFill/>
          </p:spPr>
          <p:txBody>
            <a:bodyPr wrap="square" lIns="68580" tIns="34290" rIns="68580" bIns="34290" rtlCol="0">
              <a:spAutoFit/>
            </a:bodyPr>
            <a:lstStyle/>
            <a:p>
              <a:pPr algn="ctr"/>
              <a:r>
                <a:rPr lang="en-US" altLang="zh-CN" sz="800" dirty="0">
                  <a:solidFill>
                    <a:srgbClr val="3A3A3A"/>
                  </a:solidFill>
                </a:rPr>
                <a:t>We do our best to make your presentation perfect!</a:t>
              </a:r>
              <a:endParaRPr lang="zh-CN" altLang="en-US" sz="800" dirty="0">
                <a:solidFill>
                  <a:srgbClr val="3A3A3A"/>
                </a:solidFill>
              </a:endParaRPr>
            </a:p>
          </p:txBody>
        </p:sp>
      </p:grpSp>
      <p:grpSp>
        <p:nvGrpSpPr>
          <p:cNvPr id="54" name="组合 53"/>
          <p:cNvGrpSpPr/>
          <p:nvPr/>
        </p:nvGrpSpPr>
        <p:grpSpPr>
          <a:xfrm>
            <a:off x="4981361" y="1565135"/>
            <a:ext cx="2334883" cy="1879275"/>
            <a:chOff x="4981361" y="1565135"/>
            <a:chExt cx="2334883" cy="1879275"/>
          </a:xfrm>
        </p:grpSpPr>
        <p:sp>
          <p:nvSpPr>
            <p:cNvPr id="55" name="空心弧 54"/>
            <p:cNvSpPr/>
            <p:nvPr/>
          </p:nvSpPr>
          <p:spPr>
            <a:xfrm rot="10800000">
              <a:off x="4981361" y="1624754"/>
              <a:ext cx="1819656" cy="1819656"/>
            </a:xfrm>
            <a:prstGeom prst="blockArc">
              <a:avLst/>
            </a:prstGeom>
            <a:solidFill>
              <a:srgbClr val="92AF2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grpSp>
          <p:nvGrpSpPr>
            <p:cNvPr id="56" name="组合 55"/>
            <p:cNvGrpSpPr/>
            <p:nvPr/>
          </p:nvGrpSpPr>
          <p:grpSpPr>
            <a:xfrm flipV="1">
              <a:off x="5923548" y="1920951"/>
              <a:ext cx="1392696" cy="808276"/>
              <a:chOff x="837732" y="1756273"/>
              <a:chExt cx="4394668" cy="1710028"/>
            </a:xfrm>
          </p:grpSpPr>
          <p:sp>
            <p:nvSpPr>
              <p:cNvPr id="60" name="椭圆 59"/>
              <p:cNvSpPr/>
              <p:nvPr/>
            </p:nvSpPr>
            <p:spPr>
              <a:xfrm>
                <a:off x="837732" y="1756273"/>
                <a:ext cx="4394668" cy="1110830"/>
              </a:xfrm>
              <a:prstGeom prst="ellipse">
                <a:avLst/>
              </a:prstGeom>
              <a:gradFill flip="none" rotWithShape="1">
                <a:gsLst>
                  <a:gs pos="86000">
                    <a:schemeClr val="bg1">
                      <a:alpha val="0"/>
                    </a:schemeClr>
                  </a:gs>
                  <a:gs pos="15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61" name="矩形 60"/>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sp>
          <p:nvSpPr>
            <p:cNvPr id="57" name="文本框 31"/>
            <p:cNvSpPr txBox="1"/>
            <p:nvPr/>
          </p:nvSpPr>
          <p:spPr>
            <a:xfrm>
              <a:off x="5639731" y="2520387"/>
              <a:ext cx="489557"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rPr>
                <a:t>04</a:t>
              </a:r>
              <a:endParaRPr lang="zh-CN" altLang="en-US" sz="2700" b="1" dirty="0">
                <a:solidFill>
                  <a:schemeClr val="tx1">
                    <a:lumMod val="65000"/>
                    <a:lumOff val="35000"/>
                  </a:schemeClr>
                </a:solidFill>
              </a:endParaRPr>
            </a:p>
          </p:txBody>
        </p:sp>
        <p:sp>
          <p:nvSpPr>
            <p:cNvPr id="58" name="燕尾形 57"/>
            <p:cNvSpPr/>
            <p:nvPr/>
          </p:nvSpPr>
          <p:spPr>
            <a:xfrm rot="16200000">
              <a:off x="5770988" y="2145562"/>
              <a:ext cx="261257" cy="261257"/>
            </a:xfrm>
            <a:prstGeom prst="chevron">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59" name="文本框 51"/>
            <p:cNvSpPr txBox="1"/>
            <p:nvPr/>
          </p:nvSpPr>
          <p:spPr>
            <a:xfrm>
              <a:off x="5248634" y="1565135"/>
              <a:ext cx="1349828" cy="315471"/>
            </a:xfrm>
            <a:prstGeom prst="rect">
              <a:avLst/>
            </a:prstGeom>
            <a:noFill/>
          </p:spPr>
          <p:txBody>
            <a:bodyPr wrap="square" lIns="68580" tIns="34290" rIns="68580" bIns="34290" rtlCol="0">
              <a:spAutoFit/>
            </a:bodyPr>
            <a:lstStyle/>
            <a:p>
              <a:pPr algn="ctr"/>
              <a:r>
                <a:rPr lang="en-US" altLang="zh-CN" sz="800" dirty="0">
                  <a:solidFill>
                    <a:srgbClr val="3A3A3A"/>
                  </a:solidFill>
                </a:rPr>
                <a:t>We do our best to make your presentation perfect!</a:t>
              </a:r>
              <a:endParaRPr lang="zh-CN" altLang="en-US" sz="800" dirty="0">
                <a:solidFill>
                  <a:srgbClr val="3A3A3A"/>
                </a:solidFill>
              </a:endParaRPr>
            </a:p>
          </p:txBody>
        </p:sp>
      </p:grpSp>
      <p:grpSp>
        <p:nvGrpSpPr>
          <p:cNvPr id="62" name="组合 61"/>
          <p:cNvGrpSpPr/>
          <p:nvPr/>
        </p:nvGrpSpPr>
        <p:grpSpPr>
          <a:xfrm>
            <a:off x="6342817" y="1627632"/>
            <a:ext cx="2322167" cy="2115388"/>
            <a:chOff x="6342817" y="1627632"/>
            <a:chExt cx="2322167" cy="2115388"/>
          </a:xfrm>
        </p:grpSpPr>
        <p:grpSp>
          <p:nvGrpSpPr>
            <p:cNvPr id="63" name="组合 62"/>
            <p:cNvGrpSpPr/>
            <p:nvPr/>
          </p:nvGrpSpPr>
          <p:grpSpPr>
            <a:xfrm flipV="1">
              <a:off x="7272288" y="1920951"/>
              <a:ext cx="1392696" cy="808276"/>
              <a:chOff x="837732" y="1756273"/>
              <a:chExt cx="4394668" cy="1710028"/>
            </a:xfrm>
          </p:grpSpPr>
          <p:sp>
            <p:nvSpPr>
              <p:cNvPr id="70" name="椭圆 69"/>
              <p:cNvSpPr/>
              <p:nvPr/>
            </p:nvSpPr>
            <p:spPr>
              <a:xfrm>
                <a:off x="837732" y="1756273"/>
                <a:ext cx="4394668" cy="1110830"/>
              </a:xfrm>
              <a:prstGeom prst="ellipse">
                <a:avLst/>
              </a:prstGeom>
              <a:gradFill flip="none" rotWithShape="1">
                <a:gsLst>
                  <a:gs pos="86000">
                    <a:schemeClr val="bg1">
                      <a:alpha val="0"/>
                    </a:schemeClr>
                  </a:gs>
                  <a:gs pos="17000">
                    <a:schemeClr val="tx1">
                      <a:lumMod val="95000"/>
                      <a:lumOff val="5000"/>
                    </a:schemeClr>
                  </a:gs>
                </a:gsLst>
                <a:path path="shap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useBgFill="1">
            <p:nvSpPr>
              <p:cNvPr id="71" name="矩形 70"/>
              <p:cNvSpPr/>
              <p:nvPr/>
            </p:nvSpPr>
            <p:spPr>
              <a:xfrm>
                <a:off x="837732" y="2165054"/>
                <a:ext cx="4394668" cy="130124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grpSp>
          <p:nvGrpSpPr>
            <p:cNvPr id="64" name="组合 63"/>
            <p:cNvGrpSpPr/>
            <p:nvPr/>
          </p:nvGrpSpPr>
          <p:grpSpPr>
            <a:xfrm>
              <a:off x="6342817" y="1627632"/>
              <a:ext cx="1819656" cy="2115388"/>
              <a:chOff x="6342817" y="1627632"/>
              <a:chExt cx="1819656" cy="2115388"/>
            </a:xfrm>
          </p:grpSpPr>
          <p:sp>
            <p:nvSpPr>
              <p:cNvPr id="65" name="空心弧 64"/>
              <p:cNvSpPr/>
              <p:nvPr/>
            </p:nvSpPr>
            <p:spPr>
              <a:xfrm>
                <a:off x="6342817" y="1627632"/>
                <a:ext cx="1819656" cy="1819656"/>
              </a:xfrm>
              <a:prstGeom prst="blockArc">
                <a:avLst/>
              </a:prstGeom>
              <a:solidFill>
                <a:srgbClr val="F9711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66" name="文本框 29"/>
              <p:cNvSpPr txBox="1"/>
              <p:nvPr/>
            </p:nvSpPr>
            <p:spPr>
              <a:xfrm>
                <a:off x="7034890" y="2113843"/>
                <a:ext cx="489557" cy="484748"/>
              </a:xfrm>
              <a:prstGeom prst="rect">
                <a:avLst/>
              </a:prstGeom>
              <a:noFill/>
            </p:spPr>
            <p:txBody>
              <a:bodyPr wrap="none" lIns="68580" tIns="34290" rIns="68580" bIns="34290" rtlCol="0">
                <a:spAutoFit/>
              </a:bodyPr>
              <a:lstStyle/>
              <a:p>
                <a:r>
                  <a:rPr lang="en-US" altLang="zh-CN" sz="2700" b="1" dirty="0">
                    <a:solidFill>
                      <a:schemeClr val="tx1">
                        <a:lumMod val="65000"/>
                        <a:lumOff val="35000"/>
                      </a:schemeClr>
                    </a:solidFill>
                  </a:rPr>
                  <a:t>05</a:t>
                </a:r>
                <a:endParaRPr lang="zh-CN" altLang="en-US" sz="2700" b="1" dirty="0">
                  <a:solidFill>
                    <a:schemeClr val="tx1">
                      <a:lumMod val="65000"/>
                      <a:lumOff val="35000"/>
                    </a:schemeClr>
                  </a:solidFill>
                </a:endParaRPr>
              </a:p>
            </p:txBody>
          </p:sp>
          <p:sp>
            <p:nvSpPr>
              <p:cNvPr id="67" name="Freeform 155"/>
              <p:cNvSpPr>
                <a:spLocks noEditPoints="1"/>
              </p:cNvSpPr>
              <p:nvPr/>
            </p:nvSpPr>
            <p:spPr bwMode="auto">
              <a:xfrm>
                <a:off x="7114748" y="2789647"/>
                <a:ext cx="366997" cy="311304"/>
              </a:xfrm>
              <a:custGeom>
                <a:avLst/>
                <a:gdLst>
                  <a:gd name="T0" fmla="*/ 156 w 342"/>
                  <a:gd name="T1" fmla="*/ 187 h 290"/>
                  <a:gd name="T2" fmla="*/ 165 w 342"/>
                  <a:gd name="T3" fmla="*/ 216 h 290"/>
                  <a:gd name="T4" fmla="*/ 184 w 342"/>
                  <a:gd name="T5" fmla="*/ 220 h 290"/>
                  <a:gd name="T6" fmla="*/ 200 w 342"/>
                  <a:gd name="T7" fmla="*/ 183 h 290"/>
                  <a:gd name="T8" fmla="*/ 184 w 342"/>
                  <a:gd name="T9" fmla="*/ 164 h 290"/>
                  <a:gd name="T10" fmla="*/ 204 w 342"/>
                  <a:gd name="T11" fmla="*/ 161 h 290"/>
                  <a:gd name="T12" fmla="*/ 208 w 342"/>
                  <a:gd name="T13" fmla="*/ 160 h 290"/>
                  <a:gd name="T14" fmla="*/ 229 w 342"/>
                  <a:gd name="T15" fmla="*/ 165 h 290"/>
                  <a:gd name="T16" fmla="*/ 242 w 342"/>
                  <a:gd name="T17" fmla="*/ 164 h 290"/>
                  <a:gd name="T18" fmla="*/ 250 w 342"/>
                  <a:gd name="T19" fmla="*/ 171 h 290"/>
                  <a:gd name="T20" fmla="*/ 259 w 342"/>
                  <a:gd name="T21" fmla="*/ 145 h 290"/>
                  <a:gd name="T22" fmla="*/ 264 w 342"/>
                  <a:gd name="T23" fmla="*/ 134 h 290"/>
                  <a:gd name="T24" fmla="*/ 276 w 342"/>
                  <a:gd name="T25" fmla="*/ 133 h 290"/>
                  <a:gd name="T26" fmla="*/ 245 w 342"/>
                  <a:gd name="T27" fmla="*/ 112 h 290"/>
                  <a:gd name="T28" fmla="*/ 215 w 342"/>
                  <a:gd name="T29" fmla="*/ 110 h 290"/>
                  <a:gd name="T30" fmla="*/ 186 w 342"/>
                  <a:gd name="T31" fmla="*/ 124 h 290"/>
                  <a:gd name="T32" fmla="*/ 174 w 342"/>
                  <a:gd name="T33" fmla="*/ 124 h 290"/>
                  <a:gd name="T34" fmla="*/ 168 w 342"/>
                  <a:gd name="T35" fmla="*/ 136 h 290"/>
                  <a:gd name="T36" fmla="*/ 165 w 342"/>
                  <a:gd name="T37" fmla="*/ 142 h 290"/>
                  <a:gd name="T38" fmla="*/ 153 w 342"/>
                  <a:gd name="T39" fmla="*/ 148 h 290"/>
                  <a:gd name="T40" fmla="*/ 162 w 342"/>
                  <a:gd name="T41" fmla="*/ 151 h 290"/>
                  <a:gd name="T42" fmla="*/ 172 w 342"/>
                  <a:gd name="T43" fmla="*/ 156 h 290"/>
                  <a:gd name="T44" fmla="*/ 177 w 342"/>
                  <a:gd name="T45" fmla="*/ 156 h 290"/>
                  <a:gd name="T46" fmla="*/ 171 w 342"/>
                  <a:gd name="T47" fmla="*/ 164 h 290"/>
                  <a:gd name="T48" fmla="*/ 149 w 342"/>
                  <a:gd name="T49" fmla="*/ 156 h 290"/>
                  <a:gd name="T50" fmla="*/ 141 w 342"/>
                  <a:gd name="T51" fmla="*/ 183 h 290"/>
                  <a:gd name="T52" fmla="*/ 267 w 342"/>
                  <a:gd name="T53" fmla="*/ 189 h 290"/>
                  <a:gd name="T54" fmla="*/ 150 w 342"/>
                  <a:gd name="T55" fmla="*/ 134 h 290"/>
                  <a:gd name="T56" fmla="*/ 246 w 342"/>
                  <a:gd name="T57" fmla="*/ 181 h 290"/>
                  <a:gd name="T58" fmla="*/ 197 w 342"/>
                  <a:gd name="T59" fmla="*/ 114 h 290"/>
                  <a:gd name="T60" fmla="*/ 298 w 342"/>
                  <a:gd name="T61" fmla="*/ 204 h 290"/>
                  <a:gd name="T62" fmla="*/ 165 w 342"/>
                  <a:gd name="T63" fmla="*/ 123 h 290"/>
                  <a:gd name="T64" fmla="*/ 165 w 342"/>
                  <a:gd name="T65" fmla="*/ 119 h 290"/>
                  <a:gd name="T66" fmla="*/ 144 w 342"/>
                  <a:gd name="T67" fmla="*/ 128 h 290"/>
                  <a:gd name="T68" fmla="*/ 187 w 342"/>
                  <a:gd name="T69" fmla="*/ 247 h 290"/>
                  <a:gd name="T70" fmla="*/ 103 w 342"/>
                  <a:gd name="T71" fmla="*/ 237 h 290"/>
                  <a:gd name="T72" fmla="*/ 44 w 342"/>
                  <a:gd name="T73" fmla="*/ 260 h 290"/>
                  <a:gd name="T74" fmla="*/ 270 w 342"/>
                  <a:gd name="T75" fmla="*/ 250 h 290"/>
                  <a:gd name="T76" fmla="*/ 273 w 342"/>
                  <a:gd name="T77" fmla="*/ 182 h 290"/>
                  <a:gd name="T78" fmla="*/ 279 w 342"/>
                  <a:gd name="T79" fmla="*/ 200 h 290"/>
                  <a:gd name="T80" fmla="*/ 264 w 342"/>
                  <a:gd name="T81" fmla="*/ 218 h 290"/>
                  <a:gd name="T82" fmla="*/ 342 w 342"/>
                  <a:gd name="T83" fmla="*/ 290 h 290"/>
                  <a:gd name="T84" fmla="*/ 13 w 342"/>
                  <a:gd name="T85" fmla="*/ 56 h 290"/>
                  <a:gd name="T86" fmla="*/ 342 w 342"/>
                  <a:gd name="T87" fmla="*/ 290 h 290"/>
                  <a:gd name="T88" fmla="*/ 302 w 342"/>
                  <a:gd name="T89" fmla="*/ 110 h 290"/>
                  <a:gd name="T90" fmla="*/ 145 w 342"/>
                  <a:gd name="T91" fmla="*/ 113 h 290"/>
                  <a:gd name="T92" fmla="*/ 116 w 342"/>
                  <a:gd name="T93" fmla="*/ 110 h 290"/>
                  <a:gd name="T94" fmla="*/ 106 w 342"/>
                  <a:gd name="T95" fmla="*/ 118 h 290"/>
                  <a:gd name="T96" fmla="*/ 88 w 342"/>
                  <a:gd name="T97" fmla="*/ 125 h 290"/>
                  <a:gd name="T98" fmla="*/ 109 w 342"/>
                  <a:gd name="T99" fmla="*/ 137 h 290"/>
                  <a:gd name="T100" fmla="*/ 69 w 342"/>
                  <a:gd name="T101" fmla="*/ 166 h 290"/>
                  <a:gd name="T102" fmla="*/ 50 w 342"/>
                  <a:gd name="T103" fmla="*/ 131 h 290"/>
                  <a:gd name="T104" fmla="*/ 171 w 342"/>
                  <a:gd name="T105" fmla="*/ 276 h 290"/>
                  <a:gd name="T106" fmla="*/ 298 w 342"/>
                  <a:gd name="T107" fmla="*/ 242 h 290"/>
                  <a:gd name="T108" fmla="*/ 92 w 342"/>
                  <a:gd name="T109" fmla="*/ 231 h 290"/>
                  <a:gd name="T110" fmla="*/ 119 w 342"/>
                  <a:gd name="T111" fmla="*/ 189 h 290"/>
                  <a:gd name="T112" fmla="*/ 76 w 342"/>
                  <a:gd name="T113" fmla="*/ 195 h 290"/>
                  <a:gd name="T114" fmla="*/ 264 w 342"/>
                  <a:gd name="T115" fmla="*/ 133 h 290"/>
                  <a:gd name="T116" fmla="*/ 276 w 342"/>
                  <a:gd name="T117" fmla="*/ 147 h 290"/>
                  <a:gd name="T118" fmla="*/ 274 w 342"/>
                  <a:gd name="T119" fmla="*/ 155 h 290"/>
                  <a:gd name="T120" fmla="*/ 69 w 342"/>
                  <a:gd name="T121" fmla="*/ 110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42" h="290">
                    <a:moveTo>
                      <a:pt x="150" y="138"/>
                    </a:moveTo>
                    <a:cubicBezTo>
                      <a:pt x="151" y="140"/>
                      <a:pt x="148" y="141"/>
                      <a:pt x="147" y="140"/>
                    </a:cubicBezTo>
                    <a:cubicBezTo>
                      <a:pt x="145" y="139"/>
                      <a:pt x="148" y="135"/>
                      <a:pt x="150" y="138"/>
                    </a:cubicBezTo>
                    <a:close/>
                    <a:moveTo>
                      <a:pt x="141" y="183"/>
                    </a:moveTo>
                    <a:cubicBezTo>
                      <a:pt x="143" y="186"/>
                      <a:pt x="145" y="186"/>
                      <a:pt x="148" y="186"/>
                    </a:cubicBezTo>
                    <a:cubicBezTo>
                      <a:pt x="150" y="187"/>
                      <a:pt x="151" y="187"/>
                      <a:pt x="153" y="187"/>
                    </a:cubicBezTo>
                    <a:cubicBezTo>
                      <a:pt x="154" y="187"/>
                      <a:pt x="155" y="186"/>
                      <a:pt x="156" y="187"/>
                    </a:cubicBezTo>
                    <a:cubicBezTo>
                      <a:pt x="158" y="188"/>
                      <a:pt x="160" y="187"/>
                      <a:pt x="161" y="192"/>
                    </a:cubicBezTo>
                    <a:cubicBezTo>
                      <a:pt x="161" y="193"/>
                      <a:pt x="160" y="201"/>
                      <a:pt x="165" y="206"/>
                    </a:cubicBezTo>
                    <a:cubicBezTo>
                      <a:pt x="165" y="206"/>
                      <a:pt x="165" y="206"/>
                      <a:pt x="165" y="206"/>
                    </a:cubicBezTo>
                    <a:cubicBezTo>
                      <a:pt x="165" y="207"/>
                      <a:pt x="165" y="208"/>
                      <a:pt x="165" y="208"/>
                    </a:cubicBezTo>
                    <a:cubicBezTo>
                      <a:pt x="165" y="209"/>
                      <a:pt x="165" y="209"/>
                      <a:pt x="165" y="210"/>
                    </a:cubicBezTo>
                    <a:cubicBezTo>
                      <a:pt x="164" y="210"/>
                      <a:pt x="164" y="212"/>
                      <a:pt x="164" y="213"/>
                    </a:cubicBezTo>
                    <a:cubicBezTo>
                      <a:pt x="164" y="214"/>
                      <a:pt x="165" y="215"/>
                      <a:pt x="165" y="216"/>
                    </a:cubicBezTo>
                    <a:cubicBezTo>
                      <a:pt x="166" y="217"/>
                      <a:pt x="166" y="217"/>
                      <a:pt x="166" y="218"/>
                    </a:cubicBezTo>
                    <a:cubicBezTo>
                      <a:pt x="167" y="219"/>
                      <a:pt x="167" y="220"/>
                      <a:pt x="167" y="221"/>
                    </a:cubicBezTo>
                    <a:cubicBezTo>
                      <a:pt x="167" y="222"/>
                      <a:pt x="168" y="223"/>
                      <a:pt x="169" y="224"/>
                    </a:cubicBezTo>
                    <a:cubicBezTo>
                      <a:pt x="170" y="224"/>
                      <a:pt x="170" y="225"/>
                      <a:pt x="170" y="226"/>
                    </a:cubicBezTo>
                    <a:cubicBezTo>
                      <a:pt x="170" y="228"/>
                      <a:pt x="172" y="229"/>
                      <a:pt x="174" y="228"/>
                    </a:cubicBezTo>
                    <a:cubicBezTo>
                      <a:pt x="177" y="227"/>
                      <a:pt x="179" y="226"/>
                      <a:pt x="181" y="223"/>
                    </a:cubicBezTo>
                    <a:cubicBezTo>
                      <a:pt x="183" y="222"/>
                      <a:pt x="183" y="221"/>
                      <a:pt x="184" y="220"/>
                    </a:cubicBezTo>
                    <a:cubicBezTo>
                      <a:pt x="184" y="218"/>
                      <a:pt x="185" y="217"/>
                      <a:pt x="186" y="216"/>
                    </a:cubicBezTo>
                    <a:cubicBezTo>
                      <a:pt x="187" y="215"/>
                      <a:pt x="187" y="214"/>
                      <a:pt x="187" y="213"/>
                    </a:cubicBezTo>
                    <a:cubicBezTo>
                      <a:pt x="187" y="212"/>
                      <a:pt x="187" y="211"/>
                      <a:pt x="188" y="210"/>
                    </a:cubicBezTo>
                    <a:cubicBezTo>
                      <a:pt x="190" y="208"/>
                      <a:pt x="192" y="207"/>
                      <a:pt x="192" y="204"/>
                    </a:cubicBezTo>
                    <a:cubicBezTo>
                      <a:pt x="192" y="201"/>
                      <a:pt x="192" y="199"/>
                      <a:pt x="191" y="197"/>
                    </a:cubicBezTo>
                    <a:cubicBezTo>
                      <a:pt x="190" y="195"/>
                      <a:pt x="193" y="191"/>
                      <a:pt x="195" y="189"/>
                    </a:cubicBezTo>
                    <a:cubicBezTo>
                      <a:pt x="196" y="187"/>
                      <a:pt x="199" y="185"/>
                      <a:pt x="200" y="183"/>
                    </a:cubicBezTo>
                    <a:cubicBezTo>
                      <a:pt x="200" y="181"/>
                      <a:pt x="200" y="180"/>
                      <a:pt x="201" y="178"/>
                    </a:cubicBezTo>
                    <a:cubicBezTo>
                      <a:pt x="202" y="177"/>
                      <a:pt x="202" y="176"/>
                      <a:pt x="202" y="175"/>
                    </a:cubicBezTo>
                    <a:cubicBezTo>
                      <a:pt x="201" y="175"/>
                      <a:pt x="199" y="176"/>
                      <a:pt x="198" y="177"/>
                    </a:cubicBezTo>
                    <a:cubicBezTo>
                      <a:pt x="196" y="178"/>
                      <a:pt x="195" y="178"/>
                      <a:pt x="193" y="177"/>
                    </a:cubicBezTo>
                    <a:cubicBezTo>
                      <a:pt x="192" y="175"/>
                      <a:pt x="190" y="174"/>
                      <a:pt x="189" y="173"/>
                    </a:cubicBezTo>
                    <a:cubicBezTo>
                      <a:pt x="188" y="171"/>
                      <a:pt x="187" y="168"/>
                      <a:pt x="185" y="166"/>
                    </a:cubicBezTo>
                    <a:cubicBezTo>
                      <a:pt x="184" y="165"/>
                      <a:pt x="184" y="165"/>
                      <a:pt x="184" y="164"/>
                    </a:cubicBezTo>
                    <a:cubicBezTo>
                      <a:pt x="184" y="163"/>
                      <a:pt x="185" y="163"/>
                      <a:pt x="185" y="163"/>
                    </a:cubicBezTo>
                    <a:cubicBezTo>
                      <a:pt x="188" y="164"/>
                      <a:pt x="188" y="168"/>
                      <a:pt x="190" y="169"/>
                    </a:cubicBezTo>
                    <a:cubicBezTo>
                      <a:pt x="192" y="171"/>
                      <a:pt x="194" y="172"/>
                      <a:pt x="194" y="175"/>
                    </a:cubicBezTo>
                    <a:cubicBezTo>
                      <a:pt x="195" y="176"/>
                      <a:pt x="197" y="175"/>
                      <a:pt x="198" y="174"/>
                    </a:cubicBezTo>
                    <a:cubicBezTo>
                      <a:pt x="201" y="172"/>
                      <a:pt x="204" y="169"/>
                      <a:pt x="206" y="167"/>
                    </a:cubicBezTo>
                    <a:cubicBezTo>
                      <a:pt x="207" y="166"/>
                      <a:pt x="208" y="164"/>
                      <a:pt x="208" y="163"/>
                    </a:cubicBezTo>
                    <a:cubicBezTo>
                      <a:pt x="208" y="162"/>
                      <a:pt x="205" y="161"/>
                      <a:pt x="204" y="161"/>
                    </a:cubicBezTo>
                    <a:cubicBezTo>
                      <a:pt x="203" y="162"/>
                      <a:pt x="202" y="163"/>
                      <a:pt x="201" y="162"/>
                    </a:cubicBezTo>
                    <a:cubicBezTo>
                      <a:pt x="200" y="162"/>
                      <a:pt x="200" y="162"/>
                      <a:pt x="199" y="161"/>
                    </a:cubicBezTo>
                    <a:cubicBezTo>
                      <a:pt x="199" y="161"/>
                      <a:pt x="196" y="159"/>
                      <a:pt x="197" y="158"/>
                    </a:cubicBezTo>
                    <a:cubicBezTo>
                      <a:pt x="197" y="157"/>
                      <a:pt x="200" y="159"/>
                      <a:pt x="201" y="159"/>
                    </a:cubicBezTo>
                    <a:cubicBezTo>
                      <a:pt x="202" y="159"/>
                      <a:pt x="202" y="159"/>
                      <a:pt x="203" y="160"/>
                    </a:cubicBezTo>
                    <a:cubicBezTo>
                      <a:pt x="204" y="160"/>
                      <a:pt x="204" y="159"/>
                      <a:pt x="205" y="160"/>
                    </a:cubicBezTo>
                    <a:cubicBezTo>
                      <a:pt x="206" y="161"/>
                      <a:pt x="206" y="160"/>
                      <a:pt x="208" y="160"/>
                    </a:cubicBezTo>
                    <a:cubicBezTo>
                      <a:pt x="209" y="160"/>
                      <a:pt x="210" y="160"/>
                      <a:pt x="211" y="159"/>
                    </a:cubicBezTo>
                    <a:cubicBezTo>
                      <a:pt x="213" y="159"/>
                      <a:pt x="217" y="158"/>
                      <a:pt x="217" y="161"/>
                    </a:cubicBezTo>
                    <a:cubicBezTo>
                      <a:pt x="216" y="162"/>
                      <a:pt x="218" y="162"/>
                      <a:pt x="219" y="162"/>
                    </a:cubicBezTo>
                    <a:cubicBezTo>
                      <a:pt x="220" y="162"/>
                      <a:pt x="220" y="164"/>
                      <a:pt x="221" y="165"/>
                    </a:cubicBezTo>
                    <a:cubicBezTo>
                      <a:pt x="221" y="167"/>
                      <a:pt x="223" y="168"/>
                      <a:pt x="224" y="170"/>
                    </a:cubicBezTo>
                    <a:cubicBezTo>
                      <a:pt x="225" y="170"/>
                      <a:pt x="228" y="174"/>
                      <a:pt x="229" y="174"/>
                    </a:cubicBezTo>
                    <a:cubicBezTo>
                      <a:pt x="234" y="174"/>
                      <a:pt x="229" y="167"/>
                      <a:pt x="229" y="165"/>
                    </a:cubicBezTo>
                    <a:cubicBezTo>
                      <a:pt x="230" y="164"/>
                      <a:pt x="231" y="163"/>
                      <a:pt x="232" y="161"/>
                    </a:cubicBezTo>
                    <a:cubicBezTo>
                      <a:pt x="233" y="160"/>
                      <a:pt x="233" y="159"/>
                      <a:pt x="234" y="158"/>
                    </a:cubicBezTo>
                    <a:cubicBezTo>
                      <a:pt x="235" y="157"/>
                      <a:pt x="235" y="157"/>
                      <a:pt x="235" y="157"/>
                    </a:cubicBezTo>
                    <a:cubicBezTo>
                      <a:pt x="235" y="157"/>
                      <a:pt x="236" y="157"/>
                      <a:pt x="237" y="158"/>
                    </a:cubicBezTo>
                    <a:cubicBezTo>
                      <a:pt x="238" y="158"/>
                      <a:pt x="238" y="160"/>
                      <a:pt x="239" y="160"/>
                    </a:cubicBezTo>
                    <a:cubicBezTo>
                      <a:pt x="240" y="161"/>
                      <a:pt x="240" y="162"/>
                      <a:pt x="241" y="163"/>
                    </a:cubicBezTo>
                    <a:cubicBezTo>
                      <a:pt x="241" y="163"/>
                      <a:pt x="241" y="164"/>
                      <a:pt x="242" y="164"/>
                    </a:cubicBezTo>
                    <a:cubicBezTo>
                      <a:pt x="243" y="165"/>
                      <a:pt x="244" y="165"/>
                      <a:pt x="244" y="167"/>
                    </a:cubicBezTo>
                    <a:cubicBezTo>
                      <a:pt x="246" y="169"/>
                      <a:pt x="245" y="172"/>
                      <a:pt x="247" y="174"/>
                    </a:cubicBezTo>
                    <a:cubicBezTo>
                      <a:pt x="249" y="176"/>
                      <a:pt x="250" y="179"/>
                      <a:pt x="252" y="181"/>
                    </a:cubicBezTo>
                    <a:cubicBezTo>
                      <a:pt x="253" y="182"/>
                      <a:pt x="253" y="181"/>
                      <a:pt x="253" y="180"/>
                    </a:cubicBezTo>
                    <a:cubicBezTo>
                      <a:pt x="253" y="179"/>
                      <a:pt x="252" y="178"/>
                      <a:pt x="251" y="177"/>
                    </a:cubicBezTo>
                    <a:cubicBezTo>
                      <a:pt x="250" y="175"/>
                      <a:pt x="247" y="173"/>
                      <a:pt x="247" y="171"/>
                    </a:cubicBezTo>
                    <a:cubicBezTo>
                      <a:pt x="247" y="169"/>
                      <a:pt x="249" y="170"/>
                      <a:pt x="250" y="171"/>
                    </a:cubicBezTo>
                    <a:cubicBezTo>
                      <a:pt x="251" y="172"/>
                      <a:pt x="253" y="173"/>
                      <a:pt x="254" y="173"/>
                    </a:cubicBezTo>
                    <a:cubicBezTo>
                      <a:pt x="255" y="173"/>
                      <a:pt x="256" y="173"/>
                      <a:pt x="256" y="172"/>
                    </a:cubicBezTo>
                    <a:cubicBezTo>
                      <a:pt x="257" y="171"/>
                      <a:pt x="256" y="162"/>
                      <a:pt x="257" y="162"/>
                    </a:cubicBezTo>
                    <a:cubicBezTo>
                      <a:pt x="259" y="162"/>
                      <a:pt x="259" y="163"/>
                      <a:pt x="260" y="162"/>
                    </a:cubicBezTo>
                    <a:cubicBezTo>
                      <a:pt x="262" y="161"/>
                      <a:pt x="264" y="158"/>
                      <a:pt x="263" y="155"/>
                    </a:cubicBezTo>
                    <a:cubicBezTo>
                      <a:pt x="260" y="150"/>
                      <a:pt x="257" y="151"/>
                      <a:pt x="255" y="146"/>
                    </a:cubicBezTo>
                    <a:cubicBezTo>
                      <a:pt x="255" y="145"/>
                      <a:pt x="257" y="143"/>
                      <a:pt x="259" y="145"/>
                    </a:cubicBezTo>
                    <a:cubicBezTo>
                      <a:pt x="260" y="146"/>
                      <a:pt x="261" y="146"/>
                      <a:pt x="261" y="147"/>
                    </a:cubicBezTo>
                    <a:cubicBezTo>
                      <a:pt x="261" y="148"/>
                      <a:pt x="264" y="151"/>
                      <a:pt x="265" y="152"/>
                    </a:cubicBezTo>
                    <a:cubicBezTo>
                      <a:pt x="266" y="152"/>
                      <a:pt x="267" y="152"/>
                      <a:pt x="267" y="151"/>
                    </a:cubicBezTo>
                    <a:cubicBezTo>
                      <a:pt x="267" y="150"/>
                      <a:pt x="264" y="148"/>
                      <a:pt x="264" y="147"/>
                    </a:cubicBezTo>
                    <a:cubicBezTo>
                      <a:pt x="263" y="145"/>
                      <a:pt x="264" y="144"/>
                      <a:pt x="265" y="144"/>
                    </a:cubicBezTo>
                    <a:cubicBezTo>
                      <a:pt x="267" y="144"/>
                      <a:pt x="267" y="142"/>
                      <a:pt x="267" y="140"/>
                    </a:cubicBezTo>
                    <a:cubicBezTo>
                      <a:pt x="267" y="138"/>
                      <a:pt x="266" y="135"/>
                      <a:pt x="264" y="134"/>
                    </a:cubicBezTo>
                    <a:cubicBezTo>
                      <a:pt x="263" y="133"/>
                      <a:pt x="262" y="132"/>
                      <a:pt x="261" y="132"/>
                    </a:cubicBezTo>
                    <a:cubicBezTo>
                      <a:pt x="260" y="131"/>
                      <a:pt x="259" y="132"/>
                      <a:pt x="259" y="131"/>
                    </a:cubicBezTo>
                    <a:cubicBezTo>
                      <a:pt x="257" y="129"/>
                      <a:pt x="260" y="127"/>
                      <a:pt x="262" y="128"/>
                    </a:cubicBezTo>
                    <a:cubicBezTo>
                      <a:pt x="269" y="129"/>
                      <a:pt x="270" y="127"/>
                      <a:pt x="272" y="128"/>
                    </a:cubicBezTo>
                    <a:cubicBezTo>
                      <a:pt x="274" y="129"/>
                      <a:pt x="272" y="131"/>
                      <a:pt x="272" y="132"/>
                    </a:cubicBezTo>
                    <a:cubicBezTo>
                      <a:pt x="272" y="134"/>
                      <a:pt x="275" y="137"/>
                      <a:pt x="277" y="138"/>
                    </a:cubicBezTo>
                    <a:cubicBezTo>
                      <a:pt x="280" y="141"/>
                      <a:pt x="279" y="134"/>
                      <a:pt x="276" y="133"/>
                    </a:cubicBezTo>
                    <a:cubicBezTo>
                      <a:pt x="274" y="131"/>
                      <a:pt x="275" y="130"/>
                      <a:pt x="277" y="131"/>
                    </a:cubicBezTo>
                    <a:cubicBezTo>
                      <a:pt x="278" y="131"/>
                      <a:pt x="279" y="131"/>
                      <a:pt x="280" y="130"/>
                    </a:cubicBezTo>
                    <a:cubicBezTo>
                      <a:pt x="280" y="130"/>
                      <a:pt x="284" y="129"/>
                      <a:pt x="285" y="128"/>
                    </a:cubicBezTo>
                    <a:cubicBezTo>
                      <a:pt x="285" y="126"/>
                      <a:pt x="279" y="125"/>
                      <a:pt x="277" y="124"/>
                    </a:cubicBezTo>
                    <a:cubicBezTo>
                      <a:pt x="274" y="123"/>
                      <a:pt x="267" y="119"/>
                      <a:pt x="260" y="118"/>
                    </a:cubicBezTo>
                    <a:cubicBezTo>
                      <a:pt x="259" y="118"/>
                      <a:pt x="254" y="116"/>
                      <a:pt x="253" y="115"/>
                    </a:cubicBezTo>
                    <a:cubicBezTo>
                      <a:pt x="251" y="113"/>
                      <a:pt x="247" y="112"/>
                      <a:pt x="245" y="112"/>
                    </a:cubicBezTo>
                    <a:cubicBezTo>
                      <a:pt x="243" y="112"/>
                      <a:pt x="240" y="112"/>
                      <a:pt x="237" y="110"/>
                    </a:cubicBezTo>
                    <a:cubicBezTo>
                      <a:pt x="236" y="110"/>
                      <a:pt x="235" y="109"/>
                      <a:pt x="234" y="109"/>
                    </a:cubicBezTo>
                    <a:cubicBezTo>
                      <a:pt x="233" y="108"/>
                      <a:pt x="232" y="108"/>
                      <a:pt x="231" y="108"/>
                    </a:cubicBezTo>
                    <a:cubicBezTo>
                      <a:pt x="230" y="108"/>
                      <a:pt x="230" y="108"/>
                      <a:pt x="230" y="108"/>
                    </a:cubicBezTo>
                    <a:cubicBezTo>
                      <a:pt x="229" y="109"/>
                      <a:pt x="227" y="109"/>
                      <a:pt x="226" y="109"/>
                    </a:cubicBezTo>
                    <a:cubicBezTo>
                      <a:pt x="225" y="109"/>
                      <a:pt x="224" y="108"/>
                      <a:pt x="223" y="108"/>
                    </a:cubicBezTo>
                    <a:cubicBezTo>
                      <a:pt x="221" y="108"/>
                      <a:pt x="217" y="109"/>
                      <a:pt x="215" y="110"/>
                    </a:cubicBezTo>
                    <a:cubicBezTo>
                      <a:pt x="214" y="110"/>
                      <a:pt x="210" y="111"/>
                      <a:pt x="209" y="112"/>
                    </a:cubicBezTo>
                    <a:cubicBezTo>
                      <a:pt x="208" y="113"/>
                      <a:pt x="209" y="113"/>
                      <a:pt x="208" y="114"/>
                    </a:cubicBezTo>
                    <a:cubicBezTo>
                      <a:pt x="207" y="114"/>
                      <a:pt x="199" y="115"/>
                      <a:pt x="199" y="117"/>
                    </a:cubicBezTo>
                    <a:cubicBezTo>
                      <a:pt x="198" y="119"/>
                      <a:pt x="200" y="119"/>
                      <a:pt x="201" y="119"/>
                    </a:cubicBezTo>
                    <a:cubicBezTo>
                      <a:pt x="201" y="121"/>
                      <a:pt x="196" y="120"/>
                      <a:pt x="195" y="120"/>
                    </a:cubicBezTo>
                    <a:cubicBezTo>
                      <a:pt x="194" y="120"/>
                      <a:pt x="193" y="121"/>
                      <a:pt x="192" y="122"/>
                    </a:cubicBezTo>
                    <a:cubicBezTo>
                      <a:pt x="191" y="122"/>
                      <a:pt x="188" y="125"/>
                      <a:pt x="186" y="124"/>
                    </a:cubicBezTo>
                    <a:cubicBezTo>
                      <a:pt x="186" y="123"/>
                      <a:pt x="185" y="124"/>
                      <a:pt x="185" y="124"/>
                    </a:cubicBezTo>
                    <a:cubicBezTo>
                      <a:pt x="185" y="126"/>
                      <a:pt x="185" y="126"/>
                      <a:pt x="184" y="127"/>
                    </a:cubicBezTo>
                    <a:cubicBezTo>
                      <a:pt x="183" y="127"/>
                      <a:pt x="183" y="128"/>
                      <a:pt x="182" y="129"/>
                    </a:cubicBezTo>
                    <a:cubicBezTo>
                      <a:pt x="180" y="129"/>
                      <a:pt x="177" y="127"/>
                      <a:pt x="181" y="127"/>
                    </a:cubicBezTo>
                    <a:cubicBezTo>
                      <a:pt x="181" y="127"/>
                      <a:pt x="183" y="126"/>
                      <a:pt x="183" y="126"/>
                    </a:cubicBezTo>
                    <a:cubicBezTo>
                      <a:pt x="183" y="124"/>
                      <a:pt x="179" y="124"/>
                      <a:pt x="178" y="124"/>
                    </a:cubicBezTo>
                    <a:cubicBezTo>
                      <a:pt x="176" y="124"/>
                      <a:pt x="175" y="123"/>
                      <a:pt x="174" y="124"/>
                    </a:cubicBezTo>
                    <a:cubicBezTo>
                      <a:pt x="168" y="124"/>
                      <a:pt x="166" y="129"/>
                      <a:pt x="165" y="130"/>
                    </a:cubicBezTo>
                    <a:cubicBezTo>
                      <a:pt x="165" y="130"/>
                      <a:pt x="164" y="131"/>
                      <a:pt x="164" y="131"/>
                    </a:cubicBezTo>
                    <a:cubicBezTo>
                      <a:pt x="163" y="132"/>
                      <a:pt x="162" y="132"/>
                      <a:pt x="161" y="133"/>
                    </a:cubicBezTo>
                    <a:cubicBezTo>
                      <a:pt x="159" y="133"/>
                      <a:pt x="158" y="134"/>
                      <a:pt x="159" y="137"/>
                    </a:cubicBezTo>
                    <a:cubicBezTo>
                      <a:pt x="161" y="138"/>
                      <a:pt x="162" y="136"/>
                      <a:pt x="164" y="137"/>
                    </a:cubicBezTo>
                    <a:cubicBezTo>
                      <a:pt x="164" y="138"/>
                      <a:pt x="165" y="139"/>
                      <a:pt x="165" y="140"/>
                    </a:cubicBezTo>
                    <a:cubicBezTo>
                      <a:pt x="167" y="139"/>
                      <a:pt x="168" y="137"/>
                      <a:pt x="168" y="136"/>
                    </a:cubicBezTo>
                    <a:cubicBezTo>
                      <a:pt x="169" y="136"/>
                      <a:pt x="168" y="135"/>
                      <a:pt x="168" y="135"/>
                    </a:cubicBezTo>
                    <a:cubicBezTo>
                      <a:pt x="167" y="134"/>
                      <a:pt x="170" y="131"/>
                      <a:pt x="171" y="130"/>
                    </a:cubicBezTo>
                    <a:cubicBezTo>
                      <a:pt x="172" y="130"/>
                      <a:pt x="173" y="130"/>
                      <a:pt x="172" y="131"/>
                    </a:cubicBezTo>
                    <a:cubicBezTo>
                      <a:pt x="170" y="134"/>
                      <a:pt x="174" y="134"/>
                      <a:pt x="172" y="136"/>
                    </a:cubicBezTo>
                    <a:cubicBezTo>
                      <a:pt x="172" y="137"/>
                      <a:pt x="171" y="139"/>
                      <a:pt x="170" y="140"/>
                    </a:cubicBezTo>
                    <a:cubicBezTo>
                      <a:pt x="169" y="141"/>
                      <a:pt x="167" y="141"/>
                      <a:pt x="166" y="141"/>
                    </a:cubicBezTo>
                    <a:cubicBezTo>
                      <a:pt x="166" y="142"/>
                      <a:pt x="166" y="142"/>
                      <a:pt x="165" y="142"/>
                    </a:cubicBezTo>
                    <a:cubicBezTo>
                      <a:pt x="164" y="142"/>
                      <a:pt x="164" y="142"/>
                      <a:pt x="163" y="141"/>
                    </a:cubicBezTo>
                    <a:cubicBezTo>
                      <a:pt x="163" y="140"/>
                      <a:pt x="163" y="139"/>
                      <a:pt x="162" y="139"/>
                    </a:cubicBezTo>
                    <a:cubicBezTo>
                      <a:pt x="161" y="139"/>
                      <a:pt x="162" y="141"/>
                      <a:pt x="162" y="141"/>
                    </a:cubicBezTo>
                    <a:cubicBezTo>
                      <a:pt x="161" y="142"/>
                      <a:pt x="160" y="141"/>
                      <a:pt x="159" y="141"/>
                    </a:cubicBezTo>
                    <a:cubicBezTo>
                      <a:pt x="158" y="141"/>
                      <a:pt x="157" y="142"/>
                      <a:pt x="156" y="143"/>
                    </a:cubicBezTo>
                    <a:cubicBezTo>
                      <a:pt x="155" y="143"/>
                      <a:pt x="152" y="143"/>
                      <a:pt x="152" y="145"/>
                    </a:cubicBezTo>
                    <a:cubicBezTo>
                      <a:pt x="152" y="146"/>
                      <a:pt x="153" y="147"/>
                      <a:pt x="153" y="148"/>
                    </a:cubicBezTo>
                    <a:cubicBezTo>
                      <a:pt x="153" y="149"/>
                      <a:pt x="153" y="150"/>
                      <a:pt x="151" y="149"/>
                    </a:cubicBezTo>
                    <a:cubicBezTo>
                      <a:pt x="150" y="149"/>
                      <a:pt x="149" y="148"/>
                      <a:pt x="147" y="148"/>
                    </a:cubicBezTo>
                    <a:cubicBezTo>
                      <a:pt x="146" y="147"/>
                      <a:pt x="146" y="149"/>
                      <a:pt x="146" y="150"/>
                    </a:cubicBezTo>
                    <a:cubicBezTo>
                      <a:pt x="146" y="151"/>
                      <a:pt x="145" y="153"/>
                      <a:pt x="146" y="154"/>
                    </a:cubicBezTo>
                    <a:cubicBezTo>
                      <a:pt x="148" y="155"/>
                      <a:pt x="149" y="156"/>
                      <a:pt x="151" y="156"/>
                    </a:cubicBezTo>
                    <a:cubicBezTo>
                      <a:pt x="157" y="155"/>
                      <a:pt x="157" y="151"/>
                      <a:pt x="158" y="151"/>
                    </a:cubicBezTo>
                    <a:cubicBezTo>
                      <a:pt x="160" y="151"/>
                      <a:pt x="161" y="150"/>
                      <a:pt x="162" y="151"/>
                    </a:cubicBezTo>
                    <a:cubicBezTo>
                      <a:pt x="163" y="152"/>
                      <a:pt x="163" y="153"/>
                      <a:pt x="164" y="154"/>
                    </a:cubicBezTo>
                    <a:cubicBezTo>
                      <a:pt x="165" y="156"/>
                      <a:pt x="165" y="152"/>
                      <a:pt x="165" y="152"/>
                    </a:cubicBezTo>
                    <a:cubicBezTo>
                      <a:pt x="164" y="151"/>
                      <a:pt x="164" y="150"/>
                      <a:pt x="165" y="150"/>
                    </a:cubicBezTo>
                    <a:cubicBezTo>
                      <a:pt x="165" y="151"/>
                      <a:pt x="165" y="151"/>
                      <a:pt x="165" y="151"/>
                    </a:cubicBezTo>
                    <a:cubicBezTo>
                      <a:pt x="166" y="151"/>
                      <a:pt x="166" y="151"/>
                      <a:pt x="167" y="152"/>
                    </a:cubicBezTo>
                    <a:cubicBezTo>
                      <a:pt x="168" y="153"/>
                      <a:pt x="170" y="152"/>
                      <a:pt x="170" y="154"/>
                    </a:cubicBezTo>
                    <a:cubicBezTo>
                      <a:pt x="170" y="155"/>
                      <a:pt x="172" y="156"/>
                      <a:pt x="172" y="156"/>
                    </a:cubicBezTo>
                    <a:cubicBezTo>
                      <a:pt x="173" y="156"/>
                      <a:pt x="172" y="157"/>
                      <a:pt x="173" y="157"/>
                    </a:cubicBezTo>
                    <a:cubicBezTo>
                      <a:pt x="173" y="158"/>
                      <a:pt x="174" y="157"/>
                      <a:pt x="174" y="157"/>
                    </a:cubicBezTo>
                    <a:cubicBezTo>
                      <a:pt x="174" y="156"/>
                      <a:pt x="175" y="155"/>
                      <a:pt x="174" y="155"/>
                    </a:cubicBezTo>
                    <a:cubicBezTo>
                      <a:pt x="174" y="155"/>
                      <a:pt x="173" y="154"/>
                      <a:pt x="173" y="153"/>
                    </a:cubicBezTo>
                    <a:cubicBezTo>
                      <a:pt x="174" y="153"/>
                      <a:pt x="175" y="153"/>
                      <a:pt x="176" y="152"/>
                    </a:cubicBezTo>
                    <a:cubicBezTo>
                      <a:pt x="177" y="152"/>
                      <a:pt x="177" y="153"/>
                      <a:pt x="176" y="154"/>
                    </a:cubicBezTo>
                    <a:cubicBezTo>
                      <a:pt x="176" y="154"/>
                      <a:pt x="177" y="155"/>
                      <a:pt x="177" y="156"/>
                    </a:cubicBezTo>
                    <a:cubicBezTo>
                      <a:pt x="178" y="156"/>
                      <a:pt x="178" y="157"/>
                      <a:pt x="179" y="156"/>
                    </a:cubicBezTo>
                    <a:cubicBezTo>
                      <a:pt x="180" y="156"/>
                      <a:pt x="184" y="153"/>
                      <a:pt x="185" y="155"/>
                    </a:cubicBezTo>
                    <a:cubicBezTo>
                      <a:pt x="185" y="156"/>
                      <a:pt x="185" y="157"/>
                      <a:pt x="185" y="158"/>
                    </a:cubicBezTo>
                    <a:cubicBezTo>
                      <a:pt x="185" y="161"/>
                      <a:pt x="182" y="159"/>
                      <a:pt x="181" y="160"/>
                    </a:cubicBezTo>
                    <a:cubicBezTo>
                      <a:pt x="179" y="162"/>
                      <a:pt x="177" y="161"/>
                      <a:pt x="175" y="161"/>
                    </a:cubicBezTo>
                    <a:cubicBezTo>
                      <a:pt x="174" y="161"/>
                      <a:pt x="173" y="161"/>
                      <a:pt x="172" y="162"/>
                    </a:cubicBezTo>
                    <a:cubicBezTo>
                      <a:pt x="171" y="162"/>
                      <a:pt x="172" y="163"/>
                      <a:pt x="171" y="164"/>
                    </a:cubicBezTo>
                    <a:cubicBezTo>
                      <a:pt x="169" y="166"/>
                      <a:pt x="167" y="163"/>
                      <a:pt x="166" y="163"/>
                    </a:cubicBezTo>
                    <a:cubicBezTo>
                      <a:pt x="165" y="163"/>
                      <a:pt x="165" y="163"/>
                      <a:pt x="165" y="163"/>
                    </a:cubicBezTo>
                    <a:cubicBezTo>
                      <a:pt x="164" y="163"/>
                      <a:pt x="163" y="162"/>
                      <a:pt x="163" y="162"/>
                    </a:cubicBezTo>
                    <a:cubicBezTo>
                      <a:pt x="162" y="161"/>
                      <a:pt x="163" y="160"/>
                      <a:pt x="163" y="160"/>
                    </a:cubicBezTo>
                    <a:cubicBezTo>
                      <a:pt x="164" y="157"/>
                      <a:pt x="159" y="157"/>
                      <a:pt x="158" y="157"/>
                    </a:cubicBezTo>
                    <a:cubicBezTo>
                      <a:pt x="156" y="157"/>
                      <a:pt x="154" y="157"/>
                      <a:pt x="153" y="157"/>
                    </a:cubicBezTo>
                    <a:cubicBezTo>
                      <a:pt x="152" y="157"/>
                      <a:pt x="150" y="157"/>
                      <a:pt x="149" y="156"/>
                    </a:cubicBezTo>
                    <a:cubicBezTo>
                      <a:pt x="148" y="156"/>
                      <a:pt x="148" y="156"/>
                      <a:pt x="148" y="157"/>
                    </a:cubicBezTo>
                    <a:cubicBezTo>
                      <a:pt x="147" y="158"/>
                      <a:pt x="146" y="158"/>
                      <a:pt x="145" y="158"/>
                    </a:cubicBezTo>
                    <a:cubicBezTo>
                      <a:pt x="144" y="159"/>
                      <a:pt x="145" y="161"/>
                      <a:pt x="144" y="162"/>
                    </a:cubicBezTo>
                    <a:cubicBezTo>
                      <a:pt x="143" y="162"/>
                      <a:pt x="142" y="162"/>
                      <a:pt x="141" y="163"/>
                    </a:cubicBezTo>
                    <a:cubicBezTo>
                      <a:pt x="139" y="165"/>
                      <a:pt x="138" y="167"/>
                      <a:pt x="137" y="169"/>
                    </a:cubicBezTo>
                    <a:cubicBezTo>
                      <a:pt x="136" y="172"/>
                      <a:pt x="136" y="174"/>
                      <a:pt x="137" y="177"/>
                    </a:cubicBezTo>
                    <a:cubicBezTo>
                      <a:pt x="138" y="179"/>
                      <a:pt x="140" y="181"/>
                      <a:pt x="141" y="183"/>
                    </a:cubicBezTo>
                    <a:close/>
                    <a:moveTo>
                      <a:pt x="267" y="189"/>
                    </a:moveTo>
                    <a:cubicBezTo>
                      <a:pt x="268" y="188"/>
                      <a:pt x="268" y="184"/>
                      <a:pt x="269" y="182"/>
                    </a:cubicBezTo>
                    <a:cubicBezTo>
                      <a:pt x="269" y="181"/>
                      <a:pt x="265" y="178"/>
                      <a:pt x="264" y="179"/>
                    </a:cubicBezTo>
                    <a:cubicBezTo>
                      <a:pt x="263" y="180"/>
                      <a:pt x="262" y="181"/>
                      <a:pt x="261" y="181"/>
                    </a:cubicBezTo>
                    <a:cubicBezTo>
                      <a:pt x="260" y="182"/>
                      <a:pt x="258" y="180"/>
                      <a:pt x="257" y="182"/>
                    </a:cubicBezTo>
                    <a:cubicBezTo>
                      <a:pt x="257" y="183"/>
                      <a:pt x="258" y="184"/>
                      <a:pt x="259" y="185"/>
                    </a:cubicBezTo>
                    <a:cubicBezTo>
                      <a:pt x="260" y="187"/>
                      <a:pt x="265" y="191"/>
                      <a:pt x="267" y="189"/>
                    </a:cubicBezTo>
                    <a:close/>
                    <a:moveTo>
                      <a:pt x="152" y="138"/>
                    </a:moveTo>
                    <a:cubicBezTo>
                      <a:pt x="152" y="139"/>
                      <a:pt x="151" y="140"/>
                      <a:pt x="151" y="140"/>
                    </a:cubicBezTo>
                    <a:cubicBezTo>
                      <a:pt x="150" y="142"/>
                      <a:pt x="152" y="142"/>
                      <a:pt x="154" y="142"/>
                    </a:cubicBezTo>
                    <a:cubicBezTo>
                      <a:pt x="155" y="142"/>
                      <a:pt x="156" y="142"/>
                      <a:pt x="156" y="141"/>
                    </a:cubicBezTo>
                    <a:cubicBezTo>
                      <a:pt x="155" y="140"/>
                      <a:pt x="154" y="139"/>
                      <a:pt x="154" y="138"/>
                    </a:cubicBezTo>
                    <a:cubicBezTo>
                      <a:pt x="153" y="137"/>
                      <a:pt x="154" y="135"/>
                      <a:pt x="153" y="134"/>
                    </a:cubicBezTo>
                    <a:cubicBezTo>
                      <a:pt x="152" y="133"/>
                      <a:pt x="151" y="133"/>
                      <a:pt x="150" y="134"/>
                    </a:cubicBezTo>
                    <a:cubicBezTo>
                      <a:pt x="149" y="134"/>
                      <a:pt x="150" y="136"/>
                      <a:pt x="151" y="137"/>
                    </a:cubicBezTo>
                    <a:cubicBezTo>
                      <a:pt x="151" y="138"/>
                      <a:pt x="151" y="138"/>
                      <a:pt x="152" y="138"/>
                    </a:cubicBezTo>
                    <a:close/>
                    <a:moveTo>
                      <a:pt x="250" y="181"/>
                    </a:moveTo>
                    <a:cubicBezTo>
                      <a:pt x="249" y="180"/>
                      <a:pt x="247" y="178"/>
                      <a:pt x="246" y="177"/>
                    </a:cubicBezTo>
                    <a:cubicBezTo>
                      <a:pt x="245" y="176"/>
                      <a:pt x="243" y="174"/>
                      <a:pt x="242" y="175"/>
                    </a:cubicBezTo>
                    <a:cubicBezTo>
                      <a:pt x="242" y="175"/>
                      <a:pt x="242" y="177"/>
                      <a:pt x="243" y="178"/>
                    </a:cubicBezTo>
                    <a:cubicBezTo>
                      <a:pt x="244" y="179"/>
                      <a:pt x="245" y="180"/>
                      <a:pt x="246" y="181"/>
                    </a:cubicBezTo>
                    <a:cubicBezTo>
                      <a:pt x="247" y="183"/>
                      <a:pt x="248" y="184"/>
                      <a:pt x="249" y="186"/>
                    </a:cubicBezTo>
                    <a:cubicBezTo>
                      <a:pt x="250" y="187"/>
                      <a:pt x="255" y="193"/>
                      <a:pt x="263" y="195"/>
                    </a:cubicBezTo>
                    <a:cubicBezTo>
                      <a:pt x="265" y="196"/>
                      <a:pt x="266" y="195"/>
                      <a:pt x="265" y="194"/>
                    </a:cubicBezTo>
                    <a:cubicBezTo>
                      <a:pt x="256" y="190"/>
                      <a:pt x="252" y="182"/>
                      <a:pt x="250" y="181"/>
                    </a:cubicBezTo>
                    <a:close/>
                    <a:moveTo>
                      <a:pt x="193" y="120"/>
                    </a:moveTo>
                    <a:cubicBezTo>
                      <a:pt x="194" y="119"/>
                      <a:pt x="189" y="119"/>
                      <a:pt x="193" y="117"/>
                    </a:cubicBezTo>
                    <a:cubicBezTo>
                      <a:pt x="193" y="117"/>
                      <a:pt x="198" y="114"/>
                      <a:pt x="197" y="114"/>
                    </a:cubicBezTo>
                    <a:cubicBezTo>
                      <a:pt x="195" y="113"/>
                      <a:pt x="189" y="117"/>
                      <a:pt x="189" y="120"/>
                    </a:cubicBezTo>
                    <a:cubicBezTo>
                      <a:pt x="189" y="121"/>
                      <a:pt x="192" y="121"/>
                      <a:pt x="193" y="120"/>
                    </a:cubicBezTo>
                    <a:close/>
                    <a:moveTo>
                      <a:pt x="279" y="189"/>
                    </a:moveTo>
                    <a:cubicBezTo>
                      <a:pt x="279" y="190"/>
                      <a:pt x="282" y="193"/>
                      <a:pt x="283" y="194"/>
                    </a:cubicBezTo>
                    <a:cubicBezTo>
                      <a:pt x="284" y="195"/>
                      <a:pt x="285" y="195"/>
                      <a:pt x="286" y="196"/>
                    </a:cubicBezTo>
                    <a:cubicBezTo>
                      <a:pt x="288" y="198"/>
                      <a:pt x="290" y="201"/>
                      <a:pt x="292" y="201"/>
                    </a:cubicBezTo>
                    <a:cubicBezTo>
                      <a:pt x="293" y="201"/>
                      <a:pt x="297" y="203"/>
                      <a:pt x="298" y="204"/>
                    </a:cubicBezTo>
                    <a:cubicBezTo>
                      <a:pt x="299" y="204"/>
                      <a:pt x="301" y="205"/>
                      <a:pt x="301" y="204"/>
                    </a:cubicBezTo>
                    <a:cubicBezTo>
                      <a:pt x="302" y="203"/>
                      <a:pt x="300" y="202"/>
                      <a:pt x="299" y="202"/>
                    </a:cubicBezTo>
                    <a:cubicBezTo>
                      <a:pt x="298" y="201"/>
                      <a:pt x="293" y="193"/>
                      <a:pt x="289" y="193"/>
                    </a:cubicBezTo>
                    <a:cubicBezTo>
                      <a:pt x="286" y="193"/>
                      <a:pt x="284" y="192"/>
                      <a:pt x="283" y="191"/>
                    </a:cubicBezTo>
                    <a:cubicBezTo>
                      <a:pt x="283" y="190"/>
                      <a:pt x="281" y="188"/>
                      <a:pt x="279" y="189"/>
                    </a:cubicBezTo>
                    <a:close/>
                    <a:moveTo>
                      <a:pt x="165" y="123"/>
                    </a:moveTo>
                    <a:cubicBezTo>
                      <a:pt x="165" y="123"/>
                      <a:pt x="165" y="123"/>
                      <a:pt x="165" y="123"/>
                    </a:cubicBezTo>
                    <a:cubicBezTo>
                      <a:pt x="167" y="123"/>
                      <a:pt x="167" y="121"/>
                      <a:pt x="168" y="121"/>
                    </a:cubicBezTo>
                    <a:cubicBezTo>
                      <a:pt x="169" y="121"/>
                      <a:pt x="170" y="122"/>
                      <a:pt x="171" y="121"/>
                    </a:cubicBezTo>
                    <a:cubicBezTo>
                      <a:pt x="171" y="120"/>
                      <a:pt x="170" y="120"/>
                      <a:pt x="171" y="119"/>
                    </a:cubicBezTo>
                    <a:cubicBezTo>
                      <a:pt x="171" y="119"/>
                      <a:pt x="172" y="118"/>
                      <a:pt x="172" y="118"/>
                    </a:cubicBezTo>
                    <a:cubicBezTo>
                      <a:pt x="172" y="117"/>
                      <a:pt x="170" y="117"/>
                      <a:pt x="169" y="118"/>
                    </a:cubicBezTo>
                    <a:cubicBezTo>
                      <a:pt x="168" y="118"/>
                      <a:pt x="167" y="118"/>
                      <a:pt x="165" y="119"/>
                    </a:cubicBezTo>
                    <a:cubicBezTo>
                      <a:pt x="165" y="119"/>
                      <a:pt x="165" y="119"/>
                      <a:pt x="165" y="119"/>
                    </a:cubicBezTo>
                    <a:cubicBezTo>
                      <a:pt x="164" y="119"/>
                      <a:pt x="163" y="119"/>
                      <a:pt x="162" y="120"/>
                    </a:cubicBezTo>
                    <a:cubicBezTo>
                      <a:pt x="162" y="120"/>
                      <a:pt x="165" y="122"/>
                      <a:pt x="165" y="123"/>
                    </a:cubicBezTo>
                    <a:close/>
                    <a:moveTo>
                      <a:pt x="144" y="128"/>
                    </a:moveTo>
                    <a:cubicBezTo>
                      <a:pt x="145" y="127"/>
                      <a:pt x="147" y="127"/>
                      <a:pt x="146" y="126"/>
                    </a:cubicBezTo>
                    <a:cubicBezTo>
                      <a:pt x="144" y="124"/>
                      <a:pt x="143" y="125"/>
                      <a:pt x="141" y="125"/>
                    </a:cubicBezTo>
                    <a:cubicBezTo>
                      <a:pt x="140" y="124"/>
                      <a:pt x="138" y="125"/>
                      <a:pt x="140" y="126"/>
                    </a:cubicBezTo>
                    <a:cubicBezTo>
                      <a:pt x="141" y="128"/>
                      <a:pt x="143" y="128"/>
                      <a:pt x="144" y="128"/>
                    </a:cubicBezTo>
                    <a:close/>
                    <a:moveTo>
                      <a:pt x="270" y="250"/>
                    </a:moveTo>
                    <a:cubicBezTo>
                      <a:pt x="267" y="249"/>
                      <a:pt x="263" y="250"/>
                      <a:pt x="260" y="248"/>
                    </a:cubicBezTo>
                    <a:cubicBezTo>
                      <a:pt x="255" y="245"/>
                      <a:pt x="274" y="246"/>
                      <a:pt x="269" y="244"/>
                    </a:cubicBezTo>
                    <a:cubicBezTo>
                      <a:pt x="260" y="239"/>
                      <a:pt x="250" y="236"/>
                      <a:pt x="241" y="234"/>
                    </a:cubicBezTo>
                    <a:cubicBezTo>
                      <a:pt x="238" y="234"/>
                      <a:pt x="235" y="235"/>
                      <a:pt x="232" y="236"/>
                    </a:cubicBezTo>
                    <a:cubicBezTo>
                      <a:pt x="221" y="238"/>
                      <a:pt x="209" y="244"/>
                      <a:pt x="197" y="245"/>
                    </a:cubicBezTo>
                    <a:cubicBezTo>
                      <a:pt x="194" y="245"/>
                      <a:pt x="190" y="245"/>
                      <a:pt x="187" y="247"/>
                    </a:cubicBezTo>
                    <a:cubicBezTo>
                      <a:pt x="186" y="247"/>
                      <a:pt x="185" y="249"/>
                      <a:pt x="183" y="250"/>
                    </a:cubicBezTo>
                    <a:cubicBezTo>
                      <a:pt x="179" y="253"/>
                      <a:pt x="171" y="253"/>
                      <a:pt x="166" y="254"/>
                    </a:cubicBezTo>
                    <a:cubicBezTo>
                      <a:pt x="165" y="254"/>
                      <a:pt x="165" y="254"/>
                      <a:pt x="165" y="254"/>
                    </a:cubicBezTo>
                    <a:cubicBezTo>
                      <a:pt x="159" y="253"/>
                      <a:pt x="152" y="252"/>
                      <a:pt x="146" y="251"/>
                    </a:cubicBezTo>
                    <a:cubicBezTo>
                      <a:pt x="141" y="249"/>
                      <a:pt x="137" y="251"/>
                      <a:pt x="133" y="252"/>
                    </a:cubicBezTo>
                    <a:cubicBezTo>
                      <a:pt x="126" y="252"/>
                      <a:pt x="110" y="249"/>
                      <a:pt x="106" y="242"/>
                    </a:cubicBezTo>
                    <a:cubicBezTo>
                      <a:pt x="105" y="240"/>
                      <a:pt x="104" y="240"/>
                      <a:pt x="103" y="237"/>
                    </a:cubicBezTo>
                    <a:cubicBezTo>
                      <a:pt x="102" y="236"/>
                      <a:pt x="99" y="238"/>
                      <a:pt x="101" y="242"/>
                    </a:cubicBezTo>
                    <a:cubicBezTo>
                      <a:pt x="102" y="245"/>
                      <a:pt x="94" y="242"/>
                      <a:pt x="89" y="241"/>
                    </a:cubicBezTo>
                    <a:cubicBezTo>
                      <a:pt x="86" y="241"/>
                      <a:pt x="83" y="241"/>
                      <a:pt x="81" y="241"/>
                    </a:cubicBezTo>
                    <a:cubicBezTo>
                      <a:pt x="73" y="243"/>
                      <a:pt x="65" y="246"/>
                      <a:pt x="57" y="247"/>
                    </a:cubicBezTo>
                    <a:cubicBezTo>
                      <a:pt x="54" y="248"/>
                      <a:pt x="50" y="253"/>
                      <a:pt x="47" y="254"/>
                    </a:cubicBezTo>
                    <a:cubicBezTo>
                      <a:pt x="42" y="255"/>
                      <a:pt x="39" y="259"/>
                      <a:pt x="35" y="262"/>
                    </a:cubicBezTo>
                    <a:cubicBezTo>
                      <a:pt x="38" y="261"/>
                      <a:pt x="41" y="261"/>
                      <a:pt x="44" y="260"/>
                    </a:cubicBezTo>
                    <a:cubicBezTo>
                      <a:pt x="59" y="257"/>
                      <a:pt x="74" y="254"/>
                      <a:pt x="88" y="251"/>
                    </a:cubicBezTo>
                    <a:cubicBezTo>
                      <a:pt x="88" y="251"/>
                      <a:pt x="88" y="251"/>
                      <a:pt x="88" y="251"/>
                    </a:cubicBezTo>
                    <a:cubicBezTo>
                      <a:pt x="118" y="257"/>
                      <a:pt x="134" y="261"/>
                      <a:pt x="165" y="268"/>
                    </a:cubicBezTo>
                    <a:cubicBezTo>
                      <a:pt x="165" y="268"/>
                      <a:pt x="165" y="268"/>
                      <a:pt x="165" y="268"/>
                    </a:cubicBezTo>
                    <a:cubicBezTo>
                      <a:pt x="191" y="262"/>
                      <a:pt x="217" y="256"/>
                      <a:pt x="243" y="251"/>
                    </a:cubicBezTo>
                    <a:cubicBezTo>
                      <a:pt x="255" y="253"/>
                      <a:pt x="268" y="256"/>
                      <a:pt x="281" y="259"/>
                    </a:cubicBezTo>
                    <a:cubicBezTo>
                      <a:pt x="280" y="256"/>
                      <a:pt x="273" y="251"/>
                      <a:pt x="270" y="250"/>
                    </a:cubicBezTo>
                    <a:close/>
                    <a:moveTo>
                      <a:pt x="273" y="182"/>
                    </a:moveTo>
                    <a:cubicBezTo>
                      <a:pt x="274" y="182"/>
                      <a:pt x="277" y="179"/>
                      <a:pt x="277" y="178"/>
                    </a:cubicBezTo>
                    <a:cubicBezTo>
                      <a:pt x="276" y="177"/>
                      <a:pt x="271" y="174"/>
                      <a:pt x="270" y="173"/>
                    </a:cubicBezTo>
                    <a:cubicBezTo>
                      <a:pt x="270" y="173"/>
                      <a:pt x="269" y="173"/>
                      <a:pt x="268" y="172"/>
                    </a:cubicBezTo>
                    <a:cubicBezTo>
                      <a:pt x="267" y="170"/>
                      <a:pt x="269" y="169"/>
                      <a:pt x="267" y="167"/>
                    </a:cubicBezTo>
                    <a:cubicBezTo>
                      <a:pt x="266" y="167"/>
                      <a:pt x="266" y="170"/>
                      <a:pt x="266" y="173"/>
                    </a:cubicBezTo>
                    <a:cubicBezTo>
                      <a:pt x="267" y="177"/>
                      <a:pt x="272" y="182"/>
                      <a:pt x="273" y="182"/>
                    </a:cubicBezTo>
                    <a:close/>
                    <a:moveTo>
                      <a:pt x="293" y="223"/>
                    </a:moveTo>
                    <a:cubicBezTo>
                      <a:pt x="295" y="222"/>
                      <a:pt x="297" y="220"/>
                      <a:pt x="296" y="216"/>
                    </a:cubicBezTo>
                    <a:cubicBezTo>
                      <a:pt x="295" y="214"/>
                      <a:pt x="292" y="211"/>
                      <a:pt x="291" y="209"/>
                    </a:cubicBezTo>
                    <a:cubicBezTo>
                      <a:pt x="290" y="208"/>
                      <a:pt x="291" y="205"/>
                      <a:pt x="287" y="201"/>
                    </a:cubicBezTo>
                    <a:cubicBezTo>
                      <a:pt x="286" y="198"/>
                      <a:pt x="286" y="203"/>
                      <a:pt x="286" y="203"/>
                    </a:cubicBezTo>
                    <a:cubicBezTo>
                      <a:pt x="286" y="205"/>
                      <a:pt x="286" y="208"/>
                      <a:pt x="283" y="206"/>
                    </a:cubicBezTo>
                    <a:cubicBezTo>
                      <a:pt x="282" y="205"/>
                      <a:pt x="281" y="201"/>
                      <a:pt x="279" y="200"/>
                    </a:cubicBezTo>
                    <a:cubicBezTo>
                      <a:pt x="278" y="199"/>
                      <a:pt x="276" y="198"/>
                      <a:pt x="275" y="199"/>
                    </a:cubicBezTo>
                    <a:cubicBezTo>
                      <a:pt x="275" y="200"/>
                      <a:pt x="275" y="202"/>
                      <a:pt x="273" y="201"/>
                    </a:cubicBezTo>
                    <a:cubicBezTo>
                      <a:pt x="272" y="201"/>
                      <a:pt x="272" y="200"/>
                      <a:pt x="270" y="200"/>
                    </a:cubicBezTo>
                    <a:cubicBezTo>
                      <a:pt x="269" y="200"/>
                      <a:pt x="263" y="202"/>
                      <a:pt x="259" y="207"/>
                    </a:cubicBezTo>
                    <a:cubicBezTo>
                      <a:pt x="256" y="210"/>
                      <a:pt x="256" y="216"/>
                      <a:pt x="257" y="217"/>
                    </a:cubicBezTo>
                    <a:cubicBezTo>
                      <a:pt x="257" y="218"/>
                      <a:pt x="259" y="218"/>
                      <a:pt x="259" y="218"/>
                    </a:cubicBezTo>
                    <a:cubicBezTo>
                      <a:pt x="261" y="218"/>
                      <a:pt x="262" y="218"/>
                      <a:pt x="264" y="218"/>
                    </a:cubicBezTo>
                    <a:cubicBezTo>
                      <a:pt x="266" y="218"/>
                      <a:pt x="267" y="216"/>
                      <a:pt x="270" y="217"/>
                    </a:cubicBezTo>
                    <a:cubicBezTo>
                      <a:pt x="272" y="217"/>
                      <a:pt x="273" y="218"/>
                      <a:pt x="274" y="218"/>
                    </a:cubicBezTo>
                    <a:cubicBezTo>
                      <a:pt x="276" y="219"/>
                      <a:pt x="282" y="227"/>
                      <a:pt x="283" y="227"/>
                    </a:cubicBezTo>
                    <a:cubicBezTo>
                      <a:pt x="284" y="226"/>
                      <a:pt x="285" y="228"/>
                      <a:pt x="286" y="228"/>
                    </a:cubicBezTo>
                    <a:cubicBezTo>
                      <a:pt x="288" y="227"/>
                      <a:pt x="289" y="228"/>
                      <a:pt x="290" y="227"/>
                    </a:cubicBezTo>
                    <a:cubicBezTo>
                      <a:pt x="291" y="225"/>
                      <a:pt x="291" y="224"/>
                      <a:pt x="293" y="223"/>
                    </a:cubicBezTo>
                    <a:close/>
                    <a:moveTo>
                      <a:pt x="342" y="290"/>
                    </a:moveTo>
                    <a:cubicBezTo>
                      <a:pt x="342" y="290"/>
                      <a:pt x="277" y="277"/>
                      <a:pt x="248" y="270"/>
                    </a:cubicBezTo>
                    <a:cubicBezTo>
                      <a:pt x="220" y="277"/>
                      <a:pt x="171" y="287"/>
                      <a:pt x="171" y="287"/>
                    </a:cubicBezTo>
                    <a:cubicBezTo>
                      <a:pt x="171" y="287"/>
                      <a:pt x="122" y="277"/>
                      <a:pt x="93" y="270"/>
                    </a:cubicBezTo>
                    <a:cubicBezTo>
                      <a:pt x="64" y="277"/>
                      <a:pt x="0" y="290"/>
                      <a:pt x="0" y="290"/>
                    </a:cubicBezTo>
                    <a:cubicBezTo>
                      <a:pt x="29" y="101"/>
                      <a:pt x="29" y="101"/>
                      <a:pt x="29" y="101"/>
                    </a:cubicBezTo>
                    <a:cubicBezTo>
                      <a:pt x="30" y="100"/>
                      <a:pt x="30" y="100"/>
                      <a:pt x="30" y="100"/>
                    </a:cubicBezTo>
                    <a:cubicBezTo>
                      <a:pt x="18" y="85"/>
                      <a:pt x="13" y="72"/>
                      <a:pt x="13" y="56"/>
                    </a:cubicBezTo>
                    <a:cubicBezTo>
                      <a:pt x="13" y="25"/>
                      <a:pt x="38" y="0"/>
                      <a:pt x="69" y="0"/>
                    </a:cubicBezTo>
                    <a:cubicBezTo>
                      <a:pt x="100" y="0"/>
                      <a:pt x="125" y="25"/>
                      <a:pt x="125" y="56"/>
                    </a:cubicBezTo>
                    <a:cubicBezTo>
                      <a:pt x="125" y="66"/>
                      <a:pt x="123" y="75"/>
                      <a:pt x="118" y="84"/>
                    </a:cubicBezTo>
                    <a:cubicBezTo>
                      <a:pt x="132" y="88"/>
                      <a:pt x="155" y="94"/>
                      <a:pt x="171" y="98"/>
                    </a:cubicBezTo>
                    <a:cubicBezTo>
                      <a:pt x="195" y="92"/>
                      <a:pt x="235" y="81"/>
                      <a:pt x="235" y="81"/>
                    </a:cubicBezTo>
                    <a:cubicBezTo>
                      <a:pt x="312" y="101"/>
                      <a:pt x="312" y="101"/>
                      <a:pt x="312" y="101"/>
                    </a:cubicBezTo>
                    <a:lnTo>
                      <a:pt x="342" y="290"/>
                    </a:lnTo>
                    <a:close/>
                    <a:moveTo>
                      <a:pt x="69" y="127"/>
                    </a:moveTo>
                    <a:cubicBezTo>
                      <a:pt x="101" y="93"/>
                      <a:pt x="114" y="78"/>
                      <a:pt x="114" y="56"/>
                    </a:cubicBezTo>
                    <a:cubicBezTo>
                      <a:pt x="114" y="32"/>
                      <a:pt x="94" y="11"/>
                      <a:pt x="69" y="11"/>
                    </a:cubicBezTo>
                    <a:cubicBezTo>
                      <a:pt x="44" y="11"/>
                      <a:pt x="24" y="32"/>
                      <a:pt x="24" y="56"/>
                    </a:cubicBezTo>
                    <a:cubicBezTo>
                      <a:pt x="24" y="78"/>
                      <a:pt x="37" y="93"/>
                      <a:pt x="69" y="127"/>
                    </a:cubicBezTo>
                    <a:close/>
                    <a:moveTo>
                      <a:pt x="328" y="276"/>
                    </a:moveTo>
                    <a:cubicBezTo>
                      <a:pt x="319" y="220"/>
                      <a:pt x="311" y="165"/>
                      <a:pt x="302" y="110"/>
                    </a:cubicBezTo>
                    <a:cubicBezTo>
                      <a:pt x="275" y="103"/>
                      <a:pt x="261" y="100"/>
                      <a:pt x="235" y="93"/>
                    </a:cubicBezTo>
                    <a:cubicBezTo>
                      <a:pt x="210" y="100"/>
                      <a:pt x="197" y="103"/>
                      <a:pt x="171" y="110"/>
                    </a:cubicBezTo>
                    <a:cubicBezTo>
                      <a:pt x="147" y="103"/>
                      <a:pt x="134" y="100"/>
                      <a:pt x="112" y="94"/>
                    </a:cubicBezTo>
                    <a:cubicBezTo>
                      <a:pt x="110" y="97"/>
                      <a:pt x="108" y="99"/>
                      <a:pt x="106" y="102"/>
                    </a:cubicBezTo>
                    <a:cubicBezTo>
                      <a:pt x="107" y="102"/>
                      <a:pt x="107" y="102"/>
                      <a:pt x="108" y="102"/>
                    </a:cubicBezTo>
                    <a:cubicBezTo>
                      <a:pt x="112" y="102"/>
                      <a:pt x="114" y="105"/>
                      <a:pt x="117" y="106"/>
                    </a:cubicBezTo>
                    <a:cubicBezTo>
                      <a:pt x="128" y="109"/>
                      <a:pt x="134" y="105"/>
                      <a:pt x="145" y="113"/>
                    </a:cubicBezTo>
                    <a:cubicBezTo>
                      <a:pt x="147" y="114"/>
                      <a:pt x="147" y="116"/>
                      <a:pt x="147" y="116"/>
                    </a:cubicBezTo>
                    <a:cubicBezTo>
                      <a:pt x="144" y="118"/>
                      <a:pt x="142" y="122"/>
                      <a:pt x="138" y="123"/>
                    </a:cubicBezTo>
                    <a:cubicBezTo>
                      <a:pt x="134" y="123"/>
                      <a:pt x="128" y="128"/>
                      <a:pt x="125" y="130"/>
                    </a:cubicBezTo>
                    <a:cubicBezTo>
                      <a:pt x="123" y="131"/>
                      <a:pt x="122" y="132"/>
                      <a:pt x="120" y="130"/>
                    </a:cubicBezTo>
                    <a:cubicBezTo>
                      <a:pt x="119" y="128"/>
                      <a:pt x="120" y="120"/>
                      <a:pt x="120" y="118"/>
                    </a:cubicBezTo>
                    <a:cubicBezTo>
                      <a:pt x="121" y="116"/>
                      <a:pt x="123" y="113"/>
                      <a:pt x="120" y="112"/>
                    </a:cubicBezTo>
                    <a:cubicBezTo>
                      <a:pt x="119" y="111"/>
                      <a:pt x="117" y="111"/>
                      <a:pt x="116" y="110"/>
                    </a:cubicBezTo>
                    <a:cubicBezTo>
                      <a:pt x="115" y="109"/>
                      <a:pt x="113" y="108"/>
                      <a:pt x="113" y="108"/>
                    </a:cubicBezTo>
                    <a:cubicBezTo>
                      <a:pt x="112" y="108"/>
                      <a:pt x="108" y="109"/>
                      <a:pt x="109" y="111"/>
                    </a:cubicBezTo>
                    <a:cubicBezTo>
                      <a:pt x="109" y="112"/>
                      <a:pt x="113" y="113"/>
                      <a:pt x="112" y="115"/>
                    </a:cubicBezTo>
                    <a:cubicBezTo>
                      <a:pt x="112" y="117"/>
                      <a:pt x="115" y="117"/>
                      <a:pt x="114" y="118"/>
                    </a:cubicBezTo>
                    <a:cubicBezTo>
                      <a:pt x="113" y="121"/>
                      <a:pt x="112" y="117"/>
                      <a:pt x="111" y="119"/>
                    </a:cubicBezTo>
                    <a:cubicBezTo>
                      <a:pt x="111" y="120"/>
                      <a:pt x="110" y="120"/>
                      <a:pt x="110" y="120"/>
                    </a:cubicBezTo>
                    <a:cubicBezTo>
                      <a:pt x="108" y="121"/>
                      <a:pt x="107" y="119"/>
                      <a:pt x="106" y="118"/>
                    </a:cubicBezTo>
                    <a:cubicBezTo>
                      <a:pt x="106" y="118"/>
                      <a:pt x="103" y="116"/>
                      <a:pt x="104" y="116"/>
                    </a:cubicBezTo>
                    <a:cubicBezTo>
                      <a:pt x="105" y="116"/>
                      <a:pt x="106" y="116"/>
                      <a:pt x="106" y="114"/>
                    </a:cubicBezTo>
                    <a:cubicBezTo>
                      <a:pt x="104" y="109"/>
                      <a:pt x="100" y="117"/>
                      <a:pt x="99" y="117"/>
                    </a:cubicBezTo>
                    <a:cubicBezTo>
                      <a:pt x="99" y="117"/>
                      <a:pt x="91" y="120"/>
                      <a:pt x="90" y="121"/>
                    </a:cubicBezTo>
                    <a:cubicBezTo>
                      <a:pt x="90" y="121"/>
                      <a:pt x="90" y="121"/>
                      <a:pt x="90" y="121"/>
                    </a:cubicBezTo>
                    <a:cubicBezTo>
                      <a:pt x="89" y="122"/>
                      <a:pt x="88" y="123"/>
                      <a:pt x="87" y="124"/>
                    </a:cubicBezTo>
                    <a:cubicBezTo>
                      <a:pt x="87" y="124"/>
                      <a:pt x="88" y="125"/>
                      <a:pt x="88" y="125"/>
                    </a:cubicBezTo>
                    <a:cubicBezTo>
                      <a:pt x="92" y="127"/>
                      <a:pt x="99" y="120"/>
                      <a:pt x="99" y="120"/>
                    </a:cubicBezTo>
                    <a:cubicBezTo>
                      <a:pt x="99" y="119"/>
                      <a:pt x="100" y="119"/>
                      <a:pt x="100" y="118"/>
                    </a:cubicBezTo>
                    <a:cubicBezTo>
                      <a:pt x="101" y="117"/>
                      <a:pt x="103" y="118"/>
                      <a:pt x="104" y="119"/>
                    </a:cubicBezTo>
                    <a:cubicBezTo>
                      <a:pt x="105" y="120"/>
                      <a:pt x="105" y="120"/>
                      <a:pt x="105" y="122"/>
                    </a:cubicBezTo>
                    <a:cubicBezTo>
                      <a:pt x="105" y="123"/>
                      <a:pt x="107" y="121"/>
                      <a:pt x="108" y="121"/>
                    </a:cubicBezTo>
                    <a:cubicBezTo>
                      <a:pt x="114" y="126"/>
                      <a:pt x="111" y="134"/>
                      <a:pt x="112" y="136"/>
                    </a:cubicBezTo>
                    <a:cubicBezTo>
                      <a:pt x="112" y="138"/>
                      <a:pt x="111" y="138"/>
                      <a:pt x="109" y="137"/>
                    </a:cubicBezTo>
                    <a:cubicBezTo>
                      <a:pt x="104" y="134"/>
                      <a:pt x="92" y="134"/>
                      <a:pt x="82" y="151"/>
                    </a:cubicBezTo>
                    <a:cubicBezTo>
                      <a:pt x="80" y="153"/>
                      <a:pt x="81" y="154"/>
                      <a:pt x="81" y="156"/>
                    </a:cubicBezTo>
                    <a:cubicBezTo>
                      <a:pt x="81" y="157"/>
                      <a:pt x="79" y="159"/>
                      <a:pt x="78" y="157"/>
                    </a:cubicBezTo>
                    <a:cubicBezTo>
                      <a:pt x="77" y="156"/>
                      <a:pt x="78" y="154"/>
                      <a:pt x="75" y="155"/>
                    </a:cubicBezTo>
                    <a:cubicBezTo>
                      <a:pt x="74" y="155"/>
                      <a:pt x="72" y="155"/>
                      <a:pt x="70" y="156"/>
                    </a:cubicBezTo>
                    <a:cubicBezTo>
                      <a:pt x="67" y="157"/>
                      <a:pt x="65" y="159"/>
                      <a:pt x="64" y="162"/>
                    </a:cubicBezTo>
                    <a:cubicBezTo>
                      <a:pt x="64" y="163"/>
                      <a:pt x="67" y="166"/>
                      <a:pt x="69" y="166"/>
                    </a:cubicBezTo>
                    <a:cubicBezTo>
                      <a:pt x="75" y="166"/>
                      <a:pt x="75" y="171"/>
                      <a:pt x="75" y="173"/>
                    </a:cubicBezTo>
                    <a:cubicBezTo>
                      <a:pt x="76" y="179"/>
                      <a:pt x="73" y="181"/>
                      <a:pt x="70" y="176"/>
                    </a:cubicBezTo>
                    <a:cubicBezTo>
                      <a:pt x="69" y="174"/>
                      <a:pt x="66" y="174"/>
                      <a:pt x="64" y="173"/>
                    </a:cubicBezTo>
                    <a:cubicBezTo>
                      <a:pt x="62" y="172"/>
                      <a:pt x="46" y="168"/>
                      <a:pt x="46" y="156"/>
                    </a:cubicBezTo>
                    <a:cubicBezTo>
                      <a:pt x="46" y="152"/>
                      <a:pt x="49" y="147"/>
                      <a:pt x="51" y="145"/>
                    </a:cubicBezTo>
                    <a:cubicBezTo>
                      <a:pt x="54" y="142"/>
                      <a:pt x="54" y="135"/>
                      <a:pt x="54" y="134"/>
                    </a:cubicBezTo>
                    <a:cubicBezTo>
                      <a:pt x="53" y="132"/>
                      <a:pt x="52" y="131"/>
                      <a:pt x="50" y="131"/>
                    </a:cubicBezTo>
                    <a:cubicBezTo>
                      <a:pt x="47" y="132"/>
                      <a:pt x="44" y="134"/>
                      <a:pt x="40" y="135"/>
                    </a:cubicBezTo>
                    <a:cubicBezTo>
                      <a:pt x="39" y="135"/>
                      <a:pt x="35" y="136"/>
                      <a:pt x="36" y="134"/>
                    </a:cubicBezTo>
                    <a:cubicBezTo>
                      <a:pt x="36" y="133"/>
                      <a:pt x="38" y="127"/>
                      <a:pt x="48" y="122"/>
                    </a:cubicBezTo>
                    <a:cubicBezTo>
                      <a:pt x="45" y="118"/>
                      <a:pt x="42" y="115"/>
                      <a:pt x="39" y="111"/>
                    </a:cubicBezTo>
                    <a:cubicBezTo>
                      <a:pt x="31" y="166"/>
                      <a:pt x="22" y="221"/>
                      <a:pt x="13" y="276"/>
                    </a:cubicBezTo>
                    <a:cubicBezTo>
                      <a:pt x="46" y="269"/>
                      <a:pt x="62" y="265"/>
                      <a:pt x="93" y="259"/>
                    </a:cubicBezTo>
                    <a:cubicBezTo>
                      <a:pt x="124" y="265"/>
                      <a:pt x="139" y="269"/>
                      <a:pt x="171" y="276"/>
                    </a:cubicBezTo>
                    <a:cubicBezTo>
                      <a:pt x="202" y="269"/>
                      <a:pt x="218" y="265"/>
                      <a:pt x="248" y="259"/>
                    </a:cubicBezTo>
                    <a:cubicBezTo>
                      <a:pt x="280" y="265"/>
                      <a:pt x="296" y="269"/>
                      <a:pt x="328" y="276"/>
                    </a:cubicBezTo>
                    <a:close/>
                    <a:moveTo>
                      <a:pt x="304" y="230"/>
                    </a:moveTo>
                    <a:cubicBezTo>
                      <a:pt x="301" y="231"/>
                      <a:pt x="297" y="240"/>
                      <a:pt x="293" y="240"/>
                    </a:cubicBezTo>
                    <a:cubicBezTo>
                      <a:pt x="292" y="241"/>
                      <a:pt x="290" y="241"/>
                      <a:pt x="290" y="242"/>
                    </a:cubicBezTo>
                    <a:cubicBezTo>
                      <a:pt x="289" y="243"/>
                      <a:pt x="291" y="243"/>
                      <a:pt x="292" y="243"/>
                    </a:cubicBezTo>
                    <a:cubicBezTo>
                      <a:pt x="295" y="244"/>
                      <a:pt x="296" y="243"/>
                      <a:pt x="298" y="242"/>
                    </a:cubicBezTo>
                    <a:cubicBezTo>
                      <a:pt x="299" y="242"/>
                      <a:pt x="301" y="241"/>
                      <a:pt x="301" y="240"/>
                    </a:cubicBezTo>
                    <a:cubicBezTo>
                      <a:pt x="309" y="235"/>
                      <a:pt x="306" y="230"/>
                      <a:pt x="304" y="230"/>
                    </a:cubicBezTo>
                    <a:close/>
                    <a:moveTo>
                      <a:pt x="81" y="199"/>
                    </a:moveTo>
                    <a:cubicBezTo>
                      <a:pt x="84" y="200"/>
                      <a:pt x="85" y="201"/>
                      <a:pt x="85" y="203"/>
                    </a:cubicBezTo>
                    <a:cubicBezTo>
                      <a:pt x="85" y="205"/>
                      <a:pt x="81" y="215"/>
                      <a:pt x="84" y="221"/>
                    </a:cubicBezTo>
                    <a:cubicBezTo>
                      <a:pt x="85" y="222"/>
                      <a:pt x="88" y="229"/>
                      <a:pt x="90" y="230"/>
                    </a:cubicBezTo>
                    <a:cubicBezTo>
                      <a:pt x="91" y="230"/>
                      <a:pt x="91" y="231"/>
                      <a:pt x="92" y="231"/>
                    </a:cubicBezTo>
                    <a:cubicBezTo>
                      <a:pt x="93" y="233"/>
                      <a:pt x="95" y="233"/>
                      <a:pt x="96" y="232"/>
                    </a:cubicBezTo>
                    <a:cubicBezTo>
                      <a:pt x="98" y="230"/>
                      <a:pt x="94" y="227"/>
                      <a:pt x="95" y="226"/>
                    </a:cubicBezTo>
                    <a:cubicBezTo>
                      <a:pt x="97" y="223"/>
                      <a:pt x="94" y="220"/>
                      <a:pt x="99" y="217"/>
                    </a:cubicBezTo>
                    <a:cubicBezTo>
                      <a:pt x="100" y="217"/>
                      <a:pt x="99" y="215"/>
                      <a:pt x="100" y="214"/>
                    </a:cubicBezTo>
                    <a:cubicBezTo>
                      <a:pt x="101" y="214"/>
                      <a:pt x="102" y="214"/>
                      <a:pt x="103" y="213"/>
                    </a:cubicBezTo>
                    <a:cubicBezTo>
                      <a:pt x="104" y="212"/>
                      <a:pt x="107" y="206"/>
                      <a:pt x="109" y="206"/>
                    </a:cubicBezTo>
                    <a:cubicBezTo>
                      <a:pt x="111" y="206"/>
                      <a:pt x="123" y="194"/>
                      <a:pt x="119" y="189"/>
                    </a:cubicBezTo>
                    <a:cubicBezTo>
                      <a:pt x="117" y="187"/>
                      <a:pt x="104" y="180"/>
                      <a:pt x="103" y="178"/>
                    </a:cubicBezTo>
                    <a:cubicBezTo>
                      <a:pt x="103" y="177"/>
                      <a:pt x="103" y="175"/>
                      <a:pt x="101" y="174"/>
                    </a:cubicBezTo>
                    <a:cubicBezTo>
                      <a:pt x="101" y="174"/>
                      <a:pt x="96" y="170"/>
                      <a:pt x="95" y="169"/>
                    </a:cubicBezTo>
                    <a:cubicBezTo>
                      <a:pt x="95" y="168"/>
                      <a:pt x="88" y="166"/>
                      <a:pt x="82" y="171"/>
                    </a:cubicBezTo>
                    <a:cubicBezTo>
                      <a:pt x="81" y="171"/>
                      <a:pt x="77" y="180"/>
                      <a:pt x="76" y="182"/>
                    </a:cubicBezTo>
                    <a:cubicBezTo>
                      <a:pt x="74" y="184"/>
                      <a:pt x="73" y="187"/>
                      <a:pt x="73" y="189"/>
                    </a:cubicBezTo>
                    <a:cubicBezTo>
                      <a:pt x="73" y="192"/>
                      <a:pt x="75" y="193"/>
                      <a:pt x="76" y="195"/>
                    </a:cubicBezTo>
                    <a:cubicBezTo>
                      <a:pt x="78" y="197"/>
                      <a:pt x="78" y="199"/>
                      <a:pt x="81" y="199"/>
                    </a:cubicBezTo>
                    <a:close/>
                    <a:moveTo>
                      <a:pt x="271" y="142"/>
                    </a:moveTo>
                    <a:cubicBezTo>
                      <a:pt x="271" y="142"/>
                      <a:pt x="273" y="142"/>
                      <a:pt x="272" y="141"/>
                    </a:cubicBezTo>
                    <a:cubicBezTo>
                      <a:pt x="272" y="141"/>
                      <a:pt x="271" y="140"/>
                      <a:pt x="270" y="140"/>
                    </a:cubicBezTo>
                    <a:cubicBezTo>
                      <a:pt x="270" y="138"/>
                      <a:pt x="271" y="138"/>
                      <a:pt x="269" y="137"/>
                    </a:cubicBezTo>
                    <a:cubicBezTo>
                      <a:pt x="269" y="136"/>
                      <a:pt x="268" y="135"/>
                      <a:pt x="267" y="134"/>
                    </a:cubicBezTo>
                    <a:cubicBezTo>
                      <a:pt x="267" y="134"/>
                      <a:pt x="265" y="132"/>
                      <a:pt x="264" y="133"/>
                    </a:cubicBezTo>
                    <a:cubicBezTo>
                      <a:pt x="264" y="133"/>
                      <a:pt x="267" y="136"/>
                      <a:pt x="267" y="137"/>
                    </a:cubicBezTo>
                    <a:cubicBezTo>
                      <a:pt x="268" y="138"/>
                      <a:pt x="268" y="139"/>
                      <a:pt x="269" y="140"/>
                    </a:cubicBezTo>
                    <a:cubicBezTo>
                      <a:pt x="269" y="140"/>
                      <a:pt x="270" y="142"/>
                      <a:pt x="271" y="142"/>
                    </a:cubicBezTo>
                    <a:close/>
                    <a:moveTo>
                      <a:pt x="276" y="152"/>
                    </a:moveTo>
                    <a:cubicBezTo>
                      <a:pt x="276" y="151"/>
                      <a:pt x="277" y="150"/>
                      <a:pt x="276" y="149"/>
                    </a:cubicBezTo>
                    <a:cubicBezTo>
                      <a:pt x="276" y="149"/>
                      <a:pt x="275" y="148"/>
                      <a:pt x="274" y="147"/>
                    </a:cubicBezTo>
                    <a:cubicBezTo>
                      <a:pt x="274" y="146"/>
                      <a:pt x="276" y="147"/>
                      <a:pt x="276" y="147"/>
                    </a:cubicBezTo>
                    <a:cubicBezTo>
                      <a:pt x="276" y="146"/>
                      <a:pt x="276" y="145"/>
                      <a:pt x="275" y="145"/>
                    </a:cubicBezTo>
                    <a:cubicBezTo>
                      <a:pt x="274" y="145"/>
                      <a:pt x="273" y="144"/>
                      <a:pt x="272" y="143"/>
                    </a:cubicBezTo>
                    <a:cubicBezTo>
                      <a:pt x="270" y="142"/>
                      <a:pt x="271" y="145"/>
                      <a:pt x="273" y="147"/>
                    </a:cubicBezTo>
                    <a:cubicBezTo>
                      <a:pt x="273" y="148"/>
                      <a:pt x="274" y="149"/>
                      <a:pt x="274" y="150"/>
                    </a:cubicBezTo>
                    <a:cubicBezTo>
                      <a:pt x="274" y="152"/>
                      <a:pt x="266" y="153"/>
                      <a:pt x="270" y="156"/>
                    </a:cubicBezTo>
                    <a:cubicBezTo>
                      <a:pt x="271" y="157"/>
                      <a:pt x="271" y="156"/>
                      <a:pt x="271" y="156"/>
                    </a:cubicBezTo>
                    <a:cubicBezTo>
                      <a:pt x="272" y="155"/>
                      <a:pt x="273" y="155"/>
                      <a:pt x="274" y="155"/>
                    </a:cubicBezTo>
                    <a:cubicBezTo>
                      <a:pt x="275" y="155"/>
                      <a:pt x="276" y="155"/>
                      <a:pt x="277" y="154"/>
                    </a:cubicBezTo>
                    <a:cubicBezTo>
                      <a:pt x="278" y="154"/>
                      <a:pt x="277" y="153"/>
                      <a:pt x="276" y="152"/>
                    </a:cubicBezTo>
                    <a:close/>
                    <a:moveTo>
                      <a:pt x="69" y="110"/>
                    </a:moveTo>
                    <a:cubicBezTo>
                      <a:pt x="94" y="83"/>
                      <a:pt x="102" y="72"/>
                      <a:pt x="102" y="56"/>
                    </a:cubicBezTo>
                    <a:cubicBezTo>
                      <a:pt x="102" y="38"/>
                      <a:pt x="87" y="23"/>
                      <a:pt x="69" y="23"/>
                    </a:cubicBezTo>
                    <a:cubicBezTo>
                      <a:pt x="50" y="23"/>
                      <a:pt x="35" y="38"/>
                      <a:pt x="35" y="56"/>
                    </a:cubicBezTo>
                    <a:cubicBezTo>
                      <a:pt x="35" y="72"/>
                      <a:pt x="44" y="83"/>
                      <a:pt x="69" y="110"/>
                    </a:cubicBezTo>
                    <a:close/>
                  </a:path>
                </a:pathLst>
              </a:custGeom>
              <a:solidFill>
                <a:srgbClr val="E74C2E"/>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68" name="文本框 46"/>
              <p:cNvSpPr txBox="1"/>
              <p:nvPr/>
            </p:nvSpPr>
            <p:spPr>
              <a:xfrm>
                <a:off x="7002480" y="3147992"/>
                <a:ext cx="627528" cy="300083"/>
              </a:xfrm>
              <a:prstGeom prst="rect">
                <a:avLst/>
              </a:prstGeom>
              <a:noFill/>
            </p:spPr>
            <p:txBody>
              <a:bodyPr wrap="none" lIns="68580" tIns="34290" rIns="68580" bIns="34290" rtlCol="0">
                <a:spAutoFit/>
              </a:bodyPr>
              <a:lstStyle/>
              <a:p>
                <a:pPr algn="ctr"/>
                <a:r>
                  <a:rPr lang="en-US" altLang="zh-CN" sz="1500" b="1" dirty="0">
                    <a:solidFill>
                      <a:srgbClr val="3A3A3A"/>
                    </a:solidFill>
                  </a:rPr>
                  <a:t>World</a:t>
                </a:r>
                <a:endParaRPr lang="zh-CN" altLang="en-US" sz="1500" b="1" dirty="0">
                  <a:solidFill>
                    <a:srgbClr val="3A3A3A"/>
                  </a:solidFill>
                </a:endParaRPr>
              </a:p>
            </p:txBody>
          </p:sp>
          <p:sp>
            <p:nvSpPr>
              <p:cNvPr id="69" name="文本框 47"/>
              <p:cNvSpPr txBox="1"/>
              <p:nvPr/>
            </p:nvSpPr>
            <p:spPr>
              <a:xfrm>
                <a:off x="6641330" y="3427549"/>
                <a:ext cx="1349828" cy="315471"/>
              </a:xfrm>
              <a:prstGeom prst="rect">
                <a:avLst/>
              </a:prstGeom>
              <a:noFill/>
            </p:spPr>
            <p:txBody>
              <a:bodyPr wrap="square" lIns="68580" tIns="34290" rIns="68580" bIns="34290" rtlCol="0">
                <a:spAutoFit/>
              </a:bodyPr>
              <a:lstStyle/>
              <a:p>
                <a:pPr algn="ctr"/>
                <a:r>
                  <a:rPr lang="en-US" altLang="zh-CN" sz="800" dirty="0">
                    <a:solidFill>
                      <a:srgbClr val="3A3A3A"/>
                    </a:solidFill>
                  </a:rPr>
                  <a:t>We do our best to make your presentation perfect!</a:t>
                </a:r>
                <a:endParaRPr lang="zh-CN" altLang="en-US" sz="800" dirty="0">
                  <a:solidFill>
                    <a:srgbClr val="3A3A3A"/>
                  </a:solidFill>
                </a:endParaRPr>
              </a:p>
            </p:txBody>
          </p:sp>
        </p:grpSp>
      </p:grpSp>
      <p:grpSp>
        <p:nvGrpSpPr>
          <p:cNvPr id="72" name="组合 71"/>
          <p:cNvGrpSpPr/>
          <p:nvPr/>
        </p:nvGrpSpPr>
        <p:grpSpPr>
          <a:xfrm>
            <a:off x="16705" y="214652"/>
            <a:ext cx="502756" cy="497280"/>
            <a:chOff x="8532440" y="316982"/>
            <a:chExt cx="385704" cy="381503"/>
          </a:xfrm>
        </p:grpSpPr>
        <p:grpSp>
          <p:nvGrpSpPr>
            <p:cNvPr id="73" name="组合 72"/>
            <p:cNvGrpSpPr/>
            <p:nvPr/>
          </p:nvGrpSpPr>
          <p:grpSpPr>
            <a:xfrm>
              <a:off x="8698011" y="316982"/>
              <a:ext cx="220133" cy="381503"/>
              <a:chOff x="6728131" y="339502"/>
              <a:chExt cx="220133" cy="381503"/>
            </a:xfrm>
          </p:grpSpPr>
          <p:sp>
            <p:nvSpPr>
              <p:cNvPr id="75" name="矩形 74"/>
              <p:cNvSpPr/>
              <p:nvPr/>
            </p:nvSpPr>
            <p:spPr>
              <a:xfrm>
                <a:off x="6728131" y="500872"/>
                <a:ext cx="220133" cy="220133"/>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4" name="矩形 73"/>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7" name="组合 76"/>
          <p:cNvGrpSpPr/>
          <p:nvPr/>
        </p:nvGrpSpPr>
        <p:grpSpPr>
          <a:xfrm>
            <a:off x="611560" y="638652"/>
            <a:ext cx="2782912" cy="45719"/>
            <a:chOff x="708968" y="614323"/>
            <a:chExt cx="2278856" cy="66467"/>
          </a:xfrm>
        </p:grpSpPr>
        <p:cxnSp>
          <p:nvCxnSpPr>
            <p:cNvPr id="78" name="直接连接符 77"/>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80" name="TextBox 79"/>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81" name="TextBox 80"/>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82" name="TextBox 81"/>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9654893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1750"/>
                                        <p:tgtEl>
                                          <p:spTgt spid="16"/>
                                        </p:tgtEl>
                                      </p:cBhvr>
                                    </p:animEffect>
                                  </p:childTnLst>
                                </p:cTn>
                              </p:par>
                            </p:childTnLst>
                          </p:cTn>
                        </p:par>
                        <p:par>
                          <p:cTn id="8" fill="hold">
                            <p:stCondLst>
                              <p:cond delay="1750"/>
                            </p:stCondLst>
                            <p:childTnLst>
                              <p:par>
                                <p:cTn id="9" presetID="22" presetClass="entr" presetSubtype="8"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wipe(left)">
                                      <p:cBhvr>
                                        <p:cTn id="11" dur="1750"/>
                                        <p:tgtEl>
                                          <p:spTgt spid="33"/>
                                        </p:tgtEl>
                                      </p:cBhvr>
                                    </p:animEffect>
                                  </p:childTnLst>
                                </p:cTn>
                              </p:par>
                            </p:childTnLst>
                          </p:cTn>
                        </p:par>
                        <p:par>
                          <p:cTn id="12" fill="hold">
                            <p:stCondLst>
                              <p:cond delay="3500"/>
                            </p:stCondLst>
                            <p:childTnLst>
                              <p:par>
                                <p:cTn id="13" presetID="22" presetClass="entr" presetSubtype="8" fill="hold"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wipe(left)">
                                      <p:cBhvr>
                                        <p:cTn id="15" dur="1750"/>
                                        <p:tgtEl>
                                          <p:spTgt spid="41"/>
                                        </p:tgtEl>
                                      </p:cBhvr>
                                    </p:animEffect>
                                  </p:childTnLst>
                                </p:cTn>
                              </p:par>
                            </p:childTnLst>
                          </p:cTn>
                        </p:par>
                        <p:par>
                          <p:cTn id="16" fill="hold">
                            <p:stCondLst>
                              <p:cond delay="5250"/>
                            </p:stCondLst>
                            <p:childTnLst>
                              <p:par>
                                <p:cTn id="17" presetID="22" presetClass="entr" presetSubtype="8" fill="hold" nodeType="after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wipe(left)">
                                      <p:cBhvr>
                                        <p:cTn id="19" dur="1750"/>
                                        <p:tgtEl>
                                          <p:spTgt spid="54"/>
                                        </p:tgtEl>
                                      </p:cBhvr>
                                    </p:animEffect>
                                  </p:childTnLst>
                                </p:cTn>
                              </p:par>
                            </p:childTnLst>
                          </p:cTn>
                        </p:par>
                        <p:par>
                          <p:cTn id="20" fill="hold">
                            <p:stCondLst>
                              <p:cond delay="7000"/>
                            </p:stCondLst>
                            <p:childTnLst>
                              <p:par>
                                <p:cTn id="21" presetID="22" presetClass="entr" presetSubtype="8" fill="hold" nodeType="after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left)">
                                      <p:cBhvr>
                                        <p:cTn id="23" dur="17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6"/>
          <p:cNvSpPr>
            <a:spLocks/>
          </p:cNvSpPr>
          <p:nvPr/>
        </p:nvSpPr>
        <p:spPr bwMode="auto">
          <a:xfrm>
            <a:off x="7072368" y="1902146"/>
            <a:ext cx="1480928" cy="208061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38B28A"/>
          </a:solidFill>
          <a:ln>
            <a:noFill/>
          </a:ln>
        </p:spPr>
        <p:txBody>
          <a:bodyPr lIns="91424" tIns="45712" rIns="91424" bIns="45712"/>
          <a:lstStyle/>
          <a:p>
            <a:pPr marL="0" marR="0" lvl="0" indent="0" defTabSz="685663"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sysClr val="windowText" lastClr="000000"/>
              </a:solidFill>
              <a:effectLst/>
              <a:uLnTx/>
              <a:uFillTx/>
              <a:latin typeface="Raleway Light"/>
              <a:ea typeface="+mn-ea"/>
            </a:endParaRPr>
          </a:p>
        </p:txBody>
      </p:sp>
      <p:sp>
        <p:nvSpPr>
          <p:cNvPr id="3" name="Freeform 6"/>
          <p:cNvSpPr>
            <a:spLocks/>
          </p:cNvSpPr>
          <p:nvPr/>
        </p:nvSpPr>
        <p:spPr bwMode="auto">
          <a:xfrm>
            <a:off x="520439" y="3864296"/>
            <a:ext cx="1480928" cy="118467"/>
          </a:xfrm>
          <a:custGeom>
            <a:avLst/>
            <a:gdLst>
              <a:gd name="T0" fmla="*/ 2147483647 w 648"/>
              <a:gd name="T1" fmla="*/ 91911121 h 1082"/>
              <a:gd name="T2" fmla="*/ 0 w 648"/>
              <a:gd name="T3" fmla="*/ 91911121 h 1082"/>
              <a:gd name="T4" fmla="*/ 2147483647 w 648"/>
              <a:gd name="T5" fmla="*/ 78064964 h 1082"/>
              <a:gd name="T6" fmla="*/ 2147483647 w 648"/>
              <a:gd name="T7" fmla="*/ 0 h 1082"/>
              <a:gd name="T8" fmla="*/ 2147483647 w 648"/>
              <a:gd name="T9" fmla="*/ 78064964 h 1082"/>
              <a:gd name="T10" fmla="*/ 2147483647 w 648"/>
              <a:gd name="T11" fmla="*/ 91911121 h 10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C42A13"/>
          </a:solidFill>
          <a:ln>
            <a:noFill/>
          </a:ln>
          <a:extLst>
            <a:ext uri="{91240B29-F687-4F45-9708-019B960494DF}">
              <a14:hiddenLine xmlns:a14="http://schemas.microsoft.com/office/drawing/2010/main" w="9525">
                <a:solidFill>
                  <a:srgbClr val="000000"/>
                </a:solidFill>
                <a:round/>
                <a:headEnd/>
                <a:tailEnd/>
              </a14:hiddenLine>
            </a:ext>
          </a:extLst>
        </p:spPr>
        <p:txBody>
          <a:bodyPr lIns="91424" tIns="45712" rIns="91424" bIns="4571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 name="Freeform 3"/>
          <p:cNvSpPr>
            <a:spLocks/>
          </p:cNvSpPr>
          <p:nvPr/>
        </p:nvSpPr>
        <p:spPr bwMode="auto">
          <a:xfrm>
            <a:off x="1248696" y="3769046"/>
            <a:ext cx="1480928" cy="213717"/>
          </a:xfrm>
          <a:custGeom>
            <a:avLst/>
            <a:gdLst>
              <a:gd name="T0" fmla="*/ 2147483647 w 648"/>
              <a:gd name="T1" fmla="*/ 299596733 h 1082"/>
              <a:gd name="T2" fmla="*/ 0 w 648"/>
              <a:gd name="T3" fmla="*/ 299596733 h 1082"/>
              <a:gd name="T4" fmla="*/ 2147483647 w 648"/>
              <a:gd name="T5" fmla="*/ 254463521 h 1082"/>
              <a:gd name="T6" fmla="*/ 2147483647 w 648"/>
              <a:gd name="T7" fmla="*/ 0 h 1082"/>
              <a:gd name="T8" fmla="*/ 2147483647 w 648"/>
              <a:gd name="T9" fmla="*/ 254463521 h 1082"/>
              <a:gd name="T10" fmla="*/ 2147483647 w 648"/>
              <a:gd name="T11" fmla="*/ 299596733 h 10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F9711C"/>
          </a:solidFill>
          <a:ln>
            <a:noFill/>
          </a:ln>
          <a:extLst>
            <a:ext uri="{91240B29-F687-4F45-9708-019B960494DF}">
              <a14:hiddenLine xmlns:a14="http://schemas.microsoft.com/office/drawing/2010/main" w="9525">
                <a:solidFill>
                  <a:srgbClr val="000000"/>
                </a:solidFill>
                <a:round/>
                <a:headEnd/>
                <a:tailEnd/>
              </a14:hiddenLine>
            </a:ext>
          </a:extLst>
        </p:spPr>
        <p:txBody>
          <a:bodyPr lIns="91424" tIns="45712" rIns="91424" bIns="4571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 name="Freeform 4"/>
          <p:cNvSpPr>
            <a:spLocks/>
          </p:cNvSpPr>
          <p:nvPr/>
        </p:nvSpPr>
        <p:spPr bwMode="auto">
          <a:xfrm>
            <a:off x="1976953" y="3661294"/>
            <a:ext cx="1480332" cy="321469"/>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92AF27"/>
          </a:solidFill>
          <a:ln>
            <a:noFill/>
          </a:ln>
        </p:spPr>
        <p:txBody>
          <a:bodyPr lIns="91424" tIns="45712" rIns="91424" bIns="45712"/>
          <a:lstStyle/>
          <a:p>
            <a:pPr marL="0" marR="0" lvl="0" indent="0" defTabSz="685663"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sysClr val="windowText" lastClr="000000"/>
              </a:solidFill>
              <a:effectLst/>
              <a:uLnTx/>
              <a:uFillTx/>
              <a:latin typeface="Raleway Light"/>
              <a:ea typeface="+mn-ea"/>
            </a:endParaRPr>
          </a:p>
        </p:txBody>
      </p:sp>
      <p:sp>
        <p:nvSpPr>
          <p:cNvPr id="6" name="Freeform 5"/>
          <p:cNvSpPr>
            <a:spLocks/>
          </p:cNvSpPr>
          <p:nvPr/>
        </p:nvSpPr>
        <p:spPr bwMode="auto">
          <a:xfrm>
            <a:off x="2704614" y="3477342"/>
            <a:ext cx="1480928" cy="505421"/>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38B28A"/>
          </a:solidFill>
          <a:ln>
            <a:noFill/>
          </a:ln>
        </p:spPr>
        <p:txBody>
          <a:bodyPr lIns="91424" tIns="45712" rIns="91424" bIns="45712"/>
          <a:lstStyle/>
          <a:p>
            <a:pPr marL="0" marR="0" lvl="0" indent="0" defTabSz="685663"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sysClr val="windowText" lastClr="000000"/>
              </a:solidFill>
              <a:effectLst/>
              <a:uLnTx/>
              <a:uFillTx/>
              <a:latin typeface="Raleway Light"/>
              <a:ea typeface="+mn-ea"/>
            </a:endParaRPr>
          </a:p>
        </p:txBody>
      </p:sp>
      <p:sp>
        <p:nvSpPr>
          <p:cNvPr id="7" name="Freeform 6"/>
          <p:cNvSpPr>
            <a:spLocks/>
          </p:cNvSpPr>
          <p:nvPr/>
        </p:nvSpPr>
        <p:spPr bwMode="auto">
          <a:xfrm>
            <a:off x="3432871" y="3273746"/>
            <a:ext cx="1480332" cy="70901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16749F"/>
          </a:solidFill>
          <a:ln>
            <a:noFill/>
          </a:ln>
        </p:spPr>
        <p:txBody>
          <a:bodyPr lIns="91424" tIns="45712" rIns="91424" bIns="45712"/>
          <a:lstStyle/>
          <a:p>
            <a:pPr marL="0" marR="0" lvl="0" indent="0" defTabSz="685663"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sysClr val="windowText" lastClr="000000"/>
              </a:solidFill>
              <a:effectLst/>
              <a:uLnTx/>
              <a:uFillTx/>
              <a:latin typeface="Raleway Light"/>
              <a:ea typeface="+mn-ea"/>
            </a:endParaRPr>
          </a:p>
        </p:txBody>
      </p:sp>
      <p:sp>
        <p:nvSpPr>
          <p:cNvPr id="8" name="Freeform 6"/>
          <p:cNvSpPr>
            <a:spLocks/>
          </p:cNvSpPr>
          <p:nvPr/>
        </p:nvSpPr>
        <p:spPr bwMode="auto">
          <a:xfrm>
            <a:off x="4160532" y="3062410"/>
            <a:ext cx="1480928" cy="920353"/>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041B31"/>
          </a:solidFill>
          <a:ln>
            <a:noFill/>
          </a:ln>
        </p:spPr>
        <p:txBody>
          <a:bodyPr lIns="91424" tIns="45712" rIns="91424" bIns="45712"/>
          <a:lstStyle/>
          <a:p>
            <a:pPr marL="0" marR="0" lvl="0" indent="0" defTabSz="685663"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sysClr val="windowText" lastClr="000000"/>
              </a:solidFill>
              <a:effectLst/>
              <a:uLnTx/>
              <a:uFillTx/>
              <a:latin typeface="Raleway Light"/>
              <a:ea typeface="+mn-ea"/>
            </a:endParaRPr>
          </a:p>
        </p:txBody>
      </p:sp>
      <p:sp>
        <p:nvSpPr>
          <p:cNvPr id="9" name="Freeform 6"/>
          <p:cNvSpPr>
            <a:spLocks/>
          </p:cNvSpPr>
          <p:nvPr/>
        </p:nvSpPr>
        <p:spPr bwMode="auto">
          <a:xfrm>
            <a:off x="4888789" y="2880244"/>
            <a:ext cx="1480928" cy="1102519"/>
          </a:xfrm>
          <a:custGeom>
            <a:avLst/>
            <a:gdLst>
              <a:gd name="T0" fmla="*/ 2147483647 w 648"/>
              <a:gd name="T1" fmla="*/ 2147483647 h 1082"/>
              <a:gd name="T2" fmla="*/ 0 w 648"/>
              <a:gd name="T3" fmla="*/ 2147483647 h 1082"/>
              <a:gd name="T4" fmla="*/ 2147483647 w 648"/>
              <a:gd name="T5" fmla="*/ 2147483647 h 1082"/>
              <a:gd name="T6" fmla="*/ 2147483647 w 648"/>
              <a:gd name="T7" fmla="*/ 0 h 1082"/>
              <a:gd name="T8" fmla="*/ 2147483647 w 648"/>
              <a:gd name="T9" fmla="*/ 2147483647 h 1082"/>
              <a:gd name="T10" fmla="*/ 2147483647 w 648"/>
              <a:gd name="T11" fmla="*/ 2147483647 h 10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C42A13"/>
          </a:solidFill>
          <a:ln>
            <a:noFill/>
          </a:ln>
          <a:extLst>
            <a:ext uri="{91240B29-F687-4F45-9708-019B960494DF}">
              <a14:hiddenLine xmlns:a14="http://schemas.microsoft.com/office/drawing/2010/main" w="9525">
                <a:solidFill>
                  <a:srgbClr val="000000"/>
                </a:solidFill>
                <a:round/>
                <a:headEnd/>
                <a:tailEnd/>
              </a14:hiddenLine>
            </a:ext>
          </a:extLst>
        </p:spPr>
        <p:txBody>
          <a:bodyPr lIns="91424" tIns="45712" rIns="91424" bIns="4571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 name="Freeform 6"/>
          <p:cNvSpPr>
            <a:spLocks/>
          </p:cNvSpPr>
          <p:nvPr/>
        </p:nvSpPr>
        <p:spPr bwMode="auto">
          <a:xfrm>
            <a:off x="5616450" y="2651644"/>
            <a:ext cx="1480928" cy="1331119"/>
          </a:xfrm>
          <a:custGeom>
            <a:avLst/>
            <a:gdLst>
              <a:gd name="T0" fmla="*/ 2147483647 w 648"/>
              <a:gd name="T1" fmla="*/ 2147483647 h 1082"/>
              <a:gd name="T2" fmla="*/ 0 w 648"/>
              <a:gd name="T3" fmla="*/ 2147483647 h 1082"/>
              <a:gd name="T4" fmla="*/ 2147483647 w 648"/>
              <a:gd name="T5" fmla="*/ 2147483647 h 1082"/>
              <a:gd name="T6" fmla="*/ 2147483647 w 648"/>
              <a:gd name="T7" fmla="*/ 0 h 1082"/>
              <a:gd name="T8" fmla="*/ 2147483647 w 648"/>
              <a:gd name="T9" fmla="*/ 2147483647 h 1082"/>
              <a:gd name="T10" fmla="*/ 2147483647 w 648"/>
              <a:gd name="T11" fmla="*/ 2147483647 h 10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F9711C"/>
          </a:solidFill>
          <a:ln>
            <a:noFill/>
          </a:ln>
          <a:extLst/>
        </p:spPr>
        <p:txBody>
          <a:bodyPr lIns="91424" tIns="45712" rIns="91424" bIns="45712"/>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 name="Freeform 6"/>
          <p:cNvSpPr>
            <a:spLocks/>
          </p:cNvSpPr>
          <p:nvPr/>
        </p:nvSpPr>
        <p:spPr bwMode="auto">
          <a:xfrm>
            <a:off x="6344707" y="2416496"/>
            <a:ext cx="1480928" cy="1566267"/>
          </a:xfrm>
          <a:custGeom>
            <a:avLst/>
            <a:gdLst>
              <a:gd name="T0" fmla="*/ 648 w 648"/>
              <a:gd name="T1" fmla="*/ 1082 h 1082"/>
              <a:gd name="T2" fmla="*/ 0 w 648"/>
              <a:gd name="T3" fmla="*/ 1082 h 1082"/>
              <a:gd name="T4" fmla="*/ 140 w 648"/>
              <a:gd name="T5" fmla="*/ 919 h 1082"/>
              <a:gd name="T6" fmla="*/ 324 w 648"/>
              <a:gd name="T7" fmla="*/ 0 h 1082"/>
              <a:gd name="T8" fmla="*/ 508 w 648"/>
              <a:gd name="T9" fmla="*/ 919 h 1082"/>
              <a:gd name="T10" fmla="*/ 648 w 648"/>
              <a:gd name="T11" fmla="*/ 1082 h 1082"/>
            </a:gdLst>
            <a:ahLst/>
            <a:cxnLst>
              <a:cxn ang="0">
                <a:pos x="T0" y="T1"/>
              </a:cxn>
              <a:cxn ang="0">
                <a:pos x="T2" y="T3"/>
              </a:cxn>
              <a:cxn ang="0">
                <a:pos x="T4" y="T5"/>
              </a:cxn>
              <a:cxn ang="0">
                <a:pos x="T6" y="T7"/>
              </a:cxn>
              <a:cxn ang="0">
                <a:pos x="T8" y="T9"/>
              </a:cxn>
              <a:cxn ang="0">
                <a:pos x="T10" y="T11"/>
              </a:cxn>
            </a:cxnLst>
            <a:rect l="0" t="0" r="r" b="b"/>
            <a:pathLst>
              <a:path w="648" h="1082">
                <a:moveTo>
                  <a:pt x="648" y="1082"/>
                </a:moveTo>
                <a:cubicBezTo>
                  <a:pt x="0" y="1082"/>
                  <a:pt x="0" y="1082"/>
                  <a:pt x="0" y="1082"/>
                </a:cubicBezTo>
                <a:cubicBezTo>
                  <a:pt x="4" y="1082"/>
                  <a:pt x="98" y="1080"/>
                  <a:pt x="140" y="919"/>
                </a:cubicBezTo>
                <a:cubicBezTo>
                  <a:pt x="182" y="755"/>
                  <a:pt x="223" y="0"/>
                  <a:pt x="324" y="0"/>
                </a:cubicBezTo>
                <a:cubicBezTo>
                  <a:pt x="425" y="0"/>
                  <a:pt x="466" y="755"/>
                  <a:pt x="508" y="919"/>
                </a:cubicBezTo>
                <a:cubicBezTo>
                  <a:pt x="550" y="1080"/>
                  <a:pt x="644" y="1082"/>
                  <a:pt x="648" y="1082"/>
                </a:cubicBezTo>
                <a:close/>
              </a:path>
            </a:pathLst>
          </a:custGeom>
          <a:solidFill>
            <a:srgbClr val="92AF27"/>
          </a:solidFill>
          <a:ln>
            <a:noFill/>
          </a:ln>
        </p:spPr>
        <p:txBody>
          <a:bodyPr lIns="91424" tIns="45712" rIns="91424" bIns="45712"/>
          <a:lstStyle/>
          <a:p>
            <a:pPr marL="0" marR="0" lvl="0" indent="0" defTabSz="685663" eaLnBrk="1" fontAlgn="auto" latinLnBrk="0" hangingPunct="1">
              <a:lnSpc>
                <a:spcPct val="100000"/>
              </a:lnSpc>
              <a:spcBef>
                <a:spcPts val="0"/>
              </a:spcBef>
              <a:spcAft>
                <a:spcPts val="0"/>
              </a:spcAft>
              <a:buClrTx/>
              <a:buSzTx/>
              <a:buFontTx/>
              <a:buNone/>
              <a:tabLst/>
              <a:defRPr/>
            </a:pPr>
            <a:endParaRPr kumimoji="0" lang="ko-KR" altLang="en-US" sz="1800" b="0" i="0" u="none" strike="noStrike" kern="0" cap="none" spc="0" normalizeH="0" baseline="0" noProof="0" dirty="0">
              <a:ln>
                <a:noFill/>
              </a:ln>
              <a:solidFill>
                <a:sysClr val="windowText" lastClr="000000"/>
              </a:solidFill>
              <a:effectLst/>
              <a:uLnTx/>
              <a:uFillTx/>
              <a:latin typeface="Raleway Light"/>
              <a:ea typeface="+mn-ea"/>
            </a:endParaRPr>
          </a:p>
        </p:txBody>
      </p:sp>
      <p:grpSp>
        <p:nvGrpSpPr>
          <p:cNvPr id="12" name="Group 11"/>
          <p:cNvGrpSpPr>
            <a:grpSpLocks/>
          </p:cNvGrpSpPr>
          <p:nvPr/>
        </p:nvGrpSpPr>
        <p:grpSpPr bwMode="auto">
          <a:xfrm>
            <a:off x="872835" y="4016694"/>
            <a:ext cx="708848" cy="392800"/>
            <a:chOff x="1767823" y="2053793"/>
            <a:chExt cx="945296" cy="523985"/>
          </a:xfrm>
        </p:grpSpPr>
        <p:sp>
          <p:nvSpPr>
            <p:cNvPr id="13" name="TextBox 12"/>
            <p:cNvSpPr txBox="1">
              <a:spLocks noChangeArrowheads="1"/>
            </p:cNvSpPr>
            <p:nvPr/>
          </p:nvSpPr>
          <p:spPr bwMode="auto">
            <a:xfrm>
              <a:off x="1957559" y="2053793"/>
              <a:ext cx="643879" cy="34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1100" b="0" i="0" u="none" strike="noStrike" kern="0" cap="none" spc="0" normalizeH="0" baseline="0" noProof="0">
                  <a:ln>
                    <a:noFill/>
                  </a:ln>
                  <a:solidFill>
                    <a:srgbClr val="041B31"/>
                  </a:solidFill>
                  <a:effectLst/>
                  <a:uLnTx/>
                  <a:uFillTx/>
                  <a:latin typeface="Raleway" pitchFamily="34" charset="0"/>
                  <a:ea typeface="MS PGothic" pitchFamily="34" charset="-128"/>
                </a:rPr>
                <a:t>2013</a:t>
              </a:r>
            </a:p>
          </p:txBody>
        </p:sp>
        <p:sp>
          <p:nvSpPr>
            <p:cNvPr id="14" name="TextBox 13"/>
            <p:cNvSpPr txBox="1">
              <a:spLocks noChangeArrowheads="1"/>
            </p:cNvSpPr>
            <p:nvPr/>
          </p:nvSpPr>
          <p:spPr bwMode="auto">
            <a:xfrm>
              <a:off x="1767823" y="2310910"/>
              <a:ext cx="945296" cy="26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700" b="0" i="1" u="none" strike="noStrike" kern="0" cap="none" spc="0" normalizeH="0" baseline="0" noProof="0">
                  <a:ln>
                    <a:noFill/>
                  </a:ln>
                  <a:solidFill>
                    <a:srgbClr val="7E7E7E"/>
                  </a:solidFill>
                  <a:effectLst/>
                  <a:uLnTx/>
                  <a:uFillTx/>
                  <a:latin typeface="Raleway Light" pitchFamily="34" charset="0"/>
                  <a:ea typeface="MS PGothic" pitchFamily="34" charset="-128"/>
                </a:rPr>
                <a:t>Subtitle here</a:t>
              </a:r>
            </a:p>
          </p:txBody>
        </p:sp>
      </p:grpSp>
      <p:grpSp>
        <p:nvGrpSpPr>
          <p:cNvPr id="15" name="Group 14"/>
          <p:cNvGrpSpPr>
            <a:grpSpLocks/>
          </p:cNvGrpSpPr>
          <p:nvPr/>
        </p:nvGrpSpPr>
        <p:grpSpPr bwMode="auto">
          <a:xfrm>
            <a:off x="1622230" y="4016694"/>
            <a:ext cx="708848" cy="392800"/>
            <a:chOff x="1768270" y="2053793"/>
            <a:chExt cx="944401" cy="523985"/>
          </a:xfrm>
        </p:grpSpPr>
        <p:sp>
          <p:nvSpPr>
            <p:cNvPr id="16" name="TextBox 15"/>
            <p:cNvSpPr txBox="1">
              <a:spLocks noChangeArrowheads="1"/>
            </p:cNvSpPr>
            <p:nvPr/>
          </p:nvSpPr>
          <p:spPr bwMode="auto">
            <a:xfrm>
              <a:off x="1956796" y="2053793"/>
              <a:ext cx="645405" cy="34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1100" b="0" i="0" u="none" strike="noStrike" kern="0" cap="none" spc="0" normalizeH="0" baseline="0" noProof="0">
                  <a:ln>
                    <a:noFill/>
                  </a:ln>
                  <a:solidFill>
                    <a:srgbClr val="041B31"/>
                  </a:solidFill>
                  <a:effectLst/>
                  <a:uLnTx/>
                  <a:uFillTx/>
                  <a:latin typeface="Raleway" pitchFamily="34" charset="0"/>
                  <a:ea typeface="MS PGothic" pitchFamily="34" charset="-128"/>
                </a:rPr>
                <a:t>2014</a:t>
              </a:r>
            </a:p>
          </p:txBody>
        </p:sp>
        <p:sp>
          <p:nvSpPr>
            <p:cNvPr id="17" name="TextBox 16"/>
            <p:cNvSpPr txBox="1">
              <a:spLocks noChangeArrowheads="1"/>
            </p:cNvSpPr>
            <p:nvPr/>
          </p:nvSpPr>
          <p:spPr bwMode="auto">
            <a:xfrm>
              <a:off x="1768270" y="2310910"/>
              <a:ext cx="944401" cy="26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700" b="0" i="1" u="none" strike="noStrike" kern="0" cap="none" spc="0" normalizeH="0" baseline="0" noProof="0">
                  <a:ln>
                    <a:noFill/>
                  </a:ln>
                  <a:solidFill>
                    <a:srgbClr val="7E7E7E"/>
                  </a:solidFill>
                  <a:effectLst/>
                  <a:uLnTx/>
                  <a:uFillTx/>
                  <a:latin typeface="Raleway Light" pitchFamily="34" charset="0"/>
                  <a:ea typeface="MS PGothic" pitchFamily="34" charset="-128"/>
                </a:rPr>
                <a:t>Subtitle here</a:t>
              </a:r>
            </a:p>
          </p:txBody>
        </p:sp>
      </p:grpSp>
      <p:grpSp>
        <p:nvGrpSpPr>
          <p:cNvPr id="18" name="Group 17"/>
          <p:cNvGrpSpPr>
            <a:grpSpLocks/>
          </p:cNvGrpSpPr>
          <p:nvPr/>
        </p:nvGrpSpPr>
        <p:grpSpPr bwMode="auto">
          <a:xfrm>
            <a:off x="2345723" y="4014908"/>
            <a:ext cx="708848" cy="392800"/>
            <a:chOff x="1768270" y="2053793"/>
            <a:chExt cx="944401" cy="523985"/>
          </a:xfrm>
        </p:grpSpPr>
        <p:sp>
          <p:nvSpPr>
            <p:cNvPr id="19" name="TextBox 18"/>
            <p:cNvSpPr txBox="1">
              <a:spLocks noChangeArrowheads="1"/>
            </p:cNvSpPr>
            <p:nvPr/>
          </p:nvSpPr>
          <p:spPr bwMode="auto">
            <a:xfrm>
              <a:off x="1956796" y="2053793"/>
              <a:ext cx="645405" cy="34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1100" b="0" i="0" u="none" strike="noStrike" kern="0" cap="none" spc="0" normalizeH="0" baseline="0" noProof="0">
                  <a:ln>
                    <a:noFill/>
                  </a:ln>
                  <a:solidFill>
                    <a:srgbClr val="041B31"/>
                  </a:solidFill>
                  <a:effectLst/>
                  <a:uLnTx/>
                  <a:uFillTx/>
                  <a:latin typeface="Raleway" pitchFamily="34" charset="0"/>
                  <a:ea typeface="MS PGothic" pitchFamily="34" charset="-128"/>
                </a:rPr>
                <a:t>2017</a:t>
              </a:r>
            </a:p>
          </p:txBody>
        </p:sp>
        <p:sp>
          <p:nvSpPr>
            <p:cNvPr id="20" name="TextBox 19"/>
            <p:cNvSpPr txBox="1">
              <a:spLocks noChangeArrowheads="1"/>
            </p:cNvSpPr>
            <p:nvPr/>
          </p:nvSpPr>
          <p:spPr bwMode="auto">
            <a:xfrm>
              <a:off x="1768270" y="2310910"/>
              <a:ext cx="944401" cy="26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700" b="0" i="1" u="none" strike="noStrike" kern="0" cap="none" spc="0" normalizeH="0" baseline="0" noProof="0">
                  <a:ln>
                    <a:noFill/>
                  </a:ln>
                  <a:solidFill>
                    <a:srgbClr val="7E7E7E"/>
                  </a:solidFill>
                  <a:effectLst/>
                  <a:uLnTx/>
                  <a:uFillTx/>
                  <a:latin typeface="Raleway Light" pitchFamily="34" charset="0"/>
                  <a:ea typeface="MS PGothic" pitchFamily="34" charset="-128"/>
                </a:rPr>
                <a:t>Subtitle here</a:t>
              </a:r>
            </a:p>
          </p:txBody>
        </p:sp>
      </p:grpSp>
      <p:grpSp>
        <p:nvGrpSpPr>
          <p:cNvPr id="21" name="Group 20"/>
          <p:cNvGrpSpPr>
            <a:grpSpLocks/>
          </p:cNvGrpSpPr>
          <p:nvPr/>
        </p:nvGrpSpPr>
        <p:grpSpPr bwMode="auto">
          <a:xfrm>
            <a:off x="3095120" y="4014908"/>
            <a:ext cx="708848" cy="392800"/>
            <a:chOff x="1767823" y="2053793"/>
            <a:chExt cx="945296" cy="523985"/>
          </a:xfrm>
        </p:grpSpPr>
        <p:sp>
          <p:nvSpPr>
            <p:cNvPr id="22" name="TextBox 21"/>
            <p:cNvSpPr txBox="1">
              <a:spLocks noChangeArrowheads="1"/>
            </p:cNvSpPr>
            <p:nvPr/>
          </p:nvSpPr>
          <p:spPr bwMode="auto">
            <a:xfrm>
              <a:off x="1951147" y="2053793"/>
              <a:ext cx="656707" cy="34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1100" b="0" i="0" u="none" strike="noStrike" kern="0" cap="none" spc="0" normalizeH="0" baseline="0" noProof="0">
                  <a:ln>
                    <a:noFill/>
                  </a:ln>
                  <a:solidFill>
                    <a:srgbClr val="041B31"/>
                  </a:solidFill>
                  <a:effectLst/>
                  <a:uLnTx/>
                  <a:uFillTx/>
                  <a:latin typeface="Raleway" pitchFamily="34" charset="0"/>
                  <a:ea typeface="MS PGothic" pitchFamily="34" charset="-128"/>
                </a:rPr>
                <a:t>2017</a:t>
              </a:r>
            </a:p>
          </p:txBody>
        </p:sp>
        <p:sp>
          <p:nvSpPr>
            <p:cNvPr id="23" name="TextBox 22"/>
            <p:cNvSpPr txBox="1">
              <a:spLocks noChangeArrowheads="1"/>
            </p:cNvSpPr>
            <p:nvPr/>
          </p:nvSpPr>
          <p:spPr bwMode="auto">
            <a:xfrm>
              <a:off x="1767823" y="2310910"/>
              <a:ext cx="945296" cy="26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700" b="0" i="1" u="none" strike="noStrike" kern="0" cap="none" spc="0" normalizeH="0" baseline="0" noProof="0">
                  <a:ln>
                    <a:noFill/>
                  </a:ln>
                  <a:solidFill>
                    <a:srgbClr val="7E7E7E"/>
                  </a:solidFill>
                  <a:effectLst/>
                  <a:uLnTx/>
                  <a:uFillTx/>
                  <a:latin typeface="Raleway Light" pitchFamily="34" charset="0"/>
                  <a:ea typeface="MS PGothic" pitchFamily="34" charset="-128"/>
                </a:rPr>
                <a:t>Subtitle here</a:t>
              </a:r>
            </a:p>
          </p:txBody>
        </p:sp>
      </p:grpSp>
      <p:grpSp>
        <p:nvGrpSpPr>
          <p:cNvPr id="24" name="Group 23"/>
          <p:cNvGrpSpPr>
            <a:grpSpLocks/>
          </p:cNvGrpSpPr>
          <p:nvPr/>
        </p:nvGrpSpPr>
        <p:grpSpPr bwMode="auto">
          <a:xfrm>
            <a:off x="3819805" y="4016694"/>
            <a:ext cx="708848" cy="392800"/>
            <a:chOff x="1767823" y="2053793"/>
            <a:chExt cx="945296" cy="523985"/>
          </a:xfrm>
        </p:grpSpPr>
        <p:sp>
          <p:nvSpPr>
            <p:cNvPr id="25" name="TextBox 24"/>
            <p:cNvSpPr txBox="1">
              <a:spLocks noChangeArrowheads="1"/>
            </p:cNvSpPr>
            <p:nvPr/>
          </p:nvSpPr>
          <p:spPr bwMode="auto">
            <a:xfrm>
              <a:off x="1956491" y="2053793"/>
              <a:ext cx="646017" cy="34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1100" b="0" i="0" u="none" strike="noStrike" kern="0" cap="none" spc="0" normalizeH="0" baseline="0" noProof="0">
                  <a:ln>
                    <a:noFill/>
                  </a:ln>
                  <a:solidFill>
                    <a:srgbClr val="041B31"/>
                  </a:solidFill>
                  <a:effectLst/>
                  <a:uLnTx/>
                  <a:uFillTx/>
                  <a:latin typeface="Raleway" pitchFamily="34" charset="0"/>
                  <a:ea typeface="MS PGothic" pitchFamily="34" charset="-128"/>
                </a:rPr>
                <a:t>2017</a:t>
              </a:r>
            </a:p>
          </p:txBody>
        </p:sp>
        <p:sp>
          <p:nvSpPr>
            <p:cNvPr id="26" name="TextBox 25"/>
            <p:cNvSpPr txBox="1">
              <a:spLocks noChangeArrowheads="1"/>
            </p:cNvSpPr>
            <p:nvPr/>
          </p:nvSpPr>
          <p:spPr bwMode="auto">
            <a:xfrm>
              <a:off x="1767823" y="2310910"/>
              <a:ext cx="945296" cy="26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700" b="0" i="1" u="none" strike="noStrike" kern="0" cap="none" spc="0" normalizeH="0" baseline="0" noProof="0">
                  <a:ln>
                    <a:noFill/>
                  </a:ln>
                  <a:solidFill>
                    <a:srgbClr val="7E7E7E"/>
                  </a:solidFill>
                  <a:effectLst/>
                  <a:uLnTx/>
                  <a:uFillTx/>
                  <a:latin typeface="Raleway Light" pitchFamily="34" charset="0"/>
                  <a:ea typeface="MS PGothic" pitchFamily="34" charset="-128"/>
                </a:rPr>
                <a:t>Subtitle here</a:t>
              </a:r>
            </a:p>
          </p:txBody>
        </p:sp>
      </p:grpSp>
      <p:grpSp>
        <p:nvGrpSpPr>
          <p:cNvPr id="27" name="Group 26"/>
          <p:cNvGrpSpPr>
            <a:grpSpLocks/>
          </p:cNvGrpSpPr>
          <p:nvPr/>
        </p:nvGrpSpPr>
        <p:grpSpPr bwMode="auto">
          <a:xfrm>
            <a:off x="4568903" y="4016694"/>
            <a:ext cx="708848" cy="392800"/>
            <a:chOff x="1767823" y="2053793"/>
            <a:chExt cx="945296" cy="523985"/>
          </a:xfrm>
        </p:grpSpPr>
        <p:sp>
          <p:nvSpPr>
            <p:cNvPr id="28" name="TextBox 27"/>
            <p:cNvSpPr txBox="1">
              <a:spLocks noChangeArrowheads="1"/>
            </p:cNvSpPr>
            <p:nvPr/>
          </p:nvSpPr>
          <p:spPr bwMode="auto">
            <a:xfrm>
              <a:off x="1952214" y="2053793"/>
              <a:ext cx="654568" cy="34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1100" b="0" i="0" u="none" strike="noStrike" kern="0" cap="none" spc="0" normalizeH="0" baseline="0" noProof="0">
                  <a:ln>
                    <a:noFill/>
                  </a:ln>
                  <a:solidFill>
                    <a:srgbClr val="041B31"/>
                  </a:solidFill>
                  <a:effectLst/>
                  <a:uLnTx/>
                  <a:uFillTx/>
                  <a:latin typeface="Raleway" pitchFamily="34" charset="0"/>
                  <a:ea typeface="MS PGothic" pitchFamily="34" charset="-128"/>
                </a:rPr>
                <a:t>2018</a:t>
              </a:r>
            </a:p>
          </p:txBody>
        </p:sp>
        <p:sp>
          <p:nvSpPr>
            <p:cNvPr id="29" name="TextBox 28"/>
            <p:cNvSpPr txBox="1">
              <a:spLocks noChangeArrowheads="1"/>
            </p:cNvSpPr>
            <p:nvPr/>
          </p:nvSpPr>
          <p:spPr bwMode="auto">
            <a:xfrm>
              <a:off x="1767823" y="2310910"/>
              <a:ext cx="945296" cy="26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700" b="0" i="1" u="none" strike="noStrike" kern="0" cap="none" spc="0" normalizeH="0" baseline="0" noProof="0">
                  <a:ln>
                    <a:noFill/>
                  </a:ln>
                  <a:solidFill>
                    <a:srgbClr val="7E7E7E"/>
                  </a:solidFill>
                  <a:effectLst/>
                  <a:uLnTx/>
                  <a:uFillTx/>
                  <a:latin typeface="Raleway Light" pitchFamily="34" charset="0"/>
                  <a:ea typeface="MS PGothic" pitchFamily="34" charset="-128"/>
                </a:rPr>
                <a:t>Subtitle here</a:t>
              </a:r>
            </a:p>
          </p:txBody>
        </p:sp>
      </p:grpSp>
      <p:grpSp>
        <p:nvGrpSpPr>
          <p:cNvPr id="30" name="Group 29"/>
          <p:cNvGrpSpPr>
            <a:grpSpLocks/>
          </p:cNvGrpSpPr>
          <p:nvPr/>
        </p:nvGrpSpPr>
        <p:grpSpPr bwMode="auto">
          <a:xfrm>
            <a:off x="5292396" y="4014908"/>
            <a:ext cx="708848" cy="392800"/>
            <a:chOff x="1767823" y="2053793"/>
            <a:chExt cx="945296" cy="523985"/>
          </a:xfrm>
        </p:grpSpPr>
        <p:sp>
          <p:nvSpPr>
            <p:cNvPr id="31" name="TextBox 30"/>
            <p:cNvSpPr txBox="1">
              <a:spLocks noChangeArrowheads="1"/>
            </p:cNvSpPr>
            <p:nvPr/>
          </p:nvSpPr>
          <p:spPr bwMode="auto">
            <a:xfrm>
              <a:off x="1952215" y="2053793"/>
              <a:ext cx="654568" cy="34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1100" b="0" i="0" u="none" strike="noStrike" kern="0" cap="none" spc="0" normalizeH="0" baseline="0" noProof="0">
                  <a:ln>
                    <a:noFill/>
                  </a:ln>
                  <a:solidFill>
                    <a:srgbClr val="041B31"/>
                  </a:solidFill>
                  <a:effectLst/>
                  <a:uLnTx/>
                  <a:uFillTx/>
                  <a:latin typeface="Raleway" pitchFamily="34" charset="0"/>
                  <a:ea typeface="MS PGothic" pitchFamily="34" charset="-128"/>
                </a:rPr>
                <a:t>2019</a:t>
              </a:r>
            </a:p>
          </p:txBody>
        </p:sp>
        <p:sp>
          <p:nvSpPr>
            <p:cNvPr id="32" name="TextBox 31"/>
            <p:cNvSpPr txBox="1">
              <a:spLocks noChangeArrowheads="1"/>
            </p:cNvSpPr>
            <p:nvPr/>
          </p:nvSpPr>
          <p:spPr bwMode="auto">
            <a:xfrm>
              <a:off x="1767823" y="2310910"/>
              <a:ext cx="945296" cy="26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700" b="0" i="1" u="none" strike="noStrike" kern="0" cap="none" spc="0" normalizeH="0" baseline="0" noProof="0">
                  <a:ln>
                    <a:noFill/>
                  </a:ln>
                  <a:solidFill>
                    <a:srgbClr val="7E7E7E"/>
                  </a:solidFill>
                  <a:effectLst/>
                  <a:uLnTx/>
                  <a:uFillTx/>
                  <a:latin typeface="Raleway Light" pitchFamily="34" charset="0"/>
                  <a:ea typeface="MS PGothic" pitchFamily="34" charset="-128"/>
                </a:rPr>
                <a:t>Subtitle here</a:t>
              </a:r>
            </a:p>
          </p:txBody>
        </p:sp>
      </p:grpSp>
      <p:grpSp>
        <p:nvGrpSpPr>
          <p:cNvPr id="33" name="Group 32"/>
          <p:cNvGrpSpPr>
            <a:grpSpLocks/>
          </p:cNvGrpSpPr>
          <p:nvPr/>
        </p:nvGrpSpPr>
        <p:grpSpPr bwMode="auto">
          <a:xfrm>
            <a:off x="6041494" y="4014908"/>
            <a:ext cx="708848" cy="392800"/>
            <a:chOff x="1767823" y="2053793"/>
            <a:chExt cx="945296" cy="523985"/>
          </a:xfrm>
        </p:grpSpPr>
        <p:sp>
          <p:nvSpPr>
            <p:cNvPr id="34" name="TextBox 33"/>
            <p:cNvSpPr txBox="1">
              <a:spLocks noChangeArrowheads="1"/>
            </p:cNvSpPr>
            <p:nvPr/>
          </p:nvSpPr>
          <p:spPr bwMode="auto">
            <a:xfrm>
              <a:off x="1940459" y="2053793"/>
              <a:ext cx="678083" cy="34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1100" b="0" i="0" u="none" strike="noStrike" kern="0" cap="none" spc="0" normalizeH="0" baseline="0" noProof="0">
                  <a:ln>
                    <a:noFill/>
                  </a:ln>
                  <a:solidFill>
                    <a:srgbClr val="041B31"/>
                  </a:solidFill>
                  <a:effectLst/>
                  <a:uLnTx/>
                  <a:uFillTx/>
                  <a:latin typeface="Raleway" pitchFamily="34" charset="0"/>
                  <a:ea typeface="MS PGothic" pitchFamily="34" charset="-128"/>
                </a:rPr>
                <a:t>2020</a:t>
              </a:r>
            </a:p>
          </p:txBody>
        </p:sp>
        <p:sp>
          <p:nvSpPr>
            <p:cNvPr id="35" name="TextBox 34"/>
            <p:cNvSpPr txBox="1">
              <a:spLocks noChangeArrowheads="1"/>
            </p:cNvSpPr>
            <p:nvPr/>
          </p:nvSpPr>
          <p:spPr bwMode="auto">
            <a:xfrm>
              <a:off x="1767823" y="2310910"/>
              <a:ext cx="945296" cy="26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700" b="0" i="1" u="none" strike="noStrike" kern="0" cap="none" spc="0" normalizeH="0" baseline="0" noProof="0">
                  <a:ln>
                    <a:noFill/>
                  </a:ln>
                  <a:solidFill>
                    <a:srgbClr val="7E7E7E"/>
                  </a:solidFill>
                  <a:effectLst/>
                  <a:uLnTx/>
                  <a:uFillTx/>
                  <a:latin typeface="Raleway Light" pitchFamily="34" charset="0"/>
                  <a:ea typeface="MS PGothic" pitchFamily="34" charset="-128"/>
                </a:rPr>
                <a:t>Subtitle here</a:t>
              </a:r>
            </a:p>
          </p:txBody>
        </p:sp>
      </p:grpSp>
      <p:grpSp>
        <p:nvGrpSpPr>
          <p:cNvPr id="36" name="Group 35"/>
          <p:cNvGrpSpPr>
            <a:grpSpLocks/>
          </p:cNvGrpSpPr>
          <p:nvPr/>
        </p:nvGrpSpPr>
        <p:grpSpPr bwMode="auto">
          <a:xfrm>
            <a:off x="6742359" y="4014908"/>
            <a:ext cx="708848" cy="392800"/>
            <a:chOff x="1767823" y="2053793"/>
            <a:chExt cx="945296" cy="523985"/>
          </a:xfrm>
        </p:grpSpPr>
        <p:sp>
          <p:nvSpPr>
            <p:cNvPr id="37" name="TextBox 36"/>
            <p:cNvSpPr txBox="1">
              <a:spLocks noChangeArrowheads="1"/>
            </p:cNvSpPr>
            <p:nvPr/>
          </p:nvSpPr>
          <p:spPr bwMode="auto">
            <a:xfrm>
              <a:off x="1957560" y="2053793"/>
              <a:ext cx="643879" cy="34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1100" b="0" i="0" u="none" strike="noStrike" kern="0" cap="none" spc="0" normalizeH="0" baseline="0" noProof="0">
                  <a:ln>
                    <a:noFill/>
                  </a:ln>
                  <a:solidFill>
                    <a:srgbClr val="041B31"/>
                  </a:solidFill>
                  <a:effectLst/>
                  <a:uLnTx/>
                  <a:uFillTx/>
                  <a:latin typeface="Raleway" pitchFamily="34" charset="0"/>
                  <a:ea typeface="MS PGothic" pitchFamily="34" charset="-128"/>
                </a:rPr>
                <a:t>2021</a:t>
              </a:r>
            </a:p>
          </p:txBody>
        </p:sp>
        <p:sp>
          <p:nvSpPr>
            <p:cNvPr id="38" name="TextBox 37"/>
            <p:cNvSpPr txBox="1">
              <a:spLocks noChangeArrowheads="1"/>
            </p:cNvSpPr>
            <p:nvPr/>
          </p:nvSpPr>
          <p:spPr bwMode="auto">
            <a:xfrm>
              <a:off x="1767823" y="2310910"/>
              <a:ext cx="945296" cy="26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700" b="0" i="1" u="none" strike="noStrike" kern="0" cap="none" spc="0" normalizeH="0" baseline="0" noProof="0">
                  <a:ln>
                    <a:noFill/>
                  </a:ln>
                  <a:solidFill>
                    <a:srgbClr val="7E7E7E"/>
                  </a:solidFill>
                  <a:effectLst/>
                  <a:uLnTx/>
                  <a:uFillTx/>
                  <a:latin typeface="Raleway Light" pitchFamily="34" charset="0"/>
                  <a:ea typeface="MS PGothic" pitchFamily="34" charset="-128"/>
                </a:rPr>
                <a:t>Subtitle here</a:t>
              </a:r>
            </a:p>
          </p:txBody>
        </p:sp>
      </p:grpSp>
      <p:grpSp>
        <p:nvGrpSpPr>
          <p:cNvPr id="39" name="Group 38"/>
          <p:cNvGrpSpPr>
            <a:grpSpLocks/>
          </p:cNvGrpSpPr>
          <p:nvPr/>
        </p:nvGrpSpPr>
        <p:grpSpPr bwMode="auto">
          <a:xfrm>
            <a:off x="7491754" y="4014908"/>
            <a:ext cx="708848" cy="392800"/>
            <a:chOff x="1768270" y="2053793"/>
            <a:chExt cx="944401" cy="523985"/>
          </a:xfrm>
        </p:grpSpPr>
        <p:sp>
          <p:nvSpPr>
            <p:cNvPr id="40" name="TextBox 39"/>
            <p:cNvSpPr txBox="1">
              <a:spLocks noChangeArrowheads="1"/>
            </p:cNvSpPr>
            <p:nvPr/>
          </p:nvSpPr>
          <p:spPr bwMode="auto">
            <a:xfrm>
              <a:off x="1948255" y="2053793"/>
              <a:ext cx="662491" cy="348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1100" b="0" i="0" u="none" strike="noStrike" kern="0" cap="none" spc="0" normalizeH="0" baseline="0" noProof="0">
                  <a:ln>
                    <a:noFill/>
                  </a:ln>
                  <a:solidFill>
                    <a:srgbClr val="041B31"/>
                  </a:solidFill>
                  <a:effectLst/>
                  <a:uLnTx/>
                  <a:uFillTx/>
                  <a:latin typeface="Raleway" pitchFamily="34" charset="0"/>
                  <a:ea typeface="MS PGothic" pitchFamily="34" charset="-128"/>
                </a:rPr>
                <a:t>2022</a:t>
              </a:r>
            </a:p>
          </p:txBody>
        </p:sp>
        <p:sp>
          <p:nvSpPr>
            <p:cNvPr id="41" name="TextBox 40"/>
            <p:cNvSpPr txBox="1">
              <a:spLocks noChangeArrowheads="1"/>
            </p:cNvSpPr>
            <p:nvPr/>
          </p:nvSpPr>
          <p:spPr bwMode="auto">
            <a:xfrm>
              <a:off x="1768270" y="2310910"/>
              <a:ext cx="944401" cy="2668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3600">
                  <a:solidFill>
                    <a:schemeClr val="tx1"/>
                  </a:solidFill>
                  <a:latin typeface="Lato Light" pitchFamily="34" charset="0"/>
                  <a:ea typeface="MS PGothic" pitchFamily="34" charset="-128"/>
                </a:defRPr>
              </a:lvl1pPr>
              <a:lvl2pPr marL="742950" indent="-285750" eaLnBrk="0" hangingPunct="0">
                <a:defRPr sz="3600">
                  <a:solidFill>
                    <a:schemeClr val="tx1"/>
                  </a:solidFill>
                  <a:latin typeface="Lato Light" pitchFamily="34" charset="0"/>
                  <a:ea typeface="MS PGothic" pitchFamily="34" charset="-128"/>
                </a:defRPr>
              </a:lvl2pPr>
              <a:lvl3pPr marL="1143000" indent="-228600" eaLnBrk="0" hangingPunct="0">
                <a:defRPr sz="3600">
                  <a:solidFill>
                    <a:schemeClr val="tx1"/>
                  </a:solidFill>
                  <a:latin typeface="Lato Light" pitchFamily="34" charset="0"/>
                  <a:ea typeface="MS PGothic" pitchFamily="34" charset="-128"/>
                </a:defRPr>
              </a:lvl3pPr>
              <a:lvl4pPr marL="1600200" indent="-228600" eaLnBrk="0" hangingPunct="0">
                <a:defRPr sz="3600">
                  <a:solidFill>
                    <a:schemeClr val="tx1"/>
                  </a:solidFill>
                  <a:latin typeface="Lato Light" pitchFamily="34" charset="0"/>
                  <a:ea typeface="MS PGothic" pitchFamily="34" charset="-128"/>
                </a:defRPr>
              </a:lvl4pPr>
              <a:lvl5pPr marL="2057400" indent="-228600" eaLnBrk="0" hangingPunct="0">
                <a:defRPr sz="3600">
                  <a:solidFill>
                    <a:schemeClr val="tx1"/>
                  </a:solidFill>
                  <a:latin typeface="Lato Light" pitchFamily="34" charset="0"/>
                  <a:ea typeface="MS PGothic" pitchFamily="34" charset="-128"/>
                </a:defRPr>
              </a:lvl5pPr>
              <a:lvl6pPr marL="25146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6pPr>
              <a:lvl7pPr marL="29718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7pPr>
              <a:lvl8pPr marL="34290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8pPr>
              <a:lvl9pPr marL="3886200" indent="-228600" defTabSz="1827213" eaLnBrk="0" fontAlgn="base" hangingPunct="0">
                <a:spcBef>
                  <a:spcPct val="0"/>
                </a:spcBef>
                <a:spcAft>
                  <a:spcPct val="0"/>
                </a:spcAft>
                <a:defRPr sz="3600">
                  <a:solidFill>
                    <a:schemeClr val="tx1"/>
                  </a:solidFill>
                  <a:latin typeface="Lato Light" pitchFamily="34" charset="0"/>
                  <a:ea typeface="MS PGothic" pitchFamily="34"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id-ID" altLang="zh-CN" sz="700" b="0" i="1" u="none" strike="noStrike" kern="0" cap="none" spc="0" normalizeH="0" baseline="0" noProof="0">
                  <a:ln>
                    <a:noFill/>
                  </a:ln>
                  <a:solidFill>
                    <a:srgbClr val="7E7E7E"/>
                  </a:solidFill>
                  <a:effectLst/>
                  <a:uLnTx/>
                  <a:uFillTx/>
                  <a:latin typeface="Raleway Light" pitchFamily="34" charset="0"/>
                  <a:ea typeface="MS PGothic" pitchFamily="34" charset="-128"/>
                </a:rPr>
                <a:t>Subtitle here</a:t>
              </a:r>
            </a:p>
          </p:txBody>
        </p:sp>
      </p:grpSp>
      <p:grpSp>
        <p:nvGrpSpPr>
          <p:cNvPr id="42" name="Group 4"/>
          <p:cNvGrpSpPr>
            <a:grpSpLocks noChangeAspect="1"/>
          </p:cNvGrpSpPr>
          <p:nvPr/>
        </p:nvGrpSpPr>
        <p:grpSpPr bwMode="auto">
          <a:xfrm rot="10800000">
            <a:off x="1042565" y="3175097"/>
            <a:ext cx="454742" cy="548640"/>
            <a:chOff x="347" y="3344"/>
            <a:chExt cx="586" cy="707"/>
          </a:xfrm>
          <a:solidFill>
            <a:srgbClr val="C42A13"/>
          </a:solidFill>
        </p:grpSpPr>
        <p:sp>
          <p:nvSpPr>
            <p:cNvPr id="43"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marL="0" marR="0" lvl="0" indent="0" algn="ctr" defTabSz="685663"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FFFFFF"/>
                  </a:solidFill>
                  <a:effectLst/>
                  <a:uLnTx/>
                  <a:uFillTx/>
                  <a:latin typeface="Lato Black"/>
                  <a:ea typeface="+mn-ea"/>
                  <a:cs typeface="Lato Black"/>
                </a:rPr>
                <a:t>10K</a:t>
              </a:r>
              <a:endParaRPr kumimoji="0" lang="en-US" sz="1200" b="0" i="0" u="none" strike="noStrike" kern="0" cap="none" spc="0" normalizeH="0" baseline="0" noProof="0" dirty="0">
                <a:ln>
                  <a:noFill/>
                </a:ln>
                <a:solidFill>
                  <a:srgbClr val="FFFFFF"/>
                </a:solidFill>
                <a:effectLst/>
                <a:uLnTx/>
                <a:uFillTx/>
                <a:latin typeface="Lato Black"/>
                <a:ea typeface="+mn-ea"/>
                <a:cs typeface="Lato Black"/>
              </a:endParaRPr>
            </a:p>
          </p:txBody>
        </p:sp>
        <p:sp>
          <p:nvSpPr>
            <p:cNvPr id="44"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Raleway Light"/>
                <a:ea typeface="+mn-ea"/>
              </a:endParaRPr>
            </a:p>
          </p:txBody>
        </p:sp>
      </p:grpSp>
      <p:grpSp>
        <p:nvGrpSpPr>
          <p:cNvPr id="45" name="Group 4"/>
          <p:cNvGrpSpPr>
            <a:grpSpLocks noChangeAspect="1"/>
          </p:cNvGrpSpPr>
          <p:nvPr/>
        </p:nvGrpSpPr>
        <p:grpSpPr bwMode="auto">
          <a:xfrm rot="10800000">
            <a:off x="1772327" y="3113551"/>
            <a:ext cx="454742" cy="548640"/>
            <a:chOff x="347" y="3344"/>
            <a:chExt cx="586" cy="707"/>
          </a:xfrm>
          <a:solidFill>
            <a:srgbClr val="C42A13"/>
          </a:solidFill>
        </p:grpSpPr>
        <p:sp>
          <p:nvSpPr>
            <p:cNvPr id="46" name="Oval 5"/>
            <p:cNvSpPr>
              <a:spLocks noChangeArrowheads="1"/>
            </p:cNvSpPr>
            <p:nvPr/>
          </p:nvSpPr>
          <p:spPr bwMode="auto">
            <a:xfrm rot="10800000">
              <a:off x="347" y="3466"/>
              <a:ext cx="586" cy="585"/>
            </a:xfrm>
            <a:prstGeom prst="ellipse">
              <a:avLst/>
            </a:prstGeom>
            <a:solidFill>
              <a:srgbClr val="F9711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marL="0" marR="0" lvl="0" indent="0" algn="ctr" defTabSz="685663"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FFFFFF"/>
                  </a:solidFill>
                  <a:effectLst/>
                  <a:uLnTx/>
                  <a:uFillTx/>
                  <a:latin typeface="Lato Black"/>
                  <a:ea typeface="+mn-ea"/>
                  <a:cs typeface="Lato Black"/>
                </a:rPr>
                <a:t>20K</a:t>
              </a:r>
              <a:endParaRPr kumimoji="0" lang="en-US" sz="1200" b="0" i="0" u="none" strike="noStrike" kern="0" cap="none" spc="0" normalizeH="0" baseline="0" noProof="0" dirty="0">
                <a:ln>
                  <a:noFill/>
                </a:ln>
                <a:solidFill>
                  <a:srgbClr val="FFFFFF"/>
                </a:solidFill>
                <a:effectLst/>
                <a:uLnTx/>
                <a:uFillTx/>
                <a:latin typeface="Lato Black"/>
                <a:ea typeface="+mn-ea"/>
                <a:cs typeface="Lato Black"/>
              </a:endParaRPr>
            </a:p>
          </p:txBody>
        </p:sp>
        <p:sp>
          <p:nvSpPr>
            <p:cNvPr id="47"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solidFill>
              <a:srgbClr val="F971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Raleway Light"/>
                <a:ea typeface="+mn-ea"/>
              </a:endParaRPr>
            </a:p>
          </p:txBody>
        </p:sp>
      </p:grpSp>
      <p:grpSp>
        <p:nvGrpSpPr>
          <p:cNvPr id="48" name="Group 4"/>
          <p:cNvGrpSpPr>
            <a:grpSpLocks noChangeAspect="1"/>
          </p:cNvGrpSpPr>
          <p:nvPr/>
        </p:nvGrpSpPr>
        <p:grpSpPr bwMode="auto">
          <a:xfrm rot="10800000">
            <a:off x="2484504" y="3008043"/>
            <a:ext cx="454742" cy="548640"/>
            <a:chOff x="347" y="3344"/>
            <a:chExt cx="586" cy="707"/>
          </a:xfrm>
          <a:solidFill>
            <a:srgbClr val="C42A13"/>
          </a:solidFill>
        </p:grpSpPr>
        <p:sp>
          <p:nvSpPr>
            <p:cNvPr id="49" name="Oval 5"/>
            <p:cNvSpPr>
              <a:spLocks noChangeArrowheads="1"/>
            </p:cNvSpPr>
            <p:nvPr/>
          </p:nvSpPr>
          <p:spPr bwMode="auto">
            <a:xfrm rot="10800000">
              <a:off x="347" y="3466"/>
              <a:ext cx="586" cy="585"/>
            </a:xfrm>
            <a:prstGeom prst="ellipse">
              <a:avLst/>
            </a:prstGeom>
            <a:solidFill>
              <a:srgbClr val="92AF2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marL="0" marR="0" lvl="0" indent="0" algn="ctr" defTabSz="685663"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a:ln>
                    <a:noFill/>
                  </a:ln>
                  <a:solidFill>
                    <a:srgbClr val="FFFFFF"/>
                  </a:solidFill>
                  <a:effectLst/>
                  <a:uLnTx/>
                  <a:uFillTx/>
                  <a:latin typeface="Lato Black"/>
                  <a:ea typeface="+mn-ea"/>
                  <a:cs typeface="Lato Black"/>
                </a:rPr>
                <a:t>30K</a:t>
              </a:r>
            </a:p>
          </p:txBody>
        </p:sp>
        <p:sp>
          <p:nvSpPr>
            <p:cNvPr id="50"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solidFill>
              <a:srgbClr val="92AF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Raleway Light"/>
                <a:ea typeface="+mn-ea"/>
              </a:endParaRPr>
            </a:p>
          </p:txBody>
        </p:sp>
      </p:grpSp>
      <p:grpSp>
        <p:nvGrpSpPr>
          <p:cNvPr id="51" name="Group 4"/>
          <p:cNvGrpSpPr>
            <a:grpSpLocks noChangeAspect="1"/>
          </p:cNvGrpSpPr>
          <p:nvPr/>
        </p:nvGrpSpPr>
        <p:grpSpPr bwMode="auto">
          <a:xfrm rot="10800000">
            <a:off x="3240642" y="2858573"/>
            <a:ext cx="454742" cy="548640"/>
            <a:chOff x="347" y="3344"/>
            <a:chExt cx="586" cy="707"/>
          </a:xfrm>
          <a:solidFill>
            <a:srgbClr val="C42A13"/>
          </a:solidFill>
        </p:grpSpPr>
        <p:sp>
          <p:nvSpPr>
            <p:cNvPr id="52" name="Oval 5"/>
            <p:cNvSpPr>
              <a:spLocks noChangeArrowheads="1"/>
            </p:cNvSpPr>
            <p:nvPr/>
          </p:nvSpPr>
          <p:spPr bwMode="auto">
            <a:xfrm rot="10800000">
              <a:off x="347" y="3466"/>
              <a:ext cx="586" cy="585"/>
            </a:xfrm>
            <a:prstGeom prst="ellipse">
              <a:avLst/>
            </a:prstGeom>
            <a:solidFill>
              <a:srgbClr val="38B28A"/>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marL="0" marR="0" lvl="0" indent="0" algn="ctr" defTabSz="685663"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FFFFFF"/>
                  </a:solidFill>
                  <a:effectLst/>
                  <a:uLnTx/>
                  <a:uFillTx/>
                  <a:latin typeface="Lato Black"/>
                  <a:ea typeface="+mn-ea"/>
                  <a:cs typeface="Lato Black"/>
                </a:rPr>
                <a:t>40K</a:t>
              </a:r>
              <a:endParaRPr kumimoji="0" lang="en-US" sz="1200" b="0" i="0" u="none" strike="noStrike" kern="0" cap="none" spc="0" normalizeH="0" baseline="0" noProof="0" dirty="0">
                <a:ln>
                  <a:noFill/>
                </a:ln>
                <a:solidFill>
                  <a:srgbClr val="FFFFFF"/>
                </a:solidFill>
                <a:effectLst/>
                <a:uLnTx/>
                <a:uFillTx/>
                <a:latin typeface="Lato Black"/>
                <a:ea typeface="+mn-ea"/>
                <a:cs typeface="Lato Black"/>
              </a:endParaRPr>
            </a:p>
          </p:txBody>
        </p:sp>
        <p:sp>
          <p:nvSpPr>
            <p:cNvPr id="53"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solidFill>
              <a:srgbClr val="38B2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Raleway Light"/>
                <a:ea typeface="+mn-ea"/>
              </a:endParaRPr>
            </a:p>
          </p:txBody>
        </p:sp>
      </p:grpSp>
      <p:grpSp>
        <p:nvGrpSpPr>
          <p:cNvPr id="54" name="Group 4"/>
          <p:cNvGrpSpPr>
            <a:grpSpLocks noChangeAspect="1"/>
          </p:cNvGrpSpPr>
          <p:nvPr/>
        </p:nvGrpSpPr>
        <p:grpSpPr bwMode="auto">
          <a:xfrm rot="10800000">
            <a:off x="3944026" y="2647557"/>
            <a:ext cx="454742" cy="548640"/>
            <a:chOff x="347" y="3344"/>
            <a:chExt cx="586" cy="707"/>
          </a:xfrm>
          <a:solidFill>
            <a:srgbClr val="C42A13"/>
          </a:solidFill>
        </p:grpSpPr>
        <p:sp>
          <p:nvSpPr>
            <p:cNvPr id="55" name="Oval 5"/>
            <p:cNvSpPr>
              <a:spLocks noChangeArrowheads="1"/>
            </p:cNvSpPr>
            <p:nvPr/>
          </p:nvSpPr>
          <p:spPr bwMode="auto">
            <a:xfrm rot="10800000">
              <a:off x="347" y="3466"/>
              <a:ext cx="586" cy="585"/>
            </a:xfrm>
            <a:prstGeom prst="ellipse">
              <a:avLst/>
            </a:prstGeom>
            <a:solidFill>
              <a:srgbClr val="16749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marL="0" marR="0" lvl="0" indent="0" algn="ctr" defTabSz="685663"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FFFFFF"/>
                  </a:solidFill>
                  <a:effectLst/>
                  <a:uLnTx/>
                  <a:uFillTx/>
                  <a:latin typeface="Lato Black"/>
                  <a:ea typeface="+mn-ea"/>
                  <a:cs typeface="Lato Black"/>
                </a:rPr>
                <a:t>50K</a:t>
              </a:r>
              <a:endParaRPr kumimoji="0" lang="en-US" sz="1200" b="0" i="0" u="none" strike="noStrike" kern="0" cap="none" spc="0" normalizeH="0" baseline="0" noProof="0" dirty="0">
                <a:ln>
                  <a:noFill/>
                </a:ln>
                <a:solidFill>
                  <a:srgbClr val="FFFFFF"/>
                </a:solidFill>
                <a:effectLst/>
                <a:uLnTx/>
                <a:uFillTx/>
                <a:latin typeface="Lato Black"/>
                <a:ea typeface="+mn-ea"/>
                <a:cs typeface="Lato Black"/>
              </a:endParaRPr>
            </a:p>
          </p:txBody>
        </p:sp>
        <p:sp>
          <p:nvSpPr>
            <p:cNvPr id="56"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solidFill>
              <a:srgbClr val="16749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Raleway Light"/>
                <a:ea typeface="+mn-ea"/>
              </a:endParaRPr>
            </a:p>
          </p:txBody>
        </p:sp>
      </p:grpSp>
      <p:grpSp>
        <p:nvGrpSpPr>
          <p:cNvPr id="57" name="Group 4"/>
          <p:cNvGrpSpPr>
            <a:grpSpLocks noChangeAspect="1"/>
          </p:cNvGrpSpPr>
          <p:nvPr/>
        </p:nvGrpSpPr>
        <p:grpSpPr bwMode="auto">
          <a:xfrm rot="10800000">
            <a:off x="4656203" y="2471711"/>
            <a:ext cx="454742" cy="548640"/>
            <a:chOff x="347" y="3344"/>
            <a:chExt cx="586" cy="707"/>
          </a:xfrm>
          <a:solidFill>
            <a:srgbClr val="C42A13"/>
          </a:solidFill>
        </p:grpSpPr>
        <p:sp>
          <p:nvSpPr>
            <p:cNvPr id="58" name="Oval 5"/>
            <p:cNvSpPr>
              <a:spLocks noChangeArrowheads="1"/>
            </p:cNvSpPr>
            <p:nvPr/>
          </p:nvSpPr>
          <p:spPr bwMode="auto">
            <a:xfrm rot="10800000">
              <a:off x="347" y="3466"/>
              <a:ext cx="586" cy="585"/>
            </a:xfrm>
            <a:prstGeom prst="ellipse">
              <a:avLst/>
            </a:prstGeom>
            <a:solidFill>
              <a:srgbClr val="041B31"/>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marL="0" marR="0" lvl="0" indent="0" algn="ctr" defTabSz="685663"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FFFFFF"/>
                  </a:solidFill>
                  <a:effectLst/>
                  <a:uLnTx/>
                  <a:uFillTx/>
                  <a:latin typeface="Lato Black"/>
                  <a:ea typeface="+mn-ea"/>
                  <a:cs typeface="Lato Black"/>
                </a:rPr>
                <a:t>60K</a:t>
              </a:r>
              <a:endParaRPr kumimoji="0" lang="en-US" sz="1200" b="0" i="0" u="none" strike="noStrike" kern="0" cap="none" spc="0" normalizeH="0" baseline="0" noProof="0" dirty="0">
                <a:ln>
                  <a:noFill/>
                </a:ln>
                <a:solidFill>
                  <a:srgbClr val="FFFFFF"/>
                </a:solidFill>
                <a:effectLst/>
                <a:uLnTx/>
                <a:uFillTx/>
                <a:latin typeface="Lato Black"/>
                <a:ea typeface="+mn-ea"/>
                <a:cs typeface="Lato Black"/>
              </a:endParaRPr>
            </a:p>
          </p:txBody>
        </p:sp>
        <p:sp>
          <p:nvSpPr>
            <p:cNvPr id="59"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solidFill>
              <a:srgbClr val="041B3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Raleway Light"/>
                <a:ea typeface="+mn-ea"/>
              </a:endParaRPr>
            </a:p>
          </p:txBody>
        </p:sp>
      </p:grpSp>
      <p:grpSp>
        <p:nvGrpSpPr>
          <p:cNvPr id="60" name="Group 4"/>
          <p:cNvGrpSpPr>
            <a:grpSpLocks noChangeAspect="1"/>
          </p:cNvGrpSpPr>
          <p:nvPr/>
        </p:nvGrpSpPr>
        <p:grpSpPr bwMode="auto">
          <a:xfrm rot="10800000">
            <a:off x="5403549" y="2243111"/>
            <a:ext cx="454742" cy="548640"/>
            <a:chOff x="347" y="3344"/>
            <a:chExt cx="586" cy="707"/>
          </a:xfrm>
          <a:solidFill>
            <a:srgbClr val="C42A13"/>
          </a:solidFill>
        </p:grpSpPr>
        <p:sp>
          <p:nvSpPr>
            <p:cNvPr id="61" name="Oval 5"/>
            <p:cNvSpPr>
              <a:spLocks noChangeArrowheads="1"/>
            </p:cNvSpPr>
            <p:nvPr/>
          </p:nvSpPr>
          <p:spPr bwMode="auto">
            <a:xfrm rot="10800000">
              <a:off x="347" y="3466"/>
              <a:ext cx="586" cy="5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marL="0" marR="0" lvl="0" indent="0" algn="ctr" defTabSz="685663"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FFFFFF"/>
                  </a:solidFill>
                  <a:effectLst/>
                  <a:uLnTx/>
                  <a:uFillTx/>
                  <a:latin typeface="Lato Black"/>
                  <a:ea typeface="+mn-ea"/>
                  <a:cs typeface="Lato Black"/>
                </a:rPr>
                <a:t>70K</a:t>
              </a:r>
              <a:endParaRPr kumimoji="0" lang="en-US" sz="1200" b="0" i="0" u="none" strike="noStrike" kern="0" cap="none" spc="0" normalizeH="0" baseline="0" noProof="0" dirty="0">
                <a:ln>
                  <a:noFill/>
                </a:ln>
                <a:solidFill>
                  <a:srgbClr val="FFFFFF"/>
                </a:solidFill>
                <a:effectLst/>
                <a:uLnTx/>
                <a:uFillTx/>
                <a:latin typeface="Lato Black"/>
                <a:ea typeface="+mn-ea"/>
                <a:cs typeface="Lato Black"/>
              </a:endParaRPr>
            </a:p>
          </p:txBody>
        </p:sp>
        <p:sp>
          <p:nvSpPr>
            <p:cNvPr id="62"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Raleway Light"/>
                <a:ea typeface="+mn-ea"/>
              </a:endParaRPr>
            </a:p>
          </p:txBody>
        </p:sp>
      </p:grpSp>
      <p:grpSp>
        <p:nvGrpSpPr>
          <p:cNvPr id="63" name="Group 4"/>
          <p:cNvGrpSpPr>
            <a:grpSpLocks noChangeAspect="1"/>
          </p:cNvGrpSpPr>
          <p:nvPr/>
        </p:nvGrpSpPr>
        <p:grpSpPr bwMode="auto">
          <a:xfrm rot="10800000">
            <a:off x="6124518" y="2023303"/>
            <a:ext cx="454742" cy="548640"/>
            <a:chOff x="347" y="3344"/>
            <a:chExt cx="586" cy="707"/>
          </a:xfrm>
          <a:solidFill>
            <a:srgbClr val="C42A13"/>
          </a:solidFill>
        </p:grpSpPr>
        <p:sp>
          <p:nvSpPr>
            <p:cNvPr id="64" name="Oval 5"/>
            <p:cNvSpPr>
              <a:spLocks noChangeArrowheads="1"/>
            </p:cNvSpPr>
            <p:nvPr/>
          </p:nvSpPr>
          <p:spPr bwMode="auto">
            <a:xfrm rot="10800000">
              <a:off x="347" y="3466"/>
              <a:ext cx="586" cy="585"/>
            </a:xfrm>
            <a:prstGeom prst="ellipse">
              <a:avLst/>
            </a:prstGeom>
            <a:solidFill>
              <a:srgbClr val="F9711C"/>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marL="0" marR="0" lvl="0" indent="0" algn="ctr" defTabSz="685663"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FFFFFF"/>
                  </a:solidFill>
                  <a:effectLst/>
                  <a:uLnTx/>
                  <a:uFillTx/>
                  <a:latin typeface="Lato Black"/>
                  <a:ea typeface="+mn-ea"/>
                  <a:cs typeface="Lato Black"/>
                </a:rPr>
                <a:t>80K</a:t>
              </a:r>
              <a:endParaRPr kumimoji="0" lang="en-US" sz="1200" b="0" i="0" u="none" strike="noStrike" kern="0" cap="none" spc="0" normalizeH="0" baseline="0" noProof="0" dirty="0">
                <a:ln>
                  <a:noFill/>
                </a:ln>
                <a:solidFill>
                  <a:srgbClr val="FFFFFF"/>
                </a:solidFill>
                <a:effectLst/>
                <a:uLnTx/>
                <a:uFillTx/>
                <a:latin typeface="Lato Black"/>
                <a:ea typeface="+mn-ea"/>
                <a:cs typeface="Lato Black"/>
              </a:endParaRPr>
            </a:p>
          </p:txBody>
        </p:sp>
        <p:sp>
          <p:nvSpPr>
            <p:cNvPr id="65"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solidFill>
              <a:srgbClr val="F9711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Raleway Light"/>
                <a:ea typeface="+mn-ea"/>
              </a:endParaRPr>
            </a:p>
          </p:txBody>
        </p:sp>
      </p:grpSp>
      <p:grpSp>
        <p:nvGrpSpPr>
          <p:cNvPr id="66" name="Group 4"/>
          <p:cNvGrpSpPr>
            <a:grpSpLocks noChangeAspect="1"/>
          </p:cNvGrpSpPr>
          <p:nvPr/>
        </p:nvGrpSpPr>
        <p:grpSpPr bwMode="auto">
          <a:xfrm rot="10800000">
            <a:off x="6845488" y="1768326"/>
            <a:ext cx="454742" cy="548640"/>
            <a:chOff x="347" y="3344"/>
            <a:chExt cx="586" cy="707"/>
          </a:xfrm>
          <a:solidFill>
            <a:srgbClr val="C42A13"/>
          </a:solidFill>
        </p:grpSpPr>
        <p:sp>
          <p:nvSpPr>
            <p:cNvPr id="67" name="Oval 5"/>
            <p:cNvSpPr>
              <a:spLocks noChangeArrowheads="1"/>
            </p:cNvSpPr>
            <p:nvPr/>
          </p:nvSpPr>
          <p:spPr bwMode="auto">
            <a:xfrm rot="10800000">
              <a:off x="347" y="3466"/>
              <a:ext cx="586" cy="585"/>
            </a:xfrm>
            <a:prstGeom prst="ellipse">
              <a:avLst/>
            </a:prstGeom>
            <a:solidFill>
              <a:srgbClr val="92AF27"/>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marL="0" marR="0" lvl="0" indent="0" algn="ctr" defTabSz="685663"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FFFFFF"/>
                  </a:solidFill>
                  <a:effectLst/>
                  <a:uLnTx/>
                  <a:uFillTx/>
                  <a:latin typeface="Lato Black"/>
                  <a:ea typeface="+mn-ea"/>
                  <a:cs typeface="Lato Black"/>
                </a:rPr>
                <a:t>90K</a:t>
              </a:r>
              <a:endParaRPr kumimoji="0" lang="en-US" sz="1200" b="0" i="0" u="none" strike="noStrike" kern="0" cap="none" spc="0" normalizeH="0" baseline="0" noProof="0" dirty="0">
                <a:ln>
                  <a:noFill/>
                </a:ln>
                <a:solidFill>
                  <a:srgbClr val="FFFFFF"/>
                </a:solidFill>
                <a:effectLst/>
                <a:uLnTx/>
                <a:uFillTx/>
                <a:latin typeface="Lato Black"/>
                <a:ea typeface="+mn-ea"/>
                <a:cs typeface="Lato Black"/>
              </a:endParaRPr>
            </a:p>
          </p:txBody>
        </p:sp>
        <p:sp>
          <p:nvSpPr>
            <p:cNvPr id="68"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solidFill>
              <a:srgbClr val="92AF2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Raleway Light"/>
                <a:ea typeface="+mn-ea"/>
              </a:endParaRPr>
            </a:p>
          </p:txBody>
        </p:sp>
      </p:grpSp>
      <p:grpSp>
        <p:nvGrpSpPr>
          <p:cNvPr id="69" name="Group 4"/>
          <p:cNvGrpSpPr>
            <a:grpSpLocks noChangeAspect="1"/>
          </p:cNvGrpSpPr>
          <p:nvPr/>
        </p:nvGrpSpPr>
        <p:grpSpPr bwMode="auto">
          <a:xfrm rot="10800000">
            <a:off x="7584042" y="1267164"/>
            <a:ext cx="454742" cy="548640"/>
            <a:chOff x="347" y="3344"/>
            <a:chExt cx="586" cy="707"/>
          </a:xfrm>
          <a:solidFill>
            <a:srgbClr val="C42A13"/>
          </a:solidFill>
        </p:grpSpPr>
        <p:sp>
          <p:nvSpPr>
            <p:cNvPr id="70" name="Oval 5"/>
            <p:cNvSpPr>
              <a:spLocks noChangeArrowheads="1"/>
            </p:cNvSpPr>
            <p:nvPr/>
          </p:nvSpPr>
          <p:spPr bwMode="auto">
            <a:xfrm rot="10800000">
              <a:off x="347" y="3466"/>
              <a:ext cx="586" cy="585"/>
            </a:xfrm>
            <a:prstGeom prst="ellipse">
              <a:avLst/>
            </a:prstGeom>
            <a:solidFill>
              <a:srgbClr val="38B28A"/>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nchor="ctr"/>
            <a:lstStyle/>
            <a:p>
              <a:pPr marL="0" marR="0" lvl="0" indent="0" algn="ctr" defTabSz="685663"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dirty="0" smtClean="0">
                  <a:ln>
                    <a:noFill/>
                  </a:ln>
                  <a:solidFill>
                    <a:srgbClr val="FFFFFF"/>
                  </a:solidFill>
                  <a:effectLst/>
                  <a:uLnTx/>
                  <a:uFillTx/>
                  <a:latin typeface="Lato Black"/>
                  <a:ea typeface="+mn-ea"/>
                  <a:cs typeface="Lato Black"/>
                </a:rPr>
                <a:t>100</a:t>
              </a:r>
              <a:endParaRPr kumimoji="0" lang="en-US" sz="1200" b="0" i="0" u="none" strike="noStrike" kern="0" cap="none" spc="0" normalizeH="0" baseline="0" noProof="0" dirty="0">
                <a:ln>
                  <a:noFill/>
                </a:ln>
                <a:solidFill>
                  <a:srgbClr val="FFFFFF"/>
                </a:solidFill>
                <a:effectLst/>
                <a:uLnTx/>
                <a:uFillTx/>
                <a:latin typeface="Lato Black"/>
                <a:ea typeface="+mn-ea"/>
                <a:cs typeface="Lato Black"/>
              </a:endParaRPr>
            </a:p>
          </p:txBody>
        </p:sp>
        <p:sp>
          <p:nvSpPr>
            <p:cNvPr id="71" name="Freeform 6"/>
            <p:cNvSpPr>
              <a:spLocks/>
            </p:cNvSpPr>
            <p:nvPr/>
          </p:nvSpPr>
          <p:spPr bwMode="auto">
            <a:xfrm>
              <a:off x="433" y="3344"/>
              <a:ext cx="414" cy="207"/>
            </a:xfrm>
            <a:custGeom>
              <a:avLst/>
              <a:gdLst>
                <a:gd name="T0" fmla="*/ 0 w 414"/>
                <a:gd name="T1" fmla="*/ 207 h 207"/>
                <a:gd name="T2" fmla="*/ 206 w 414"/>
                <a:gd name="T3" fmla="*/ 0 h 207"/>
                <a:gd name="T4" fmla="*/ 414 w 414"/>
                <a:gd name="T5" fmla="*/ 207 h 207"/>
                <a:gd name="T6" fmla="*/ 0 w 414"/>
                <a:gd name="T7" fmla="*/ 207 h 207"/>
              </a:gdLst>
              <a:ahLst/>
              <a:cxnLst>
                <a:cxn ang="0">
                  <a:pos x="T0" y="T1"/>
                </a:cxn>
                <a:cxn ang="0">
                  <a:pos x="T2" y="T3"/>
                </a:cxn>
                <a:cxn ang="0">
                  <a:pos x="T4" y="T5"/>
                </a:cxn>
                <a:cxn ang="0">
                  <a:pos x="T6" y="T7"/>
                </a:cxn>
              </a:cxnLst>
              <a:rect l="0" t="0" r="r" b="b"/>
              <a:pathLst>
                <a:path w="414" h="207">
                  <a:moveTo>
                    <a:pt x="0" y="207"/>
                  </a:moveTo>
                  <a:lnTo>
                    <a:pt x="206" y="0"/>
                  </a:lnTo>
                  <a:lnTo>
                    <a:pt x="414" y="207"/>
                  </a:lnTo>
                  <a:lnTo>
                    <a:pt x="0" y="207"/>
                  </a:lnTo>
                  <a:close/>
                </a:path>
              </a:pathLst>
            </a:custGeom>
            <a:solidFill>
              <a:srgbClr val="38B28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6856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latin typeface="Raleway Light"/>
                <a:ea typeface="+mn-ea"/>
              </a:endParaRPr>
            </a:p>
          </p:txBody>
        </p:sp>
      </p:grpSp>
      <p:sp>
        <p:nvSpPr>
          <p:cNvPr id="72" name="Content Placeholder 2"/>
          <p:cNvSpPr txBox="1">
            <a:spLocks/>
          </p:cNvSpPr>
          <p:nvPr/>
        </p:nvSpPr>
        <p:spPr bwMode="auto">
          <a:xfrm>
            <a:off x="698204" y="1052351"/>
            <a:ext cx="4024735" cy="1264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19" tIns="45710" rIns="91419" bIns="45710"/>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lvl="0" defTabSz="685663">
              <a:spcBef>
                <a:spcPct val="20000"/>
              </a:spcBef>
              <a:defRPr/>
            </a:pPr>
            <a:r>
              <a:rPr lang="zh-CN" altLang="en-US" b="1" kern="0" dirty="0">
                <a:solidFill>
                  <a:srgbClr val="E74C2E"/>
                </a:solidFill>
                <a:latin typeface="微软雅黑" pitchFamily="34" charset="-122"/>
                <a:ea typeface="微软雅黑" pitchFamily="34" charset="-122"/>
                <a:cs typeface="Raleway"/>
              </a:rPr>
              <a:t>输入你的</a:t>
            </a:r>
            <a:r>
              <a:rPr lang="zh-CN" altLang="en-US" b="1" kern="0" dirty="0" smtClean="0">
                <a:solidFill>
                  <a:srgbClr val="E74C2E"/>
                </a:solidFill>
                <a:latin typeface="微软雅黑" pitchFamily="34" charset="-122"/>
                <a:ea typeface="微软雅黑" pitchFamily="34" charset="-122"/>
                <a:cs typeface="Raleway"/>
              </a:rPr>
              <a:t>标题</a:t>
            </a:r>
            <a:endParaRPr lang="en-US" altLang="zh-CN" b="1" kern="0" dirty="0" smtClean="0">
              <a:solidFill>
                <a:srgbClr val="E74C2E"/>
              </a:solidFill>
              <a:latin typeface="微软雅黑" pitchFamily="34" charset="-122"/>
              <a:ea typeface="微软雅黑" pitchFamily="34" charset="-122"/>
              <a:cs typeface="Raleway"/>
            </a:endParaRPr>
          </a:p>
          <a:p>
            <a:pPr defTabSz="685663">
              <a:spcBef>
                <a:spcPct val="20000"/>
              </a:spcBef>
              <a:defRPr/>
            </a:pPr>
            <a:r>
              <a:rPr lang="zh-CN" altLang="en-US" sz="800" kern="0" dirty="0">
                <a:solidFill>
                  <a:srgbClr val="7E7E7E"/>
                </a:solidFill>
                <a:latin typeface="微软雅黑" pitchFamily="34" charset="-122"/>
                <a:ea typeface="微软雅黑" pitchFamily="34" charset="-122"/>
                <a:cs typeface="Raleway Light"/>
              </a:rPr>
              <a:t>这里输入简单的文字概述里输入简单文字概述输入简单的文字概述里输入输入</a:t>
            </a:r>
            <a:r>
              <a:rPr lang="zh-CN" altLang="en-US" sz="800" kern="0" dirty="0" smtClean="0">
                <a:solidFill>
                  <a:srgbClr val="7E7E7E"/>
                </a:solidFill>
                <a:latin typeface="微软雅黑" pitchFamily="34" charset="-122"/>
                <a:ea typeface="微软雅黑" pitchFamily="34" charset="-122"/>
                <a:cs typeface="Raleway Light"/>
              </a:rPr>
              <a:t>里这里</a:t>
            </a:r>
            <a:r>
              <a:rPr lang="zh-CN" altLang="en-US" sz="800" kern="0" dirty="0">
                <a:solidFill>
                  <a:srgbClr val="7E7E7E"/>
                </a:solidFill>
                <a:latin typeface="微软雅黑" pitchFamily="34" charset="-122"/>
                <a:ea typeface="微软雅黑" pitchFamily="34" charset="-122"/>
                <a:cs typeface="Raleway Light"/>
              </a:rPr>
              <a:t>输入简单的文字概述里输入简单文字概述输入简单的</a:t>
            </a:r>
            <a:r>
              <a:rPr lang="zh-CN" altLang="en-US" sz="800" kern="0" dirty="0" smtClean="0">
                <a:solidFill>
                  <a:srgbClr val="7E7E7E"/>
                </a:solidFill>
                <a:latin typeface="微软雅黑" pitchFamily="34" charset="-122"/>
                <a:ea typeface="微软雅黑" pitchFamily="34" charset="-122"/>
                <a:cs typeface="Raleway Light"/>
              </a:rPr>
              <a:t>文字</a:t>
            </a:r>
            <a:r>
              <a:rPr lang="zh-CN" altLang="en-US" sz="800" kern="0" dirty="0">
                <a:solidFill>
                  <a:srgbClr val="7E7E7E"/>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这里输入简单的文字概述里输入简单文字概述输入简单的文字概述里输入输入里这里输入简单的文字概述里输入简单文字概述输入简单的</a:t>
            </a:r>
            <a:r>
              <a:rPr lang="zh-CN" altLang="en-US" sz="800" kern="0" dirty="0" smtClean="0">
                <a:solidFill>
                  <a:srgbClr val="7E7E7E"/>
                </a:solidFill>
                <a:latin typeface="微软雅黑" pitchFamily="34" charset="-122"/>
                <a:ea typeface="微软雅黑" pitchFamily="34" charset="-122"/>
                <a:cs typeface="Raleway Light"/>
              </a:rPr>
              <a:t>文字</a:t>
            </a:r>
            <a:endParaRPr lang="en-US" altLang="zh-CN" sz="800" kern="0" dirty="0">
              <a:solidFill>
                <a:srgbClr val="7E7E7E"/>
              </a:solidFill>
              <a:latin typeface="微软雅黑" pitchFamily="34" charset="-122"/>
              <a:ea typeface="微软雅黑" pitchFamily="34" charset="-122"/>
              <a:cs typeface="Raleway Light"/>
            </a:endParaRPr>
          </a:p>
        </p:txBody>
      </p:sp>
      <p:sp>
        <p:nvSpPr>
          <p:cNvPr id="73" name="弧形 72"/>
          <p:cNvSpPr/>
          <p:nvPr/>
        </p:nvSpPr>
        <p:spPr>
          <a:xfrm rot="20802486" flipV="1">
            <a:off x="-440777" y="-168415"/>
            <a:ext cx="8242730" cy="2780695"/>
          </a:xfrm>
          <a:prstGeom prst="arc">
            <a:avLst>
              <a:gd name="adj1" fmla="val 12102337"/>
              <a:gd name="adj2" fmla="val 21092831"/>
            </a:avLst>
          </a:prstGeom>
          <a:ln w="38100">
            <a:solidFill>
              <a:srgbClr val="E74C2E"/>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74" name="组合 73"/>
          <p:cNvGrpSpPr/>
          <p:nvPr/>
        </p:nvGrpSpPr>
        <p:grpSpPr>
          <a:xfrm>
            <a:off x="16705" y="214652"/>
            <a:ext cx="502756" cy="497280"/>
            <a:chOff x="8532440" y="316982"/>
            <a:chExt cx="385704" cy="381503"/>
          </a:xfrm>
        </p:grpSpPr>
        <p:grpSp>
          <p:nvGrpSpPr>
            <p:cNvPr id="75" name="组合 74"/>
            <p:cNvGrpSpPr/>
            <p:nvPr/>
          </p:nvGrpSpPr>
          <p:grpSpPr>
            <a:xfrm>
              <a:off x="8698011" y="316982"/>
              <a:ext cx="220133" cy="381503"/>
              <a:chOff x="6728131" y="339502"/>
              <a:chExt cx="220133" cy="381503"/>
            </a:xfrm>
          </p:grpSpPr>
          <p:sp>
            <p:nvSpPr>
              <p:cNvPr id="77" name="矩形 76"/>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矩形 75"/>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9" name="组合 78"/>
          <p:cNvGrpSpPr/>
          <p:nvPr/>
        </p:nvGrpSpPr>
        <p:grpSpPr>
          <a:xfrm>
            <a:off x="611560" y="638652"/>
            <a:ext cx="2782912" cy="45719"/>
            <a:chOff x="708968" y="614323"/>
            <a:chExt cx="2278856" cy="66467"/>
          </a:xfrm>
        </p:grpSpPr>
        <p:cxnSp>
          <p:nvCxnSpPr>
            <p:cNvPr id="80" name="直接连接符 79"/>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82" name="TextBox 81"/>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83" name="TextBox 82"/>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84" name="TextBox 83"/>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4175403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2"/>
                                        </p:tgtEl>
                                        <p:attrNameLst>
                                          <p:attrName>style.visibility</p:attrName>
                                        </p:attrNameLst>
                                      </p:cBhvr>
                                      <p:to>
                                        <p:strVal val="visible"/>
                                      </p:to>
                                    </p:set>
                                    <p:anim calcmode="lin" valueType="num">
                                      <p:cBhvr>
                                        <p:cTn id="7" dur="500" fill="hold"/>
                                        <p:tgtEl>
                                          <p:spTgt spid="72"/>
                                        </p:tgtEl>
                                        <p:attrNameLst>
                                          <p:attrName>ppt_w</p:attrName>
                                        </p:attrNameLst>
                                      </p:cBhvr>
                                      <p:tavLst>
                                        <p:tav tm="0">
                                          <p:val>
                                            <p:fltVal val="0"/>
                                          </p:val>
                                        </p:tav>
                                        <p:tav tm="100000">
                                          <p:val>
                                            <p:strVal val="#ppt_w"/>
                                          </p:val>
                                        </p:tav>
                                      </p:tavLst>
                                    </p:anim>
                                    <p:anim calcmode="lin" valueType="num">
                                      <p:cBhvr>
                                        <p:cTn id="8" dur="500" fill="hold"/>
                                        <p:tgtEl>
                                          <p:spTgt spid="72"/>
                                        </p:tgtEl>
                                        <p:attrNameLst>
                                          <p:attrName>ppt_h</p:attrName>
                                        </p:attrNameLst>
                                      </p:cBhvr>
                                      <p:tavLst>
                                        <p:tav tm="0">
                                          <p:val>
                                            <p:fltVal val="0"/>
                                          </p:val>
                                        </p:tav>
                                        <p:tav tm="100000">
                                          <p:val>
                                            <p:strVal val="#ppt_h"/>
                                          </p:val>
                                        </p:tav>
                                      </p:tavLst>
                                    </p:anim>
                                    <p:animEffect transition="in" filter="fade">
                                      <p:cBhvr>
                                        <p:cTn id="9" dur="500"/>
                                        <p:tgtEl>
                                          <p:spTgt spid="7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par>
                          <p:cTn id="18" fill="hold">
                            <p:stCondLst>
                              <p:cond delay="1500"/>
                            </p:stCondLst>
                            <p:childTnLst>
                              <p:par>
                                <p:cTn id="19" presetID="53" presetClass="entr" presetSubtype="16"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p:cTn id="21" dur="500" fill="hold"/>
                                        <p:tgtEl>
                                          <p:spTgt spid="42"/>
                                        </p:tgtEl>
                                        <p:attrNameLst>
                                          <p:attrName>ppt_w</p:attrName>
                                        </p:attrNameLst>
                                      </p:cBhvr>
                                      <p:tavLst>
                                        <p:tav tm="0">
                                          <p:val>
                                            <p:fltVal val="0"/>
                                          </p:val>
                                        </p:tav>
                                        <p:tav tm="100000">
                                          <p:val>
                                            <p:strVal val="#ppt_w"/>
                                          </p:val>
                                        </p:tav>
                                      </p:tavLst>
                                    </p:anim>
                                    <p:anim calcmode="lin" valueType="num">
                                      <p:cBhvr>
                                        <p:cTn id="22" dur="500" fill="hold"/>
                                        <p:tgtEl>
                                          <p:spTgt spid="42"/>
                                        </p:tgtEl>
                                        <p:attrNameLst>
                                          <p:attrName>ppt_h</p:attrName>
                                        </p:attrNameLst>
                                      </p:cBhvr>
                                      <p:tavLst>
                                        <p:tav tm="0">
                                          <p:val>
                                            <p:fltVal val="0"/>
                                          </p:val>
                                        </p:tav>
                                        <p:tav tm="100000">
                                          <p:val>
                                            <p:strVal val="#ppt_h"/>
                                          </p:val>
                                        </p:tav>
                                      </p:tavLst>
                                    </p:anim>
                                    <p:animEffect transition="in" filter="fade">
                                      <p:cBhvr>
                                        <p:cTn id="23" dur="500"/>
                                        <p:tgtEl>
                                          <p:spTgt spid="42"/>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45"/>
                                        </p:tgtEl>
                                        <p:attrNameLst>
                                          <p:attrName>style.visibility</p:attrName>
                                        </p:attrNameLst>
                                      </p:cBhvr>
                                      <p:to>
                                        <p:strVal val="visible"/>
                                      </p:to>
                                    </p:set>
                                    <p:anim calcmode="lin" valueType="num">
                                      <p:cBhvr>
                                        <p:cTn id="31" dur="500" fill="hold"/>
                                        <p:tgtEl>
                                          <p:spTgt spid="45"/>
                                        </p:tgtEl>
                                        <p:attrNameLst>
                                          <p:attrName>ppt_w</p:attrName>
                                        </p:attrNameLst>
                                      </p:cBhvr>
                                      <p:tavLst>
                                        <p:tav tm="0">
                                          <p:val>
                                            <p:fltVal val="0"/>
                                          </p:val>
                                        </p:tav>
                                        <p:tav tm="100000">
                                          <p:val>
                                            <p:strVal val="#ppt_w"/>
                                          </p:val>
                                        </p:tav>
                                      </p:tavLst>
                                    </p:anim>
                                    <p:anim calcmode="lin" valueType="num">
                                      <p:cBhvr>
                                        <p:cTn id="32" dur="500" fill="hold"/>
                                        <p:tgtEl>
                                          <p:spTgt spid="45"/>
                                        </p:tgtEl>
                                        <p:attrNameLst>
                                          <p:attrName>ppt_h</p:attrName>
                                        </p:attrNameLst>
                                      </p:cBhvr>
                                      <p:tavLst>
                                        <p:tav tm="0">
                                          <p:val>
                                            <p:fltVal val="0"/>
                                          </p:val>
                                        </p:tav>
                                        <p:tav tm="100000">
                                          <p:val>
                                            <p:strVal val="#ppt_h"/>
                                          </p:val>
                                        </p:tav>
                                      </p:tavLst>
                                    </p:anim>
                                    <p:animEffect transition="in" filter="fade">
                                      <p:cBhvr>
                                        <p:cTn id="33" dur="500"/>
                                        <p:tgtEl>
                                          <p:spTgt spid="45"/>
                                        </p:tgtEl>
                                      </p:cBhvr>
                                    </p:animEffect>
                                  </p:childTnLst>
                                </p:cTn>
                              </p:par>
                            </p:childTnLst>
                          </p:cTn>
                        </p:par>
                        <p:par>
                          <p:cTn id="34" fill="hold">
                            <p:stCondLst>
                              <p:cond delay="3000"/>
                            </p:stCondLst>
                            <p:childTnLst>
                              <p:par>
                                <p:cTn id="35" presetID="10" presetClass="entr" presetSubtype="0" fill="hold"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p:cTn id="45" dur="500" fill="hold"/>
                                        <p:tgtEl>
                                          <p:spTgt spid="48"/>
                                        </p:tgtEl>
                                        <p:attrNameLst>
                                          <p:attrName>ppt_w</p:attrName>
                                        </p:attrNameLst>
                                      </p:cBhvr>
                                      <p:tavLst>
                                        <p:tav tm="0">
                                          <p:val>
                                            <p:fltVal val="0"/>
                                          </p:val>
                                        </p:tav>
                                        <p:tav tm="100000">
                                          <p:val>
                                            <p:strVal val="#ppt_w"/>
                                          </p:val>
                                        </p:tav>
                                      </p:tavLst>
                                    </p:anim>
                                    <p:anim calcmode="lin" valueType="num">
                                      <p:cBhvr>
                                        <p:cTn id="46" dur="500" fill="hold"/>
                                        <p:tgtEl>
                                          <p:spTgt spid="48"/>
                                        </p:tgtEl>
                                        <p:attrNameLst>
                                          <p:attrName>ppt_h</p:attrName>
                                        </p:attrNameLst>
                                      </p:cBhvr>
                                      <p:tavLst>
                                        <p:tav tm="0">
                                          <p:val>
                                            <p:fltVal val="0"/>
                                          </p:val>
                                        </p:tav>
                                        <p:tav tm="100000">
                                          <p:val>
                                            <p:strVal val="#ppt_h"/>
                                          </p:val>
                                        </p:tav>
                                      </p:tavLst>
                                    </p:anim>
                                    <p:animEffect transition="in" filter="fade">
                                      <p:cBhvr>
                                        <p:cTn id="47" dur="500"/>
                                        <p:tgtEl>
                                          <p:spTgt spid="48"/>
                                        </p:tgtEl>
                                      </p:cBhvr>
                                    </p:animEffect>
                                  </p:childTnLst>
                                </p:cTn>
                              </p:par>
                            </p:childTnLst>
                          </p:cTn>
                        </p:par>
                        <p:par>
                          <p:cTn id="48" fill="hold">
                            <p:stCondLst>
                              <p:cond delay="4500"/>
                            </p:stCondLst>
                            <p:childTnLst>
                              <p:par>
                                <p:cTn id="49" presetID="10" presetClass="entr" presetSubtype="0" fill="hold" nodeType="afterEffect">
                                  <p:stCondLst>
                                    <p:cond delay="0"/>
                                  </p:stCondLst>
                                  <p:childTnLst>
                                    <p:set>
                                      <p:cBhvr>
                                        <p:cTn id="50" dur="1" fill="hold">
                                          <p:stCondLst>
                                            <p:cond delay="0"/>
                                          </p:stCondLst>
                                        </p:cTn>
                                        <p:tgtEl>
                                          <p:spTgt spid="18"/>
                                        </p:tgtEl>
                                        <p:attrNameLst>
                                          <p:attrName>style.visibility</p:attrName>
                                        </p:attrNameLst>
                                      </p:cBhvr>
                                      <p:to>
                                        <p:strVal val="visible"/>
                                      </p:to>
                                    </p:set>
                                    <p:animEffect transition="in" filter="fade">
                                      <p:cBhvr>
                                        <p:cTn id="51" dur="500"/>
                                        <p:tgtEl>
                                          <p:spTgt spid="18"/>
                                        </p:tgtEl>
                                      </p:cBhvr>
                                    </p:animEffect>
                                  </p:childTnLst>
                                </p:cTn>
                              </p:par>
                            </p:childTnLst>
                          </p:cTn>
                        </p:par>
                        <p:par>
                          <p:cTn id="52" fill="hold">
                            <p:stCondLst>
                              <p:cond delay="5000"/>
                            </p:stCondLst>
                            <p:childTnLst>
                              <p:par>
                                <p:cTn id="53" presetID="10" presetClass="entr" presetSubtype="0" fill="hold" nodeType="afterEffect">
                                  <p:stCondLst>
                                    <p:cond delay="0"/>
                                  </p:stCondLst>
                                  <p:childTnLst>
                                    <p:set>
                                      <p:cBhvr>
                                        <p:cTn id="54" dur="1" fill="hold">
                                          <p:stCondLst>
                                            <p:cond delay="0"/>
                                          </p:stCondLst>
                                        </p:cTn>
                                        <p:tgtEl>
                                          <p:spTgt spid="6"/>
                                        </p:tgtEl>
                                        <p:attrNameLst>
                                          <p:attrName>style.visibility</p:attrName>
                                        </p:attrNameLst>
                                      </p:cBhvr>
                                      <p:to>
                                        <p:strVal val="visible"/>
                                      </p:to>
                                    </p:set>
                                    <p:animEffect transition="in" filter="fade">
                                      <p:cBhvr>
                                        <p:cTn id="55" dur="500"/>
                                        <p:tgtEl>
                                          <p:spTgt spid="6"/>
                                        </p:tgtEl>
                                      </p:cBhvr>
                                    </p:animEffect>
                                  </p:childTnLst>
                                </p:cTn>
                              </p:par>
                            </p:childTnLst>
                          </p:cTn>
                        </p:par>
                        <p:par>
                          <p:cTn id="56" fill="hold">
                            <p:stCondLst>
                              <p:cond delay="5500"/>
                            </p:stCondLst>
                            <p:childTnLst>
                              <p:par>
                                <p:cTn id="57" presetID="53" presetClass="entr" presetSubtype="16" fill="hold" nodeType="afterEffect">
                                  <p:stCondLst>
                                    <p:cond delay="0"/>
                                  </p:stCondLst>
                                  <p:childTnLst>
                                    <p:set>
                                      <p:cBhvr>
                                        <p:cTn id="58" dur="1" fill="hold">
                                          <p:stCondLst>
                                            <p:cond delay="0"/>
                                          </p:stCondLst>
                                        </p:cTn>
                                        <p:tgtEl>
                                          <p:spTgt spid="51"/>
                                        </p:tgtEl>
                                        <p:attrNameLst>
                                          <p:attrName>style.visibility</p:attrName>
                                        </p:attrNameLst>
                                      </p:cBhvr>
                                      <p:to>
                                        <p:strVal val="visible"/>
                                      </p:to>
                                    </p:set>
                                    <p:anim calcmode="lin" valueType="num">
                                      <p:cBhvr>
                                        <p:cTn id="59" dur="500" fill="hold"/>
                                        <p:tgtEl>
                                          <p:spTgt spid="51"/>
                                        </p:tgtEl>
                                        <p:attrNameLst>
                                          <p:attrName>ppt_w</p:attrName>
                                        </p:attrNameLst>
                                      </p:cBhvr>
                                      <p:tavLst>
                                        <p:tav tm="0">
                                          <p:val>
                                            <p:fltVal val="0"/>
                                          </p:val>
                                        </p:tav>
                                        <p:tav tm="100000">
                                          <p:val>
                                            <p:strVal val="#ppt_w"/>
                                          </p:val>
                                        </p:tav>
                                      </p:tavLst>
                                    </p:anim>
                                    <p:anim calcmode="lin" valueType="num">
                                      <p:cBhvr>
                                        <p:cTn id="60" dur="500" fill="hold"/>
                                        <p:tgtEl>
                                          <p:spTgt spid="51"/>
                                        </p:tgtEl>
                                        <p:attrNameLst>
                                          <p:attrName>ppt_h</p:attrName>
                                        </p:attrNameLst>
                                      </p:cBhvr>
                                      <p:tavLst>
                                        <p:tav tm="0">
                                          <p:val>
                                            <p:fltVal val="0"/>
                                          </p:val>
                                        </p:tav>
                                        <p:tav tm="100000">
                                          <p:val>
                                            <p:strVal val="#ppt_h"/>
                                          </p:val>
                                        </p:tav>
                                      </p:tavLst>
                                    </p:anim>
                                    <p:animEffect transition="in" filter="fade">
                                      <p:cBhvr>
                                        <p:cTn id="61" dur="500"/>
                                        <p:tgtEl>
                                          <p:spTgt spid="51"/>
                                        </p:tgtEl>
                                      </p:cBhvr>
                                    </p:animEffect>
                                  </p:childTnLst>
                                </p:cTn>
                              </p:par>
                            </p:childTnLst>
                          </p:cTn>
                        </p:par>
                        <p:par>
                          <p:cTn id="62" fill="hold">
                            <p:stCondLst>
                              <p:cond delay="6000"/>
                            </p:stCondLst>
                            <p:childTnLst>
                              <p:par>
                                <p:cTn id="63" presetID="10" presetClass="entr" presetSubtype="0" fill="hold"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childTnLst>
                          </p:cTn>
                        </p:par>
                        <p:par>
                          <p:cTn id="66" fill="hold">
                            <p:stCondLst>
                              <p:cond delay="6500"/>
                            </p:stCondLst>
                            <p:childTnLst>
                              <p:par>
                                <p:cTn id="67" presetID="10" presetClass="entr" presetSubtype="0" fill="hold" nodeType="after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fade">
                                      <p:cBhvr>
                                        <p:cTn id="69" dur="500"/>
                                        <p:tgtEl>
                                          <p:spTgt spid="7"/>
                                        </p:tgtEl>
                                      </p:cBhvr>
                                    </p:animEffect>
                                  </p:childTnLst>
                                </p:cTn>
                              </p:par>
                            </p:childTnLst>
                          </p:cTn>
                        </p:par>
                        <p:par>
                          <p:cTn id="70" fill="hold">
                            <p:stCondLst>
                              <p:cond delay="7000"/>
                            </p:stCondLst>
                            <p:childTnLst>
                              <p:par>
                                <p:cTn id="71" presetID="53" presetClass="entr" presetSubtype="16" fill="hold" nodeType="afterEffect">
                                  <p:stCondLst>
                                    <p:cond delay="0"/>
                                  </p:stCondLst>
                                  <p:childTnLst>
                                    <p:set>
                                      <p:cBhvr>
                                        <p:cTn id="72" dur="1" fill="hold">
                                          <p:stCondLst>
                                            <p:cond delay="0"/>
                                          </p:stCondLst>
                                        </p:cTn>
                                        <p:tgtEl>
                                          <p:spTgt spid="54"/>
                                        </p:tgtEl>
                                        <p:attrNameLst>
                                          <p:attrName>style.visibility</p:attrName>
                                        </p:attrNameLst>
                                      </p:cBhvr>
                                      <p:to>
                                        <p:strVal val="visible"/>
                                      </p:to>
                                    </p:set>
                                    <p:anim calcmode="lin" valueType="num">
                                      <p:cBhvr>
                                        <p:cTn id="73" dur="500" fill="hold"/>
                                        <p:tgtEl>
                                          <p:spTgt spid="54"/>
                                        </p:tgtEl>
                                        <p:attrNameLst>
                                          <p:attrName>ppt_w</p:attrName>
                                        </p:attrNameLst>
                                      </p:cBhvr>
                                      <p:tavLst>
                                        <p:tav tm="0">
                                          <p:val>
                                            <p:fltVal val="0"/>
                                          </p:val>
                                        </p:tav>
                                        <p:tav tm="100000">
                                          <p:val>
                                            <p:strVal val="#ppt_w"/>
                                          </p:val>
                                        </p:tav>
                                      </p:tavLst>
                                    </p:anim>
                                    <p:anim calcmode="lin" valueType="num">
                                      <p:cBhvr>
                                        <p:cTn id="74" dur="500" fill="hold"/>
                                        <p:tgtEl>
                                          <p:spTgt spid="54"/>
                                        </p:tgtEl>
                                        <p:attrNameLst>
                                          <p:attrName>ppt_h</p:attrName>
                                        </p:attrNameLst>
                                      </p:cBhvr>
                                      <p:tavLst>
                                        <p:tav tm="0">
                                          <p:val>
                                            <p:fltVal val="0"/>
                                          </p:val>
                                        </p:tav>
                                        <p:tav tm="100000">
                                          <p:val>
                                            <p:strVal val="#ppt_h"/>
                                          </p:val>
                                        </p:tav>
                                      </p:tavLst>
                                    </p:anim>
                                    <p:animEffect transition="in" filter="fade">
                                      <p:cBhvr>
                                        <p:cTn id="75" dur="500"/>
                                        <p:tgtEl>
                                          <p:spTgt spid="54"/>
                                        </p:tgtEl>
                                      </p:cBhvr>
                                    </p:animEffect>
                                  </p:childTnLst>
                                </p:cTn>
                              </p:par>
                            </p:childTnLst>
                          </p:cTn>
                        </p:par>
                        <p:par>
                          <p:cTn id="76" fill="hold">
                            <p:stCondLst>
                              <p:cond delay="7500"/>
                            </p:stCondLst>
                            <p:childTnLst>
                              <p:par>
                                <p:cTn id="77" presetID="10" presetClass="entr" presetSubtype="0"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childTnLst>
                                </p:cTn>
                              </p:par>
                            </p:childTnLst>
                          </p:cTn>
                        </p:par>
                        <p:par>
                          <p:cTn id="80" fill="hold">
                            <p:stCondLst>
                              <p:cond delay="8000"/>
                            </p:stCondLst>
                            <p:childTnLst>
                              <p:par>
                                <p:cTn id="81" presetID="10" presetClass="entr" presetSubtype="0" fill="hold" nodeType="afterEffect">
                                  <p:stCondLst>
                                    <p:cond delay="0"/>
                                  </p:stCondLst>
                                  <p:childTnLst>
                                    <p:set>
                                      <p:cBhvr>
                                        <p:cTn id="82" dur="1" fill="hold">
                                          <p:stCondLst>
                                            <p:cond delay="0"/>
                                          </p:stCondLst>
                                        </p:cTn>
                                        <p:tgtEl>
                                          <p:spTgt spid="8"/>
                                        </p:tgtEl>
                                        <p:attrNameLst>
                                          <p:attrName>style.visibility</p:attrName>
                                        </p:attrNameLst>
                                      </p:cBhvr>
                                      <p:to>
                                        <p:strVal val="visible"/>
                                      </p:to>
                                    </p:set>
                                    <p:animEffect transition="in" filter="fade">
                                      <p:cBhvr>
                                        <p:cTn id="83" dur="500"/>
                                        <p:tgtEl>
                                          <p:spTgt spid="8"/>
                                        </p:tgtEl>
                                      </p:cBhvr>
                                    </p:animEffect>
                                  </p:childTnLst>
                                </p:cTn>
                              </p:par>
                            </p:childTnLst>
                          </p:cTn>
                        </p:par>
                        <p:par>
                          <p:cTn id="84" fill="hold">
                            <p:stCondLst>
                              <p:cond delay="8500"/>
                            </p:stCondLst>
                            <p:childTnLst>
                              <p:par>
                                <p:cTn id="85" presetID="53" presetClass="entr" presetSubtype="16" fill="hold" nodeType="afterEffect">
                                  <p:stCondLst>
                                    <p:cond delay="0"/>
                                  </p:stCondLst>
                                  <p:childTnLst>
                                    <p:set>
                                      <p:cBhvr>
                                        <p:cTn id="86" dur="1" fill="hold">
                                          <p:stCondLst>
                                            <p:cond delay="0"/>
                                          </p:stCondLst>
                                        </p:cTn>
                                        <p:tgtEl>
                                          <p:spTgt spid="57"/>
                                        </p:tgtEl>
                                        <p:attrNameLst>
                                          <p:attrName>style.visibility</p:attrName>
                                        </p:attrNameLst>
                                      </p:cBhvr>
                                      <p:to>
                                        <p:strVal val="visible"/>
                                      </p:to>
                                    </p:set>
                                    <p:anim calcmode="lin" valueType="num">
                                      <p:cBhvr>
                                        <p:cTn id="87" dur="500" fill="hold"/>
                                        <p:tgtEl>
                                          <p:spTgt spid="57"/>
                                        </p:tgtEl>
                                        <p:attrNameLst>
                                          <p:attrName>ppt_w</p:attrName>
                                        </p:attrNameLst>
                                      </p:cBhvr>
                                      <p:tavLst>
                                        <p:tav tm="0">
                                          <p:val>
                                            <p:fltVal val="0"/>
                                          </p:val>
                                        </p:tav>
                                        <p:tav tm="100000">
                                          <p:val>
                                            <p:strVal val="#ppt_w"/>
                                          </p:val>
                                        </p:tav>
                                      </p:tavLst>
                                    </p:anim>
                                    <p:anim calcmode="lin" valueType="num">
                                      <p:cBhvr>
                                        <p:cTn id="88" dur="500" fill="hold"/>
                                        <p:tgtEl>
                                          <p:spTgt spid="57"/>
                                        </p:tgtEl>
                                        <p:attrNameLst>
                                          <p:attrName>ppt_h</p:attrName>
                                        </p:attrNameLst>
                                      </p:cBhvr>
                                      <p:tavLst>
                                        <p:tav tm="0">
                                          <p:val>
                                            <p:fltVal val="0"/>
                                          </p:val>
                                        </p:tav>
                                        <p:tav tm="100000">
                                          <p:val>
                                            <p:strVal val="#ppt_h"/>
                                          </p:val>
                                        </p:tav>
                                      </p:tavLst>
                                    </p:anim>
                                    <p:animEffect transition="in" filter="fade">
                                      <p:cBhvr>
                                        <p:cTn id="89" dur="500"/>
                                        <p:tgtEl>
                                          <p:spTgt spid="57"/>
                                        </p:tgtEl>
                                      </p:cBhvr>
                                    </p:animEffect>
                                  </p:childTnLst>
                                </p:cTn>
                              </p:par>
                            </p:childTnLst>
                          </p:cTn>
                        </p:par>
                        <p:par>
                          <p:cTn id="90" fill="hold">
                            <p:stCondLst>
                              <p:cond delay="9000"/>
                            </p:stCondLst>
                            <p:childTnLst>
                              <p:par>
                                <p:cTn id="91" presetID="10" presetClass="entr" presetSubtype="0" fill="hold" nodeType="afterEffect">
                                  <p:stCondLst>
                                    <p:cond delay="0"/>
                                  </p:stCondLst>
                                  <p:childTnLst>
                                    <p:set>
                                      <p:cBhvr>
                                        <p:cTn id="92" dur="1" fill="hold">
                                          <p:stCondLst>
                                            <p:cond delay="0"/>
                                          </p:stCondLst>
                                        </p:cTn>
                                        <p:tgtEl>
                                          <p:spTgt spid="27"/>
                                        </p:tgtEl>
                                        <p:attrNameLst>
                                          <p:attrName>style.visibility</p:attrName>
                                        </p:attrNameLst>
                                      </p:cBhvr>
                                      <p:to>
                                        <p:strVal val="visible"/>
                                      </p:to>
                                    </p:set>
                                    <p:animEffect transition="in" filter="fade">
                                      <p:cBhvr>
                                        <p:cTn id="93" dur="500"/>
                                        <p:tgtEl>
                                          <p:spTgt spid="27"/>
                                        </p:tgtEl>
                                      </p:cBhvr>
                                    </p:animEffect>
                                  </p:childTnLst>
                                </p:cTn>
                              </p:par>
                            </p:childTnLst>
                          </p:cTn>
                        </p:par>
                        <p:par>
                          <p:cTn id="94" fill="hold">
                            <p:stCondLst>
                              <p:cond delay="9500"/>
                            </p:stCondLst>
                            <p:childTnLst>
                              <p:par>
                                <p:cTn id="95" presetID="10" presetClass="entr" presetSubtype="0" fill="hold" grpId="0" nodeType="afterEffect">
                                  <p:stCondLst>
                                    <p:cond delay="0"/>
                                  </p:stCondLst>
                                  <p:childTnLst>
                                    <p:set>
                                      <p:cBhvr>
                                        <p:cTn id="96" dur="1" fill="hold">
                                          <p:stCondLst>
                                            <p:cond delay="0"/>
                                          </p:stCondLst>
                                        </p:cTn>
                                        <p:tgtEl>
                                          <p:spTgt spid="9"/>
                                        </p:tgtEl>
                                        <p:attrNameLst>
                                          <p:attrName>style.visibility</p:attrName>
                                        </p:attrNameLst>
                                      </p:cBhvr>
                                      <p:to>
                                        <p:strVal val="visible"/>
                                      </p:to>
                                    </p:set>
                                    <p:animEffect transition="in" filter="fade">
                                      <p:cBhvr>
                                        <p:cTn id="97" dur="500"/>
                                        <p:tgtEl>
                                          <p:spTgt spid="9"/>
                                        </p:tgtEl>
                                      </p:cBhvr>
                                    </p:animEffect>
                                  </p:childTnLst>
                                </p:cTn>
                              </p:par>
                            </p:childTnLst>
                          </p:cTn>
                        </p:par>
                        <p:par>
                          <p:cTn id="98" fill="hold">
                            <p:stCondLst>
                              <p:cond delay="10000"/>
                            </p:stCondLst>
                            <p:childTnLst>
                              <p:par>
                                <p:cTn id="99" presetID="53" presetClass="entr" presetSubtype="16" fill="hold" nodeType="afterEffect">
                                  <p:stCondLst>
                                    <p:cond delay="0"/>
                                  </p:stCondLst>
                                  <p:childTnLst>
                                    <p:set>
                                      <p:cBhvr>
                                        <p:cTn id="100" dur="1" fill="hold">
                                          <p:stCondLst>
                                            <p:cond delay="0"/>
                                          </p:stCondLst>
                                        </p:cTn>
                                        <p:tgtEl>
                                          <p:spTgt spid="60"/>
                                        </p:tgtEl>
                                        <p:attrNameLst>
                                          <p:attrName>style.visibility</p:attrName>
                                        </p:attrNameLst>
                                      </p:cBhvr>
                                      <p:to>
                                        <p:strVal val="visible"/>
                                      </p:to>
                                    </p:set>
                                    <p:anim calcmode="lin" valueType="num">
                                      <p:cBhvr>
                                        <p:cTn id="101" dur="500" fill="hold"/>
                                        <p:tgtEl>
                                          <p:spTgt spid="60"/>
                                        </p:tgtEl>
                                        <p:attrNameLst>
                                          <p:attrName>ppt_w</p:attrName>
                                        </p:attrNameLst>
                                      </p:cBhvr>
                                      <p:tavLst>
                                        <p:tav tm="0">
                                          <p:val>
                                            <p:fltVal val="0"/>
                                          </p:val>
                                        </p:tav>
                                        <p:tav tm="100000">
                                          <p:val>
                                            <p:strVal val="#ppt_w"/>
                                          </p:val>
                                        </p:tav>
                                      </p:tavLst>
                                    </p:anim>
                                    <p:anim calcmode="lin" valueType="num">
                                      <p:cBhvr>
                                        <p:cTn id="102" dur="500" fill="hold"/>
                                        <p:tgtEl>
                                          <p:spTgt spid="60"/>
                                        </p:tgtEl>
                                        <p:attrNameLst>
                                          <p:attrName>ppt_h</p:attrName>
                                        </p:attrNameLst>
                                      </p:cBhvr>
                                      <p:tavLst>
                                        <p:tav tm="0">
                                          <p:val>
                                            <p:fltVal val="0"/>
                                          </p:val>
                                        </p:tav>
                                        <p:tav tm="100000">
                                          <p:val>
                                            <p:strVal val="#ppt_h"/>
                                          </p:val>
                                        </p:tav>
                                      </p:tavLst>
                                    </p:anim>
                                    <p:animEffect transition="in" filter="fade">
                                      <p:cBhvr>
                                        <p:cTn id="103" dur="500"/>
                                        <p:tgtEl>
                                          <p:spTgt spid="60"/>
                                        </p:tgtEl>
                                      </p:cBhvr>
                                    </p:animEffect>
                                  </p:childTnLst>
                                </p:cTn>
                              </p:par>
                            </p:childTnLst>
                          </p:cTn>
                        </p:par>
                        <p:par>
                          <p:cTn id="104" fill="hold">
                            <p:stCondLst>
                              <p:cond delay="10500"/>
                            </p:stCondLst>
                            <p:childTnLst>
                              <p:par>
                                <p:cTn id="105" presetID="10" presetClass="entr" presetSubtype="0" fill="hold" nodeType="afterEffect">
                                  <p:stCondLst>
                                    <p:cond delay="0"/>
                                  </p:stCondLst>
                                  <p:childTnLst>
                                    <p:set>
                                      <p:cBhvr>
                                        <p:cTn id="106" dur="1" fill="hold">
                                          <p:stCondLst>
                                            <p:cond delay="0"/>
                                          </p:stCondLst>
                                        </p:cTn>
                                        <p:tgtEl>
                                          <p:spTgt spid="30"/>
                                        </p:tgtEl>
                                        <p:attrNameLst>
                                          <p:attrName>style.visibility</p:attrName>
                                        </p:attrNameLst>
                                      </p:cBhvr>
                                      <p:to>
                                        <p:strVal val="visible"/>
                                      </p:to>
                                    </p:set>
                                    <p:animEffect transition="in" filter="fade">
                                      <p:cBhvr>
                                        <p:cTn id="107" dur="500"/>
                                        <p:tgtEl>
                                          <p:spTgt spid="30"/>
                                        </p:tgtEl>
                                      </p:cBhvr>
                                    </p:animEffect>
                                  </p:childTnLst>
                                </p:cTn>
                              </p:par>
                            </p:childTnLst>
                          </p:cTn>
                        </p:par>
                        <p:par>
                          <p:cTn id="108" fill="hold">
                            <p:stCondLst>
                              <p:cond delay="11000"/>
                            </p:stCondLst>
                            <p:childTnLst>
                              <p:par>
                                <p:cTn id="109" presetID="10" presetClass="entr" presetSubtype="0" fill="hold" grpId="0" nodeType="afterEffect">
                                  <p:stCondLst>
                                    <p:cond delay="0"/>
                                  </p:stCondLst>
                                  <p:childTnLst>
                                    <p:set>
                                      <p:cBhvr>
                                        <p:cTn id="110" dur="1" fill="hold">
                                          <p:stCondLst>
                                            <p:cond delay="0"/>
                                          </p:stCondLst>
                                        </p:cTn>
                                        <p:tgtEl>
                                          <p:spTgt spid="10"/>
                                        </p:tgtEl>
                                        <p:attrNameLst>
                                          <p:attrName>style.visibility</p:attrName>
                                        </p:attrNameLst>
                                      </p:cBhvr>
                                      <p:to>
                                        <p:strVal val="visible"/>
                                      </p:to>
                                    </p:set>
                                    <p:animEffect transition="in" filter="fade">
                                      <p:cBhvr>
                                        <p:cTn id="111" dur="500"/>
                                        <p:tgtEl>
                                          <p:spTgt spid="10"/>
                                        </p:tgtEl>
                                      </p:cBhvr>
                                    </p:animEffect>
                                  </p:childTnLst>
                                </p:cTn>
                              </p:par>
                            </p:childTnLst>
                          </p:cTn>
                        </p:par>
                        <p:par>
                          <p:cTn id="112" fill="hold">
                            <p:stCondLst>
                              <p:cond delay="11500"/>
                            </p:stCondLst>
                            <p:childTnLst>
                              <p:par>
                                <p:cTn id="113" presetID="53" presetClass="entr" presetSubtype="16" fill="hold" nodeType="afterEffect">
                                  <p:stCondLst>
                                    <p:cond delay="0"/>
                                  </p:stCondLst>
                                  <p:childTnLst>
                                    <p:set>
                                      <p:cBhvr>
                                        <p:cTn id="114" dur="1" fill="hold">
                                          <p:stCondLst>
                                            <p:cond delay="0"/>
                                          </p:stCondLst>
                                        </p:cTn>
                                        <p:tgtEl>
                                          <p:spTgt spid="63"/>
                                        </p:tgtEl>
                                        <p:attrNameLst>
                                          <p:attrName>style.visibility</p:attrName>
                                        </p:attrNameLst>
                                      </p:cBhvr>
                                      <p:to>
                                        <p:strVal val="visible"/>
                                      </p:to>
                                    </p:set>
                                    <p:anim calcmode="lin" valueType="num">
                                      <p:cBhvr>
                                        <p:cTn id="115" dur="500" fill="hold"/>
                                        <p:tgtEl>
                                          <p:spTgt spid="63"/>
                                        </p:tgtEl>
                                        <p:attrNameLst>
                                          <p:attrName>ppt_w</p:attrName>
                                        </p:attrNameLst>
                                      </p:cBhvr>
                                      <p:tavLst>
                                        <p:tav tm="0">
                                          <p:val>
                                            <p:fltVal val="0"/>
                                          </p:val>
                                        </p:tav>
                                        <p:tav tm="100000">
                                          <p:val>
                                            <p:strVal val="#ppt_w"/>
                                          </p:val>
                                        </p:tav>
                                      </p:tavLst>
                                    </p:anim>
                                    <p:anim calcmode="lin" valueType="num">
                                      <p:cBhvr>
                                        <p:cTn id="116" dur="500" fill="hold"/>
                                        <p:tgtEl>
                                          <p:spTgt spid="63"/>
                                        </p:tgtEl>
                                        <p:attrNameLst>
                                          <p:attrName>ppt_h</p:attrName>
                                        </p:attrNameLst>
                                      </p:cBhvr>
                                      <p:tavLst>
                                        <p:tav tm="0">
                                          <p:val>
                                            <p:fltVal val="0"/>
                                          </p:val>
                                        </p:tav>
                                        <p:tav tm="100000">
                                          <p:val>
                                            <p:strVal val="#ppt_h"/>
                                          </p:val>
                                        </p:tav>
                                      </p:tavLst>
                                    </p:anim>
                                    <p:animEffect transition="in" filter="fade">
                                      <p:cBhvr>
                                        <p:cTn id="117" dur="500"/>
                                        <p:tgtEl>
                                          <p:spTgt spid="63"/>
                                        </p:tgtEl>
                                      </p:cBhvr>
                                    </p:animEffect>
                                  </p:childTnLst>
                                </p:cTn>
                              </p:par>
                            </p:childTnLst>
                          </p:cTn>
                        </p:par>
                        <p:par>
                          <p:cTn id="118" fill="hold">
                            <p:stCondLst>
                              <p:cond delay="12000"/>
                            </p:stCondLst>
                            <p:childTnLst>
                              <p:par>
                                <p:cTn id="119" presetID="10" presetClass="entr" presetSubtype="0" fill="hold" nodeType="afterEffect">
                                  <p:stCondLst>
                                    <p:cond delay="0"/>
                                  </p:stCondLst>
                                  <p:childTnLst>
                                    <p:set>
                                      <p:cBhvr>
                                        <p:cTn id="120" dur="1" fill="hold">
                                          <p:stCondLst>
                                            <p:cond delay="0"/>
                                          </p:stCondLst>
                                        </p:cTn>
                                        <p:tgtEl>
                                          <p:spTgt spid="33"/>
                                        </p:tgtEl>
                                        <p:attrNameLst>
                                          <p:attrName>style.visibility</p:attrName>
                                        </p:attrNameLst>
                                      </p:cBhvr>
                                      <p:to>
                                        <p:strVal val="visible"/>
                                      </p:to>
                                    </p:set>
                                    <p:animEffect transition="in" filter="fade">
                                      <p:cBhvr>
                                        <p:cTn id="121" dur="500"/>
                                        <p:tgtEl>
                                          <p:spTgt spid="33"/>
                                        </p:tgtEl>
                                      </p:cBhvr>
                                    </p:animEffect>
                                  </p:childTnLst>
                                </p:cTn>
                              </p:par>
                            </p:childTnLst>
                          </p:cTn>
                        </p:par>
                        <p:par>
                          <p:cTn id="122" fill="hold">
                            <p:stCondLst>
                              <p:cond delay="12500"/>
                            </p:stCondLst>
                            <p:childTnLst>
                              <p:par>
                                <p:cTn id="123" presetID="10" presetClass="entr" presetSubtype="0" fill="hold" nodeType="afterEffect">
                                  <p:stCondLst>
                                    <p:cond delay="0"/>
                                  </p:stCondLst>
                                  <p:childTnLst>
                                    <p:set>
                                      <p:cBhvr>
                                        <p:cTn id="124" dur="1" fill="hold">
                                          <p:stCondLst>
                                            <p:cond delay="0"/>
                                          </p:stCondLst>
                                        </p:cTn>
                                        <p:tgtEl>
                                          <p:spTgt spid="11"/>
                                        </p:tgtEl>
                                        <p:attrNameLst>
                                          <p:attrName>style.visibility</p:attrName>
                                        </p:attrNameLst>
                                      </p:cBhvr>
                                      <p:to>
                                        <p:strVal val="visible"/>
                                      </p:to>
                                    </p:set>
                                    <p:animEffect transition="in" filter="fade">
                                      <p:cBhvr>
                                        <p:cTn id="125" dur="500"/>
                                        <p:tgtEl>
                                          <p:spTgt spid="11"/>
                                        </p:tgtEl>
                                      </p:cBhvr>
                                    </p:animEffect>
                                  </p:childTnLst>
                                </p:cTn>
                              </p:par>
                            </p:childTnLst>
                          </p:cTn>
                        </p:par>
                        <p:par>
                          <p:cTn id="126" fill="hold">
                            <p:stCondLst>
                              <p:cond delay="13000"/>
                            </p:stCondLst>
                            <p:childTnLst>
                              <p:par>
                                <p:cTn id="127" presetID="53" presetClass="entr" presetSubtype="16" fill="hold" nodeType="afterEffect">
                                  <p:stCondLst>
                                    <p:cond delay="0"/>
                                  </p:stCondLst>
                                  <p:childTnLst>
                                    <p:set>
                                      <p:cBhvr>
                                        <p:cTn id="128" dur="1" fill="hold">
                                          <p:stCondLst>
                                            <p:cond delay="0"/>
                                          </p:stCondLst>
                                        </p:cTn>
                                        <p:tgtEl>
                                          <p:spTgt spid="66"/>
                                        </p:tgtEl>
                                        <p:attrNameLst>
                                          <p:attrName>style.visibility</p:attrName>
                                        </p:attrNameLst>
                                      </p:cBhvr>
                                      <p:to>
                                        <p:strVal val="visible"/>
                                      </p:to>
                                    </p:set>
                                    <p:anim calcmode="lin" valueType="num">
                                      <p:cBhvr>
                                        <p:cTn id="129" dur="500" fill="hold"/>
                                        <p:tgtEl>
                                          <p:spTgt spid="66"/>
                                        </p:tgtEl>
                                        <p:attrNameLst>
                                          <p:attrName>ppt_w</p:attrName>
                                        </p:attrNameLst>
                                      </p:cBhvr>
                                      <p:tavLst>
                                        <p:tav tm="0">
                                          <p:val>
                                            <p:fltVal val="0"/>
                                          </p:val>
                                        </p:tav>
                                        <p:tav tm="100000">
                                          <p:val>
                                            <p:strVal val="#ppt_w"/>
                                          </p:val>
                                        </p:tav>
                                      </p:tavLst>
                                    </p:anim>
                                    <p:anim calcmode="lin" valueType="num">
                                      <p:cBhvr>
                                        <p:cTn id="130" dur="500" fill="hold"/>
                                        <p:tgtEl>
                                          <p:spTgt spid="66"/>
                                        </p:tgtEl>
                                        <p:attrNameLst>
                                          <p:attrName>ppt_h</p:attrName>
                                        </p:attrNameLst>
                                      </p:cBhvr>
                                      <p:tavLst>
                                        <p:tav tm="0">
                                          <p:val>
                                            <p:fltVal val="0"/>
                                          </p:val>
                                        </p:tav>
                                        <p:tav tm="100000">
                                          <p:val>
                                            <p:strVal val="#ppt_h"/>
                                          </p:val>
                                        </p:tav>
                                      </p:tavLst>
                                    </p:anim>
                                    <p:animEffect transition="in" filter="fade">
                                      <p:cBhvr>
                                        <p:cTn id="131" dur="500"/>
                                        <p:tgtEl>
                                          <p:spTgt spid="66"/>
                                        </p:tgtEl>
                                      </p:cBhvr>
                                    </p:animEffect>
                                  </p:childTnLst>
                                </p:cTn>
                              </p:par>
                            </p:childTnLst>
                          </p:cTn>
                        </p:par>
                        <p:par>
                          <p:cTn id="132" fill="hold">
                            <p:stCondLst>
                              <p:cond delay="13500"/>
                            </p:stCondLst>
                            <p:childTnLst>
                              <p:par>
                                <p:cTn id="133" presetID="10" presetClass="entr" presetSubtype="0" fill="hold" nodeType="afterEffect">
                                  <p:stCondLst>
                                    <p:cond delay="0"/>
                                  </p:stCondLst>
                                  <p:childTnLst>
                                    <p:set>
                                      <p:cBhvr>
                                        <p:cTn id="134" dur="1" fill="hold">
                                          <p:stCondLst>
                                            <p:cond delay="0"/>
                                          </p:stCondLst>
                                        </p:cTn>
                                        <p:tgtEl>
                                          <p:spTgt spid="36"/>
                                        </p:tgtEl>
                                        <p:attrNameLst>
                                          <p:attrName>style.visibility</p:attrName>
                                        </p:attrNameLst>
                                      </p:cBhvr>
                                      <p:to>
                                        <p:strVal val="visible"/>
                                      </p:to>
                                    </p:set>
                                    <p:animEffect transition="in" filter="fade">
                                      <p:cBhvr>
                                        <p:cTn id="135" dur="500"/>
                                        <p:tgtEl>
                                          <p:spTgt spid="36"/>
                                        </p:tgtEl>
                                      </p:cBhvr>
                                    </p:animEffect>
                                  </p:childTnLst>
                                </p:cTn>
                              </p:par>
                            </p:childTnLst>
                          </p:cTn>
                        </p:par>
                        <p:par>
                          <p:cTn id="136" fill="hold">
                            <p:stCondLst>
                              <p:cond delay="14000"/>
                            </p:stCondLst>
                            <p:childTnLst>
                              <p:par>
                                <p:cTn id="137" presetID="10" presetClass="entr" presetSubtype="0" fill="hold" nodeType="afterEffect">
                                  <p:stCondLst>
                                    <p:cond delay="0"/>
                                  </p:stCondLst>
                                  <p:childTnLst>
                                    <p:set>
                                      <p:cBhvr>
                                        <p:cTn id="138" dur="1" fill="hold">
                                          <p:stCondLst>
                                            <p:cond delay="0"/>
                                          </p:stCondLst>
                                        </p:cTn>
                                        <p:tgtEl>
                                          <p:spTgt spid="2"/>
                                        </p:tgtEl>
                                        <p:attrNameLst>
                                          <p:attrName>style.visibility</p:attrName>
                                        </p:attrNameLst>
                                      </p:cBhvr>
                                      <p:to>
                                        <p:strVal val="visible"/>
                                      </p:to>
                                    </p:set>
                                    <p:animEffect transition="in" filter="fade">
                                      <p:cBhvr>
                                        <p:cTn id="139" dur="500"/>
                                        <p:tgtEl>
                                          <p:spTgt spid="2"/>
                                        </p:tgtEl>
                                      </p:cBhvr>
                                    </p:animEffect>
                                  </p:childTnLst>
                                </p:cTn>
                              </p:par>
                            </p:childTnLst>
                          </p:cTn>
                        </p:par>
                        <p:par>
                          <p:cTn id="140" fill="hold">
                            <p:stCondLst>
                              <p:cond delay="14500"/>
                            </p:stCondLst>
                            <p:childTnLst>
                              <p:par>
                                <p:cTn id="141" presetID="10" presetClass="entr" presetSubtype="0" fill="hold" nodeType="afterEffect">
                                  <p:stCondLst>
                                    <p:cond delay="0"/>
                                  </p:stCondLst>
                                  <p:childTnLst>
                                    <p:set>
                                      <p:cBhvr>
                                        <p:cTn id="142" dur="1" fill="hold">
                                          <p:stCondLst>
                                            <p:cond delay="0"/>
                                          </p:stCondLst>
                                        </p:cTn>
                                        <p:tgtEl>
                                          <p:spTgt spid="39"/>
                                        </p:tgtEl>
                                        <p:attrNameLst>
                                          <p:attrName>style.visibility</p:attrName>
                                        </p:attrNameLst>
                                      </p:cBhvr>
                                      <p:to>
                                        <p:strVal val="visible"/>
                                      </p:to>
                                    </p:set>
                                    <p:animEffect transition="in" filter="fade">
                                      <p:cBhvr>
                                        <p:cTn id="143" dur="500"/>
                                        <p:tgtEl>
                                          <p:spTgt spid="39"/>
                                        </p:tgtEl>
                                      </p:cBhvr>
                                    </p:animEffect>
                                  </p:childTnLst>
                                </p:cTn>
                              </p:par>
                            </p:childTnLst>
                          </p:cTn>
                        </p:par>
                        <p:par>
                          <p:cTn id="144" fill="hold">
                            <p:stCondLst>
                              <p:cond delay="15000"/>
                            </p:stCondLst>
                            <p:childTnLst>
                              <p:par>
                                <p:cTn id="145" presetID="53" presetClass="entr" presetSubtype="16" fill="hold" nodeType="afterEffect">
                                  <p:stCondLst>
                                    <p:cond delay="0"/>
                                  </p:stCondLst>
                                  <p:childTnLst>
                                    <p:set>
                                      <p:cBhvr>
                                        <p:cTn id="146" dur="1" fill="hold">
                                          <p:stCondLst>
                                            <p:cond delay="0"/>
                                          </p:stCondLst>
                                        </p:cTn>
                                        <p:tgtEl>
                                          <p:spTgt spid="69"/>
                                        </p:tgtEl>
                                        <p:attrNameLst>
                                          <p:attrName>style.visibility</p:attrName>
                                        </p:attrNameLst>
                                      </p:cBhvr>
                                      <p:to>
                                        <p:strVal val="visible"/>
                                      </p:to>
                                    </p:set>
                                    <p:anim calcmode="lin" valueType="num">
                                      <p:cBhvr>
                                        <p:cTn id="147" dur="500" fill="hold"/>
                                        <p:tgtEl>
                                          <p:spTgt spid="69"/>
                                        </p:tgtEl>
                                        <p:attrNameLst>
                                          <p:attrName>ppt_w</p:attrName>
                                        </p:attrNameLst>
                                      </p:cBhvr>
                                      <p:tavLst>
                                        <p:tav tm="0">
                                          <p:val>
                                            <p:fltVal val="0"/>
                                          </p:val>
                                        </p:tav>
                                        <p:tav tm="100000">
                                          <p:val>
                                            <p:strVal val="#ppt_w"/>
                                          </p:val>
                                        </p:tav>
                                      </p:tavLst>
                                    </p:anim>
                                    <p:anim calcmode="lin" valueType="num">
                                      <p:cBhvr>
                                        <p:cTn id="148" dur="500" fill="hold"/>
                                        <p:tgtEl>
                                          <p:spTgt spid="69"/>
                                        </p:tgtEl>
                                        <p:attrNameLst>
                                          <p:attrName>ppt_h</p:attrName>
                                        </p:attrNameLst>
                                      </p:cBhvr>
                                      <p:tavLst>
                                        <p:tav tm="0">
                                          <p:val>
                                            <p:fltVal val="0"/>
                                          </p:val>
                                        </p:tav>
                                        <p:tav tm="100000">
                                          <p:val>
                                            <p:strVal val="#ppt_h"/>
                                          </p:val>
                                        </p:tav>
                                      </p:tavLst>
                                    </p:anim>
                                    <p:animEffect transition="in" filter="fade">
                                      <p:cBhvr>
                                        <p:cTn id="149" dur="500"/>
                                        <p:tgtEl>
                                          <p:spTgt spid="69"/>
                                        </p:tgtEl>
                                      </p:cBhvr>
                                    </p:animEffect>
                                  </p:childTnLst>
                                </p:cTn>
                              </p:par>
                            </p:childTnLst>
                          </p:cTn>
                        </p:par>
                        <p:par>
                          <p:cTn id="150" fill="hold">
                            <p:stCondLst>
                              <p:cond delay="15500"/>
                            </p:stCondLst>
                            <p:childTnLst>
                              <p:par>
                                <p:cTn id="151" presetID="22" presetClass="entr" presetSubtype="8" fill="hold" grpId="0" nodeType="afterEffect">
                                  <p:stCondLst>
                                    <p:cond delay="0"/>
                                  </p:stCondLst>
                                  <p:childTnLst>
                                    <p:set>
                                      <p:cBhvr>
                                        <p:cTn id="152" dur="1" fill="hold">
                                          <p:stCondLst>
                                            <p:cond delay="0"/>
                                          </p:stCondLst>
                                        </p:cTn>
                                        <p:tgtEl>
                                          <p:spTgt spid="73"/>
                                        </p:tgtEl>
                                        <p:attrNameLst>
                                          <p:attrName>style.visibility</p:attrName>
                                        </p:attrNameLst>
                                      </p:cBhvr>
                                      <p:to>
                                        <p:strVal val="visible"/>
                                      </p:to>
                                    </p:set>
                                    <p:animEffect transition="in" filter="wipe(left)">
                                      <p:cBhvr>
                                        <p:cTn id="153" dur="1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9" grpId="0" animBg="1"/>
      <p:bldP spid="10" grpId="0" animBg="1"/>
      <p:bldP spid="72" grpId="0"/>
      <p:bldP spid="73"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KSO_Shape"/>
          <p:cNvSpPr>
            <a:spLocks/>
          </p:cNvSpPr>
          <p:nvPr/>
        </p:nvSpPr>
        <p:spPr bwMode="auto">
          <a:xfrm>
            <a:off x="1115616" y="1275606"/>
            <a:ext cx="1944217" cy="3275424"/>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chemeClr val="bg1">
              <a:lumMod val="50000"/>
            </a:schemeClr>
          </a:solidFill>
          <a:ln>
            <a:noFill/>
          </a:ln>
          <a:extLst/>
        </p:spPr>
        <p:txBody>
          <a:bodyPr anchor="ctr">
            <a:scene3d>
              <a:camera prst="orthographicFront"/>
              <a:lightRig rig="threePt" dir="t"/>
            </a:scene3d>
            <a:sp3d>
              <a:contourClr>
                <a:srgbClr val="FFFFFF"/>
              </a:contourClr>
            </a:sp3d>
          </a:bodyPr>
          <a:lstStyle/>
          <a:p>
            <a:pPr algn="ctr">
              <a:defRPr/>
            </a:pPr>
            <a:endParaRPr lang="zh-CN" altLang="en-US" dirty="0">
              <a:solidFill>
                <a:srgbClr val="FFFFFF"/>
              </a:solidFill>
              <a:ea typeface="宋体" panose="02010600030101010101" pitchFamily="2" charset="-122"/>
            </a:endParaRPr>
          </a:p>
        </p:txBody>
      </p:sp>
      <p:sp>
        <p:nvSpPr>
          <p:cNvPr id="15" name="KSO_Shape"/>
          <p:cNvSpPr/>
          <p:nvPr/>
        </p:nvSpPr>
        <p:spPr>
          <a:xfrm>
            <a:off x="1519980" y="2283718"/>
            <a:ext cx="1125797" cy="925030"/>
          </a:xfrm>
          <a:custGeom>
            <a:avLst/>
            <a:gdLst/>
            <a:ahLst/>
            <a:cxnLst/>
            <a:rect l="l" t="t" r="r" b="b"/>
            <a:pathLst>
              <a:path w="2100462" h="1726264">
                <a:moveTo>
                  <a:pt x="1169148" y="1434056"/>
                </a:moveTo>
                <a:cubicBezTo>
                  <a:pt x="1249839" y="1434056"/>
                  <a:pt x="1315252" y="1499469"/>
                  <a:pt x="1315252" y="1580160"/>
                </a:cubicBezTo>
                <a:cubicBezTo>
                  <a:pt x="1315252" y="1660851"/>
                  <a:pt x="1249839" y="1726264"/>
                  <a:pt x="1169148" y="1726264"/>
                </a:cubicBezTo>
                <a:cubicBezTo>
                  <a:pt x="1088457" y="1726264"/>
                  <a:pt x="1023044" y="1660851"/>
                  <a:pt x="1023044" y="1580160"/>
                </a:cubicBezTo>
                <a:cubicBezTo>
                  <a:pt x="1023044" y="1499469"/>
                  <a:pt x="1088457" y="1434056"/>
                  <a:pt x="1169148" y="1434056"/>
                </a:cubicBezTo>
                <a:close/>
                <a:moveTo>
                  <a:pt x="561082" y="1434056"/>
                </a:moveTo>
                <a:cubicBezTo>
                  <a:pt x="641773" y="1434056"/>
                  <a:pt x="707186" y="1499469"/>
                  <a:pt x="707186" y="1580160"/>
                </a:cubicBezTo>
                <a:cubicBezTo>
                  <a:pt x="707186" y="1660851"/>
                  <a:pt x="641773" y="1726264"/>
                  <a:pt x="561082" y="1726264"/>
                </a:cubicBezTo>
                <a:cubicBezTo>
                  <a:pt x="480391" y="1726264"/>
                  <a:pt x="414978" y="1660851"/>
                  <a:pt x="414978" y="1580160"/>
                </a:cubicBezTo>
                <a:cubicBezTo>
                  <a:pt x="414978" y="1499469"/>
                  <a:pt x="480391" y="1434056"/>
                  <a:pt x="561082" y="1434056"/>
                </a:cubicBezTo>
                <a:close/>
                <a:moveTo>
                  <a:pt x="1382881" y="785189"/>
                </a:moveTo>
                <a:cubicBezTo>
                  <a:pt x="1348673" y="785189"/>
                  <a:pt x="1320942" y="812920"/>
                  <a:pt x="1320942" y="847128"/>
                </a:cubicBezTo>
                <a:cubicBezTo>
                  <a:pt x="1320942" y="881336"/>
                  <a:pt x="1348673" y="909067"/>
                  <a:pt x="1382881" y="909067"/>
                </a:cubicBezTo>
                <a:cubicBezTo>
                  <a:pt x="1417089" y="909067"/>
                  <a:pt x="1444820" y="881336"/>
                  <a:pt x="1444820" y="847128"/>
                </a:cubicBezTo>
                <a:cubicBezTo>
                  <a:pt x="1444820" y="812920"/>
                  <a:pt x="1417089" y="785189"/>
                  <a:pt x="1382881" y="785189"/>
                </a:cubicBezTo>
                <a:close/>
                <a:moveTo>
                  <a:pt x="1210442" y="785189"/>
                </a:moveTo>
                <a:cubicBezTo>
                  <a:pt x="1176234" y="785189"/>
                  <a:pt x="1148503" y="812920"/>
                  <a:pt x="1148503" y="847128"/>
                </a:cubicBezTo>
                <a:cubicBezTo>
                  <a:pt x="1148503" y="881336"/>
                  <a:pt x="1176234" y="909067"/>
                  <a:pt x="1210442" y="909067"/>
                </a:cubicBezTo>
                <a:cubicBezTo>
                  <a:pt x="1244650" y="909067"/>
                  <a:pt x="1272381" y="881336"/>
                  <a:pt x="1272381" y="847128"/>
                </a:cubicBezTo>
                <a:cubicBezTo>
                  <a:pt x="1272381" y="812920"/>
                  <a:pt x="1244650" y="785189"/>
                  <a:pt x="1210442" y="785189"/>
                </a:cubicBezTo>
                <a:close/>
                <a:moveTo>
                  <a:pt x="1038003" y="785189"/>
                </a:moveTo>
                <a:cubicBezTo>
                  <a:pt x="1003795" y="785189"/>
                  <a:pt x="976064" y="812920"/>
                  <a:pt x="976064" y="847128"/>
                </a:cubicBezTo>
                <a:cubicBezTo>
                  <a:pt x="976064" y="881336"/>
                  <a:pt x="1003795" y="909067"/>
                  <a:pt x="1038003" y="909067"/>
                </a:cubicBezTo>
                <a:cubicBezTo>
                  <a:pt x="1072211" y="909067"/>
                  <a:pt x="1099942" y="881336"/>
                  <a:pt x="1099942" y="847128"/>
                </a:cubicBezTo>
                <a:cubicBezTo>
                  <a:pt x="1099942" y="812920"/>
                  <a:pt x="1072211" y="785189"/>
                  <a:pt x="1038003" y="785189"/>
                </a:cubicBezTo>
                <a:close/>
                <a:moveTo>
                  <a:pt x="865564" y="785189"/>
                </a:moveTo>
                <a:cubicBezTo>
                  <a:pt x="831356" y="785189"/>
                  <a:pt x="803625" y="812920"/>
                  <a:pt x="803625" y="847128"/>
                </a:cubicBezTo>
                <a:cubicBezTo>
                  <a:pt x="803625" y="881336"/>
                  <a:pt x="831356" y="909067"/>
                  <a:pt x="865564" y="909067"/>
                </a:cubicBezTo>
                <a:cubicBezTo>
                  <a:pt x="899772" y="909067"/>
                  <a:pt x="927503" y="881336"/>
                  <a:pt x="927503" y="847128"/>
                </a:cubicBezTo>
                <a:cubicBezTo>
                  <a:pt x="927503" y="812920"/>
                  <a:pt x="899772" y="785189"/>
                  <a:pt x="865564" y="785189"/>
                </a:cubicBezTo>
                <a:close/>
                <a:moveTo>
                  <a:pt x="693125" y="785189"/>
                </a:moveTo>
                <a:cubicBezTo>
                  <a:pt x="658917" y="785189"/>
                  <a:pt x="631186" y="812920"/>
                  <a:pt x="631186" y="847128"/>
                </a:cubicBezTo>
                <a:cubicBezTo>
                  <a:pt x="631186" y="881336"/>
                  <a:pt x="658917" y="909067"/>
                  <a:pt x="693125" y="909067"/>
                </a:cubicBezTo>
                <a:cubicBezTo>
                  <a:pt x="727333" y="909067"/>
                  <a:pt x="755064" y="881336"/>
                  <a:pt x="755064" y="847128"/>
                </a:cubicBezTo>
                <a:cubicBezTo>
                  <a:pt x="755064" y="812920"/>
                  <a:pt x="727333" y="785189"/>
                  <a:pt x="693125" y="785189"/>
                </a:cubicBezTo>
                <a:close/>
                <a:moveTo>
                  <a:pt x="520686" y="785189"/>
                </a:moveTo>
                <a:cubicBezTo>
                  <a:pt x="486478" y="785189"/>
                  <a:pt x="458747" y="812920"/>
                  <a:pt x="458747" y="847128"/>
                </a:cubicBezTo>
                <a:cubicBezTo>
                  <a:pt x="458747" y="881336"/>
                  <a:pt x="486478" y="909067"/>
                  <a:pt x="520686" y="909067"/>
                </a:cubicBezTo>
                <a:cubicBezTo>
                  <a:pt x="554894" y="909067"/>
                  <a:pt x="582625" y="881336"/>
                  <a:pt x="582625" y="847128"/>
                </a:cubicBezTo>
                <a:cubicBezTo>
                  <a:pt x="582625" y="812920"/>
                  <a:pt x="554894" y="785189"/>
                  <a:pt x="520686" y="785189"/>
                </a:cubicBezTo>
                <a:close/>
                <a:moveTo>
                  <a:pt x="348247" y="785189"/>
                </a:moveTo>
                <a:cubicBezTo>
                  <a:pt x="314039" y="785189"/>
                  <a:pt x="286308" y="812920"/>
                  <a:pt x="286308" y="847128"/>
                </a:cubicBezTo>
                <a:cubicBezTo>
                  <a:pt x="286308" y="881336"/>
                  <a:pt x="314039" y="909067"/>
                  <a:pt x="348247" y="909067"/>
                </a:cubicBezTo>
                <a:cubicBezTo>
                  <a:pt x="382455" y="909067"/>
                  <a:pt x="410186" y="881336"/>
                  <a:pt x="410186" y="847128"/>
                </a:cubicBezTo>
                <a:cubicBezTo>
                  <a:pt x="410186" y="812920"/>
                  <a:pt x="382455" y="785189"/>
                  <a:pt x="348247" y="785189"/>
                </a:cubicBezTo>
                <a:close/>
                <a:moveTo>
                  <a:pt x="1382881" y="525228"/>
                </a:moveTo>
                <a:cubicBezTo>
                  <a:pt x="1348673" y="525228"/>
                  <a:pt x="1320942" y="552959"/>
                  <a:pt x="1320942" y="587167"/>
                </a:cubicBezTo>
                <a:cubicBezTo>
                  <a:pt x="1320942" y="621375"/>
                  <a:pt x="1348673" y="649106"/>
                  <a:pt x="1382881" y="649106"/>
                </a:cubicBezTo>
                <a:cubicBezTo>
                  <a:pt x="1417089" y="649106"/>
                  <a:pt x="1444820" y="621375"/>
                  <a:pt x="1444820" y="587167"/>
                </a:cubicBezTo>
                <a:cubicBezTo>
                  <a:pt x="1444820" y="552959"/>
                  <a:pt x="1417089" y="525228"/>
                  <a:pt x="1382881" y="525228"/>
                </a:cubicBezTo>
                <a:close/>
                <a:moveTo>
                  <a:pt x="1210442" y="525228"/>
                </a:moveTo>
                <a:cubicBezTo>
                  <a:pt x="1176234" y="525228"/>
                  <a:pt x="1148503" y="552959"/>
                  <a:pt x="1148503" y="587167"/>
                </a:cubicBezTo>
                <a:cubicBezTo>
                  <a:pt x="1148503" y="621375"/>
                  <a:pt x="1176234" y="649106"/>
                  <a:pt x="1210442" y="649106"/>
                </a:cubicBezTo>
                <a:cubicBezTo>
                  <a:pt x="1244650" y="649106"/>
                  <a:pt x="1272381" y="621375"/>
                  <a:pt x="1272381" y="587167"/>
                </a:cubicBezTo>
                <a:cubicBezTo>
                  <a:pt x="1272381" y="552959"/>
                  <a:pt x="1244650" y="525228"/>
                  <a:pt x="1210442" y="525228"/>
                </a:cubicBezTo>
                <a:close/>
                <a:moveTo>
                  <a:pt x="1038003" y="525228"/>
                </a:moveTo>
                <a:cubicBezTo>
                  <a:pt x="1003795" y="525228"/>
                  <a:pt x="976064" y="552959"/>
                  <a:pt x="976064" y="587167"/>
                </a:cubicBezTo>
                <a:cubicBezTo>
                  <a:pt x="976064" y="621375"/>
                  <a:pt x="1003795" y="649106"/>
                  <a:pt x="1038003" y="649106"/>
                </a:cubicBezTo>
                <a:cubicBezTo>
                  <a:pt x="1072211" y="649106"/>
                  <a:pt x="1099942" y="621375"/>
                  <a:pt x="1099942" y="587167"/>
                </a:cubicBezTo>
                <a:cubicBezTo>
                  <a:pt x="1099942" y="552959"/>
                  <a:pt x="1072211" y="525228"/>
                  <a:pt x="1038003" y="525228"/>
                </a:cubicBezTo>
                <a:close/>
                <a:moveTo>
                  <a:pt x="865564" y="525228"/>
                </a:moveTo>
                <a:cubicBezTo>
                  <a:pt x="831356" y="525228"/>
                  <a:pt x="803625" y="552959"/>
                  <a:pt x="803625" y="587167"/>
                </a:cubicBezTo>
                <a:cubicBezTo>
                  <a:pt x="803625" y="621375"/>
                  <a:pt x="831356" y="649106"/>
                  <a:pt x="865564" y="649106"/>
                </a:cubicBezTo>
                <a:cubicBezTo>
                  <a:pt x="899772" y="649106"/>
                  <a:pt x="927503" y="621375"/>
                  <a:pt x="927503" y="587167"/>
                </a:cubicBezTo>
                <a:cubicBezTo>
                  <a:pt x="927503" y="552959"/>
                  <a:pt x="899772" y="525228"/>
                  <a:pt x="865564" y="525228"/>
                </a:cubicBezTo>
                <a:close/>
                <a:moveTo>
                  <a:pt x="693125" y="525228"/>
                </a:moveTo>
                <a:cubicBezTo>
                  <a:pt x="658917" y="525228"/>
                  <a:pt x="631186" y="552959"/>
                  <a:pt x="631186" y="587167"/>
                </a:cubicBezTo>
                <a:cubicBezTo>
                  <a:pt x="631186" y="621375"/>
                  <a:pt x="658917" y="649106"/>
                  <a:pt x="693125" y="649106"/>
                </a:cubicBezTo>
                <a:cubicBezTo>
                  <a:pt x="727333" y="649106"/>
                  <a:pt x="755064" y="621375"/>
                  <a:pt x="755064" y="587167"/>
                </a:cubicBezTo>
                <a:cubicBezTo>
                  <a:pt x="755064" y="552959"/>
                  <a:pt x="727333" y="525228"/>
                  <a:pt x="693125" y="525228"/>
                </a:cubicBezTo>
                <a:close/>
                <a:moveTo>
                  <a:pt x="520686" y="525228"/>
                </a:moveTo>
                <a:cubicBezTo>
                  <a:pt x="486478" y="525228"/>
                  <a:pt x="458747" y="552959"/>
                  <a:pt x="458747" y="587167"/>
                </a:cubicBezTo>
                <a:cubicBezTo>
                  <a:pt x="458747" y="621375"/>
                  <a:pt x="486478" y="649106"/>
                  <a:pt x="520686" y="649106"/>
                </a:cubicBezTo>
                <a:cubicBezTo>
                  <a:pt x="554894" y="649106"/>
                  <a:pt x="582625" y="621375"/>
                  <a:pt x="582625" y="587167"/>
                </a:cubicBezTo>
                <a:cubicBezTo>
                  <a:pt x="582625" y="552959"/>
                  <a:pt x="554894" y="525228"/>
                  <a:pt x="520686" y="525228"/>
                </a:cubicBezTo>
                <a:close/>
                <a:moveTo>
                  <a:pt x="348247" y="525228"/>
                </a:moveTo>
                <a:cubicBezTo>
                  <a:pt x="314039" y="525228"/>
                  <a:pt x="286308" y="552959"/>
                  <a:pt x="286308" y="587167"/>
                </a:cubicBezTo>
                <a:cubicBezTo>
                  <a:pt x="286308" y="621375"/>
                  <a:pt x="314039" y="649106"/>
                  <a:pt x="348247" y="649106"/>
                </a:cubicBezTo>
                <a:cubicBezTo>
                  <a:pt x="382455" y="649106"/>
                  <a:pt x="410186" y="621375"/>
                  <a:pt x="410186" y="587167"/>
                </a:cubicBezTo>
                <a:cubicBezTo>
                  <a:pt x="410186" y="552959"/>
                  <a:pt x="382455" y="525228"/>
                  <a:pt x="348247" y="525228"/>
                </a:cubicBezTo>
                <a:close/>
                <a:moveTo>
                  <a:pt x="1682783" y="0"/>
                </a:moveTo>
                <a:lnTo>
                  <a:pt x="1683253" y="0"/>
                </a:lnTo>
                <a:lnTo>
                  <a:pt x="1792389" y="0"/>
                </a:lnTo>
                <a:lnTo>
                  <a:pt x="2100462" y="0"/>
                </a:lnTo>
                <a:lnTo>
                  <a:pt x="2100462" y="93967"/>
                </a:lnTo>
                <a:lnTo>
                  <a:pt x="1768897" y="93967"/>
                </a:lnTo>
                <a:lnTo>
                  <a:pt x="1660768" y="526483"/>
                </a:lnTo>
                <a:lnTo>
                  <a:pt x="1506783" y="1221203"/>
                </a:lnTo>
                <a:lnTo>
                  <a:pt x="1399131" y="1221203"/>
                </a:lnTo>
                <a:lnTo>
                  <a:pt x="1352302" y="1408516"/>
                </a:lnTo>
                <a:lnTo>
                  <a:pt x="1250787" y="1408516"/>
                </a:lnTo>
                <a:lnTo>
                  <a:pt x="1243167" y="1408516"/>
                </a:lnTo>
                <a:lnTo>
                  <a:pt x="299178" y="1408516"/>
                </a:lnTo>
                <a:lnTo>
                  <a:pt x="276953" y="1319616"/>
                </a:lnTo>
                <a:lnTo>
                  <a:pt x="1265392" y="1319616"/>
                </a:lnTo>
                <a:lnTo>
                  <a:pt x="1289995" y="1221203"/>
                </a:lnTo>
                <a:lnTo>
                  <a:pt x="223448" y="1221203"/>
                </a:lnTo>
                <a:lnTo>
                  <a:pt x="0" y="213091"/>
                </a:lnTo>
                <a:lnTo>
                  <a:pt x="1629980" y="213091"/>
                </a:lnTo>
                <a:lnTo>
                  <a:pt x="1682783" y="1879"/>
                </a:lnTo>
                <a:close/>
              </a:path>
            </a:pathLst>
          </a:custGeom>
          <a:solidFill>
            <a:srgbClr val="ED403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solidFill>
                <a:srgbClr val="FFFFFF"/>
              </a:solidFill>
            </a:endParaRPr>
          </a:p>
        </p:txBody>
      </p:sp>
      <p:sp>
        <p:nvSpPr>
          <p:cNvPr id="3" name="矩形 2"/>
          <p:cNvSpPr/>
          <p:nvPr/>
        </p:nvSpPr>
        <p:spPr>
          <a:xfrm>
            <a:off x="4139952" y="1563638"/>
            <a:ext cx="4032448" cy="576064"/>
          </a:xfrm>
          <a:prstGeom prst="rect">
            <a:avLst/>
          </a:prstGeom>
          <a:solidFill>
            <a:srgbClr val="C42A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139952" y="2205476"/>
            <a:ext cx="4032448" cy="576064"/>
          </a:xfrm>
          <a:prstGeom prst="rect">
            <a:avLst/>
          </a:prstGeom>
          <a:solidFill>
            <a:srgbClr val="38B2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139952" y="2856107"/>
            <a:ext cx="4032448" cy="576064"/>
          </a:xfrm>
          <a:prstGeom prst="rect">
            <a:avLst/>
          </a:prstGeom>
          <a:solidFill>
            <a:srgbClr val="F971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139952" y="3497945"/>
            <a:ext cx="4032448" cy="576064"/>
          </a:xfrm>
          <a:prstGeom prst="rect">
            <a:avLst/>
          </a:prstGeom>
          <a:solidFill>
            <a:srgbClr val="92AF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8"/>
          <p:cNvSpPr txBox="1"/>
          <p:nvPr/>
        </p:nvSpPr>
        <p:spPr>
          <a:xfrm>
            <a:off x="5074192" y="1659309"/>
            <a:ext cx="2163967" cy="40780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solidFill>
                  <a:schemeClr val="bg1"/>
                </a:solidFill>
                <a:latin typeface="微软雅黑" pitchFamily="34" charset="-122"/>
                <a:ea typeface="微软雅黑" pitchFamily="34" charset="-122"/>
              </a:rPr>
              <a:t>请在此输入你的标题</a:t>
            </a:r>
            <a:endParaRPr lang="en-US" altLang="zh-CN" sz="1200" b="1" dirty="0" smtClean="0">
              <a:solidFill>
                <a:schemeClr val="bg1"/>
              </a:solidFill>
              <a:latin typeface="微软雅黑" pitchFamily="34" charset="-122"/>
              <a:ea typeface="微软雅黑" pitchFamily="34" charset="-122"/>
            </a:endParaRPr>
          </a:p>
          <a:p>
            <a:r>
              <a:rPr lang="zh-CN" altLang="en-US" sz="1000" dirty="0" smtClean="0">
                <a:solidFill>
                  <a:schemeClr val="bg1"/>
                </a:solidFill>
                <a:latin typeface="微软雅黑" pitchFamily="34" charset="-122"/>
                <a:ea typeface="微软雅黑" pitchFamily="34" charset="-122"/>
              </a:rPr>
              <a:t>请在此粘贴或者输入你的文字内容</a:t>
            </a:r>
            <a:endParaRPr lang="en-US" altLang="zh-CN" sz="1000" dirty="0" smtClean="0">
              <a:solidFill>
                <a:schemeClr val="bg1"/>
              </a:solidFill>
              <a:latin typeface="微软雅黑" pitchFamily="34" charset="-122"/>
              <a:ea typeface="微软雅黑" pitchFamily="34" charset="-122"/>
            </a:endParaRPr>
          </a:p>
        </p:txBody>
      </p:sp>
      <p:grpSp>
        <p:nvGrpSpPr>
          <p:cNvPr id="21" name="组合 20"/>
          <p:cNvGrpSpPr/>
          <p:nvPr/>
        </p:nvGrpSpPr>
        <p:grpSpPr>
          <a:xfrm>
            <a:off x="4299802" y="1611888"/>
            <a:ext cx="409455" cy="506012"/>
            <a:chOff x="5432828" y="3012686"/>
            <a:chExt cx="272405" cy="336643"/>
          </a:xfrm>
          <a:solidFill>
            <a:schemeClr val="bg1"/>
          </a:solidFill>
        </p:grpSpPr>
        <p:sp>
          <p:nvSpPr>
            <p:cNvPr id="22" name="Rectangle 94"/>
            <p:cNvSpPr>
              <a:spLocks noChangeArrowheads="1"/>
            </p:cNvSpPr>
            <p:nvPr/>
          </p:nvSpPr>
          <p:spPr bwMode="auto">
            <a:xfrm>
              <a:off x="5622999" y="3012686"/>
              <a:ext cx="53967" cy="1618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Rectangle 95"/>
            <p:cNvSpPr>
              <a:spLocks noChangeArrowheads="1"/>
            </p:cNvSpPr>
            <p:nvPr/>
          </p:nvSpPr>
          <p:spPr bwMode="auto">
            <a:xfrm>
              <a:off x="5622999" y="3012686"/>
              <a:ext cx="53967" cy="1618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96"/>
            <p:cNvSpPr>
              <a:spLocks noChangeArrowheads="1"/>
            </p:cNvSpPr>
            <p:nvPr/>
          </p:nvSpPr>
          <p:spPr bwMode="auto">
            <a:xfrm>
              <a:off x="5622999" y="3012686"/>
              <a:ext cx="53967" cy="1618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97"/>
            <p:cNvSpPr>
              <a:spLocks noChangeArrowheads="1"/>
            </p:cNvSpPr>
            <p:nvPr/>
          </p:nvSpPr>
          <p:spPr bwMode="auto">
            <a:xfrm>
              <a:off x="5622999" y="3012686"/>
              <a:ext cx="53967" cy="1618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98"/>
            <p:cNvSpPr>
              <a:spLocks noChangeArrowheads="1"/>
            </p:cNvSpPr>
            <p:nvPr/>
          </p:nvSpPr>
          <p:spPr bwMode="auto">
            <a:xfrm>
              <a:off x="5458527" y="3012686"/>
              <a:ext cx="53967" cy="1618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99"/>
            <p:cNvSpPr>
              <a:spLocks noChangeArrowheads="1"/>
            </p:cNvSpPr>
            <p:nvPr/>
          </p:nvSpPr>
          <p:spPr bwMode="auto">
            <a:xfrm>
              <a:off x="5458527" y="3012686"/>
              <a:ext cx="53967" cy="1618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Rectangle 100"/>
            <p:cNvSpPr>
              <a:spLocks noChangeArrowheads="1"/>
            </p:cNvSpPr>
            <p:nvPr/>
          </p:nvSpPr>
          <p:spPr bwMode="auto">
            <a:xfrm>
              <a:off x="5458527" y="3012686"/>
              <a:ext cx="53967" cy="1618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Rectangle 101"/>
            <p:cNvSpPr>
              <a:spLocks noChangeArrowheads="1"/>
            </p:cNvSpPr>
            <p:nvPr/>
          </p:nvSpPr>
          <p:spPr bwMode="auto">
            <a:xfrm>
              <a:off x="5458527" y="3012686"/>
              <a:ext cx="53967" cy="1618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102"/>
            <p:cNvSpPr>
              <a:spLocks/>
            </p:cNvSpPr>
            <p:nvPr/>
          </p:nvSpPr>
          <p:spPr bwMode="auto">
            <a:xfrm>
              <a:off x="5432828" y="3089779"/>
              <a:ext cx="272405" cy="259550"/>
            </a:xfrm>
            <a:custGeom>
              <a:avLst/>
              <a:gdLst>
                <a:gd name="T0" fmla="*/ 53 w 106"/>
                <a:gd name="T1" fmla="*/ 0 h 101"/>
                <a:gd name="T2" fmla="*/ 66 w 106"/>
                <a:gd name="T3" fmla="*/ 38 h 101"/>
                <a:gd name="T4" fmla="*/ 106 w 106"/>
                <a:gd name="T5" fmla="*/ 39 h 101"/>
                <a:gd name="T6" fmla="*/ 74 w 106"/>
                <a:gd name="T7" fmla="*/ 63 h 101"/>
                <a:gd name="T8" fmla="*/ 85 w 106"/>
                <a:gd name="T9" fmla="*/ 101 h 101"/>
                <a:gd name="T10" fmla="*/ 53 w 106"/>
                <a:gd name="T11" fmla="*/ 78 h 101"/>
                <a:gd name="T12" fmla="*/ 20 w 106"/>
                <a:gd name="T13" fmla="*/ 101 h 101"/>
                <a:gd name="T14" fmla="*/ 31 w 106"/>
                <a:gd name="T15" fmla="*/ 63 h 101"/>
                <a:gd name="T16" fmla="*/ 0 w 106"/>
                <a:gd name="T17" fmla="*/ 39 h 101"/>
                <a:gd name="T18" fmla="*/ 39 w 106"/>
                <a:gd name="T19" fmla="*/ 38 h 101"/>
                <a:gd name="T20" fmla="*/ 53 w 106"/>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1">
                  <a:moveTo>
                    <a:pt x="53" y="0"/>
                  </a:moveTo>
                  <a:lnTo>
                    <a:pt x="66" y="38"/>
                  </a:lnTo>
                  <a:lnTo>
                    <a:pt x="106" y="39"/>
                  </a:lnTo>
                  <a:lnTo>
                    <a:pt x="74" y="63"/>
                  </a:lnTo>
                  <a:lnTo>
                    <a:pt x="85" y="101"/>
                  </a:lnTo>
                  <a:lnTo>
                    <a:pt x="53" y="78"/>
                  </a:lnTo>
                  <a:lnTo>
                    <a:pt x="20" y="101"/>
                  </a:lnTo>
                  <a:lnTo>
                    <a:pt x="31" y="63"/>
                  </a:lnTo>
                  <a:lnTo>
                    <a:pt x="0" y="39"/>
                  </a:lnTo>
                  <a:lnTo>
                    <a:pt x="39" y="38"/>
                  </a:lnTo>
                  <a:lnTo>
                    <a:pt x="53"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3"/>
            <p:cNvSpPr>
              <a:spLocks/>
            </p:cNvSpPr>
            <p:nvPr/>
          </p:nvSpPr>
          <p:spPr bwMode="auto">
            <a:xfrm>
              <a:off x="5432828" y="3089779"/>
              <a:ext cx="272405" cy="259550"/>
            </a:xfrm>
            <a:custGeom>
              <a:avLst/>
              <a:gdLst>
                <a:gd name="T0" fmla="*/ 53 w 106"/>
                <a:gd name="T1" fmla="*/ 0 h 101"/>
                <a:gd name="T2" fmla="*/ 66 w 106"/>
                <a:gd name="T3" fmla="*/ 38 h 101"/>
                <a:gd name="T4" fmla="*/ 106 w 106"/>
                <a:gd name="T5" fmla="*/ 39 h 101"/>
                <a:gd name="T6" fmla="*/ 74 w 106"/>
                <a:gd name="T7" fmla="*/ 63 h 101"/>
                <a:gd name="T8" fmla="*/ 85 w 106"/>
                <a:gd name="T9" fmla="*/ 101 h 101"/>
                <a:gd name="T10" fmla="*/ 53 w 106"/>
                <a:gd name="T11" fmla="*/ 78 h 101"/>
                <a:gd name="T12" fmla="*/ 20 w 106"/>
                <a:gd name="T13" fmla="*/ 101 h 101"/>
                <a:gd name="T14" fmla="*/ 31 w 106"/>
                <a:gd name="T15" fmla="*/ 63 h 101"/>
                <a:gd name="T16" fmla="*/ 0 w 106"/>
                <a:gd name="T17" fmla="*/ 39 h 101"/>
                <a:gd name="T18" fmla="*/ 39 w 106"/>
                <a:gd name="T19" fmla="*/ 38 h 101"/>
                <a:gd name="T20" fmla="*/ 53 w 106"/>
                <a:gd name="T21"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101">
                  <a:moveTo>
                    <a:pt x="53" y="0"/>
                  </a:moveTo>
                  <a:lnTo>
                    <a:pt x="66" y="38"/>
                  </a:lnTo>
                  <a:lnTo>
                    <a:pt x="106" y="39"/>
                  </a:lnTo>
                  <a:lnTo>
                    <a:pt x="74" y="63"/>
                  </a:lnTo>
                  <a:lnTo>
                    <a:pt x="85" y="101"/>
                  </a:lnTo>
                  <a:lnTo>
                    <a:pt x="53" y="78"/>
                  </a:lnTo>
                  <a:lnTo>
                    <a:pt x="20" y="101"/>
                  </a:lnTo>
                  <a:lnTo>
                    <a:pt x="31" y="63"/>
                  </a:lnTo>
                  <a:lnTo>
                    <a:pt x="0" y="39"/>
                  </a:lnTo>
                  <a:lnTo>
                    <a:pt x="39" y="38"/>
                  </a:lnTo>
                  <a:lnTo>
                    <a:pt x="53"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104"/>
            <p:cNvSpPr>
              <a:spLocks noChangeArrowheads="1"/>
            </p:cNvSpPr>
            <p:nvPr/>
          </p:nvSpPr>
          <p:spPr bwMode="auto">
            <a:xfrm>
              <a:off x="5540763" y="3012686"/>
              <a:ext cx="53967" cy="1207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Rectangle 105"/>
            <p:cNvSpPr>
              <a:spLocks noChangeArrowheads="1"/>
            </p:cNvSpPr>
            <p:nvPr/>
          </p:nvSpPr>
          <p:spPr bwMode="auto">
            <a:xfrm>
              <a:off x="5540763" y="3012686"/>
              <a:ext cx="53967" cy="12078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6"/>
            <p:cNvSpPr>
              <a:spLocks/>
            </p:cNvSpPr>
            <p:nvPr/>
          </p:nvSpPr>
          <p:spPr bwMode="auto">
            <a:xfrm>
              <a:off x="5540763" y="3012686"/>
              <a:ext cx="53967" cy="120780"/>
            </a:xfrm>
            <a:custGeom>
              <a:avLst/>
              <a:gdLst>
                <a:gd name="T0" fmla="*/ 21 w 21"/>
                <a:gd name="T1" fmla="*/ 0 h 47"/>
                <a:gd name="T2" fmla="*/ 0 w 21"/>
                <a:gd name="T3" fmla="*/ 0 h 47"/>
                <a:gd name="T4" fmla="*/ 0 w 21"/>
                <a:gd name="T5" fmla="*/ 47 h 47"/>
                <a:gd name="T6" fmla="*/ 11 w 21"/>
                <a:gd name="T7" fmla="*/ 16 h 47"/>
                <a:gd name="T8" fmla="*/ 21 w 21"/>
                <a:gd name="T9" fmla="*/ 47 h 47"/>
                <a:gd name="T10" fmla="*/ 21 w 21"/>
                <a:gd name="T11" fmla="*/ 0 h 47"/>
              </a:gdLst>
              <a:ahLst/>
              <a:cxnLst>
                <a:cxn ang="0">
                  <a:pos x="T0" y="T1"/>
                </a:cxn>
                <a:cxn ang="0">
                  <a:pos x="T2" y="T3"/>
                </a:cxn>
                <a:cxn ang="0">
                  <a:pos x="T4" y="T5"/>
                </a:cxn>
                <a:cxn ang="0">
                  <a:pos x="T6" y="T7"/>
                </a:cxn>
                <a:cxn ang="0">
                  <a:pos x="T8" y="T9"/>
                </a:cxn>
                <a:cxn ang="0">
                  <a:pos x="T10" y="T11"/>
                </a:cxn>
              </a:cxnLst>
              <a:rect l="0" t="0" r="r" b="b"/>
              <a:pathLst>
                <a:path w="21" h="47">
                  <a:moveTo>
                    <a:pt x="21" y="0"/>
                  </a:moveTo>
                  <a:lnTo>
                    <a:pt x="0" y="0"/>
                  </a:lnTo>
                  <a:lnTo>
                    <a:pt x="0" y="47"/>
                  </a:lnTo>
                  <a:lnTo>
                    <a:pt x="11" y="16"/>
                  </a:lnTo>
                  <a:lnTo>
                    <a:pt x="21" y="47"/>
                  </a:ln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07"/>
            <p:cNvSpPr>
              <a:spLocks/>
            </p:cNvSpPr>
            <p:nvPr/>
          </p:nvSpPr>
          <p:spPr bwMode="auto">
            <a:xfrm>
              <a:off x="5540763" y="3012686"/>
              <a:ext cx="53967" cy="120780"/>
            </a:xfrm>
            <a:custGeom>
              <a:avLst/>
              <a:gdLst>
                <a:gd name="T0" fmla="*/ 21 w 21"/>
                <a:gd name="T1" fmla="*/ 0 h 47"/>
                <a:gd name="T2" fmla="*/ 0 w 21"/>
                <a:gd name="T3" fmla="*/ 0 h 47"/>
                <a:gd name="T4" fmla="*/ 0 w 21"/>
                <a:gd name="T5" fmla="*/ 47 h 47"/>
                <a:gd name="T6" fmla="*/ 11 w 21"/>
                <a:gd name="T7" fmla="*/ 16 h 47"/>
                <a:gd name="T8" fmla="*/ 21 w 21"/>
                <a:gd name="T9" fmla="*/ 47 h 47"/>
                <a:gd name="T10" fmla="*/ 21 w 21"/>
                <a:gd name="T11" fmla="*/ 0 h 47"/>
              </a:gdLst>
              <a:ahLst/>
              <a:cxnLst>
                <a:cxn ang="0">
                  <a:pos x="T0" y="T1"/>
                </a:cxn>
                <a:cxn ang="0">
                  <a:pos x="T2" y="T3"/>
                </a:cxn>
                <a:cxn ang="0">
                  <a:pos x="T4" y="T5"/>
                </a:cxn>
                <a:cxn ang="0">
                  <a:pos x="T6" y="T7"/>
                </a:cxn>
                <a:cxn ang="0">
                  <a:pos x="T8" y="T9"/>
                </a:cxn>
                <a:cxn ang="0">
                  <a:pos x="T10" y="T11"/>
                </a:cxn>
              </a:cxnLst>
              <a:rect l="0" t="0" r="r" b="b"/>
              <a:pathLst>
                <a:path w="21" h="47">
                  <a:moveTo>
                    <a:pt x="21" y="0"/>
                  </a:moveTo>
                  <a:lnTo>
                    <a:pt x="0" y="0"/>
                  </a:lnTo>
                  <a:lnTo>
                    <a:pt x="0" y="47"/>
                  </a:lnTo>
                  <a:lnTo>
                    <a:pt x="11" y="16"/>
                  </a:lnTo>
                  <a:lnTo>
                    <a:pt x="21" y="47"/>
                  </a:lnTo>
                  <a:lnTo>
                    <a:pt x="21" y="0"/>
                  </a:ln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6" name="组合 35"/>
          <p:cNvGrpSpPr/>
          <p:nvPr/>
        </p:nvGrpSpPr>
        <p:grpSpPr>
          <a:xfrm>
            <a:off x="4293138" y="2268655"/>
            <a:ext cx="429430" cy="463648"/>
            <a:chOff x="6702340" y="1154718"/>
            <a:chExt cx="354642" cy="382901"/>
          </a:xfrm>
          <a:solidFill>
            <a:schemeClr val="bg1"/>
          </a:solidFill>
        </p:grpSpPr>
        <p:sp>
          <p:nvSpPr>
            <p:cNvPr id="37" name="Freeform 29"/>
            <p:cNvSpPr>
              <a:spLocks noEditPoints="1"/>
            </p:cNvSpPr>
            <p:nvPr/>
          </p:nvSpPr>
          <p:spPr bwMode="auto">
            <a:xfrm>
              <a:off x="6702340" y="1154718"/>
              <a:ext cx="272405" cy="272399"/>
            </a:xfrm>
            <a:custGeom>
              <a:avLst/>
              <a:gdLst>
                <a:gd name="T0" fmla="*/ 114 w 120"/>
                <a:gd name="T1" fmla="*/ 70 h 120"/>
                <a:gd name="T2" fmla="*/ 120 w 120"/>
                <a:gd name="T3" fmla="*/ 64 h 120"/>
                <a:gd name="T4" fmla="*/ 120 w 120"/>
                <a:gd name="T5" fmla="*/ 56 h 120"/>
                <a:gd name="T6" fmla="*/ 114 w 120"/>
                <a:gd name="T7" fmla="*/ 50 h 120"/>
                <a:gd name="T8" fmla="*/ 110 w 120"/>
                <a:gd name="T9" fmla="*/ 50 h 120"/>
                <a:gd name="T10" fmla="*/ 102 w 120"/>
                <a:gd name="T11" fmla="*/ 45 h 120"/>
                <a:gd name="T12" fmla="*/ 102 w 120"/>
                <a:gd name="T13" fmla="*/ 32 h 120"/>
                <a:gd name="T14" fmla="*/ 105 w 120"/>
                <a:gd name="T15" fmla="*/ 29 h 120"/>
                <a:gd name="T16" fmla="*/ 105 w 120"/>
                <a:gd name="T17" fmla="*/ 20 h 120"/>
                <a:gd name="T18" fmla="*/ 100 w 120"/>
                <a:gd name="T19" fmla="*/ 15 h 120"/>
                <a:gd name="T20" fmla="*/ 91 w 120"/>
                <a:gd name="T21" fmla="*/ 15 h 120"/>
                <a:gd name="T22" fmla="*/ 88 w 120"/>
                <a:gd name="T23" fmla="*/ 18 h 120"/>
                <a:gd name="T24" fmla="*/ 79 w 120"/>
                <a:gd name="T25" fmla="*/ 20 h 120"/>
                <a:gd name="T26" fmla="*/ 70 w 120"/>
                <a:gd name="T27" fmla="*/ 10 h 120"/>
                <a:gd name="T28" fmla="*/ 70 w 120"/>
                <a:gd name="T29" fmla="*/ 6 h 120"/>
                <a:gd name="T30" fmla="*/ 64 w 120"/>
                <a:gd name="T31" fmla="*/ 0 h 120"/>
                <a:gd name="T32" fmla="*/ 56 w 120"/>
                <a:gd name="T33" fmla="*/ 0 h 120"/>
                <a:gd name="T34" fmla="*/ 50 w 120"/>
                <a:gd name="T35" fmla="*/ 6 h 120"/>
                <a:gd name="T36" fmla="*/ 50 w 120"/>
                <a:gd name="T37" fmla="*/ 10 h 120"/>
                <a:gd name="T38" fmla="*/ 45 w 120"/>
                <a:gd name="T39" fmla="*/ 18 h 120"/>
                <a:gd name="T40" fmla="*/ 32 w 120"/>
                <a:gd name="T41" fmla="*/ 18 h 120"/>
                <a:gd name="T42" fmla="*/ 29 w 120"/>
                <a:gd name="T43" fmla="*/ 15 h 120"/>
                <a:gd name="T44" fmla="*/ 20 w 120"/>
                <a:gd name="T45" fmla="*/ 15 h 120"/>
                <a:gd name="T46" fmla="*/ 15 w 120"/>
                <a:gd name="T47" fmla="*/ 20 h 120"/>
                <a:gd name="T48" fmla="*/ 15 w 120"/>
                <a:gd name="T49" fmla="*/ 29 h 120"/>
                <a:gd name="T50" fmla="*/ 18 w 120"/>
                <a:gd name="T51" fmla="*/ 32 h 120"/>
                <a:gd name="T52" fmla="*/ 20 w 120"/>
                <a:gd name="T53" fmla="*/ 41 h 120"/>
                <a:gd name="T54" fmla="*/ 10 w 120"/>
                <a:gd name="T55" fmla="*/ 50 h 120"/>
                <a:gd name="T56" fmla="*/ 6 w 120"/>
                <a:gd name="T57" fmla="*/ 50 h 120"/>
                <a:gd name="T58" fmla="*/ 0 w 120"/>
                <a:gd name="T59" fmla="*/ 56 h 120"/>
                <a:gd name="T60" fmla="*/ 0 w 120"/>
                <a:gd name="T61" fmla="*/ 64 h 120"/>
                <a:gd name="T62" fmla="*/ 6 w 120"/>
                <a:gd name="T63" fmla="*/ 70 h 120"/>
                <a:gd name="T64" fmla="*/ 10 w 120"/>
                <a:gd name="T65" fmla="*/ 70 h 120"/>
                <a:gd name="T66" fmla="*/ 18 w 120"/>
                <a:gd name="T67" fmla="*/ 75 h 120"/>
                <a:gd name="T68" fmla="*/ 18 w 120"/>
                <a:gd name="T69" fmla="*/ 88 h 120"/>
                <a:gd name="T70" fmla="*/ 15 w 120"/>
                <a:gd name="T71" fmla="*/ 91 h 120"/>
                <a:gd name="T72" fmla="*/ 15 w 120"/>
                <a:gd name="T73" fmla="*/ 100 h 120"/>
                <a:gd name="T74" fmla="*/ 20 w 120"/>
                <a:gd name="T75" fmla="*/ 105 h 120"/>
                <a:gd name="T76" fmla="*/ 29 w 120"/>
                <a:gd name="T77" fmla="*/ 105 h 120"/>
                <a:gd name="T78" fmla="*/ 32 w 120"/>
                <a:gd name="T79" fmla="*/ 102 h 120"/>
                <a:gd name="T80" fmla="*/ 41 w 120"/>
                <a:gd name="T81" fmla="*/ 100 h 120"/>
                <a:gd name="T82" fmla="*/ 50 w 120"/>
                <a:gd name="T83" fmla="*/ 110 h 120"/>
                <a:gd name="T84" fmla="*/ 50 w 120"/>
                <a:gd name="T85" fmla="*/ 114 h 120"/>
                <a:gd name="T86" fmla="*/ 56 w 120"/>
                <a:gd name="T87" fmla="*/ 120 h 120"/>
                <a:gd name="T88" fmla="*/ 64 w 120"/>
                <a:gd name="T89" fmla="*/ 120 h 120"/>
                <a:gd name="T90" fmla="*/ 70 w 120"/>
                <a:gd name="T91" fmla="*/ 114 h 120"/>
                <a:gd name="T92" fmla="*/ 70 w 120"/>
                <a:gd name="T93" fmla="*/ 110 h 120"/>
                <a:gd name="T94" fmla="*/ 75 w 120"/>
                <a:gd name="T95" fmla="*/ 102 h 120"/>
                <a:gd name="T96" fmla="*/ 88 w 120"/>
                <a:gd name="T97" fmla="*/ 102 h 120"/>
                <a:gd name="T98" fmla="*/ 91 w 120"/>
                <a:gd name="T99" fmla="*/ 105 h 120"/>
                <a:gd name="T100" fmla="*/ 100 w 120"/>
                <a:gd name="T101" fmla="*/ 105 h 120"/>
                <a:gd name="T102" fmla="*/ 105 w 120"/>
                <a:gd name="T103" fmla="*/ 100 h 120"/>
                <a:gd name="T104" fmla="*/ 105 w 120"/>
                <a:gd name="T105" fmla="*/ 91 h 120"/>
                <a:gd name="T106" fmla="*/ 102 w 120"/>
                <a:gd name="T107" fmla="*/ 88 h 120"/>
                <a:gd name="T108" fmla="*/ 100 w 120"/>
                <a:gd name="T109" fmla="*/ 79 h 120"/>
                <a:gd name="T110" fmla="*/ 110 w 120"/>
                <a:gd name="T111" fmla="*/ 70 h 120"/>
                <a:gd name="T112" fmla="*/ 114 w 120"/>
                <a:gd name="T113" fmla="*/ 70 h 120"/>
                <a:gd name="T114" fmla="*/ 60 w 120"/>
                <a:gd name="T115" fmla="*/ 86 h 120"/>
                <a:gd name="T116" fmla="*/ 34 w 120"/>
                <a:gd name="T117" fmla="*/ 60 h 120"/>
                <a:gd name="T118" fmla="*/ 60 w 120"/>
                <a:gd name="T119" fmla="*/ 34 h 120"/>
                <a:gd name="T120" fmla="*/ 86 w 120"/>
                <a:gd name="T121" fmla="*/ 60 h 120"/>
                <a:gd name="T122" fmla="*/ 60 w 120"/>
                <a:gd name="T123" fmla="*/ 8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20" h="120">
                  <a:moveTo>
                    <a:pt x="114" y="70"/>
                  </a:moveTo>
                  <a:cubicBezTo>
                    <a:pt x="117" y="70"/>
                    <a:pt x="120" y="67"/>
                    <a:pt x="120" y="64"/>
                  </a:cubicBezTo>
                  <a:cubicBezTo>
                    <a:pt x="120" y="56"/>
                    <a:pt x="120" y="56"/>
                    <a:pt x="120" y="56"/>
                  </a:cubicBezTo>
                  <a:cubicBezTo>
                    <a:pt x="120" y="53"/>
                    <a:pt x="117" y="50"/>
                    <a:pt x="114" y="50"/>
                  </a:cubicBezTo>
                  <a:cubicBezTo>
                    <a:pt x="110" y="50"/>
                    <a:pt x="110" y="50"/>
                    <a:pt x="110" y="50"/>
                  </a:cubicBezTo>
                  <a:cubicBezTo>
                    <a:pt x="107" y="50"/>
                    <a:pt x="103" y="48"/>
                    <a:pt x="102" y="45"/>
                  </a:cubicBezTo>
                  <a:cubicBezTo>
                    <a:pt x="101" y="42"/>
                    <a:pt x="100" y="34"/>
                    <a:pt x="102" y="32"/>
                  </a:cubicBezTo>
                  <a:cubicBezTo>
                    <a:pt x="105" y="29"/>
                    <a:pt x="105" y="29"/>
                    <a:pt x="105" y="29"/>
                  </a:cubicBezTo>
                  <a:cubicBezTo>
                    <a:pt x="108" y="27"/>
                    <a:pt x="108" y="23"/>
                    <a:pt x="105" y="20"/>
                  </a:cubicBezTo>
                  <a:cubicBezTo>
                    <a:pt x="100" y="15"/>
                    <a:pt x="100" y="15"/>
                    <a:pt x="100" y="15"/>
                  </a:cubicBezTo>
                  <a:cubicBezTo>
                    <a:pt x="97" y="12"/>
                    <a:pt x="93" y="12"/>
                    <a:pt x="91" y="15"/>
                  </a:cubicBezTo>
                  <a:cubicBezTo>
                    <a:pt x="88" y="18"/>
                    <a:pt x="88" y="18"/>
                    <a:pt x="88" y="18"/>
                  </a:cubicBezTo>
                  <a:cubicBezTo>
                    <a:pt x="86" y="20"/>
                    <a:pt x="82" y="21"/>
                    <a:pt x="79" y="20"/>
                  </a:cubicBezTo>
                  <a:cubicBezTo>
                    <a:pt x="77" y="18"/>
                    <a:pt x="70" y="13"/>
                    <a:pt x="70" y="10"/>
                  </a:cubicBezTo>
                  <a:cubicBezTo>
                    <a:pt x="70" y="6"/>
                    <a:pt x="70" y="6"/>
                    <a:pt x="70" y="6"/>
                  </a:cubicBezTo>
                  <a:cubicBezTo>
                    <a:pt x="70" y="3"/>
                    <a:pt x="67" y="0"/>
                    <a:pt x="64" y="0"/>
                  </a:cubicBezTo>
                  <a:cubicBezTo>
                    <a:pt x="56" y="0"/>
                    <a:pt x="56" y="0"/>
                    <a:pt x="56" y="0"/>
                  </a:cubicBezTo>
                  <a:cubicBezTo>
                    <a:pt x="53" y="0"/>
                    <a:pt x="50" y="3"/>
                    <a:pt x="50" y="6"/>
                  </a:cubicBezTo>
                  <a:cubicBezTo>
                    <a:pt x="50" y="10"/>
                    <a:pt x="50" y="10"/>
                    <a:pt x="50" y="10"/>
                  </a:cubicBezTo>
                  <a:cubicBezTo>
                    <a:pt x="50" y="13"/>
                    <a:pt x="48" y="17"/>
                    <a:pt x="45" y="18"/>
                  </a:cubicBezTo>
                  <a:cubicBezTo>
                    <a:pt x="42" y="19"/>
                    <a:pt x="34" y="20"/>
                    <a:pt x="32" y="18"/>
                  </a:cubicBezTo>
                  <a:cubicBezTo>
                    <a:pt x="29" y="15"/>
                    <a:pt x="29" y="15"/>
                    <a:pt x="29" y="15"/>
                  </a:cubicBezTo>
                  <a:cubicBezTo>
                    <a:pt x="27" y="12"/>
                    <a:pt x="23" y="12"/>
                    <a:pt x="20" y="15"/>
                  </a:cubicBezTo>
                  <a:cubicBezTo>
                    <a:pt x="15" y="20"/>
                    <a:pt x="15" y="20"/>
                    <a:pt x="15" y="20"/>
                  </a:cubicBezTo>
                  <a:cubicBezTo>
                    <a:pt x="12" y="23"/>
                    <a:pt x="12" y="27"/>
                    <a:pt x="15" y="29"/>
                  </a:cubicBezTo>
                  <a:cubicBezTo>
                    <a:pt x="18" y="32"/>
                    <a:pt x="18" y="32"/>
                    <a:pt x="18" y="32"/>
                  </a:cubicBezTo>
                  <a:cubicBezTo>
                    <a:pt x="20" y="34"/>
                    <a:pt x="21" y="38"/>
                    <a:pt x="20" y="41"/>
                  </a:cubicBezTo>
                  <a:cubicBezTo>
                    <a:pt x="18" y="43"/>
                    <a:pt x="13" y="50"/>
                    <a:pt x="10" y="50"/>
                  </a:cubicBezTo>
                  <a:cubicBezTo>
                    <a:pt x="6" y="50"/>
                    <a:pt x="6" y="50"/>
                    <a:pt x="6" y="50"/>
                  </a:cubicBezTo>
                  <a:cubicBezTo>
                    <a:pt x="3" y="50"/>
                    <a:pt x="0" y="53"/>
                    <a:pt x="0" y="56"/>
                  </a:cubicBezTo>
                  <a:cubicBezTo>
                    <a:pt x="0" y="64"/>
                    <a:pt x="0" y="64"/>
                    <a:pt x="0" y="64"/>
                  </a:cubicBezTo>
                  <a:cubicBezTo>
                    <a:pt x="0" y="67"/>
                    <a:pt x="3" y="70"/>
                    <a:pt x="6" y="70"/>
                  </a:cubicBezTo>
                  <a:cubicBezTo>
                    <a:pt x="10" y="70"/>
                    <a:pt x="10" y="70"/>
                    <a:pt x="10" y="70"/>
                  </a:cubicBezTo>
                  <a:cubicBezTo>
                    <a:pt x="13" y="70"/>
                    <a:pt x="17" y="72"/>
                    <a:pt x="18" y="75"/>
                  </a:cubicBezTo>
                  <a:cubicBezTo>
                    <a:pt x="19" y="78"/>
                    <a:pt x="20" y="86"/>
                    <a:pt x="18" y="88"/>
                  </a:cubicBezTo>
                  <a:cubicBezTo>
                    <a:pt x="15" y="91"/>
                    <a:pt x="15" y="91"/>
                    <a:pt x="15" y="91"/>
                  </a:cubicBezTo>
                  <a:cubicBezTo>
                    <a:pt x="12" y="93"/>
                    <a:pt x="12" y="97"/>
                    <a:pt x="15" y="100"/>
                  </a:cubicBezTo>
                  <a:cubicBezTo>
                    <a:pt x="20" y="105"/>
                    <a:pt x="20" y="105"/>
                    <a:pt x="20" y="105"/>
                  </a:cubicBezTo>
                  <a:cubicBezTo>
                    <a:pt x="23" y="108"/>
                    <a:pt x="27" y="108"/>
                    <a:pt x="29" y="105"/>
                  </a:cubicBezTo>
                  <a:cubicBezTo>
                    <a:pt x="32" y="102"/>
                    <a:pt x="32" y="102"/>
                    <a:pt x="32" y="102"/>
                  </a:cubicBezTo>
                  <a:cubicBezTo>
                    <a:pt x="34" y="100"/>
                    <a:pt x="38" y="99"/>
                    <a:pt x="41" y="100"/>
                  </a:cubicBezTo>
                  <a:cubicBezTo>
                    <a:pt x="43" y="102"/>
                    <a:pt x="50" y="107"/>
                    <a:pt x="50" y="110"/>
                  </a:cubicBezTo>
                  <a:cubicBezTo>
                    <a:pt x="50" y="114"/>
                    <a:pt x="50" y="114"/>
                    <a:pt x="50" y="114"/>
                  </a:cubicBezTo>
                  <a:cubicBezTo>
                    <a:pt x="50" y="117"/>
                    <a:pt x="53" y="120"/>
                    <a:pt x="56" y="120"/>
                  </a:cubicBezTo>
                  <a:cubicBezTo>
                    <a:pt x="64" y="120"/>
                    <a:pt x="64" y="120"/>
                    <a:pt x="64" y="120"/>
                  </a:cubicBezTo>
                  <a:cubicBezTo>
                    <a:pt x="67" y="120"/>
                    <a:pt x="70" y="117"/>
                    <a:pt x="70" y="114"/>
                  </a:cubicBezTo>
                  <a:cubicBezTo>
                    <a:pt x="70" y="110"/>
                    <a:pt x="70" y="110"/>
                    <a:pt x="70" y="110"/>
                  </a:cubicBezTo>
                  <a:cubicBezTo>
                    <a:pt x="70" y="107"/>
                    <a:pt x="72" y="103"/>
                    <a:pt x="75" y="102"/>
                  </a:cubicBezTo>
                  <a:cubicBezTo>
                    <a:pt x="78" y="101"/>
                    <a:pt x="86" y="100"/>
                    <a:pt x="88" y="102"/>
                  </a:cubicBezTo>
                  <a:cubicBezTo>
                    <a:pt x="91" y="105"/>
                    <a:pt x="91" y="105"/>
                    <a:pt x="91" y="105"/>
                  </a:cubicBezTo>
                  <a:cubicBezTo>
                    <a:pt x="93" y="108"/>
                    <a:pt x="97" y="108"/>
                    <a:pt x="100" y="105"/>
                  </a:cubicBezTo>
                  <a:cubicBezTo>
                    <a:pt x="105" y="100"/>
                    <a:pt x="105" y="100"/>
                    <a:pt x="105" y="100"/>
                  </a:cubicBezTo>
                  <a:cubicBezTo>
                    <a:pt x="108" y="97"/>
                    <a:pt x="108" y="93"/>
                    <a:pt x="105" y="91"/>
                  </a:cubicBezTo>
                  <a:cubicBezTo>
                    <a:pt x="102" y="88"/>
                    <a:pt x="102" y="88"/>
                    <a:pt x="102" y="88"/>
                  </a:cubicBezTo>
                  <a:cubicBezTo>
                    <a:pt x="100" y="86"/>
                    <a:pt x="99" y="82"/>
                    <a:pt x="100" y="79"/>
                  </a:cubicBezTo>
                  <a:cubicBezTo>
                    <a:pt x="102" y="77"/>
                    <a:pt x="107" y="70"/>
                    <a:pt x="110" y="70"/>
                  </a:cubicBezTo>
                  <a:lnTo>
                    <a:pt x="114" y="70"/>
                  </a:lnTo>
                  <a:close/>
                  <a:moveTo>
                    <a:pt x="60" y="86"/>
                  </a:moveTo>
                  <a:cubicBezTo>
                    <a:pt x="46" y="86"/>
                    <a:pt x="34" y="74"/>
                    <a:pt x="34" y="60"/>
                  </a:cubicBezTo>
                  <a:cubicBezTo>
                    <a:pt x="34" y="46"/>
                    <a:pt x="46" y="34"/>
                    <a:pt x="60" y="34"/>
                  </a:cubicBezTo>
                  <a:cubicBezTo>
                    <a:pt x="74" y="34"/>
                    <a:pt x="86" y="46"/>
                    <a:pt x="86" y="60"/>
                  </a:cubicBezTo>
                  <a:cubicBezTo>
                    <a:pt x="86" y="74"/>
                    <a:pt x="74" y="86"/>
                    <a:pt x="60" y="8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30"/>
            <p:cNvSpPr>
              <a:spLocks noEditPoints="1"/>
            </p:cNvSpPr>
            <p:nvPr/>
          </p:nvSpPr>
          <p:spPr bwMode="auto">
            <a:xfrm>
              <a:off x="6920780" y="1398848"/>
              <a:ext cx="136202" cy="138771"/>
            </a:xfrm>
            <a:custGeom>
              <a:avLst/>
              <a:gdLst>
                <a:gd name="T0" fmla="*/ 57 w 60"/>
                <a:gd name="T1" fmla="*/ 35 h 60"/>
                <a:gd name="T2" fmla="*/ 60 w 60"/>
                <a:gd name="T3" fmla="*/ 32 h 60"/>
                <a:gd name="T4" fmla="*/ 60 w 60"/>
                <a:gd name="T5" fmla="*/ 28 h 60"/>
                <a:gd name="T6" fmla="*/ 57 w 60"/>
                <a:gd name="T7" fmla="*/ 25 h 60"/>
                <a:gd name="T8" fmla="*/ 55 w 60"/>
                <a:gd name="T9" fmla="*/ 25 h 60"/>
                <a:gd name="T10" fmla="*/ 51 w 60"/>
                <a:gd name="T11" fmla="*/ 23 h 60"/>
                <a:gd name="T12" fmla="*/ 51 w 60"/>
                <a:gd name="T13" fmla="*/ 16 h 60"/>
                <a:gd name="T14" fmla="*/ 53 w 60"/>
                <a:gd name="T15" fmla="*/ 14 h 60"/>
                <a:gd name="T16" fmla="*/ 53 w 60"/>
                <a:gd name="T17" fmla="*/ 10 h 60"/>
                <a:gd name="T18" fmla="*/ 50 w 60"/>
                <a:gd name="T19" fmla="*/ 7 h 60"/>
                <a:gd name="T20" fmla="*/ 46 w 60"/>
                <a:gd name="T21" fmla="*/ 7 h 60"/>
                <a:gd name="T22" fmla="*/ 44 w 60"/>
                <a:gd name="T23" fmla="*/ 9 h 60"/>
                <a:gd name="T24" fmla="*/ 40 w 60"/>
                <a:gd name="T25" fmla="*/ 10 h 60"/>
                <a:gd name="T26" fmla="*/ 35 w 60"/>
                <a:gd name="T27" fmla="*/ 5 h 60"/>
                <a:gd name="T28" fmla="*/ 35 w 60"/>
                <a:gd name="T29" fmla="*/ 3 h 60"/>
                <a:gd name="T30" fmla="*/ 32 w 60"/>
                <a:gd name="T31" fmla="*/ 0 h 60"/>
                <a:gd name="T32" fmla="*/ 28 w 60"/>
                <a:gd name="T33" fmla="*/ 0 h 60"/>
                <a:gd name="T34" fmla="*/ 25 w 60"/>
                <a:gd name="T35" fmla="*/ 3 h 60"/>
                <a:gd name="T36" fmla="*/ 25 w 60"/>
                <a:gd name="T37" fmla="*/ 5 h 60"/>
                <a:gd name="T38" fmla="*/ 23 w 60"/>
                <a:gd name="T39" fmla="*/ 9 h 60"/>
                <a:gd name="T40" fmla="*/ 16 w 60"/>
                <a:gd name="T41" fmla="*/ 9 h 60"/>
                <a:gd name="T42" fmla="*/ 14 w 60"/>
                <a:gd name="T43" fmla="*/ 7 h 60"/>
                <a:gd name="T44" fmla="*/ 10 w 60"/>
                <a:gd name="T45" fmla="*/ 7 h 60"/>
                <a:gd name="T46" fmla="*/ 7 w 60"/>
                <a:gd name="T47" fmla="*/ 10 h 60"/>
                <a:gd name="T48" fmla="*/ 7 w 60"/>
                <a:gd name="T49" fmla="*/ 14 h 60"/>
                <a:gd name="T50" fmla="*/ 9 w 60"/>
                <a:gd name="T51" fmla="*/ 16 h 60"/>
                <a:gd name="T52" fmla="*/ 10 w 60"/>
                <a:gd name="T53" fmla="*/ 20 h 60"/>
                <a:gd name="T54" fmla="*/ 5 w 60"/>
                <a:gd name="T55" fmla="*/ 25 h 60"/>
                <a:gd name="T56" fmla="*/ 3 w 60"/>
                <a:gd name="T57" fmla="*/ 25 h 60"/>
                <a:gd name="T58" fmla="*/ 0 w 60"/>
                <a:gd name="T59" fmla="*/ 28 h 60"/>
                <a:gd name="T60" fmla="*/ 0 w 60"/>
                <a:gd name="T61" fmla="*/ 32 h 60"/>
                <a:gd name="T62" fmla="*/ 3 w 60"/>
                <a:gd name="T63" fmla="*/ 35 h 60"/>
                <a:gd name="T64" fmla="*/ 5 w 60"/>
                <a:gd name="T65" fmla="*/ 35 h 60"/>
                <a:gd name="T66" fmla="*/ 9 w 60"/>
                <a:gd name="T67" fmla="*/ 37 h 60"/>
                <a:gd name="T68" fmla="*/ 9 w 60"/>
                <a:gd name="T69" fmla="*/ 44 h 60"/>
                <a:gd name="T70" fmla="*/ 7 w 60"/>
                <a:gd name="T71" fmla="*/ 46 h 60"/>
                <a:gd name="T72" fmla="*/ 7 w 60"/>
                <a:gd name="T73" fmla="*/ 50 h 60"/>
                <a:gd name="T74" fmla="*/ 10 w 60"/>
                <a:gd name="T75" fmla="*/ 53 h 60"/>
                <a:gd name="T76" fmla="*/ 14 w 60"/>
                <a:gd name="T77" fmla="*/ 53 h 60"/>
                <a:gd name="T78" fmla="*/ 16 w 60"/>
                <a:gd name="T79" fmla="*/ 51 h 60"/>
                <a:gd name="T80" fmla="*/ 20 w 60"/>
                <a:gd name="T81" fmla="*/ 50 h 60"/>
                <a:gd name="T82" fmla="*/ 25 w 60"/>
                <a:gd name="T83" fmla="*/ 55 h 60"/>
                <a:gd name="T84" fmla="*/ 25 w 60"/>
                <a:gd name="T85" fmla="*/ 57 h 60"/>
                <a:gd name="T86" fmla="*/ 28 w 60"/>
                <a:gd name="T87" fmla="*/ 60 h 60"/>
                <a:gd name="T88" fmla="*/ 32 w 60"/>
                <a:gd name="T89" fmla="*/ 60 h 60"/>
                <a:gd name="T90" fmla="*/ 35 w 60"/>
                <a:gd name="T91" fmla="*/ 57 h 60"/>
                <a:gd name="T92" fmla="*/ 35 w 60"/>
                <a:gd name="T93" fmla="*/ 55 h 60"/>
                <a:gd name="T94" fmla="*/ 37 w 60"/>
                <a:gd name="T95" fmla="*/ 51 h 60"/>
                <a:gd name="T96" fmla="*/ 44 w 60"/>
                <a:gd name="T97" fmla="*/ 51 h 60"/>
                <a:gd name="T98" fmla="*/ 46 w 60"/>
                <a:gd name="T99" fmla="*/ 53 h 60"/>
                <a:gd name="T100" fmla="*/ 50 w 60"/>
                <a:gd name="T101" fmla="*/ 53 h 60"/>
                <a:gd name="T102" fmla="*/ 53 w 60"/>
                <a:gd name="T103" fmla="*/ 50 h 60"/>
                <a:gd name="T104" fmla="*/ 53 w 60"/>
                <a:gd name="T105" fmla="*/ 46 h 60"/>
                <a:gd name="T106" fmla="*/ 51 w 60"/>
                <a:gd name="T107" fmla="*/ 44 h 60"/>
                <a:gd name="T108" fmla="*/ 50 w 60"/>
                <a:gd name="T109" fmla="*/ 40 h 60"/>
                <a:gd name="T110" fmla="*/ 55 w 60"/>
                <a:gd name="T111" fmla="*/ 35 h 60"/>
                <a:gd name="T112" fmla="*/ 57 w 60"/>
                <a:gd name="T113" fmla="*/ 35 h 60"/>
                <a:gd name="T114" fmla="*/ 40 w 60"/>
                <a:gd name="T115" fmla="*/ 30 h 60"/>
                <a:gd name="T116" fmla="*/ 30 w 60"/>
                <a:gd name="T117" fmla="*/ 40 h 60"/>
                <a:gd name="T118" fmla="*/ 20 w 60"/>
                <a:gd name="T119" fmla="*/ 30 h 60"/>
                <a:gd name="T120" fmla="*/ 30 w 60"/>
                <a:gd name="T121" fmla="*/ 20 h 60"/>
                <a:gd name="T122" fmla="*/ 40 w 60"/>
                <a:gd name="T123"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0" h="60">
                  <a:moveTo>
                    <a:pt x="57" y="35"/>
                  </a:moveTo>
                  <a:cubicBezTo>
                    <a:pt x="59" y="35"/>
                    <a:pt x="60" y="34"/>
                    <a:pt x="60" y="32"/>
                  </a:cubicBezTo>
                  <a:cubicBezTo>
                    <a:pt x="60" y="28"/>
                    <a:pt x="60" y="28"/>
                    <a:pt x="60" y="28"/>
                  </a:cubicBezTo>
                  <a:cubicBezTo>
                    <a:pt x="60" y="26"/>
                    <a:pt x="59" y="25"/>
                    <a:pt x="57" y="25"/>
                  </a:cubicBezTo>
                  <a:cubicBezTo>
                    <a:pt x="55" y="25"/>
                    <a:pt x="55" y="25"/>
                    <a:pt x="55" y="25"/>
                  </a:cubicBezTo>
                  <a:cubicBezTo>
                    <a:pt x="53" y="25"/>
                    <a:pt x="52" y="24"/>
                    <a:pt x="51" y="23"/>
                  </a:cubicBezTo>
                  <a:cubicBezTo>
                    <a:pt x="51" y="21"/>
                    <a:pt x="50" y="17"/>
                    <a:pt x="51" y="16"/>
                  </a:cubicBezTo>
                  <a:cubicBezTo>
                    <a:pt x="53" y="14"/>
                    <a:pt x="53" y="14"/>
                    <a:pt x="53" y="14"/>
                  </a:cubicBezTo>
                  <a:cubicBezTo>
                    <a:pt x="54" y="13"/>
                    <a:pt x="54" y="11"/>
                    <a:pt x="53" y="10"/>
                  </a:cubicBezTo>
                  <a:cubicBezTo>
                    <a:pt x="50" y="7"/>
                    <a:pt x="50" y="7"/>
                    <a:pt x="50" y="7"/>
                  </a:cubicBezTo>
                  <a:cubicBezTo>
                    <a:pt x="49" y="6"/>
                    <a:pt x="47" y="6"/>
                    <a:pt x="46" y="7"/>
                  </a:cubicBezTo>
                  <a:cubicBezTo>
                    <a:pt x="44" y="9"/>
                    <a:pt x="44" y="9"/>
                    <a:pt x="44" y="9"/>
                  </a:cubicBezTo>
                  <a:cubicBezTo>
                    <a:pt x="43" y="10"/>
                    <a:pt x="41" y="10"/>
                    <a:pt x="40" y="10"/>
                  </a:cubicBezTo>
                  <a:cubicBezTo>
                    <a:pt x="39" y="9"/>
                    <a:pt x="35" y="7"/>
                    <a:pt x="35" y="5"/>
                  </a:cubicBezTo>
                  <a:cubicBezTo>
                    <a:pt x="35" y="3"/>
                    <a:pt x="35" y="3"/>
                    <a:pt x="35" y="3"/>
                  </a:cubicBezTo>
                  <a:cubicBezTo>
                    <a:pt x="35" y="1"/>
                    <a:pt x="34" y="0"/>
                    <a:pt x="32" y="0"/>
                  </a:cubicBezTo>
                  <a:cubicBezTo>
                    <a:pt x="28" y="0"/>
                    <a:pt x="28" y="0"/>
                    <a:pt x="28" y="0"/>
                  </a:cubicBezTo>
                  <a:cubicBezTo>
                    <a:pt x="26" y="0"/>
                    <a:pt x="25" y="1"/>
                    <a:pt x="25" y="3"/>
                  </a:cubicBezTo>
                  <a:cubicBezTo>
                    <a:pt x="25" y="5"/>
                    <a:pt x="25" y="5"/>
                    <a:pt x="25" y="5"/>
                  </a:cubicBezTo>
                  <a:cubicBezTo>
                    <a:pt x="25" y="7"/>
                    <a:pt x="24" y="8"/>
                    <a:pt x="23" y="9"/>
                  </a:cubicBezTo>
                  <a:cubicBezTo>
                    <a:pt x="21" y="9"/>
                    <a:pt x="17" y="10"/>
                    <a:pt x="16" y="9"/>
                  </a:cubicBezTo>
                  <a:cubicBezTo>
                    <a:pt x="14" y="7"/>
                    <a:pt x="14" y="7"/>
                    <a:pt x="14" y="7"/>
                  </a:cubicBezTo>
                  <a:cubicBezTo>
                    <a:pt x="13" y="6"/>
                    <a:pt x="11" y="6"/>
                    <a:pt x="10" y="7"/>
                  </a:cubicBezTo>
                  <a:cubicBezTo>
                    <a:pt x="7" y="10"/>
                    <a:pt x="7" y="10"/>
                    <a:pt x="7" y="10"/>
                  </a:cubicBezTo>
                  <a:cubicBezTo>
                    <a:pt x="6" y="11"/>
                    <a:pt x="6" y="13"/>
                    <a:pt x="7" y="14"/>
                  </a:cubicBezTo>
                  <a:cubicBezTo>
                    <a:pt x="9" y="16"/>
                    <a:pt x="9" y="16"/>
                    <a:pt x="9" y="16"/>
                  </a:cubicBezTo>
                  <a:cubicBezTo>
                    <a:pt x="10" y="17"/>
                    <a:pt x="10" y="19"/>
                    <a:pt x="10" y="20"/>
                  </a:cubicBezTo>
                  <a:cubicBezTo>
                    <a:pt x="9" y="21"/>
                    <a:pt x="7" y="25"/>
                    <a:pt x="5" y="25"/>
                  </a:cubicBezTo>
                  <a:cubicBezTo>
                    <a:pt x="3" y="25"/>
                    <a:pt x="3" y="25"/>
                    <a:pt x="3" y="25"/>
                  </a:cubicBezTo>
                  <a:cubicBezTo>
                    <a:pt x="1" y="25"/>
                    <a:pt x="0" y="26"/>
                    <a:pt x="0" y="28"/>
                  </a:cubicBezTo>
                  <a:cubicBezTo>
                    <a:pt x="0" y="32"/>
                    <a:pt x="0" y="32"/>
                    <a:pt x="0" y="32"/>
                  </a:cubicBezTo>
                  <a:cubicBezTo>
                    <a:pt x="0" y="34"/>
                    <a:pt x="1" y="35"/>
                    <a:pt x="3" y="35"/>
                  </a:cubicBezTo>
                  <a:cubicBezTo>
                    <a:pt x="5" y="35"/>
                    <a:pt x="5" y="35"/>
                    <a:pt x="5" y="35"/>
                  </a:cubicBezTo>
                  <a:cubicBezTo>
                    <a:pt x="7" y="35"/>
                    <a:pt x="8" y="36"/>
                    <a:pt x="9" y="37"/>
                  </a:cubicBezTo>
                  <a:cubicBezTo>
                    <a:pt x="9" y="39"/>
                    <a:pt x="10" y="43"/>
                    <a:pt x="9" y="44"/>
                  </a:cubicBezTo>
                  <a:cubicBezTo>
                    <a:pt x="7" y="46"/>
                    <a:pt x="7" y="46"/>
                    <a:pt x="7" y="46"/>
                  </a:cubicBezTo>
                  <a:cubicBezTo>
                    <a:pt x="6" y="47"/>
                    <a:pt x="6" y="49"/>
                    <a:pt x="7" y="50"/>
                  </a:cubicBezTo>
                  <a:cubicBezTo>
                    <a:pt x="10" y="53"/>
                    <a:pt x="10" y="53"/>
                    <a:pt x="10" y="53"/>
                  </a:cubicBezTo>
                  <a:cubicBezTo>
                    <a:pt x="11" y="54"/>
                    <a:pt x="13" y="54"/>
                    <a:pt x="14" y="53"/>
                  </a:cubicBezTo>
                  <a:cubicBezTo>
                    <a:pt x="16" y="51"/>
                    <a:pt x="16" y="51"/>
                    <a:pt x="16" y="51"/>
                  </a:cubicBezTo>
                  <a:cubicBezTo>
                    <a:pt x="17" y="50"/>
                    <a:pt x="19" y="50"/>
                    <a:pt x="20" y="50"/>
                  </a:cubicBezTo>
                  <a:cubicBezTo>
                    <a:pt x="21" y="51"/>
                    <a:pt x="25" y="53"/>
                    <a:pt x="25" y="55"/>
                  </a:cubicBezTo>
                  <a:cubicBezTo>
                    <a:pt x="25" y="57"/>
                    <a:pt x="25" y="57"/>
                    <a:pt x="25" y="57"/>
                  </a:cubicBezTo>
                  <a:cubicBezTo>
                    <a:pt x="25" y="59"/>
                    <a:pt x="26" y="60"/>
                    <a:pt x="28" y="60"/>
                  </a:cubicBezTo>
                  <a:cubicBezTo>
                    <a:pt x="32" y="60"/>
                    <a:pt x="32" y="60"/>
                    <a:pt x="32" y="60"/>
                  </a:cubicBezTo>
                  <a:cubicBezTo>
                    <a:pt x="34" y="60"/>
                    <a:pt x="35" y="59"/>
                    <a:pt x="35" y="57"/>
                  </a:cubicBezTo>
                  <a:cubicBezTo>
                    <a:pt x="35" y="55"/>
                    <a:pt x="35" y="55"/>
                    <a:pt x="35" y="55"/>
                  </a:cubicBezTo>
                  <a:cubicBezTo>
                    <a:pt x="35" y="53"/>
                    <a:pt x="36" y="52"/>
                    <a:pt x="37" y="51"/>
                  </a:cubicBezTo>
                  <a:cubicBezTo>
                    <a:pt x="39" y="51"/>
                    <a:pt x="43" y="50"/>
                    <a:pt x="44" y="51"/>
                  </a:cubicBezTo>
                  <a:cubicBezTo>
                    <a:pt x="46" y="53"/>
                    <a:pt x="46" y="53"/>
                    <a:pt x="46" y="53"/>
                  </a:cubicBezTo>
                  <a:cubicBezTo>
                    <a:pt x="47" y="54"/>
                    <a:pt x="49" y="54"/>
                    <a:pt x="50" y="53"/>
                  </a:cubicBezTo>
                  <a:cubicBezTo>
                    <a:pt x="53" y="50"/>
                    <a:pt x="53" y="50"/>
                    <a:pt x="53" y="50"/>
                  </a:cubicBezTo>
                  <a:cubicBezTo>
                    <a:pt x="54" y="49"/>
                    <a:pt x="54" y="47"/>
                    <a:pt x="53" y="46"/>
                  </a:cubicBezTo>
                  <a:cubicBezTo>
                    <a:pt x="51" y="44"/>
                    <a:pt x="51" y="44"/>
                    <a:pt x="51" y="44"/>
                  </a:cubicBezTo>
                  <a:cubicBezTo>
                    <a:pt x="50" y="43"/>
                    <a:pt x="50" y="41"/>
                    <a:pt x="50" y="40"/>
                  </a:cubicBezTo>
                  <a:cubicBezTo>
                    <a:pt x="51" y="39"/>
                    <a:pt x="53" y="35"/>
                    <a:pt x="55" y="35"/>
                  </a:cubicBezTo>
                  <a:lnTo>
                    <a:pt x="57" y="35"/>
                  </a:lnTo>
                  <a:close/>
                  <a:moveTo>
                    <a:pt x="40" y="30"/>
                  </a:moveTo>
                  <a:cubicBezTo>
                    <a:pt x="40" y="36"/>
                    <a:pt x="36" y="40"/>
                    <a:pt x="30" y="40"/>
                  </a:cubicBezTo>
                  <a:cubicBezTo>
                    <a:pt x="24" y="40"/>
                    <a:pt x="20" y="36"/>
                    <a:pt x="20" y="30"/>
                  </a:cubicBezTo>
                  <a:cubicBezTo>
                    <a:pt x="20" y="24"/>
                    <a:pt x="24" y="20"/>
                    <a:pt x="30" y="20"/>
                  </a:cubicBezTo>
                  <a:cubicBezTo>
                    <a:pt x="36" y="20"/>
                    <a:pt x="40" y="24"/>
                    <a:pt x="40" y="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9" name="文本框 8"/>
          <p:cNvSpPr txBox="1"/>
          <p:nvPr/>
        </p:nvSpPr>
        <p:spPr>
          <a:xfrm>
            <a:off x="5074192" y="2301147"/>
            <a:ext cx="2163967" cy="40780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solidFill>
                  <a:schemeClr val="bg1"/>
                </a:solidFill>
                <a:latin typeface="微软雅黑" pitchFamily="34" charset="-122"/>
                <a:ea typeface="微软雅黑" pitchFamily="34" charset="-122"/>
              </a:rPr>
              <a:t>请在此输入你的标题</a:t>
            </a:r>
            <a:endParaRPr lang="en-US" altLang="zh-CN" sz="1200" b="1" dirty="0" smtClean="0">
              <a:solidFill>
                <a:schemeClr val="bg1"/>
              </a:solidFill>
              <a:latin typeface="微软雅黑" pitchFamily="34" charset="-122"/>
              <a:ea typeface="微软雅黑" pitchFamily="34" charset="-122"/>
            </a:endParaRPr>
          </a:p>
          <a:p>
            <a:r>
              <a:rPr lang="zh-CN" altLang="en-US" sz="1000" dirty="0" smtClean="0">
                <a:solidFill>
                  <a:schemeClr val="bg1"/>
                </a:solidFill>
                <a:latin typeface="微软雅黑" pitchFamily="34" charset="-122"/>
                <a:ea typeface="微软雅黑" pitchFamily="34" charset="-122"/>
              </a:rPr>
              <a:t>请在此粘贴或者输入你的文字内容</a:t>
            </a:r>
            <a:endParaRPr lang="en-US" altLang="zh-CN" sz="1000" dirty="0" smtClean="0">
              <a:solidFill>
                <a:schemeClr val="bg1"/>
              </a:solidFill>
              <a:latin typeface="微软雅黑" pitchFamily="34" charset="-122"/>
              <a:ea typeface="微软雅黑" pitchFamily="34" charset="-122"/>
            </a:endParaRPr>
          </a:p>
        </p:txBody>
      </p:sp>
      <p:grpSp>
        <p:nvGrpSpPr>
          <p:cNvPr id="40" name="组合 39"/>
          <p:cNvGrpSpPr/>
          <p:nvPr/>
        </p:nvGrpSpPr>
        <p:grpSpPr>
          <a:xfrm>
            <a:off x="4292763" y="2963008"/>
            <a:ext cx="473580" cy="384346"/>
            <a:chOff x="4776801" y="3647142"/>
            <a:chExt cx="354640" cy="287817"/>
          </a:xfrm>
          <a:solidFill>
            <a:schemeClr val="bg1"/>
          </a:solidFill>
        </p:grpSpPr>
        <p:sp>
          <p:nvSpPr>
            <p:cNvPr id="41" name="Freeform 159"/>
            <p:cNvSpPr>
              <a:spLocks/>
            </p:cNvSpPr>
            <p:nvPr/>
          </p:nvSpPr>
          <p:spPr bwMode="auto">
            <a:xfrm>
              <a:off x="4776801" y="3647142"/>
              <a:ext cx="107935" cy="287817"/>
            </a:xfrm>
            <a:custGeom>
              <a:avLst/>
              <a:gdLst>
                <a:gd name="T0" fmla="*/ 42 w 42"/>
                <a:gd name="T1" fmla="*/ 96 h 112"/>
                <a:gd name="T2" fmla="*/ 0 w 42"/>
                <a:gd name="T3" fmla="*/ 112 h 112"/>
                <a:gd name="T4" fmla="*/ 0 w 42"/>
                <a:gd name="T5" fmla="*/ 16 h 112"/>
                <a:gd name="T6" fmla="*/ 42 w 42"/>
                <a:gd name="T7" fmla="*/ 0 h 112"/>
                <a:gd name="T8" fmla="*/ 42 w 42"/>
                <a:gd name="T9" fmla="*/ 96 h 112"/>
              </a:gdLst>
              <a:ahLst/>
              <a:cxnLst>
                <a:cxn ang="0">
                  <a:pos x="T0" y="T1"/>
                </a:cxn>
                <a:cxn ang="0">
                  <a:pos x="T2" y="T3"/>
                </a:cxn>
                <a:cxn ang="0">
                  <a:pos x="T4" y="T5"/>
                </a:cxn>
                <a:cxn ang="0">
                  <a:pos x="T6" y="T7"/>
                </a:cxn>
                <a:cxn ang="0">
                  <a:pos x="T8" y="T9"/>
                </a:cxn>
              </a:cxnLst>
              <a:rect l="0" t="0" r="r" b="b"/>
              <a:pathLst>
                <a:path w="42" h="112">
                  <a:moveTo>
                    <a:pt x="42" y="96"/>
                  </a:moveTo>
                  <a:lnTo>
                    <a:pt x="0" y="112"/>
                  </a:lnTo>
                  <a:lnTo>
                    <a:pt x="0" y="16"/>
                  </a:lnTo>
                  <a:lnTo>
                    <a:pt x="42" y="0"/>
                  </a:lnTo>
                  <a:lnTo>
                    <a:pt x="42"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60"/>
            <p:cNvSpPr>
              <a:spLocks/>
            </p:cNvSpPr>
            <p:nvPr/>
          </p:nvSpPr>
          <p:spPr bwMode="auto">
            <a:xfrm>
              <a:off x="5020937" y="3647142"/>
              <a:ext cx="110504" cy="287817"/>
            </a:xfrm>
            <a:custGeom>
              <a:avLst/>
              <a:gdLst>
                <a:gd name="T0" fmla="*/ 43 w 43"/>
                <a:gd name="T1" fmla="*/ 96 h 112"/>
                <a:gd name="T2" fmla="*/ 0 w 43"/>
                <a:gd name="T3" fmla="*/ 112 h 112"/>
                <a:gd name="T4" fmla="*/ 0 w 43"/>
                <a:gd name="T5" fmla="*/ 16 h 112"/>
                <a:gd name="T6" fmla="*/ 43 w 43"/>
                <a:gd name="T7" fmla="*/ 0 h 112"/>
                <a:gd name="T8" fmla="*/ 43 w 43"/>
                <a:gd name="T9" fmla="*/ 96 h 112"/>
              </a:gdLst>
              <a:ahLst/>
              <a:cxnLst>
                <a:cxn ang="0">
                  <a:pos x="T0" y="T1"/>
                </a:cxn>
                <a:cxn ang="0">
                  <a:pos x="T2" y="T3"/>
                </a:cxn>
                <a:cxn ang="0">
                  <a:pos x="T4" y="T5"/>
                </a:cxn>
                <a:cxn ang="0">
                  <a:pos x="T6" y="T7"/>
                </a:cxn>
                <a:cxn ang="0">
                  <a:pos x="T8" y="T9"/>
                </a:cxn>
              </a:cxnLst>
              <a:rect l="0" t="0" r="r" b="b"/>
              <a:pathLst>
                <a:path w="43" h="112">
                  <a:moveTo>
                    <a:pt x="43" y="96"/>
                  </a:moveTo>
                  <a:lnTo>
                    <a:pt x="0" y="112"/>
                  </a:lnTo>
                  <a:lnTo>
                    <a:pt x="0" y="16"/>
                  </a:lnTo>
                  <a:lnTo>
                    <a:pt x="43" y="0"/>
                  </a:lnTo>
                  <a:lnTo>
                    <a:pt x="43"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61"/>
            <p:cNvSpPr>
              <a:spLocks/>
            </p:cNvSpPr>
            <p:nvPr/>
          </p:nvSpPr>
          <p:spPr bwMode="auto">
            <a:xfrm>
              <a:off x="4897585" y="3647142"/>
              <a:ext cx="110504" cy="287817"/>
            </a:xfrm>
            <a:custGeom>
              <a:avLst/>
              <a:gdLst>
                <a:gd name="T0" fmla="*/ 0 w 43"/>
                <a:gd name="T1" fmla="*/ 96 h 112"/>
                <a:gd name="T2" fmla="*/ 43 w 43"/>
                <a:gd name="T3" fmla="*/ 112 h 112"/>
                <a:gd name="T4" fmla="*/ 43 w 43"/>
                <a:gd name="T5" fmla="*/ 16 h 112"/>
                <a:gd name="T6" fmla="*/ 0 w 43"/>
                <a:gd name="T7" fmla="*/ 0 h 112"/>
                <a:gd name="T8" fmla="*/ 0 w 43"/>
                <a:gd name="T9" fmla="*/ 96 h 112"/>
              </a:gdLst>
              <a:ahLst/>
              <a:cxnLst>
                <a:cxn ang="0">
                  <a:pos x="T0" y="T1"/>
                </a:cxn>
                <a:cxn ang="0">
                  <a:pos x="T2" y="T3"/>
                </a:cxn>
                <a:cxn ang="0">
                  <a:pos x="T4" y="T5"/>
                </a:cxn>
                <a:cxn ang="0">
                  <a:pos x="T6" y="T7"/>
                </a:cxn>
                <a:cxn ang="0">
                  <a:pos x="T8" y="T9"/>
                </a:cxn>
              </a:cxnLst>
              <a:rect l="0" t="0" r="r" b="b"/>
              <a:pathLst>
                <a:path w="43" h="112">
                  <a:moveTo>
                    <a:pt x="0" y="96"/>
                  </a:moveTo>
                  <a:lnTo>
                    <a:pt x="43" y="112"/>
                  </a:lnTo>
                  <a:lnTo>
                    <a:pt x="43" y="16"/>
                  </a:lnTo>
                  <a:lnTo>
                    <a:pt x="0" y="0"/>
                  </a:lnTo>
                  <a:lnTo>
                    <a:pt x="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4" name="Freeform 115"/>
          <p:cNvSpPr>
            <a:spLocks noEditPoints="1"/>
          </p:cNvSpPr>
          <p:nvPr/>
        </p:nvSpPr>
        <p:spPr bwMode="auto">
          <a:xfrm>
            <a:off x="4328047" y="3573330"/>
            <a:ext cx="375838" cy="375830"/>
          </a:xfrm>
          <a:custGeom>
            <a:avLst/>
            <a:gdLst>
              <a:gd name="T0" fmla="*/ 132 w 144"/>
              <a:gd name="T1" fmla="*/ 36 h 144"/>
              <a:gd name="T2" fmla="*/ 108 w 144"/>
              <a:gd name="T3" fmla="*/ 36 h 144"/>
              <a:gd name="T4" fmla="*/ 108 w 144"/>
              <a:gd name="T5" fmla="*/ 36 h 144"/>
              <a:gd name="T6" fmla="*/ 72 w 144"/>
              <a:gd name="T7" fmla="*/ 0 h 144"/>
              <a:gd name="T8" fmla="*/ 36 w 144"/>
              <a:gd name="T9" fmla="*/ 36 h 144"/>
              <a:gd name="T10" fmla="*/ 36 w 144"/>
              <a:gd name="T11" fmla="*/ 36 h 144"/>
              <a:gd name="T12" fmla="*/ 12 w 144"/>
              <a:gd name="T13" fmla="*/ 36 h 144"/>
              <a:gd name="T14" fmla="*/ 0 w 144"/>
              <a:gd name="T15" fmla="*/ 36 h 144"/>
              <a:gd name="T16" fmla="*/ 0 w 144"/>
              <a:gd name="T17" fmla="*/ 48 h 144"/>
              <a:gd name="T18" fmla="*/ 0 w 144"/>
              <a:gd name="T19" fmla="*/ 48 h 144"/>
              <a:gd name="T20" fmla="*/ 0 w 144"/>
              <a:gd name="T21" fmla="*/ 132 h 144"/>
              <a:gd name="T22" fmla="*/ 12 w 144"/>
              <a:gd name="T23" fmla="*/ 144 h 144"/>
              <a:gd name="T24" fmla="*/ 132 w 144"/>
              <a:gd name="T25" fmla="*/ 144 h 144"/>
              <a:gd name="T26" fmla="*/ 144 w 144"/>
              <a:gd name="T27" fmla="*/ 132 h 144"/>
              <a:gd name="T28" fmla="*/ 144 w 144"/>
              <a:gd name="T29" fmla="*/ 120 h 144"/>
              <a:gd name="T30" fmla="*/ 0 w 144"/>
              <a:gd name="T31" fmla="*/ 120 h 144"/>
              <a:gd name="T32" fmla="*/ 0 w 144"/>
              <a:gd name="T33" fmla="*/ 114 h 144"/>
              <a:gd name="T34" fmla="*/ 144 w 144"/>
              <a:gd name="T35" fmla="*/ 114 h 144"/>
              <a:gd name="T36" fmla="*/ 144 w 144"/>
              <a:gd name="T37" fmla="*/ 54 h 144"/>
              <a:gd name="T38" fmla="*/ 144 w 144"/>
              <a:gd name="T39" fmla="*/ 48 h 144"/>
              <a:gd name="T40" fmla="*/ 144 w 144"/>
              <a:gd name="T41" fmla="*/ 36 h 144"/>
              <a:gd name="T42" fmla="*/ 132 w 144"/>
              <a:gd name="T43" fmla="*/ 36 h 144"/>
              <a:gd name="T44" fmla="*/ 96 w 144"/>
              <a:gd name="T45" fmla="*/ 36 h 144"/>
              <a:gd name="T46" fmla="*/ 48 w 144"/>
              <a:gd name="T47" fmla="*/ 36 h 144"/>
              <a:gd name="T48" fmla="*/ 48 w 144"/>
              <a:gd name="T49" fmla="*/ 36 h 144"/>
              <a:gd name="T50" fmla="*/ 72 w 144"/>
              <a:gd name="T51" fmla="*/ 12 h 144"/>
              <a:gd name="T52" fmla="*/ 96 w 144"/>
              <a:gd name="T53" fmla="*/ 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44">
                <a:moveTo>
                  <a:pt x="132" y="36"/>
                </a:moveTo>
                <a:cubicBezTo>
                  <a:pt x="108" y="36"/>
                  <a:pt x="108" y="36"/>
                  <a:pt x="108" y="36"/>
                </a:cubicBezTo>
                <a:cubicBezTo>
                  <a:pt x="108" y="36"/>
                  <a:pt x="108" y="36"/>
                  <a:pt x="108" y="36"/>
                </a:cubicBezTo>
                <a:cubicBezTo>
                  <a:pt x="108" y="16"/>
                  <a:pt x="92" y="0"/>
                  <a:pt x="72" y="0"/>
                </a:cubicBezTo>
                <a:cubicBezTo>
                  <a:pt x="52" y="0"/>
                  <a:pt x="36" y="16"/>
                  <a:pt x="36" y="36"/>
                </a:cubicBezTo>
                <a:cubicBezTo>
                  <a:pt x="36" y="36"/>
                  <a:pt x="36" y="36"/>
                  <a:pt x="36" y="36"/>
                </a:cubicBezTo>
                <a:cubicBezTo>
                  <a:pt x="12" y="36"/>
                  <a:pt x="12" y="36"/>
                  <a:pt x="12" y="36"/>
                </a:cubicBezTo>
                <a:cubicBezTo>
                  <a:pt x="0" y="36"/>
                  <a:pt x="0" y="36"/>
                  <a:pt x="0" y="36"/>
                </a:cubicBezTo>
                <a:cubicBezTo>
                  <a:pt x="0" y="48"/>
                  <a:pt x="0" y="48"/>
                  <a:pt x="0" y="48"/>
                </a:cubicBezTo>
                <a:cubicBezTo>
                  <a:pt x="0" y="48"/>
                  <a:pt x="0" y="48"/>
                  <a:pt x="0" y="48"/>
                </a:cubicBezTo>
                <a:cubicBezTo>
                  <a:pt x="0" y="132"/>
                  <a:pt x="0" y="132"/>
                  <a:pt x="0" y="132"/>
                </a:cubicBezTo>
                <a:cubicBezTo>
                  <a:pt x="0" y="139"/>
                  <a:pt x="5" y="144"/>
                  <a:pt x="12" y="144"/>
                </a:cubicBezTo>
                <a:cubicBezTo>
                  <a:pt x="132" y="144"/>
                  <a:pt x="132" y="144"/>
                  <a:pt x="132" y="144"/>
                </a:cubicBezTo>
                <a:cubicBezTo>
                  <a:pt x="139" y="144"/>
                  <a:pt x="144" y="139"/>
                  <a:pt x="144" y="132"/>
                </a:cubicBezTo>
                <a:cubicBezTo>
                  <a:pt x="144" y="120"/>
                  <a:pt x="144" y="120"/>
                  <a:pt x="144" y="120"/>
                </a:cubicBezTo>
                <a:cubicBezTo>
                  <a:pt x="0" y="120"/>
                  <a:pt x="0" y="120"/>
                  <a:pt x="0" y="120"/>
                </a:cubicBezTo>
                <a:cubicBezTo>
                  <a:pt x="0" y="114"/>
                  <a:pt x="0" y="114"/>
                  <a:pt x="0" y="114"/>
                </a:cubicBezTo>
                <a:cubicBezTo>
                  <a:pt x="144" y="114"/>
                  <a:pt x="144" y="114"/>
                  <a:pt x="144" y="114"/>
                </a:cubicBezTo>
                <a:cubicBezTo>
                  <a:pt x="144" y="54"/>
                  <a:pt x="144" y="54"/>
                  <a:pt x="144" y="54"/>
                </a:cubicBezTo>
                <a:cubicBezTo>
                  <a:pt x="144" y="48"/>
                  <a:pt x="144" y="48"/>
                  <a:pt x="144" y="48"/>
                </a:cubicBezTo>
                <a:cubicBezTo>
                  <a:pt x="144" y="36"/>
                  <a:pt x="144" y="36"/>
                  <a:pt x="144" y="36"/>
                </a:cubicBezTo>
                <a:lnTo>
                  <a:pt x="132" y="36"/>
                </a:lnTo>
                <a:close/>
                <a:moveTo>
                  <a:pt x="96" y="36"/>
                </a:moveTo>
                <a:cubicBezTo>
                  <a:pt x="48" y="36"/>
                  <a:pt x="48" y="36"/>
                  <a:pt x="48" y="36"/>
                </a:cubicBezTo>
                <a:cubicBezTo>
                  <a:pt x="48" y="36"/>
                  <a:pt x="48" y="36"/>
                  <a:pt x="48" y="36"/>
                </a:cubicBezTo>
                <a:cubicBezTo>
                  <a:pt x="48" y="23"/>
                  <a:pt x="59" y="12"/>
                  <a:pt x="72" y="12"/>
                </a:cubicBezTo>
                <a:cubicBezTo>
                  <a:pt x="85" y="12"/>
                  <a:pt x="96" y="23"/>
                  <a:pt x="96" y="36"/>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文本框 8"/>
          <p:cNvSpPr txBox="1"/>
          <p:nvPr/>
        </p:nvSpPr>
        <p:spPr>
          <a:xfrm>
            <a:off x="5074192" y="2942985"/>
            <a:ext cx="2163967" cy="40780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solidFill>
                  <a:schemeClr val="bg1"/>
                </a:solidFill>
                <a:latin typeface="微软雅黑" pitchFamily="34" charset="-122"/>
                <a:ea typeface="微软雅黑" pitchFamily="34" charset="-122"/>
              </a:rPr>
              <a:t>请在此输入你的标题</a:t>
            </a:r>
            <a:endParaRPr lang="en-US" altLang="zh-CN" sz="1200" b="1" dirty="0" smtClean="0">
              <a:solidFill>
                <a:schemeClr val="bg1"/>
              </a:solidFill>
              <a:latin typeface="微软雅黑" pitchFamily="34" charset="-122"/>
              <a:ea typeface="微软雅黑" pitchFamily="34" charset="-122"/>
            </a:endParaRPr>
          </a:p>
          <a:p>
            <a:r>
              <a:rPr lang="zh-CN" altLang="en-US" sz="1000" dirty="0" smtClean="0">
                <a:solidFill>
                  <a:schemeClr val="bg1"/>
                </a:solidFill>
                <a:latin typeface="微软雅黑" pitchFamily="34" charset="-122"/>
                <a:ea typeface="微软雅黑" pitchFamily="34" charset="-122"/>
              </a:rPr>
              <a:t>请在此粘贴或者输入你的文字内容</a:t>
            </a:r>
            <a:endParaRPr lang="en-US" altLang="zh-CN" sz="1000" dirty="0" smtClean="0">
              <a:solidFill>
                <a:schemeClr val="bg1"/>
              </a:solidFill>
              <a:latin typeface="微软雅黑" pitchFamily="34" charset="-122"/>
              <a:ea typeface="微软雅黑" pitchFamily="34" charset="-122"/>
            </a:endParaRPr>
          </a:p>
        </p:txBody>
      </p:sp>
      <p:sp>
        <p:nvSpPr>
          <p:cNvPr id="46" name="文本框 8"/>
          <p:cNvSpPr txBox="1"/>
          <p:nvPr/>
        </p:nvSpPr>
        <p:spPr>
          <a:xfrm>
            <a:off x="5074192" y="3567239"/>
            <a:ext cx="2163967" cy="407804"/>
          </a:xfrm>
          <a:prstGeom prst="rect">
            <a:avLst/>
          </a:prstGeom>
          <a:noFill/>
        </p:spPr>
        <p:txBody>
          <a:bodyPr wrap="square" lIns="68580" tIns="34290" rIns="68580" bIns="34290"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b="1" dirty="0" smtClean="0">
                <a:solidFill>
                  <a:schemeClr val="bg1"/>
                </a:solidFill>
                <a:latin typeface="微软雅黑" pitchFamily="34" charset="-122"/>
                <a:ea typeface="微软雅黑" pitchFamily="34" charset="-122"/>
              </a:rPr>
              <a:t>请在此输入你的标题</a:t>
            </a:r>
            <a:endParaRPr lang="en-US" altLang="zh-CN" sz="1200" b="1" dirty="0" smtClean="0">
              <a:solidFill>
                <a:schemeClr val="bg1"/>
              </a:solidFill>
              <a:latin typeface="微软雅黑" pitchFamily="34" charset="-122"/>
              <a:ea typeface="微软雅黑" pitchFamily="34" charset="-122"/>
            </a:endParaRPr>
          </a:p>
          <a:p>
            <a:r>
              <a:rPr lang="zh-CN" altLang="en-US" sz="1000" dirty="0" smtClean="0">
                <a:solidFill>
                  <a:schemeClr val="bg1"/>
                </a:solidFill>
                <a:latin typeface="微软雅黑" pitchFamily="34" charset="-122"/>
                <a:ea typeface="微软雅黑" pitchFamily="34" charset="-122"/>
              </a:rPr>
              <a:t>请在此粘贴或者输入你的文字内容</a:t>
            </a:r>
            <a:endParaRPr lang="en-US" altLang="zh-CN" sz="1000" dirty="0" smtClean="0">
              <a:solidFill>
                <a:schemeClr val="bg1"/>
              </a:solidFill>
              <a:latin typeface="微软雅黑" pitchFamily="34" charset="-122"/>
              <a:ea typeface="微软雅黑" pitchFamily="34" charset="-122"/>
            </a:endParaRPr>
          </a:p>
        </p:txBody>
      </p:sp>
      <p:sp>
        <p:nvSpPr>
          <p:cNvPr id="4" name="矩形 3"/>
          <p:cNvSpPr/>
          <p:nvPr/>
        </p:nvSpPr>
        <p:spPr>
          <a:xfrm>
            <a:off x="1274148" y="3344056"/>
            <a:ext cx="1569660" cy="276999"/>
          </a:xfrm>
          <a:prstGeom prst="rect">
            <a:avLst/>
          </a:prstGeom>
        </p:spPr>
        <p:txBody>
          <a:bodyPr wrap="none">
            <a:spAutoFit/>
          </a:bodyPr>
          <a:lstStyle/>
          <a:p>
            <a:pPr algn="r"/>
            <a:r>
              <a:rPr lang="zh-CN" altLang="en-US" sz="1200" b="1" dirty="0">
                <a:solidFill>
                  <a:schemeClr val="tx1">
                    <a:lumMod val="65000"/>
                    <a:lumOff val="35000"/>
                  </a:schemeClr>
                </a:solidFill>
                <a:latin typeface="微软雅黑" pitchFamily="34" charset="-122"/>
                <a:ea typeface="微软雅黑" pitchFamily="34" charset="-122"/>
              </a:rPr>
              <a:t>请在此输入你的标题</a:t>
            </a:r>
            <a:endParaRPr lang="en-US" altLang="zh-CN" sz="1200" b="1" dirty="0">
              <a:solidFill>
                <a:schemeClr val="tx1">
                  <a:lumMod val="65000"/>
                  <a:lumOff val="35000"/>
                </a:schemeClr>
              </a:solidFill>
              <a:latin typeface="微软雅黑" pitchFamily="34" charset="-122"/>
              <a:ea typeface="微软雅黑" pitchFamily="34" charset="-122"/>
            </a:endParaRPr>
          </a:p>
        </p:txBody>
      </p:sp>
      <p:grpSp>
        <p:nvGrpSpPr>
          <p:cNvPr id="58" name="组合 57"/>
          <p:cNvGrpSpPr/>
          <p:nvPr/>
        </p:nvGrpSpPr>
        <p:grpSpPr>
          <a:xfrm>
            <a:off x="16705" y="214652"/>
            <a:ext cx="502756" cy="497280"/>
            <a:chOff x="8532440" y="316982"/>
            <a:chExt cx="385704" cy="381503"/>
          </a:xfrm>
        </p:grpSpPr>
        <p:grpSp>
          <p:nvGrpSpPr>
            <p:cNvPr id="59" name="组合 58"/>
            <p:cNvGrpSpPr/>
            <p:nvPr/>
          </p:nvGrpSpPr>
          <p:grpSpPr>
            <a:xfrm>
              <a:off x="8698011" y="316982"/>
              <a:ext cx="220133" cy="381503"/>
              <a:chOff x="6728131" y="339502"/>
              <a:chExt cx="220133" cy="381503"/>
            </a:xfrm>
          </p:grpSpPr>
          <p:sp>
            <p:nvSpPr>
              <p:cNvPr id="61" name="矩形 60"/>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 name="矩形 59"/>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3" name="组合 62"/>
          <p:cNvGrpSpPr/>
          <p:nvPr/>
        </p:nvGrpSpPr>
        <p:grpSpPr>
          <a:xfrm>
            <a:off x="611560" y="638652"/>
            <a:ext cx="2782912" cy="45719"/>
            <a:chOff x="708968" y="614323"/>
            <a:chExt cx="2278856" cy="66467"/>
          </a:xfrm>
        </p:grpSpPr>
        <p:cxnSp>
          <p:nvCxnSpPr>
            <p:cNvPr id="64" name="直接连接符 63"/>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66" name="TextBox 65"/>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67" name="TextBox 66"/>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68" name="TextBox 67"/>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195322486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childTnLst>
                          </p:cTn>
                        </p:par>
                        <p:par>
                          <p:cTn id="18" fill="hold">
                            <p:stCondLst>
                              <p:cond delay="1500"/>
                            </p:stCondLst>
                            <p:childTnLst>
                              <p:par>
                                <p:cTn id="19" presetID="18" presetClass="entr" presetSubtype="3"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strips(upRight)">
                                      <p:cBhvr>
                                        <p:cTn id="21" dur="500"/>
                                        <p:tgtEl>
                                          <p:spTgt spid="3"/>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childTnLst>
                          </p:cTn>
                        </p:par>
                        <p:par>
                          <p:cTn id="32" fill="hold">
                            <p:stCondLst>
                              <p:cond delay="3000"/>
                            </p:stCondLst>
                            <p:childTnLst>
                              <p:par>
                                <p:cTn id="33" presetID="18" presetClass="entr" presetSubtype="3"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strips(upRight)">
                                      <p:cBhvr>
                                        <p:cTn id="35" dur="500"/>
                                        <p:tgtEl>
                                          <p:spTgt spid="17"/>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 calcmode="lin" valueType="num">
                                      <p:cBhvr>
                                        <p:cTn id="39" dur="500" fill="hold"/>
                                        <p:tgtEl>
                                          <p:spTgt spid="36"/>
                                        </p:tgtEl>
                                        <p:attrNameLst>
                                          <p:attrName>ppt_w</p:attrName>
                                        </p:attrNameLst>
                                      </p:cBhvr>
                                      <p:tavLst>
                                        <p:tav tm="0">
                                          <p:val>
                                            <p:fltVal val="0"/>
                                          </p:val>
                                        </p:tav>
                                        <p:tav tm="100000">
                                          <p:val>
                                            <p:strVal val="#ppt_w"/>
                                          </p:val>
                                        </p:tav>
                                      </p:tavLst>
                                    </p:anim>
                                    <p:anim calcmode="lin" valueType="num">
                                      <p:cBhvr>
                                        <p:cTn id="40" dur="500" fill="hold"/>
                                        <p:tgtEl>
                                          <p:spTgt spid="36"/>
                                        </p:tgtEl>
                                        <p:attrNameLst>
                                          <p:attrName>ppt_h</p:attrName>
                                        </p:attrNameLst>
                                      </p:cBhvr>
                                      <p:tavLst>
                                        <p:tav tm="0">
                                          <p:val>
                                            <p:fltVal val="0"/>
                                          </p:val>
                                        </p:tav>
                                        <p:tav tm="100000">
                                          <p:val>
                                            <p:strVal val="#ppt_h"/>
                                          </p:val>
                                        </p:tav>
                                      </p:tavLst>
                                    </p:anim>
                                    <p:animEffect transition="in" filter="fade">
                                      <p:cBhvr>
                                        <p:cTn id="41" dur="500"/>
                                        <p:tgtEl>
                                          <p:spTgt spid="36"/>
                                        </p:tgtEl>
                                      </p:cBhvr>
                                    </p:animEffect>
                                  </p:childTnLst>
                                </p:cTn>
                              </p:par>
                            </p:childTnLst>
                          </p:cTn>
                        </p:par>
                        <p:par>
                          <p:cTn id="42" fill="hold">
                            <p:stCondLst>
                              <p:cond delay="4000"/>
                            </p:stCondLst>
                            <p:childTnLst>
                              <p:par>
                                <p:cTn id="43" presetID="18" presetClass="entr" presetSubtype="3"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strips(upRight)">
                                      <p:cBhvr>
                                        <p:cTn id="45" dur="500"/>
                                        <p:tgtEl>
                                          <p:spTgt spid="18"/>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p:cTn id="49" dur="500" fill="hold"/>
                                        <p:tgtEl>
                                          <p:spTgt spid="40"/>
                                        </p:tgtEl>
                                        <p:attrNameLst>
                                          <p:attrName>ppt_w</p:attrName>
                                        </p:attrNameLst>
                                      </p:cBhvr>
                                      <p:tavLst>
                                        <p:tav tm="0">
                                          <p:val>
                                            <p:fltVal val="0"/>
                                          </p:val>
                                        </p:tav>
                                        <p:tav tm="100000">
                                          <p:val>
                                            <p:strVal val="#ppt_w"/>
                                          </p:val>
                                        </p:tav>
                                      </p:tavLst>
                                    </p:anim>
                                    <p:anim calcmode="lin" valueType="num">
                                      <p:cBhvr>
                                        <p:cTn id="50" dur="500" fill="hold"/>
                                        <p:tgtEl>
                                          <p:spTgt spid="40"/>
                                        </p:tgtEl>
                                        <p:attrNameLst>
                                          <p:attrName>ppt_h</p:attrName>
                                        </p:attrNameLst>
                                      </p:cBhvr>
                                      <p:tavLst>
                                        <p:tav tm="0">
                                          <p:val>
                                            <p:fltVal val="0"/>
                                          </p:val>
                                        </p:tav>
                                        <p:tav tm="100000">
                                          <p:val>
                                            <p:strVal val="#ppt_h"/>
                                          </p:val>
                                        </p:tav>
                                      </p:tavLst>
                                    </p:anim>
                                    <p:animEffect transition="in" filter="fade">
                                      <p:cBhvr>
                                        <p:cTn id="51" dur="500"/>
                                        <p:tgtEl>
                                          <p:spTgt spid="40"/>
                                        </p:tgtEl>
                                      </p:cBhvr>
                                    </p:animEffect>
                                  </p:childTnLst>
                                </p:cTn>
                              </p:par>
                            </p:childTnLst>
                          </p:cTn>
                        </p:par>
                        <p:par>
                          <p:cTn id="52" fill="hold">
                            <p:stCondLst>
                              <p:cond delay="5000"/>
                            </p:stCondLst>
                            <p:childTnLst>
                              <p:par>
                                <p:cTn id="53" presetID="18" presetClass="entr" presetSubtype="3" fill="hold" grpId="0" nodeType="after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strips(upRight)">
                                      <p:cBhvr>
                                        <p:cTn id="55" dur="500"/>
                                        <p:tgtEl>
                                          <p:spTgt spid="19"/>
                                        </p:tgtEl>
                                      </p:cBhvr>
                                    </p:animEffect>
                                  </p:childTnLst>
                                </p:cTn>
                              </p:par>
                            </p:childTnLst>
                          </p:cTn>
                        </p:par>
                        <p:par>
                          <p:cTn id="56" fill="hold">
                            <p:stCondLst>
                              <p:cond delay="5500"/>
                            </p:stCondLst>
                            <p:childTnLst>
                              <p:par>
                                <p:cTn id="57" presetID="53" presetClass="entr" presetSubtype="16"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p:cTn id="59" dur="500" fill="hold"/>
                                        <p:tgtEl>
                                          <p:spTgt spid="44"/>
                                        </p:tgtEl>
                                        <p:attrNameLst>
                                          <p:attrName>ppt_w</p:attrName>
                                        </p:attrNameLst>
                                      </p:cBhvr>
                                      <p:tavLst>
                                        <p:tav tm="0">
                                          <p:val>
                                            <p:fltVal val="0"/>
                                          </p:val>
                                        </p:tav>
                                        <p:tav tm="100000">
                                          <p:val>
                                            <p:strVal val="#ppt_w"/>
                                          </p:val>
                                        </p:tav>
                                      </p:tavLst>
                                    </p:anim>
                                    <p:anim calcmode="lin" valueType="num">
                                      <p:cBhvr>
                                        <p:cTn id="60" dur="500" fill="hold"/>
                                        <p:tgtEl>
                                          <p:spTgt spid="44"/>
                                        </p:tgtEl>
                                        <p:attrNameLst>
                                          <p:attrName>ppt_h</p:attrName>
                                        </p:attrNameLst>
                                      </p:cBhvr>
                                      <p:tavLst>
                                        <p:tav tm="0">
                                          <p:val>
                                            <p:fltVal val="0"/>
                                          </p:val>
                                        </p:tav>
                                        <p:tav tm="100000">
                                          <p:val>
                                            <p:strVal val="#ppt_h"/>
                                          </p:val>
                                        </p:tav>
                                      </p:tavLst>
                                    </p:anim>
                                    <p:animEffect transition="in" filter="fade">
                                      <p:cBhvr>
                                        <p:cTn id="61"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3" grpId="0" animBg="1"/>
      <p:bldP spid="17" grpId="0" animBg="1"/>
      <p:bldP spid="18" grpId="0" animBg="1"/>
      <p:bldP spid="19" grpId="0" animBg="1"/>
      <p:bldP spid="20" grpId="0"/>
      <p:bldP spid="44"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
          <p:cNvGrpSpPr/>
          <p:nvPr/>
        </p:nvGrpSpPr>
        <p:grpSpPr>
          <a:xfrm>
            <a:off x="0" y="957534"/>
            <a:ext cx="1751217" cy="4172271"/>
            <a:chOff x="2229223" y="-1822075"/>
            <a:chExt cx="2153121" cy="5129806"/>
          </a:xfrm>
          <a:solidFill>
            <a:srgbClr val="38B28A"/>
          </a:solidFill>
        </p:grpSpPr>
        <p:sp>
          <p:nvSpPr>
            <p:cNvPr id="4" name="矩形 3"/>
            <p:cNvSpPr/>
            <p:nvPr/>
          </p:nvSpPr>
          <p:spPr>
            <a:xfrm>
              <a:off x="3787386" y="-1822075"/>
              <a:ext cx="594958" cy="4360029"/>
            </a:xfrm>
            <a:prstGeom prst="rect">
              <a:avLst/>
            </a:prstGeom>
            <a:gr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5" name="矩形 94"/>
            <p:cNvSpPr/>
            <p:nvPr/>
          </p:nvSpPr>
          <p:spPr>
            <a:xfrm>
              <a:off x="2229223" y="2536968"/>
              <a:ext cx="2151341" cy="770763"/>
            </a:xfrm>
            <a:custGeom>
              <a:avLst/>
              <a:gdLst>
                <a:gd name="connsiteX0" fmla="*/ 0 w 750403"/>
                <a:gd name="connsiteY0" fmla="*/ 0 h 1014214"/>
                <a:gd name="connsiteX1" fmla="*/ 750403 w 750403"/>
                <a:gd name="connsiteY1" fmla="*/ 0 h 1014214"/>
                <a:gd name="connsiteX2" fmla="*/ 750403 w 750403"/>
                <a:gd name="connsiteY2" fmla="*/ 1014214 h 1014214"/>
                <a:gd name="connsiteX3" fmla="*/ 0 w 750403"/>
                <a:gd name="connsiteY3" fmla="*/ 1014214 h 1014214"/>
                <a:gd name="connsiteX4" fmla="*/ 0 w 750403"/>
                <a:gd name="connsiteY4" fmla="*/ 0 h 1014214"/>
                <a:gd name="connsiteX0" fmla="*/ 1619250 w 2369653"/>
                <a:gd name="connsiteY0" fmla="*/ 0 h 1014214"/>
                <a:gd name="connsiteX1" fmla="*/ 2369653 w 2369653"/>
                <a:gd name="connsiteY1" fmla="*/ 0 h 1014214"/>
                <a:gd name="connsiteX2" fmla="*/ 2369653 w 2369653"/>
                <a:gd name="connsiteY2" fmla="*/ 1014214 h 1014214"/>
                <a:gd name="connsiteX3" fmla="*/ 0 w 2369653"/>
                <a:gd name="connsiteY3" fmla="*/ 1014214 h 1014214"/>
                <a:gd name="connsiteX4" fmla="*/ 1619250 w 2369653"/>
                <a:gd name="connsiteY4" fmla="*/ 0 h 1014214"/>
                <a:gd name="connsiteX0" fmla="*/ 1619250 w 2369653"/>
                <a:gd name="connsiteY0" fmla="*/ 0 h 1014214"/>
                <a:gd name="connsiteX1" fmla="*/ 2369653 w 2369653"/>
                <a:gd name="connsiteY1" fmla="*/ 0 h 1014214"/>
                <a:gd name="connsiteX2" fmla="*/ 1598128 w 2369653"/>
                <a:gd name="connsiteY2" fmla="*/ 1004689 h 1014214"/>
                <a:gd name="connsiteX3" fmla="*/ 0 w 2369653"/>
                <a:gd name="connsiteY3" fmla="*/ 1014214 h 1014214"/>
                <a:gd name="connsiteX4" fmla="*/ 1619250 w 2369653"/>
                <a:gd name="connsiteY4" fmla="*/ 0 h 1014214"/>
                <a:gd name="connsiteX0" fmla="*/ 1619250 w 2369653"/>
                <a:gd name="connsiteY0" fmla="*/ 0 h 1014214"/>
                <a:gd name="connsiteX1" fmla="*/ 2369653 w 2369653"/>
                <a:gd name="connsiteY1" fmla="*/ 0 h 1014214"/>
                <a:gd name="connsiteX2" fmla="*/ 1583332 w 2369653"/>
                <a:gd name="connsiteY2" fmla="*/ 1004689 h 1014214"/>
                <a:gd name="connsiteX3" fmla="*/ 0 w 2369653"/>
                <a:gd name="connsiteY3" fmla="*/ 1014214 h 1014214"/>
                <a:gd name="connsiteX4" fmla="*/ 1619250 w 2369653"/>
                <a:gd name="connsiteY4" fmla="*/ 0 h 1014214"/>
                <a:gd name="connsiteX0" fmla="*/ 1619250 w 2369653"/>
                <a:gd name="connsiteY0" fmla="*/ 0 h 1014214"/>
                <a:gd name="connsiteX1" fmla="*/ 2369653 w 2369653"/>
                <a:gd name="connsiteY1" fmla="*/ 0 h 1014214"/>
                <a:gd name="connsiteX2" fmla="*/ 1586291 w 2369653"/>
                <a:gd name="connsiteY2" fmla="*/ 1013566 h 1014214"/>
                <a:gd name="connsiteX3" fmla="*/ 0 w 2369653"/>
                <a:gd name="connsiteY3" fmla="*/ 1014214 h 1014214"/>
                <a:gd name="connsiteX4" fmla="*/ 1619250 w 2369653"/>
                <a:gd name="connsiteY4" fmla="*/ 0 h 1014214"/>
                <a:gd name="connsiteX0" fmla="*/ 1588365 w 2338768"/>
                <a:gd name="connsiteY0" fmla="*/ 0 h 1014214"/>
                <a:gd name="connsiteX1" fmla="*/ 2338768 w 2338768"/>
                <a:gd name="connsiteY1" fmla="*/ 0 h 1014214"/>
                <a:gd name="connsiteX2" fmla="*/ 1555406 w 2338768"/>
                <a:gd name="connsiteY2" fmla="*/ 1013566 h 1014214"/>
                <a:gd name="connsiteX3" fmla="*/ 0 w 2338768"/>
                <a:gd name="connsiteY3" fmla="*/ 1014214 h 1014214"/>
                <a:gd name="connsiteX4" fmla="*/ 1588365 w 2338768"/>
                <a:gd name="connsiteY4" fmla="*/ 0 h 1014214"/>
                <a:gd name="connsiteX0" fmla="*/ 1588365 w 2338768"/>
                <a:gd name="connsiteY0" fmla="*/ 0 h 1022264"/>
                <a:gd name="connsiteX1" fmla="*/ 2338768 w 2338768"/>
                <a:gd name="connsiteY1" fmla="*/ 0 h 1022264"/>
                <a:gd name="connsiteX2" fmla="*/ 1555406 w 2338768"/>
                <a:gd name="connsiteY2" fmla="*/ 1013566 h 1022264"/>
                <a:gd name="connsiteX3" fmla="*/ 0 w 2338768"/>
                <a:gd name="connsiteY3" fmla="*/ 1022264 h 1022264"/>
                <a:gd name="connsiteX4" fmla="*/ 1588365 w 2338768"/>
                <a:gd name="connsiteY4" fmla="*/ 0 h 1022264"/>
                <a:gd name="connsiteX0" fmla="*/ 1588365 w 2414605"/>
                <a:gd name="connsiteY0" fmla="*/ 0 h 1022264"/>
                <a:gd name="connsiteX1" fmla="*/ 2414605 w 2414605"/>
                <a:gd name="connsiteY1" fmla="*/ 0 h 1022264"/>
                <a:gd name="connsiteX2" fmla="*/ 1555406 w 2414605"/>
                <a:gd name="connsiteY2" fmla="*/ 1013566 h 1022264"/>
                <a:gd name="connsiteX3" fmla="*/ 0 w 2414605"/>
                <a:gd name="connsiteY3" fmla="*/ 1022264 h 1022264"/>
                <a:gd name="connsiteX4" fmla="*/ 1588365 w 2414605"/>
                <a:gd name="connsiteY4" fmla="*/ 0 h 1022264"/>
                <a:gd name="connsiteX0" fmla="*/ 1588365 w 2417413"/>
                <a:gd name="connsiteY0" fmla="*/ 0 h 1022264"/>
                <a:gd name="connsiteX1" fmla="*/ 2417413 w 2417413"/>
                <a:gd name="connsiteY1" fmla="*/ 0 h 1022264"/>
                <a:gd name="connsiteX2" fmla="*/ 1555406 w 2417413"/>
                <a:gd name="connsiteY2" fmla="*/ 1013566 h 1022264"/>
                <a:gd name="connsiteX3" fmla="*/ 0 w 2417413"/>
                <a:gd name="connsiteY3" fmla="*/ 1022264 h 1022264"/>
                <a:gd name="connsiteX4" fmla="*/ 1588365 w 2417413"/>
                <a:gd name="connsiteY4" fmla="*/ 0 h 1022264"/>
                <a:gd name="connsiteX0" fmla="*/ 1740040 w 2417413"/>
                <a:gd name="connsiteY0" fmla="*/ 3322 h 1022264"/>
                <a:gd name="connsiteX1" fmla="*/ 2417413 w 2417413"/>
                <a:gd name="connsiteY1" fmla="*/ 0 h 1022264"/>
                <a:gd name="connsiteX2" fmla="*/ 1555406 w 2417413"/>
                <a:gd name="connsiteY2" fmla="*/ 1013566 h 1022264"/>
                <a:gd name="connsiteX3" fmla="*/ 0 w 2417413"/>
                <a:gd name="connsiteY3" fmla="*/ 1022264 h 1022264"/>
                <a:gd name="connsiteX4" fmla="*/ 1740040 w 2417413"/>
                <a:gd name="connsiteY4" fmla="*/ 3322 h 1022264"/>
                <a:gd name="connsiteX0" fmla="*/ 1751799 w 2417413"/>
                <a:gd name="connsiteY0" fmla="*/ 0 h 1023578"/>
                <a:gd name="connsiteX1" fmla="*/ 2417413 w 2417413"/>
                <a:gd name="connsiteY1" fmla="*/ 1314 h 1023578"/>
                <a:gd name="connsiteX2" fmla="*/ 1555406 w 2417413"/>
                <a:gd name="connsiteY2" fmla="*/ 1014880 h 1023578"/>
                <a:gd name="connsiteX3" fmla="*/ 0 w 2417413"/>
                <a:gd name="connsiteY3" fmla="*/ 1023578 h 1023578"/>
                <a:gd name="connsiteX4" fmla="*/ 1751799 w 2417413"/>
                <a:gd name="connsiteY4" fmla="*/ 0 h 1023578"/>
                <a:gd name="connsiteX0" fmla="*/ 1751799 w 2417413"/>
                <a:gd name="connsiteY0" fmla="*/ 0 h 1023578"/>
                <a:gd name="connsiteX1" fmla="*/ 2417413 w 2417413"/>
                <a:gd name="connsiteY1" fmla="*/ 1314 h 1023578"/>
                <a:gd name="connsiteX2" fmla="*/ 1547567 w 2417413"/>
                <a:gd name="connsiteY2" fmla="*/ 1014880 h 1023578"/>
                <a:gd name="connsiteX3" fmla="*/ 0 w 2417413"/>
                <a:gd name="connsiteY3" fmla="*/ 1023578 h 1023578"/>
                <a:gd name="connsiteX4" fmla="*/ 1751799 w 2417413"/>
                <a:gd name="connsiteY4" fmla="*/ 0 h 1023578"/>
                <a:gd name="connsiteX0" fmla="*/ 1751799 w 2417413"/>
                <a:gd name="connsiteY0" fmla="*/ 0 h 1023578"/>
                <a:gd name="connsiteX1" fmla="*/ 2417413 w 2417413"/>
                <a:gd name="connsiteY1" fmla="*/ 1314 h 1023578"/>
                <a:gd name="connsiteX2" fmla="*/ 1555406 w 2417413"/>
                <a:gd name="connsiteY2" fmla="*/ 1019517 h 1023578"/>
                <a:gd name="connsiteX3" fmla="*/ 0 w 2417413"/>
                <a:gd name="connsiteY3" fmla="*/ 1023578 h 1023578"/>
                <a:gd name="connsiteX4" fmla="*/ 1751799 w 2417413"/>
                <a:gd name="connsiteY4" fmla="*/ 0 h 1023578"/>
                <a:gd name="connsiteX0" fmla="*/ 1751799 w 2417413"/>
                <a:gd name="connsiteY0" fmla="*/ 0 h 1024154"/>
                <a:gd name="connsiteX1" fmla="*/ 2417413 w 2417413"/>
                <a:gd name="connsiteY1" fmla="*/ 1314 h 1024154"/>
                <a:gd name="connsiteX2" fmla="*/ 1543648 w 2417413"/>
                <a:gd name="connsiteY2" fmla="*/ 1024154 h 1024154"/>
                <a:gd name="connsiteX3" fmla="*/ 0 w 2417413"/>
                <a:gd name="connsiteY3" fmla="*/ 1023578 h 1024154"/>
                <a:gd name="connsiteX4" fmla="*/ 1751799 w 2417413"/>
                <a:gd name="connsiteY4" fmla="*/ 0 h 1024154"/>
                <a:gd name="connsiteX0" fmla="*/ 1759637 w 2425251"/>
                <a:gd name="connsiteY0" fmla="*/ 0 h 1024154"/>
                <a:gd name="connsiteX1" fmla="*/ 2425251 w 2425251"/>
                <a:gd name="connsiteY1" fmla="*/ 1314 h 1024154"/>
                <a:gd name="connsiteX2" fmla="*/ 1551486 w 2425251"/>
                <a:gd name="connsiteY2" fmla="*/ 1024154 h 1024154"/>
                <a:gd name="connsiteX3" fmla="*/ 0 w 2425251"/>
                <a:gd name="connsiteY3" fmla="*/ 1023578 h 1024154"/>
                <a:gd name="connsiteX4" fmla="*/ 1759637 w 2425251"/>
                <a:gd name="connsiteY4" fmla="*/ 0 h 1024154"/>
                <a:gd name="connsiteX0" fmla="*/ 1759637 w 2425251"/>
                <a:gd name="connsiteY0" fmla="*/ 0 h 1027895"/>
                <a:gd name="connsiteX1" fmla="*/ 2425251 w 2425251"/>
                <a:gd name="connsiteY1" fmla="*/ 1314 h 1027895"/>
                <a:gd name="connsiteX2" fmla="*/ 1551486 w 2425251"/>
                <a:gd name="connsiteY2" fmla="*/ 1027895 h 1027895"/>
                <a:gd name="connsiteX3" fmla="*/ 0 w 2425251"/>
                <a:gd name="connsiteY3" fmla="*/ 1023578 h 1027895"/>
                <a:gd name="connsiteX4" fmla="*/ 1759637 w 2425251"/>
                <a:gd name="connsiteY4" fmla="*/ 0 h 1027895"/>
                <a:gd name="connsiteX0" fmla="*/ 1759637 w 2425251"/>
                <a:gd name="connsiteY0" fmla="*/ 0 h 1027895"/>
                <a:gd name="connsiteX1" fmla="*/ 2425251 w 2425251"/>
                <a:gd name="connsiteY1" fmla="*/ 1314 h 1027895"/>
                <a:gd name="connsiteX2" fmla="*/ 1557811 w 2425251"/>
                <a:gd name="connsiteY2" fmla="*/ 1027895 h 1027895"/>
                <a:gd name="connsiteX3" fmla="*/ 0 w 2425251"/>
                <a:gd name="connsiteY3" fmla="*/ 1023578 h 1027895"/>
                <a:gd name="connsiteX4" fmla="*/ 1759637 w 2425251"/>
                <a:gd name="connsiteY4" fmla="*/ 0 h 10278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5251" h="1027895">
                  <a:moveTo>
                    <a:pt x="1759637" y="0"/>
                  </a:moveTo>
                  <a:lnTo>
                    <a:pt x="2425251" y="1314"/>
                  </a:lnTo>
                  <a:lnTo>
                    <a:pt x="1557811" y="1027895"/>
                  </a:lnTo>
                  <a:lnTo>
                    <a:pt x="0" y="1023578"/>
                  </a:lnTo>
                  <a:lnTo>
                    <a:pt x="1759637" y="0"/>
                  </a:lnTo>
                  <a:close/>
                </a:path>
              </a:pathLst>
            </a:custGeom>
            <a:gr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grpSp>
        <p:nvGrpSpPr>
          <p:cNvPr id="9" name="组合 8"/>
          <p:cNvGrpSpPr/>
          <p:nvPr/>
        </p:nvGrpSpPr>
        <p:grpSpPr>
          <a:xfrm>
            <a:off x="1120558" y="2405002"/>
            <a:ext cx="1114568" cy="2721347"/>
            <a:chOff x="3606949" y="-42413"/>
            <a:chExt cx="1370361" cy="3345895"/>
          </a:xfrm>
          <a:solidFill>
            <a:srgbClr val="F9711C"/>
          </a:solidFill>
        </p:grpSpPr>
        <p:sp>
          <p:nvSpPr>
            <p:cNvPr id="11" name="矩形 10"/>
            <p:cNvSpPr/>
            <p:nvPr/>
          </p:nvSpPr>
          <p:spPr>
            <a:xfrm>
              <a:off x="4382352" y="-42413"/>
              <a:ext cx="594958" cy="2580365"/>
            </a:xfrm>
            <a:prstGeom prst="rect">
              <a:avLst/>
            </a:prstGeom>
            <a:grpFill/>
            <a:ln w="1270">
              <a:solidFill>
                <a:schemeClr val="bg1">
                  <a:lumMod val="85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prstClr val="white"/>
                </a:solidFill>
              </a:endParaRPr>
            </a:p>
          </p:txBody>
        </p:sp>
        <p:sp>
          <p:nvSpPr>
            <p:cNvPr id="12" name="矩形 95"/>
            <p:cNvSpPr/>
            <p:nvPr/>
          </p:nvSpPr>
          <p:spPr>
            <a:xfrm>
              <a:off x="3606949" y="2535462"/>
              <a:ext cx="1369513" cy="768020"/>
            </a:xfrm>
            <a:custGeom>
              <a:avLst/>
              <a:gdLst>
                <a:gd name="connsiteX0" fmla="*/ 0 w 750403"/>
                <a:gd name="connsiteY0" fmla="*/ 0 h 1014214"/>
                <a:gd name="connsiteX1" fmla="*/ 750403 w 750403"/>
                <a:gd name="connsiteY1" fmla="*/ 0 h 1014214"/>
                <a:gd name="connsiteX2" fmla="*/ 750403 w 750403"/>
                <a:gd name="connsiteY2" fmla="*/ 1014214 h 1014214"/>
                <a:gd name="connsiteX3" fmla="*/ 0 w 750403"/>
                <a:gd name="connsiteY3" fmla="*/ 1014214 h 1014214"/>
                <a:gd name="connsiteX4" fmla="*/ 0 w 750403"/>
                <a:gd name="connsiteY4" fmla="*/ 0 h 1014214"/>
                <a:gd name="connsiteX0" fmla="*/ 787153 w 1537556"/>
                <a:gd name="connsiteY0" fmla="*/ 0 h 1017173"/>
                <a:gd name="connsiteX1" fmla="*/ 1537556 w 1537556"/>
                <a:gd name="connsiteY1" fmla="*/ 0 h 1017173"/>
                <a:gd name="connsiteX2" fmla="*/ 1537556 w 1537556"/>
                <a:gd name="connsiteY2" fmla="*/ 1014214 h 1017173"/>
                <a:gd name="connsiteX3" fmla="*/ 0 w 1537556"/>
                <a:gd name="connsiteY3" fmla="*/ 1017173 h 1017173"/>
                <a:gd name="connsiteX4" fmla="*/ 787153 w 1537556"/>
                <a:gd name="connsiteY4" fmla="*/ 0 h 1017173"/>
                <a:gd name="connsiteX0" fmla="*/ 874225 w 1537556"/>
                <a:gd name="connsiteY0" fmla="*/ 0 h 1020496"/>
                <a:gd name="connsiteX1" fmla="*/ 1537556 w 1537556"/>
                <a:gd name="connsiteY1" fmla="*/ 3323 h 1020496"/>
                <a:gd name="connsiteX2" fmla="*/ 1537556 w 1537556"/>
                <a:gd name="connsiteY2" fmla="*/ 1017537 h 1020496"/>
                <a:gd name="connsiteX3" fmla="*/ 0 w 1537556"/>
                <a:gd name="connsiteY3" fmla="*/ 1020496 h 1020496"/>
                <a:gd name="connsiteX4" fmla="*/ 874225 w 1537556"/>
                <a:gd name="connsiteY4" fmla="*/ 0 h 1020496"/>
                <a:gd name="connsiteX0" fmla="*/ 865798 w 1537556"/>
                <a:gd name="connsiteY0" fmla="*/ 0 h 1020496"/>
                <a:gd name="connsiteX1" fmla="*/ 1537556 w 1537556"/>
                <a:gd name="connsiteY1" fmla="*/ 3323 h 1020496"/>
                <a:gd name="connsiteX2" fmla="*/ 1537556 w 1537556"/>
                <a:gd name="connsiteY2" fmla="*/ 1017537 h 1020496"/>
                <a:gd name="connsiteX3" fmla="*/ 0 w 1537556"/>
                <a:gd name="connsiteY3" fmla="*/ 1020496 h 1020496"/>
                <a:gd name="connsiteX4" fmla="*/ 865798 w 1537556"/>
                <a:gd name="connsiteY4" fmla="*/ 0 h 1020496"/>
                <a:gd name="connsiteX0" fmla="*/ 872122 w 1543880"/>
                <a:gd name="connsiteY0" fmla="*/ 0 h 1024237"/>
                <a:gd name="connsiteX1" fmla="*/ 1543880 w 1543880"/>
                <a:gd name="connsiteY1" fmla="*/ 3323 h 1024237"/>
                <a:gd name="connsiteX2" fmla="*/ 1543880 w 1543880"/>
                <a:gd name="connsiteY2" fmla="*/ 1017537 h 1024237"/>
                <a:gd name="connsiteX3" fmla="*/ 0 w 1543880"/>
                <a:gd name="connsiteY3" fmla="*/ 1024237 h 1024237"/>
                <a:gd name="connsiteX4" fmla="*/ 872122 w 1543880"/>
                <a:gd name="connsiteY4" fmla="*/ 0 h 10242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880" h="1024237">
                  <a:moveTo>
                    <a:pt x="872122" y="0"/>
                  </a:moveTo>
                  <a:lnTo>
                    <a:pt x="1543880" y="3323"/>
                  </a:lnTo>
                  <a:lnTo>
                    <a:pt x="1543880" y="1017537"/>
                  </a:lnTo>
                  <a:lnTo>
                    <a:pt x="0" y="1024237"/>
                  </a:lnTo>
                  <a:lnTo>
                    <a:pt x="872122" y="0"/>
                  </a:lnTo>
                  <a:close/>
                </a:path>
              </a:pathLst>
            </a:custGeom>
            <a:grpFill/>
            <a:ln w="1270">
              <a:solidFill>
                <a:schemeClr val="bg1">
                  <a:lumMod val="85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prstClr val="white"/>
                </a:solidFill>
              </a:endParaRPr>
            </a:p>
          </p:txBody>
        </p:sp>
      </p:grpSp>
      <p:grpSp>
        <p:nvGrpSpPr>
          <p:cNvPr id="16" name="组合 15"/>
          <p:cNvGrpSpPr/>
          <p:nvPr/>
        </p:nvGrpSpPr>
        <p:grpSpPr>
          <a:xfrm>
            <a:off x="2234436" y="1936467"/>
            <a:ext cx="1107294" cy="3188623"/>
            <a:chOff x="4976461" y="-618477"/>
            <a:chExt cx="1361417" cy="3920411"/>
          </a:xfrm>
          <a:solidFill>
            <a:srgbClr val="92AF27"/>
          </a:solidFill>
        </p:grpSpPr>
        <p:sp>
          <p:nvSpPr>
            <p:cNvPr id="18" name="矩形 17"/>
            <p:cNvSpPr/>
            <p:nvPr/>
          </p:nvSpPr>
          <p:spPr>
            <a:xfrm>
              <a:off x="4977309" y="-618477"/>
              <a:ext cx="594958" cy="3156427"/>
            </a:xfrm>
            <a:prstGeom prst="rect">
              <a:avLst/>
            </a:prstGeom>
            <a:gr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19" name="矩形 96"/>
            <p:cNvSpPr/>
            <p:nvPr/>
          </p:nvSpPr>
          <p:spPr>
            <a:xfrm>
              <a:off x="4976461" y="2531000"/>
              <a:ext cx="1361417" cy="770934"/>
            </a:xfrm>
            <a:custGeom>
              <a:avLst/>
              <a:gdLst>
                <a:gd name="connsiteX0" fmla="*/ 0 w 750403"/>
                <a:gd name="connsiteY0" fmla="*/ 0 h 1014214"/>
                <a:gd name="connsiteX1" fmla="*/ 750403 w 750403"/>
                <a:gd name="connsiteY1" fmla="*/ 0 h 1014214"/>
                <a:gd name="connsiteX2" fmla="*/ 750403 w 750403"/>
                <a:gd name="connsiteY2" fmla="*/ 1014214 h 1014214"/>
                <a:gd name="connsiteX3" fmla="*/ 0 w 750403"/>
                <a:gd name="connsiteY3" fmla="*/ 1014214 h 1014214"/>
                <a:gd name="connsiteX4" fmla="*/ 0 w 750403"/>
                <a:gd name="connsiteY4" fmla="*/ 0 h 1014214"/>
                <a:gd name="connsiteX0" fmla="*/ 0 w 1558271"/>
                <a:gd name="connsiteY0" fmla="*/ 0 h 1017173"/>
                <a:gd name="connsiteX1" fmla="*/ 750403 w 1558271"/>
                <a:gd name="connsiteY1" fmla="*/ 0 h 1017173"/>
                <a:gd name="connsiteX2" fmla="*/ 1558271 w 1558271"/>
                <a:gd name="connsiteY2" fmla="*/ 1017173 h 1017173"/>
                <a:gd name="connsiteX3" fmla="*/ 0 w 1558271"/>
                <a:gd name="connsiteY3" fmla="*/ 1014214 h 1017173"/>
                <a:gd name="connsiteX4" fmla="*/ 0 w 1558271"/>
                <a:gd name="connsiteY4" fmla="*/ 0 h 1017173"/>
                <a:gd name="connsiteX0" fmla="*/ 0 w 1558271"/>
                <a:gd name="connsiteY0" fmla="*/ 0 h 1018851"/>
                <a:gd name="connsiteX1" fmla="*/ 750403 w 1558271"/>
                <a:gd name="connsiteY1" fmla="*/ 0 h 1018851"/>
                <a:gd name="connsiteX2" fmla="*/ 1558271 w 1558271"/>
                <a:gd name="connsiteY2" fmla="*/ 1017173 h 1018851"/>
                <a:gd name="connsiteX3" fmla="*/ 11758 w 1558271"/>
                <a:gd name="connsiteY3" fmla="*/ 1018851 h 1018851"/>
                <a:gd name="connsiteX4" fmla="*/ 0 w 1558271"/>
                <a:gd name="connsiteY4" fmla="*/ 0 h 1018851"/>
                <a:gd name="connsiteX0" fmla="*/ 0 w 1558271"/>
                <a:gd name="connsiteY0" fmla="*/ 0 h 1018851"/>
                <a:gd name="connsiteX1" fmla="*/ 750403 w 1558271"/>
                <a:gd name="connsiteY1" fmla="*/ 0 h 1018851"/>
                <a:gd name="connsiteX2" fmla="*/ 1558271 w 1558271"/>
                <a:gd name="connsiteY2" fmla="*/ 1017173 h 1018851"/>
                <a:gd name="connsiteX3" fmla="*/ 0 w 1558271"/>
                <a:gd name="connsiteY3" fmla="*/ 1018851 h 1018851"/>
                <a:gd name="connsiteX4" fmla="*/ 0 w 1558271"/>
                <a:gd name="connsiteY4" fmla="*/ 0 h 1018851"/>
                <a:gd name="connsiteX0" fmla="*/ 0 w 1558271"/>
                <a:gd name="connsiteY0" fmla="*/ 9273 h 1028124"/>
                <a:gd name="connsiteX1" fmla="*/ 668094 w 1558271"/>
                <a:gd name="connsiteY1" fmla="*/ 0 h 1028124"/>
                <a:gd name="connsiteX2" fmla="*/ 1558271 w 1558271"/>
                <a:gd name="connsiteY2" fmla="*/ 1026446 h 1028124"/>
                <a:gd name="connsiteX3" fmla="*/ 0 w 1558271"/>
                <a:gd name="connsiteY3" fmla="*/ 1028124 h 1028124"/>
                <a:gd name="connsiteX4" fmla="*/ 0 w 1558271"/>
                <a:gd name="connsiteY4" fmla="*/ 9273 h 1028124"/>
                <a:gd name="connsiteX0" fmla="*/ 0 w 1534754"/>
                <a:gd name="connsiteY0" fmla="*/ 9273 h 1028124"/>
                <a:gd name="connsiteX1" fmla="*/ 668094 w 1534754"/>
                <a:gd name="connsiteY1" fmla="*/ 0 h 1028124"/>
                <a:gd name="connsiteX2" fmla="*/ 1534754 w 1534754"/>
                <a:gd name="connsiteY2" fmla="*/ 1026446 h 1028124"/>
                <a:gd name="connsiteX3" fmla="*/ 0 w 1534754"/>
                <a:gd name="connsiteY3" fmla="*/ 1028124 h 1028124"/>
                <a:gd name="connsiteX4" fmla="*/ 0 w 1534754"/>
                <a:gd name="connsiteY4" fmla="*/ 9273 h 10281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34754" h="1028124">
                  <a:moveTo>
                    <a:pt x="0" y="9273"/>
                  </a:moveTo>
                  <a:lnTo>
                    <a:pt x="668094" y="0"/>
                  </a:lnTo>
                  <a:lnTo>
                    <a:pt x="1534754" y="1026446"/>
                  </a:lnTo>
                  <a:lnTo>
                    <a:pt x="0" y="1028124"/>
                  </a:lnTo>
                  <a:lnTo>
                    <a:pt x="0" y="9273"/>
                  </a:lnTo>
                  <a:close/>
                </a:path>
              </a:pathLst>
            </a:custGeom>
            <a:grp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grpSp>
        <p:nvGrpSpPr>
          <p:cNvPr id="23" name="组合 22"/>
          <p:cNvGrpSpPr/>
          <p:nvPr/>
        </p:nvGrpSpPr>
        <p:grpSpPr>
          <a:xfrm>
            <a:off x="2716120" y="1467933"/>
            <a:ext cx="1745813" cy="3658181"/>
            <a:chOff x="5568692" y="-1194540"/>
            <a:chExt cx="2146476" cy="4497732"/>
          </a:xfrm>
          <a:solidFill>
            <a:srgbClr val="C42A13"/>
          </a:solidFill>
        </p:grpSpPr>
        <p:sp>
          <p:nvSpPr>
            <p:cNvPr id="25" name="矩形 24"/>
            <p:cNvSpPr/>
            <p:nvPr/>
          </p:nvSpPr>
          <p:spPr>
            <a:xfrm>
              <a:off x="5568692" y="-1194540"/>
              <a:ext cx="594958" cy="3732492"/>
            </a:xfrm>
            <a:prstGeom prst="rect">
              <a:avLst/>
            </a:prstGeom>
            <a:grpFill/>
            <a:ln w="1270">
              <a:solidFill>
                <a:schemeClr val="bg1">
                  <a:lumMod val="85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prstClr val="white"/>
                </a:solidFill>
              </a:endParaRPr>
            </a:p>
          </p:txBody>
        </p:sp>
        <p:sp>
          <p:nvSpPr>
            <p:cNvPr id="26" name="矩形 97"/>
            <p:cNvSpPr/>
            <p:nvPr/>
          </p:nvSpPr>
          <p:spPr>
            <a:xfrm>
              <a:off x="5575532" y="2537952"/>
              <a:ext cx="2139636" cy="765240"/>
            </a:xfrm>
            <a:custGeom>
              <a:avLst/>
              <a:gdLst>
                <a:gd name="connsiteX0" fmla="*/ 0 w 750403"/>
                <a:gd name="connsiteY0" fmla="*/ 0 h 1014214"/>
                <a:gd name="connsiteX1" fmla="*/ 750403 w 750403"/>
                <a:gd name="connsiteY1" fmla="*/ 0 h 1014214"/>
                <a:gd name="connsiteX2" fmla="*/ 750403 w 750403"/>
                <a:gd name="connsiteY2" fmla="*/ 1014214 h 1014214"/>
                <a:gd name="connsiteX3" fmla="*/ 0 w 750403"/>
                <a:gd name="connsiteY3" fmla="*/ 1014214 h 1014214"/>
                <a:gd name="connsiteX4" fmla="*/ 0 w 750403"/>
                <a:gd name="connsiteY4" fmla="*/ 0 h 1014214"/>
                <a:gd name="connsiteX0" fmla="*/ 0 w 2333588"/>
                <a:gd name="connsiteY0" fmla="*/ 0 h 1014214"/>
                <a:gd name="connsiteX1" fmla="*/ 750403 w 2333588"/>
                <a:gd name="connsiteY1" fmla="*/ 0 h 1014214"/>
                <a:gd name="connsiteX2" fmla="*/ 2333588 w 2333588"/>
                <a:gd name="connsiteY2" fmla="*/ 1014214 h 1014214"/>
                <a:gd name="connsiteX3" fmla="*/ 0 w 2333588"/>
                <a:gd name="connsiteY3" fmla="*/ 1014214 h 1014214"/>
                <a:gd name="connsiteX4" fmla="*/ 0 w 2333588"/>
                <a:gd name="connsiteY4" fmla="*/ 0 h 1014214"/>
                <a:gd name="connsiteX0" fmla="*/ 0 w 2333588"/>
                <a:gd name="connsiteY0" fmla="*/ 0 h 1020132"/>
                <a:gd name="connsiteX1" fmla="*/ 750403 w 2333588"/>
                <a:gd name="connsiteY1" fmla="*/ 0 h 1020132"/>
                <a:gd name="connsiteX2" fmla="*/ 2333588 w 2333588"/>
                <a:gd name="connsiteY2" fmla="*/ 1014214 h 1020132"/>
                <a:gd name="connsiteX3" fmla="*/ 801950 w 2333588"/>
                <a:gd name="connsiteY3" fmla="*/ 1020132 h 1020132"/>
                <a:gd name="connsiteX4" fmla="*/ 0 w 2333588"/>
                <a:gd name="connsiteY4" fmla="*/ 0 h 1020132"/>
                <a:gd name="connsiteX0" fmla="*/ 0 w 2333588"/>
                <a:gd name="connsiteY0" fmla="*/ 0 h 1014214"/>
                <a:gd name="connsiteX1" fmla="*/ 750403 w 2333588"/>
                <a:gd name="connsiteY1" fmla="*/ 0 h 1014214"/>
                <a:gd name="connsiteX2" fmla="*/ 2333588 w 2333588"/>
                <a:gd name="connsiteY2" fmla="*/ 1014214 h 1014214"/>
                <a:gd name="connsiteX3" fmla="*/ 801950 w 2333588"/>
                <a:gd name="connsiteY3" fmla="*/ 1011254 h 1014214"/>
                <a:gd name="connsiteX4" fmla="*/ 0 w 2333588"/>
                <a:gd name="connsiteY4" fmla="*/ 0 h 1014214"/>
                <a:gd name="connsiteX0" fmla="*/ 0 w 2345425"/>
                <a:gd name="connsiteY0" fmla="*/ 0 h 1011255"/>
                <a:gd name="connsiteX1" fmla="*/ 750403 w 2345425"/>
                <a:gd name="connsiteY1" fmla="*/ 0 h 1011255"/>
                <a:gd name="connsiteX2" fmla="*/ 2345425 w 2345425"/>
                <a:gd name="connsiteY2" fmla="*/ 1011255 h 1011255"/>
                <a:gd name="connsiteX3" fmla="*/ 801950 w 2345425"/>
                <a:gd name="connsiteY3" fmla="*/ 1011254 h 1011255"/>
                <a:gd name="connsiteX4" fmla="*/ 0 w 2345425"/>
                <a:gd name="connsiteY4" fmla="*/ 0 h 1011255"/>
                <a:gd name="connsiteX0" fmla="*/ 0 w 2415976"/>
                <a:gd name="connsiteY0" fmla="*/ 0 h 1011255"/>
                <a:gd name="connsiteX1" fmla="*/ 820954 w 2415976"/>
                <a:gd name="connsiteY1" fmla="*/ 0 h 1011255"/>
                <a:gd name="connsiteX2" fmla="*/ 2415976 w 2415976"/>
                <a:gd name="connsiteY2" fmla="*/ 1011255 h 1011255"/>
                <a:gd name="connsiteX3" fmla="*/ 872501 w 2415976"/>
                <a:gd name="connsiteY3" fmla="*/ 1011254 h 1011255"/>
                <a:gd name="connsiteX4" fmla="*/ 0 w 2415976"/>
                <a:gd name="connsiteY4" fmla="*/ 0 h 1011255"/>
                <a:gd name="connsiteX0" fmla="*/ 0 w 2415976"/>
                <a:gd name="connsiteY0" fmla="*/ 0 h 1011255"/>
                <a:gd name="connsiteX1" fmla="*/ 820954 w 2415976"/>
                <a:gd name="connsiteY1" fmla="*/ 0 h 1011255"/>
                <a:gd name="connsiteX2" fmla="*/ 2415976 w 2415976"/>
                <a:gd name="connsiteY2" fmla="*/ 1011255 h 1011255"/>
                <a:gd name="connsiteX3" fmla="*/ 856824 w 2415976"/>
                <a:gd name="connsiteY3" fmla="*/ 1011254 h 1011255"/>
                <a:gd name="connsiteX4" fmla="*/ 0 w 2415976"/>
                <a:gd name="connsiteY4" fmla="*/ 0 h 1011255"/>
                <a:gd name="connsiteX0" fmla="*/ 0 w 2415976"/>
                <a:gd name="connsiteY0" fmla="*/ 0 h 1011255"/>
                <a:gd name="connsiteX1" fmla="*/ 668094 w 2415976"/>
                <a:gd name="connsiteY1" fmla="*/ 0 h 1011255"/>
                <a:gd name="connsiteX2" fmla="*/ 2415976 w 2415976"/>
                <a:gd name="connsiteY2" fmla="*/ 1011255 h 1011255"/>
                <a:gd name="connsiteX3" fmla="*/ 856824 w 2415976"/>
                <a:gd name="connsiteY3" fmla="*/ 1011254 h 1011255"/>
                <a:gd name="connsiteX4" fmla="*/ 0 w 2415976"/>
                <a:gd name="connsiteY4" fmla="*/ 0 h 1011255"/>
                <a:gd name="connsiteX0" fmla="*/ 0 w 2415976"/>
                <a:gd name="connsiteY0" fmla="*/ 0 h 1020526"/>
                <a:gd name="connsiteX1" fmla="*/ 668094 w 2415976"/>
                <a:gd name="connsiteY1" fmla="*/ 0 h 1020526"/>
                <a:gd name="connsiteX2" fmla="*/ 2415976 w 2415976"/>
                <a:gd name="connsiteY2" fmla="*/ 1011255 h 1020526"/>
                <a:gd name="connsiteX3" fmla="*/ 856824 w 2415976"/>
                <a:gd name="connsiteY3" fmla="*/ 1020526 h 1020526"/>
                <a:gd name="connsiteX4" fmla="*/ 0 w 2415976"/>
                <a:gd name="connsiteY4" fmla="*/ 0 h 1020526"/>
                <a:gd name="connsiteX0" fmla="*/ 0 w 2419896"/>
                <a:gd name="connsiteY0" fmla="*/ 0 h 1020526"/>
                <a:gd name="connsiteX1" fmla="*/ 668094 w 2419896"/>
                <a:gd name="connsiteY1" fmla="*/ 0 h 1020526"/>
                <a:gd name="connsiteX2" fmla="*/ 2419896 w 2419896"/>
                <a:gd name="connsiteY2" fmla="*/ 1015892 h 1020526"/>
                <a:gd name="connsiteX3" fmla="*/ 856824 w 2419896"/>
                <a:gd name="connsiteY3" fmla="*/ 1020526 h 1020526"/>
                <a:gd name="connsiteX4" fmla="*/ 0 w 2419896"/>
                <a:gd name="connsiteY4" fmla="*/ 0 h 1020526"/>
                <a:gd name="connsiteX0" fmla="*/ 0 w 2423815"/>
                <a:gd name="connsiteY0" fmla="*/ 0 h 1020526"/>
                <a:gd name="connsiteX1" fmla="*/ 668094 w 2423815"/>
                <a:gd name="connsiteY1" fmla="*/ 0 h 1020526"/>
                <a:gd name="connsiteX2" fmla="*/ 2423815 w 2423815"/>
                <a:gd name="connsiteY2" fmla="*/ 1015892 h 1020526"/>
                <a:gd name="connsiteX3" fmla="*/ 856824 w 2423815"/>
                <a:gd name="connsiteY3" fmla="*/ 1020526 h 1020526"/>
                <a:gd name="connsiteX4" fmla="*/ 0 w 2423815"/>
                <a:gd name="connsiteY4" fmla="*/ 0 h 1020526"/>
                <a:gd name="connsiteX0" fmla="*/ 0 w 2412057"/>
                <a:gd name="connsiteY0" fmla="*/ 0 h 1020529"/>
                <a:gd name="connsiteX1" fmla="*/ 668094 w 2412057"/>
                <a:gd name="connsiteY1" fmla="*/ 0 h 1020529"/>
                <a:gd name="connsiteX2" fmla="*/ 2412057 w 2412057"/>
                <a:gd name="connsiteY2" fmla="*/ 1020529 h 1020529"/>
                <a:gd name="connsiteX3" fmla="*/ 856824 w 2412057"/>
                <a:gd name="connsiteY3" fmla="*/ 1020526 h 1020529"/>
                <a:gd name="connsiteX4" fmla="*/ 0 w 2412057"/>
                <a:gd name="connsiteY4" fmla="*/ 0 h 1020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2057" h="1020529">
                  <a:moveTo>
                    <a:pt x="0" y="0"/>
                  </a:moveTo>
                  <a:lnTo>
                    <a:pt x="668094" y="0"/>
                  </a:lnTo>
                  <a:lnTo>
                    <a:pt x="2412057" y="1020529"/>
                  </a:lnTo>
                  <a:lnTo>
                    <a:pt x="856824" y="1020526"/>
                  </a:lnTo>
                  <a:lnTo>
                    <a:pt x="0" y="0"/>
                  </a:lnTo>
                  <a:close/>
                </a:path>
              </a:pathLst>
            </a:custGeom>
            <a:grpFill/>
            <a:ln w="1270">
              <a:solidFill>
                <a:schemeClr val="bg1">
                  <a:lumMod val="85000"/>
                </a:schemeClr>
              </a:solid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400">
                <a:solidFill>
                  <a:prstClr val="white"/>
                </a:solidFill>
              </a:endParaRPr>
            </a:p>
          </p:txBody>
        </p:sp>
      </p:grpSp>
      <p:sp>
        <p:nvSpPr>
          <p:cNvPr id="42" name="TextBox 41"/>
          <p:cNvSpPr txBox="1"/>
          <p:nvPr/>
        </p:nvSpPr>
        <p:spPr>
          <a:xfrm>
            <a:off x="3906747" y="1545344"/>
            <a:ext cx="2031325" cy="369332"/>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单击输入文本内容</a:t>
            </a:r>
            <a:endParaRPr lang="zh-CN" altLang="en-US" b="1" dirty="0">
              <a:solidFill>
                <a:schemeClr val="tx1">
                  <a:lumMod val="65000"/>
                  <a:lumOff val="35000"/>
                </a:schemeClr>
              </a:solidFill>
              <a:latin typeface="微软雅黑" pitchFamily="34" charset="-122"/>
              <a:ea typeface="微软雅黑" pitchFamily="34" charset="-122"/>
            </a:endParaRPr>
          </a:p>
        </p:txBody>
      </p:sp>
      <p:grpSp>
        <p:nvGrpSpPr>
          <p:cNvPr id="87" name="组合 86"/>
          <p:cNvGrpSpPr/>
          <p:nvPr/>
        </p:nvGrpSpPr>
        <p:grpSpPr>
          <a:xfrm>
            <a:off x="4004733" y="2139702"/>
            <a:ext cx="3807627" cy="380351"/>
            <a:chOff x="4004733" y="2260042"/>
            <a:chExt cx="3807627" cy="380351"/>
          </a:xfrm>
        </p:grpSpPr>
        <p:cxnSp>
          <p:nvCxnSpPr>
            <p:cNvPr id="49" name="直接连接符 48"/>
            <p:cNvCxnSpPr/>
            <p:nvPr/>
          </p:nvCxnSpPr>
          <p:spPr>
            <a:xfrm>
              <a:off x="4004733" y="2640393"/>
              <a:ext cx="38076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3" name="矩形 52"/>
            <p:cNvSpPr/>
            <p:nvPr/>
          </p:nvSpPr>
          <p:spPr>
            <a:xfrm>
              <a:off x="4355331" y="2260042"/>
              <a:ext cx="3325075" cy="377026"/>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a:t>
              </a:r>
              <a:endParaRPr lang="en-US" altLang="zh-CN" sz="1000" dirty="0" smtClean="0">
                <a:solidFill>
                  <a:schemeClr val="tx1">
                    <a:lumMod val="50000"/>
                    <a:lumOff val="50000"/>
                  </a:schemeClr>
                </a:solidFill>
                <a:latin typeface="微软雅黑" pitchFamily="34" charset="-122"/>
                <a:ea typeface="微软雅黑" pitchFamily="34" charset="-122"/>
              </a:endParaRPr>
            </a:p>
          </p:txBody>
        </p:sp>
      </p:grpSp>
      <p:grpSp>
        <p:nvGrpSpPr>
          <p:cNvPr id="88" name="组合 87"/>
          <p:cNvGrpSpPr/>
          <p:nvPr/>
        </p:nvGrpSpPr>
        <p:grpSpPr>
          <a:xfrm>
            <a:off x="4004733" y="2698502"/>
            <a:ext cx="3807627" cy="380351"/>
            <a:chOff x="4004733" y="2818842"/>
            <a:chExt cx="3807627" cy="380351"/>
          </a:xfrm>
        </p:grpSpPr>
        <p:cxnSp>
          <p:nvCxnSpPr>
            <p:cNvPr id="60" name="直接连接符 59"/>
            <p:cNvCxnSpPr/>
            <p:nvPr/>
          </p:nvCxnSpPr>
          <p:spPr>
            <a:xfrm>
              <a:off x="4004733" y="3199193"/>
              <a:ext cx="38076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4" name="矩形 63"/>
            <p:cNvSpPr/>
            <p:nvPr/>
          </p:nvSpPr>
          <p:spPr>
            <a:xfrm>
              <a:off x="4355331" y="2818842"/>
              <a:ext cx="3325075" cy="377026"/>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a:t>
              </a:r>
              <a:endParaRPr lang="en-US" altLang="zh-CN" sz="1000" dirty="0" smtClean="0">
                <a:solidFill>
                  <a:schemeClr val="tx1">
                    <a:lumMod val="50000"/>
                    <a:lumOff val="50000"/>
                  </a:schemeClr>
                </a:solidFill>
                <a:latin typeface="微软雅黑" pitchFamily="34" charset="-122"/>
                <a:ea typeface="微软雅黑" pitchFamily="34" charset="-122"/>
              </a:endParaRPr>
            </a:p>
          </p:txBody>
        </p:sp>
      </p:grpSp>
      <p:grpSp>
        <p:nvGrpSpPr>
          <p:cNvPr id="89" name="组合 88"/>
          <p:cNvGrpSpPr/>
          <p:nvPr/>
        </p:nvGrpSpPr>
        <p:grpSpPr>
          <a:xfrm>
            <a:off x="4013199" y="3181102"/>
            <a:ext cx="3807627" cy="377026"/>
            <a:chOff x="4013199" y="3301442"/>
            <a:chExt cx="3807627" cy="377026"/>
          </a:xfrm>
        </p:grpSpPr>
        <p:cxnSp>
          <p:nvCxnSpPr>
            <p:cNvPr id="65" name="直接连接符 64"/>
            <p:cNvCxnSpPr/>
            <p:nvPr/>
          </p:nvCxnSpPr>
          <p:spPr>
            <a:xfrm>
              <a:off x="4013199" y="3678468"/>
              <a:ext cx="38076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9" name="矩形 68"/>
            <p:cNvSpPr/>
            <p:nvPr/>
          </p:nvSpPr>
          <p:spPr>
            <a:xfrm>
              <a:off x="4363797" y="3301442"/>
              <a:ext cx="3325075" cy="377026"/>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a:t>
              </a:r>
              <a:endParaRPr lang="en-US" altLang="zh-CN" sz="1000" dirty="0" smtClean="0">
                <a:solidFill>
                  <a:schemeClr val="tx1">
                    <a:lumMod val="50000"/>
                    <a:lumOff val="50000"/>
                  </a:schemeClr>
                </a:solidFill>
                <a:latin typeface="微软雅黑" pitchFamily="34" charset="-122"/>
                <a:ea typeface="微软雅黑" pitchFamily="34" charset="-122"/>
              </a:endParaRPr>
            </a:p>
          </p:txBody>
        </p:sp>
      </p:grpSp>
      <p:grpSp>
        <p:nvGrpSpPr>
          <p:cNvPr id="90" name="组合 89"/>
          <p:cNvGrpSpPr/>
          <p:nvPr/>
        </p:nvGrpSpPr>
        <p:grpSpPr>
          <a:xfrm>
            <a:off x="4004733" y="3727243"/>
            <a:ext cx="3807627" cy="380351"/>
            <a:chOff x="4004733" y="3847583"/>
            <a:chExt cx="3807627" cy="380351"/>
          </a:xfrm>
        </p:grpSpPr>
        <p:cxnSp>
          <p:nvCxnSpPr>
            <p:cNvPr id="70" name="直接连接符 69"/>
            <p:cNvCxnSpPr/>
            <p:nvPr/>
          </p:nvCxnSpPr>
          <p:spPr>
            <a:xfrm>
              <a:off x="4004733" y="4227934"/>
              <a:ext cx="380762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4355331" y="3847583"/>
              <a:ext cx="3325075" cy="377026"/>
            </a:xfrm>
            <a:prstGeom prst="rect">
              <a:avLst/>
            </a:prstGeom>
          </p:spPr>
          <p:txBody>
            <a:bodyPr wrap="square" lIns="68580" tIns="34290" rIns="68580" bIns="34290">
              <a:spAutoFit/>
            </a:bodyPr>
            <a:lstStyle/>
            <a:p>
              <a:pPr>
                <a:spcBef>
                  <a:spcPts val="838"/>
                </a:spcBef>
                <a:spcAft>
                  <a:spcPts val="838"/>
                </a:spcAft>
              </a:pPr>
              <a:r>
                <a:rPr lang="zh-CN" altLang="en-US" sz="1000" dirty="0" smtClean="0">
                  <a:solidFill>
                    <a:schemeClr val="tx1">
                      <a:lumMod val="50000"/>
                      <a:lumOff val="50000"/>
                    </a:schemeClr>
                  </a:solidFill>
                  <a:latin typeface="微软雅黑" pitchFamily="34" charset="-122"/>
                  <a:ea typeface="微软雅黑" pitchFamily="34" charset="-122"/>
                </a:rPr>
                <a:t>请在此处输入您的文本，或者复制您的文本粘贴到此处请在此处请在此处输入您的文本，或者复制您的文本粘贴到</a:t>
              </a:r>
              <a:endParaRPr lang="en-US" altLang="zh-CN" sz="1000" dirty="0" smtClean="0">
                <a:solidFill>
                  <a:schemeClr val="tx1">
                    <a:lumMod val="50000"/>
                    <a:lumOff val="50000"/>
                  </a:schemeClr>
                </a:solidFill>
                <a:latin typeface="微软雅黑" pitchFamily="34" charset="-122"/>
                <a:ea typeface="微软雅黑" pitchFamily="34" charset="-122"/>
              </a:endParaRPr>
            </a:p>
          </p:txBody>
        </p:sp>
      </p:grpSp>
      <p:grpSp>
        <p:nvGrpSpPr>
          <p:cNvPr id="85" name="组合 84"/>
          <p:cNvGrpSpPr/>
          <p:nvPr/>
        </p:nvGrpSpPr>
        <p:grpSpPr>
          <a:xfrm>
            <a:off x="4004733" y="2151166"/>
            <a:ext cx="336268" cy="336268"/>
            <a:chOff x="4004733" y="2271506"/>
            <a:chExt cx="336268" cy="336268"/>
          </a:xfrm>
        </p:grpSpPr>
        <p:sp>
          <p:nvSpPr>
            <p:cNvPr id="51" name="矩形 50"/>
            <p:cNvSpPr/>
            <p:nvPr/>
          </p:nvSpPr>
          <p:spPr>
            <a:xfrm>
              <a:off x="4004733" y="2271506"/>
              <a:ext cx="336268" cy="336268"/>
            </a:xfrm>
            <a:prstGeom prst="rect">
              <a:avLst/>
            </a:prstGeom>
            <a:solidFill>
              <a:srgbClr val="38B28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Freeform 15"/>
            <p:cNvSpPr>
              <a:spLocks noEditPoints="1"/>
            </p:cNvSpPr>
            <p:nvPr/>
          </p:nvSpPr>
          <p:spPr bwMode="auto">
            <a:xfrm>
              <a:off x="4053921" y="2338902"/>
              <a:ext cx="219311" cy="219306"/>
            </a:xfrm>
            <a:custGeom>
              <a:avLst/>
              <a:gdLst>
                <a:gd name="T0" fmla="*/ 108 w 132"/>
                <a:gd name="T1" fmla="*/ 0 h 132"/>
                <a:gd name="T2" fmla="*/ 24 w 132"/>
                <a:gd name="T3" fmla="*/ 0 h 132"/>
                <a:gd name="T4" fmla="*/ 0 w 132"/>
                <a:gd name="T5" fmla="*/ 24 h 132"/>
                <a:gd name="T6" fmla="*/ 0 w 132"/>
                <a:gd name="T7" fmla="*/ 108 h 132"/>
                <a:gd name="T8" fmla="*/ 24 w 132"/>
                <a:gd name="T9" fmla="*/ 132 h 132"/>
                <a:gd name="T10" fmla="*/ 108 w 132"/>
                <a:gd name="T11" fmla="*/ 132 h 132"/>
                <a:gd name="T12" fmla="*/ 132 w 132"/>
                <a:gd name="T13" fmla="*/ 108 h 132"/>
                <a:gd name="T14" fmla="*/ 132 w 132"/>
                <a:gd name="T15" fmla="*/ 24 h 132"/>
                <a:gd name="T16" fmla="*/ 108 w 132"/>
                <a:gd name="T17" fmla="*/ 0 h 132"/>
                <a:gd name="T18" fmla="*/ 108 w 132"/>
                <a:gd name="T19" fmla="*/ 78 h 132"/>
                <a:gd name="T20" fmla="*/ 78 w 132"/>
                <a:gd name="T21" fmla="*/ 78 h 132"/>
                <a:gd name="T22" fmla="*/ 78 w 132"/>
                <a:gd name="T23" fmla="*/ 108 h 132"/>
                <a:gd name="T24" fmla="*/ 54 w 132"/>
                <a:gd name="T25" fmla="*/ 108 h 132"/>
                <a:gd name="T26" fmla="*/ 54 w 132"/>
                <a:gd name="T27" fmla="*/ 78 h 132"/>
                <a:gd name="T28" fmla="*/ 24 w 132"/>
                <a:gd name="T29" fmla="*/ 78 h 132"/>
                <a:gd name="T30" fmla="*/ 24 w 132"/>
                <a:gd name="T31" fmla="*/ 54 h 132"/>
                <a:gd name="T32" fmla="*/ 54 w 132"/>
                <a:gd name="T33" fmla="*/ 54 h 132"/>
                <a:gd name="T34" fmla="*/ 54 w 132"/>
                <a:gd name="T35" fmla="*/ 24 h 132"/>
                <a:gd name="T36" fmla="*/ 78 w 132"/>
                <a:gd name="T37" fmla="*/ 24 h 132"/>
                <a:gd name="T38" fmla="*/ 78 w 132"/>
                <a:gd name="T39" fmla="*/ 54 h 132"/>
                <a:gd name="T40" fmla="*/ 108 w 132"/>
                <a:gd name="T41" fmla="*/ 54 h 132"/>
                <a:gd name="T42" fmla="*/ 108 w 132"/>
                <a:gd name="T43" fmla="*/ 7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2" h="132">
                  <a:moveTo>
                    <a:pt x="108" y="0"/>
                  </a:moveTo>
                  <a:cubicBezTo>
                    <a:pt x="24" y="0"/>
                    <a:pt x="24" y="0"/>
                    <a:pt x="24" y="0"/>
                  </a:cubicBezTo>
                  <a:cubicBezTo>
                    <a:pt x="11" y="0"/>
                    <a:pt x="0" y="11"/>
                    <a:pt x="0" y="24"/>
                  </a:cubicBezTo>
                  <a:cubicBezTo>
                    <a:pt x="0" y="108"/>
                    <a:pt x="0" y="108"/>
                    <a:pt x="0" y="108"/>
                  </a:cubicBezTo>
                  <a:cubicBezTo>
                    <a:pt x="0" y="121"/>
                    <a:pt x="11" y="132"/>
                    <a:pt x="24" y="132"/>
                  </a:cubicBezTo>
                  <a:cubicBezTo>
                    <a:pt x="108" y="132"/>
                    <a:pt x="108" y="132"/>
                    <a:pt x="108" y="132"/>
                  </a:cubicBezTo>
                  <a:cubicBezTo>
                    <a:pt x="121" y="132"/>
                    <a:pt x="132" y="121"/>
                    <a:pt x="132" y="108"/>
                  </a:cubicBezTo>
                  <a:cubicBezTo>
                    <a:pt x="132" y="24"/>
                    <a:pt x="132" y="24"/>
                    <a:pt x="132" y="24"/>
                  </a:cubicBezTo>
                  <a:cubicBezTo>
                    <a:pt x="132" y="11"/>
                    <a:pt x="121" y="0"/>
                    <a:pt x="108" y="0"/>
                  </a:cubicBezTo>
                  <a:moveTo>
                    <a:pt x="108" y="78"/>
                  </a:moveTo>
                  <a:cubicBezTo>
                    <a:pt x="78" y="78"/>
                    <a:pt x="78" y="78"/>
                    <a:pt x="78" y="78"/>
                  </a:cubicBezTo>
                  <a:cubicBezTo>
                    <a:pt x="78" y="108"/>
                    <a:pt x="78" y="108"/>
                    <a:pt x="78" y="108"/>
                  </a:cubicBezTo>
                  <a:cubicBezTo>
                    <a:pt x="54" y="108"/>
                    <a:pt x="54" y="108"/>
                    <a:pt x="54" y="108"/>
                  </a:cubicBezTo>
                  <a:cubicBezTo>
                    <a:pt x="54" y="78"/>
                    <a:pt x="54" y="78"/>
                    <a:pt x="54" y="78"/>
                  </a:cubicBezTo>
                  <a:cubicBezTo>
                    <a:pt x="24" y="78"/>
                    <a:pt x="24" y="78"/>
                    <a:pt x="24" y="78"/>
                  </a:cubicBezTo>
                  <a:cubicBezTo>
                    <a:pt x="24" y="54"/>
                    <a:pt x="24" y="54"/>
                    <a:pt x="24" y="54"/>
                  </a:cubicBezTo>
                  <a:cubicBezTo>
                    <a:pt x="54" y="54"/>
                    <a:pt x="54" y="54"/>
                    <a:pt x="54" y="54"/>
                  </a:cubicBezTo>
                  <a:cubicBezTo>
                    <a:pt x="54" y="24"/>
                    <a:pt x="54" y="24"/>
                    <a:pt x="54" y="24"/>
                  </a:cubicBezTo>
                  <a:cubicBezTo>
                    <a:pt x="78" y="24"/>
                    <a:pt x="78" y="24"/>
                    <a:pt x="78" y="24"/>
                  </a:cubicBezTo>
                  <a:cubicBezTo>
                    <a:pt x="78" y="54"/>
                    <a:pt x="78" y="54"/>
                    <a:pt x="78" y="54"/>
                  </a:cubicBezTo>
                  <a:cubicBezTo>
                    <a:pt x="108" y="54"/>
                    <a:pt x="108" y="54"/>
                    <a:pt x="108" y="54"/>
                  </a:cubicBezTo>
                  <a:lnTo>
                    <a:pt x="108" y="7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4" name="组合 83"/>
          <p:cNvGrpSpPr/>
          <p:nvPr/>
        </p:nvGrpSpPr>
        <p:grpSpPr>
          <a:xfrm>
            <a:off x="4004733" y="2709966"/>
            <a:ext cx="336268" cy="336268"/>
            <a:chOff x="4004733" y="2830306"/>
            <a:chExt cx="336268" cy="336268"/>
          </a:xfrm>
        </p:grpSpPr>
        <p:sp>
          <p:nvSpPr>
            <p:cNvPr id="62" name="矩形 61"/>
            <p:cNvSpPr/>
            <p:nvPr/>
          </p:nvSpPr>
          <p:spPr>
            <a:xfrm>
              <a:off x="4004733" y="2830306"/>
              <a:ext cx="336268" cy="33626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Freeform 19"/>
            <p:cNvSpPr>
              <a:spLocks noEditPoints="1"/>
            </p:cNvSpPr>
            <p:nvPr/>
          </p:nvSpPr>
          <p:spPr bwMode="auto">
            <a:xfrm>
              <a:off x="4045495" y="2881150"/>
              <a:ext cx="273989" cy="252410"/>
            </a:xfrm>
            <a:custGeom>
              <a:avLst/>
              <a:gdLst>
                <a:gd name="T0" fmla="*/ 108 w 144"/>
                <a:gd name="T1" fmla="*/ 0 h 132"/>
                <a:gd name="T2" fmla="*/ 36 w 144"/>
                <a:gd name="T3" fmla="*/ 0 h 132"/>
                <a:gd name="T4" fmla="*/ 0 w 144"/>
                <a:gd name="T5" fmla="*/ 36 h 132"/>
                <a:gd name="T6" fmla="*/ 0 w 144"/>
                <a:gd name="T7" fmla="*/ 60 h 132"/>
                <a:gd name="T8" fmla="*/ 36 w 144"/>
                <a:gd name="T9" fmla="*/ 96 h 132"/>
                <a:gd name="T10" fmla="*/ 42 w 144"/>
                <a:gd name="T11" fmla="*/ 96 h 132"/>
                <a:gd name="T12" fmla="*/ 42 w 144"/>
                <a:gd name="T13" fmla="*/ 132 h 132"/>
                <a:gd name="T14" fmla="*/ 83 w 144"/>
                <a:gd name="T15" fmla="*/ 96 h 132"/>
                <a:gd name="T16" fmla="*/ 108 w 144"/>
                <a:gd name="T17" fmla="*/ 96 h 132"/>
                <a:gd name="T18" fmla="*/ 144 w 144"/>
                <a:gd name="T19" fmla="*/ 60 h 132"/>
                <a:gd name="T20" fmla="*/ 144 w 144"/>
                <a:gd name="T21" fmla="*/ 36 h 132"/>
                <a:gd name="T22" fmla="*/ 108 w 144"/>
                <a:gd name="T23" fmla="*/ 0 h 132"/>
                <a:gd name="T24" fmla="*/ 36 w 144"/>
                <a:gd name="T25" fmla="*/ 60 h 132"/>
                <a:gd name="T26" fmla="*/ 24 w 144"/>
                <a:gd name="T27" fmla="*/ 48 h 132"/>
                <a:gd name="T28" fmla="*/ 36 w 144"/>
                <a:gd name="T29" fmla="*/ 36 h 132"/>
                <a:gd name="T30" fmla="*/ 48 w 144"/>
                <a:gd name="T31" fmla="*/ 48 h 132"/>
                <a:gd name="T32" fmla="*/ 36 w 144"/>
                <a:gd name="T33" fmla="*/ 60 h 132"/>
                <a:gd name="T34" fmla="*/ 72 w 144"/>
                <a:gd name="T35" fmla="*/ 60 h 132"/>
                <a:gd name="T36" fmla="*/ 60 w 144"/>
                <a:gd name="T37" fmla="*/ 48 h 132"/>
                <a:gd name="T38" fmla="*/ 72 w 144"/>
                <a:gd name="T39" fmla="*/ 36 h 132"/>
                <a:gd name="T40" fmla="*/ 84 w 144"/>
                <a:gd name="T41" fmla="*/ 48 h 132"/>
                <a:gd name="T42" fmla="*/ 72 w 144"/>
                <a:gd name="T43" fmla="*/ 60 h 132"/>
                <a:gd name="T44" fmla="*/ 108 w 144"/>
                <a:gd name="T45" fmla="*/ 60 h 132"/>
                <a:gd name="T46" fmla="*/ 96 w 144"/>
                <a:gd name="T47" fmla="*/ 48 h 132"/>
                <a:gd name="T48" fmla="*/ 108 w 144"/>
                <a:gd name="T49" fmla="*/ 36 h 132"/>
                <a:gd name="T50" fmla="*/ 120 w 144"/>
                <a:gd name="T51" fmla="*/ 48 h 132"/>
                <a:gd name="T52" fmla="*/ 108 w 144"/>
                <a:gd name="T53" fmla="*/ 60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4" h="132">
                  <a:moveTo>
                    <a:pt x="108" y="0"/>
                  </a:moveTo>
                  <a:cubicBezTo>
                    <a:pt x="36" y="0"/>
                    <a:pt x="36" y="0"/>
                    <a:pt x="36" y="0"/>
                  </a:cubicBezTo>
                  <a:cubicBezTo>
                    <a:pt x="16" y="0"/>
                    <a:pt x="0" y="16"/>
                    <a:pt x="0" y="36"/>
                  </a:cubicBezTo>
                  <a:cubicBezTo>
                    <a:pt x="0" y="60"/>
                    <a:pt x="0" y="60"/>
                    <a:pt x="0" y="60"/>
                  </a:cubicBezTo>
                  <a:cubicBezTo>
                    <a:pt x="0" y="80"/>
                    <a:pt x="16" y="96"/>
                    <a:pt x="36" y="96"/>
                  </a:cubicBezTo>
                  <a:cubicBezTo>
                    <a:pt x="42" y="96"/>
                    <a:pt x="42" y="96"/>
                    <a:pt x="42" y="96"/>
                  </a:cubicBezTo>
                  <a:cubicBezTo>
                    <a:pt x="42" y="132"/>
                    <a:pt x="42" y="132"/>
                    <a:pt x="42" y="132"/>
                  </a:cubicBezTo>
                  <a:cubicBezTo>
                    <a:pt x="83" y="96"/>
                    <a:pt x="83" y="96"/>
                    <a:pt x="83" y="96"/>
                  </a:cubicBezTo>
                  <a:cubicBezTo>
                    <a:pt x="108" y="96"/>
                    <a:pt x="108" y="96"/>
                    <a:pt x="108" y="96"/>
                  </a:cubicBezTo>
                  <a:cubicBezTo>
                    <a:pt x="128" y="96"/>
                    <a:pt x="144" y="80"/>
                    <a:pt x="144" y="60"/>
                  </a:cubicBezTo>
                  <a:cubicBezTo>
                    <a:pt x="144" y="36"/>
                    <a:pt x="144" y="36"/>
                    <a:pt x="144" y="36"/>
                  </a:cubicBezTo>
                  <a:cubicBezTo>
                    <a:pt x="144" y="16"/>
                    <a:pt x="128" y="0"/>
                    <a:pt x="108" y="0"/>
                  </a:cubicBezTo>
                  <a:moveTo>
                    <a:pt x="36" y="60"/>
                  </a:moveTo>
                  <a:cubicBezTo>
                    <a:pt x="29" y="60"/>
                    <a:pt x="24" y="55"/>
                    <a:pt x="24" y="48"/>
                  </a:cubicBezTo>
                  <a:cubicBezTo>
                    <a:pt x="24" y="41"/>
                    <a:pt x="29" y="36"/>
                    <a:pt x="36" y="36"/>
                  </a:cubicBezTo>
                  <a:cubicBezTo>
                    <a:pt x="43" y="36"/>
                    <a:pt x="48" y="41"/>
                    <a:pt x="48" y="48"/>
                  </a:cubicBezTo>
                  <a:cubicBezTo>
                    <a:pt x="48" y="55"/>
                    <a:pt x="43" y="60"/>
                    <a:pt x="36" y="60"/>
                  </a:cubicBezTo>
                  <a:moveTo>
                    <a:pt x="72" y="60"/>
                  </a:moveTo>
                  <a:cubicBezTo>
                    <a:pt x="65" y="60"/>
                    <a:pt x="60" y="55"/>
                    <a:pt x="60" y="48"/>
                  </a:cubicBezTo>
                  <a:cubicBezTo>
                    <a:pt x="60" y="41"/>
                    <a:pt x="65" y="36"/>
                    <a:pt x="72" y="36"/>
                  </a:cubicBezTo>
                  <a:cubicBezTo>
                    <a:pt x="79" y="36"/>
                    <a:pt x="84" y="41"/>
                    <a:pt x="84" y="48"/>
                  </a:cubicBezTo>
                  <a:cubicBezTo>
                    <a:pt x="84" y="55"/>
                    <a:pt x="79" y="60"/>
                    <a:pt x="72" y="60"/>
                  </a:cubicBezTo>
                  <a:moveTo>
                    <a:pt x="108" y="60"/>
                  </a:moveTo>
                  <a:cubicBezTo>
                    <a:pt x="101" y="60"/>
                    <a:pt x="96" y="55"/>
                    <a:pt x="96" y="48"/>
                  </a:cubicBezTo>
                  <a:cubicBezTo>
                    <a:pt x="96" y="41"/>
                    <a:pt x="101" y="36"/>
                    <a:pt x="108" y="36"/>
                  </a:cubicBezTo>
                  <a:cubicBezTo>
                    <a:pt x="115" y="36"/>
                    <a:pt x="120" y="41"/>
                    <a:pt x="120" y="48"/>
                  </a:cubicBezTo>
                  <a:cubicBezTo>
                    <a:pt x="120" y="55"/>
                    <a:pt x="115" y="60"/>
                    <a:pt x="108" y="60"/>
                  </a:cubicBezTo>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3" name="组合 82"/>
          <p:cNvGrpSpPr/>
          <p:nvPr/>
        </p:nvGrpSpPr>
        <p:grpSpPr>
          <a:xfrm>
            <a:off x="4013199" y="3192566"/>
            <a:ext cx="350100" cy="336268"/>
            <a:chOff x="4013199" y="3312906"/>
            <a:chExt cx="350100" cy="336268"/>
          </a:xfrm>
        </p:grpSpPr>
        <p:sp>
          <p:nvSpPr>
            <p:cNvPr id="67" name="矩形 66"/>
            <p:cNvSpPr/>
            <p:nvPr/>
          </p:nvSpPr>
          <p:spPr>
            <a:xfrm>
              <a:off x="4013199" y="3312906"/>
              <a:ext cx="336268" cy="336268"/>
            </a:xfrm>
            <a:prstGeom prst="rect">
              <a:avLst/>
            </a:prstGeom>
            <a:solidFill>
              <a:srgbClr val="92AF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Freeform 38"/>
            <p:cNvSpPr>
              <a:spLocks/>
            </p:cNvSpPr>
            <p:nvPr/>
          </p:nvSpPr>
          <p:spPr bwMode="auto">
            <a:xfrm>
              <a:off x="4013199" y="3412066"/>
              <a:ext cx="350100" cy="178189"/>
            </a:xfrm>
            <a:custGeom>
              <a:avLst/>
              <a:gdLst>
                <a:gd name="T0" fmla="*/ 189 w 189"/>
                <a:gd name="T1" fmla="*/ 57 h 96"/>
                <a:gd name="T2" fmla="*/ 153 w 189"/>
                <a:gd name="T3" fmla="*/ 33 h 96"/>
                <a:gd name="T4" fmla="*/ 153 w 189"/>
                <a:gd name="T5" fmla="*/ 48 h 96"/>
                <a:gd name="T6" fmla="*/ 152 w 189"/>
                <a:gd name="T7" fmla="*/ 48 h 96"/>
                <a:gd name="T8" fmla="*/ 140 w 189"/>
                <a:gd name="T9" fmla="*/ 48 h 96"/>
                <a:gd name="T10" fmla="*/ 137 w 189"/>
                <a:gd name="T11" fmla="*/ 45 h 96"/>
                <a:gd name="T12" fmla="*/ 137 w 189"/>
                <a:gd name="T13" fmla="*/ 21 h 96"/>
                <a:gd name="T14" fmla="*/ 116 w 189"/>
                <a:gd name="T15" fmla="*/ 0 h 96"/>
                <a:gd name="T16" fmla="*/ 95 w 189"/>
                <a:gd name="T17" fmla="*/ 21 h 96"/>
                <a:gd name="T18" fmla="*/ 95 w 189"/>
                <a:gd name="T19" fmla="*/ 75 h 96"/>
                <a:gd name="T20" fmla="*/ 92 w 189"/>
                <a:gd name="T21" fmla="*/ 78 h 96"/>
                <a:gd name="T22" fmla="*/ 89 w 189"/>
                <a:gd name="T23" fmla="*/ 75 h 96"/>
                <a:gd name="T24" fmla="*/ 89 w 189"/>
                <a:gd name="T25" fmla="*/ 21 h 96"/>
                <a:gd name="T26" fmla="*/ 69 w 189"/>
                <a:gd name="T27" fmla="*/ 0 h 96"/>
                <a:gd name="T28" fmla="*/ 48 w 189"/>
                <a:gd name="T29" fmla="*/ 21 h 96"/>
                <a:gd name="T30" fmla="*/ 48 w 189"/>
                <a:gd name="T31" fmla="*/ 75 h 96"/>
                <a:gd name="T32" fmla="*/ 45 w 189"/>
                <a:gd name="T33" fmla="*/ 78 h 96"/>
                <a:gd name="T34" fmla="*/ 42 w 189"/>
                <a:gd name="T35" fmla="*/ 75 h 96"/>
                <a:gd name="T36" fmla="*/ 42 w 189"/>
                <a:gd name="T37" fmla="*/ 45 h 96"/>
                <a:gd name="T38" fmla="*/ 20 w 189"/>
                <a:gd name="T39" fmla="*/ 24 h 96"/>
                <a:gd name="T40" fmla="*/ 9 w 189"/>
                <a:gd name="T41" fmla="*/ 24 h 96"/>
                <a:gd name="T42" fmla="*/ 0 w 189"/>
                <a:gd name="T43" fmla="*/ 33 h 96"/>
                <a:gd name="T44" fmla="*/ 9 w 189"/>
                <a:gd name="T45" fmla="*/ 42 h 96"/>
                <a:gd name="T46" fmla="*/ 20 w 189"/>
                <a:gd name="T47" fmla="*/ 42 h 96"/>
                <a:gd name="T48" fmla="*/ 24 w 189"/>
                <a:gd name="T49" fmla="*/ 45 h 96"/>
                <a:gd name="T50" fmla="*/ 24 w 189"/>
                <a:gd name="T51" fmla="*/ 75 h 96"/>
                <a:gd name="T52" fmla="*/ 45 w 189"/>
                <a:gd name="T53" fmla="*/ 96 h 96"/>
                <a:gd name="T54" fmla="*/ 66 w 189"/>
                <a:gd name="T55" fmla="*/ 75 h 96"/>
                <a:gd name="T56" fmla="*/ 65 w 189"/>
                <a:gd name="T57" fmla="*/ 21 h 96"/>
                <a:gd name="T58" fmla="*/ 69 w 189"/>
                <a:gd name="T59" fmla="*/ 18 h 96"/>
                <a:gd name="T60" fmla="*/ 72 w 189"/>
                <a:gd name="T61" fmla="*/ 21 h 96"/>
                <a:gd name="T62" fmla="*/ 72 w 189"/>
                <a:gd name="T63" fmla="*/ 75 h 96"/>
                <a:gd name="T64" fmla="*/ 92 w 189"/>
                <a:gd name="T65" fmla="*/ 96 h 96"/>
                <a:gd name="T66" fmla="*/ 113 w 189"/>
                <a:gd name="T67" fmla="*/ 75 h 96"/>
                <a:gd name="T68" fmla="*/ 113 w 189"/>
                <a:gd name="T69" fmla="*/ 21 h 96"/>
                <a:gd name="T70" fmla="*/ 116 w 189"/>
                <a:gd name="T71" fmla="*/ 18 h 96"/>
                <a:gd name="T72" fmla="*/ 119 w 189"/>
                <a:gd name="T73" fmla="*/ 21 h 96"/>
                <a:gd name="T74" fmla="*/ 119 w 189"/>
                <a:gd name="T75" fmla="*/ 45 h 96"/>
                <a:gd name="T76" fmla="*/ 140 w 189"/>
                <a:gd name="T77" fmla="*/ 66 h 96"/>
                <a:gd name="T78" fmla="*/ 152 w 189"/>
                <a:gd name="T79" fmla="*/ 66 h 96"/>
                <a:gd name="T80" fmla="*/ 153 w 189"/>
                <a:gd name="T81" fmla="*/ 66 h 96"/>
                <a:gd name="T82" fmla="*/ 153 w 189"/>
                <a:gd name="T83" fmla="*/ 81 h 96"/>
                <a:gd name="T84" fmla="*/ 189 w 189"/>
                <a:gd name="T85" fmla="*/ 5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89" h="96">
                  <a:moveTo>
                    <a:pt x="189" y="57"/>
                  </a:moveTo>
                  <a:cubicBezTo>
                    <a:pt x="153" y="33"/>
                    <a:pt x="153" y="33"/>
                    <a:pt x="153" y="33"/>
                  </a:cubicBezTo>
                  <a:cubicBezTo>
                    <a:pt x="153" y="48"/>
                    <a:pt x="153" y="48"/>
                    <a:pt x="153" y="48"/>
                  </a:cubicBezTo>
                  <a:cubicBezTo>
                    <a:pt x="152" y="48"/>
                    <a:pt x="152" y="48"/>
                    <a:pt x="152" y="48"/>
                  </a:cubicBezTo>
                  <a:cubicBezTo>
                    <a:pt x="140" y="48"/>
                    <a:pt x="140" y="48"/>
                    <a:pt x="140" y="48"/>
                  </a:cubicBezTo>
                  <a:cubicBezTo>
                    <a:pt x="139" y="48"/>
                    <a:pt x="138" y="48"/>
                    <a:pt x="137" y="45"/>
                  </a:cubicBezTo>
                  <a:cubicBezTo>
                    <a:pt x="137" y="21"/>
                    <a:pt x="137" y="21"/>
                    <a:pt x="137" y="21"/>
                  </a:cubicBezTo>
                  <a:cubicBezTo>
                    <a:pt x="137" y="13"/>
                    <a:pt x="132" y="0"/>
                    <a:pt x="116" y="0"/>
                  </a:cubicBezTo>
                  <a:cubicBezTo>
                    <a:pt x="101" y="0"/>
                    <a:pt x="95" y="13"/>
                    <a:pt x="95" y="21"/>
                  </a:cubicBezTo>
                  <a:cubicBezTo>
                    <a:pt x="95" y="75"/>
                    <a:pt x="95" y="75"/>
                    <a:pt x="95" y="75"/>
                  </a:cubicBezTo>
                  <a:cubicBezTo>
                    <a:pt x="95" y="78"/>
                    <a:pt x="94" y="78"/>
                    <a:pt x="92" y="78"/>
                  </a:cubicBezTo>
                  <a:cubicBezTo>
                    <a:pt x="91" y="78"/>
                    <a:pt x="90" y="78"/>
                    <a:pt x="89" y="75"/>
                  </a:cubicBezTo>
                  <a:cubicBezTo>
                    <a:pt x="89" y="21"/>
                    <a:pt x="89" y="21"/>
                    <a:pt x="89" y="21"/>
                  </a:cubicBezTo>
                  <a:cubicBezTo>
                    <a:pt x="89" y="13"/>
                    <a:pt x="84" y="0"/>
                    <a:pt x="69" y="0"/>
                  </a:cubicBezTo>
                  <a:cubicBezTo>
                    <a:pt x="53" y="0"/>
                    <a:pt x="48" y="13"/>
                    <a:pt x="48" y="21"/>
                  </a:cubicBezTo>
                  <a:cubicBezTo>
                    <a:pt x="48" y="75"/>
                    <a:pt x="48" y="75"/>
                    <a:pt x="48" y="75"/>
                  </a:cubicBezTo>
                  <a:cubicBezTo>
                    <a:pt x="47" y="78"/>
                    <a:pt x="46" y="78"/>
                    <a:pt x="45" y="78"/>
                  </a:cubicBezTo>
                  <a:cubicBezTo>
                    <a:pt x="43" y="78"/>
                    <a:pt x="42" y="78"/>
                    <a:pt x="42" y="75"/>
                  </a:cubicBezTo>
                  <a:cubicBezTo>
                    <a:pt x="42" y="45"/>
                    <a:pt x="42" y="45"/>
                    <a:pt x="42" y="45"/>
                  </a:cubicBezTo>
                  <a:cubicBezTo>
                    <a:pt x="42" y="30"/>
                    <a:pt x="29" y="24"/>
                    <a:pt x="20" y="24"/>
                  </a:cubicBezTo>
                  <a:cubicBezTo>
                    <a:pt x="9" y="24"/>
                    <a:pt x="9" y="24"/>
                    <a:pt x="9" y="24"/>
                  </a:cubicBezTo>
                  <a:cubicBezTo>
                    <a:pt x="4" y="24"/>
                    <a:pt x="0" y="28"/>
                    <a:pt x="0" y="33"/>
                  </a:cubicBezTo>
                  <a:cubicBezTo>
                    <a:pt x="0" y="38"/>
                    <a:pt x="4" y="42"/>
                    <a:pt x="9" y="42"/>
                  </a:cubicBezTo>
                  <a:cubicBezTo>
                    <a:pt x="20" y="42"/>
                    <a:pt x="20" y="42"/>
                    <a:pt x="20" y="42"/>
                  </a:cubicBezTo>
                  <a:cubicBezTo>
                    <a:pt x="24" y="42"/>
                    <a:pt x="24" y="44"/>
                    <a:pt x="24" y="45"/>
                  </a:cubicBezTo>
                  <a:cubicBezTo>
                    <a:pt x="24" y="75"/>
                    <a:pt x="24" y="75"/>
                    <a:pt x="24" y="75"/>
                  </a:cubicBezTo>
                  <a:cubicBezTo>
                    <a:pt x="24" y="83"/>
                    <a:pt x="29" y="96"/>
                    <a:pt x="45" y="96"/>
                  </a:cubicBezTo>
                  <a:cubicBezTo>
                    <a:pt x="60" y="96"/>
                    <a:pt x="66" y="83"/>
                    <a:pt x="66" y="75"/>
                  </a:cubicBezTo>
                  <a:cubicBezTo>
                    <a:pt x="65" y="21"/>
                    <a:pt x="65" y="21"/>
                    <a:pt x="65" y="21"/>
                  </a:cubicBezTo>
                  <a:cubicBezTo>
                    <a:pt x="66" y="18"/>
                    <a:pt x="67" y="18"/>
                    <a:pt x="69" y="18"/>
                  </a:cubicBezTo>
                  <a:cubicBezTo>
                    <a:pt x="70" y="18"/>
                    <a:pt x="71" y="18"/>
                    <a:pt x="72" y="21"/>
                  </a:cubicBezTo>
                  <a:cubicBezTo>
                    <a:pt x="72" y="75"/>
                    <a:pt x="72" y="75"/>
                    <a:pt x="72" y="75"/>
                  </a:cubicBezTo>
                  <a:cubicBezTo>
                    <a:pt x="72" y="83"/>
                    <a:pt x="77" y="96"/>
                    <a:pt x="92" y="96"/>
                  </a:cubicBezTo>
                  <a:cubicBezTo>
                    <a:pt x="108" y="96"/>
                    <a:pt x="113" y="83"/>
                    <a:pt x="113" y="75"/>
                  </a:cubicBezTo>
                  <a:cubicBezTo>
                    <a:pt x="113" y="21"/>
                    <a:pt x="113" y="21"/>
                    <a:pt x="113" y="21"/>
                  </a:cubicBezTo>
                  <a:cubicBezTo>
                    <a:pt x="114" y="18"/>
                    <a:pt x="115" y="18"/>
                    <a:pt x="116" y="18"/>
                  </a:cubicBezTo>
                  <a:cubicBezTo>
                    <a:pt x="118" y="18"/>
                    <a:pt x="119" y="18"/>
                    <a:pt x="119" y="21"/>
                  </a:cubicBezTo>
                  <a:cubicBezTo>
                    <a:pt x="119" y="45"/>
                    <a:pt x="119" y="45"/>
                    <a:pt x="119" y="45"/>
                  </a:cubicBezTo>
                  <a:cubicBezTo>
                    <a:pt x="119" y="53"/>
                    <a:pt x="125" y="66"/>
                    <a:pt x="140" y="66"/>
                  </a:cubicBezTo>
                  <a:cubicBezTo>
                    <a:pt x="152" y="66"/>
                    <a:pt x="152" y="66"/>
                    <a:pt x="152" y="66"/>
                  </a:cubicBezTo>
                  <a:cubicBezTo>
                    <a:pt x="152" y="66"/>
                    <a:pt x="152" y="66"/>
                    <a:pt x="153" y="66"/>
                  </a:cubicBezTo>
                  <a:cubicBezTo>
                    <a:pt x="153" y="81"/>
                    <a:pt x="153" y="81"/>
                    <a:pt x="153" y="81"/>
                  </a:cubicBezTo>
                  <a:lnTo>
                    <a:pt x="189" y="57"/>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2" name="组合 81"/>
          <p:cNvGrpSpPr/>
          <p:nvPr/>
        </p:nvGrpSpPr>
        <p:grpSpPr>
          <a:xfrm>
            <a:off x="4004733" y="3738707"/>
            <a:ext cx="336268" cy="341516"/>
            <a:chOff x="4004733" y="3859047"/>
            <a:chExt cx="336268" cy="341516"/>
          </a:xfrm>
        </p:grpSpPr>
        <p:sp>
          <p:nvSpPr>
            <p:cNvPr id="72" name="矩形 71"/>
            <p:cNvSpPr/>
            <p:nvPr/>
          </p:nvSpPr>
          <p:spPr>
            <a:xfrm>
              <a:off x="4004733" y="3859047"/>
              <a:ext cx="336268" cy="336268"/>
            </a:xfrm>
            <a:prstGeom prst="rect">
              <a:avLst/>
            </a:prstGeom>
            <a:solidFill>
              <a:srgbClr val="C42A1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9" name="组合 78"/>
            <p:cNvGrpSpPr/>
            <p:nvPr/>
          </p:nvGrpSpPr>
          <p:grpSpPr>
            <a:xfrm>
              <a:off x="4053921" y="3871629"/>
              <a:ext cx="244137" cy="328934"/>
              <a:chOff x="8007663" y="2385654"/>
              <a:chExt cx="244137" cy="328934"/>
            </a:xfrm>
            <a:solidFill>
              <a:schemeClr val="bg1"/>
            </a:solidFill>
          </p:grpSpPr>
          <p:sp>
            <p:nvSpPr>
              <p:cNvPr id="80" name="Freeform 178"/>
              <p:cNvSpPr>
                <a:spLocks/>
              </p:cNvSpPr>
              <p:nvPr/>
            </p:nvSpPr>
            <p:spPr bwMode="auto">
              <a:xfrm>
                <a:off x="8007663" y="2442189"/>
                <a:ext cx="244137" cy="272399"/>
              </a:xfrm>
              <a:custGeom>
                <a:avLst/>
                <a:gdLst>
                  <a:gd name="T0" fmla="*/ 16 w 95"/>
                  <a:gd name="T1" fmla="*/ 34 h 106"/>
                  <a:gd name="T2" fmla="*/ 37 w 95"/>
                  <a:gd name="T3" fmla="*/ 13 h 106"/>
                  <a:gd name="T4" fmla="*/ 48 w 95"/>
                  <a:gd name="T5" fmla="*/ 13 h 106"/>
                  <a:gd name="T6" fmla="*/ 32 w 95"/>
                  <a:gd name="T7" fmla="*/ 42 h 106"/>
                  <a:gd name="T8" fmla="*/ 32 w 95"/>
                  <a:gd name="T9" fmla="*/ 74 h 106"/>
                  <a:gd name="T10" fmla="*/ 0 w 95"/>
                  <a:gd name="T11" fmla="*/ 74 h 106"/>
                  <a:gd name="T12" fmla="*/ 0 w 95"/>
                  <a:gd name="T13" fmla="*/ 85 h 106"/>
                  <a:gd name="T14" fmla="*/ 42 w 95"/>
                  <a:gd name="T15" fmla="*/ 85 h 106"/>
                  <a:gd name="T16" fmla="*/ 42 w 95"/>
                  <a:gd name="T17" fmla="*/ 53 h 106"/>
                  <a:gd name="T18" fmla="*/ 64 w 95"/>
                  <a:gd name="T19" fmla="*/ 71 h 106"/>
                  <a:gd name="T20" fmla="*/ 64 w 95"/>
                  <a:gd name="T21" fmla="*/ 106 h 106"/>
                  <a:gd name="T22" fmla="*/ 74 w 95"/>
                  <a:gd name="T23" fmla="*/ 106 h 106"/>
                  <a:gd name="T24" fmla="*/ 74 w 95"/>
                  <a:gd name="T25" fmla="*/ 63 h 106"/>
                  <a:gd name="T26" fmla="*/ 53 w 95"/>
                  <a:gd name="T27" fmla="*/ 45 h 106"/>
                  <a:gd name="T28" fmla="*/ 58 w 95"/>
                  <a:gd name="T29" fmla="*/ 32 h 106"/>
                  <a:gd name="T30" fmla="*/ 64 w 95"/>
                  <a:gd name="T31" fmla="*/ 37 h 106"/>
                  <a:gd name="T32" fmla="*/ 95 w 95"/>
                  <a:gd name="T33" fmla="*/ 37 h 106"/>
                  <a:gd name="T34" fmla="*/ 95 w 95"/>
                  <a:gd name="T35" fmla="*/ 26 h 106"/>
                  <a:gd name="T36" fmla="*/ 69 w 95"/>
                  <a:gd name="T37" fmla="*/ 26 h 106"/>
                  <a:gd name="T38" fmla="*/ 69 w 95"/>
                  <a:gd name="T39" fmla="*/ 0 h 106"/>
                  <a:gd name="T40" fmla="*/ 32 w 95"/>
                  <a:gd name="T41" fmla="*/ 0 h 106"/>
                  <a:gd name="T42" fmla="*/ 10 w 95"/>
                  <a:gd name="T43" fmla="*/ 29 h 106"/>
                  <a:gd name="T44" fmla="*/ 16 w 95"/>
                  <a:gd name="T45" fmla="*/ 3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5" h="106">
                    <a:moveTo>
                      <a:pt x="16" y="34"/>
                    </a:moveTo>
                    <a:lnTo>
                      <a:pt x="37" y="13"/>
                    </a:lnTo>
                    <a:lnTo>
                      <a:pt x="48" y="13"/>
                    </a:lnTo>
                    <a:lnTo>
                      <a:pt x="32" y="42"/>
                    </a:lnTo>
                    <a:lnTo>
                      <a:pt x="32" y="74"/>
                    </a:lnTo>
                    <a:lnTo>
                      <a:pt x="0" y="74"/>
                    </a:lnTo>
                    <a:lnTo>
                      <a:pt x="0" y="85"/>
                    </a:lnTo>
                    <a:lnTo>
                      <a:pt x="42" y="85"/>
                    </a:lnTo>
                    <a:lnTo>
                      <a:pt x="42" y="53"/>
                    </a:lnTo>
                    <a:lnTo>
                      <a:pt x="64" y="71"/>
                    </a:lnTo>
                    <a:lnTo>
                      <a:pt x="64" y="106"/>
                    </a:lnTo>
                    <a:lnTo>
                      <a:pt x="74" y="106"/>
                    </a:lnTo>
                    <a:lnTo>
                      <a:pt x="74" y="63"/>
                    </a:lnTo>
                    <a:lnTo>
                      <a:pt x="53" y="45"/>
                    </a:lnTo>
                    <a:lnTo>
                      <a:pt x="58" y="32"/>
                    </a:lnTo>
                    <a:lnTo>
                      <a:pt x="64" y="37"/>
                    </a:lnTo>
                    <a:lnTo>
                      <a:pt x="95" y="37"/>
                    </a:lnTo>
                    <a:lnTo>
                      <a:pt x="95" y="26"/>
                    </a:lnTo>
                    <a:lnTo>
                      <a:pt x="69" y="26"/>
                    </a:lnTo>
                    <a:lnTo>
                      <a:pt x="69" y="0"/>
                    </a:lnTo>
                    <a:lnTo>
                      <a:pt x="32" y="0"/>
                    </a:lnTo>
                    <a:lnTo>
                      <a:pt x="10" y="29"/>
                    </a:lnTo>
                    <a:lnTo>
                      <a:pt x="16"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Oval 179"/>
              <p:cNvSpPr>
                <a:spLocks noChangeArrowheads="1"/>
              </p:cNvSpPr>
              <p:nvPr/>
            </p:nvSpPr>
            <p:spPr bwMode="auto">
              <a:xfrm>
                <a:off x="8172135" y="2385654"/>
                <a:ext cx="53967" cy="5653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grpSp>
        <p:nvGrpSpPr>
          <p:cNvPr id="58" name="组合 57"/>
          <p:cNvGrpSpPr/>
          <p:nvPr/>
        </p:nvGrpSpPr>
        <p:grpSpPr>
          <a:xfrm>
            <a:off x="16705" y="214652"/>
            <a:ext cx="502756" cy="497280"/>
            <a:chOff x="8532440" y="316982"/>
            <a:chExt cx="385704" cy="381503"/>
          </a:xfrm>
        </p:grpSpPr>
        <p:grpSp>
          <p:nvGrpSpPr>
            <p:cNvPr id="59" name="组合 58"/>
            <p:cNvGrpSpPr/>
            <p:nvPr/>
          </p:nvGrpSpPr>
          <p:grpSpPr>
            <a:xfrm>
              <a:off x="8698011" y="316982"/>
              <a:ext cx="220133" cy="381503"/>
              <a:chOff x="6728131" y="339502"/>
              <a:chExt cx="220133" cy="381503"/>
            </a:xfrm>
          </p:grpSpPr>
          <p:sp>
            <p:nvSpPr>
              <p:cNvPr id="63" name="矩形 62"/>
              <p:cNvSpPr/>
              <p:nvPr/>
            </p:nvSpPr>
            <p:spPr>
              <a:xfrm>
                <a:off x="6728131" y="500872"/>
                <a:ext cx="220133" cy="22013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矩形 65"/>
              <p:cNvSpPr/>
              <p:nvPr/>
            </p:nvSpPr>
            <p:spPr>
              <a:xfrm>
                <a:off x="6811574" y="339502"/>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1" name="矩形 60"/>
            <p:cNvSpPr/>
            <p:nvPr/>
          </p:nvSpPr>
          <p:spPr>
            <a:xfrm>
              <a:off x="8532440" y="545978"/>
              <a:ext cx="136690" cy="136690"/>
            </a:xfrm>
            <a:prstGeom prst="rect">
              <a:avLst/>
            </a:prstGeom>
            <a:solidFill>
              <a:srgbClr val="E74C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8" name="组合 67"/>
          <p:cNvGrpSpPr/>
          <p:nvPr/>
        </p:nvGrpSpPr>
        <p:grpSpPr>
          <a:xfrm>
            <a:off x="611560" y="638652"/>
            <a:ext cx="2782912" cy="45719"/>
            <a:chOff x="708968" y="614323"/>
            <a:chExt cx="2278856" cy="66467"/>
          </a:xfrm>
        </p:grpSpPr>
        <p:cxnSp>
          <p:nvCxnSpPr>
            <p:cNvPr id="71" name="直接连接符 70"/>
            <p:cNvCxnSpPr/>
            <p:nvPr/>
          </p:nvCxnSpPr>
          <p:spPr>
            <a:xfrm>
              <a:off x="708968" y="614323"/>
              <a:ext cx="1656184" cy="0"/>
            </a:xfrm>
            <a:prstGeom prst="line">
              <a:avLst/>
            </a:prstGeom>
            <a:ln w="127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708968" y="680790"/>
              <a:ext cx="2278856" cy="0"/>
            </a:xfrm>
            <a:prstGeom prst="line">
              <a:avLst/>
            </a:prstGeom>
            <a:ln w="3810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grpSp>
      <p:sp>
        <p:nvSpPr>
          <p:cNvPr id="78" name="TextBox 77"/>
          <p:cNvSpPr txBox="1"/>
          <p:nvPr/>
        </p:nvSpPr>
        <p:spPr>
          <a:xfrm>
            <a:off x="543280" y="267494"/>
            <a:ext cx="2031325" cy="369332"/>
          </a:xfrm>
          <a:prstGeom prst="rect">
            <a:avLst/>
          </a:prstGeom>
          <a:noFill/>
        </p:spPr>
        <p:txBody>
          <a:bodyPr wrap="none" rtlCol="0">
            <a:spAutoFit/>
          </a:bodyPr>
          <a:lstStyle/>
          <a:p>
            <a:r>
              <a:rPr lang="zh-CN" altLang="en-US" b="1" dirty="0" smtClean="0">
                <a:solidFill>
                  <a:schemeClr val="tx1">
                    <a:lumMod val="75000"/>
                    <a:lumOff val="25000"/>
                  </a:schemeClr>
                </a:solidFill>
                <a:latin typeface="微软雅黑" pitchFamily="34" charset="-122"/>
                <a:ea typeface="微软雅黑" pitchFamily="34" charset="-122"/>
              </a:rPr>
              <a:t>单击输入文本内容</a:t>
            </a:r>
            <a:endParaRPr lang="zh-CN" altLang="en-US" b="1" dirty="0">
              <a:solidFill>
                <a:schemeClr val="tx1">
                  <a:lumMod val="75000"/>
                  <a:lumOff val="25000"/>
                </a:schemeClr>
              </a:solidFill>
              <a:latin typeface="微软雅黑" pitchFamily="34" charset="-122"/>
              <a:ea typeface="微软雅黑" pitchFamily="34" charset="-122"/>
            </a:endParaRPr>
          </a:p>
        </p:txBody>
      </p:sp>
      <p:sp>
        <p:nvSpPr>
          <p:cNvPr id="91" name="TextBox 90"/>
          <p:cNvSpPr txBox="1"/>
          <p:nvPr/>
        </p:nvSpPr>
        <p:spPr>
          <a:xfrm>
            <a:off x="7793593" y="214794"/>
            <a:ext cx="1185261" cy="369332"/>
          </a:xfrm>
          <a:prstGeom prst="rect">
            <a:avLst/>
          </a:prstGeom>
          <a:noFill/>
        </p:spPr>
        <p:txBody>
          <a:bodyPr wrap="none" rtlCol="0">
            <a:spAutoFit/>
          </a:bodyPr>
          <a:lstStyle/>
          <a:p>
            <a:r>
              <a:rPr lang="en-US" altLang="zh-CN" dirty="0" smtClean="0"/>
              <a:t>YOU </a:t>
            </a:r>
            <a:r>
              <a:rPr lang="en-US" altLang="zh-CN" b="1" dirty="0" smtClean="0">
                <a:solidFill>
                  <a:srgbClr val="E74C2E"/>
                </a:solidFill>
              </a:rPr>
              <a:t>LOGO</a:t>
            </a:r>
            <a:endParaRPr lang="zh-CN" altLang="en-US" b="1" dirty="0">
              <a:solidFill>
                <a:srgbClr val="E74C2E"/>
              </a:solidFill>
            </a:endParaRPr>
          </a:p>
        </p:txBody>
      </p:sp>
      <p:sp>
        <p:nvSpPr>
          <p:cNvPr id="92" name="TextBox 91"/>
          <p:cNvSpPr txBox="1"/>
          <p:nvPr/>
        </p:nvSpPr>
        <p:spPr>
          <a:xfrm>
            <a:off x="7852597" y="468710"/>
            <a:ext cx="1107996" cy="230832"/>
          </a:xfrm>
          <a:prstGeom prst="rect">
            <a:avLst/>
          </a:prstGeom>
          <a:noFill/>
        </p:spPr>
        <p:txBody>
          <a:bodyPr wrap="non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输入您的公司名称</a:t>
            </a:r>
            <a:endParaRPr lang="zh-CN" altLang="en-US" sz="900" dirty="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325265371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down)">
                                      <p:cBhvr>
                                        <p:cTn id="10" dur="500"/>
                                        <p:tgtEl>
                                          <p:spTgt spid="9"/>
                                        </p:tgtEl>
                                      </p:cBhvr>
                                    </p:animEffect>
                                  </p:childTnLst>
                                </p:cTn>
                              </p:par>
                              <p:par>
                                <p:cTn id="11" presetID="22" presetClass="entr" presetSubtype="4" fill="hold"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down)">
                                      <p:cBhvr>
                                        <p:cTn id="13" dur="500"/>
                                        <p:tgtEl>
                                          <p:spTgt spid="16"/>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left)">
                                      <p:cBhvr>
                                        <p:cTn id="17" dur="500"/>
                                        <p:tgtEl>
                                          <p:spTgt spid="42"/>
                                        </p:tgtEl>
                                      </p:cBhvr>
                                    </p:animEffect>
                                  </p:childTnLst>
                                </p:cTn>
                              </p:par>
                              <p:par>
                                <p:cTn id="18" presetID="22" presetClass="entr" presetSubtype="4"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down)">
                                      <p:cBhvr>
                                        <p:cTn id="20" dur="500"/>
                                        <p:tgtEl>
                                          <p:spTgt spid="23"/>
                                        </p:tgtEl>
                                      </p:cBhvr>
                                    </p:animEffect>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85"/>
                                        </p:tgtEl>
                                        <p:attrNameLst>
                                          <p:attrName>style.visibility</p:attrName>
                                        </p:attrNameLst>
                                      </p:cBhvr>
                                      <p:to>
                                        <p:strVal val="visible"/>
                                      </p:to>
                                    </p:set>
                                    <p:anim calcmode="lin" valueType="num">
                                      <p:cBhvr>
                                        <p:cTn id="24" dur="500" fill="hold"/>
                                        <p:tgtEl>
                                          <p:spTgt spid="85"/>
                                        </p:tgtEl>
                                        <p:attrNameLst>
                                          <p:attrName>ppt_w</p:attrName>
                                        </p:attrNameLst>
                                      </p:cBhvr>
                                      <p:tavLst>
                                        <p:tav tm="0">
                                          <p:val>
                                            <p:fltVal val="0"/>
                                          </p:val>
                                        </p:tav>
                                        <p:tav tm="100000">
                                          <p:val>
                                            <p:strVal val="#ppt_w"/>
                                          </p:val>
                                        </p:tav>
                                      </p:tavLst>
                                    </p:anim>
                                    <p:anim calcmode="lin" valueType="num">
                                      <p:cBhvr>
                                        <p:cTn id="25" dur="500" fill="hold"/>
                                        <p:tgtEl>
                                          <p:spTgt spid="85"/>
                                        </p:tgtEl>
                                        <p:attrNameLst>
                                          <p:attrName>ppt_h</p:attrName>
                                        </p:attrNameLst>
                                      </p:cBhvr>
                                      <p:tavLst>
                                        <p:tav tm="0">
                                          <p:val>
                                            <p:fltVal val="0"/>
                                          </p:val>
                                        </p:tav>
                                        <p:tav tm="100000">
                                          <p:val>
                                            <p:strVal val="#ppt_h"/>
                                          </p:val>
                                        </p:tav>
                                      </p:tavLst>
                                    </p:anim>
                                    <p:animEffect transition="in" filter="fade">
                                      <p:cBhvr>
                                        <p:cTn id="26" dur="500"/>
                                        <p:tgtEl>
                                          <p:spTgt spid="85"/>
                                        </p:tgtEl>
                                      </p:cBhvr>
                                    </p:animEffect>
                                  </p:childTnLst>
                                </p:cTn>
                              </p:par>
                            </p:childTnLst>
                          </p:cTn>
                        </p:par>
                        <p:par>
                          <p:cTn id="27" fill="hold">
                            <p:stCondLst>
                              <p:cond delay="1500"/>
                            </p:stCondLst>
                            <p:childTnLst>
                              <p:par>
                                <p:cTn id="28" presetID="10" presetClass="entr" presetSubtype="0" fill="hold" nodeType="afterEffect">
                                  <p:stCondLst>
                                    <p:cond delay="0"/>
                                  </p:stCondLst>
                                  <p:childTnLst>
                                    <p:set>
                                      <p:cBhvr>
                                        <p:cTn id="29" dur="1" fill="hold">
                                          <p:stCondLst>
                                            <p:cond delay="0"/>
                                          </p:stCondLst>
                                        </p:cTn>
                                        <p:tgtEl>
                                          <p:spTgt spid="87"/>
                                        </p:tgtEl>
                                        <p:attrNameLst>
                                          <p:attrName>style.visibility</p:attrName>
                                        </p:attrNameLst>
                                      </p:cBhvr>
                                      <p:to>
                                        <p:strVal val="visible"/>
                                      </p:to>
                                    </p:set>
                                    <p:animEffect transition="in" filter="fade">
                                      <p:cBhvr>
                                        <p:cTn id="30" dur="500"/>
                                        <p:tgtEl>
                                          <p:spTgt spid="87"/>
                                        </p:tgtEl>
                                      </p:cBhvr>
                                    </p:animEffect>
                                  </p:childTnLst>
                                </p:cTn>
                              </p:par>
                            </p:childTnLst>
                          </p:cTn>
                        </p:par>
                        <p:par>
                          <p:cTn id="31" fill="hold">
                            <p:stCondLst>
                              <p:cond delay="2000"/>
                            </p:stCondLst>
                            <p:childTnLst>
                              <p:par>
                                <p:cTn id="32" presetID="53" presetClass="entr" presetSubtype="16"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 calcmode="lin" valueType="num">
                                      <p:cBhvr>
                                        <p:cTn id="34" dur="500" fill="hold"/>
                                        <p:tgtEl>
                                          <p:spTgt spid="84"/>
                                        </p:tgtEl>
                                        <p:attrNameLst>
                                          <p:attrName>ppt_w</p:attrName>
                                        </p:attrNameLst>
                                      </p:cBhvr>
                                      <p:tavLst>
                                        <p:tav tm="0">
                                          <p:val>
                                            <p:fltVal val="0"/>
                                          </p:val>
                                        </p:tav>
                                        <p:tav tm="100000">
                                          <p:val>
                                            <p:strVal val="#ppt_w"/>
                                          </p:val>
                                        </p:tav>
                                      </p:tavLst>
                                    </p:anim>
                                    <p:anim calcmode="lin" valueType="num">
                                      <p:cBhvr>
                                        <p:cTn id="35" dur="500" fill="hold"/>
                                        <p:tgtEl>
                                          <p:spTgt spid="84"/>
                                        </p:tgtEl>
                                        <p:attrNameLst>
                                          <p:attrName>ppt_h</p:attrName>
                                        </p:attrNameLst>
                                      </p:cBhvr>
                                      <p:tavLst>
                                        <p:tav tm="0">
                                          <p:val>
                                            <p:fltVal val="0"/>
                                          </p:val>
                                        </p:tav>
                                        <p:tav tm="100000">
                                          <p:val>
                                            <p:strVal val="#ppt_h"/>
                                          </p:val>
                                        </p:tav>
                                      </p:tavLst>
                                    </p:anim>
                                    <p:animEffect transition="in" filter="fade">
                                      <p:cBhvr>
                                        <p:cTn id="36" dur="500"/>
                                        <p:tgtEl>
                                          <p:spTgt spid="84"/>
                                        </p:tgtEl>
                                      </p:cBhvr>
                                    </p:animEffect>
                                  </p:childTnLst>
                                </p:cTn>
                              </p:par>
                            </p:childTnLst>
                          </p:cTn>
                        </p:par>
                        <p:par>
                          <p:cTn id="37" fill="hold">
                            <p:stCondLst>
                              <p:cond delay="2500"/>
                            </p:stCondLst>
                            <p:childTnLst>
                              <p:par>
                                <p:cTn id="38" presetID="10" presetClass="entr" presetSubtype="0" fill="hold" nodeType="afterEffect">
                                  <p:stCondLst>
                                    <p:cond delay="0"/>
                                  </p:stCondLst>
                                  <p:childTnLst>
                                    <p:set>
                                      <p:cBhvr>
                                        <p:cTn id="39" dur="1" fill="hold">
                                          <p:stCondLst>
                                            <p:cond delay="0"/>
                                          </p:stCondLst>
                                        </p:cTn>
                                        <p:tgtEl>
                                          <p:spTgt spid="88"/>
                                        </p:tgtEl>
                                        <p:attrNameLst>
                                          <p:attrName>style.visibility</p:attrName>
                                        </p:attrNameLst>
                                      </p:cBhvr>
                                      <p:to>
                                        <p:strVal val="visible"/>
                                      </p:to>
                                    </p:set>
                                    <p:animEffect transition="in" filter="fade">
                                      <p:cBhvr>
                                        <p:cTn id="40" dur="500"/>
                                        <p:tgtEl>
                                          <p:spTgt spid="88"/>
                                        </p:tgtEl>
                                      </p:cBhvr>
                                    </p:animEffect>
                                  </p:childTnLst>
                                </p:cTn>
                              </p:par>
                            </p:childTnLst>
                          </p:cTn>
                        </p:par>
                        <p:par>
                          <p:cTn id="41" fill="hold">
                            <p:stCondLst>
                              <p:cond delay="3000"/>
                            </p:stCondLst>
                            <p:childTnLst>
                              <p:par>
                                <p:cTn id="42" presetID="53" presetClass="entr" presetSubtype="16" fill="hold" nodeType="afterEffect">
                                  <p:stCondLst>
                                    <p:cond delay="0"/>
                                  </p:stCondLst>
                                  <p:childTnLst>
                                    <p:set>
                                      <p:cBhvr>
                                        <p:cTn id="43" dur="1" fill="hold">
                                          <p:stCondLst>
                                            <p:cond delay="0"/>
                                          </p:stCondLst>
                                        </p:cTn>
                                        <p:tgtEl>
                                          <p:spTgt spid="83"/>
                                        </p:tgtEl>
                                        <p:attrNameLst>
                                          <p:attrName>style.visibility</p:attrName>
                                        </p:attrNameLst>
                                      </p:cBhvr>
                                      <p:to>
                                        <p:strVal val="visible"/>
                                      </p:to>
                                    </p:set>
                                    <p:anim calcmode="lin" valueType="num">
                                      <p:cBhvr>
                                        <p:cTn id="44" dur="500" fill="hold"/>
                                        <p:tgtEl>
                                          <p:spTgt spid="83"/>
                                        </p:tgtEl>
                                        <p:attrNameLst>
                                          <p:attrName>ppt_w</p:attrName>
                                        </p:attrNameLst>
                                      </p:cBhvr>
                                      <p:tavLst>
                                        <p:tav tm="0">
                                          <p:val>
                                            <p:fltVal val="0"/>
                                          </p:val>
                                        </p:tav>
                                        <p:tav tm="100000">
                                          <p:val>
                                            <p:strVal val="#ppt_w"/>
                                          </p:val>
                                        </p:tav>
                                      </p:tavLst>
                                    </p:anim>
                                    <p:anim calcmode="lin" valueType="num">
                                      <p:cBhvr>
                                        <p:cTn id="45" dur="500" fill="hold"/>
                                        <p:tgtEl>
                                          <p:spTgt spid="83"/>
                                        </p:tgtEl>
                                        <p:attrNameLst>
                                          <p:attrName>ppt_h</p:attrName>
                                        </p:attrNameLst>
                                      </p:cBhvr>
                                      <p:tavLst>
                                        <p:tav tm="0">
                                          <p:val>
                                            <p:fltVal val="0"/>
                                          </p:val>
                                        </p:tav>
                                        <p:tav tm="100000">
                                          <p:val>
                                            <p:strVal val="#ppt_h"/>
                                          </p:val>
                                        </p:tav>
                                      </p:tavLst>
                                    </p:anim>
                                    <p:animEffect transition="in" filter="fade">
                                      <p:cBhvr>
                                        <p:cTn id="46" dur="500"/>
                                        <p:tgtEl>
                                          <p:spTgt spid="83"/>
                                        </p:tgtEl>
                                      </p:cBhvr>
                                    </p:animEffect>
                                  </p:childTnLst>
                                </p:cTn>
                              </p:par>
                            </p:childTnLst>
                          </p:cTn>
                        </p:par>
                        <p:par>
                          <p:cTn id="47" fill="hold">
                            <p:stCondLst>
                              <p:cond delay="3500"/>
                            </p:stCondLst>
                            <p:childTnLst>
                              <p:par>
                                <p:cTn id="48" presetID="10" presetClass="entr" presetSubtype="0" fill="hold" nodeType="afterEffect">
                                  <p:stCondLst>
                                    <p:cond delay="0"/>
                                  </p:stCondLst>
                                  <p:childTnLst>
                                    <p:set>
                                      <p:cBhvr>
                                        <p:cTn id="49" dur="1" fill="hold">
                                          <p:stCondLst>
                                            <p:cond delay="0"/>
                                          </p:stCondLst>
                                        </p:cTn>
                                        <p:tgtEl>
                                          <p:spTgt spid="89"/>
                                        </p:tgtEl>
                                        <p:attrNameLst>
                                          <p:attrName>style.visibility</p:attrName>
                                        </p:attrNameLst>
                                      </p:cBhvr>
                                      <p:to>
                                        <p:strVal val="visible"/>
                                      </p:to>
                                    </p:set>
                                    <p:animEffect transition="in" filter="fade">
                                      <p:cBhvr>
                                        <p:cTn id="50" dur="500"/>
                                        <p:tgtEl>
                                          <p:spTgt spid="89"/>
                                        </p:tgtEl>
                                      </p:cBhvr>
                                    </p:animEffect>
                                  </p:childTnLst>
                                </p:cTn>
                              </p:par>
                            </p:childTnLst>
                          </p:cTn>
                        </p:par>
                        <p:par>
                          <p:cTn id="51" fill="hold">
                            <p:stCondLst>
                              <p:cond delay="4000"/>
                            </p:stCondLst>
                            <p:childTnLst>
                              <p:par>
                                <p:cTn id="52" presetID="53" presetClass="entr" presetSubtype="16" fill="hold" nodeType="afterEffect">
                                  <p:stCondLst>
                                    <p:cond delay="0"/>
                                  </p:stCondLst>
                                  <p:childTnLst>
                                    <p:set>
                                      <p:cBhvr>
                                        <p:cTn id="53" dur="1" fill="hold">
                                          <p:stCondLst>
                                            <p:cond delay="0"/>
                                          </p:stCondLst>
                                        </p:cTn>
                                        <p:tgtEl>
                                          <p:spTgt spid="82"/>
                                        </p:tgtEl>
                                        <p:attrNameLst>
                                          <p:attrName>style.visibility</p:attrName>
                                        </p:attrNameLst>
                                      </p:cBhvr>
                                      <p:to>
                                        <p:strVal val="visible"/>
                                      </p:to>
                                    </p:set>
                                    <p:anim calcmode="lin" valueType="num">
                                      <p:cBhvr>
                                        <p:cTn id="54" dur="500" fill="hold"/>
                                        <p:tgtEl>
                                          <p:spTgt spid="82"/>
                                        </p:tgtEl>
                                        <p:attrNameLst>
                                          <p:attrName>ppt_w</p:attrName>
                                        </p:attrNameLst>
                                      </p:cBhvr>
                                      <p:tavLst>
                                        <p:tav tm="0">
                                          <p:val>
                                            <p:fltVal val="0"/>
                                          </p:val>
                                        </p:tav>
                                        <p:tav tm="100000">
                                          <p:val>
                                            <p:strVal val="#ppt_w"/>
                                          </p:val>
                                        </p:tav>
                                      </p:tavLst>
                                    </p:anim>
                                    <p:anim calcmode="lin" valueType="num">
                                      <p:cBhvr>
                                        <p:cTn id="55" dur="500" fill="hold"/>
                                        <p:tgtEl>
                                          <p:spTgt spid="82"/>
                                        </p:tgtEl>
                                        <p:attrNameLst>
                                          <p:attrName>ppt_h</p:attrName>
                                        </p:attrNameLst>
                                      </p:cBhvr>
                                      <p:tavLst>
                                        <p:tav tm="0">
                                          <p:val>
                                            <p:fltVal val="0"/>
                                          </p:val>
                                        </p:tav>
                                        <p:tav tm="100000">
                                          <p:val>
                                            <p:strVal val="#ppt_h"/>
                                          </p:val>
                                        </p:tav>
                                      </p:tavLst>
                                    </p:anim>
                                    <p:animEffect transition="in" filter="fade">
                                      <p:cBhvr>
                                        <p:cTn id="56" dur="500"/>
                                        <p:tgtEl>
                                          <p:spTgt spid="82"/>
                                        </p:tgtEl>
                                      </p:cBhvr>
                                    </p:animEffect>
                                  </p:childTnLst>
                                </p:cTn>
                              </p:par>
                            </p:childTnLst>
                          </p:cTn>
                        </p:par>
                        <p:par>
                          <p:cTn id="57" fill="hold">
                            <p:stCondLst>
                              <p:cond delay="4500"/>
                            </p:stCondLst>
                            <p:childTnLst>
                              <p:par>
                                <p:cTn id="58" presetID="10" presetClass="entr" presetSubtype="0" fill="hold" nodeType="afterEffect">
                                  <p:stCondLst>
                                    <p:cond delay="0"/>
                                  </p:stCondLst>
                                  <p:childTnLst>
                                    <p:set>
                                      <p:cBhvr>
                                        <p:cTn id="59" dur="1" fill="hold">
                                          <p:stCondLst>
                                            <p:cond delay="0"/>
                                          </p:stCondLst>
                                        </p:cTn>
                                        <p:tgtEl>
                                          <p:spTgt spid="90"/>
                                        </p:tgtEl>
                                        <p:attrNameLst>
                                          <p:attrName>style.visibility</p:attrName>
                                        </p:attrNameLst>
                                      </p:cBhvr>
                                      <p:to>
                                        <p:strVal val="visible"/>
                                      </p:to>
                                    </p:set>
                                    <p:animEffect transition="in" filter="fade">
                                      <p:cBhvr>
                                        <p:cTn id="60"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SCORM_RATE_SLIDES" val="1"/>
  <p:tag name="ISPRING_SCORM_RATE_QUIZZES" val="0"/>
  <p:tag name="ISPRING_SCORM_PASSING_SCORE" val="100.0000000000"/>
  <p:tag name="ISPRING_RESOURCE_PATHS_HASH_2" val="e97598f15eb7d1d5c6c17a9e54dc3fc25be5cb2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617</TotalTime>
  <Words>2490</Words>
  <Application>Microsoft Office PowerPoint</Application>
  <PresentationFormat>全屏显示(16:9)</PresentationFormat>
  <Paragraphs>480</Paragraphs>
  <Slides>28</Slides>
  <Notes>28</Notes>
  <HiddenSlides>0</HiddenSlides>
  <MMClips>0</MMClips>
  <ScaleCrop>false</ScaleCrop>
  <HeadingPairs>
    <vt:vector size="4" baseType="variant">
      <vt:variant>
        <vt:lpstr>主题</vt:lpstr>
      </vt:variant>
      <vt:variant>
        <vt:i4>1</vt:i4>
      </vt:variant>
      <vt:variant>
        <vt:lpstr>幻灯片标题</vt:lpstr>
      </vt:variant>
      <vt:variant>
        <vt:i4>28</vt:i4>
      </vt:variant>
    </vt:vector>
  </HeadingPairs>
  <TitlesOfParts>
    <vt:vector size="29"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2015-07-10T08:26:09Z</dcterms:created>
  <dcterms:modified xsi:type="dcterms:W3CDTF">2015-07-15T16:36:53Z</dcterms:modified>
</cp:coreProperties>
</file>