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5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6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1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2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3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4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5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8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9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0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21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22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25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26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27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</p:sldMasterIdLst>
  <p:notesMasterIdLst>
    <p:notesMasterId r:id="rId33"/>
  </p:notesMasterIdLst>
  <p:sldIdLst>
    <p:sldId id="2745" r:id="rId2"/>
    <p:sldId id="2746" r:id="rId3"/>
    <p:sldId id="2747" r:id="rId4"/>
    <p:sldId id="2752" r:id="rId5"/>
    <p:sldId id="2781" r:id="rId6"/>
    <p:sldId id="2782" r:id="rId7"/>
    <p:sldId id="2776" r:id="rId8"/>
    <p:sldId id="2754" r:id="rId9"/>
    <p:sldId id="2753" r:id="rId10"/>
    <p:sldId id="2769" r:id="rId11"/>
    <p:sldId id="2765" r:id="rId12"/>
    <p:sldId id="2777" r:id="rId13"/>
    <p:sldId id="2772" r:id="rId14"/>
    <p:sldId id="2756" r:id="rId15"/>
    <p:sldId id="2767" r:id="rId16"/>
    <p:sldId id="2766" r:id="rId17"/>
    <p:sldId id="2775" r:id="rId18"/>
    <p:sldId id="2770" r:id="rId19"/>
    <p:sldId id="2778" r:id="rId20"/>
    <p:sldId id="2759" r:id="rId21"/>
    <p:sldId id="2760" r:id="rId22"/>
    <p:sldId id="2762" r:id="rId23"/>
    <p:sldId id="2768" r:id="rId24"/>
    <p:sldId id="2751" r:id="rId25"/>
    <p:sldId id="2774" r:id="rId26"/>
    <p:sldId id="2779" r:id="rId27"/>
    <p:sldId id="2755" r:id="rId28"/>
    <p:sldId id="2761" r:id="rId29"/>
    <p:sldId id="2758" r:id="rId30"/>
    <p:sldId id="2773" r:id="rId31"/>
    <p:sldId id="2780" r:id="rId32"/>
  </p:sldIdLst>
  <p:sldSz cx="12858750" cy="7232650"/>
  <p:notesSz cx="6858000" cy="9144000"/>
  <p:custDataLst>
    <p:tags r:id="rId3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BFBFBF"/>
    <a:srgbClr val="212E3C"/>
    <a:srgbClr val="FBBF09"/>
    <a:srgbClr val="EF4232"/>
    <a:srgbClr val="03A9F0"/>
    <a:srgbClr val="FFFFFF"/>
    <a:srgbClr val="FABCA8"/>
    <a:srgbClr val="57562F"/>
    <a:srgbClr val="FBCD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89" autoAdjust="0"/>
    <p:restoredTop sz="92986" autoAdjust="0"/>
  </p:normalViewPr>
  <p:slideViewPr>
    <p:cSldViewPr>
      <p:cViewPr varScale="1">
        <p:scale>
          <a:sx n="73" d="100"/>
          <a:sy n="73" d="100"/>
        </p:scale>
        <p:origin x="858" y="54"/>
      </p:cViewPr>
      <p:guideLst>
        <p:guide orient="horz" pos="373"/>
        <p:guide pos="4050"/>
        <p:guide pos="512"/>
        <p:guide orient="horz" pos="4183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881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3726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755921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9528746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7392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2604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5445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196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7846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2460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581309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2018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491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8578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8016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922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0805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2817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7378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692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970911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381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3590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6022929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1518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335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995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8793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606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039" y="6703596"/>
            <a:ext cx="2893219" cy="386187"/>
          </a:xfrm>
          <a:prstGeom prst="rect">
            <a:avLst/>
          </a:prstGeom>
        </p:spPr>
        <p:txBody>
          <a:bodyPr/>
          <a:lstStyle/>
          <a:p>
            <a:fld id="{E3AD87B8-9A4B-45E2-BBE5-FB86ADE287A3}" type="datetimeFigureOut">
              <a:rPr lang="zh-CN" altLang="en-US" smtClean="0"/>
              <a:t>2019/3/28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461" y="6703596"/>
            <a:ext cx="4339828" cy="386187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492" y="6703596"/>
            <a:ext cx="2893219" cy="386187"/>
          </a:xfrm>
          <a:prstGeom prst="rect">
            <a:avLst/>
          </a:prstGeom>
        </p:spPr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51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0" r:id="rId1"/>
  </p:sldLayoutIdLst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notesSlide" Target="../notesSlides/notesSlide1.xml"/><Relationship Id="rId3" Type="http://schemas.openxmlformats.org/officeDocument/2006/relationships/audio" Target="../media/media1.mp3"/><Relationship Id="rId7" Type="http://schemas.openxmlformats.org/officeDocument/2006/relationships/tags" Target="../tags/tag6.xml"/><Relationship Id="rId12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tags" Target="../tags/tag2.xml"/><Relationship Id="rId6" Type="http://schemas.openxmlformats.org/officeDocument/2006/relationships/tags" Target="../tags/tag5.xml"/><Relationship Id="rId11" Type="http://schemas.openxmlformats.org/officeDocument/2006/relationships/tags" Target="../tags/tag10.xml"/><Relationship Id="rId5" Type="http://schemas.openxmlformats.org/officeDocument/2006/relationships/tags" Target="../tags/tag4.xml"/><Relationship Id="rId10" Type="http://schemas.openxmlformats.org/officeDocument/2006/relationships/tags" Target="../tags/tag9.xml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4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4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4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4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4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矩形 25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32579" y="4624437"/>
            <a:ext cx="6793592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教育教学培训讲课</a:t>
            </a:r>
            <a:r>
              <a:rPr lang="en-US" altLang="zh-CN" sz="44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</a:p>
          <a:p>
            <a:pPr algn="ctr"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Education teaching training lecture PPT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pic>
        <p:nvPicPr>
          <p:cNvPr id="8" name="PA_优雅音效">
            <a:hlinkClick r:id="" action="ppaction://media"/>
          </p:cNvPr>
          <p:cNvPicPr>
            <a:picLocks noChangeAspect="1"/>
          </p:cNvPicPr>
          <p:nvPr>
            <a:audioFile r:link="rId3"/>
            <p:custDataLst>
              <p:tags r:id="rId4"/>
            </p:custDataLst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-884555" y="1283723"/>
            <a:ext cx="487363" cy="487363"/>
          </a:xfrm>
          <a:prstGeom prst="rect">
            <a:avLst/>
          </a:prstGeom>
        </p:spPr>
      </p:pic>
      <p:sp>
        <p:nvSpPr>
          <p:cNvPr id="16" name="PA_矩形 15"/>
          <p:cNvSpPr/>
          <p:nvPr>
            <p:custDataLst>
              <p:tags r:id="rId5"/>
            </p:custDataLst>
          </p:nvPr>
        </p:nvSpPr>
        <p:spPr>
          <a:xfrm>
            <a:off x="7136567" y="3706441"/>
            <a:ext cx="5747665" cy="154834"/>
          </a:xfrm>
          <a:prstGeom prst="rect">
            <a:avLst/>
          </a:prstGeom>
          <a:solidFill>
            <a:schemeClr val="accent1"/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</a:pPr>
            <a:endParaRPr lang="zh-CN" altLang="en-US" sz="1898" kern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7" name="PA_矩形 16"/>
          <p:cNvSpPr/>
          <p:nvPr>
            <p:custDataLst>
              <p:tags r:id="rId6"/>
            </p:custDataLst>
          </p:nvPr>
        </p:nvSpPr>
        <p:spPr>
          <a:xfrm>
            <a:off x="-25483" y="1757604"/>
            <a:ext cx="5747665" cy="154834"/>
          </a:xfrm>
          <a:prstGeom prst="rect">
            <a:avLst/>
          </a:prstGeom>
          <a:solidFill>
            <a:schemeClr val="accent1"/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</a:pPr>
            <a:endParaRPr lang="zh-CN" altLang="en-US" sz="1898" kern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8" name="PA_矩形 17"/>
          <p:cNvSpPr/>
          <p:nvPr>
            <p:custDataLst>
              <p:tags r:id="rId7"/>
            </p:custDataLst>
          </p:nvPr>
        </p:nvSpPr>
        <p:spPr>
          <a:xfrm>
            <a:off x="353" y="2100148"/>
            <a:ext cx="12858044" cy="1440838"/>
          </a:xfrm>
          <a:prstGeom prst="rect">
            <a:avLst/>
          </a:prstGeom>
          <a:solidFill>
            <a:schemeClr val="accent1"/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</a:pPr>
            <a:endParaRPr lang="zh-CN" altLang="en-US" sz="1898" kern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19" name="PA_组合 18"/>
          <p:cNvGrpSpPr/>
          <p:nvPr>
            <p:custDataLst>
              <p:tags r:id="rId8"/>
            </p:custDataLst>
          </p:nvPr>
        </p:nvGrpSpPr>
        <p:grpSpPr>
          <a:xfrm>
            <a:off x="5050329" y="1163025"/>
            <a:ext cx="2758092" cy="3111944"/>
            <a:chOff x="3977314" y="1490010"/>
            <a:chExt cx="4024010" cy="4540273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 rot="5400000">
              <a:off x="3719182" y="1748142"/>
              <a:ext cx="4540273" cy="402401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  <a:effectLst>
              <a:innerShdw blurRad="381000" dist="25400" dir="10800000">
                <a:prstClr val="black">
                  <a:alpha val="13000"/>
                </a:prstClr>
              </a:innerShdw>
            </a:effec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87">
                <a:solidFill>
                  <a:prstClr val="black"/>
                </a:solidFill>
              </a:endParaRPr>
            </a:p>
          </p:txBody>
        </p:sp>
        <p:sp>
          <p:nvSpPr>
            <p:cNvPr id="21" name="Freeform 5"/>
            <p:cNvSpPr>
              <a:spLocks/>
            </p:cNvSpPr>
            <p:nvPr/>
          </p:nvSpPr>
          <p:spPr bwMode="auto">
            <a:xfrm rot="5400000">
              <a:off x="3976813" y="1960244"/>
              <a:ext cx="4025013" cy="3567339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92000"/>
                  </a:schemeClr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87">
                <a:solidFill>
                  <a:prstClr val="black"/>
                </a:solidFill>
              </a:endParaRPr>
            </a:p>
          </p:txBody>
        </p:sp>
      </p:grpSp>
      <p:sp>
        <p:nvSpPr>
          <p:cNvPr id="22" name="PA_任意多边形 101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411892" y="1779857"/>
            <a:ext cx="2086639" cy="1598694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8209" tIns="24105" rIns="48209" bIns="24105" anchor="ctr"/>
          <a:lstStyle/>
          <a:p>
            <a:pPr>
              <a:defRPr/>
            </a:pPr>
            <a:endParaRPr lang="en-US" sz="949" dirty="0"/>
          </a:p>
        </p:txBody>
      </p:sp>
      <p:sp>
        <p:nvSpPr>
          <p:cNvPr id="23" name="PA_圆角矩形 22"/>
          <p:cNvSpPr/>
          <p:nvPr>
            <p:custDataLst>
              <p:tags r:id="rId10"/>
            </p:custDataLst>
          </p:nvPr>
        </p:nvSpPr>
        <p:spPr>
          <a:xfrm>
            <a:off x="4843793" y="6018196"/>
            <a:ext cx="3097750" cy="60809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61000">
                <a:srgbClr val="F6F6F6"/>
              </a:gs>
              <a:gs pos="30000">
                <a:srgbClr val="E0E0E0"/>
              </a:gs>
              <a:gs pos="1000">
                <a:srgbClr val="DEDEDE"/>
              </a:gs>
              <a:gs pos="100000">
                <a:schemeClr val="bg1"/>
              </a:gs>
            </a:gsLst>
            <a:lin ang="13500000" scaled="1"/>
            <a:tileRect/>
          </a:gradFill>
          <a:ln w="19050"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PA_组合 23"/>
          <p:cNvGrpSpPr/>
          <p:nvPr>
            <p:custDataLst>
              <p:tags r:id="rId11"/>
            </p:custDataLst>
          </p:nvPr>
        </p:nvGrpSpPr>
        <p:grpSpPr>
          <a:xfrm>
            <a:off x="4974801" y="6066473"/>
            <a:ext cx="2966742" cy="503544"/>
            <a:chOff x="5988050" y="1523514"/>
            <a:chExt cx="5118161" cy="482492"/>
          </a:xfrm>
        </p:grpSpPr>
        <p:sp>
          <p:nvSpPr>
            <p:cNvPr id="25" name="圆角矩形 24"/>
            <p:cNvSpPr/>
            <p:nvPr/>
          </p:nvSpPr>
          <p:spPr>
            <a:xfrm>
              <a:off x="5988050" y="1523514"/>
              <a:ext cx="4892153" cy="482492"/>
            </a:xfrm>
            <a:prstGeom prst="roundRect">
              <a:avLst>
                <a:gd name="adj" fmla="val 50000"/>
              </a:avLst>
            </a:prstGeom>
            <a:gradFill>
              <a:gsLst>
                <a:gs pos="100000">
                  <a:schemeClr val="accent3"/>
                </a:gs>
                <a:gs pos="0">
                  <a:schemeClr val="accent3">
                    <a:lumMod val="75000"/>
                  </a:schemeClr>
                </a:gs>
              </a:gsLst>
              <a:lin ang="5400000" scaled="1"/>
            </a:gradFill>
            <a:ln w="12700" cap="flat">
              <a:gradFill>
                <a:gsLst>
                  <a:gs pos="0">
                    <a:schemeClr val="accent3"/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 scaled="1"/>
              </a:gradFill>
              <a:prstDash val="solid"/>
              <a:miter lim="800000"/>
              <a:headEnd/>
              <a:tailEnd/>
            </a:ln>
            <a:effectLst>
              <a:outerShdw blurRad="241300" dist="63500" dir="5400000" algn="t" rotWithShape="0">
                <a:schemeClr val="tx1">
                  <a:lumMod val="85000"/>
                  <a:lumOff val="15000"/>
                  <a:alpha val="43000"/>
                </a:scheme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TextBox 31"/>
            <p:cNvSpPr txBox="1"/>
            <p:nvPr/>
          </p:nvSpPr>
          <p:spPr>
            <a:xfrm>
              <a:off x="6230634" y="1523514"/>
              <a:ext cx="4875577" cy="442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 </a:t>
              </a:r>
              <a:r>
                <a: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011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7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2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7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7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4" grpId="1"/>
      <p:bldP spid="16" grpId="0" animBg="1"/>
      <p:bldP spid="17" grpId="0" animBg="1"/>
      <p:bldP spid="18" grpId="0" animBg="1"/>
      <p:bldP spid="22" grpId="0" animBg="1"/>
      <p:bldP spid="2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5315128" y="2248173"/>
            <a:ext cx="2228493" cy="2735839"/>
            <a:chOff x="4815811" y="1544854"/>
            <a:chExt cx="2306611" cy="2831742"/>
          </a:xfrm>
        </p:grpSpPr>
        <p:cxnSp>
          <p:nvCxnSpPr>
            <p:cNvPr id="120" name="Straight Connector 119"/>
            <p:cNvCxnSpPr/>
            <p:nvPr/>
          </p:nvCxnSpPr>
          <p:spPr>
            <a:xfrm flipV="1">
              <a:off x="6567142" y="2875576"/>
              <a:ext cx="555280" cy="26604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4973177" y="3240628"/>
              <a:ext cx="349354" cy="73676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5490256" y="2946817"/>
              <a:ext cx="61411" cy="53585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H="1">
              <a:off x="6845536" y="2890351"/>
              <a:ext cx="261556" cy="53585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H="1">
              <a:off x="6636373" y="3394234"/>
              <a:ext cx="225677" cy="4580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H="1">
              <a:off x="6346222" y="3146516"/>
              <a:ext cx="225675" cy="50869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 flipH="1">
              <a:off x="6578790" y="3844363"/>
              <a:ext cx="57583" cy="45800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5322532" y="3969216"/>
              <a:ext cx="113793" cy="40738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7056315" y="2229057"/>
              <a:ext cx="41725" cy="66129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6687343" y="1812146"/>
              <a:ext cx="389834" cy="41691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6074263" y="1545097"/>
              <a:ext cx="613080" cy="26704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V="1">
              <a:off x="5424178" y="1545097"/>
              <a:ext cx="650086" cy="14718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 flipV="1">
              <a:off x="5027800" y="1678621"/>
              <a:ext cx="396378" cy="31964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H="1">
              <a:off x="4824863" y="2038040"/>
              <a:ext cx="182074" cy="47103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4815811" y="2509078"/>
              <a:ext cx="157366" cy="73155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V="1">
              <a:off x="4864987" y="2460205"/>
              <a:ext cx="501063" cy="4887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V="1">
              <a:off x="5140569" y="2460205"/>
              <a:ext cx="231736" cy="33321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/>
          </p:nvCxnSpPr>
          <p:spPr>
            <a:xfrm>
              <a:off x="4840215" y="2538060"/>
              <a:ext cx="625436" cy="15383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 flipV="1">
              <a:off x="4997581" y="2791703"/>
              <a:ext cx="150273" cy="43266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4826929" y="2521803"/>
              <a:ext cx="324406" cy="26990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5460687" y="2691892"/>
              <a:ext cx="45250" cy="29575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 flipH="1" flipV="1">
              <a:off x="5046450" y="1998261"/>
              <a:ext cx="331494" cy="46194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/>
          </p:nvCxnSpPr>
          <p:spPr>
            <a:xfrm flipH="1">
              <a:off x="5358269" y="1728362"/>
              <a:ext cx="38326" cy="73184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 flipV="1">
              <a:off x="5369214" y="2176842"/>
              <a:ext cx="436907" cy="28336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5442741" y="1721262"/>
              <a:ext cx="361776" cy="46799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>
              <a:off x="5791453" y="1545097"/>
              <a:ext cx="272787" cy="63150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6078550" y="1544854"/>
              <a:ext cx="165859" cy="58311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 flipH="1">
              <a:off x="6268895" y="1812146"/>
              <a:ext cx="432758" cy="31582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 flipH="1" flipV="1">
              <a:off x="6222965" y="2127970"/>
              <a:ext cx="838390" cy="10108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5951453" y="2626814"/>
              <a:ext cx="315891" cy="58382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 flipV="1">
              <a:off x="5955481" y="2142494"/>
              <a:ext cx="297384" cy="48431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flipV="1">
              <a:off x="5823080" y="2142494"/>
              <a:ext cx="413894" cy="3410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6258929" y="2137145"/>
              <a:ext cx="518246" cy="31431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H="1">
              <a:off x="6796760" y="2229057"/>
              <a:ext cx="279115" cy="21314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6763857" y="2464323"/>
              <a:ext cx="297497" cy="4260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flipV="1">
              <a:off x="6468879" y="2453261"/>
              <a:ext cx="308910" cy="25657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6267344" y="2150093"/>
              <a:ext cx="191716" cy="55974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flipH="1" flipV="1">
              <a:off x="5800527" y="2172490"/>
              <a:ext cx="163662" cy="44248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flipV="1">
              <a:off x="5443793" y="2638651"/>
              <a:ext cx="493125" cy="5883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/>
          </p:nvCxnSpPr>
          <p:spPr>
            <a:xfrm>
              <a:off x="5354198" y="2464323"/>
              <a:ext cx="562090" cy="16016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 flipV="1">
              <a:off x="5981770" y="2458732"/>
              <a:ext cx="767441" cy="17981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5971041" y="2650381"/>
              <a:ext cx="492339" cy="6672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 flipH="1" flipV="1">
              <a:off x="5170294" y="2791703"/>
              <a:ext cx="350013" cy="19365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>
            <a:xfrm flipV="1">
              <a:off x="4984068" y="2982116"/>
              <a:ext cx="502232" cy="27325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>
              <a:off x="5009678" y="3255367"/>
              <a:ext cx="579969" cy="25190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V="1">
              <a:off x="5312063" y="3507272"/>
              <a:ext cx="253114" cy="418062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H="1" flipV="1">
              <a:off x="5568935" y="3508706"/>
              <a:ext cx="143924" cy="51931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flipV="1">
              <a:off x="5436326" y="4028019"/>
              <a:ext cx="285930" cy="33677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>
            <a:xfrm>
              <a:off x="5731751" y="4040560"/>
              <a:ext cx="271109" cy="33603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flipV="1">
              <a:off x="5980145" y="3646755"/>
              <a:ext cx="0" cy="71803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>
            <a:xfrm>
              <a:off x="5964189" y="2638543"/>
              <a:ext cx="0" cy="5858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>
              <a:off x="5505937" y="2982116"/>
              <a:ext cx="496924" cy="66463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H="1" flipV="1">
              <a:off x="5971041" y="3212073"/>
              <a:ext cx="20698" cy="43228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>
              <a:off x="6485274" y="2728943"/>
              <a:ext cx="96764" cy="42933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>
            <a:xfrm flipV="1">
              <a:off x="6578656" y="2451459"/>
              <a:ext cx="193124" cy="70682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>
            <a:xfrm flipV="1">
              <a:off x="6276482" y="2728943"/>
              <a:ext cx="190780" cy="4954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>
            <a:xfrm flipV="1">
              <a:off x="5523949" y="2708886"/>
              <a:ext cx="930829" cy="25995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flipH="1" flipV="1">
              <a:off x="5961667" y="3619808"/>
              <a:ext cx="384555" cy="44451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flipV="1">
              <a:off x="6007431" y="4049017"/>
              <a:ext cx="341269" cy="30866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/>
          </p:nvCxnSpPr>
          <p:spPr>
            <a:xfrm>
              <a:off x="6338757" y="3659296"/>
              <a:ext cx="299586" cy="18162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>
            <a:xfrm flipH="1">
              <a:off x="6338757" y="3668444"/>
              <a:ext cx="9943" cy="39450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>
              <a:off x="6263895" y="3228456"/>
              <a:ext cx="90999" cy="43998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flipV="1">
              <a:off x="5580713" y="3232828"/>
              <a:ext cx="390290" cy="266587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>
              <a:off x="5496539" y="2984830"/>
              <a:ext cx="492359" cy="25173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>
              <a:off x="5979171" y="3220748"/>
              <a:ext cx="28619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flipV="1">
              <a:off x="6002860" y="3210639"/>
              <a:ext cx="273622" cy="42232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V="1">
              <a:off x="5724992" y="3636725"/>
              <a:ext cx="235599" cy="40908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flipV="1">
              <a:off x="5304451" y="3615724"/>
              <a:ext cx="672942" cy="34693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>
              <a:off x="5320956" y="3971950"/>
              <a:ext cx="1022510" cy="9237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flipH="1">
              <a:off x="6346222" y="3414241"/>
              <a:ext cx="499314" cy="27052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flipV="1">
              <a:off x="5579511" y="3432465"/>
              <a:ext cx="1273491" cy="7064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5447581" y="4356121"/>
              <a:ext cx="544159" cy="1002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/>
          </p:nvCxnSpPr>
          <p:spPr>
            <a:xfrm>
              <a:off x="5998499" y="4360458"/>
              <a:ext cx="326678" cy="1055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 flipV="1">
              <a:off x="6327763" y="4312160"/>
              <a:ext cx="264162" cy="63185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H="1">
              <a:off x="6325177" y="4049017"/>
              <a:ext cx="12393" cy="317124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6339518" y="4050282"/>
              <a:ext cx="233863" cy="261878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flipV="1">
              <a:off x="6359970" y="3854229"/>
              <a:ext cx="290379" cy="203076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481501" y="2188096"/>
            <a:ext cx="2069778" cy="2859731"/>
            <a:chOff x="5330055" y="2173721"/>
            <a:chExt cx="1400918" cy="1935594"/>
          </a:xfrm>
          <a:solidFill>
            <a:schemeClr val="bg1">
              <a:lumMod val="75000"/>
            </a:schemeClr>
          </a:solidFill>
        </p:grpSpPr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6636808" y="2620714"/>
              <a:ext cx="94165" cy="941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>
              <a:spLocks noChangeAspect="1"/>
            </p:cNvSpPr>
            <p:nvPr/>
          </p:nvSpPr>
          <p:spPr>
            <a:xfrm>
              <a:off x="5549460" y="2274670"/>
              <a:ext cx="117706" cy="11770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>
              <a:spLocks noChangeAspect="1"/>
            </p:cNvSpPr>
            <p:nvPr/>
          </p:nvSpPr>
          <p:spPr>
            <a:xfrm>
              <a:off x="6516818" y="3385440"/>
              <a:ext cx="94165" cy="9416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Oval 92"/>
            <p:cNvSpPr>
              <a:spLocks noChangeAspect="1"/>
            </p:cNvSpPr>
            <p:nvPr/>
          </p:nvSpPr>
          <p:spPr>
            <a:xfrm>
              <a:off x="6014356" y="2173721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Oval 93"/>
            <p:cNvSpPr>
              <a:spLocks noChangeAspect="1"/>
            </p:cNvSpPr>
            <p:nvPr/>
          </p:nvSpPr>
          <p:spPr>
            <a:xfrm>
              <a:off x="6274957" y="4018781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>
              <a:spLocks noChangeAspect="1"/>
            </p:cNvSpPr>
            <p:nvPr/>
          </p:nvSpPr>
          <p:spPr>
            <a:xfrm>
              <a:off x="5330055" y="2470055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>
              <a:spLocks noChangeAspect="1"/>
            </p:cNvSpPr>
            <p:nvPr/>
          </p:nvSpPr>
          <p:spPr>
            <a:xfrm>
              <a:off x="6401522" y="233826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Oval 97"/>
            <p:cNvSpPr>
              <a:spLocks noChangeAspect="1"/>
            </p:cNvSpPr>
            <p:nvPr/>
          </p:nvSpPr>
          <p:spPr>
            <a:xfrm>
              <a:off x="5591599" y="4017582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</a:t>
              </a:r>
            </a:p>
          </p:txBody>
        </p:sp>
        <p:sp>
          <p:nvSpPr>
            <p:cNvPr id="99" name="Oval 98"/>
            <p:cNvSpPr>
              <a:spLocks noChangeAspect="1"/>
            </p:cNvSpPr>
            <p:nvPr/>
          </p:nvSpPr>
          <p:spPr>
            <a:xfrm>
              <a:off x="5503887" y="3754166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Oval 99"/>
            <p:cNvSpPr>
              <a:spLocks noChangeAspect="1"/>
            </p:cNvSpPr>
            <p:nvPr/>
          </p:nvSpPr>
          <p:spPr>
            <a:xfrm>
              <a:off x="5897899" y="2844911"/>
              <a:ext cx="154645" cy="15464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Oval 100"/>
            <p:cNvSpPr>
              <a:spLocks noChangeAspect="1"/>
            </p:cNvSpPr>
            <p:nvPr/>
          </p:nvSpPr>
          <p:spPr>
            <a:xfrm>
              <a:off x="5644638" y="3115561"/>
              <a:ext cx="106856" cy="1068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5606319" y="2923635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Oval 102"/>
            <p:cNvSpPr>
              <a:spLocks noChangeAspect="1"/>
            </p:cNvSpPr>
            <p:nvPr/>
          </p:nvSpPr>
          <p:spPr>
            <a:xfrm>
              <a:off x="6134075" y="3275461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03"/>
            <p:cNvSpPr>
              <a:spLocks noChangeAspect="1"/>
            </p:cNvSpPr>
            <p:nvPr/>
          </p:nvSpPr>
          <p:spPr>
            <a:xfrm>
              <a:off x="6265177" y="2949207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>
              <a:spLocks noChangeAspect="1"/>
            </p:cNvSpPr>
            <p:nvPr/>
          </p:nvSpPr>
          <p:spPr>
            <a:xfrm>
              <a:off x="5857077" y="2586833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05"/>
            <p:cNvSpPr>
              <a:spLocks noChangeAspect="1"/>
            </p:cNvSpPr>
            <p:nvPr/>
          </p:nvSpPr>
          <p:spPr>
            <a:xfrm>
              <a:off x="6108690" y="4033019"/>
              <a:ext cx="66207" cy="662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5935251" y="4007493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Oval 107"/>
            <p:cNvSpPr>
              <a:spLocks noChangeAspect="1"/>
            </p:cNvSpPr>
            <p:nvPr/>
          </p:nvSpPr>
          <p:spPr>
            <a:xfrm>
              <a:off x="6179055" y="3805077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Oval 108"/>
            <p:cNvSpPr>
              <a:spLocks noChangeAspect="1"/>
            </p:cNvSpPr>
            <p:nvPr/>
          </p:nvSpPr>
          <p:spPr>
            <a:xfrm>
              <a:off x="5911609" y="3481568"/>
              <a:ext cx="154645" cy="15464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Oval 109"/>
            <p:cNvSpPr>
              <a:spLocks noChangeAspect="1"/>
            </p:cNvSpPr>
            <p:nvPr/>
          </p:nvSpPr>
          <p:spPr>
            <a:xfrm>
              <a:off x="5935503" y="3250249"/>
              <a:ext cx="106856" cy="1068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5407378" y="2990029"/>
              <a:ext cx="81644" cy="816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Oval 112"/>
            <p:cNvSpPr>
              <a:spLocks noChangeAspect="1"/>
            </p:cNvSpPr>
            <p:nvPr/>
          </p:nvSpPr>
          <p:spPr>
            <a:xfrm>
              <a:off x="5554798" y="276204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Oval 113"/>
            <p:cNvSpPr>
              <a:spLocks noChangeAspect="1"/>
            </p:cNvSpPr>
            <p:nvPr/>
          </p:nvSpPr>
          <p:spPr>
            <a:xfrm>
              <a:off x="6103821" y="254481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Oval 114"/>
            <p:cNvSpPr>
              <a:spLocks noChangeAspect="1"/>
            </p:cNvSpPr>
            <p:nvPr/>
          </p:nvSpPr>
          <p:spPr>
            <a:xfrm>
              <a:off x="6462121" y="2762041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Oval 115"/>
            <p:cNvSpPr>
              <a:spLocks noChangeAspect="1"/>
            </p:cNvSpPr>
            <p:nvPr/>
          </p:nvSpPr>
          <p:spPr>
            <a:xfrm>
              <a:off x="6327312" y="3210835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5686778" y="3434014"/>
              <a:ext cx="101822" cy="10182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Oval 117"/>
            <p:cNvSpPr>
              <a:spLocks noChangeAspect="1"/>
            </p:cNvSpPr>
            <p:nvPr/>
          </p:nvSpPr>
          <p:spPr>
            <a:xfrm>
              <a:off x="6196862" y="3546740"/>
              <a:ext cx="66207" cy="662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Oval 118"/>
            <p:cNvSpPr>
              <a:spLocks noChangeAspect="1"/>
            </p:cNvSpPr>
            <p:nvPr/>
          </p:nvSpPr>
          <p:spPr>
            <a:xfrm>
              <a:off x="5792191" y="3805077"/>
              <a:ext cx="66207" cy="6620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887726" y="5114703"/>
            <a:ext cx="1095992" cy="1002650"/>
            <a:chOff x="5408480" y="4511869"/>
            <a:chExt cx="1134411" cy="1037797"/>
          </a:xfrm>
          <a:solidFill>
            <a:schemeClr val="bg1">
              <a:lumMod val="75000"/>
            </a:schemeClr>
          </a:solidFill>
        </p:grpSpPr>
        <p:sp>
          <p:nvSpPr>
            <p:cNvPr id="82" name="Freeform 81"/>
            <p:cNvSpPr/>
            <p:nvPr/>
          </p:nvSpPr>
          <p:spPr>
            <a:xfrm>
              <a:off x="5464289" y="4511869"/>
              <a:ext cx="1028142" cy="964410"/>
            </a:xfrm>
            <a:custGeom>
              <a:avLst/>
              <a:gdLst>
                <a:gd name="connsiteX0" fmla="*/ 0 w 672200"/>
                <a:gd name="connsiteY0" fmla="*/ 0 h 630649"/>
                <a:gd name="connsiteX1" fmla="*/ 671846 w 672200"/>
                <a:gd name="connsiteY1" fmla="*/ 0 h 630649"/>
                <a:gd name="connsiteX2" fmla="*/ 672200 w 672200"/>
                <a:gd name="connsiteY2" fmla="*/ 32054 h 630649"/>
                <a:gd name="connsiteX3" fmla="*/ 657576 w 672200"/>
                <a:gd name="connsiteY3" fmla="*/ 470997 h 630649"/>
                <a:gd name="connsiteX4" fmla="*/ 493887 w 672200"/>
                <a:gd name="connsiteY4" fmla="*/ 626220 h 630649"/>
                <a:gd name="connsiteX5" fmla="*/ 200376 w 672200"/>
                <a:gd name="connsiteY5" fmla="*/ 629042 h 630649"/>
                <a:gd name="connsiteX6" fmla="*/ 31043 w 672200"/>
                <a:gd name="connsiteY6" fmla="*/ 487931 h 630649"/>
                <a:gd name="connsiteX7" fmla="*/ 213 w 672200"/>
                <a:gd name="connsiteY7" fmla="*/ 53019 h 630649"/>
                <a:gd name="connsiteX0" fmla="*/ 0 w 672200"/>
                <a:gd name="connsiteY0" fmla="*/ 0 h 630649"/>
                <a:gd name="connsiteX1" fmla="*/ 671846 w 672200"/>
                <a:gd name="connsiteY1" fmla="*/ 0 h 630649"/>
                <a:gd name="connsiteX2" fmla="*/ 672200 w 672200"/>
                <a:gd name="connsiteY2" fmla="*/ 32054 h 630649"/>
                <a:gd name="connsiteX3" fmla="*/ 657576 w 672200"/>
                <a:gd name="connsiteY3" fmla="*/ 470997 h 630649"/>
                <a:gd name="connsiteX4" fmla="*/ 493887 w 672200"/>
                <a:gd name="connsiteY4" fmla="*/ 626220 h 630649"/>
                <a:gd name="connsiteX5" fmla="*/ 200376 w 672200"/>
                <a:gd name="connsiteY5" fmla="*/ 629042 h 630649"/>
                <a:gd name="connsiteX6" fmla="*/ 31043 w 672200"/>
                <a:gd name="connsiteY6" fmla="*/ 487931 h 630649"/>
                <a:gd name="connsiteX7" fmla="*/ 231194 w 672200"/>
                <a:gd name="connsiteY7" fmla="*/ 129219 h 630649"/>
                <a:gd name="connsiteX8" fmla="*/ 0 w 672200"/>
                <a:gd name="connsiteY8" fmla="*/ 0 h 630649"/>
                <a:gd name="connsiteX0" fmla="*/ 46884 w 719084"/>
                <a:gd name="connsiteY0" fmla="*/ 0 h 630649"/>
                <a:gd name="connsiteX1" fmla="*/ 718730 w 719084"/>
                <a:gd name="connsiteY1" fmla="*/ 0 h 630649"/>
                <a:gd name="connsiteX2" fmla="*/ 719084 w 719084"/>
                <a:gd name="connsiteY2" fmla="*/ 32054 h 630649"/>
                <a:gd name="connsiteX3" fmla="*/ 704460 w 719084"/>
                <a:gd name="connsiteY3" fmla="*/ 470997 h 630649"/>
                <a:gd name="connsiteX4" fmla="*/ 540771 w 719084"/>
                <a:gd name="connsiteY4" fmla="*/ 626220 h 630649"/>
                <a:gd name="connsiteX5" fmla="*/ 247260 w 719084"/>
                <a:gd name="connsiteY5" fmla="*/ 629042 h 630649"/>
                <a:gd name="connsiteX6" fmla="*/ 77927 w 719084"/>
                <a:gd name="connsiteY6" fmla="*/ 487931 h 630649"/>
                <a:gd name="connsiteX7" fmla="*/ 46884 w 719084"/>
                <a:gd name="connsiteY7" fmla="*/ 0 h 630649"/>
                <a:gd name="connsiteX0" fmla="*/ 756 w 672956"/>
                <a:gd name="connsiteY0" fmla="*/ 0 h 630649"/>
                <a:gd name="connsiteX1" fmla="*/ 672602 w 672956"/>
                <a:gd name="connsiteY1" fmla="*/ 0 h 630649"/>
                <a:gd name="connsiteX2" fmla="*/ 672956 w 672956"/>
                <a:gd name="connsiteY2" fmla="*/ 32054 h 630649"/>
                <a:gd name="connsiteX3" fmla="*/ 658332 w 672956"/>
                <a:gd name="connsiteY3" fmla="*/ 470997 h 630649"/>
                <a:gd name="connsiteX4" fmla="*/ 494643 w 672956"/>
                <a:gd name="connsiteY4" fmla="*/ 626220 h 630649"/>
                <a:gd name="connsiteX5" fmla="*/ 201132 w 672956"/>
                <a:gd name="connsiteY5" fmla="*/ 629042 h 630649"/>
                <a:gd name="connsiteX6" fmla="*/ 31799 w 672956"/>
                <a:gd name="connsiteY6" fmla="*/ 487931 h 630649"/>
                <a:gd name="connsiteX7" fmla="*/ 756 w 672956"/>
                <a:gd name="connsiteY7" fmla="*/ 0 h 630649"/>
                <a:gd name="connsiteX0" fmla="*/ 124 w 672324"/>
                <a:gd name="connsiteY0" fmla="*/ 0 h 630649"/>
                <a:gd name="connsiteX1" fmla="*/ 671970 w 672324"/>
                <a:gd name="connsiteY1" fmla="*/ 0 h 630649"/>
                <a:gd name="connsiteX2" fmla="*/ 672324 w 672324"/>
                <a:gd name="connsiteY2" fmla="*/ 32054 h 630649"/>
                <a:gd name="connsiteX3" fmla="*/ 657700 w 672324"/>
                <a:gd name="connsiteY3" fmla="*/ 470997 h 630649"/>
                <a:gd name="connsiteX4" fmla="*/ 494011 w 672324"/>
                <a:gd name="connsiteY4" fmla="*/ 626220 h 630649"/>
                <a:gd name="connsiteX5" fmla="*/ 200500 w 672324"/>
                <a:gd name="connsiteY5" fmla="*/ 629042 h 630649"/>
                <a:gd name="connsiteX6" fmla="*/ 31167 w 672324"/>
                <a:gd name="connsiteY6" fmla="*/ 487931 h 630649"/>
                <a:gd name="connsiteX7" fmla="*/ 124 w 672324"/>
                <a:gd name="connsiteY7" fmla="*/ 0 h 63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72324" h="630649">
                  <a:moveTo>
                    <a:pt x="124" y="0"/>
                  </a:moveTo>
                  <a:lnTo>
                    <a:pt x="671970" y="0"/>
                  </a:lnTo>
                  <a:lnTo>
                    <a:pt x="672324" y="32054"/>
                  </a:lnTo>
                  <a:cubicBezTo>
                    <a:pt x="671950" y="155680"/>
                    <a:pt x="661404" y="375100"/>
                    <a:pt x="657700" y="470997"/>
                  </a:cubicBezTo>
                  <a:cubicBezTo>
                    <a:pt x="594200" y="541082"/>
                    <a:pt x="561744" y="571657"/>
                    <a:pt x="494011" y="626220"/>
                  </a:cubicBezTo>
                  <a:cubicBezTo>
                    <a:pt x="406522" y="621517"/>
                    <a:pt x="294575" y="635157"/>
                    <a:pt x="200500" y="629042"/>
                  </a:cubicBezTo>
                  <a:cubicBezTo>
                    <a:pt x="134647" y="580594"/>
                    <a:pt x="89963" y="547669"/>
                    <a:pt x="31167" y="487931"/>
                  </a:cubicBezTo>
                  <a:cubicBezTo>
                    <a:pt x="21583" y="380710"/>
                    <a:pt x="-1901" y="109897"/>
                    <a:pt x="12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ounded Rectangle 82"/>
            <p:cNvSpPr/>
            <p:nvPr/>
          </p:nvSpPr>
          <p:spPr>
            <a:xfrm>
              <a:off x="5408480" y="4647679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5408480" y="4781032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Rounded Rectangle 84"/>
            <p:cNvSpPr/>
            <p:nvPr/>
          </p:nvSpPr>
          <p:spPr>
            <a:xfrm>
              <a:off x="5408480" y="4925056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5408480" y="5065557"/>
              <a:ext cx="1134411" cy="10726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5806853" y="5368691"/>
              <a:ext cx="371880" cy="18097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  </a:t>
              </a:r>
              <a:endParaRPr lang="id-ID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8" name="Text Placeholder 32"/>
          <p:cNvSpPr txBox="1">
            <a:spLocks/>
          </p:cNvSpPr>
          <p:nvPr/>
        </p:nvSpPr>
        <p:spPr>
          <a:xfrm>
            <a:off x="2239186" y="3388008"/>
            <a:ext cx="175900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9" name="Text Placeholder 33"/>
          <p:cNvSpPr txBox="1">
            <a:spLocks/>
          </p:cNvSpPr>
          <p:nvPr/>
        </p:nvSpPr>
        <p:spPr>
          <a:xfrm>
            <a:off x="2239188" y="3133674"/>
            <a:ext cx="1594446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2691081" y="2299518"/>
            <a:ext cx="683400" cy="6834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1" name="Elbow Connector 40"/>
          <p:cNvCxnSpPr/>
          <p:nvPr/>
        </p:nvCxnSpPr>
        <p:spPr>
          <a:xfrm rot="10800000" flipV="1">
            <a:off x="3195076" y="3207740"/>
            <a:ext cx="1920192" cy="1832150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10800000">
            <a:off x="3535478" y="2648999"/>
            <a:ext cx="1723376" cy="1233594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32"/>
          <p:cNvSpPr txBox="1">
            <a:spLocks/>
          </p:cNvSpPr>
          <p:nvPr/>
        </p:nvSpPr>
        <p:spPr>
          <a:xfrm flipH="1">
            <a:off x="9083258" y="3415244"/>
            <a:ext cx="175900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4" name="Text Placeholder 33"/>
          <p:cNvSpPr txBox="1">
            <a:spLocks/>
          </p:cNvSpPr>
          <p:nvPr/>
        </p:nvSpPr>
        <p:spPr>
          <a:xfrm flipH="1">
            <a:off x="9083260" y="3160912"/>
            <a:ext cx="1594446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Oval 44"/>
          <p:cNvSpPr>
            <a:spLocks noChangeAspect="1"/>
          </p:cNvSpPr>
          <p:nvPr/>
        </p:nvSpPr>
        <p:spPr>
          <a:xfrm flipH="1">
            <a:off x="9538783" y="2355311"/>
            <a:ext cx="683400" cy="6834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6" name="Elbow Connector 45"/>
          <p:cNvCxnSpPr/>
          <p:nvPr/>
        </p:nvCxnSpPr>
        <p:spPr>
          <a:xfrm>
            <a:off x="7738794" y="3579611"/>
            <a:ext cx="2153338" cy="1384619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/>
          <p:nvPr/>
        </p:nvCxnSpPr>
        <p:spPr>
          <a:xfrm flipV="1">
            <a:off x="7304501" y="2707809"/>
            <a:ext cx="2068338" cy="1769603"/>
          </a:xfrm>
          <a:prstGeom prst="bentConnector3">
            <a:avLst>
              <a:gd name="adj1" fmla="val 50000"/>
            </a:avLst>
          </a:prstGeom>
          <a:ln w="635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Placeholder 32"/>
          <p:cNvSpPr txBox="1">
            <a:spLocks/>
          </p:cNvSpPr>
          <p:nvPr/>
        </p:nvSpPr>
        <p:spPr>
          <a:xfrm>
            <a:off x="1914998" y="5792623"/>
            <a:ext cx="175900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77" name="Text Placeholder 33"/>
          <p:cNvSpPr txBox="1">
            <a:spLocks/>
          </p:cNvSpPr>
          <p:nvPr/>
        </p:nvSpPr>
        <p:spPr>
          <a:xfrm>
            <a:off x="1915000" y="5538289"/>
            <a:ext cx="1594446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Oval 77"/>
          <p:cNvSpPr>
            <a:spLocks noChangeAspect="1"/>
          </p:cNvSpPr>
          <p:nvPr/>
        </p:nvSpPr>
        <p:spPr>
          <a:xfrm>
            <a:off x="2367216" y="4701993"/>
            <a:ext cx="683400" cy="6834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32"/>
          <p:cNvSpPr txBox="1">
            <a:spLocks/>
          </p:cNvSpPr>
          <p:nvPr/>
        </p:nvSpPr>
        <p:spPr>
          <a:xfrm>
            <a:off x="9601360" y="5686213"/>
            <a:ext cx="1759003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0" name="Text Placeholder 33"/>
          <p:cNvSpPr txBox="1">
            <a:spLocks/>
          </p:cNvSpPr>
          <p:nvPr/>
        </p:nvSpPr>
        <p:spPr>
          <a:xfrm>
            <a:off x="9601362" y="5431879"/>
            <a:ext cx="1594446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>
            <a:spLocks noChangeAspect="1"/>
          </p:cNvSpPr>
          <p:nvPr/>
        </p:nvSpPr>
        <p:spPr>
          <a:xfrm>
            <a:off x="10056885" y="4619299"/>
            <a:ext cx="683400" cy="6834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5" name="Oval 204"/>
          <p:cNvSpPr>
            <a:spLocks noChangeAspect="1"/>
          </p:cNvSpPr>
          <p:nvPr/>
        </p:nvSpPr>
        <p:spPr>
          <a:xfrm>
            <a:off x="7388183" y="3458594"/>
            <a:ext cx="243465" cy="24346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6" name="Oval 205"/>
          <p:cNvSpPr>
            <a:spLocks noChangeAspect="1"/>
          </p:cNvSpPr>
          <p:nvPr/>
        </p:nvSpPr>
        <p:spPr>
          <a:xfrm>
            <a:off x="6973887" y="4366501"/>
            <a:ext cx="243465" cy="24346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7" name="Oval 206"/>
          <p:cNvSpPr>
            <a:spLocks noChangeAspect="1"/>
          </p:cNvSpPr>
          <p:nvPr/>
        </p:nvSpPr>
        <p:spPr>
          <a:xfrm>
            <a:off x="5367261" y="3772277"/>
            <a:ext cx="228479" cy="22847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8" name="Oval 207"/>
          <p:cNvSpPr>
            <a:spLocks noChangeAspect="1"/>
          </p:cNvSpPr>
          <p:nvPr/>
        </p:nvSpPr>
        <p:spPr>
          <a:xfrm>
            <a:off x="5223159" y="3104522"/>
            <a:ext cx="229553" cy="229553"/>
          </a:xfrm>
          <a:prstGeom prst="ellipse">
            <a:avLst/>
          </a:prstGeom>
          <a:solidFill>
            <a:schemeClr val="accent1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7" name="任意多边形 196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8" name="任意多边形 197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9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91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 animBg="1"/>
      <p:bldP spid="43" grpId="0"/>
      <p:bldP spid="44" grpId="0"/>
      <p:bldP spid="45" grpId="0" animBg="1"/>
      <p:bldP spid="48" grpId="0"/>
      <p:bldP spid="77" grpId="0"/>
      <p:bldP spid="78" grpId="0" animBg="1"/>
      <p:bldP spid="79" grpId="0"/>
      <p:bldP spid="80" grpId="0"/>
      <p:bldP spid="81" grpId="0" animBg="1"/>
      <p:bldP spid="205" grpId="0" animBg="1"/>
      <p:bldP spid="206" grpId="0" animBg="1"/>
      <p:bldP spid="207" grpId="0" animBg="1"/>
      <p:bldP spid="20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lor 1"/>
          <p:cNvSpPr>
            <a:spLocks/>
          </p:cNvSpPr>
          <p:nvPr/>
        </p:nvSpPr>
        <p:spPr bwMode="auto">
          <a:xfrm>
            <a:off x="10047554" y="1755097"/>
            <a:ext cx="3549389" cy="2108857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7" name="Color 3"/>
          <p:cNvSpPr>
            <a:spLocks/>
          </p:cNvSpPr>
          <p:nvPr/>
        </p:nvSpPr>
        <p:spPr bwMode="auto">
          <a:xfrm>
            <a:off x="6082667" y="1755097"/>
            <a:ext cx="3547428" cy="2108857"/>
          </a:xfrm>
          <a:custGeom>
            <a:avLst/>
            <a:gdLst>
              <a:gd name="T0" fmla="*/ 766 w 766"/>
              <a:gd name="T1" fmla="*/ 0 h 453"/>
              <a:gd name="T2" fmla="*/ 669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2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69" y="85"/>
                </a:cubicBezTo>
                <a:cubicBezTo>
                  <a:pt x="622" y="161"/>
                  <a:pt x="494" y="357"/>
                  <a:pt x="470" y="390"/>
                </a:cubicBezTo>
                <a:cubicBezTo>
                  <a:pt x="441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4" y="428"/>
                  <a:pt x="133" y="390"/>
                </a:cubicBezTo>
                <a:cubicBezTo>
                  <a:pt x="157" y="357"/>
                  <a:pt x="285" y="161"/>
                  <a:pt x="332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8" name="Color 2"/>
          <p:cNvSpPr>
            <a:spLocks/>
          </p:cNvSpPr>
          <p:nvPr/>
        </p:nvSpPr>
        <p:spPr bwMode="auto">
          <a:xfrm>
            <a:off x="8064131" y="1755097"/>
            <a:ext cx="3545469" cy="2108857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5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19" name="Color 5"/>
          <p:cNvSpPr>
            <a:spLocks/>
          </p:cNvSpPr>
          <p:nvPr/>
        </p:nvSpPr>
        <p:spPr bwMode="auto">
          <a:xfrm>
            <a:off x="2109938" y="1755097"/>
            <a:ext cx="3549389" cy="2108857"/>
          </a:xfrm>
          <a:custGeom>
            <a:avLst/>
            <a:gdLst>
              <a:gd name="T0" fmla="*/ 766 w 766"/>
              <a:gd name="T1" fmla="*/ 0 h 453"/>
              <a:gd name="T2" fmla="*/ 670 w 766"/>
              <a:gd name="T3" fmla="*/ 85 h 453"/>
              <a:gd name="T4" fmla="*/ 470 w 766"/>
              <a:gd name="T5" fmla="*/ 390 h 453"/>
              <a:gd name="T6" fmla="*/ 337 w 766"/>
              <a:gd name="T7" fmla="*/ 453 h 453"/>
              <a:gd name="T8" fmla="*/ 0 w 766"/>
              <a:gd name="T9" fmla="*/ 453 h 453"/>
              <a:gd name="T10" fmla="*/ 133 w 766"/>
              <a:gd name="T11" fmla="*/ 390 h 453"/>
              <a:gd name="T12" fmla="*/ 333 w 766"/>
              <a:gd name="T13" fmla="*/ 85 h 453"/>
              <a:gd name="T14" fmla="*/ 429 w 766"/>
              <a:gd name="T15" fmla="*/ 0 h 453"/>
              <a:gd name="T16" fmla="*/ 766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766" y="0"/>
                </a:moveTo>
                <a:cubicBezTo>
                  <a:pt x="766" y="0"/>
                  <a:pt x="720" y="3"/>
                  <a:pt x="670" y="85"/>
                </a:cubicBezTo>
                <a:cubicBezTo>
                  <a:pt x="623" y="161"/>
                  <a:pt x="495" y="357"/>
                  <a:pt x="470" y="390"/>
                </a:cubicBezTo>
                <a:cubicBezTo>
                  <a:pt x="442" y="428"/>
                  <a:pt x="406" y="453"/>
                  <a:pt x="337" y="453"/>
                </a:cubicBezTo>
                <a:cubicBezTo>
                  <a:pt x="0" y="453"/>
                  <a:pt x="0" y="453"/>
                  <a:pt x="0" y="453"/>
                </a:cubicBezTo>
                <a:cubicBezTo>
                  <a:pt x="69" y="453"/>
                  <a:pt x="105" y="428"/>
                  <a:pt x="133" y="390"/>
                </a:cubicBezTo>
                <a:cubicBezTo>
                  <a:pt x="158" y="357"/>
                  <a:pt x="286" y="161"/>
                  <a:pt x="333" y="85"/>
                </a:cubicBezTo>
                <a:cubicBezTo>
                  <a:pt x="383" y="3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0" name="Color 4"/>
          <p:cNvSpPr>
            <a:spLocks/>
          </p:cNvSpPr>
          <p:nvPr/>
        </p:nvSpPr>
        <p:spPr bwMode="auto">
          <a:xfrm>
            <a:off x="4093364" y="1755097"/>
            <a:ext cx="3549389" cy="2108857"/>
          </a:xfrm>
          <a:custGeom>
            <a:avLst/>
            <a:gdLst>
              <a:gd name="T0" fmla="*/ 0 w 766"/>
              <a:gd name="T1" fmla="*/ 0 h 453"/>
              <a:gd name="T2" fmla="*/ 96 w 766"/>
              <a:gd name="T3" fmla="*/ 85 h 453"/>
              <a:gd name="T4" fmla="*/ 296 w 766"/>
              <a:gd name="T5" fmla="*/ 390 h 453"/>
              <a:gd name="T6" fmla="*/ 429 w 766"/>
              <a:gd name="T7" fmla="*/ 453 h 453"/>
              <a:gd name="T8" fmla="*/ 766 w 766"/>
              <a:gd name="T9" fmla="*/ 453 h 453"/>
              <a:gd name="T10" fmla="*/ 633 w 766"/>
              <a:gd name="T11" fmla="*/ 390 h 453"/>
              <a:gd name="T12" fmla="*/ 433 w 766"/>
              <a:gd name="T13" fmla="*/ 85 h 453"/>
              <a:gd name="T14" fmla="*/ 337 w 766"/>
              <a:gd name="T15" fmla="*/ 0 h 453"/>
              <a:gd name="T16" fmla="*/ 0 w 766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6" y="390"/>
                </a:cubicBezTo>
                <a:cubicBezTo>
                  <a:pt x="324" y="428"/>
                  <a:pt x="360" y="453"/>
                  <a:pt x="429" y="453"/>
                </a:cubicBezTo>
                <a:cubicBezTo>
                  <a:pt x="766" y="453"/>
                  <a:pt x="766" y="453"/>
                  <a:pt x="766" y="453"/>
                </a:cubicBezTo>
                <a:cubicBezTo>
                  <a:pt x="697" y="453"/>
                  <a:pt x="661" y="428"/>
                  <a:pt x="633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1" name="Side Color"/>
          <p:cNvSpPr>
            <a:spLocks/>
          </p:cNvSpPr>
          <p:nvPr/>
        </p:nvSpPr>
        <p:spPr bwMode="auto">
          <a:xfrm>
            <a:off x="-1854961" y="1755082"/>
            <a:ext cx="3549388" cy="1252380"/>
          </a:xfrm>
          <a:custGeom>
            <a:avLst/>
            <a:gdLst>
              <a:gd name="T0" fmla="*/ 766 w 766"/>
              <a:gd name="T1" fmla="*/ 0 h 269"/>
              <a:gd name="T2" fmla="*/ 670 w 766"/>
              <a:gd name="T3" fmla="*/ 50 h 269"/>
              <a:gd name="T4" fmla="*/ 470 w 766"/>
              <a:gd name="T5" fmla="*/ 232 h 269"/>
              <a:gd name="T6" fmla="*/ 337 w 766"/>
              <a:gd name="T7" fmla="*/ 269 h 269"/>
              <a:gd name="T8" fmla="*/ 0 w 766"/>
              <a:gd name="T9" fmla="*/ 269 h 269"/>
              <a:gd name="T10" fmla="*/ 133 w 766"/>
              <a:gd name="T11" fmla="*/ 232 h 269"/>
              <a:gd name="T12" fmla="*/ 332 w 766"/>
              <a:gd name="T13" fmla="*/ 50 h 269"/>
              <a:gd name="T14" fmla="*/ 429 w 766"/>
              <a:gd name="T15" fmla="*/ 0 h 269"/>
              <a:gd name="T16" fmla="*/ 766 w 766"/>
              <a:gd name="T17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6" h="269">
                <a:moveTo>
                  <a:pt x="766" y="0"/>
                </a:moveTo>
                <a:cubicBezTo>
                  <a:pt x="766" y="0"/>
                  <a:pt x="720" y="1"/>
                  <a:pt x="670" y="50"/>
                </a:cubicBezTo>
                <a:cubicBezTo>
                  <a:pt x="623" y="96"/>
                  <a:pt x="495" y="212"/>
                  <a:pt x="470" y="232"/>
                </a:cubicBezTo>
                <a:cubicBezTo>
                  <a:pt x="442" y="255"/>
                  <a:pt x="406" y="269"/>
                  <a:pt x="337" y="269"/>
                </a:cubicBezTo>
                <a:cubicBezTo>
                  <a:pt x="0" y="269"/>
                  <a:pt x="0" y="269"/>
                  <a:pt x="0" y="269"/>
                </a:cubicBezTo>
                <a:cubicBezTo>
                  <a:pt x="69" y="269"/>
                  <a:pt x="104" y="255"/>
                  <a:pt x="133" y="232"/>
                </a:cubicBezTo>
                <a:cubicBezTo>
                  <a:pt x="158" y="212"/>
                  <a:pt x="285" y="96"/>
                  <a:pt x="332" y="50"/>
                </a:cubicBezTo>
                <a:cubicBezTo>
                  <a:pt x="383" y="1"/>
                  <a:pt x="429" y="0"/>
                  <a:pt x="429" y="0"/>
                </a:cubicBezTo>
                <a:lnTo>
                  <a:pt x="766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2" name="Color 6"/>
          <p:cNvSpPr>
            <a:spLocks/>
          </p:cNvSpPr>
          <p:nvPr/>
        </p:nvSpPr>
        <p:spPr bwMode="auto">
          <a:xfrm>
            <a:off x="128470" y="1755094"/>
            <a:ext cx="3543508" cy="2108857"/>
          </a:xfrm>
          <a:custGeom>
            <a:avLst/>
            <a:gdLst>
              <a:gd name="T0" fmla="*/ 0 w 765"/>
              <a:gd name="T1" fmla="*/ 0 h 453"/>
              <a:gd name="T2" fmla="*/ 96 w 765"/>
              <a:gd name="T3" fmla="*/ 85 h 453"/>
              <a:gd name="T4" fmla="*/ 295 w 765"/>
              <a:gd name="T5" fmla="*/ 390 h 453"/>
              <a:gd name="T6" fmla="*/ 428 w 765"/>
              <a:gd name="T7" fmla="*/ 453 h 453"/>
              <a:gd name="T8" fmla="*/ 765 w 765"/>
              <a:gd name="T9" fmla="*/ 453 h 453"/>
              <a:gd name="T10" fmla="*/ 632 w 765"/>
              <a:gd name="T11" fmla="*/ 390 h 453"/>
              <a:gd name="T12" fmla="*/ 433 w 765"/>
              <a:gd name="T13" fmla="*/ 85 h 453"/>
              <a:gd name="T14" fmla="*/ 337 w 765"/>
              <a:gd name="T15" fmla="*/ 0 h 453"/>
              <a:gd name="T16" fmla="*/ 0 w 765"/>
              <a:gd name="T17" fmla="*/ 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65" h="453">
                <a:moveTo>
                  <a:pt x="0" y="0"/>
                </a:moveTo>
                <a:cubicBezTo>
                  <a:pt x="0" y="0"/>
                  <a:pt x="46" y="3"/>
                  <a:pt x="96" y="85"/>
                </a:cubicBezTo>
                <a:cubicBezTo>
                  <a:pt x="143" y="161"/>
                  <a:pt x="271" y="357"/>
                  <a:pt x="295" y="390"/>
                </a:cubicBezTo>
                <a:cubicBezTo>
                  <a:pt x="324" y="428"/>
                  <a:pt x="359" y="453"/>
                  <a:pt x="428" y="453"/>
                </a:cubicBezTo>
                <a:cubicBezTo>
                  <a:pt x="765" y="453"/>
                  <a:pt x="765" y="453"/>
                  <a:pt x="765" y="453"/>
                </a:cubicBezTo>
                <a:cubicBezTo>
                  <a:pt x="696" y="453"/>
                  <a:pt x="661" y="428"/>
                  <a:pt x="632" y="390"/>
                </a:cubicBezTo>
                <a:cubicBezTo>
                  <a:pt x="608" y="357"/>
                  <a:pt x="480" y="161"/>
                  <a:pt x="433" y="85"/>
                </a:cubicBezTo>
                <a:cubicBezTo>
                  <a:pt x="383" y="3"/>
                  <a:pt x="337" y="0"/>
                  <a:pt x="3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8520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65172" y="3935642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18709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48713" y="3935640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45969" y="1406545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080910" y="3935640"/>
            <a:ext cx="1436291" cy="27001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eague Gothic Regular"/>
                <a:sym typeface="Arial" panose="020B0604020202020204" pitchFamily="34" charset="0"/>
              </a:rPr>
              <a:t>请替换文字内容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eague Gothic Regular"/>
              <a:sym typeface="Arial" panose="020B0604020202020204" pitchFamily="34" charset="0"/>
            </a:endParaRP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2639402" y="4597855"/>
            <a:ext cx="2061781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2639402" y="4926262"/>
            <a:ext cx="2896146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4" name="Rounded Rectangle 11"/>
          <p:cNvSpPr>
            <a:spLocks noChangeAspect="1"/>
          </p:cNvSpPr>
          <p:nvPr/>
        </p:nvSpPr>
        <p:spPr>
          <a:xfrm>
            <a:off x="1731792" y="4611841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7"/>
          <p:cNvSpPr txBox="1">
            <a:spLocks/>
          </p:cNvSpPr>
          <p:nvPr/>
        </p:nvSpPr>
        <p:spPr>
          <a:xfrm>
            <a:off x="1792674" y="4708111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8084161" y="4612943"/>
            <a:ext cx="2899548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8084161" y="4941351"/>
            <a:ext cx="2899548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7182829" y="4626930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7243710" y="4723200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2688521" y="5917031"/>
            <a:ext cx="2896146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2688521" y="6245438"/>
            <a:ext cx="2896146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1792674" y="5931018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1853555" y="6027287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8084161" y="5932120"/>
            <a:ext cx="2899548" cy="236219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8084161" y="6260527"/>
            <a:ext cx="2899548" cy="28187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7188313" y="5946107"/>
            <a:ext cx="759275" cy="76001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7249194" y="6042376"/>
            <a:ext cx="614632" cy="507229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0" name="任意多边形 49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任意多边形 50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63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  <p:bldP spid="27" grpId="0"/>
      <p:bldP spid="30" grpId="0"/>
      <p:bldP spid="33" grpId="0"/>
      <p:bldP spid="36" grpId="0"/>
      <p:bldP spid="39" grpId="0"/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48"/>
          <p:cNvSpPr txBox="1"/>
          <p:nvPr/>
        </p:nvSpPr>
        <p:spPr>
          <a:xfrm>
            <a:off x="5344184" y="2588271"/>
            <a:ext cx="396043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4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49"/>
          <p:cNvSpPr txBox="1"/>
          <p:nvPr/>
        </p:nvSpPr>
        <p:spPr>
          <a:xfrm>
            <a:off x="5344184" y="3403289"/>
            <a:ext cx="5183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255952" y="1951625"/>
            <a:ext cx="2196442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  <a:endParaRPr lang="zh-CN" altLang="en-US" sz="138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54" y="5397910"/>
            <a:ext cx="12858044" cy="1834739"/>
          </a:xfrm>
          <a:custGeom>
            <a:avLst/>
            <a:gdLst>
              <a:gd name="T0" fmla="*/ 1115 w 5702"/>
              <a:gd name="T1" fmla="*/ 0 h 1219"/>
              <a:gd name="T2" fmla="*/ 1277 w 5702"/>
              <a:gd name="T3" fmla="*/ 0 h 1219"/>
              <a:gd name="T4" fmla="*/ 1428 w 5702"/>
              <a:gd name="T5" fmla="*/ 2 h 1219"/>
              <a:gd name="T6" fmla="*/ 1569 w 5702"/>
              <a:gd name="T7" fmla="*/ 2 h 1219"/>
              <a:gd name="T8" fmla="*/ 1698 w 5702"/>
              <a:gd name="T9" fmla="*/ 4 h 1219"/>
              <a:gd name="T10" fmla="*/ 1816 w 5702"/>
              <a:gd name="T11" fmla="*/ 6 h 1219"/>
              <a:gd name="T12" fmla="*/ 1922 w 5702"/>
              <a:gd name="T13" fmla="*/ 7 h 1219"/>
              <a:gd name="T14" fmla="*/ 2018 w 5702"/>
              <a:gd name="T15" fmla="*/ 11 h 1219"/>
              <a:gd name="T16" fmla="*/ 2102 w 5702"/>
              <a:gd name="T17" fmla="*/ 14 h 1219"/>
              <a:gd name="T18" fmla="*/ 2201 w 5702"/>
              <a:gd name="T19" fmla="*/ 20 h 1219"/>
              <a:gd name="T20" fmla="*/ 2293 w 5702"/>
              <a:gd name="T21" fmla="*/ 32 h 1219"/>
              <a:gd name="T22" fmla="*/ 2375 w 5702"/>
              <a:gd name="T23" fmla="*/ 46 h 1219"/>
              <a:gd name="T24" fmla="*/ 2452 w 5702"/>
              <a:gd name="T25" fmla="*/ 63 h 1219"/>
              <a:gd name="T26" fmla="*/ 2518 w 5702"/>
              <a:gd name="T27" fmla="*/ 84 h 1219"/>
              <a:gd name="T28" fmla="*/ 2579 w 5702"/>
              <a:gd name="T29" fmla="*/ 107 h 1219"/>
              <a:gd name="T30" fmla="*/ 2633 w 5702"/>
              <a:gd name="T31" fmla="*/ 131 h 1219"/>
              <a:gd name="T32" fmla="*/ 2680 w 5702"/>
              <a:gd name="T33" fmla="*/ 157 h 1219"/>
              <a:gd name="T34" fmla="*/ 2722 w 5702"/>
              <a:gd name="T35" fmla="*/ 185 h 1219"/>
              <a:gd name="T36" fmla="*/ 2756 w 5702"/>
              <a:gd name="T37" fmla="*/ 213 h 1219"/>
              <a:gd name="T38" fmla="*/ 2788 w 5702"/>
              <a:gd name="T39" fmla="*/ 241 h 1219"/>
              <a:gd name="T40" fmla="*/ 2812 w 5702"/>
              <a:gd name="T41" fmla="*/ 269 h 1219"/>
              <a:gd name="T42" fmla="*/ 2835 w 5702"/>
              <a:gd name="T43" fmla="*/ 295 h 1219"/>
              <a:gd name="T44" fmla="*/ 2852 w 5702"/>
              <a:gd name="T45" fmla="*/ 319 h 1219"/>
              <a:gd name="T46" fmla="*/ 2868 w 5702"/>
              <a:gd name="T47" fmla="*/ 295 h 1219"/>
              <a:gd name="T48" fmla="*/ 2891 w 5702"/>
              <a:gd name="T49" fmla="*/ 269 h 1219"/>
              <a:gd name="T50" fmla="*/ 2915 w 5702"/>
              <a:gd name="T51" fmla="*/ 241 h 1219"/>
              <a:gd name="T52" fmla="*/ 2946 w 5702"/>
              <a:gd name="T53" fmla="*/ 213 h 1219"/>
              <a:gd name="T54" fmla="*/ 2981 w 5702"/>
              <a:gd name="T55" fmla="*/ 185 h 1219"/>
              <a:gd name="T56" fmla="*/ 3023 w 5702"/>
              <a:gd name="T57" fmla="*/ 157 h 1219"/>
              <a:gd name="T58" fmla="*/ 3070 w 5702"/>
              <a:gd name="T59" fmla="*/ 131 h 1219"/>
              <a:gd name="T60" fmla="*/ 3124 w 5702"/>
              <a:gd name="T61" fmla="*/ 107 h 1219"/>
              <a:gd name="T62" fmla="*/ 3185 w 5702"/>
              <a:gd name="T63" fmla="*/ 84 h 1219"/>
              <a:gd name="T64" fmla="*/ 3253 w 5702"/>
              <a:gd name="T65" fmla="*/ 63 h 1219"/>
              <a:gd name="T66" fmla="*/ 3328 w 5702"/>
              <a:gd name="T67" fmla="*/ 46 h 1219"/>
              <a:gd name="T68" fmla="*/ 3409 w 5702"/>
              <a:gd name="T69" fmla="*/ 32 h 1219"/>
              <a:gd name="T70" fmla="*/ 3502 w 5702"/>
              <a:gd name="T71" fmla="*/ 20 h 1219"/>
              <a:gd name="T72" fmla="*/ 3601 w 5702"/>
              <a:gd name="T73" fmla="*/ 14 h 1219"/>
              <a:gd name="T74" fmla="*/ 3684 w 5702"/>
              <a:gd name="T75" fmla="*/ 11 h 1219"/>
              <a:gd name="T76" fmla="*/ 3780 w 5702"/>
              <a:gd name="T77" fmla="*/ 7 h 1219"/>
              <a:gd name="T78" fmla="*/ 3886 w 5702"/>
              <a:gd name="T79" fmla="*/ 6 h 1219"/>
              <a:gd name="T80" fmla="*/ 4005 w 5702"/>
              <a:gd name="T81" fmla="*/ 4 h 1219"/>
              <a:gd name="T82" fmla="*/ 4134 w 5702"/>
              <a:gd name="T83" fmla="*/ 2 h 1219"/>
              <a:gd name="T84" fmla="*/ 4275 w 5702"/>
              <a:gd name="T85" fmla="*/ 2 h 1219"/>
              <a:gd name="T86" fmla="*/ 4426 w 5702"/>
              <a:gd name="T87" fmla="*/ 0 h 1219"/>
              <a:gd name="T88" fmla="*/ 4588 w 5702"/>
              <a:gd name="T89" fmla="*/ 0 h 1219"/>
              <a:gd name="T90" fmla="*/ 4799 w 5702"/>
              <a:gd name="T91" fmla="*/ 0 h 1219"/>
              <a:gd name="T92" fmla="*/ 4999 w 5702"/>
              <a:gd name="T93" fmla="*/ 2 h 1219"/>
              <a:gd name="T94" fmla="*/ 5189 w 5702"/>
              <a:gd name="T95" fmla="*/ 4 h 1219"/>
              <a:gd name="T96" fmla="*/ 5368 w 5702"/>
              <a:gd name="T97" fmla="*/ 6 h 1219"/>
              <a:gd name="T98" fmla="*/ 5541 w 5702"/>
              <a:gd name="T99" fmla="*/ 7 h 1219"/>
              <a:gd name="T100" fmla="*/ 5702 w 5702"/>
              <a:gd name="T101" fmla="*/ 9 h 1219"/>
              <a:gd name="T102" fmla="*/ 5702 w 5702"/>
              <a:gd name="T103" fmla="*/ 1219 h 1219"/>
              <a:gd name="T104" fmla="*/ 0 w 5702"/>
              <a:gd name="T105" fmla="*/ 1219 h 1219"/>
              <a:gd name="T106" fmla="*/ 0 w 5702"/>
              <a:gd name="T107" fmla="*/ 9 h 1219"/>
              <a:gd name="T108" fmla="*/ 164 w 5702"/>
              <a:gd name="T109" fmla="*/ 7 h 1219"/>
              <a:gd name="T110" fmla="*/ 335 w 5702"/>
              <a:gd name="T111" fmla="*/ 6 h 1219"/>
              <a:gd name="T112" fmla="*/ 514 w 5702"/>
              <a:gd name="T113" fmla="*/ 4 h 1219"/>
              <a:gd name="T114" fmla="*/ 704 w 5702"/>
              <a:gd name="T115" fmla="*/ 2 h 1219"/>
              <a:gd name="T116" fmla="*/ 904 w 5702"/>
              <a:gd name="T117" fmla="*/ 0 h 1219"/>
              <a:gd name="T118" fmla="*/ 1115 w 5702"/>
              <a:gd name="T119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02" h="1219">
                <a:moveTo>
                  <a:pt x="1115" y="0"/>
                </a:moveTo>
                <a:lnTo>
                  <a:pt x="1277" y="0"/>
                </a:lnTo>
                <a:lnTo>
                  <a:pt x="1428" y="2"/>
                </a:lnTo>
                <a:lnTo>
                  <a:pt x="1569" y="2"/>
                </a:lnTo>
                <a:lnTo>
                  <a:pt x="1698" y="4"/>
                </a:lnTo>
                <a:lnTo>
                  <a:pt x="1816" y="6"/>
                </a:lnTo>
                <a:lnTo>
                  <a:pt x="1922" y="7"/>
                </a:lnTo>
                <a:lnTo>
                  <a:pt x="2018" y="11"/>
                </a:lnTo>
                <a:lnTo>
                  <a:pt x="2102" y="14"/>
                </a:lnTo>
                <a:lnTo>
                  <a:pt x="2201" y="20"/>
                </a:lnTo>
                <a:lnTo>
                  <a:pt x="2293" y="32"/>
                </a:lnTo>
                <a:lnTo>
                  <a:pt x="2375" y="46"/>
                </a:lnTo>
                <a:lnTo>
                  <a:pt x="2452" y="63"/>
                </a:lnTo>
                <a:lnTo>
                  <a:pt x="2518" y="84"/>
                </a:lnTo>
                <a:lnTo>
                  <a:pt x="2579" y="107"/>
                </a:lnTo>
                <a:lnTo>
                  <a:pt x="2633" y="131"/>
                </a:lnTo>
                <a:lnTo>
                  <a:pt x="2680" y="157"/>
                </a:lnTo>
                <a:lnTo>
                  <a:pt x="2722" y="185"/>
                </a:lnTo>
                <a:lnTo>
                  <a:pt x="2756" y="213"/>
                </a:lnTo>
                <a:lnTo>
                  <a:pt x="2788" y="241"/>
                </a:lnTo>
                <a:lnTo>
                  <a:pt x="2812" y="269"/>
                </a:lnTo>
                <a:lnTo>
                  <a:pt x="2835" y="295"/>
                </a:lnTo>
                <a:lnTo>
                  <a:pt x="2852" y="319"/>
                </a:lnTo>
                <a:lnTo>
                  <a:pt x="2868" y="295"/>
                </a:lnTo>
                <a:lnTo>
                  <a:pt x="2891" y="269"/>
                </a:lnTo>
                <a:lnTo>
                  <a:pt x="2915" y="241"/>
                </a:lnTo>
                <a:lnTo>
                  <a:pt x="2946" y="213"/>
                </a:lnTo>
                <a:lnTo>
                  <a:pt x="2981" y="185"/>
                </a:lnTo>
                <a:lnTo>
                  <a:pt x="3023" y="157"/>
                </a:lnTo>
                <a:lnTo>
                  <a:pt x="3070" y="131"/>
                </a:lnTo>
                <a:lnTo>
                  <a:pt x="3124" y="107"/>
                </a:lnTo>
                <a:lnTo>
                  <a:pt x="3185" y="84"/>
                </a:lnTo>
                <a:lnTo>
                  <a:pt x="3253" y="63"/>
                </a:lnTo>
                <a:lnTo>
                  <a:pt x="3328" y="46"/>
                </a:lnTo>
                <a:lnTo>
                  <a:pt x="3409" y="32"/>
                </a:lnTo>
                <a:lnTo>
                  <a:pt x="3502" y="20"/>
                </a:lnTo>
                <a:lnTo>
                  <a:pt x="3601" y="14"/>
                </a:lnTo>
                <a:lnTo>
                  <a:pt x="3684" y="11"/>
                </a:lnTo>
                <a:lnTo>
                  <a:pt x="3780" y="7"/>
                </a:lnTo>
                <a:lnTo>
                  <a:pt x="3886" y="6"/>
                </a:lnTo>
                <a:lnTo>
                  <a:pt x="4005" y="4"/>
                </a:lnTo>
                <a:lnTo>
                  <a:pt x="4134" y="2"/>
                </a:lnTo>
                <a:lnTo>
                  <a:pt x="4275" y="2"/>
                </a:lnTo>
                <a:lnTo>
                  <a:pt x="4426" y="0"/>
                </a:lnTo>
                <a:lnTo>
                  <a:pt x="4588" y="0"/>
                </a:lnTo>
                <a:lnTo>
                  <a:pt x="4799" y="0"/>
                </a:lnTo>
                <a:lnTo>
                  <a:pt x="4999" y="2"/>
                </a:lnTo>
                <a:lnTo>
                  <a:pt x="5189" y="4"/>
                </a:lnTo>
                <a:lnTo>
                  <a:pt x="5368" y="6"/>
                </a:lnTo>
                <a:lnTo>
                  <a:pt x="5541" y="7"/>
                </a:lnTo>
                <a:lnTo>
                  <a:pt x="5702" y="9"/>
                </a:lnTo>
                <a:lnTo>
                  <a:pt x="5702" y="1219"/>
                </a:lnTo>
                <a:lnTo>
                  <a:pt x="0" y="1219"/>
                </a:lnTo>
                <a:lnTo>
                  <a:pt x="0" y="9"/>
                </a:lnTo>
                <a:lnTo>
                  <a:pt x="164" y="7"/>
                </a:lnTo>
                <a:lnTo>
                  <a:pt x="335" y="6"/>
                </a:lnTo>
                <a:lnTo>
                  <a:pt x="514" y="4"/>
                </a:lnTo>
                <a:lnTo>
                  <a:pt x="704" y="2"/>
                </a:lnTo>
                <a:lnTo>
                  <a:pt x="904" y="0"/>
                </a:lnTo>
                <a:lnTo>
                  <a:pt x="1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" y="5128493"/>
            <a:ext cx="12858044" cy="593017"/>
          </a:xfrm>
          <a:custGeom>
            <a:avLst/>
            <a:gdLst>
              <a:gd name="T0" fmla="*/ 1184 w 5702"/>
              <a:gd name="T1" fmla="*/ 0 h 394"/>
              <a:gd name="T2" fmla="*/ 1492 w 5702"/>
              <a:gd name="T3" fmla="*/ 2 h 394"/>
              <a:gd name="T4" fmla="*/ 1754 w 5702"/>
              <a:gd name="T5" fmla="*/ 5 h 394"/>
              <a:gd name="T6" fmla="*/ 1968 w 5702"/>
              <a:gd name="T7" fmla="*/ 11 h 394"/>
              <a:gd name="T8" fmla="*/ 2156 w 5702"/>
              <a:gd name="T9" fmla="*/ 19 h 394"/>
              <a:gd name="T10" fmla="*/ 2333 w 5702"/>
              <a:gd name="T11" fmla="*/ 42 h 394"/>
              <a:gd name="T12" fmla="*/ 2480 w 5702"/>
              <a:gd name="T13" fmla="*/ 78 h 394"/>
              <a:gd name="T14" fmla="*/ 2598 w 5702"/>
              <a:gd name="T15" fmla="*/ 122 h 394"/>
              <a:gd name="T16" fmla="*/ 2690 w 5702"/>
              <a:gd name="T17" fmla="*/ 172 h 394"/>
              <a:gd name="T18" fmla="*/ 2763 w 5702"/>
              <a:gd name="T19" fmla="*/ 225 h 394"/>
              <a:gd name="T20" fmla="*/ 2816 w 5702"/>
              <a:gd name="T21" fmla="*/ 277 h 394"/>
              <a:gd name="T22" fmla="*/ 2852 w 5702"/>
              <a:gd name="T23" fmla="*/ 326 h 394"/>
              <a:gd name="T24" fmla="*/ 2887 w 5702"/>
              <a:gd name="T25" fmla="*/ 277 h 394"/>
              <a:gd name="T26" fmla="*/ 2939 w 5702"/>
              <a:gd name="T27" fmla="*/ 225 h 394"/>
              <a:gd name="T28" fmla="*/ 3012 w 5702"/>
              <a:gd name="T29" fmla="*/ 172 h 394"/>
              <a:gd name="T30" fmla="*/ 3105 w 5702"/>
              <a:gd name="T31" fmla="*/ 122 h 394"/>
              <a:gd name="T32" fmla="*/ 3223 w 5702"/>
              <a:gd name="T33" fmla="*/ 78 h 394"/>
              <a:gd name="T34" fmla="*/ 3369 w 5702"/>
              <a:gd name="T35" fmla="*/ 42 h 394"/>
              <a:gd name="T36" fmla="*/ 3547 w 5702"/>
              <a:gd name="T37" fmla="*/ 19 h 394"/>
              <a:gd name="T38" fmla="*/ 3735 w 5702"/>
              <a:gd name="T39" fmla="*/ 11 h 394"/>
              <a:gd name="T40" fmla="*/ 3949 w 5702"/>
              <a:gd name="T41" fmla="*/ 5 h 394"/>
              <a:gd name="T42" fmla="*/ 4210 w 5702"/>
              <a:gd name="T43" fmla="*/ 2 h 394"/>
              <a:gd name="T44" fmla="*/ 4519 w 5702"/>
              <a:gd name="T45" fmla="*/ 0 h 394"/>
              <a:gd name="T46" fmla="*/ 4907 w 5702"/>
              <a:gd name="T47" fmla="*/ 0 h 394"/>
              <a:gd name="T48" fmla="*/ 5318 w 5702"/>
              <a:gd name="T49" fmla="*/ 2 h 394"/>
              <a:gd name="T50" fmla="*/ 5702 w 5702"/>
              <a:gd name="T51" fmla="*/ 5 h 394"/>
              <a:gd name="T52" fmla="*/ 5513 w 5702"/>
              <a:gd name="T53" fmla="*/ 72 h 394"/>
              <a:gd name="T54" fmla="*/ 5116 w 5702"/>
              <a:gd name="T55" fmla="*/ 70 h 394"/>
              <a:gd name="T56" fmla="*/ 4689 w 5702"/>
              <a:gd name="T57" fmla="*/ 68 h 394"/>
              <a:gd name="T58" fmla="*/ 4358 w 5702"/>
              <a:gd name="T59" fmla="*/ 70 h 394"/>
              <a:gd name="T60" fmla="*/ 4073 w 5702"/>
              <a:gd name="T61" fmla="*/ 72 h 394"/>
              <a:gd name="T62" fmla="*/ 3836 w 5702"/>
              <a:gd name="T63" fmla="*/ 75 h 394"/>
              <a:gd name="T64" fmla="*/ 3648 w 5702"/>
              <a:gd name="T65" fmla="*/ 80 h 394"/>
              <a:gd name="T66" fmla="*/ 3455 w 5702"/>
              <a:gd name="T67" fmla="*/ 98 h 394"/>
              <a:gd name="T68" fmla="*/ 3293 w 5702"/>
              <a:gd name="T69" fmla="*/ 127 h 394"/>
              <a:gd name="T70" fmla="*/ 3162 w 5702"/>
              <a:gd name="T71" fmla="*/ 167 h 394"/>
              <a:gd name="T72" fmla="*/ 3056 w 5702"/>
              <a:gd name="T73" fmla="*/ 214 h 394"/>
              <a:gd name="T74" fmla="*/ 2974 w 5702"/>
              <a:gd name="T75" fmla="*/ 266 h 394"/>
              <a:gd name="T76" fmla="*/ 2911 w 5702"/>
              <a:gd name="T77" fmla="*/ 320 h 394"/>
              <a:gd name="T78" fmla="*/ 2868 w 5702"/>
              <a:gd name="T79" fmla="*/ 371 h 394"/>
              <a:gd name="T80" fmla="*/ 2835 w 5702"/>
              <a:gd name="T81" fmla="*/ 371 h 394"/>
              <a:gd name="T82" fmla="*/ 2791 w 5702"/>
              <a:gd name="T83" fmla="*/ 320 h 394"/>
              <a:gd name="T84" fmla="*/ 2730 w 5702"/>
              <a:gd name="T85" fmla="*/ 266 h 394"/>
              <a:gd name="T86" fmla="*/ 2647 w 5702"/>
              <a:gd name="T87" fmla="*/ 214 h 394"/>
              <a:gd name="T88" fmla="*/ 2542 w 5702"/>
              <a:gd name="T89" fmla="*/ 167 h 394"/>
              <a:gd name="T90" fmla="*/ 2410 w 5702"/>
              <a:gd name="T91" fmla="*/ 127 h 394"/>
              <a:gd name="T92" fmla="*/ 2248 w 5702"/>
              <a:gd name="T93" fmla="*/ 98 h 394"/>
              <a:gd name="T94" fmla="*/ 2055 w 5702"/>
              <a:gd name="T95" fmla="*/ 80 h 394"/>
              <a:gd name="T96" fmla="*/ 1867 w 5702"/>
              <a:gd name="T97" fmla="*/ 75 h 394"/>
              <a:gd name="T98" fmla="*/ 1630 w 5702"/>
              <a:gd name="T99" fmla="*/ 72 h 394"/>
              <a:gd name="T100" fmla="*/ 1344 w 5702"/>
              <a:gd name="T101" fmla="*/ 70 h 394"/>
              <a:gd name="T102" fmla="*/ 1014 w 5702"/>
              <a:gd name="T103" fmla="*/ 68 h 394"/>
              <a:gd name="T104" fmla="*/ 587 w 5702"/>
              <a:gd name="T105" fmla="*/ 70 h 394"/>
              <a:gd name="T106" fmla="*/ 190 w 5702"/>
              <a:gd name="T107" fmla="*/ 72 h 394"/>
              <a:gd name="T108" fmla="*/ 0 w 5702"/>
              <a:gd name="T109" fmla="*/ 5 h 394"/>
              <a:gd name="T110" fmla="*/ 385 w 5702"/>
              <a:gd name="T111" fmla="*/ 2 h 394"/>
              <a:gd name="T112" fmla="*/ 796 w 5702"/>
              <a:gd name="T113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02" h="394">
                <a:moveTo>
                  <a:pt x="1014" y="0"/>
                </a:moveTo>
                <a:lnTo>
                  <a:pt x="1184" y="0"/>
                </a:lnTo>
                <a:lnTo>
                  <a:pt x="1344" y="0"/>
                </a:lnTo>
                <a:lnTo>
                  <a:pt x="1492" y="2"/>
                </a:lnTo>
                <a:lnTo>
                  <a:pt x="1630" y="4"/>
                </a:lnTo>
                <a:lnTo>
                  <a:pt x="1754" y="5"/>
                </a:lnTo>
                <a:lnTo>
                  <a:pt x="1867" y="7"/>
                </a:lnTo>
                <a:lnTo>
                  <a:pt x="1968" y="11"/>
                </a:lnTo>
                <a:lnTo>
                  <a:pt x="2055" y="12"/>
                </a:lnTo>
                <a:lnTo>
                  <a:pt x="2156" y="19"/>
                </a:lnTo>
                <a:lnTo>
                  <a:pt x="2248" y="30"/>
                </a:lnTo>
                <a:lnTo>
                  <a:pt x="2333" y="42"/>
                </a:lnTo>
                <a:lnTo>
                  <a:pt x="2410" y="59"/>
                </a:lnTo>
                <a:lnTo>
                  <a:pt x="2480" y="78"/>
                </a:lnTo>
                <a:lnTo>
                  <a:pt x="2542" y="99"/>
                </a:lnTo>
                <a:lnTo>
                  <a:pt x="2598" y="122"/>
                </a:lnTo>
                <a:lnTo>
                  <a:pt x="2647" y="146"/>
                </a:lnTo>
                <a:lnTo>
                  <a:pt x="2690" y="172"/>
                </a:lnTo>
                <a:lnTo>
                  <a:pt x="2730" y="199"/>
                </a:lnTo>
                <a:lnTo>
                  <a:pt x="2763" y="225"/>
                </a:lnTo>
                <a:lnTo>
                  <a:pt x="2791" y="253"/>
                </a:lnTo>
                <a:lnTo>
                  <a:pt x="2816" y="277"/>
                </a:lnTo>
                <a:lnTo>
                  <a:pt x="2835" y="303"/>
                </a:lnTo>
                <a:lnTo>
                  <a:pt x="2852" y="326"/>
                </a:lnTo>
                <a:lnTo>
                  <a:pt x="2868" y="303"/>
                </a:lnTo>
                <a:lnTo>
                  <a:pt x="2887" y="277"/>
                </a:lnTo>
                <a:lnTo>
                  <a:pt x="2911" y="253"/>
                </a:lnTo>
                <a:lnTo>
                  <a:pt x="2939" y="225"/>
                </a:lnTo>
                <a:lnTo>
                  <a:pt x="2974" y="199"/>
                </a:lnTo>
                <a:lnTo>
                  <a:pt x="3012" y="172"/>
                </a:lnTo>
                <a:lnTo>
                  <a:pt x="3056" y="146"/>
                </a:lnTo>
                <a:lnTo>
                  <a:pt x="3105" y="122"/>
                </a:lnTo>
                <a:lnTo>
                  <a:pt x="3162" y="99"/>
                </a:lnTo>
                <a:lnTo>
                  <a:pt x="3223" y="78"/>
                </a:lnTo>
                <a:lnTo>
                  <a:pt x="3293" y="59"/>
                </a:lnTo>
                <a:lnTo>
                  <a:pt x="3369" y="42"/>
                </a:lnTo>
                <a:lnTo>
                  <a:pt x="3455" y="30"/>
                </a:lnTo>
                <a:lnTo>
                  <a:pt x="3547" y="19"/>
                </a:lnTo>
                <a:lnTo>
                  <a:pt x="3648" y="12"/>
                </a:lnTo>
                <a:lnTo>
                  <a:pt x="3735" y="11"/>
                </a:lnTo>
                <a:lnTo>
                  <a:pt x="3836" y="7"/>
                </a:lnTo>
                <a:lnTo>
                  <a:pt x="3949" y="5"/>
                </a:lnTo>
                <a:lnTo>
                  <a:pt x="4073" y="4"/>
                </a:lnTo>
                <a:lnTo>
                  <a:pt x="4210" y="2"/>
                </a:lnTo>
                <a:lnTo>
                  <a:pt x="4358" y="0"/>
                </a:lnTo>
                <a:lnTo>
                  <a:pt x="4519" y="0"/>
                </a:lnTo>
                <a:lnTo>
                  <a:pt x="4689" y="0"/>
                </a:lnTo>
                <a:lnTo>
                  <a:pt x="4907" y="0"/>
                </a:lnTo>
                <a:lnTo>
                  <a:pt x="5116" y="2"/>
                </a:lnTo>
                <a:lnTo>
                  <a:pt x="5318" y="2"/>
                </a:lnTo>
                <a:lnTo>
                  <a:pt x="5513" y="4"/>
                </a:lnTo>
                <a:lnTo>
                  <a:pt x="5702" y="5"/>
                </a:lnTo>
                <a:lnTo>
                  <a:pt x="5702" y="73"/>
                </a:lnTo>
                <a:lnTo>
                  <a:pt x="5513" y="72"/>
                </a:lnTo>
                <a:lnTo>
                  <a:pt x="5318" y="70"/>
                </a:lnTo>
                <a:lnTo>
                  <a:pt x="5116" y="70"/>
                </a:lnTo>
                <a:lnTo>
                  <a:pt x="4907" y="68"/>
                </a:lnTo>
                <a:lnTo>
                  <a:pt x="4689" y="68"/>
                </a:lnTo>
                <a:lnTo>
                  <a:pt x="4519" y="68"/>
                </a:lnTo>
                <a:lnTo>
                  <a:pt x="4358" y="70"/>
                </a:lnTo>
                <a:lnTo>
                  <a:pt x="4210" y="70"/>
                </a:lnTo>
                <a:lnTo>
                  <a:pt x="4073" y="72"/>
                </a:lnTo>
                <a:lnTo>
                  <a:pt x="3949" y="73"/>
                </a:lnTo>
                <a:lnTo>
                  <a:pt x="3836" y="75"/>
                </a:lnTo>
                <a:lnTo>
                  <a:pt x="3735" y="78"/>
                </a:lnTo>
                <a:lnTo>
                  <a:pt x="3648" y="80"/>
                </a:lnTo>
                <a:lnTo>
                  <a:pt x="3547" y="87"/>
                </a:lnTo>
                <a:lnTo>
                  <a:pt x="3455" y="98"/>
                </a:lnTo>
                <a:lnTo>
                  <a:pt x="3369" y="110"/>
                </a:lnTo>
                <a:lnTo>
                  <a:pt x="3293" y="127"/>
                </a:lnTo>
                <a:lnTo>
                  <a:pt x="3223" y="146"/>
                </a:lnTo>
                <a:lnTo>
                  <a:pt x="3162" y="167"/>
                </a:lnTo>
                <a:lnTo>
                  <a:pt x="3105" y="190"/>
                </a:lnTo>
                <a:lnTo>
                  <a:pt x="3056" y="214"/>
                </a:lnTo>
                <a:lnTo>
                  <a:pt x="3012" y="240"/>
                </a:lnTo>
                <a:lnTo>
                  <a:pt x="2974" y="266"/>
                </a:lnTo>
                <a:lnTo>
                  <a:pt x="2939" y="293"/>
                </a:lnTo>
                <a:lnTo>
                  <a:pt x="2911" y="320"/>
                </a:lnTo>
                <a:lnTo>
                  <a:pt x="2887" y="345"/>
                </a:lnTo>
                <a:lnTo>
                  <a:pt x="2868" y="371"/>
                </a:lnTo>
                <a:lnTo>
                  <a:pt x="2852" y="394"/>
                </a:lnTo>
                <a:lnTo>
                  <a:pt x="2835" y="371"/>
                </a:lnTo>
                <a:lnTo>
                  <a:pt x="2816" y="345"/>
                </a:lnTo>
                <a:lnTo>
                  <a:pt x="2791" y="320"/>
                </a:lnTo>
                <a:lnTo>
                  <a:pt x="2763" y="293"/>
                </a:lnTo>
                <a:lnTo>
                  <a:pt x="2730" y="266"/>
                </a:lnTo>
                <a:lnTo>
                  <a:pt x="2690" y="240"/>
                </a:lnTo>
                <a:lnTo>
                  <a:pt x="2647" y="214"/>
                </a:lnTo>
                <a:lnTo>
                  <a:pt x="2598" y="190"/>
                </a:lnTo>
                <a:lnTo>
                  <a:pt x="2542" y="167"/>
                </a:lnTo>
                <a:lnTo>
                  <a:pt x="2480" y="146"/>
                </a:lnTo>
                <a:lnTo>
                  <a:pt x="2410" y="127"/>
                </a:lnTo>
                <a:lnTo>
                  <a:pt x="2333" y="110"/>
                </a:lnTo>
                <a:lnTo>
                  <a:pt x="2248" y="98"/>
                </a:lnTo>
                <a:lnTo>
                  <a:pt x="2156" y="87"/>
                </a:lnTo>
                <a:lnTo>
                  <a:pt x="2055" y="80"/>
                </a:lnTo>
                <a:lnTo>
                  <a:pt x="1968" y="78"/>
                </a:lnTo>
                <a:lnTo>
                  <a:pt x="1867" y="75"/>
                </a:lnTo>
                <a:lnTo>
                  <a:pt x="1754" y="73"/>
                </a:lnTo>
                <a:lnTo>
                  <a:pt x="1630" y="72"/>
                </a:lnTo>
                <a:lnTo>
                  <a:pt x="1492" y="70"/>
                </a:lnTo>
                <a:lnTo>
                  <a:pt x="1344" y="70"/>
                </a:lnTo>
                <a:lnTo>
                  <a:pt x="1184" y="68"/>
                </a:lnTo>
                <a:lnTo>
                  <a:pt x="1014" y="68"/>
                </a:lnTo>
                <a:lnTo>
                  <a:pt x="796" y="68"/>
                </a:lnTo>
                <a:lnTo>
                  <a:pt x="587" y="70"/>
                </a:lnTo>
                <a:lnTo>
                  <a:pt x="385" y="70"/>
                </a:lnTo>
                <a:lnTo>
                  <a:pt x="190" y="72"/>
                </a:lnTo>
                <a:lnTo>
                  <a:pt x="0" y="73"/>
                </a:lnTo>
                <a:lnTo>
                  <a:pt x="0" y="5"/>
                </a:lnTo>
                <a:lnTo>
                  <a:pt x="190" y="4"/>
                </a:lnTo>
                <a:lnTo>
                  <a:pt x="385" y="2"/>
                </a:lnTo>
                <a:lnTo>
                  <a:pt x="587" y="2"/>
                </a:lnTo>
                <a:lnTo>
                  <a:pt x="796" y="0"/>
                </a:lnTo>
                <a:lnTo>
                  <a:pt x="10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5377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1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 39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任意多边形 42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111"/>
          <p:cNvGrpSpPr/>
          <p:nvPr/>
        </p:nvGrpSpPr>
        <p:grpSpPr>
          <a:xfrm>
            <a:off x="4107971" y="3860707"/>
            <a:ext cx="4646642" cy="3371945"/>
            <a:chOff x="3894843" y="3660723"/>
            <a:chExt cx="4405947" cy="3197278"/>
          </a:xfrm>
        </p:grpSpPr>
        <p:sp>
          <p:nvSpPr>
            <p:cNvPr id="52" name="Freeform 5"/>
            <p:cNvSpPr>
              <a:spLocks/>
            </p:cNvSpPr>
            <p:nvPr/>
          </p:nvSpPr>
          <p:spPr bwMode="auto">
            <a:xfrm>
              <a:off x="5871343" y="4693783"/>
              <a:ext cx="452948" cy="346372"/>
            </a:xfrm>
            <a:custGeom>
              <a:avLst/>
              <a:gdLst>
                <a:gd name="T0" fmla="*/ 0 w 374"/>
                <a:gd name="T1" fmla="*/ 0 h 286"/>
                <a:gd name="T2" fmla="*/ 0 w 374"/>
                <a:gd name="T3" fmla="*/ 166 h 286"/>
                <a:gd name="T4" fmla="*/ 184 w 374"/>
                <a:gd name="T5" fmla="*/ 286 h 286"/>
                <a:gd name="T6" fmla="*/ 374 w 374"/>
                <a:gd name="T7" fmla="*/ 166 h 286"/>
                <a:gd name="T8" fmla="*/ 374 w 374"/>
                <a:gd name="T9" fmla="*/ 0 h 286"/>
                <a:gd name="T10" fmla="*/ 0 w 374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286">
                  <a:moveTo>
                    <a:pt x="0" y="0"/>
                  </a:moveTo>
                  <a:lnTo>
                    <a:pt x="0" y="166"/>
                  </a:lnTo>
                  <a:lnTo>
                    <a:pt x="184" y="286"/>
                  </a:lnTo>
                  <a:lnTo>
                    <a:pt x="374" y="166"/>
                  </a:lnTo>
                  <a:lnTo>
                    <a:pt x="3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5871343" y="4693783"/>
              <a:ext cx="452948" cy="346372"/>
            </a:xfrm>
            <a:custGeom>
              <a:avLst/>
              <a:gdLst>
                <a:gd name="T0" fmla="*/ 0 w 374"/>
                <a:gd name="T1" fmla="*/ 0 h 286"/>
                <a:gd name="T2" fmla="*/ 0 w 374"/>
                <a:gd name="T3" fmla="*/ 166 h 286"/>
                <a:gd name="T4" fmla="*/ 184 w 374"/>
                <a:gd name="T5" fmla="*/ 286 h 286"/>
                <a:gd name="T6" fmla="*/ 374 w 374"/>
                <a:gd name="T7" fmla="*/ 166 h 286"/>
                <a:gd name="T8" fmla="*/ 374 w 374"/>
                <a:gd name="T9" fmla="*/ 0 h 286"/>
                <a:gd name="T10" fmla="*/ 0 w 374"/>
                <a:gd name="T11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286">
                  <a:moveTo>
                    <a:pt x="0" y="0"/>
                  </a:moveTo>
                  <a:lnTo>
                    <a:pt x="0" y="166"/>
                  </a:lnTo>
                  <a:lnTo>
                    <a:pt x="184" y="286"/>
                  </a:lnTo>
                  <a:lnTo>
                    <a:pt x="374" y="166"/>
                  </a:lnTo>
                  <a:lnTo>
                    <a:pt x="37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"/>
            <p:cNvSpPr>
              <a:spLocks/>
            </p:cNvSpPr>
            <p:nvPr/>
          </p:nvSpPr>
          <p:spPr bwMode="auto">
            <a:xfrm>
              <a:off x="5871343" y="4693783"/>
              <a:ext cx="452948" cy="282184"/>
            </a:xfrm>
            <a:custGeom>
              <a:avLst/>
              <a:gdLst>
                <a:gd name="T0" fmla="*/ 0 w 374"/>
                <a:gd name="T1" fmla="*/ 0 h 233"/>
                <a:gd name="T2" fmla="*/ 0 w 374"/>
                <a:gd name="T3" fmla="*/ 166 h 233"/>
                <a:gd name="T4" fmla="*/ 101 w 374"/>
                <a:gd name="T5" fmla="*/ 233 h 233"/>
                <a:gd name="T6" fmla="*/ 374 w 374"/>
                <a:gd name="T7" fmla="*/ 62 h 233"/>
                <a:gd name="T8" fmla="*/ 374 w 374"/>
                <a:gd name="T9" fmla="*/ 0 h 233"/>
                <a:gd name="T10" fmla="*/ 0 w 374"/>
                <a:gd name="T11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233">
                  <a:moveTo>
                    <a:pt x="0" y="0"/>
                  </a:moveTo>
                  <a:lnTo>
                    <a:pt x="0" y="166"/>
                  </a:lnTo>
                  <a:lnTo>
                    <a:pt x="101" y="233"/>
                  </a:lnTo>
                  <a:lnTo>
                    <a:pt x="374" y="62"/>
                  </a:lnTo>
                  <a:lnTo>
                    <a:pt x="3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8"/>
            <p:cNvSpPr>
              <a:spLocks/>
            </p:cNvSpPr>
            <p:nvPr/>
          </p:nvSpPr>
          <p:spPr bwMode="auto">
            <a:xfrm>
              <a:off x="5643658" y="3789099"/>
              <a:ext cx="908318" cy="1079081"/>
            </a:xfrm>
            <a:custGeom>
              <a:avLst/>
              <a:gdLst>
                <a:gd name="T0" fmla="*/ 413 w 438"/>
                <a:gd name="T1" fmla="*/ 221 h 520"/>
                <a:gd name="T2" fmla="*/ 390 w 438"/>
                <a:gd name="T3" fmla="*/ 224 h 520"/>
                <a:gd name="T4" fmla="*/ 219 w 438"/>
                <a:gd name="T5" fmla="*/ 0 h 520"/>
                <a:gd name="T6" fmla="*/ 48 w 438"/>
                <a:gd name="T7" fmla="*/ 224 h 520"/>
                <a:gd name="T8" fmla="*/ 25 w 438"/>
                <a:gd name="T9" fmla="*/ 221 h 520"/>
                <a:gd name="T10" fmla="*/ 63 w 438"/>
                <a:gd name="T11" fmla="*/ 343 h 520"/>
                <a:gd name="T12" fmla="*/ 120 w 438"/>
                <a:gd name="T13" fmla="*/ 462 h 520"/>
                <a:gd name="T14" fmla="*/ 219 w 438"/>
                <a:gd name="T15" fmla="*/ 520 h 520"/>
                <a:gd name="T16" fmla="*/ 321 w 438"/>
                <a:gd name="T17" fmla="*/ 455 h 520"/>
                <a:gd name="T18" fmla="*/ 375 w 438"/>
                <a:gd name="T19" fmla="*/ 343 h 520"/>
                <a:gd name="T20" fmla="*/ 413 w 438"/>
                <a:gd name="T21" fmla="*/ 221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8" h="520">
                  <a:moveTo>
                    <a:pt x="413" y="221"/>
                  </a:moveTo>
                  <a:cubicBezTo>
                    <a:pt x="413" y="221"/>
                    <a:pt x="398" y="204"/>
                    <a:pt x="390" y="224"/>
                  </a:cubicBezTo>
                  <a:cubicBezTo>
                    <a:pt x="390" y="224"/>
                    <a:pt x="438" y="0"/>
                    <a:pt x="219" y="0"/>
                  </a:cubicBezTo>
                  <a:cubicBezTo>
                    <a:pt x="0" y="0"/>
                    <a:pt x="48" y="224"/>
                    <a:pt x="48" y="224"/>
                  </a:cubicBezTo>
                  <a:cubicBezTo>
                    <a:pt x="40" y="204"/>
                    <a:pt x="25" y="221"/>
                    <a:pt x="25" y="221"/>
                  </a:cubicBezTo>
                  <a:cubicBezTo>
                    <a:pt x="13" y="333"/>
                    <a:pt x="63" y="343"/>
                    <a:pt x="63" y="343"/>
                  </a:cubicBezTo>
                  <a:cubicBezTo>
                    <a:pt x="63" y="343"/>
                    <a:pt x="63" y="405"/>
                    <a:pt x="120" y="462"/>
                  </a:cubicBezTo>
                  <a:cubicBezTo>
                    <a:pt x="177" y="520"/>
                    <a:pt x="219" y="520"/>
                    <a:pt x="219" y="520"/>
                  </a:cubicBezTo>
                  <a:cubicBezTo>
                    <a:pt x="219" y="520"/>
                    <a:pt x="264" y="512"/>
                    <a:pt x="321" y="455"/>
                  </a:cubicBezTo>
                  <a:cubicBezTo>
                    <a:pt x="378" y="398"/>
                    <a:pt x="375" y="343"/>
                    <a:pt x="375" y="343"/>
                  </a:cubicBezTo>
                  <a:cubicBezTo>
                    <a:pt x="375" y="343"/>
                    <a:pt x="425" y="333"/>
                    <a:pt x="413" y="221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9"/>
            <p:cNvSpPr>
              <a:spLocks/>
            </p:cNvSpPr>
            <p:nvPr/>
          </p:nvSpPr>
          <p:spPr bwMode="auto">
            <a:xfrm>
              <a:off x="5666668" y="3660723"/>
              <a:ext cx="850185" cy="669733"/>
            </a:xfrm>
            <a:custGeom>
              <a:avLst/>
              <a:gdLst>
                <a:gd name="T0" fmla="*/ 40 w 410"/>
                <a:gd name="T1" fmla="*/ 323 h 323"/>
                <a:gd name="T2" fmla="*/ 55 w 410"/>
                <a:gd name="T3" fmla="*/ 256 h 323"/>
                <a:gd name="T4" fmla="*/ 77 w 410"/>
                <a:gd name="T5" fmla="*/ 189 h 323"/>
                <a:gd name="T6" fmla="*/ 99 w 410"/>
                <a:gd name="T7" fmla="*/ 161 h 323"/>
                <a:gd name="T8" fmla="*/ 221 w 410"/>
                <a:gd name="T9" fmla="*/ 196 h 323"/>
                <a:gd name="T10" fmla="*/ 323 w 410"/>
                <a:gd name="T11" fmla="*/ 211 h 323"/>
                <a:gd name="T12" fmla="*/ 301 w 410"/>
                <a:gd name="T13" fmla="*/ 184 h 323"/>
                <a:gd name="T14" fmla="*/ 346 w 410"/>
                <a:gd name="T15" fmla="*/ 184 h 323"/>
                <a:gd name="T16" fmla="*/ 360 w 410"/>
                <a:gd name="T17" fmla="*/ 236 h 323"/>
                <a:gd name="T18" fmla="*/ 378 w 410"/>
                <a:gd name="T19" fmla="*/ 323 h 323"/>
                <a:gd name="T20" fmla="*/ 398 w 410"/>
                <a:gd name="T21" fmla="*/ 303 h 323"/>
                <a:gd name="T22" fmla="*/ 410 w 410"/>
                <a:gd name="T23" fmla="*/ 261 h 323"/>
                <a:gd name="T24" fmla="*/ 410 w 410"/>
                <a:gd name="T25" fmla="*/ 124 h 323"/>
                <a:gd name="T26" fmla="*/ 209 w 410"/>
                <a:gd name="T27" fmla="*/ 0 h 323"/>
                <a:gd name="T28" fmla="*/ 10 w 410"/>
                <a:gd name="T29" fmla="*/ 137 h 323"/>
                <a:gd name="T30" fmla="*/ 10 w 410"/>
                <a:gd name="T31" fmla="*/ 266 h 323"/>
                <a:gd name="T32" fmla="*/ 40 w 410"/>
                <a:gd name="T33" fmla="*/ 32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0" h="323">
                  <a:moveTo>
                    <a:pt x="40" y="323"/>
                  </a:moveTo>
                  <a:cubicBezTo>
                    <a:pt x="55" y="256"/>
                    <a:pt x="55" y="256"/>
                    <a:pt x="55" y="256"/>
                  </a:cubicBezTo>
                  <a:cubicBezTo>
                    <a:pt x="55" y="256"/>
                    <a:pt x="70" y="201"/>
                    <a:pt x="77" y="189"/>
                  </a:cubicBezTo>
                  <a:cubicBezTo>
                    <a:pt x="85" y="176"/>
                    <a:pt x="99" y="161"/>
                    <a:pt x="99" y="161"/>
                  </a:cubicBezTo>
                  <a:cubicBezTo>
                    <a:pt x="99" y="161"/>
                    <a:pt x="139" y="179"/>
                    <a:pt x="221" y="196"/>
                  </a:cubicBezTo>
                  <a:cubicBezTo>
                    <a:pt x="303" y="214"/>
                    <a:pt x="323" y="211"/>
                    <a:pt x="323" y="211"/>
                  </a:cubicBezTo>
                  <a:cubicBezTo>
                    <a:pt x="301" y="184"/>
                    <a:pt x="301" y="184"/>
                    <a:pt x="301" y="184"/>
                  </a:cubicBezTo>
                  <a:cubicBezTo>
                    <a:pt x="346" y="184"/>
                    <a:pt x="346" y="184"/>
                    <a:pt x="346" y="184"/>
                  </a:cubicBezTo>
                  <a:cubicBezTo>
                    <a:pt x="346" y="184"/>
                    <a:pt x="348" y="223"/>
                    <a:pt x="360" y="236"/>
                  </a:cubicBezTo>
                  <a:cubicBezTo>
                    <a:pt x="373" y="248"/>
                    <a:pt x="378" y="323"/>
                    <a:pt x="378" y="323"/>
                  </a:cubicBezTo>
                  <a:cubicBezTo>
                    <a:pt x="398" y="303"/>
                    <a:pt x="398" y="303"/>
                    <a:pt x="398" y="303"/>
                  </a:cubicBezTo>
                  <a:cubicBezTo>
                    <a:pt x="410" y="261"/>
                    <a:pt x="410" y="261"/>
                    <a:pt x="410" y="261"/>
                  </a:cubicBezTo>
                  <a:cubicBezTo>
                    <a:pt x="410" y="124"/>
                    <a:pt x="410" y="124"/>
                    <a:pt x="410" y="124"/>
                  </a:cubicBezTo>
                  <a:cubicBezTo>
                    <a:pt x="410" y="124"/>
                    <a:pt x="358" y="0"/>
                    <a:pt x="209" y="0"/>
                  </a:cubicBezTo>
                  <a:cubicBezTo>
                    <a:pt x="60" y="0"/>
                    <a:pt x="10" y="137"/>
                    <a:pt x="10" y="137"/>
                  </a:cubicBezTo>
                  <a:cubicBezTo>
                    <a:pt x="10" y="137"/>
                    <a:pt x="0" y="253"/>
                    <a:pt x="10" y="266"/>
                  </a:cubicBezTo>
                  <a:cubicBezTo>
                    <a:pt x="20" y="278"/>
                    <a:pt x="40" y="323"/>
                    <a:pt x="40" y="32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"/>
            <p:cNvSpPr>
              <a:spLocks/>
            </p:cNvSpPr>
            <p:nvPr/>
          </p:nvSpPr>
          <p:spPr bwMode="auto">
            <a:xfrm>
              <a:off x="3905743" y="5645700"/>
              <a:ext cx="752087" cy="386338"/>
            </a:xfrm>
            <a:custGeom>
              <a:avLst/>
              <a:gdLst>
                <a:gd name="T0" fmla="*/ 141 w 363"/>
                <a:gd name="T1" fmla="*/ 2 h 186"/>
                <a:gd name="T2" fmla="*/ 230 w 363"/>
                <a:gd name="T3" fmla="*/ 28 h 186"/>
                <a:gd name="T4" fmla="*/ 308 w 363"/>
                <a:gd name="T5" fmla="*/ 59 h 186"/>
                <a:gd name="T6" fmla="*/ 330 w 363"/>
                <a:gd name="T7" fmla="*/ 87 h 186"/>
                <a:gd name="T8" fmla="*/ 363 w 363"/>
                <a:gd name="T9" fmla="*/ 114 h 186"/>
                <a:gd name="T10" fmla="*/ 287 w 363"/>
                <a:gd name="T11" fmla="*/ 186 h 186"/>
                <a:gd name="T12" fmla="*/ 252 w 363"/>
                <a:gd name="T13" fmla="*/ 167 h 186"/>
                <a:gd name="T14" fmla="*/ 106 w 363"/>
                <a:gd name="T15" fmla="*/ 132 h 186"/>
                <a:gd name="T16" fmla="*/ 1 w 363"/>
                <a:gd name="T17" fmla="*/ 13 h 186"/>
                <a:gd name="T18" fmla="*/ 4 w 363"/>
                <a:gd name="T19" fmla="*/ 2 h 186"/>
                <a:gd name="T20" fmla="*/ 43 w 363"/>
                <a:gd name="T21" fmla="*/ 21 h 186"/>
                <a:gd name="T22" fmla="*/ 102 w 363"/>
                <a:gd name="T23" fmla="*/ 80 h 186"/>
                <a:gd name="T24" fmla="*/ 45 w 363"/>
                <a:gd name="T25" fmla="*/ 13 h 186"/>
                <a:gd name="T26" fmla="*/ 45 w 363"/>
                <a:gd name="T27" fmla="*/ 2 h 186"/>
                <a:gd name="T28" fmla="*/ 85 w 363"/>
                <a:gd name="T29" fmla="*/ 20 h 186"/>
                <a:gd name="T30" fmla="*/ 188 w 363"/>
                <a:gd name="T31" fmla="*/ 86 h 186"/>
                <a:gd name="T32" fmla="*/ 208 w 363"/>
                <a:gd name="T33" fmla="*/ 58 h 186"/>
                <a:gd name="T34" fmla="*/ 164 w 363"/>
                <a:gd name="T35" fmla="*/ 47 h 186"/>
                <a:gd name="T36" fmla="*/ 141 w 363"/>
                <a:gd name="T37" fmla="*/ 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3" h="186">
                  <a:moveTo>
                    <a:pt x="141" y="2"/>
                  </a:moveTo>
                  <a:cubicBezTo>
                    <a:pt x="141" y="2"/>
                    <a:pt x="212" y="25"/>
                    <a:pt x="230" y="28"/>
                  </a:cubicBezTo>
                  <a:cubicBezTo>
                    <a:pt x="248" y="30"/>
                    <a:pt x="287" y="35"/>
                    <a:pt x="308" y="59"/>
                  </a:cubicBezTo>
                  <a:cubicBezTo>
                    <a:pt x="329" y="83"/>
                    <a:pt x="322" y="82"/>
                    <a:pt x="330" y="87"/>
                  </a:cubicBezTo>
                  <a:cubicBezTo>
                    <a:pt x="337" y="93"/>
                    <a:pt x="363" y="114"/>
                    <a:pt x="363" y="114"/>
                  </a:cubicBezTo>
                  <a:cubicBezTo>
                    <a:pt x="287" y="186"/>
                    <a:pt x="287" y="186"/>
                    <a:pt x="287" y="186"/>
                  </a:cubicBezTo>
                  <a:cubicBezTo>
                    <a:pt x="287" y="186"/>
                    <a:pt x="261" y="169"/>
                    <a:pt x="252" y="167"/>
                  </a:cubicBezTo>
                  <a:cubicBezTo>
                    <a:pt x="243" y="164"/>
                    <a:pt x="116" y="139"/>
                    <a:pt x="106" y="132"/>
                  </a:cubicBezTo>
                  <a:cubicBezTo>
                    <a:pt x="96" y="126"/>
                    <a:pt x="2" y="17"/>
                    <a:pt x="1" y="13"/>
                  </a:cubicBezTo>
                  <a:cubicBezTo>
                    <a:pt x="0" y="10"/>
                    <a:pt x="0" y="3"/>
                    <a:pt x="4" y="2"/>
                  </a:cubicBezTo>
                  <a:cubicBezTo>
                    <a:pt x="9" y="1"/>
                    <a:pt x="25" y="0"/>
                    <a:pt x="43" y="21"/>
                  </a:cubicBezTo>
                  <a:cubicBezTo>
                    <a:pt x="61" y="42"/>
                    <a:pt x="102" y="80"/>
                    <a:pt x="102" y="80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3"/>
                    <a:pt x="43" y="2"/>
                    <a:pt x="45" y="2"/>
                  </a:cubicBezTo>
                  <a:cubicBezTo>
                    <a:pt x="48" y="2"/>
                    <a:pt x="65" y="0"/>
                    <a:pt x="85" y="20"/>
                  </a:cubicBezTo>
                  <a:cubicBezTo>
                    <a:pt x="105" y="40"/>
                    <a:pt x="145" y="90"/>
                    <a:pt x="188" y="86"/>
                  </a:cubicBezTo>
                  <a:cubicBezTo>
                    <a:pt x="230" y="82"/>
                    <a:pt x="208" y="58"/>
                    <a:pt x="208" y="58"/>
                  </a:cubicBezTo>
                  <a:cubicBezTo>
                    <a:pt x="208" y="58"/>
                    <a:pt x="172" y="47"/>
                    <a:pt x="164" y="47"/>
                  </a:cubicBezTo>
                  <a:cubicBezTo>
                    <a:pt x="155" y="47"/>
                    <a:pt x="130" y="26"/>
                    <a:pt x="141" y="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1"/>
            <p:cNvSpPr>
              <a:spLocks/>
            </p:cNvSpPr>
            <p:nvPr/>
          </p:nvSpPr>
          <p:spPr bwMode="auto">
            <a:xfrm>
              <a:off x="4160072" y="4363156"/>
              <a:ext cx="226474" cy="377860"/>
            </a:xfrm>
            <a:custGeom>
              <a:avLst/>
              <a:gdLst>
                <a:gd name="T0" fmla="*/ 109 w 109"/>
                <a:gd name="T1" fmla="*/ 130 h 182"/>
                <a:gd name="T2" fmla="*/ 44 w 109"/>
                <a:gd name="T3" fmla="*/ 106 h 182"/>
                <a:gd name="T4" fmla="*/ 44 w 109"/>
                <a:gd name="T5" fmla="*/ 99 h 182"/>
                <a:gd name="T6" fmla="*/ 72 w 109"/>
                <a:gd name="T7" fmla="*/ 45 h 182"/>
                <a:gd name="T8" fmla="*/ 75 w 109"/>
                <a:gd name="T9" fmla="*/ 26 h 182"/>
                <a:gd name="T10" fmla="*/ 50 w 109"/>
                <a:gd name="T11" fmla="*/ 35 h 182"/>
                <a:gd name="T12" fmla="*/ 50 w 109"/>
                <a:gd name="T13" fmla="*/ 35 h 182"/>
                <a:gd name="T14" fmla="*/ 48 w 109"/>
                <a:gd name="T15" fmla="*/ 37 h 182"/>
                <a:gd name="T16" fmla="*/ 47 w 109"/>
                <a:gd name="T17" fmla="*/ 39 h 182"/>
                <a:gd name="T18" fmla="*/ 34 w 109"/>
                <a:gd name="T19" fmla="*/ 58 h 182"/>
                <a:gd name="T20" fmla="*/ 37 w 109"/>
                <a:gd name="T21" fmla="*/ 17 h 182"/>
                <a:gd name="T22" fmla="*/ 19 w 109"/>
                <a:gd name="T23" fmla="*/ 12 h 182"/>
                <a:gd name="T24" fmla="*/ 0 w 109"/>
                <a:gd name="T25" fmla="*/ 84 h 182"/>
                <a:gd name="T26" fmla="*/ 67 w 109"/>
                <a:gd name="T27" fmla="*/ 172 h 182"/>
                <a:gd name="T28" fmla="*/ 109 w 109"/>
                <a:gd name="T29" fmla="*/ 1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82">
                  <a:moveTo>
                    <a:pt x="109" y="130"/>
                  </a:moveTo>
                  <a:cubicBezTo>
                    <a:pt x="109" y="130"/>
                    <a:pt x="49" y="120"/>
                    <a:pt x="44" y="106"/>
                  </a:cubicBezTo>
                  <a:cubicBezTo>
                    <a:pt x="43" y="104"/>
                    <a:pt x="43" y="102"/>
                    <a:pt x="44" y="99"/>
                  </a:cubicBezTo>
                  <a:cubicBezTo>
                    <a:pt x="44" y="99"/>
                    <a:pt x="69" y="50"/>
                    <a:pt x="72" y="45"/>
                  </a:cubicBezTo>
                  <a:cubicBezTo>
                    <a:pt x="77" y="38"/>
                    <a:pt x="81" y="30"/>
                    <a:pt x="75" y="26"/>
                  </a:cubicBezTo>
                  <a:cubicBezTo>
                    <a:pt x="75" y="26"/>
                    <a:pt x="64" y="13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9" y="36"/>
                    <a:pt x="48" y="36"/>
                    <a:pt x="48" y="37"/>
                  </a:cubicBezTo>
                  <a:cubicBezTo>
                    <a:pt x="47" y="38"/>
                    <a:pt x="47" y="39"/>
                    <a:pt x="47" y="39"/>
                  </a:cubicBezTo>
                  <a:cubicBezTo>
                    <a:pt x="42" y="47"/>
                    <a:pt x="37" y="53"/>
                    <a:pt x="34" y="58"/>
                  </a:cubicBezTo>
                  <a:cubicBezTo>
                    <a:pt x="35" y="53"/>
                    <a:pt x="42" y="22"/>
                    <a:pt x="37" y="17"/>
                  </a:cubicBezTo>
                  <a:cubicBezTo>
                    <a:pt x="37" y="17"/>
                    <a:pt x="24" y="0"/>
                    <a:pt x="19" y="12"/>
                  </a:cubicBezTo>
                  <a:cubicBezTo>
                    <a:pt x="13" y="24"/>
                    <a:pt x="0" y="84"/>
                    <a:pt x="0" y="84"/>
                  </a:cubicBezTo>
                  <a:cubicBezTo>
                    <a:pt x="0" y="84"/>
                    <a:pt x="29" y="182"/>
                    <a:pt x="67" y="172"/>
                  </a:cubicBezTo>
                  <a:cubicBezTo>
                    <a:pt x="105" y="163"/>
                    <a:pt x="109" y="130"/>
                    <a:pt x="109" y="130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2"/>
            <p:cNvSpPr>
              <a:spLocks/>
            </p:cNvSpPr>
            <p:nvPr/>
          </p:nvSpPr>
          <p:spPr bwMode="auto">
            <a:xfrm>
              <a:off x="4046230" y="4336512"/>
              <a:ext cx="474747" cy="695166"/>
            </a:xfrm>
            <a:custGeom>
              <a:avLst/>
              <a:gdLst>
                <a:gd name="T0" fmla="*/ 15 w 229"/>
                <a:gd name="T1" fmla="*/ 68 h 335"/>
                <a:gd name="T2" fmla="*/ 0 w 229"/>
                <a:gd name="T3" fmla="*/ 14 h 335"/>
                <a:gd name="T4" fmla="*/ 27 w 229"/>
                <a:gd name="T5" fmla="*/ 21 h 335"/>
                <a:gd name="T6" fmla="*/ 92 w 229"/>
                <a:gd name="T7" fmla="*/ 143 h 335"/>
                <a:gd name="T8" fmla="*/ 160 w 229"/>
                <a:gd name="T9" fmla="*/ 129 h 335"/>
                <a:gd name="T10" fmla="*/ 219 w 229"/>
                <a:gd name="T11" fmla="*/ 62 h 335"/>
                <a:gd name="T12" fmla="*/ 219 w 229"/>
                <a:gd name="T13" fmla="*/ 88 h 335"/>
                <a:gd name="T14" fmla="*/ 189 w 229"/>
                <a:gd name="T15" fmla="*/ 212 h 335"/>
                <a:gd name="T16" fmla="*/ 207 w 229"/>
                <a:gd name="T17" fmla="*/ 233 h 335"/>
                <a:gd name="T18" fmla="*/ 181 w 229"/>
                <a:gd name="T19" fmla="*/ 335 h 335"/>
                <a:gd name="T20" fmla="*/ 86 w 229"/>
                <a:gd name="T21" fmla="*/ 283 h 335"/>
                <a:gd name="T22" fmla="*/ 15 w 229"/>
                <a:gd name="T23" fmla="*/ 68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335">
                  <a:moveTo>
                    <a:pt x="15" y="68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5" y="0"/>
                    <a:pt x="27" y="21"/>
                  </a:cubicBezTo>
                  <a:cubicBezTo>
                    <a:pt x="38" y="42"/>
                    <a:pt x="79" y="137"/>
                    <a:pt x="92" y="143"/>
                  </a:cubicBezTo>
                  <a:cubicBezTo>
                    <a:pt x="104" y="149"/>
                    <a:pt x="147" y="153"/>
                    <a:pt x="160" y="129"/>
                  </a:cubicBezTo>
                  <a:cubicBezTo>
                    <a:pt x="173" y="105"/>
                    <a:pt x="186" y="51"/>
                    <a:pt x="219" y="62"/>
                  </a:cubicBezTo>
                  <a:cubicBezTo>
                    <a:pt x="219" y="62"/>
                    <a:pt x="229" y="68"/>
                    <a:pt x="219" y="88"/>
                  </a:cubicBezTo>
                  <a:cubicBezTo>
                    <a:pt x="210" y="108"/>
                    <a:pt x="181" y="198"/>
                    <a:pt x="189" y="212"/>
                  </a:cubicBezTo>
                  <a:cubicBezTo>
                    <a:pt x="197" y="226"/>
                    <a:pt x="207" y="233"/>
                    <a:pt x="207" y="233"/>
                  </a:cubicBezTo>
                  <a:cubicBezTo>
                    <a:pt x="181" y="335"/>
                    <a:pt x="181" y="335"/>
                    <a:pt x="181" y="335"/>
                  </a:cubicBezTo>
                  <a:cubicBezTo>
                    <a:pt x="181" y="335"/>
                    <a:pt x="105" y="322"/>
                    <a:pt x="86" y="283"/>
                  </a:cubicBezTo>
                  <a:cubicBezTo>
                    <a:pt x="67" y="244"/>
                    <a:pt x="15" y="68"/>
                    <a:pt x="15" y="68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3"/>
            <p:cNvSpPr>
              <a:spLocks/>
            </p:cNvSpPr>
            <p:nvPr/>
          </p:nvSpPr>
          <p:spPr bwMode="auto">
            <a:xfrm>
              <a:off x="7809087" y="4363156"/>
              <a:ext cx="226474" cy="377860"/>
            </a:xfrm>
            <a:custGeom>
              <a:avLst/>
              <a:gdLst>
                <a:gd name="T0" fmla="*/ 0 w 109"/>
                <a:gd name="T1" fmla="*/ 130 h 182"/>
                <a:gd name="T2" fmla="*/ 65 w 109"/>
                <a:gd name="T3" fmla="*/ 106 h 182"/>
                <a:gd name="T4" fmla="*/ 65 w 109"/>
                <a:gd name="T5" fmla="*/ 99 h 182"/>
                <a:gd name="T6" fmla="*/ 37 w 109"/>
                <a:gd name="T7" fmla="*/ 45 h 182"/>
                <a:gd name="T8" fmla="*/ 34 w 109"/>
                <a:gd name="T9" fmla="*/ 26 h 182"/>
                <a:gd name="T10" fmla="*/ 59 w 109"/>
                <a:gd name="T11" fmla="*/ 35 h 182"/>
                <a:gd name="T12" fmla="*/ 59 w 109"/>
                <a:gd name="T13" fmla="*/ 35 h 182"/>
                <a:gd name="T14" fmla="*/ 61 w 109"/>
                <a:gd name="T15" fmla="*/ 37 h 182"/>
                <a:gd name="T16" fmla="*/ 62 w 109"/>
                <a:gd name="T17" fmla="*/ 39 h 182"/>
                <a:gd name="T18" fmla="*/ 75 w 109"/>
                <a:gd name="T19" fmla="*/ 58 h 182"/>
                <a:gd name="T20" fmla="*/ 72 w 109"/>
                <a:gd name="T21" fmla="*/ 17 h 182"/>
                <a:gd name="T22" fmla="*/ 90 w 109"/>
                <a:gd name="T23" fmla="*/ 12 h 182"/>
                <a:gd name="T24" fmla="*/ 109 w 109"/>
                <a:gd name="T25" fmla="*/ 84 h 182"/>
                <a:gd name="T26" fmla="*/ 42 w 109"/>
                <a:gd name="T27" fmla="*/ 172 h 182"/>
                <a:gd name="T28" fmla="*/ 0 w 109"/>
                <a:gd name="T29" fmla="*/ 13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" h="182">
                  <a:moveTo>
                    <a:pt x="0" y="130"/>
                  </a:moveTo>
                  <a:cubicBezTo>
                    <a:pt x="0" y="130"/>
                    <a:pt x="60" y="120"/>
                    <a:pt x="65" y="106"/>
                  </a:cubicBezTo>
                  <a:cubicBezTo>
                    <a:pt x="66" y="104"/>
                    <a:pt x="66" y="102"/>
                    <a:pt x="65" y="99"/>
                  </a:cubicBezTo>
                  <a:cubicBezTo>
                    <a:pt x="65" y="99"/>
                    <a:pt x="40" y="50"/>
                    <a:pt x="37" y="45"/>
                  </a:cubicBezTo>
                  <a:cubicBezTo>
                    <a:pt x="32" y="38"/>
                    <a:pt x="28" y="30"/>
                    <a:pt x="34" y="26"/>
                  </a:cubicBezTo>
                  <a:cubicBezTo>
                    <a:pt x="34" y="26"/>
                    <a:pt x="45" y="13"/>
                    <a:pt x="59" y="35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60" y="36"/>
                    <a:pt x="61" y="36"/>
                    <a:pt x="61" y="37"/>
                  </a:cubicBezTo>
                  <a:cubicBezTo>
                    <a:pt x="62" y="38"/>
                    <a:pt x="62" y="39"/>
                    <a:pt x="62" y="39"/>
                  </a:cubicBezTo>
                  <a:cubicBezTo>
                    <a:pt x="67" y="47"/>
                    <a:pt x="72" y="53"/>
                    <a:pt x="75" y="58"/>
                  </a:cubicBezTo>
                  <a:cubicBezTo>
                    <a:pt x="74" y="53"/>
                    <a:pt x="67" y="22"/>
                    <a:pt x="72" y="17"/>
                  </a:cubicBezTo>
                  <a:cubicBezTo>
                    <a:pt x="72" y="17"/>
                    <a:pt x="85" y="0"/>
                    <a:pt x="90" y="12"/>
                  </a:cubicBezTo>
                  <a:cubicBezTo>
                    <a:pt x="96" y="24"/>
                    <a:pt x="109" y="84"/>
                    <a:pt x="109" y="84"/>
                  </a:cubicBezTo>
                  <a:cubicBezTo>
                    <a:pt x="109" y="84"/>
                    <a:pt x="80" y="182"/>
                    <a:pt x="42" y="172"/>
                  </a:cubicBezTo>
                  <a:cubicBezTo>
                    <a:pt x="4" y="163"/>
                    <a:pt x="0" y="130"/>
                    <a:pt x="0" y="130"/>
                  </a:cubicBezTo>
                  <a:close/>
                </a:path>
              </a:pathLst>
            </a:custGeom>
            <a:solidFill>
              <a:srgbClr val="F7BF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4"/>
            <p:cNvSpPr>
              <a:spLocks/>
            </p:cNvSpPr>
            <p:nvPr/>
          </p:nvSpPr>
          <p:spPr bwMode="auto">
            <a:xfrm>
              <a:off x="7674656" y="4336512"/>
              <a:ext cx="474747" cy="695166"/>
            </a:xfrm>
            <a:custGeom>
              <a:avLst/>
              <a:gdLst>
                <a:gd name="T0" fmla="*/ 214 w 229"/>
                <a:gd name="T1" fmla="*/ 68 h 335"/>
                <a:gd name="T2" fmla="*/ 229 w 229"/>
                <a:gd name="T3" fmla="*/ 14 h 335"/>
                <a:gd name="T4" fmla="*/ 202 w 229"/>
                <a:gd name="T5" fmla="*/ 21 h 335"/>
                <a:gd name="T6" fmla="*/ 137 w 229"/>
                <a:gd name="T7" fmla="*/ 143 h 335"/>
                <a:gd name="T8" fmla="*/ 69 w 229"/>
                <a:gd name="T9" fmla="*/ 129 h 335"/>
                <a:gd name="T10" fmla="*/ 10 w 229"/>
                <a:gd name="T11" fmla="*/ 62 h 335"/>
                <a:gd name="T12" fmla="*/ 10 w 229"/>
                <a:gd name="T13" fmla="*/ 88 h 335"/>
                <a:gd name="T14" fmla="*/ 40 w 229"/>
                <a:gd name="T15" fmla="*/ 212 h 335"/>
                <a:gd name="T16" fmla="*/ 22 w 229"/>
                <a:gd name="T17" fmla="*/ 233 h 335"/>
                <a:gd name="T18" fmla="*/ 48 w 229"/>
                <a:gd name="T19" fmla="*/ 335 h 335"/>
                <a:gd name="T20" fmla="*/ 143 w 229"/>
                <a:gd name="T21" fmla="*/ 283 h 335"/>
                <a:gd name="T22" fmla="*/ 214 w 229"/>
                <a:gd name="T23" fmla="*/ 68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9" h="335">
                  <a:moveTo>
                    <a:pt x="214" y="68"/>
                  </a:moveTo>
                  <a:cubicBezTo>
                    <a:pt x="229" y="14"/>
                    <a:pt x="229" y="14"/>
                    <a:pt x="229" y="14"/>
                  </a:cubicBezTo>
                  <a:cubicBezTo>
                    <a:pt x="229" y="14"/>
                    <a:pt x="214" y="0"/>
                    <a:pt x="202" y="21"/>
                  </a:cubicBezTo>
                  <a:cubicBezTo>
                    <a:pt x="191" y="42"/>
                    <a:pt x="150" y="137"/>
                    <a:pt x="137" y="143"/>
                  </a:cubicBezTo>
                  <a:cubicBezTo>
                    <a:pt x="125" y="149"/>
                    <a:pt x="82" y="153"/>
                    <a:pt x="69" y="129"/>
                  </a:cubicBezTo>
                  <a:cubicBezTo>
                    <a:pt x="56" y="105"/>
                    <a:pt x="43" y="51"/>
                    <a:pt x="10" y="62"/>
                  </a:cubicBezTo>
                  <a:cubicBezTo>
                    <a:pt x="10" y="62"/>
                    <a:pt x="0" y="68"/>
                    <a:pt x="10" y="88"/>
                  </a:cubicBezTo>
                  <a:cubicBezTo>
                    <a:pt x="19" y="108"/>
                    <a:pt x="48" y="198"/>
                    <a:pt x="40" y="212"/>
                  </a:cubicBezTo>
                  <a:cubicBezTo>
                    <a:pt x="32" y="226"/>
                    <a:pt x="22" y="233"/>
                    <a:pt x="22" y="233"/>
                  </a:cubicBezTo>
                  <a:cubicBezTo>
                    <a:pt x="48" y="335"/>
                    <a:pt x="48" y="335"/>
                    <a:pt x="48" y="335"/>
                  </a:cubicBezTo>
                  <a:cubicBezTo>
                    <a:pt x="48" y="335"/>
                    <a:pt x="124" y="322"/>
                    <a:pt x="143" y="283"/>
                  </a:cubicBezTo>
                  <a:cubicBezTo>
                    <a:pt x="162" y="244"/>
                    <a:pt x="214" y="68"/>
                    <a:pt x="214" y="68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5"/>
            <p:cNvSpPr>
              <a:spLocks/>
            </p:cNvSpPr>
            <p:nvPr/>
          </p:nvSpPr>
          <p:spPr bwMode="auto">
            <a:xfrm>
              <a:off x="7672234" y="4816103"/>
              <a:ext cx="270073" cy="192563"/>
            </a:xfrm>
            <a:custGeom>
              <a:avLst/>
              <a:gdLst>
                <a:gd name="T0" fmla="*/ 0 w 223"/>
                <a:gd name="T1" fmla="*/ 36 h 159"/>
                <a:gd name="T2" fmla="*/ 40 w 223"/>
                <a:gd name="T3" fmla="*/ 0 h 159"/>
                <a:gd name="T4" fmla="*/ 223 w 223"/>
                <a:gd name="T5" fmla="*/ 118 h 159"/>
                <a:gd name="T6" fmla="*/ 175 w 223"/>
                <a:gd name="T7" fmla="*/ 159 h 159"/>
                <a:gd name="T8" fmla="*/ 0 w 223"/>
                <a:gd name="T9" fmla="*/ 3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159">
                  <a:moveTo>
                    <a:pt x="0" y="36"/>
                  </a:moveTo>
                  <a:lnTo>
                    <a:pt x="40" y="0"/>
                  </a:lnTo>
                  <a:lnTo>
                    <a:pt x="223" y="118"/>
                  </a:lnTo>
                  <a:lnTo>
                    <a:pt x="175" y="15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6"/>
            <p:cNvSpPr>
              <a:spLocks/>
            </p:cNvSpPr>
            <p:nvPr/>
          </p:nvSpPr>
          <p:spPr bwMode="auto">
            <a:xfrm>
              <a:off x="4253326" y="4816103"/>
              <a:ext cx="270073" cy="192563"/>
            </a:xfrm>
            <a:custGeom>
              <a:avLst/>
              <a:gdLst>
                <a:gd name="T0" fmla="*/ 223 w 223"/>
                <a:gd name="T1" fmla="*/ 36 h 159"/>
                <a:gd name="T2" fmla="*/ 184 w 223"/>
                <a:gd name="T3" fmla="*/ 0 h 159"/>
                <a:gd name="T4" fmla="*/ 0 w 223"/>
                <a:gd name="T5" fmla="*/ 118 h 159"/>
                <a:gd name="T6" fmla="*/ 48 w 223"/>
                <a:gd name="T7" fmla="*/ 159 h 159"/>
                <a:gd name="T8" fmla="*/ 223 w 223"/>
                <a:gd name="T9" fmla="*/ 3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159">
                  <a:moveTo>
                    <a:pt x="223" y="36"/>
                  </a:moveTo>
                  <a:lnTo>
                    <a:pt x="184" y="0"/>
                  </a:lnTo>
                  <a:lnTo>
                    <a:pt x="0" y="118"/>
                  </a:lnTo>
                  <a:lnTo>
                    <a:pt x="48" y="159"/>
                  </a:lnTo>
                  <a:lnTo>
                    <a:pt x="223" y="36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7"/>
            <p:cNvSpPr>
              <a:spLocks/>
            </p:cNvSpPr>
            <p:nvPr/>
          </p:nvSpPr>
          <p:spPr bwMode="auto">
            <a:xfrm>
              <a:off x="4259382" y="4834270"/>
              <a:ext cx="1625283" cy="720599"/>
            </a:xfrm>
            <a:custGeom>
              <a:avLst/>
              <a:gdLst>
                <a:gd name="T0" fmla="*/ 783 w 783"/>
                <a:gd name="T1" fmla="*/ 301 h 347"/>
                <a:gd name="T2" fmla="*/ 620 w 783"/>
                <a:gd name="T3" fmla="*/ 102 h 347"/>
                <a:gd name="T4" fmla="*/ 328 w 783"/>
                <a:gd name="T5" fmla="*/ 159 h 347"/>
                <a:gd name="T6" fmla="*/ 125 w 783"/>
                <a:gd name="T7" fmla="*/ 0 h 347"/>
                <a:gd name="T8" fmla="*/ 0 w 783"/>
                <a:gd name="T9" fmla="*/ 79 h 347"/>
                <a:gd name="T10" fmla="*/ 334 w 783"/>
                <a:gd name="T11" fmla="*/ 346 h 347"/>
                <a:gd name="T12" fmla="*/ 336 w 783"/>
                <a:gd name="T13" fmla="*/ 345 h 347"/>
                <a:gd name="T14" fmla="*/ 783 w 783"/>
                <a:gd name="T15" fmla="*/ 301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3" h="347">
                  <a:moveTo>
                    <a:pt x="783" y="301"/>
                  </a:moveTo>
                  <a:cubicBezTo>
                    <a:pt x="620" y="102"/>
                    <a:pt x="620" y="102"/>
                    <a:pt x="620" y="102"/>
                  </a:cubicBezTo>
                  <a:cubicBezTo>
                    <a:pt x="328" y="159"/>
                    <a:pt x="328" y="159"/>
                    <a:pt x="328" y="159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9"/>
                    <a:pt x="283" y="347"/>
                    <a:pt x="334" y="346"/>
                  </a:cubicBezTo>
                  <a:cubicBezTo>
                    <a:pt x="335" y="346"/>
                    <a:pt x="335" y="345"/>
                    <a:pt x="336" y="345"/>
                  </a:cubicBezTo>
                  <a:lnTo>
                    <a:pt x="783" y="30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8"/>
            <p:cNvSpPr>
              <a:spLocks/>
            </p:cNvSpPr>
            <p:nvPr/>
          </p:nvSpPr>
          <p:spPr bwMode="auto">
            <a:xfrm>
              <a:off x="6312180" y="4834270"/>
              <a:ext cx="1624072" cy="720599"/>
            </a:xfrm>
            <a:custGeom>
              <a:avLst/>
              <a:gdLst>
                <a:gd name="T0" fmla="*/ 0 w 783"/>
                <a:gd name="T1" fmla="*/ 301 h 347"/>
                <a:gd name="T2" fmla="*/ 163 w 783"/>
                <a:gd name="T3" fmla="*/ 102 h 347"/>
                <a:gd name="T4" fmla="*/ 455 w 783"/>
                <a:gd name="T5" fmla="*/ 159 h 347"/>
                <a:gd name="T6" fmla="*/ 658 w 783"/>
                <a:gd name="T7" fmla="*/ 0 h 347"/>
                <a:gd name="T8" fmla="*/ 783 w 783"/>
                <a:gd name="T9" fmla="*/ 79 h 347"/>
                <a:gd name="T10" fmla="*/ 449 w 783"/>
                <a:gd name="T11" fmla="*/ 346 h 347"/>
                <a:gd name="T12" fmla="*/ 447 w 783"/>
                <a:gd name="T13" fmla="*/ 345 h 347"/>
                <a:gd name="T14" fmla="*/ 0 w 783"/>
                <a:gd name="T15" fmla="*/ 301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3" h="347">
                  <a:moveTo>
                    <a:pt x="0" y="301"/>
                  </a:moveTo>
                  <a:cubicBezTo>
                    <a:pt x="163" y="102"/>
                    <a:pt x="163" y="102"/>
                    <a:pt x="163" y="102"/>
                  </a:cubicBezTo>
                  <a:cubicBezTo>
                    <a:pt x="455" y="159"/>
                    <a:pt x="455" y="159"/>
                    <a:pt x="455" y="159"/>
                  </a:cubicBezTo>
                  <a:cubicBezTo>
                    <a:pt x="658" y="0"/>
                    <a:pt x="658" y="0"/>
                    <a:pt x="658" y="0"/>
                  </a:cubicBezTo>
                  <a:cubicBezTo>
                    <a:pt x="783" y="79"/>
                    <a:pt x="783" y="79"/>
                    <a:pt x="783" y="79"/>
                  </a:cubicBezTo>
                  <a:cubicBezTo>
                    <a:pt x="783" y="79"/>
                    <a:pt x="500" y="347"/>
                    <a:pt x="449" y="346"/>
                  </a:cubicBezTo>
                  <a:cubicBezTo>
                    <a:pt x="448" y="346"/>
                    <a:pt x="448" y="345"/>
                    <a:pt x="447" y="345"/>
                  </a:cubicBezTo>
                  <a:lnTo>
                    <a:pt x="0" y="301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9"/>
            <p:cNvSpPr>
              <a:spLocks/>
            </p:cNvSpPr>
            <p:nvPr/>
          </p:nvSpPr>
          <p:spPr bwMode="auto">
            <a:xfrm>
              <a:off x="3894843" y="5645700"/>
              <a:ext cx="754509" cy="386338"/>
            </a:xfrm>
            <a:custGeom>
              <a:avLst/>
              <a:gdLst>
                <a:gd name="T0" fmla="*/ 142 w 364"/>
                <a:gd name="T1" fmla="*/ 2 h 186"/>
                <a:gd name="T2" fmla="*/ 231 w 364"/>
                <a:gd name="T3" fmla="*/ 28 h 186"/>
                <a:gd name="T4" fmla="*/ 309 w 364"/>
                <a:gd name="T5" fmla="*/ 59 h 186"/>
                <a:gd name="T6" fmla="*/ 331 w 364"/>
                <a:gd name="T7" fmla="*/ 87 h 186"/>
                <a:gd name="T8" fmla="*/ 364 w 364"/>
                <a:gd name="T9" fmla="*/ 114 h 186"/>
                <a:gd name="T10" fmla="*/ 288 w 364"/>
                <a:gd name="T11" fmla="*/ 186 h 186"/>
                <a:gd name="T12" fmla="*/ 253 w 364"/>
                <a:gd name="T13" fmla="*/ 167 h 186"/>
                <a:gd name="T14" fmla="*/ 107 w 364"/>
                <a:gd name="T15" fmla="*/ 132 h 186"/>
                <a:gd name="T16" fmla="*/ 2 w 364"/>
                <a:gd name="T17" fmla="*/ 13 h 186"/>
                <a:gd name="T18" fmla="*/ 5 w 364"/>
                <a:gd name="T19" fmla="*/ 2 h 186"/>
                <a:gd name="T20" fmla="*/ 44 w 364"/>
                <a:gd name="T21" fmla="*/ 21 h 186"/>
                <a:gd name="T22" fmla="*/ 103 w 364"/>
                <a:gd name="T23" fmla="*/ 80 h 186"/>
                <a:gd name="T24" fmla="*/ 46 w 364"/>
                <a:gd name="T25" fmla="*/ 13 h 186"/>
                <a:gd name="T26" fmla="*/ 46 w 364"/>
                <a:gd name="T27" fmla="*/ 2 h 186"/>
                <a:gd name="T28" fmla="*/ 86 w 364"/>
                <a:gd name="T29" fmla="*/ 20 h 186"/>
                <a:gd name="T30" fmla="*/ 189 w 364"/>
                <a:gd name="T31" fmla="*/ 86 h 186"/>
                <a:gd name="T32" fmla="*/ 209 w 364"/>
                <a:gd name="T33" fmla="*/ 58 h 186"/>
                <a:gd name="T34" fmla="*/ 164 w 364"/>
                <a:gd name="T35" fmla="*/ 47 h 186"/>
                <a:gd name="T36" fmla="*/ 142 w 364"/>
                <a:gd name="T37" fmla="*/ 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4" h="186">
                  <a:moveTo>
                    <a:pt x="142" y="2"/>
                  </a:moveTo>
                  <a:cubicBezTo>
                    <a:pt x="142" y="2"/>
                    <a:pt x="213" y="25"/>
                    <a:pt x="231" y="28"/>
                  </a:cubicBezTo>
                  <a:cubicBezTo>
                    <a:pt x="248" y="30"/>
                    <a:pt x="287" y="35"/>
                    <a:pt x="309" y="59"/>
                  </a:cubicBezTo>
                  <a:cubicBezTo>
                    <a:pt x="330" y="83"/>
                    <a:pt x="323" y="82"/>
                    <a:pt x="331" y="87"/>
                  </a:cubicBezTo>
                  <a:cubicBezTo>
                    <a:pt x="338" y="93"/>
                    <a:pt x="364" y="114"/>
                    <a:pt x="364" y="114"/>
                  </a:cubicBezTo>
                  <a:cubicBezTo>
                    <a:pt x="288" y="186"/>
                    <a:pt x="288" y="186"/>
                    <a:pt x="288" y="186"/>
                  </a:cubicBezTo>
                  <a:cubicBezTo>
                    <a:pt x="288" y="186"/>
                    <a:pt x="261" y="169"/>
                    <a:pt x="253" y="167"/>
                  </a:cubicBezTo>
                  <a:cubicBezTo>
                    <a:pt x="244" y="164"/>
                    <a:pt x="117" y="139"/>
                    <a:pt x="107" y="132"/>
                  </a:cubicBezTo>
                  <a:cubicBezTo>
                    <a:pt x="97" y="126"/>
                    <a:pt x="3" y="17"/>
                    <a:pt x="2" y="13"/>
                  </a:cubicBezTo>
                  <a:cubicBezTo>
                    <a:pt x="0" y="10"/>
                    <a:pt x="1" y="3"/>
                    <a:pt x="5" y="2"/>
                  </a:cubicBezTo>
                  <a:cubicBezTo>
                    <a:pt x="9" y="1"/>
                    <a:pt x="26" y="0"/>
                    <a:pt x="44" y="21"/>
                  </a:cubicBezTo>
                  <a:cubicBezTo>
                    <a:pt x="61" y="42"/>
                    <a:pt x="103" y="80"/>
                    <a:pt x="103" y="8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4" y="2"/>
                    <a:pt x="46" y="2"/>
                  </a:cubicBezTo>
                  <a:cubicBezTo>
                    <a:pt x="48" y="2"/>
                    <a:pt x="65" y="0"/>
                    <a:pt x="86" y="20"/>
                  </a:cubicBezTo>
                  <a:cubicBezTo>
                    <a:pt x="106" y="40"/>
                    <a:pt x="146" y="90"/>
                    <a:pt x="189" y="86"/>
                  </a:cubicBezTo>
                  <a:cubicBezTo>
                    <a:pt x="231" y="82"/>
                    <a:pt x="209" y="58"/>
                    <a:pt x="209" y="58"/>
                  </a:cubicBezTo>
                  <a:cubicBezTo>
                    <a:pt x="209" y="58"/>
                    <a:pt x="173" y="47"/>
                    <a:pt x="164" y="47"/>
                  </a:cubicBezTo>
                  <a:cubicBezTo>
                    <a:pt x="155" y="47"/>
                    <a:pt x="131" y="26"/>
                    <a:pt x="142" y="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0"/>
            <p:cNvSpPr>
              <a:spLocks/>
            </p:cNvSpPr>
            <p:nvPr/>
          </p:nvSpPr>
          <p:spPr bwMode="auto">
            <a:xfrm>
              <a:off x="7546281" y="5645700"/>
              <a:ext cx="754509" cy="386338"/>
            </a:xfrm>
            <a:custGeom>
              <a:avLst/>
              <a:gdLst>
                <a:gd name="T0" fmla="*/ 222 w 364"/>
                <a:gd name="T1" fmla="*/ 2 h 186"/>
                <a:gd name="T2" fmla="*/ 133 w 364"/>
                <a:gd name="T3" fmla="*/ 28 h 186"/>
                <a:gd name="T4" fmla="*/ 55 w 364"/>
                <a:gd name="T5" fmla="*/ 59 h 186"/>
                <a:gd name="T6" fmla="*/ 33 w 364"/>
                <a:gd name="T7" fmla="*/ 87 h 186"/>
                <a:gd name="T8" fmla="*/ 0 w 364"/>
                <a:gd name="T9" fmla="*/ 114 h 186"/>
                <a:gd name="T10" fmla="*/ 76 w 364"/>
                <a:gd name="T11" fmla="*/ 186 h 186"/>
                <a:gd name="T12" fmla="*/ 111 w 364"/>
                <a:gd name="T13" fmla="*/ 167 h 186"/>
                <a:gd name="T14" fmla="*/ 257 w 364"/>
                <a:gd name="T15" fmla="*/ 132 h 186"/>
                <a:gd name="T16" fmla="*/ 362 w 364"/>
                <a:gd name="T17" fmla="*/ 13 h 186"/>
                <a:gd name="T18" fmla="*/ 359 w 364"/>
                <a:gd name="T19" fmla="*/ 2 h 186"/>
                <a:gd name="T20" fmla="*/ 320 w 364"/>
                <a:gd name="T21" fmla="*/ 21 h 186"/>
                <a:gd name="T22" fmla="*/ 261 w 364"/>
                <a:gd name="T23" fmla="*/ 80 h 186"/>
                <a:gd name="T24" fmla="*/ 318 w 364"/>
                <a:gd name="T25" fmla="*/ 13 h 186"/>
                <a:gd name="T26" fmla="*/ 318 w 364"/>
                <a:gd name="T27" fmla="*/ 2 h 186"/>
                <a:gd name="T28" fmla="*/ 278 w 364"/>
                <a:gd name="T29" fmla="*/ 20 h 186"/>
                <a:gd name="T30" fmla="*/ 175 w 364"/>
                <a:gd name="T31" fmla="*/ 86 h 186"/>
                <a:gd name="T32" fmla="*/ 155 w 364"/>
                <a:gd name="T33" fmla="*/ 58 h 186"/>
                <a:gd name="T34" fmla="*/ 200 w 364"/>
                <a:gd name="T35" fmla="*/ 47 h 186"/>
                <a:gd name="T36" fmla="*/ 222 w 364"/>
                <a:gd name="T37" fmla="*/ 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4" h="186">
                  <a:moveTo>
                    <a:pt x="222" y="2"/>
                  </a:moveTo>
                  <a:cubicBezTo>
                    <a:pt x="222" y="2"/>
                    <a:pt x="151" y="25"/>
                    <a:pt x="133" y="28"/>
                  </a:cubicBezTo>
                  <a:cubicBezTo>
                    <a:pt x="116" y="30"/>
                    <a:pt x="77" y="35"/>
                    <a:pt x="55" y="59"/>
                  </a:cubicBezTo>
                  <a:cubicBezTo>
                    <a:pt x="34" y="83"/>
                    <a:pt x="41" y="82"/>
                    <a:pt x="33" y="87"/>
                  </a:cubicBezTo>
                  <a:cubicBezTo>
                    <a:pt x="26" y="93"/>
                    <a:pt x="0" y="114"/>
                    <a:pt x="0" y="114"/>
                  </a:cubicBezTo>
                  <a:cubicBezTo>
                    <a:pt x="76" y="186"/>
                    <a:pt x="76" y="186"/>
                    <a:pt x="76" y="186"/>
                  </a:cubicBezTo>
                  <a:cubicBezTo>
                    <a:pt x="76" y="186"/>
                    <a:pt x="103" y="169"/>
                    <a:pt x="111" y="167"/>
                  </a:cubicBezTo>
                  <a:cubicBezTo>
                    <a:pt x="120" y="164"/>
                    <a:pt x="247" y="139"/>
                    <a:pt x="257" y="132"/>
                  </a:cubicBezTo>
                  <a:cubicBezTo>
                    <a:pt x="267" y="126"/>
                    <a:pt x="361" y="17"/>
                    <a:pt x="362" y="13"/>
                  </a:cubicBezTo>
                  <a:cubicBezTo>
                    <a:pt x="364" y="10"/>
                    <a:pt x="363" y="3"/>
                    <a:pt x="359" y="2"/>
                  </a:cubicBezTo>
                  <a:cubicBezTo>
                    <a:pt x="355" y="1"/>
                    <a:pt x="338" y="0"/>
                    <a:pt x="320" y="21"/>
                  </a:cubicBezTo>
                  <a:cubicBezTo>
                    <a:pt x="303" y="42"/>
                    <a:pt x="261" y="80"/>
                    <a:pt x="261" y="80"/>
                  </a:cubicBezTo>
                  <a:cubicBezTo>
                    <a:pt x="318" y="13"/>
                    <a:pt x="318" y="13"/>
                    <a:pt x="318" y="13"/>
                  </a:cubicBezTo>
                  <a:cubicBezTo>
                    <a:pt x="318" y="13"/>
                    <a:pt x="320" y="2"/>
                    <a:pt x="318" y="2"/>
                  </a:cubicBezTo>
                  <a:cubicBezTo>
                    <a:pt x="316" y="2"/>
                    <a:pt x="299" y="0"/>
                    <a:pt x="278" y="20"/>
                  </a:cubicBezTo>
                  <a:cubicBezTo>
                    <a:pt x="258" y="40"/>
                    <a:pt x="218" y="90"/>
                    <a:pt x="175" y="86"/>
                  </a:cubicBezTo>
                  <a:cubicBezTo>
                    <a:pt x="133" y="82"/>
                    <a:pt x="155" y="58"/>
                    <a:pt x="155" y="58"/>
                  </a:cubicBezTo>
                  <a:cubicBezTo>
                    <a:pt x="155" y="58"/>
                    <a:pt x="191" y="47"/>
                    <a:pt x="200" y="47"/>
                  </a:cubicBezTo>
                  <a:cubicBezTo>
                    <a:pt x="209" y="47"/>
                    <a:pt x="233" y="26"/>
                    <a:pt x="222" y="2"/>
                  </a:cubicBezTo>
                  <a:close/>
                </a:path>
              </a:pathLst>
            </a:custGeom>
            <a:solidFill>
              <a:srgbClr val="FDD8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1"/>
            <p:cNvSpPr>
              <a:spLocks/>
            </p:cNvSpPr>
            <p:nvPr/>
          </p:nvSpPr>
          <p:spPr bwMode="auto">
            <a:xfrm>
              <a:off x="7439705" y="5801930"/>
              <a:ext cx="302773" cy="329416"/>
            </a:xfrm>
            <a:custGeom>
              <a:avLst/>
              <a:gdLst>
                <a:gd name="T0" fmla="*/ 0 w 250"/>
                <a:gd name="T1" fmla="*/ 60 h 272"/>
                <a:gd name="T2" fmla="*/ 105 w 250"/>
                <a:gd name="T3" fmla="*/ 0 h 272"/>
                <a:gd name="T4" fmla="*/ 250 w 250"/>
                <a:gd name="T5" fmla="*/ 214 h 272"/>
                <a:gd name="T6" fmla="*/ 153 w 250"/>
                <a:gd name="T7" fmla="*/ 272 h 272"/>
                <a:gd name="T8" fmla="*/ 0 w 250"/>
                <a:gd name="T9" fmla="*/ 6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72">
                  <a:moveTo>
                    <a:pt x="0" y="60"/>
                  </a:moveTo>
                  <a:lnTo>
                    <a:pt x="105" y="0"/>
                  </a:lnTo>
                  <a:lnTo>
                    <a:pt x="250" y="214"/>
                  </a:lnTo>
                  <a:lnTo>
                    <a:pt x="153" y="272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"/>
            <p:cNvSpPr>
              <a:spLocks/>
            </p:cNvSpPr>
            <p:nvPr/>
          </p:nvSpPr>
          <p:spPr bwMode="auto">
            <a:xfrm>
              <a:off x="6097817" y="4894824"/>
              <a:ext cx="1582895" cy="1963177"/>
            </a:xfrm>
            <a:custGeom>
              <a:avLst/>
              <a:gdLst>
                <a:gd name="T0" fmla="*/ 109 w 763"/>
                <a:gd name="T1" fmla="*/ 0 h 946"/>
                <a:gd name="T2" fmla="*/ 375 w 763"/>
                <a:gd name="T3" fmla="*/ 115 h 946"/>
                <a:gd name="T4" fmla="*/ 541 w 763"/>
                <a:gd name="T5" fmla="*/ 506 h 946"/>
                <a:gd name="T6" fmla="*/ 663 w 763"/>
                <a:gd name="T7" fmla="*/ 437 h 946"/>
                <a:gd name="T8" fmla="*/ 763 w 763"/>
                <a:gd name="T9" fmla="*/ 594 h 946"/>
                <a:gd name="T10" fmla="*/ 525 w 763"/>
                <a:gd name="T11" fmla="*/ 721 h 946"/>
                <a:gd name="T12" fmla="*/ 482 w 763"/>
                <a:gd name="T13" fmla="*/ 696 h 946"/>
                <a:gd name="T14" fmla="*/ 307 w 763"/>
                <a:gd name="T15" fmla="*/ 483 h 946"/>
                <a:gd name="T16" fmla="*/ 307 w 763"/>
                <a:gd name="T17" fmla="*/ 946 h 946"/>
                <a:gd name="T18" fmla="*/ 0 w 763"/>
                <a:gd name="T19" fmla="*/ 946 h 946"/>
                <a:gd name="T20" fmla="*/ 0 w 763"/>
                <a:gd name="T21" fmla="*/ 437 h 946"/>
                <a:gd name="T22" fmla="*/ 109 w 763"/>
                <a:gd name="T23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3" h="946">
                  <a:moveTo>
                    <a:pt x="109" y="0"/>
                  </a:moveTo>
                  <a:cubicBezTo>
                    <a:pt x="375" y="115"/>
                    <a:pt x="375" y="115"/>
                    <a:pt x="375" y="115"/>
                  </a:cubicBezTo>
                  <a:cubicBezTo>
                    <a:pt x="541" y="506"/>
                    <a:pt x="541" y="506"/>
                    <a:pt x="541" y="506"/>
                  </a:cubicBezTo>
                  <a:cubicBezTo>
                    <a:pt x="663" y="437"/>
                    <a:pt x="663" y="437"/>
                    <a:pt x="663" y="437"/>
                  </a:cubicBezTo>
                  <a:cubicBezTo>
                    <a:pt x="763" y="594"/>
                    <a:pt x="763" y="594"/>
                    <a:pt x="763" y="594"/>
                  </a:cubicBezTo>
                  <a:cubicBezTo>
                    <a:pt x="763" y="594"/>
                    <a:pt x="536" y="721"/>
                    <a:pt x="525" y="721"/>
                  </a:cubicBezTo>
                  <a:cubicBezTo>
                    <a:pt x="515" y="721"/>
                    <a:pt x="515" y="726"/>
                    <a:pt x="482" y="696"/>
                  </a:cubicBezTo>
                  <a:cubicBezTo>
                    <a:pt x="450" y="665"/>
                    <a:pt x="307" y="483"/>
                    <a:pt x="307" y="483"/>
                  </a:cubicBezTo>
                  <a:cubicBezTo>
                    <a:pt x="307" y="946"/>
                    <a:pt x="307" y="946"/>
                    <a:pt x="307" y="946"/>
                  </a:cubicBezTo>
                  <a:cubicBezTo>
                    <a:pt x="0" y="946"/>
                    <a:pt x="0" y="946"/>
                    <a:pt x="0" y="946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3"/>
            <p:cNvSpPr>
              <a:spLocks/>
            </p:cNvSpPr>
            <p:nvPr/>
          </p:nvSpPr>
          <p:spPr bwMode="auto">
            <a:xfrm>
              <a:off x="4456789" y="5801930"/>
              <a:ext cx="305195" cy="329416"/>
            </a:xfrm>
            <a:custGeom>
              <a:avLst/>
              <a:gdLst>
                <a:gd name="T0" fmla="*/ 252 w 252"/>
                <a:gd name="T1" fmla="*/ 60 h 272"/>
                <a:gd name="T2" fmla="*/ 147 w 252"/>
                <a:gd name="T3" fmla="*/ 0 h 272"/>
                <a:gd name="T4" fmla="*/ 0 w 252"/>
                <a:gd name="T5" fmla="*/ 214 h 272"/>
                <a:gd name="T6" fmla="*/ 98 w 252"/>
                <a:gd name="T7" fmla="*/ 272 h 272"/>
                <a:gd name="T8" fmla="*/ 252 w 252"/>
                <a:gd name="T9" fmla="*/ 6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72">
                  <a:moveTo>
                    <a:pt x="252" y="60"/>
                  </a:moveTo>
                  <a:lnTo>
                    <a:pt x="147" y="0"/>
                  </a:lnTo>
                  <a:lnTo>
                    <a:pt x="0" y="214"/>
                  </a:lnTo>
                  <a:lnTo>
                    <a:pt x="98" y="272"/>
                  </a:lnTo>
                  <a:lnTo>
                    <a:pt x="252" y="60"/>
                  </a:lnTo>
                  <a:close/>
                </a:path>
              </a:pathLst>
            </a:custGeom>
            <a:solidFill>
              <a:srgbClr val="FDF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4"/>
            <p:cNvSpPr>
              <a:spLocks/>
            </p:cNvSpPr>
            <p:nvPr/>
          </p:nvSpPr>
          <p:spPr bwMode="auto">
            <a:xfrm>
              <a:off x="4520977" y="4894824"/>
              <a:ext cx="1576840" cy="1963177"/>
            </a:xfrm>
            <a:custGeom>
              <a:avLst/>
              <a:gdLst>
                <a:gd name="T0" fmla="*/ 651 w 760"/>
                <a:gd name="T1" fmla="*/ 0 h 946"/>
                <a:gd name="T2" fmla="*/ 376 w 760"/>
                <a:gd name="T3" fmla="*/ 120 h 946"/>
                <a:gd name="T4" fmla="*/ 221 w 760"/>
                <a:gd name="T5" fmla="*/ 506 h 946"/>
                <a:gd name="T6" fmla="*/ 100 w 760"/>
                <a:gd name="T7" fmla="*/ 437 h 946"/>
                <a:gd name="T8" fmla="*/ 0 w 760"/>
                <a:gd name="T9" fmla="*/ 594 h 946"/>
                <a:gd name="T10" fmla="*/ 237 w 760"/>
                <a:gd name="T11" fmla="*/ 721 h 946"/>
                <a:gd name="T12" fmla="*/ 280 w 760"/>
                <a:gd name="T13" fmla="*/ 696 h 946"/>
                <a:gd name="T14" fmla="*/ 455 w 760"/>
                <a:gd name="T15" fmla="*/ 483 h 946"/>
                <a:gd name="T16" fmla="*/ 455 w 760"/>
                <a:gd name="T17" fmla="*/ 946 h 946"/>
                <a:gd name="T18" fmla="*/ 760 w 760"/>
                <a:gd name="T19" fmla="*/ 946 h 946"/>
                <a:gd name="T20" fmla="*/ 760 w 760"/>
                <a:gd name="T21" fmla="*/ 437 h 946"/>
                <a:gd name="T22" fmla="*/ 651 w 760"/>
                <a:gd name="T23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0" h="946">
                  <a:moveTo>
                    <a:pt x="651" y="0"/>
                  </a:moveTo>
                  <a:cubicBezTo>
                    <a:pt x="376" y="120"/>
                    <a:pt x="376" y="120"/>
                    <a:pt x="376" y="120"/>
                  </a:cubicBezTo>
                  <a:cubicBezTo>
                    <a:pt x="221" y="506"/>
                    <a:pt x="221" y="506"/>
                    <a:pt x="221" y="506"/>
                  </a:cubicBezTo>
                  <a:cubicBezTo>
                    <a:pt x="100" y="437"/>
                    <a:pt x="100" y="437"/>
                    <a:pt x="100" y="437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0" y="594"/>
                    <a:pt x="226" y="721"/>
                    <a:pt x="237" y="721"/>
                  </a:cubicBezTo>
                  <a:cubicBezTo>
                    <a:pt x="248" y="721"/>
                    <a:pt x="248" y="726"/>
                    <a:pt x="280" y="696"/>
                  </a:cubicBezTo>
                  <a:cubicBezTo>
                    <a:pt x="312" y="665"/>
                    <a:pt x="455" y="483"/>
                    <a:pt x="455" y="483"/>
                  </a:cubicBezTo>
                  <a:cubicBezTo>
                    <a:pt x="455" y="946"/>
                    <a:pt x="455" y="946"/>
                    <a:pt x="455" y="946"/>
                  </a:cubicBezTo>
                  <a:cubicBezTo>
                    <a:pt x="760" y="946"/>
                    <a:pt x="760" y="946"/>
                    <a:pt x="760" y="946"/>
                  </a:cubicBezTo>
                  <a:cubicBezTo>
                    <a:pt x="760" y="437"/>
                    <a:pt x="760" y="437"/>
                    <a:pt x="760" y="437"/>
                  </a:cubicBezTo>
                  <a:cubicBezTo>
                    <a:pt x="651" y="0"/>
                    <a:pt x="651" y="0"/>
                    <a:pt x="651" y="0"/>
                  </a:cubicBezTo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5"/>
            <p:cNvSpPr>
              <a:spLocks/>
            </p:cNvSpPr>
            <p:nvPr/>
          </p:nvSpPr>
          <p:spPr bwMode="auto">
            <a:xfrm>
              <a:off x="5871343" y="4882713"/>
              <a:ext cx="226474" cy="919217"/>
            </a:xfrm>
            <a:custGeom>
              <a:avLst/>
              <a:gdLst>
                <a:gd name="T0" fmla="*/ 0 w 187"/>
                <a:gd name="T1" fmla="*/ 0 h 759"/>
                <a:gd name="T2" fmla="*/ 182 w 187"/>
                <a:gd name="T3" fmla="*/ 118 h 759"/>
                <a:gd name="T4" fmla="*/ 187 w 187"/>
                <a:gd name="T5" fmla="*/ 759 h 759"/>
                <a:gd name="T6" fmla="*/ 0 w 187"/>
                <a:gd name="T7" fmla="*/ 10 h 759"/>
                <a:gd name="T8" fmla="*/ 0 w 187"/>
                <a:gd name="T9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759">
                  <a:moveTo>
                    <a:pt x="0" y="0"/>
                  </a:moveTo>
                  <a:lnTo>
                    <a:pt x="182" y="118"/>
                  </a:lnTo>
                  <a:lnTo>
                    <a:pt x="187" y="759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6"/>
            <p:cNvSpPr>
              <a:spLocks/>
            </p:cNvSpPr>
            <p:nvPr/>
          </p:nvSpPr>
          <p:spPr bwMode="auto">
            <a:xfrm>
              <a:off x="5871343" y="4882713"/>
              <a:ext cx="226474" cy="919217"/>
            </a:xfrm>
            <a:custGeom>
              <a:avLst/>
              <a:gdLst>
                <a:gd name="T0" fmla="*/ 0 w 187"/>
                <a:gd name="T1" fmla="*/ 0 h 759"/>
                <a:gd name="T2" fmla="*/ 182 w 187"/>
                <a:gd name="T3" fmla="*/ 118 h 759"/>
                <a:gd name="T4" fmla="*/ 187 w 187"/>
                <a:gd name="T5" fmla="*/ 759 h 759"/>
                <a:gd name="T6" fmla="*/ 0 w 187"/>
                <a:gd name="T7" fmla="*/ 10 h 759"/>
                <a:gd name="T8" fmla="*/ 0 w 187"/>
                <a:gd name="T9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" h="759">
                  <a:moveTo>
                    <a:pt x="0" y="0"/>
                  </a:moveTo>
                  <a:lnTo>
                    <a:pt x="182" y="118"/>
                  </a:lnTo>
                  <a:lnTo>
                    <a:pt x="187" y="759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7"/>
            <p:cNvSpPr>
              <a:spLocks/>
            </p:cNvSpPr>
            <p:nvPr/>
          </p:nvSpPr>
          <p:spPr bwMode="auto">
            <a:xfrm>
              <a:off x="6085706" y="4886346"/>
              <a:ext cx="238585" cy="915584"/>
            </a:xfrm>
            <a:custGeom>
              <a:avLst/>
              <a:gdLst>
                <a:gd name="T0" fmla="*/ 197 w 197"/>
                <a:gd name="T1" fmla="*/ 0 h 756"/>
                <a:gd name="T2" fmla="*/ 0 w 197"/>
                <a:gd name="T3" fmla="*/ 113 h 756"/>
                <a:gd name="T4" fmla="*/ 10 w 197"/>
                <a:gd name="T5" fmla="*/ 756 h 756"/>
                <a:gd name="T6" fmla="*/ 197 w 197"/>
                <a:gd name="T7" fmla="*/ 7 h 756"/>
                <a:gd name="T8" fmla="*/ 197 w 197"/>
                <a:gd name="T9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756">
                  <a:moveTo>
                    <a:pt x="197" y="0"/>
                  </a:moveTo>
                  <a:lnTo>
                    <a:pt x="0" y="113"/>
                  </a:lnTo>
                  <a:lnTo>
                    <a:pt x="10" y="756"/>
                  </a:lnTo>
                  <a:lnTo>
                    <a:pt x="197" y="7"/>
                  </a:lnTo>
                  <a:lnTo>
                    <a:pt x="197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8"/>
            <p:cNvSpPr>
              <a:spLocks/>
            </p:cNvSpPr>
            <p:nvPr/>
          </p:nvSpPr>
          <p:spPr bwMode="auto">
            <a:xfrm>
              <a:off x="6085706" y="4886346"/>
              <a:ext cx="238585" cy="915584"/>
            </a:xfrm>
            <a:custGeom>
              <a:avLst/>
              <a:gdLst>
                <a:gd name="T0" fmla="*/ 197 w 197"/>
                <a:gd name="T1" fmla="*/ 0 h 756"/>
                <a:gd name="T2" fmla="*/ 0 w 197"/>
                <a:gd name="T3" fmla="*/ 113 h 756"/>
                <a:gd name="T4" fmla="*/ 10 w 197"/>
                <a:gd name="T5" fmla="*/ 756 h 756"/>
                <a:gd name="T6" fmla="*/ 197 w 197"/>
                <a:gd name="T7" fmla="*/ 7 h 756"/>
                <a:gd name="T8" fmla="*/ 197 w 197"/>
                <a:gd name="T9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756">
                  <a:moveTo>
                    <a:pt x="197" y="0"/>
                  </a:moveTo>
                  <a:lnTo>
                    <a:pt x="0" y="113"/>
                  </a:lnTo>
                  <a:lnTo>
                    <a:pt x="10" y="756"/>
                  </a:lnTo>
                  <a:lnTo>
                    <a:pt x="197" y="7"/>
                  </a:lnTo>
                  <a:lnTo>
                    <a:pt x="19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9"/>
            <p:cNvSpPr>
              <a:spLocks/>
            </p:cNvSpPr>
            <p:nvPr/>
          </p:nvSpPr>
          <p:spPr bwMode="auto">
            <a:xfrm>
              <a:off x="5923420" y="5106765"/>
              <a:ext cx="174397" cy="695166"/>
            </a:xfrm>
            <a:custGeom>
              <a:avLst/>
              <a:gdLst>
                <a:gd name="T0" fmla="*/ 0 w 144"/>
                <a:gd name="T1" fmla="*/ 0 h 574"/>
                <a:gd name="T2" fmla="*/ 0 w 144"/>
                <a:gd name="T3" fmla="*/ 0 h 574"/>
                <a:gd name="T4" fmla="*/ 144 w 144"/>
                <a:gd name="T5" fmla="*/ 574 h 574"/>
                <a:gd name="T6" fmla="*/ 0 w 144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574">
                  <a:moveTo>
                    <a:pt x="0" y="0"/>
                  </a:moveTo>
                  <a:lnTo>
                    <a:pt x="0" y="0"/>
                  </a:lnTo>
                  <a:lnTo>
                    <a:pt x="144" y="5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18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0"/>
            <p:cNvSpPr>
              <a:spLocks/>
            </p:cNvSpPr>
            <p:nvPr/>
          </p:nvSpPr>
          <p:spPr bwMode="auto">
            <a:xfrm>
              <a:off x="5923420" y="5106765"/>
              <a:ext cx="174397" cy="695166"/>
            </a:xfrm>
            <a:custGeom>
              <a:avLst/>
              <a:gdLst>
                <a:gd name="T0" fmla="*/ 0 w 144"/>
                <a:gd name="T1" fmla="*/ 0 h 574"/>
                <a:gd name="T2" fmla="*/ 0 w 144"/>
                <a:gd name="T3" fmla="*/ 0 h 574"/>
                <a:gd name="T4" fmla="*/ 144 w 144"/>
                <a:gd name="T5" fmla="*/ 574 h 574"/>
                <a:gd name="T6" fmla="*/ 0 w 144"/>
                <a:gd name="T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574">
                  <a:moveTo>
                    <a:pt x="0" y="0"/>
                  </a:moveTo>
                  <a:lnTo>
                    <a:pt x="0" y="0"/>
                  </a:lnTo>
                  <a:lnTo>
                    <a:pt x="144" y="57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1"/>
            <p:cNvSpPr>
              <a:spLocks/>
            </p:cNvSpPr>
            <p:nvPr/>
          </p:nvSpPr>
          <p:spPr bwMode="auto">
            <a:xfrm>
              <a:off x="5923420" y="5023200"/>
              <a:ext cx="174397" cy="778731"/>
            </a:xfrm>
            <a:custGeom>
              <a:avLst/>
              <a:gdLst>
                <a:gd name="T0" fmla="*/ 134 w 144"/>
                <a:gd name="T1" fmla="*/ 0 h 643"/>
                <a:gd name="T2" fmla="*/ 0 w 144"/>
                <a:gd name="T3" fmla="*/ 69 h 643"/>
                <a:gd name="T4" fmla="*/ 144 w 144"/>
                <a:gd name="T5" fmla="*/ 643 h 643"/>
                <a:gd name="T6" fmla="*/ 134 w 144"/>
                <a:gd name="T7" fmla="*/ 0 h 643"/>
                <a:gd name="T8" fmla="*/ 134 w 144"/>
                <a:gd name="T9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643">
                  <a:moveTo>
                    <a:pt x="134" y="0"/>
                  </a:moveTo>
                  <a:lnTo>
                    <a:pt x="0" y="69"/>
                  </a:lnTo>
                  <a:lnTo>
                    <a:pt x="144" y="643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2"/>
            <p:cNvSpPr>
              <a:spLocks/>
            </p:cNvSpPr>
            <p:nvPr/>
          </p:nvSpPr>
          <p:spPr bwMode="auto">
            <a:xfrm>
              <a:off x="5923420" y="5023200"/>
              <a:ext cx="174397" cy="778731"/>
            </a:xfrm>
            <a:custGeom>
              <a:avLst/>
              <a:gdLst>
                <a:gd name="T0" fmla="*/ 134 w 144"/>
                <a:gd name="T1" fmla="*/ 0 h 643"/>
                <a:gd name="T2" fmla="*/ 0 w 144"/>
                <a:gd name="T3" fmla="*/ 69 h 643"/>
                <a:gd name="T4" fmla="*/ 144 w 144"/>
                <a:gd name="T5" fmla="*/ 643 h 643"/>
                <a:gd name="T6" fmla="*/ 134 w 144"/>
                <a:gd name="T7" fmla="*/ 0 h 643"/>
                <a:gd name="T8" fmla="*/ 134 w 144"/>
                <a:gd name="T9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643">
                  <a:moveTo>
                    <a:pt x="134" y="0"/>
                  </a:moveTo>
                  <a:lnTo>
                    <a:pt x="0" y="69"/>
                  </a:lnTo>
                  <a:lnTo>
                    <a:pt x="144" y="643"/>
                  </a:lnTo>
                  <a:lnTo>
                    <a:pt x="134" y="0"/>
                  </a:lnTo>
                  <a:lnTo>
                    <a:pt x="1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3"/>
            <p:cNvSpPr>
              <a:spLocks/>
            </p:cNvSpPr>
            <p:nvPr/>
          </p:nvSpPr>
          <p:spPr bwMode="auto">
            <a:xfrm>
              <a:off x="6097817" y="5093443"/>
              <a:ext cx="176819" cy="708488"/>
            </a:xfrm>
            <a:custGeom>
              <a:avLst/>
              <a:gdLst>
                <a:gd name="T0" fmla="*/ 146 w 146"/>
                <a:gd name="T1" fmla="*/ 0 h 585"/>
                <a:gd name="T2" fmla="*/ 0 w 146"/>
                <a:gd name="T3" fmla="*/ 585 h 585"/>
                <a:gd name="T4" fmla="*/ 146 w 146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585">
                  <a:moveTo>
                    <a:pt x="146" y="0"/>
                  </a:moveTo>
                  <a:lnTo>
                    <a:pt x="0" y="585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899C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4"/>
            <p:cNvSpPr>
              <a:spLocks/>
            </p:cNvSpPr>
            <p:nvPr/>
          </p:nvSpPr>
          <p:spPr bwMode="auto">
            <a:xfrm>
              <a:off x="6097817" y="5093443"/>
              <a:ext cx="176819" cy="708488"/>
            </a:xfrm>
            <a:custGeom>
              <a:avLst/>
              <a:gdLst>
                <a:gd name="T0" fmla="*/ 146 w 146"/>
                <a:gd name="T1" fmla="*/ 0 h 585"/>
                <a:gd name="T2" fmla="*/ 0 w 146"/>
                <a:gd name="T3" fmla="*/ 585 h 585"/>
                <a:gd name="T4" fmla="*/ 146 w 146"/>
                <a:gd name="T5" fmla="*/ 0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585">
                  <a:moveTo>
                    <a:pt x="146" y="0"/>
                  </a:moveTo>
                  <a:lnTo>
                    <a:pt x="0" y="585"/>
                  </a:lnTo>
                  <a:lnTo>
                    <a:pt x="14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5"/>
            <p:cNvSpPr>
              <a:spLocks/>
            </p:cNvSpPr>
            <p:nvPr/>
          </p:nvSpPr>
          <p:spPr bwMode="auto">
            <a:xfrm>
              <a:off x="6085706" y="5023200"/>
              <a:ext cx="188930" cy="778731"/>
            </a:xfrm>
            <a:custGeom>
              <a:avLst/>
              <a:gdLst>
                <a:gd name="T0" fmla="*/ 0 w 156"/>
                <a:gd name="T1" fmla="*/ 0 h 643"/>
                <a:gd name="T2" fmla="*/ 0 w 156"/>
                <a:gd name="T3" fmla="*/ 0 h 643"/>
                <a:gd name="T4" fmla="*/ 10 w 156"/>
                <a:gd name="T5" fmla="*/ 643 h 643"/>
                <a:gd name="T6" fmla="*/ 156 w 156"/>
                <a:gd name="T7" fmla="*/ 58 h 643"/>
                <a:gd name="T8" fmla="*/ 0 w 156"/>
                <a:gd name="T9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643">
                  <a:moveTo>
                    <a:pt x="0" y="0"/>
                  </a:moveTo>
                  <a:lnTo>
                    <a:pt x="0" y="0"/>
                  </a:lnTo>
                  <a:lnTo>
                    <a:pt x="10" y="643"/>
                  </a:lnTo>
                  <a:lnTo>
                    <a:pt x="156" y="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36"/>
            <p:cNvSpPr>
              <a:spLocks/>
            </p:cNvSpPr>
            <p:nvPr/>
          </p:nvSpPr>
          <p:spPr bwMode="auto">
            <a:xfrm>
              <a:off x="6085706" y="5023200"/>
              <a:ext cx="188930" cy="778731"/>
            </a:xfrm>
            <a:custGeom>
              <a:avLst/>
              <a:gdLst>
                <a:gd name="T0" fmla="*/ 0 w 156"/>
                <a:gd name="T1" fmla="*/ 0 h 643"/>
                <a:gd name="T2" fmla="*/ 0 w 156"/>
                <a:gd name="T3" fmla="*/ 0 h 643"/>
                <a:gd name="T4" fmla="*/ 10 w 156"/>
                <a:gd name="T5" fmla="*/ 643 h 643"/>
                <a:gd name="T6" fmla="*/ 156 w 156"/>
                <a:gd name="T7" fmla="*/ 58 h 643"/>
                <a:gd name="T8" fmla="*/ 0 w 156"/>
                <a:gd name="T9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643">
                  <a:moveTo>
                    <a:pt x="0" y="0"/>
                  </a:moveTo>
                  <a:lnTo>
                    <a:pt x="0" y="0"/>
                  </a:lnTo>
                  <a:lnTo>
                    <a:pt x="10" y="643"/>
                  </a:lnTo>
                  <a:lnTo>
                    <a:pt x="156" y="5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7"/>
            <p:cNvSpPr>
              <a:spLocks/>
            </p:cNvSpPr>
            <p:nvPr/>
          </p:nvSpPr>
          <p:spPr bwMode="auto">
            <a:xfrm>
              <a:off x="6004563" y="5023200"/>
              <a:ext cx="93254" cy="778731"/>
            </a:xfrm>
            <a:custGeom>
              <a:avLst/>
              <a:gdLst>
                <a:gd name="T0" fmla="*/ 77 w 77"/>
                <a:gd name="T1" fmla="*/ 643 h 643"/>
                <a:gd name="T2" fmla="*/ 67 w 77"/>
                <a:gd name="T3" fmla="*/ 127 h 643"/>
                <a:gd name="T4" fmla="*/ 67 w 77"/>
                <a:gd name="T5" fmla="*/ 0 h 643"/>
                <a:gd name="T6" fmla="*/ 0 w 77"/>
                <a:gd name="T7" fmla="*/ 35 h 643"/>
                <a:gd name="T8" fmla="*/ 41 w 77"/>
                <a:gd name="T9" fmla="*/ 93 h 643"/>
                <a:gd name="T10" fmla="*/ 10 w 77"/>
                <a:gd name="T11" fmla="*/ 391 h 643"/>
                <a:gd name="T12" fmla="*/ 77 w 77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643">
                  <a:moveTo>
                    <a:pt x="77" y="643"/>
                  </a:moveTo>
                  <a:lnTo>
                    <a:pt x="67" y="127"/>
                  </a:lnTo>
                  <a:lnTo>
                    <a:pt x="67" y="0"/>
                  </a:lnTo>
                  <a:lnTo>
                    <a:pt x="0" y="35"/>
                  </a:lnTo>
                  <a:lnTo>
                    <a:pt x="41" y="93"/>
                  </a:lnTo>
                  <a:lnTo>
                    <a:pt x="10" y="391"/>
                  </a:lnTo>
                  <a:lnTo>
                    <a:pt x="77" y="64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8"/>
            <p:cNvSpPr>
              <a:spLocks/>
            </p:cNvSpPr>
            <p:nvPr/>
          </p:nvSpPr>
          <p:spPr bwMode="auto">
            <a:xfrm>
              <a:off x="6085706" y="5023200"/>
              <a:ext cx="88410" cy="778731"/>
            </a:xfrm>
            <a:custGeom>
              <a:avLst/>
              <a:gdLst>
                <a:gd name="T0" fmla="*/ 10 w 73"/>
                <a:gd name="T1" fmla="*/ 643 h 643"/>
                <a:gd name="T2" fmla="*/ 0 w 73"/>
                <a:gd name="T3" fmla="*/ 127 h 643"/>
                <a:gd name="T4" fmla="*/ 0 w 73"/>
                <a:gd name="T5" fmla="*/ 0 h 643"/>
                <a:gd name="T6" fmla="*/ 67 w 73"/>
                <a:gd name="T7" fmla="*/ 35 h 643"/>
                <a:gd name="T8" fmla="*/ 26 w 73"/>
                <a:gd name="T9" fmla="*/ 93 h 643"/>
                <a:gd name="T10" fmla="*/ 73 w 73"/>
                <a:gd name="T11" fmla="*/ 399 h 643"/>
                <a:gd name="T12" fmla="*/ 10 w 73"/>
                <a:gd name="T13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643">
                  <a:moveTo>
                    <a:pt x="10" y="643"/>
                  </a:moveTo>
                  <a:lnTo>
                    <a:pt x="0" y="127"/>
                  </a:lnTo>
                  <a:lnTo>
                    <a:pt x="0" y="0"/>
                  </a:lnTo>
                  <a:lnTo>
                    <a:pt x="67" y="35"/>
                  </a:lnTo>
                  <a:lnTo>
                    <a:pt x="26" y="93"/>
                  </a:lnTo>
                  <a:lnTo>
                    <a:pt x="73" y="399"/>
                  </a:lnTo>
                  <a:lnTo>
                    <a:pt x="10" y="64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9"/>
            <p:cNvSpPr>
              <a:spLocks/>
            </p:cNvSpPr>
            <p:nvPr/>
          </p:nvSpPr>
          <p:spPr bwMode="auto">
            <a:xfrm>
              <a:off x="6016674" y="5023200"/>
              <a:ext cx="81143" cy="778731"/>
            </a:xfrm>
            <a:custGeom>
              <a:avLst/>
              <a:gdLst>
                <a:gd name="T0" fmla="*/ 67 w 67"/>
                <a:gd name="T1" fmla="*/ 634 h 643"/>
                <a:gd name="T2" fmla="*/ 67 w 67"/>
                <a:gd name="T3" fmla="*/ 643 h 643"/>
                <a:gd name="T4" fmla="*/ 0 w 67"/>
                <a:gd name="T5" fmla="*/ 391 h 643"/>
                <a:gd name="T6" fmla="*/ 57 w 67"/>
                <a:gd name="T7" fmla="*/ 0 h 643"/>
                <a:gd name="T8" fmla="*/ 67 w 67"/>
                <a:gd name="T9" fmla="*/ 63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43">
                  <a:moveTo>
                    <a:pt x="67" y="634"/>
                  </a:moveTo>
                  <a:lnTo>
                    <a:pt x="67" y="643"/>
                  </a:lnTo>
                  <a:lnTo>
                    <a:pt x="0" y="391"/>
                  </a:lnTo>
                  <a:lnTo>
                    <a:pt x="57" y="0"/>
                  </a:lnTo>
                  <a:lnTo>
                    <a:pt x="67" y="63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0"/>
            <p:cNvSpPr>
              <a:spLocks/>
            </p:cNvSpPr>
            <p:nvPr/>
          </p:nvSpPr>
          <p:spPr bwMode="auto">
            <a:xfrm>
              <a:off x="5647291" y="4882713"/>
              <a:ext cx="450526" cy="919217"/>
            </a:xfrm>
            <a:custGeom>
              <a:avLst/>
              <a:gdLst>
                <a:gd name="T0" fmla="*/ 185 w 372"/>
                <a:gd name="T1" fmla="*/ 0 h 759"/>
                <a:gd name="T2" fmla="*/ 0 w 372"/>
                <a:gd name="T3" fmla="*/ 84 h 759"/>
                <a:gd name="T4" fmla="*/ 112 w 372"/>
                <a:gd name="T5" fmla="*/ 202 h 759"/>
                <a:gd name="T6" fmla="*/ 60 w 372"/>
                <a:gd name="T7" fmla="*/ 303 h 759"/>
                <a:gd name="T8" fmla="*/ 372 w 372"/>
                <a:gd name="T9" fmla="*/ 759 h 759"/>
                <a:gd name="T10" fmla="*/ 185 w 372"/>
                <a:gd name="T11" fmla="*/ 0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2" h="759">
                  <a:moveTo>
                    <a:pt x="185" y="0"/>
                  </a:moveTo>
                  <a:lnTo>
                    <a:pt x="0" y="84"/>
                  </a:lnTo>
                  <a:lnTo>
                    <a:pt x="112" y="202"/>
                  </a:lnTo>
                  <a:lnTo>
                    <a:pt x="60" y="303"/>
                  </a:lnTo>
                  <a:lnTo>
                    <a:pt x="372" y="759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1"/>
            <p:cNvSpPr>
              <a:spLocks/>
            </p:cNvSpPr>
            <p:nvPr/>
          </p:nvSpPr>
          <p:spPr bwMode="auto">
            <a:xfrm>
              <a:off x="6095394" y="4886346"/>
              <a:ext cx="452948" cy="915584"/>
            </a:xfrm>
            <a:custGeom>
              <a:avLst/>
              <a:gdLst>
                <a:gd name="T0" fmla="*/ 189 w 374"/>
                <a:gd name="T1" fmla="*/ 0 h 756"/>
                <a:gd name="T2" fmla="*/ 374 w 374"/>
                <a:gd name="T3" fmla="*/ 79 h 756"/>
                <a:gd name="T4" fmla="*/ 259 w 374"/>
                <a:gd name="T5" fmla="*/ 199 h 756"/>
                <a:gd name="T6" fmla="*/ 312 w 374"/>
                <a:gd name="T7" fmla="*/ 300 h 756"/>
                <a:gd name="T8" fmla="*/ 0 w 374"/>
                <a:gd name="T9" fmla="*/ 756 h 756"/>
                <a:gd name="T10" fmla="*/ 189 w 374"/>
                <a:gd name="T11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4" h="756">
                  <a:moveTo>
                    <a:pt x="189" y="0"/>
                  </a:moveTo>
                  <a:lnTo>
                    <a:pt x="374" y="79"/>
                  </a:lnTo>
                  <a:lnTo>
                    <a:pt x="259" y="199"/>
                  </a:lnTo>
                  <a:lnTo>
                    <a:pt x="312" y="300"/>
                  </a:lnTo>
                  <a:lnTo>
                    <a:pt x="0" y="756"/>
                  </a:lnTo>
                  <a:lnTo>
                    <a:pt x="189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42"/>
            <p:cNvSpPr>
              <a:spLocks noChangeArrowheads="1"/>
            </p:cNvSpPr>
            <p:nvPr/>
          </p:nvSpPr>
          <p:spPr bwMode="auto">
            <a:xfrm>
              <a:off x="5579470" y="6366298"/>
              <a:ext cx="282184" cy="6661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43"/>
            <p:cNvSpPr>
              <a:spLocks noChangeArrowheads="1"/>
            </p:cNvSpPr>
            <p:nvPr/>
          </p:nvSpPr>
          <p:spPr bwMode="auto">
            <a:xfrm>
              <a:off x="6333979" y="6366298"/>
              <a:ext cx="282184" cy="6661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8"/>
            <p:cNvSpPr>
              <a:spLocks noEditPoints="1"/>
            </p:cNvSpPr>
            <p:nvPr/>
          </p:nvSpPr>
          <p:spPr bwMode="auto">
            <a:xfrm>
              <a:off x="5719956" y="4211769"/>
              <a:ext cx="755720" cy="295506"/>
            </a:xfrm>
            <a:custGeom>
              <a:avLst/>
              <a:gdLst>
                <a:gd name="T0" fmla="*/ 336 w 364"/>
                <a:gd name="T1" fmla="*/ 7 h 142"/>
                <a:gd name="T2" fmla="*/ 258 w 364"/>
                <a:gd name="T3" fmla="*/ 5 h 142"/>
                <a:gd name="T4" fmla="*/ 192 w 364"/>
                <a:gd name="T5" fmla="*/ 16 h 142"/>
                <a:gd name="T6" fmla="*/ 182 w 364"/>
                <a:gd name="T7" fmla="*/ 16 h 142"/>
                <a:gd name="T8" fmla="*/ 172 w 364"/>
                <a:gd name="T9" fmla="*/ 16 h 142"/>
                <a:gd name="T10" fmla="*/ 106 w 364"/>
                <a:gd name="T11" fmla="*/ 5 h 142"/>
                <a:gd name="T12" fmla="*/ 28 w 364"/>
                <a:gd name="T13" fmla="*/ 7 h 142"/>
                <a:gd name="T14" fmla="*/ 0 w 364"/>
                <a:gd name="T15" fmla="*/ 11 h 142"/>
                <a:gd name="T16" fmla="*/ 0 w 364"/>
                <a:gd name="T17" fmla="*/ 38 h 142"/>
                <a:gd name="T18" fmla="*/ 9 w 364"/>
                <a:gd name="T19" fmla="*/ 47 h 142"/>
                <a:gd name="T20" fmla="*/ 27 w 364"/>
                <a:gd name="T21" fmla="*/ 104 h 142"/>
                <a:gd name="T22" fmla="*/ 109 w 364"/>
                <a:gd name="T23" fmla="*/ 132 h 142"/>
                <a:gd name="T24" fmla="*/ 172 w 364"/>
                <a:gd name="T25" fmla="*/ 53 h 142"/>
                <a:gd name="T26" fmla="*/ 182 w 364"/>
                <a:gd name="T27" fmla="*/ 48 h 142"/>
                <a:gd name="T28" fmla="*/ 192 w 364"/>
                <a:gd name="T29" fmla="*/ 53 h 142"/>
                <a:gd name="T30" fmla="*/ 255 w 364"/>
                <a:gd name="T31" fmla="*/ 132 h 142"/>
                <a:gd name="T32" fmla="*/ 337 w 364"/>
                <a:gd name="T33" fmla="*/ 104 h 142"/>
                <a:gd name="T34" fmla="*/ 355 w 364"/>
                <a:gd name="T35" fmla="*/ 47 h 142"/>
                <a:gd name="T36" fmla="*/ 364 w 364"/>
                <a:gd name="T37" fmla="*/ 38 h 142"/>
                <a:gd name="T38" fmla="*/ 364 w 364"/>
                <a:gd name="T39" fmla="*/ 11 h 142"/>
                <a:gd name="T40" fmla="*/ 336 w 364"/>
                <a:gd name="T41" fmla="*/ 7 h 142"/>
                <a:gd name="T42" fmla="*/ 128 w 364"/>
                <a:gd name="T43" fmla="*/ 120 h 142"/>
                <a:gd name="T44" fmla="*/ 81 w 364"/>
                <a:gd name="T45" fmla="*/ 126 h 142"/>
                <a:gd name="T46" fmla="*/ 25 w 364"/>
                <a:gd name="T47" fmla="*/ 83 h 142"/>
                <a:gd name="T48" fmla="*/ 25 w 364"/>
                <a:gd name="T49" fmla="*/ 31 h 142"/>
                <a:gd name="T50" fmla="*/ 85 w 364"/>
                <a:gd name="T51" fmla="*/ 14 h 142"/>
                <a:gd name="T52" fmla="*/ 154 w 364"/>
                <a:gd name="T53" fmla="*/ 37 h 142"/>
                <a:gd name="T54" fmla="*/ 128 w 364"/>
                <a:gd name="T55" fmla="*/ 120 h 142"/>
                <a:gd name="T56" fmla="*/ 339 w 364"/>
                <a:gd name="T57" fmla="*/ 83 h 142"/>
                <a:gd name="T58" fmla="*/ 283 w 364"/>
                <a:gd name="T59" fmla="*/ 126 h 142"/>
                <a:gd name="T60" fmla="*/ 236 w 364"/>
                <a:gd name="T61" fmla="*/ 120 h 142"/>
                <a:gd name="T62" fmla="*/ 210 w 364"/>
                <a:gd name="T63" fmla="*/ 37 h 142"/>
                <a:gd name="T64" fmla="*/ 279 w 364"/>
                <a:gd name="T65" fmla="*/ 14 h 142"/>
                <a:gd name="T66" fmla="*/ 339 w 364"/>
                <a:gd name="T67" fmla="*/ 31 h 142"/>
                <a:gd name="T68" fmla="*/ 339 w 364"/>
                <a:gd name="T69" fmla="*/ 8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4" h="142">
                  <a:moveTo>
                    <a:pt x="336" y="7"/>
                  </a:moveTo>
                  <a:cubicBezTo>
                    <a:pt x="336" y="7"/>
                    <a:pt x="290" y="0"/>
                    <a:pt x="258" y="5"/>
                  </a:cubicBezTo>
                  <a:cubicBezTo>
                    <a:pt x="227" y="10"/>
                    <a:pt x="200" y="17"/>
                    <a:pt x="192" y="16"/>
                  </a:cubicBezTo>
                  <a:cubicBezTo>
                    <a:pt x="184" y="16"/>
                    <a:pt x="182" y="16"/>
                    <a:pt x="182" y="16"/>
                  </a:cubicBezTo>
                  <a:cubicBezTo>
                    <a:pt x="182" y="16"/>
                    <a:pt x="180" y="16"/>
                    <a:pt x="172" y="16"/>
                  </a:cubicBezTo>
                  <a:cubicBezTo>
                    <a:pt x="164" y="17"/>
                    <a:pt x="137" y="10"/>
                    <a:pt x="106" y="5"/>
                  </a:cubicBezTo>
                  <a:cubicBezTo>
                    <a:pt x="74" y="0"/>
                    <a:pt x="28" y="7"/>
                    <a:pt x="28" y="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7" y="44"/>
                    <a:pt x="9" y="47"/>
                  </a:cubicBezTo>
                  <a:cubicBezTo>
                    <a:pt x="10" y="51"/>
                    <a:pt x="20" y="89"/>
                    <a:pt x="27" y="104"/>
                  </a:cubicBezTo>
                  <a:cubicBezTo>
                    <a:pt x="33" y="119"/>
                    <a:pt x="55" y="142"/>
                    <a:pt x="109" y="132"/>
                  </a:cubicBezTo>
                  <a:cubicBezTo>
                    <a:pt x="162" y="123"/>
                    <a:pt x="168" y="56"/>
                    <a:pt x="172" y="53"/>
                  </a:cubicBezTo>
                  <a:cubicBezTo>
                    <a:pt x="175" y="49"/>
                    <a:pt x="182" y="48"/>
                    <a:pt x="182" y="48"/>
                  </a:cubicBezTo>
                  <a:cubicBezTo>
                    <a:pt x="182" y="48"/>
                    <a:pt x="189" y="49"/>
                    <a:pt x="192" y="53"/>
                  </a:cubicBezTo>
                  <a:cubicBezTo>
                    <a:pt x="196" y="56"/>
                    <a:pt x="202" y="123"/>
                    <a:pt x="255" y="132"/>
                  </a:cubicBezTo>
                  <a:cubicBezTo>
                    <a:pt x="309" y="142"/>
                    <a:pt x="331" y="119"/>
                    <a:pt x="337" y="104"/>
                  </a:cubicBezTo>
                  <a:cubicBezTo>
                    <a:pt x="344" y="89"/>
                    <a:pt x="354" y="51"/>
                    <a:pt x="355" y="47"/>
                  </a:cubicBezTo>
                  <a:cubicBezTo>
                    <a:pt x="357" y="44"/>
                    <a:pt x="364" y="38"/>
                    <a:pt x="364" y="38"/>
                  </a:cubicBezTo>
                  <a:cubicBezTo>
                    <a:pt x="364" y="11"/>
                    <a:pt x="364" y="11"/>
                    <a:pt x="364" y="11"/>
                  </a:cubicBezTo>
                  <a:lnTo>
                    <a:pt x="336" y="7"/>
                  </a:lnTo>
                  <a:close/>
                  <a:moveTo>
                    <a:pt x="128" y="120"/>
                  </a:moveTo>
                  <a:cubicBezTo>
                    <a:pt x="128" y="120"/>
                    <a:pt x="107" y="129"/>
                    <a:pt x="81" y="126"/>
                  </a:cubicBezTo>
                  <a:cubicBezTo>
                    <a:pt x="55" y="123"/>
                    <a:pt x="40" y="125"/>
                    <a:pt x="25" y="83"/>
                  </a:cubicBezTo>
                  <a:cubicBezTo>
                    <a:pt x="25" y="83"/>
                    <a:pt x="15" y="50"/>
                    <a:pt x="25" y="31"/>
                  </a:cubicBezTo>
                  <a:cubicBezTo>
                    <a:pt x="25" y="31"/>
                    <a:pt x="32" y="14"/>
                    <a:pt x="85" y="14"/>
                  </a:cubicBezTo>
                  <a:cubicBezTo>
                    <a:pt x="139" y="14"/>
                    <a:pt x="149" y="28"/>
                    <a:pt x="154" y="37"/>
                  </a:cubicBezTo>
                  <a:cubicBezTo>
                    <a:pt x="160" y="47"/>
                    <a:pt x="163" y="96"/>
                    <a:pt x="128" y="120"/>
                  </a:cubicBezTo>
                  <a:close/>
                  <a:moveTo>
                    <a:pt x="339" y="83"/>
                  </a:moveTo>
                  <a:cubicBezTo>
                    <a:pt x="324" y="125"/>
                    <a:pt x="309" y="123"/>
                    <a:pt x="283" y="126"/>
                  </a:cubicBezTo>
                  <a:cubicBezTo>
                    <a:pt x="257" y="129"/>
                    <a:pt x="236" y="120"/>
                    <a:pt x="236" y="120"/>
                  </a:cubicBezTo>
                  <a:cubicBezTo>
                    <a:pt x="201" y="96"/>
                    <a:pt x="204" y="47"/>
                    <a:pt x="210" y="37"/>
                  </a:cubicBezTo>
                  <a:cubicBezTo>
                    <a:pt x="215" y="28"/>
                    <a:pt x="225" y="14"/>
                    <a:pt x="279" y="14"/>
                  </a:cubicBezTo>
                  <a:cubicBezTo>
                    <a:pt x="332" y="14"/>
                    <a:pt x="339" y="31"/>
                    <a:pt x="339" y="31"/>
                  </a:cubicBezTo>
                  <a:cubicBezTo>
                    <a:pt x="349" y="50"/>
                    <a:pt x="339" y="83"/>
                    <a:pt x="339" y="83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9"/>
            <p:cNvSpPr>
              <a:spLocks/>
            </p:cNvSpPr>
            <p:nvPr/>
          </p:nvSpPr>
          <p:spPr bwMode="auto">
            <a:xfrm>
              <a:off x="6091761" y="5801930"/>
              <a:ext cx="26644" cy="970083"/>
            </a:xfrm>
            <a:custGeom>
              <a:avLst/>
              <a:gdLst>
                <a:gd name="T0" fmla="*/ 3 w 22"/>
                <a:gd name="T1" fmla="*/ 0 h 801"/>
                <a:gd name="T2" fmla="*/ 0 w 22"/>
                <a:gd name="T3" fmla="*/ 801 h 801"/>
                <a:gd name="T4" fmla="*/ 22 w 22"/>
                <a:gd name="T5" fmla="*/ 801 h 801"/>
                <a:gd name="T6" fmla="*/ 3 w 22"/>
                <a:gd name="T7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801">
                  <a:moveTo>
                    <a:pt x="3" y="0"/>
                  </a:moveTo>
                  <a:lnTo>
                    <a:pt x="0" y="801"/>
                  </a:lnTo>
                  <a:lnTo>
                    <a:pt x="22" y="80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82"/>
          <p:cNvSpPr>
            <a:spLocks noChangeAspect="1"/>
          </p:cNvSpPr>
          <p:nvPr/>
        </p:nvSpPr>
        <p:spPr bwMode="auto">
          <a:xfrm>
            <a:off x="3879455" y="5247803"/>
            <a:ext cx="521007" cy="521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767" y="5419"/>
                </a:moveTo>
                <a:cubicBezTo>
                  <a:pt x="4051" y="5419"/>
                  <a:pt x="4271" y="5505"/>
                  <a:pt x="4428" y="5687"/>
                </a:cubicBezTo>
                <a:cubicBezTo>
                  <a:pt x="4586" y="5865"/>
                  <a:pt x="4701" y="6078"/>
                  <a:pt x="4766" y="6326"/>
                </a:cubicBezTo>
                <a:cubicBezTo>
                  <a:pt x="4835" y="6574"/>
                  <a:pt x="4879" y="6836"/>
                  <a:pt x="4893" y="7106"/>
                </a:cubicBezTo>
                <a:cubicBezTo>
                  <a:pt x="4910" y="7377"/>
                  <a:pt x="4917" y="7596"/>
                  <a:pt x="4917" y="7760"/>
                </a:cubicBezTo>
                <a:lnTo>
                  <a:pt x="4917" y="9856"/>
                </a:lnTo>
                <a:cubicBezTo>
                  <a:pt x="4809" y="9928"/>
                  <a:pt x="4720" y="10015"/>
                  <a:pt x="4646" y="10110"/>
                </a:cubicBezTo>
                <a:cubicBezTo>
                  <a:pt x="4574" y="10208"/>
                  <a:pt x="4468" y="10257"/>
                  <a:pt x="4329" y="10257"/>
                </a:cubicBezTo>
                <a:lnTo>
                  <a:pt x="561" y="10257"/>
                </a:lnTo>
                <a:cubicBezTo>
                  <a:pt x="439" y="10257"/>
                  <a:pt x="338" y="10208"/>
                  <a:pt x="256" y="10110"/>
                </a:cubicBezTo>
                <a:cubicBezTo>
                  <a:pt x="177" y="10015"/>
                  <a:pt x="93" y="9928"/>
                  <a:pt x="0" y="9856"/>
                </a:cubicBezTo>
                <a:lnTo>
                  <a:pt x="0" y="7760"/>
                </a:lnTo>
                <a:cubicBezTo>
                  <a:pt x="0" y="7596"/>
                  <a:pt x="4" y="7377"/>
                  <a:pt x="12" y="7106"/>
                </a:cubicBezTo>
                <a:cubicBezTo>
                  <a:pt x="19" y="6836"/>
                  <a:pt x="57" y="6574"/>
                  <a:pt x="124" y="6326"/>
                </a:cubicBezTo>
                <a:cubicBezTo>
                  <a:pt x="196" y="6078"/>
                  <a:pt x="309" y="5865"/>
                  <a:pt x="465" y="5687"/>
                </a:cubicBezTo>
                <a:cubicBezTo>
                  <a:pt x="624" y="5508"/>
                  <a:pt x="842" y="5419"/>
                  <a:pt x="1123" y="5419"/>
                </a:cubicBezTo>
                <a:cubicBezTo>
                  <a:pt x="782" y="5151"/>
                  <a:pt x="508" y="4803"/>
                  <a:pt x="304" y="4377"/>
                </a:cubicBezTo>
                <a:cubicBezTo>
                  <a:pt x="103" y="3950"/>
                  <a:pt x="0" y="3469"/>
                  <a:pt x="0" y="2937"/>
                </a:cubicBezTo>
                <a:cubicBezTo>
                  <a:pt x="0" y="2539"/>
                  <a:pt x="64" y="2162"/>
                  <a:pt x="189" y="1805"/>
                </a:cubicBezTo>
                <a:cubicBezTo>
                  <a:pt x="316" y="1448"/>
                  <a:pt x="491" y="1134"/>
                  <a:pt x="717" y="861"/>
                </a:cubicBezTo>
                <a:cubicBezTo>
                  <a:pt x="943" y="590"/>
                  <a:pt x="1207" y="380"/>
                  <a:pt x="1504" y="227"/>
                </a:cubicBezTo>
                <a:cubicBezTo>
                  <a:pt x="1804" y="77"/>
                  <a:pt x="2119" y="0"/>
                  <a:pt x="2445" y="0"/>
                </a:cubicBezTo>
                <a:cubicBezTo>
                  <a:pt x="2793" y="0"/>
                  <a:pt x="3115" y="77"/>
                  <a:pt x="3412" y="227"/>
                </a:cubicBezTo>
                <a:cubicBezTo>
                  <a:pt x="3712" y="380"/>
                  <a:pt x="3969" y="590"/>
                  <a:pt x="4188" y="861"/>
                </a:cubicBezTo>
                <a:cubicBezTo>
                  <a:pt x="4406" y="1134"/>
                  <a:pt x="4584" y="1448"/>
                  <a:pt x="4716" y="1805"/>
                </a:cubicBezTo>
                <a:cubicBezTo>
                  <a:pt x="4850" y="2162"/>
                  <a:pt x="4917" y="2539"/>
                  <a:pt x="4917" y="2937"/>
                </a:cubicBezTo>
                <a:cubicBezTo>
                  <a:pt x="4917" y="3458"/>
                  <a:pt x="4814" y="3939"/>
                  <a:pt x="4603" y="4371"/>
                </a:cubicBezTo>
                <a:cubicBezTo>
                  <a:pt x="4392" y="4800"/>
                  <a:pt x="4115" y="5151"/>
                  <a:pt x="3767" y="5419"/>
                </a:cubicBezTo>
                <a:moveTo>
                  <a:pt x="18165" y="12062"/>
                </a:moveTo>
                <a:cubicBezTo>
                  <a:pt x="18672" y="12604"/>
                  <a:pt x="19070" y="13142"/>
                  <a:pt x="19356" y="13669"/>
                </a:cubicBezTo>
                <a:cubicBezTo>
                  <a:pt x="19641" y="14196"/>
                  <a:pt x="19788" y="14801"/>
                  <a:pt x="19788" y="15480"/>
                </a:cubicBezTo>
                <a:lnTo>
                  <a:pt x="19788" y="20816"/>
                </a:lnTo>
                <a:cubicBezTo>
                  <a:pt x="19694" y="20868"/>
                  <a:pt x="19620" y="20931"/>
                  <a:pt x="19557" y="20995"/>
                </a:cubicBezTo>
                <a:cubicBezTo>
                  <a:pt x="19497" y="21061"/>
                  <a:pt x="19425" y="21122"/>
                  <a:pt x="19344" y="21191"/>
                </a:cubicBezTo>
                <a:cubicBezTo>
                  <a:pt x="19262" y="21251"/>
                  <a:pt x="19173" y="21317"/>
                  <a:pt x="19075" y="21386"/>
                </a:cubicBezTo>
                <a:cubicBezTo>
                  <a:pt x="18976" y="21455"/>
                  <a:pt x="18835" y="21528"/>
                  <a:pt x="18662" y="21599"/>
                </a:cubicBezTo>
                <a:lnTo>
                  <a:pt x="2942" y="21599"/>
                </a:lnTo>
                <a:cubicBezTo>
                  <a:pt x="2675" y="21599"/>
                  <a:pt x="2467" y="21499"/>
                  <a:pt x="2318" y="21291"/>
                </a:cubicBezTo>
                <a:cubicBezTo>
                  <a:pt x="2167" y="21081"/>
                  <a:pt x="2003" y="20926"/>
                  <a:pt x="1819" y="20816"/>
                </a:cubicBezTo>
                <a:lnTo>
                  <a:pt x="1819" y="15480"/>
                </a:lnTo>
                <a:cubicBezTo>
                  <a:pt x="1819" y="14763"/>
                  <a:pt x="1989" y="14127"/>
                  <a:pt x="2335" y="13571"/>
                </a:cubicBezTo>
                <a:cubicBezTo>
                  <a:pt x="2678" y="13018"/>
                  <a:pt x="3052" y="12511"/>
                  <a:pt x="3460" y="12062"/>
                </a:cubicBezTo>
                <a:cubicBezTo>
                  <a:pt x="3535" y="11970"/>
                  <a:pt x="3633" y="11869"/>
                  <a:pt x="3753" y="11766"/>
                </a:cubicBezTo>
                <a:cubicBezTo>
                  <a:pt x="3873" y="11659"/>
                  <a:pt x="4000" y="11590"/>
                  <a:pt x="4137" y="11553"/>
                </a:cubicBezTo>
                <a:cubicBezTo>
                  <a:pt x="4276" y="11495"/>
                  <a:pt x="4432" y="11466"/>
                  <a:pt x="4610" y="11455"/>
                </a:cubicBezTo>
                <a:cubicBezTo>
                  <a:pt x="4785" y="11446"/>
                  <a:pt x="4956" y="11423"/>
                  <a:pt x="5126" y="11388"/>
                </a:cubicBezTo>
                <a:cubicBezTo>
                  <a:pt x="5594" y="11299"/>
                  <a:pt x="6091" y="11210"/>
                  <a:pt x="6621" y="11121"/>
                </a:cubicBezTo>
                <a:cubicBezTo>
                  <a:pt x="7149" y="11034"/>
                  <a:pt x="7665" y="10945"/>
                  <a:pt x="8172" y="10853"/>
                </a:cubicBezTo>
                <a:cubicBezTo>
                  <a:pt x="7483" y="10326"/>
                  <a:pt x="6928" y="9632"/>
                  <a:pt x="6513" y="8762"/>
                </a:cubicBezTo>
                <a:cubicBezTo>
                  <a:pt x="6093" y="7896"/>
                  <a:pt x="5884" y="6940"/>
                  <a:pt x="5884" y="5903"/>
                </a:cubicBezTo>
                <a:cubicBezTo>
                  <a:pt x="5884" y="5097"/>
                  <a:pt x="6016" y="4331"/>
                  <a:pt x="6275" y="3608"/>
                </a:cubicBezTo>
                <a:cubicBezTo>
                  <a:pt x="6535" y="2885"/>
                  <a:pt x="6887" y="2260"/>
                  <a:pt x="7331" y="1733"/>
                </a:cubicBezTo>
                <a:cubicBezTo>
                  <a:pt x="7778" y="1203"/>
                  <a:pt x="8299" y="786"/>
                  <a:pt x="8894" y="472"/>
                </a:cubicBezTo>
                <a:cubicBezTo>
                  <a:pt x="9494" y="158"/>
                  <a:pt x="10125" y="3"/>
                  <a:pt x="10802" y="3"/>
                </a:cubicBezTo>
                <a:cubicBezTo>
                  <a:pt x="11476" y="3"/>
                  <a:pt x="12112" y="158"/>
                  <a:pt x="12710" y="472"/>
                </a:cubicBezTo>
                <a:cubicBezTo>
                  <a:pt x="13307" y="786"/>
                  <a:pt x="13826" y="1203"/>
                  <a:pt x="14272" y="1733"/>
                </a:cubicBezTo>
                <a:cubicBezTo>
                  <a:pt x="14716" y="2260"/>
                  <a:pt x="15067" y="2885"/>
                  <a:pt x="15328" y="3608"/>
                </a:cubicBezTo>
                <a:cubicBezTo>
                  <a:pt x="15590" y="4331"/>
                  <a:pt x="15719" y="5097"/>
                  <a:pt x="15719" y="5903"/>
                </a:cubicBezTo>
                <a:cubicBezTo>
                  <a:pt x="15719" y="6939"/>
                  <a:pt x="15513" y="7890"/>
                  <a:pt x="15100" y="8757"/>
                </a:cubicBezTo>
                <a:cubicBezTo>
                  <a:pt x="14685" y="9620"/>
                  <a:pt x="14128" y="10320"/>
                  <a:pt x="13432" y="10853"/>
                </a:cubicBezTo>
                <a:cubicBezTo>
                  <a:pt x="13936" y="10945"/>
                  <a:pt x="14452" y="11031"/>
                  <a:pt x="14978" y="11115"/>
                </a:cubicBezTo>
                <a:cubicBezTo>
                  <a:pt x="15504" y="11198"/>
                  <a:pt x="16005" y="11288"/>
                  <a:pt x="16478" y="11388"/>
                </a:cubicBezTo>
                <a:cubicBezTo>
                  <a:pt x="16653" y="11426"/>
                  <a:pt x="16826" y="11449"/>
                  <a:pt x="16994" y="11455"/>
                </a:cubicBezTo>
                <a:cubicBezTo>
                  <a:pt x="17162" y="11466"/>
                  <a:pt x="17323" y="11495"/>
                  <a:pt x="17467" y="11553"/>
                </a:cubicBezTo>
                <a:cubicBezTo>
                  <a:pt x="17603" y="11590"/>
                  <a:pt x="17731" y="11659"/>
                  <a:pt x="17851" y="11766"/>
                </a:cubicBezTo>
                <a:cubicBezTo>
                  <a:pt x="17966" y="11869"/>
                  <a:pt x="18074" y="11970"/>
                  <a:pt x="18165" y="12062"/>
                </a:cubicBezTo>
                <a:moveTo>
                  <a:pt x="20474" y="5419"/>
                </a:moveTo>
                <a:cubicBezTo>
                  <a:pt x="20757" y="5419"/>
                  <a:pt x="20973" y="5505"/>
                  <a:pt x="21124" y="5687"/>
                </a:cubicBezTo>
                <a:cubicBezTo>
                  <a:pt x="21271" y="5865"/>
                  <a:pt x="21381" y="6078"/>
                  <a:pt x="21448" y="6326"/>
                </a:cubicBezTo>
                <a:cubicBezTo>
                  <a:pt x="21520" y="6574"/>
                  <a:pt x="21561" y="6836"/>
                  <a:pt x="21576" y="7106"/>
                </a:cubicBezTo>
                <a:cubicBezTo>
                  <a:pt x="21592" y="7377"/>
                  <a:pt x="21599" y="7596"/>
                  <a:pt x="21599" y="7760"/>
                </a:cubicBezTo>
                <a:lnTo>
                  <a:pt x="21599" y="9856"/>
                </a:lnTo>
                <a:cubicBezTo>
                  <a:pt x="21508" y="9928"/>
                  <a:pt x="21422" y="10015"/>
                  <a:pt x="21340" y="10110"/>
                </a:cubicBezTo>
                <a:cubicBezTo>
                  <a:pt x="21261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3" y="10110"/>
                </a:cubicBezTo>
                <a:cubicBezTo>
                  <a:pt x="16879" y="10015"/>
                  <a:pt x="16790" y="9928"/>
                  <a:pt x="16682" y="9856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6"/>
                </a:cubicBezTo>
                <a:cubicBezTo>
                  <a:pt x="16720" y="6836"/>
                  <a:pt x="16766" y="6574"/>
                  <a:pt x="16836" y="6326"/>
                </a:cubicBezTo>
                <a:cubicBezTo>
                  <a:pt x="16912" y="6078"/>
                  <a:pt x="17023" y="5865"/>
                  <a:pt x="17183" y="5687"/>
                </a:cubicBezTo>
                <a:cubicBezTo>
                  <a:pt x="17337" y="5508"/>
                  <a:pt x="17556" y="5419"/>
                  <a:pt x="17829" y="5419"/>
                </a:cubicBezTo>
                <a:cubicBezTo>
                  <a:pt x="17488" y="5151"/>
                  <a:pt x="17210" y="4803"/>
                  <a:pt x="16999" y="4377"/>
                </a:cubicBezTo>
                <a:cubicBezTo>
                  <a:pt x="16788" y="3950"/>
                  <a:pt x="16682" y="3469"/>
                  <a:pt x="16682" y="2937"/>
                </a:cubicBezTo>
                <a:cubicBezTo>
                  <a:pt x="16682" y="2539"/>
                  <a:pt x="16744" y="2162"/>
                  <a:pt x="16872" y="1805"/>
                </a:cubicBezTo>
                <a:cubicBezTo>
                  <a:pt x="16999" y="1448"/>
                  <a:pt x="17174" y="1134"/>
                  <a:pt x="17400" y="861"/>
                </a:cubicBezTo>
                <a:cubicBezTo>
                  <a:pt x="17625" y="590"/>
                  <a:pt x="17889" y="380"/>
                  <a:pt x="18187" y="227"/>
                </a:cubicBezTo>
                <a:cubicBezTo>
                  <a:pt x="18487" y="77"/>
                  <a:pt x="18808" y="0"/>
                  <a:pt x="19152" y="0"/>
                </a:cubicBezTo>
                <a:cubicBezTo>
                  <a:pt x="19480" y="0"/>
                  <a:pt x="19795" y="77"/>
                  <a:pt x="20095" y="227"/>
                </a:cubicBezTo>
                <a:cubicBezTo>
                  <a:pt x="20395" y="380"/>
                  <a:pt x="20656" y="590"/>
                  <a:pt x="20882" y="861"/>
                </a:cubicBezTo>
                <a:cubicBezTo>
                  <a:pt x="21108" y="1134"/>
                  <a:pt x="21285" y="1448"/>
                  <a:pt x="21412" y="1805"/>
                </a:cubicBezTo>
                <a:cubicBezTo>
                  <a:pt x="21537" y="2162"/>
                  <a:pt x="21599" y="2539"/>
                  <a:pt x="21599" y="2937"/>
                </a:cubicBezTo>
                <a:cubicBezTo>
                  <a:pt x="21599" y="3458"/>
                  <a:pt x="21499" y="3939"/>
                  <a:pt x="21295" y="4371"/>
                </a:cubicBezTo>
                <a:cubicBezTo>
                  <a:pt x="21093" y="4800"/>
                  <a:pt x="20820" y="5151"/>
                  <a:pt x="20474" y="5419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53564" tIns="53564" rIns="53564" bIns="53564" anchor="ctr"/>
          <a:lstStyle/>
          <a:p>
            <a:pPr defTabSz="482079">
              <a:defRPr/>
            </a:pPr>
            <a:endParaRPr lang="es-ES" sz="3797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5" name="Freeform 16"/>
          <p:cNvSpPr>
            <a:spLocks noChangeAspect="1" noChangeArrowheads="1"/>
          </p:cNvSpPr>
          <p:nvPr/>
        </p:nvSpPr>
        <p:spPr bwMode="auto">
          <a:xfrm>
            <a:off x="7610501" y="3372983"/>
            <a:ext cx="616778" cy="968885"/>
          </a:xfrm>
          <a:custGeom>
            <a:avLst/>
            <a:gdLst>
              <a:gd name="T0" fmla="*/ 406 w 657"/>
              <a:gd name="T1" fmla="*/ 947 h 1032"/>
              <a:gd name="T2" fmla="*/ 333 w 657"/>
              <a:gd name="T3" fmla="*/ 1031 h 1032"/>
              <a:gd name="T4" fmla="*/ 250 w 657"/>
              <a:gd name="T5" fmla="*/ 947 h 1032"/>
              <a:gd name="T6" fmla="*/ 448 w 657"/>
              <a:gd name="T7" fmla="*/ 916 h 1032"/>
              <a:gd name="T8" fmla="*/ 198 w 657"/>
              <a:gd name="T9" fmla="*/ 833 h 1032"/>
              <a:gd name="T10" fmla="*/ 656 w 657"/>
              <a:gd name="T11" fmla="*/ 333 h 1032"/>
              <a:gd name="T12" fmla="*/ 562 w 657"/>
              <a:gd name="T13" fmla="*/ 562 h 1032"/>
              <a:gd name="T14" fmla="*/ 531 w 657"/>
              <a:gd name="T15" fmla="*/ 635 h 1032"/>
              <a:gd name="T16" fmla="*/ 500 w 657"/>
              <a:gd name="T17" fmla="*/ 708 h 1032"/>
              <a:gd name="T18" fmla="*/ 500 w 657"/>
              <a:gd name="T19" fmla="*/ 729 h 1032"/>
              <a:gd name="T20" fmla="*/ 166 w 657"/>
              <a:gd name="T21" fmla="*/ 791 h 1032"/>
              <a:gd name="T22" fmla="*/ 156 w 657"/>
              <a:gd name="T23" fmla="*/ 708 h 1032"/>
              <a:gd name="T24" fmla="*/ 135 w 657"/>
              <a:gd name="T25" fmla="*/ 635 h 1032"/>
              <a:gd name="T26" fmla="*/ 93 w 657"/>
              <a:gd name="T27" fmla="*/ 552 h 1032"/>
              <a:gd name="T28" fmla="*/ 0 w 657"/>
              <a:gd name="T29" fmla="*/ 333 h 1032"/>
              <a:gd name="T30" fmla="*/ 333 w 657"/>
              <a:gd name="T31" fmla="*/ 0 h 1032"/>
              <a:gd name="T32" fmla="*/ 656 w 657"/>
              <a:gd name="T33" fmla="*/ 333 h 1032"/>
              <a:gd name="T34" fmla="*/ 510 w 657"/>
              <a:gd name="T35" fmla="*/ 156 h 1032"/>
              <a:gd name="T36" fmla="*/ 156 w 657"/>
              <a:gd name="T37" fmla="*/ 156 h 1032"/>
              <a:gd name="T38" fmla="*/ 146 w 657"/>
              <a:gd name="T39" fmla="*/ 499 h 1032"/>
              <a:gd name="T40" fmla="*/ 166 w 657"/>
              <a:gd name="T41" fmla="*/ 541 h 1032"/>
              <a:gd name="T42" fmla="*/ 229 w 657"/>
              <a:gd name="T43" fmla="*/ 666 h 1032"/>
              <a:gd name="T44" fmla="*/ 427 w 657"/>
              <a:gd name="T45" fmla="*/ 718 h 1032"/>
              <a:gd name="T46" fmla="*/ 458 w 657"/>
              <a:gd name="T47" fmla="*/ 604 h 1032"/>
              <a:gd name="T48" fmla="*/ 510 w 657"/>
              <a:gd name="T49" fmla="*/ 520 h 1032"/>
              <a:gd name="T50" fmla="*/ 583 w 657"/>
              <a:gd name="T51" fmla="*/ 333 h 1032"/>
              <a:gd name="T52" fmla="*/ 354 w 657"/>
              <a:gd name="T53" fmla="*/ 354 h 1032"/>
              <a:gd name="T54" fmla="*/ 302 w 657"/>
              <a:gd name="T55" fmla="*/ 354 h 1032"/>
              <a:gd name="T56" fmla="*/ 239 w 657"/>
              <a:gd name="T57" fmla="*/ 354 h 1032"/>
              <a:gd name="T58" fmla="*/ 250 w 657"/>
              <a:gd name="T59" fmla="*/ 499 h 1032"/>
              <a:gd name="T60" fmla="*/ 302 w 657"/>
              <a:gd name="T61" fmla="*/ 499 h 1032"/>
              <a:gd name="T62" fmla="*/ 364 w 657"/>
              <a:gd name="T63" fmla="*/ 499 h 1032"/>
              <a:gd name="T64" fmla="*/ 416 w 657"/>
              <a:gd name="T65" fmla="*/ 499 h 1032"/>
              <a:gd name="T66" fmla="*/ 427 w 657"/>
              <a:gd name="T67" fmla="*/ 354 h 1032"/>
              <a:gd name="T68" fmla="*/ 385 w 657"/>
              <a:gd name="T69" fmla="*/ 416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57" h="1032">
                <a:moveTo>
                  <a:pt x="250" y="947"/>
                </a:moveTo>
                <a:cubicBezTo>
                  <a:pt x="406" y="947"/>
                  <a:pt x="406" y="947"/>
                  <a:pt x="406" y="947"/>
                </a:cubicBezTo>
                <a:cubicBezTo>
                  <a:pt x="406" y="968"/>
                  <a:pt x="396" y="989"/>
                  <a:pt x="385" y="1010"/>
                </a:cubicBezTo>
                <a:cubicBezTo>
                  <a:pt x="364" y="1020"/>
                  <a:pt x="354" y="1031"/>
                  <a:pt x="333" y="1031"/>
                </a:cubicBezTo>
                <a:cubicBezTo>
                  <a:pt x="312" y="1031"/>
                  <a:pt x="291" y="1020"/>
                  <a:pt x="281" y="1010"/>
                </a:cubicBezTo>
                <a:cubicBezTo>
                  <a:pt x="260" y="989"/>
                  <a:pt x="250" y="968"/>
                  <a:pt x="250" y="947"/>
                </a:cubicBezTo>
                <a:close/>
                <a:moveTo>
                  <a:pt x="208" y="916"/>
                </a:moveTo>
                <a:cubicBezTo>
                  <a:pt x="448" y="916"/>
                  <a:pt x="448" y="916"/>
                  <a:pt x="448" y="916"/>
                </a:cubicBezTo>
                <a:cubicBezTo>
                  <a:pt x="458" y="833"/>
                  <a:pt x="458" y="833"/>
                  <a:pt x="458" y="833"/>
                </a:cubicBezTo>
                <a:cubicBezTo>
                  <a:pt x="198" y="833"/>
                  <a:pt x="198" y="833"/>
                  <a:pt x="198" y="833"/>
                </a:cubicBezTo>
                <a:lnTo>
                  <a:pt x="208" y="916"/>
                </a:lnTo>
                <a:close/>
                <a:moveTo>
                  <a:pt x="656" y="333"/>
                </a:moveTo>
                <a:cubicBezTo>
                  <a:pt x="656" y="416"/>
                  <a:pt x="625" y="489"/>
                  <a:pt x="573" y="552"/>
                </a:cubicBezTo>
                <a:lnTo>
                  <a:pt x="562" y="562"/>
                </a:lnTo>
                <a:cubicBezTo>
                  <a:pt x="562" y="562"/>
                  <a:pt x="562" y="572"/>
                  <a:pt x="552" y="572"/>
                </a:cubicBezTo>
                <a:cubicBezTo>
                  <a:pt x="541" y="593"/>
                  <a:pt x="541" y="614"/>
                  <a:pt x="531" y="635"/>
                </a:cubicBezTo>
                <a:cubicBezTo>
                  <a:pt x="521" y="656"/>
                  <a:pt x="510" y="677"/>
                  <a:pt x="510" y="697"/>
                </a:cubicBezTo>
                <a:cubicBezTo>
                  <a:pt x="500" y="697"/>
                  <a:pt x="500" y="697"/>
                  <a:pt x="500" y="708"/>
                </a:cubicBezTo>
                <a:lnTo>
                  <a:pt x="500" y="718"/>
                </a:lnTo>
                <a:cubicBezTo>
                  <a:pt x="500" y="729"/>
                  <a:pt x="500" y="729"/>
                  <a:pt x="500" y="729"/>
                </a:cubicBezTo>
                <a:cubicBezTo>
                  <a:pt x="500" y="791"/>
                  <a:pt x="500" y="791"/>
                  <a:pt x="500" y="791"/>
                </a:cubicBezTo>
                <a:cubicBezTo>
                  <a:pt x="166" y="791"/>
                  <a:pt x="166" y="791"/>
                  <a:pt x="166" y="791"/>
                </a:cubicBezTo>
                <a:cubicBezTo>
                  <a:pt x="166" y="729"/>
                  <a:pt x="166" y="729"/>
                  <a:pt x="166" y="729"/>
                </a:cubicBezTo>
                <a:cubicBezTo>
                  <a:pt x="166" y="718"/>
                  <a:pt x="156" y="718"/>
                  <a:pt x="156" y="708"/>
                </a:cubicBezTo>
                <a:lnTo>
                  <a:pt x="156" y="697"/>
                </a:lnTo>
                <a:cubicBezTo>
                  <a:pt x="146" y="677"/>
                  <a:pt x="146" y="656"/>
                  <a:pt x="135" y="635"/>
                </a:cubicBezTo>
                <a:cubicBezTo>
                  <a:pt x="125" y="614"/>
                  <a:pt x="114" y="593"/>
                  <a:pt x="104" y="572"/>
                </a:cubicBezTo>
                <a:cubicBezTo>
                  <a:pt x="93" y="562"/>
                  <a:pt x="93" y="562"/>
                  <a:pt x="93" y="552"/>
                </a:cubicBezTo>
                <a:lnTo>
                  <a:pt x="83" y="552"/>
                </a:lnTo>
                <a:cubicBezTo>
                  <a:pt x="31" y="489"/>
                  <a:pt x="0" y="416"/>
                  <a:pt x="0" y="333"/>
                </a:cubicBezTo>
                <a:cubicBezTo>
                  <a:pt x="0" y="239"/>
                  <a:pt x="31" y="166"/>
                  <a:pt x="104" y="104"/>
                </a:cubicBezTo>
                <a:cubicBezTo>
                  <a:pt x="166" y="31"/>
                  <a:pt x="239" y="0"/>
                  <a:pt x="333" y="0"/>
                </a:cubicBezTo>
                <a:cubicBezTo>
                  <a:pt x="416" y="0"/>
                  <a:pt x="500" y="31"/>
                  <a:pt x="562" y="104"/>
                </a:cubicBezTo>
                <a:cubicBezTo>
                  <a:pt x="625" y="166"/>
                  <a:pt x="656" y="239"/>
                  <a:pt x="656" y="333"/>
                </a:cubicBezTo>
                <a:close/>
                <a:moveTo>
                  <a:pt x="583" y="333"/>
                </a:moveTo>
                <a:cubicBezTo>
                  <a:pt x="583" y="260"/>
                  <a:pt x="562" y="198"/>
                  <a:pt x="510" y="156"/>
                </a:cubicBezTo>
                <a:cubicBezTo>
                  <a:pt x="458" y="104"/>
                  <a:pt x="396" y="83"/>
                  <a:pt x="333" y="83"/>
                </a:cubicBezTo>
                <a:cubicBezTo>
                  <a:pt x="260" y="83"/>
                  <a:pt x="198" y="104"/>
                  <a:pt x="156" y="156"/>
                </a:cubicBezTo>
                <a:cubicBezTo>
                  <a:pt x="104" y="198"/>
                  <a:pt x="73" y="260"/>
                  <a:pt x="73" y="333"/>
                </a:cubicBezTo>
                <a:cubicBezTo>
                  <a:pt x="73" y="396"/>
                  <a:pt x="93" y="448"/>
                  <a:pt x="146" y="499"/>
                </a:cubicBezTo>
                <a:cubicBezTo>
                  <a:pt x="146" y="499"/>
                  <a:pt x="146" y="510"/>
                  <a:pt x="156" y="510"/>
                </a:cubicBezTo>
                <a:cubicBezTo>
                  <a:pt x="156" y="520"/>
                  <a:pt x="166" y="531"/>
                  <a:pt x="166" y="541"/>
                </a:cubicBezTo>
                <a:cubicBezTo>
                  <a:pt x="177" y="562"/>
                  <a:pt x="187" y="583"/>
                  <a:pt x="198" y="604"/>
                </a:cubicBezTo>
                <a:cubicBezTo>
                  <a:pt x="208" y="624"/>
                  <a:pt x="218" y="645"/>
                  <a:pt x="229" y="666"/>
                </a:cubicBezTo>
                <a:cubicBezTo>
                  <a:pt x="229" y="697"/>
                  <a:pt x="239" y="708"/>
                  <a:pt x="239" y="718"/>
                </a:cubicBezTo>
                <a:cubicBezTo>
                  <a:pt x="427" y="718"/>
                  <a:pt x="427" y="718"/>
                  <a:pt x="427" y="718"/>
                </a:cubicBezTo>
                <a:cubicBezTo>
                  <a:pt x="427" y="708"/>
                  <a:pt x="427" y="697"/>
                  <a:pt x="437" y="666"/>
                </a:cubicBezTo>
                <a:cubicBezTo>
                  <a:pt x="437" y="645"/>
                  <a:pt x="448" y="624"/>
                  <a:pt x="458" y="604"/>
                </a:cubicBezTo>
                <a:cubicBezTo>
                  <a:pt x="468" y="583"/>
                  <a:pt x="479" y="562"/>
                  <a:pt x="489" y="541"/>
                </a:cubicBezTo>
                <a:cubicBezTo>
                  <a:pt x="489" y="531"/>
                  <a:pt x="500" y="520"/>
                  <a:pt x="510" y="520"/>
                </a:cubicBezTo>
                <a:cubicBezTo>
                  <a:pt x="510" y="510"/>
                  <a:pt x="510" y="499"/>
                  <a:pt x="521" y="499"/>
                </a:cubicBezTo>
                <a:cubicBezTo>
                  <a:pt x="562" y="448"/>
                  <a:pt x="583" y="396"/>
                  <a:pt x="583" y="333"/>
                </a:cubicBezTo>
                <a:close/>
                <a:moveTo>
                  <a:pt x="385" y="416"/>
                </a:moveTo>
                <a:cubicBezTo>
                  <a:pt x="354" y="354"/>
                  <a:pt x="354" y="354"/>
                  <a:pt x="354" y="354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02" y="354"/>
                  <a:pt x="302" y="354"/>
                  <a:pt x="302" y="354"/>
                </a:cubicBezTo>
                <a:cubicBezTo>
                  <a:pt x="271" y="416"/>
                  <a:pt x="271" y="416"/>
                  <a:pt x="271" y="416"/>
                </a:cubicBezTo>
                <a:cubicBezTo>
                  <a:pt x="239" y="354"/>
                  <a:pt x="239" y="354"/>
                  <a:pt x="239" y="354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250" y="499"/>
                  <a:pt x="250" y="499"/>
                  <a:pt x="250" y="499"/>
                </a:cubicBezTo>
                <a:cubicBezTo>
                  <a:pt x="271" y="552"/>
                  <a:pt x="271" y="552"/>
                  <a:pt x="271" y="552"/>
                </a:cubicBezTo>
                <a:cubicBezTo>
                  <a:pt x="302" y="499"/>
                  <a:pt x="302" y="499"/>
                  <a:pt x="302" y="499"/>
                </a:cubicBezTo>
                <a:cubicBezTo>
                  <a:pt x="333" y="437"/>
                  <a:pt x="333" y="437"/>
                  <a:pt x="333" y="437"/>
                </a:cubicBezTo>
                <a:cubicBezTo>
                  <a:pt x="364" y="499"/>
                  <a:pt x="364" y="499"/>
                  <a:pt x="364" y="499"/>
                </a:cubicBezTo>
                <a:cubicBezTo>
                  <a:pt x="385" y="552"/>
                  <a:pt x="385" y="552"/>
                  <a:pt x="385" y="552"/>
                </a:cubicBezTo>
                <a:cubicBezTo>
                  <a:pt x="416" y="499"/>
                  <a:pt x="416" y="499"/>
                  <a:pt x="416" y="499"/>
                </a:cubicBezTo>
                <a:cubicBezTo>
                  <a:pt x="479" y="385"/>
                  <a:pt x="479" y="385"/>
                  <a:pt x="479" y="385"/>
                </a:cubicBezTo>
                <a:cubicBezTo>
                  <a:pt x="427" y="354"/>
                  <a:pt x="427" y="354"/>
                  <a:pt x="427" y="354"/>
                </a:cubicBezTo>
                <a:lnTo>
                  <a:pt x="385" y="416"/>
                </a:lnTo>
                <a:close/>
                <a:moveTo>
                  <a:pt x="385" y="416"/>
                </a:moveTo>
                <a:lnTo>
                  <a:pt x="385" y="4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lIns="192831" tIns="96417" rIns="192831" bIns="96417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106" name="Freeform 290"/>
          <p:cNvSpPr>
            <a:spLocks noChangeAspect="1" noChangeArrowheads="1"/>
          </p:cNvSpPr>
          <p:nvPr/>
        </p:nvSpPr>
        <p:spPr bwMode="auto">
          <a:xfrm>
            <a:off x="8588387" y="5316750"/>
            <a:ext cx="679498" cy="526295"/>
          </a:xfrm>
          <a:custGeom>
            <a:avLst/>
            <a:gdLst>
              <a:gd name="T0" fmla="*/ 995 w 996"/>
              <a:gd name="T1" fmla="*/ 409 h 770"/>
              <a:gd name="T2" fmla="*/ 836 w 996"/>
              <a:gd name="T3" fmla="*/ 409 h 770"/>
              <a:gd name="T4" fmla="*/ 543 w 996"/>
              <a:gd name="T5" fmla="*/ 192 h 770"/>
              <a:gd name="T6" fmla="*/ 384 w 996"/>
              <a:gd name="T7" fmla="*/ 275 h 770"/>
              <a:gd name="T8" fmla="*/ 360 w 996"/>
              <a:gd name="T9" fmla="*/ 158 h 770"/>
              <a:gd name="T10" fmla="*/ 702 w 996"/>
              <a:gd name="T11" fmla="*/ 33 h 770"/>
              <a:gd name="T12" fmla="*/ 836 w 996"/>
              <a:gd name="T13" fmla="*/ 133 h 770"/>
              <a:gd name="T14" fmla="*/ 334 w 996"/>
              <a:gd name="T15" fmla="*/ 626 h 770"/>
              <a:gd name="T16" fmla="*/ 276 w 996"/>
              <a:gd name="T17" fmla="*/ 551 h 770"/>
              <a:gd name="T18" fmla="*/ 209 w 996"/>
              <a:gd name="T19" fmla="*/ 484 h 770"/>
              <a:gd name="T20" fmla="*/ 109 w 996"/>
              <a:gd name="T21" fmla="*/ 434 h 770"/>
              <a:gd name="T22" fmla="*/ 159 w 996"/>
              <a:gd name="T23" fmla="*/ 535 h 770"/>
              <a:gd name="T24" fmla="*/ 226 w 996"/>
              <a:gd name="T25" fmla="*/ 602 h 770"/>
              <a:gd name="T26" fmla="*/ 293 w 996"/>
              <a:gd name="T27" fmla="*/ 668 h 770"/>
              <a:gd name="T28" fmla="*/ 393 w 996"/>
              <a:gd name="T29" fmla="*/ 727 h 770"/>
              <a:gd name="T30" fmla="*/ 334 w 996"/>
              <a:gd name="T31" fmla="*/ 626 h 770"/>
              <a:gd name="T32" fmla="*/ 594 w 996"/>
              <a:gd name="T33" fmla="*/ 267 h 770"/>
              <a:gd name="T34" fmla="*/ 443 w 996"/>
              <a:gd name="T35" fmla="*/ 301 h 770"/>
              <a:gd name="T36" fmla="*/ 284 w 996"/>
              <a:gd name="T37" fmla="*/ 217 h 770"/>
              <a:gd name="T38" fmla="*/ 460 w 996"/>
              <a:gd name="T39" fmla="*/ 50 h 770"/>
              <a:gd name="T40" fmla="*/ 184 w 996"/>
              <a:gd name="T41" fmla="*/ 100 h 770"/>
              <a:gd name="T42" fmla="*/ 0 w 996"/>
              <a:gd name="T43" fmla="*/ 66 h 770"/>
              <a:gd name="T44" fmla="*/ 50 w 996"/>
              <a:gd name="T45" fmla="*/ 443 h 770"/>
              <a:gd name="T46" fmla="*/ 234 w 996"/>
              <a:gd name="T47" fmla="*/ 392 h 770"/>
              <a:gd name="T48" fmla="*/ 293 w 996"/>
              <a:gd name="T49" fmla="*/ 468 h 770"/>
              <a:gd name="T50" fmla="*/ 360 w 996"/>
              <a:gd name="T51" fmla="*/ 535 h 770"/>
              <a:gd name="T52" fmla="*/ 426 w 996"/>
              <a:gd name="T53" fmla="*/ 610 h 770"/>
              <a:gd name="T54" fmla="*/ 477 w 996"/>
              <a:gd name="T55" fmla="*/ 727 h 770"/>
              <a:gd name="T56" fmla="*/ 543 w 996"/>
              <a:gd name="T57" fmla="*/ 660 h 770"/>
              <a:gd name="T58" fmla="*/ 485 w 996"/>
              <a:gd name="T59" fmla="*/ 585 h 770"/>
              <a:gd name="T60" fmla="*/ 569 w 996"/>
              <a:gd name="T61" fmla="*/ 668 h 770"/>
              <a:gd name="T62" fmla="*/ 627 w 996"/>
              <a:gd name="T63" fmla="*/ 602 h 770"/>
              <a:gd name="T64" fmla="*/ 652 w 996"/>
              <a:gd name="T65" fmla="*/ 610 h 770"/>
              <a:gd name="T66" fmla="*/ 719 w 996"/>
              <a:gd name="T67" fmla="*/ 543 h 770"/>
              <a:gd name="T68" fmla="*/ 727 w 996"/>
              <a:gd name="T69" fmla="*/ 526 h 770"/>
              <a:gd name="T70" fmla="*/ 786 w 996"/>
              <a:gd name="T71" fmla="*/ 535 h 770"/>
              <a:gd name="T72" fmla="*/ 786 w 996"/>
              <a:gd name="T73" fmla="*/ 468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6" h="770">
                <a:moveTo>
                  <a:pt x="995" y="100"/>
                </a:moveTo>
                <a:cubicBezTo>
                  <a:pt x="995" y="409"/>
                  <a:pt x="995" y="409"/>
                  <a:pt x="995" y="409"/>
                </a:cubicBezTo>
                <a:cubicBezTo>
                  <a:pt x="995" y="409"/>
                  <a:pt x="928" y="426"/>
                  <a:pt x="920" y="426"/>
                </a:cubicBezTo>
                <a:cubicBezTo>
                  <a:pt x="903" y="426"/>
                  <a:pt x="861" y="443"/>
                  <a:pt x="836" y="409"/>
                </a:cubicBezTo>
                <a:cubicBezTo>
                  <a:pt x="786" y="367"/>
                  <a:pt x="619" y="192"/>
                  <a:pt x="619" y="192"/>
                </a:cubicBezTo>
                <a:cubicBezTo>
                  <a:pt x="619" y="192"/>
                  <a:pt x="594" y="167"/>
                  <a:pt x="543" y="192"/>
                </a:cubicBezTo>
                <a:cubicBezTo>
                  <a:pt x="502" y="217"/>
                  <a:pt x="443" y="250"/>
                  <a:pt x="418" y="259"/>
                </a:cubicBezTo>
                <a:cubicBezTo>
                  <a:pt x="410" y="267"/>
                  <a:pt x="393" y="275"/>
                  <a:pt x="384" y="275"/>
                </a:cubicBezTo>
                <a:cubicBezTo>
                  <a:pt x="351" y="275"/>
                  <a:pt x="326" y="242"/>
                  <a:pt x="326" y="209"/>
                </a:cubicBezTo>
                <a:cubicBezTo>
                  <a:pt x="326" y="183"/>
                  <a:pt x="343" y="167"/>
                  <a:pt x="360" y="158"/>
                </a:cubicBezTo>
                <a:cubicBezTo>
                  <a:pt x="426" y="116"/>
                  <a:pt x="552" y="50"/>
                  <a:pt x="602" y="16"/>
                </a:cubicBezTo>
                <a:cubicBezTo>
                  <a:pt x="635" y="0"/>
                  <a:pt x="652" y="0"/>
                  <a:pt x="702" y="33"/>
                </a:cubicBezTo>
                <a:cubicBezTo>
                  <a:pt x="752" y="83"/>
                  <a:pt x="803" y="125"/>
                  <a:pt x="803" y="125"/>
                </a:cubicBezTo>
                <a:cubicBezTo>
                  <a:pt x="803" y="125"/>
                  <a:pt x="819" y="133"/>
                  <a:pt x="836" y="133"/>
                </a:cubicBezTo>
                <a:cubicBezTo>
                  <a:pt x="878" y="125"/>
                  <a:pt x="995" y="100"/>
                  <a:pt x="995" y="100"/>
                </a:cubicBezTo>
                <a:close/>
                <a:moveTo>
                  <a:pt x="334" y="626"/>
                </a:moveTo>
                <a:cubicBezTo>
                  <a:pt x="343" y="610"/>
                  <a:pt x="343" y="585"/>
                  <a:pt x="326" y="568"/>
                </a:cubicBezTo>
                <a:cubicBezTo>
                  <a:pt x="309" y="551"/>
                  <a:pt x="293" y="551"/>
                  <a:pt x="276" y="551"/>
                </a:cubicBezTo>
                <a:cubicBezTo>
                  <a:pt x="276" y="535"/>
                  <a:pt x="276" y="510"/>
                  <a:pt x="259" y="501"/>
                </a:cubicBezTo>
                <a:cubicBezTo>
                  <a:pt x="251" y="484"/>
                  <a:pt x="226" y="476"/>
                  <a:pt x="209" y="484"/>
                </a:cubicBezTo>
                <a:cubicBezTo>
                  <a:pt x="217" y="468"/>
                  <a:pt x="209" y="443"/>
                  <a:pt x="201" y="426"/>
                </a:cubicBezTo>
                <a:cubicBezTo>
                  <a:pt x="176" y="401"/>
                  <a:pt x="134" y="409"/>
                  <a:pt x="109" y="434"/>
                </a:cubicBezTo>
                <a:cubicBezTo>
                  <a:pt x="92" y="451"/>
                  <a:pt x="75" y="501"/>
                  <a:pt x="92" y="526"/>
                </a:cubicBezTo>
                <a:cubicBezTo>
                  <a:pt x="117" y="551"/>
                  <a:pt x="142" y="535"/>
                  <a:pt x="159" y="535"/>
                </a:cubicBezTo>
                <a:cubicBezTo>
                  <a:pt x="159" y="551"/>
                  <a:pt x="142" y="568"/>
                  <a:pt x="159" y="593"/>
                </a:cubicBezTo>
                <a:cubicBezTo>
                  <a:pt x="176" y="618"/>
                  <a:pt x="209" y="602"/>
                  <a:pt x="226" y="602"/>
                </a:cubicBezTo>
                <a:cubicBezTo>
                  <a:pt x="217" y="618"/>
                  <a:pt x="201" y="643"/>
                  <a:pt x="226" y="668"/>
                </a:cubicBezTo>
                <a:cubicBezTo>
                  <a:pt x="242" y="685"/>
                  <a:pt x="276" y="677"/>
                  <a:pt x="293" y="668"/>
                </a:cubicBezTo>
                <a:cubicBezTo>
                  <a:pt x="284" y="693"/>
                  <a:pt x="268" y="710"/>
                  <a:pt x="293" y="744"/>
                </a:cubicBezTo>
                <a:cubicBezTo>
                  <a:pt x="318" y="769"/>
                  <a:pt x="368" y="752"/>
                  <a:pt x="393" y="727"/>
                </a:cubicBezTo>
                <a:cubicBezTo>
                  <a:pt x="418" y="702"/>
                  <a:pt x="418" y="668"/>
                  <a:pt x="393" y="643"/>
                </a:cubicBezTo>
                <a:cubicBezTo>
                  <a:pt x="376" y="626"/>
                  <a:pt x="360" y="626"/>
                  <a:pt x="334" y="626"/>
                </a:cubicBezTo>
                <a:close/>
                <a:moveTo>
                  <a:pt x="786" y="468"/>
                </a:moveTo>
                <a:cubicBezTo>
                  <a:pt x="610" y="284"/>
                  <a:pt x="694" y="367"/>
                  <a:pt x="594" y="267"/>
                </a:cubicBezTo>
                <a:cubicBezTo>
                  <a:pt x="594" y="267"/>
                  <a:pt x="569" y="234"/>
                  <a:pt x="527" y="259"/>
                </a:cubicBezTo>
                <a:cubicBezTo>
                  <a:pt x="502" y="267"/>
                  <a:pt x="468" y="284"/>
                  <a:pt x="443" y="301"/>
                </a:cubicBezTo>
                <a:cubicBezTo>
                  <a:pt x="418" y="309"/>
                  <a:pt x="393" y="317"/>
                  <a:pt x="384" y="317"/>
                </a:cubicBezTo>
                <a:cubicBezTo>
                  <a:pt x="326" y="317"/>
                  <a:pt x="284" y="267"/>
                  <a:pt x="284" y="217"/>
                </a:cubicBezTo>
                <a:cubicBezTo>
                  <a:pt x="284" y="175"/>
                  <a:pt x="301" y="142"/>
                  <a:pt x="334" y="125"/>
                </a:cubicBezTo>
                <a:cubicBezTo>
                  <a:pt x="368" y="100"/>
                  <a:pt x="460" y="50"/>
                  <a:pt x="460" y="50"/>
                </a:cubicBezTo>
                <a:cubicBezTo>
                  <a:pt x="460" y="50"/>
                  <a:pt x="435" y="8"/>
                  <a:pt x="376" y="8"/>
                </a:cubicBezTo>
                <a:cubicBezTo>
                  <a:pt x="309" y="8"/>
                  <a:pt x="184" y="100"/>
                  <a:pt x="184" y="100"/>
                </a:cubicBezTo>
                <a:cubicBezTo>
                  <a:pt x="184" y="100"/>
                  <a:pt x="150" y="116"/>
                  <a:pt x="100" y="10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25" y="434"/>
                  <a:pt x="50" y="443"/>
                </a:cubicBezTo>
                <a:cubicBezTo>
                  <a:pt x="59" y="426"/>
                  <a:pt x="67" y="409"/>
                  <a:pt x="83" y="392"/>
                </a:cubicBezTo>
                <a:cubicBezTo>
                  <a:pt x="125" y="351"/>
                  <a:pt x="192" y="351"/>
                  <a:pt x="234" y="392"/>
                </a:cubicBezTo>
                <a:cubicBezTo>
                  <a:pt x="242" y="409"/>
                  <a:pt x="251" y="417"/>
                  <a:pt x="251" y="434"/>
                </a:cubicBezTo>
                <a:cubicBezTo>
                  <a:pt x="268" y="443"/>
                  <a:pt x="284" y="451"/>
                  <a:pt x="293" y="468"/>
                </a:cubicBezTo>
                <a:cubicBezTo>
                  <a:pt x="309" y="476"/>
                  <a:pt x="318" y="493"/>
                  <a:pt x="318" y="510"/>
                </a:cubicBezTo>
                <a:cubicBezTo>
                  <a:pt x="334" y="510"/>
                  <a:pt x="351" y="518"/>
                  <a:pt x="360" y="535"/>
                </a:cubicBezTo>
                <a:cubicBezTo>
                  <a:pt x="376" y="551"/>
                  <a:pt x="384" y="568"/>
                  <a:pt x="384" y="585"/>
                </a:cubicBezTo>
                <a:cubicBezTo>
                  <a:pt x="401" y="585"/>
                  <a:pt x="418" y="593"/>
                  <a:pt x="426" y="610"/>
                </a:cubicBezTo>
                <a:cubicBezTo>
                  <a:pt x="451" y="635"/>
                  <a:pt x="460" y="668"/>
                  <a:pt x="451" y="702"/>
                </a:cubicBezTo>
                <a:cubicBezTo>
                  <a:pt x="460" y="702"/>
                  <a:pt x="468" y="718"/>
                  <a:pt x="477" y="727"/>
                </a:cubicBezTo>
                <a:cubicBezTo>
                  <a:pt x="493" y="744"/>
                  <a:pt x="527" y="744"/>
                  <a:pt x="543" y="727"/>
                </a:cubicBezTo>
                <a:cubicBezTo>
                  <a:pt x="560" y="710"/>
                  <a:pt x="560" y="677"/>
                  <a:pt x="543" y="660"/>
                </a:cubicBezTo>
                <a:lnTo>
                  <a:pt x="535" y="660"/>
                </a:lnTo>
                <a:cubicBezTo>
                  <a:pt x="485" y="602"/>
                  <a:pt x="477" y="593"/>
                  <a:pt x="485" y="585"/>
                </a:cubicBezTo>
                <a:cubicBezTo>
                  <a:pt x="493" y="585"/>
                  <a:pt x="502" y="593"/>
                  <a:pt x="560" y="660"/>
                </a:cubicBezTo>
                <a:cubicBezTo>
                  <a:pt x="569" y="668"/>
                  <a:pt x="569" y="668"/>
                  <a:pt x="569" y="668"/>
                </a:cubicBezTo>
                <a:cubicBezTo>
                  <a:pt x="585" y="685"/>
                  <a:pt x="610" y="685"/>
                  <a:pt x="627" y="668"/>
                </a:cubicBezTo>
                <a:cubicBezTo>
                  <a:pt x="644" y="652"/>
                  <a:pt x="644" y="618"/>
                  <a:pt x="627" y="602"/>
                </a:cubicBezTo>
                <a:cubicBezTo>
                  <a:pt x="569" y="535"/>
                  <a:pt x="560" y="526"/>
                  <a:pt x="560" y="518"/>
                </a:cubicBezTo>
                <a:cubicBezTo>
                  <a:pt x="569" y="518"/>
                  <a:pt x="594" y="551"/>
                  <a:pt x="652" y="610"/>
                </a:cubicBezTo>
                <a:cubicBezTo>
                  <a:pt x="669" y="626"/>
                  <a:pt x="702" y="626"/>
                  <a:pt x="719" y="610"/>
                </a:cubicBezTo>
                <a:cubicBezTo>
                  <a:pt x="727" y="593"/>
                  <a:pt x="736" y="568"/>
                  <a:pt x="719" y="543"/>
                </a:cubicBezTo>
                <a:cubicBezTo>
                  <a:pt x="644" y="468"/>
                  <a:pt x="644" y="468"/>
                  <a:pt x="652" y="459"/>
                </a:cubicBezTo>
                <a:lnTo>
                  <a:pt x="727" y="526"/>
                </a:lnTo>
                <a:cubicBezTo>
                  <a:pt x="727" y="535"/>
                  <a:pt x="727" y="535"/>
                  <a:pt x="727" y="535"/>
                </a:cubicBezTo>
                <a:cubicBezTo>
                  <a:pt x="744" y="551"/>
                  <a:pt x="769" y="551"/>
                  <a:pt x="786" y="535"/>
                </a:cubicBezTo>
                <a:cubicBezTo>
                  <a:pt x="803" y="510"/>
                  <a:pt x="803" y="484"/>
                  <a:pt x="786" y="468"/>
                </a:cubicBezTo>
                <a:close/>
                <a:moveTo>
                  <a:pt x="786" y="468"/>
                </a:moveTo>
                <a:lnTo>
                  <a:pt x="786" y="46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wrap="none" lIns="192831" tIns="96417" rIns="192831" bIns="96417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107" name="Freeform 266"/>
          <p:cNvSpPr>
            <a:spLocks noChangeAspect="1" noChangeArrowheads="1"/>
          </p:cNvSpPr>
          <p:nvPr/>
        </p:nvSpPr>
        <p:spPr bwMode="auto">
          <a:xfrm>
            <a:off x="7178312" y="4420220"/>
            <a:ext cx="471518" cy="519766"/>
          </a:xfrm>
          <a:custGeom>
            <a:avLst/>
            <a:gdLst>
              <a:gd name="T0" fmla="*/ 310 w 863"/>
              <a:gd name="T1" fmla="*/ 41 h 954"/>
              <a:gd name="T2" fmla="*/ 201 w 863"/>
              <a:gd name="T3" fmla="*/ 735 h 954"/>
              <a:gd name="T4" fmla="*/ 519 w 863"/>
              <a:gd name="T5" fmla="*/ 953 h 954"/>
              <a:gd name="T6" fmla="*/ 636 w 863"/>
              <a:gd name="T7" fmla="*/ 886 h 954"/>
              <a:gd name="T8" fmla="*/ 770 w 863"/>
              <a:gd name="T9" fmla="*/ 744 h 954"/>
              <a:gd name="T10" fmla="*/ 786 w 863"/>
              <a:gd name="T11" fmla="*/ 693 h 954"/>
              <a:gd name="T12" fmla="*/ 836 w 863"/>
              <a:gd name="T13" fmla="*/ 593 h 954"/>
              <a:gd name="T14" fmla="*/ 293 w 863"/>
              <a:gd name="T15" fmla="*/ 468 h 954"/>
              <a:gd name="T16" fmla="*/ 268 w 863"/>
              <a:gd name="T17" fmla="*/ 434 h 954"/>
              <a:gd name="T18" fmla="*/ 234 w 863"/>
              <a:gd name="T19" fmla="*/ 459 h 954"/>
              <a:gd name="T20" fmla="*/ 159 w 863"/>
              <a:gd name="T21" fmla="*/ 392 h 954"/>
              <a:gd name="T22" fmla="*/ 184 w 863"/>
              <a:gd name="T23" fmla="*/ 342 h 954"/>
              <a:gd name="T24" fmla="*/ 142 w 863"/>
              <a:gd name="T25" fmla="*/ 301 h 954"/>
              <a:gd name="T26" fmla="*/ 168 w 863"/>
              <a:gd name="T27" fmla="*/ 200 h 954"/>
              <a:gd name="T28" fmla="*/ 234 w 863"/>
              <a:gd name="T29" fmla="*/ 200 h 954"/>
              <a:gd name="T30" fmla="*/ 251 w 863"/>
              <a:gd name="T31" fmla="*/ 150 h 954"/>
              <a:gd name="T32" fmla="*/ 351 w 863"/>
              <a:gd name="T33" fmla="*/ 117 h 954"/>
              <a:gd name="T34" fmla="*/ 376 w 863"/>
              <a:gd name="T35" fmla="*/ 175 h 954"/>
              <a:gd name="T36" fmla="*/ 427 w 863"/>
              <a:gd name="T37" fmla="*/ 167 h 954"/>
              <a:gd name="T38" fmla="*/ 510 w 863"/>
              <a:gd name="T39" fmla="*/ 217 h 954"/>
              <a:gd name="T40" fmla="*/ 477 w 863"/>
              <a:gd name="T41" fmla="*/ 284 h 954"/>
              <a:gd name="T42" fmla="*/ 519 w 863"/>
              <a:gd name="T43" fmla="*/ 326 h 954"/>
              <a:gd name="T44" fmla="*/ 494 w 863"/>
              <a:gd name="T45" fmla="*/ 418 h 954"/>
              <a:gd name="T46" fmla="*/ 427 w 863"/>
              <a:gd name="T47" fmla="*/ 409 h 954"/>
              <a:gd name="T48" fmla="*/ 418 w 863"/>
              <a:gd name="T49" fmla="*/ 459 h 954"/>
              <a:gd name="T50" fmla="*/ 318 w 863"/>
              <a:gd name="T51" fmla="*/ 493 h 954"/>
              <a:gd name="T52" fmla="*/ 594 w 863"/>
              <a:gd name="T53" fmla="*/ 660 h 954"/>
              <a:gd name="T54" fmla="*/ 561 w 863"/>
              <a:gd name="T55" fmla="*/ 652 h 954"/>
              <a:gd name="T56" fmla="*/ 552 w 863"/>
              <a:gd name="T57" fmla="*/ 685 h 954"/>
              <a:gd name="T58" fmla="*/ 485 w 863"/>
              <a:gd name="T59" fmla="*/ 710 h 954"/>
              <a:gd name="T60" fmla="*/ 469 w 863"/>
              <a:gd name="T61" fmla="*/ 677 h 954"/>
              <a:gd name="T62" fmla="*/ 435 w 863"/>
              <a:gd name="T63" fmla="*/ 685 h 954"/>
              <a:gd name="T64" fmla="*/ 385 w 863"/>
              <a:gd name="T65" fmla="*/ 643 h 954"/>
              <a:gd name="T66" fmla="*/ 402 w 863"/>
              <a:gd name="T67" fmla="*/ 610 h 954"/>
              <a:gd name="T68" fmla="*/ 376 w 863"/>
              <a:gd name="T69" fmla="*/ 585 h 954"/>
              <a:gd name="T70" fmla="*/ 393 w 863"/>
              <a:gd name="T71" fmla="*/ 518 h 954"/>
              <a:gd name="T72" fmla="*/ 427 w 863"/>
              <a:gd name="T73" fmla="*/ 518 h 954"/>
              <a:gd name="T74" fmla="*/ 443 w 863"/>
              <a:gd name="T75" fmla="*/ 484 h 954"/>
              <a:gd name="T76" fmla="*/ 502 w 863"/>
              <a:gd name="T77" fmla="*/ 468 h 954"/>
              <a:gd name="T78" fmla="*/ 519 w 863"/>
              <a:gd name="T79" fmla="*/ 501 h 954"/>
              <a:gd name="T80" fmla="*/ 552 w 863"/>
              <a:gd name="T81" fmla="*/ 493 h 954"/>
              <a:gd name="T82" fmla="*/ 611 w 863"/>
              <a:gd name="T83" fmla="*/ 535 h 954"/>
              <a:gd name="T84" fmla="*/ 594 w 863"/>
              <a:gd name="T85" fmla="*/ 568 h 954"/>
              <a:gd name="T86" fmla="*/ 619 w 863"/>
              <a:gd name="T87" fmla="*/ 602 h 954"/>
              <a:gd name="T88" fmla="*/ 594 w 863"/>
              <a:gd name="T89" fmla="*/ 660 h 954"/>
              <a:gd name="T90" fmla="*/ 594 w 863"/>
              <a:gd name="T91" fmla="*/ 66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63" h="954">
                <a:moveTo>
                  <a:pt x="761" y="426"/>
                </a:moveTo>
                <a:cubicBezTo>
                  <a:pt x="820" y="133"/>
                  <a:pt x="577" y="0"/>
                  <a:pt x="310" y="41"/>
                </a:cubicBezTo>
                <a:cubicBezTo>
                  <a:pt x="42" y="83"/>
                  <a:pt x="50" y="242"/>
                  <a:pt x="34" y="317"/>
                </a:cubicBezTo>
                <a:cubicBezTo>
                  <a:pt x="0" y="518"/>
                  <a:pt x="201" y="735"/>
                  <a:pt x="201" y="735"/>
                </a:cubicBezTo>
                <a:cubicBezTo>
                  <a:pt x="193" y="953"/>
                  <a:pt x="193" y="953"/>
                  <a:pt x="193" y="953"/>
                </a:cubicBezTo>
                <a:cubicBezTo>
                  <a:pt x="519" y="953"/>
                  <a:pt x="519" y="953"/>
                  <a:pt x="519" y="953"/>
                </a:cubicBezTo>
                <a:cubicBezTo>
                  <a:pt x="544" y="852"/>
                  <a:pt x="544" y="852"/>
                  <a:pt x="544" y="852"/>
                </a:cubicBezTo>
                <a:cubicBezTo>
                  <a:pt x="544" y="852"/>
                  <a:pt x="552" y="877"/>
                  <a:pt x="636" y="886"/>
                </a:cubicBezTo>
                <a:cubicBezTo>
                  <a:pt x="728" y="894"/>
                  <a:pt x="711" y="785"/>
                  <a:pt x="711" y="785"/>
                </a:cubicBezTo>
                <a:cubicBezTo>
                  <a:pt x="711" y="785"/>
                  <a:pt x="770" y="760"/>
                  <a:pt x="770" y="744"/>
                </a:cubicBezTo>
                <a:cubicBezTo>
                  <a:pt x="770" y="727"/>
                  <a:pt x="736" y="702"/>
                  <a:pt x="736" y="702"/>
                </a:cubicBezTo>
                <a:cubicBezTo>
                  <a:pt x="736" y="702"/>
                  <a:pt x="770" y="710"/>
                  <a:pt x="786" y="693"/>
                </a:cubicBezTo>
                <a:cubicBezTo>
                  <a:pt x="794" y="677"/>
                  <a:pt x="770" y="626"/>
                  <a:pt x="770" y="626"/>
                </a:cubicBezTo>
                <a:cubicBezTo>
                  <a:pt x="770" y="626"/>
                  <a:pt x="811" y="626"/>
                  <a:pt x="836" y="593"/>
                </a:cubicBezTo>
                <a:cubicBezTo>
                  <a:pt x="862" y="568"/>
                  <a:pt x="761" y="484"/>
                  <a:pt x="761" y="426"/>
                </a:cubicBezTo>
                <a:close/>
                <a:moveTo>
                  <a:pt x="293" y="468"/>
                </a:moveTo>
                <a:cubicBezTo>
                  <a:pt x="293" y="468"/>
                  <a:pt x="293" y="451"/>
                  <a:pt x="293" y="443"/>
                </a:cubicBezTo>
                <a:cubicBezTo>
                  <a:pt x="284" y="434"/>
                  <a:pt x="276" y="434"/>
                  <a:pt x="268" y="434"/>
                </a:cubicBezTo>
                <a:cubicBezTo>
                  <a:pt x="260" y="443"/>
                  <a:pt x="243" y="451"/>
                  <a:pt x="243" y="451"/>
                </a:cubicBezTo>
                <a:cubicBezTo>
                  <a:pt x="234" y="459"/>
                  <a:pt x="234" y="459"/>
                  <a:pt x="234" y="459"/>
                </a:cubicBezTo>
                <a:lnTo>
                  <a:pt x="209" y="451"/>
                </a:lnTo>
                <a:cubicBezTo>
                  <a:pt x="159" y="392"/>
                  <a:pt x="159" y="392"/>
                  <a:pt x="159" y="392"/>
                </a:cubicBezTo>
                <a:cubicBezTo>
                  <a:pt x="159" y="359"/>
                  <a:pt x="159" y="359"/>
                  <a:pt x="159" y="359"/>
                </a:cubicBezTo>
                <a:cubicBezTo>
                  <a:pt x="159" y="359"/>
                  <a:pt x="176" y="342"/>
                  <a:pt x="184" y="342"/>
                </a:cubicBezTo>
                <a:cubicBezTo>
                  <a:pt x="184" y="334"/>
                  <a:pt x="184" y="326"/>
                  <a:pt x="184" y="317"/>
                </a:cubicBezTo>
                <a:cubicBezTo>
                  <a:pt x="168" y="309"/>
                  <a:pt x="142" y="301"/>
                  <a:pt x="142" y="301"/>
                </a:cubicBezTo>
                <a:cubicBezTo>
                  <a:pt x="134" y="267"/>
                  <a:pt x="134" y="267"/>
                  <a:pt x="134" y="267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201" y="192"/>
                  <a:pt x="201" y="192"/>
                  <a:pt x="201" y="192"/>
                </a:cubicBezTo>
                <a:cubicBezTo>
                  <a:pt x="201" y="192"/>
                  <a:pt x="226" y="200"/>
                  <a:pt x="234" y="200"/>
                </a:cubicBezTo>
                <a:cubicBezTo>
                  <a:pt x="243" y="200"/>
                  <a:pt x="243" y="192"/>
                  <a:pt x="251" y="192"/>
                </a:cubicBezTo>
                <a:cubicBezTo>
                  <a:pt x="251" y="175"/>
                  <a:pt x="251" y="150"/>
                  <a:pt x="251" y="150"/>
                </a:cubicBezTo>
                <a:cubicBezTo>
                  <a:pt x="276" y="125"/>
                  <a:pt x="276" y="125"/>
                  <a:pt x="276" y="125"/>
                </a:cubicBezTo>
                <a:cubicBezTo>
                  <a:pt x="351" y="117"/>
                  <a:pt x="351" y="117"/>
                  <a:pt x="351" y="117"/>
                </a:cubicBezTo>
                <a:cubicBezTo>
                  <a:pt x="376" y="142"/>
                  <a:pt x="376" y="142"/>
                  <a:pt x="376" y="142"/>
                </a:cubicBezTo>
                <a:cubicBezTo>
                  <a:pt x="376" y="142"/>
                  <a:pt x="376" y="167"/>
                  <a:pt x="376" y="175"/>
                </a:cubicBezTo>
                <a:cubicBezTo>
                  <a:pt x="385" y="175"/>
                  <a:pt x="393" y="183"/>
                  <a:pt x="402" y="183"/>
                </a:cubicBezTo>
                <a:cubicBezTo>
                  <a:pt x="410" y="175"/>
                  <a:pt x="427" y="167"/>
                  <a:pt x="427" y="167"/>
                </a:cubicBezTo>
                <a:cubicBezTo>
                  <a:pt x="460" y="167"/>
                  <a:pt x="460" y="167"/>
                  <a:pt x="460" y="167"/>
                </a:cubicBezTo>
                <a:cubicBezTo>
                  <a:pt x="510" y="217"/>
                  <a:pt x="510" y="217"/>
                  <a:pt x="510" y="217"/>
                </a:cubicBezTo>
                <a:cubicBezTo>
                  <a:pt x="510" y="250"/>
                  <a:pt x="510" y="250"/>
                  <a:pt x="510" y="250"/>
                </a:cubicBezTo>
                <a:cubicBezTo>
                  <a:pt x="510" y="250"/>
                  <a:pt x="494" y="267"/>
                  <a:pt x="477" y="284"/>
                </a:cubicBezTo>
                <a:cubicBezTo>
                  <a:pt x="485" y="284"/>
                  <a:pt x="485" y="292"/>
                  <a:pt x="485" y="301"/>
                </a:cubicBezTo>
                <a:cubicBezTo>
                  <a:pt x="494" y="309"/>
                  <a:pt x="519" y="326"/>
                  <a:pt x="519" y="326"/>
                </a:cubicBezTo>
                <a:cubicBezTo>
                  <a:pt x="527" y="359"/>
                  <a:pt x="527" y="359"/>
                  <a:pt x="527" y="359"/>
                </a:cubicBezTo>
                <a:cubicBezTo>
                  <a:pt x="494" y="418"/>
                  <a:pt x="494" y="418"/>
                  <a:pt x="494" y="418"/>
                </a:cubicBezTo>
                <a:cubicBezTo>
                  <a:pt x="460" y="426"/>
                  <a:pt x="460" y="426"/>
                  <a:pt x="460" y="426"/>
                </a:cubicBezTo>
                <a:cubicBezTo>
                  <a:pt x="460" y="426"/>
                  <a:pt x="443" y="418"/>
                  <a:pt x="427" y="409"/>
                </a:cubicBezTo>
                <a:cubicBezTo>
                  <a:pt x="427" y="418"/>
                  <a:pt x="418" y="418"/>
                  <a:pt x="410" y="426"/>
                </a:cubicBezTo>
                <a:cubicBezTo>
                  <a:pt x="410" y="434"/>
                  <a:pt x="418" y="459"/>
                  <a:pt x="418" y="459"/>
                </a:cubicBezTo>
                <a:cubicBezTo>
                  <a:pt x="393" y="484"/>
                  <a:pt x="393" y="484"/>
                  <a:pt x="393" y="484"/>
                </a:cubicBezTo>
                <a:cubicBezTo>
                  <a:pt x="318" y="493"/>
                  <a:pt x="318" y="493"/>
                  <a:pt x="318" y="493"/>
                </a:cubicBezTo>
                <a:lnTo>
                  <a:pt x="293" y="468"/>
                </a:lnTo>
                <a:close/>
                <a:moveTo>
                  <a:pt x="594" y="660"/>
                </a:moveTo>
                <a:cubicBezTo>
                  <a:pt x="577" y="669"/>
                  <a:pt x="577" y="669"/>
                  <a:pt x="577" y="669"/>
                </a:cubicBezTo>
                <a:cubicBezTo>
                  <a:pt x="577" y="669"/>
                  <a:pt x="561" y="660"/>
                  <a:pt x="561" y="652"/>
                </a:cubicBezTo>
                <a:cubicBezTo>
                  <a:pt x="552" y="660"/>
                  <a:pt x="552" y="660"/>
                  <a:pt x="544" y="660"/>
                </a:cubicBezTo>
                <a:cubicBezTo>
                  <a:pt x="544" y="669"/>
                  <a:pt x="552" y="685"/>
                  <a:pt x="552" y="685"/>
                </a:cubicBezTo>
                <a:cubicBezTo>
                  <a:pt x="535" y="702"/>
                  <a:pt x="535" y="702"/>
                  <a:pt x="535" y="702"/>
                </a:cubicBezTo>
                <a:cubicBezTo>
                  <a:pt x="485" y="710"/>
                  <a:pt x="485" y="710"/>
                  <a:pt x="485" y="710"/>
                </a:cubicBezTo>
                <a:cubicBezTo>
                  <a:pt x="469" y="693"/>
                  <a:pt x="469" y="693"/>
                  <a:pt x="469" y="693"/>
                </a:cubicBezTo>
                <a:lnTo>
                  <a:pt x="469" y="677"/>
                </a:lnTo>
                <a:cubicBezTo>
                  <a:pt x="460" y="669"/>
                  <a:pt x="460" y="669"/>
                  <a:pt x="452" y="669"/>
                </a:cubicBezTo>
                <a:cubicBezTo>
                  <a:pt x="435" y="685"/>
                  <a:pt x="435" y="685"/>
                  <a:pt x="435" y="685"/>
                </a:cubicBezTo>
                <a:lnTo>
                  <a:pt x="410" y="685"/>
                </a:lnTo>
                <a:cubicBezTo>
                  <a:pt x="385" y="643"/>
                  <a:pt x="385" y="643"/>
                  <a:pt x="385" y="643"/>
                </a:cubicBezTo>
                <a:cubicBezTo>
                  <a:pt x="385" y="626"/>
                  <a:pt x="385" y="626"/>
                  <a:pt x="385" y="626"/>
                </a:cubicBezTo>
                <a:cubicBezTo>
                  <a:pt x="402" y="610"/>
                  <a:pt x="402" y="610"/>
                  <a:pt x="402" y="610"/>
                </a:cubicBezTo>
                <a:cubicBezTo>
                  <a:pt x="402" y="602"/>
                  <a:pt x="402" y="602"/>
                  <a:pt x="402" y="593"/>
                </a:cubicBezTo>
                <a:cubicBezTo>
                  <a:pt x="393" y="593"/>
                  <a:pt x="376" y="585"/>
                  <a:pt x="376" y="585"/>
                </a:cubicBezTo>
                <a:cubicBezTo>
                  <a:pt x="368" y="560"/>
                  <a:pt x="368" y="560"/>
                  <a:pt x="368" y="560"/>
                </a:cubicBezTo>
                <a:cubicBezTo>
                  <a:pt x="393" y="518"/>
                  <a:pt x="393" y="518"/>
                  <a:pt x="393" y="518"/>
                </a:cubicBezTo>
                <a:cubicBezTo>
                  <a:pt x="410" y="510"/>
                  <a:pt x="410" y="510"/>
                  <a:pt x="410" y="510"/>
                </a:cubicBezTo>
                <a:lnTo>
                  <a:pt x="427" y="518"/>
                </a:lnTo>
                <a:cubicBezTo>
                  <a:pt x="435" y="518"/>
                  <a:pt x="443" y="518"/>
                  <a:pt x="443" y="510"/>
                </a:cubicBezTo>
                <a:cubicBezTo>
                  <a:pt x="443" y="501"/>
                  <a:pt x="443" y="484"/>
                  <a:pt x="443" y="484"/>
                </a:cubicBezTo>
                <a:cubicBezTo>
                  <a:pt x="460" y="468"/>
                  <a:pt x="460" y="468"/>
                  <a:pt x="460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19" y="484"/>
                  <a:pt x="519" y="484"/>
                  <a:pt x="519" y="484"/>
                </a:cubicBezTo>
                <a:cubicBezTo>
                  <a:pt x="519" y="484"/>
                  <a:pt x="519" y="493"/>
                  <a:pt x="519" y="501"/>
                </a:cubicBezTo>
                <a:cubicBezTo>
                  <a:pt x="527" y="501"/>
                  <a:pt x="535" y="510"/>
                  <a:pt x="544" y="510"/>
                </a:cubicBezTo>
                <a:cubicBezTo>
                  <a:pt x="552" y="493"/>
                  <a:pt x="552" y="493"/>
                  <a:pt x="552" y="493"/>
                </a:cubicBezTo>
                <a:cubicBezTo>
                  <a:pt x="577" y="493"/>
                  <a:pt x="577" y="493"/>
                  <a:pt x="577" y="493"/>
                </a:cubicBezTo>
                <a:cubicBezTo>
                  <a:pt x="611" y="535"/>
                  <a:pt x="611" y="535"/>
                  <a:pt x="611" y="535"/>
                </a:cubicBezTo>
                <a:cubicBezTo>
                  <a:pt x="611" y="551"/>
                  <a:pt x="611" y="551"/>
                  <a:pt x="611" y="551"/>
                </a:cubicBezTo>
                <a:lnTo>
                  <a:pt x="594" y="568"/>
                </a:lnTo>
                <a:cubicBezTo>
                  <a:pt x="594" y="576"/>
                  <a:pt x="594" y="576"/>
                  <a:pt x="594" y="585"/>
                </a:cubicBezTo>
                <a:cubicBezTo>
                  <a:pt x="602" y="585"/>
                  <a:pt x="619" y="602"/>
                  <a:pt x="619" y="602"/>
                </a:cubicBezTo>
                <a:cubicBezTo>
                  <a:pt x="619" y="618"/>
                  <a:pt x="619" y="618"/>
                  <a:pt x="619" y="618"/>
                </a:cubicBezTo>
                <a:lnTo>
                  <a:pt x="594" y="660"/>
                </a:lnTo>
                <a:close/>
                <a:moveTo>
                  <a:pt x="594" y="660"/>
                </a:moveTo>
                <a:lnTo>
                  <a:pt x="594" y="66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192831" tIns="96417" rIns="192831" bIns="96417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108" name="AutoShape 123"/>
          <p:cNvSpPr>
            <a:spLocks noChangeAspect="1"/>
          </p:cNvSpPr>
          <p:nvPr/>
        </p:nvSpPr>
        <p:spPr bwMode="auto">
          <a:xfrm>
            <a:off x="5757207" y="2157234"/>
            <a:ext cx="1322624" cy="145526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53564" tIns="53564" rIns="53564" bIns="53564" anchor="ctr"/>
          <a:lstStyle/>
          <a:p>
            <a:pPr defTabSz="482079">
              <a:defRPr/>
            </a:pPr>
            <a:endParaRPr lang="es-ES" sz="3797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09" name="Freeform 102"/>
          <p:cNvSpPr>
            <a:spLocks noChangeAspect="1" noChangeArrowheads="1"/>
          </p:cNvSpPr>
          <p:nvPr/>
        </p:nvSpPr>
        <p:spPr bwMode="auto">
          <a:xfrm>
            <a:off x="5243691" y="4461605"/>
            <a:ext cx="500034" cy="446930"/>
          </a:xfrm>
          <a:custGeom>
            <a:avLst/>
            <a:gdLst>
              <a:gd name="T0" fmla="*/ 80 w 498"/>
              <a:gd name="T1" fmla="*/ 151 h 445"/>
              <a:gd name="T2" fmla="*/ 80 w 498"/>
              <a:gd name="T3" fmla="*/ 151 h 445"/>
              <a:gd name="T4" fmla="*/ 142 w 498"/>
              <a:gd name="T5" fmla="*/ 169 h 445"/>
              <a:gd name="T6" fmla="*/ 151 w 498"/>
              <a:gd name="T7" fmla="*/ 169 h 445"/>
              <a:gd name="T8" fmla="*/ 195 w 498"/>
              <a:gd name="T9" fmla="*/ 134 h 445"/>
              <a:gd name="T10" fmla="*/ 195 w 498"/>
              <a:gd name="T11" fmla="*/ 125 h 445"/>
              <a:gd name="T12" fmla="*/ 178 w 498"/>
              <a:gd name="T13" fmla="*/ 107 h 445"/>
              <a:gd name="T14" fmla="*/ 275 w 498"/>
              <a:gd name="T15" fmla="*/ 10 h 445"/>
              <a:gd name="T16" fmla="*/ 195 w 498"/>
              <a:gd name="T17" fmla="*/ 0 h 445"/>
              <a:gd name="T18" fmla="*/ 107 w 498"/>
              <a:gd name="T19" fmla="*/ 54 h 445"/>
              <a:gd name="T20" fmla="*/ 72 w 498"/>
              <a:gd name="T21" fmla="*/ 81 h 445"/>
              <a:gd name="T22" fmla="*/ 53 w 498"/>
              <a:gd name="T23" fmla="*/ 116 h 445"/>
              <a:gd name="T24" fmla="*/ 18 w 498"/>
              <a:gd name="T25" fmla="*/ 125 h 445"/>
              <a:gd name="T26" fmla="*/ 0 w 498"/>
              <a:gd name="T27" fmla="*/ 143 h 445"/>
              <a:gd name="T28" fmla="*/ 0 w 498"/>
              <a:gd name="T29" fmla="*/ 151 h 445"/>
              <a:gd name="T30" fmla="*/ 36 w 498"/>
              <a:gd name="T31" fmla="*/ 187 h 445"/>
              <a:gd name="T32" fmla="*/ 53 w 498"/>
              <a:gd name="T33" fmla="*/ 196 h 445"/>
              <a:gd name="T34" fmla="*/ 72 w 498"/>
              <a:gd name="T35" fmla="*/ 178 h 445"/>
              <a:gd name="T36" fmla="*/ 80 w 498"/>
              <a:gd name="T37" fmla="*/ 151 h 445"/>
              <a:gd name="T38" fmla="*/ 222 w 498"/>
              <a:gd name="T39" fmla="*/ 160 h 445"/>
              <a:gd name="T40" fmla="*/ 222 w 498"/>
              <a:gd name="T41" fmla="*/ 160 h 445"/>
              <a:gd name="T42" fmla="*/ 213 w 498"/>
              <a:gd name="T43" fmla="*/ 160 h 445"/>
              <a:gd name="T44" fmla="*/ 178 w 498"/>
              <a:gd name="T45" fmla="*/ 187 h 445"/>
              <a:gd name="T46" fmla="*/ 169 w 498"/>
              <a:gd name="T47" fmla="*/ 204 h 445"/>
              <a:gd name="T48" fmla="*/ 381 w 498"/>
              <a:gd name="T49" fmla="*/ 435 h 445"/>
              <a:gd name="T50" fmla="*/ 399 w 498"/>
              <a:gd name="T51" fmla="*/ 435 h 445"/>
              <a:gd name="T52" fmla="*/ 426 w 498"/>
              <a:gd name="T53" fmla="*/ 417 h 445"/>
              <a:gd name="T54" fmla="*/ 426 w 498"/>
              <a:gd name="T55" fmla="*/ 400 h 445"/>
              <a:gd name="T56" fmla="*/ 222 w 498"/>
              <a:gd name="T57" fmla="*/ 160 h 445"/>
              <a:gd name="T58" fmla="*/ 497 w 498"/>
              <a:gd name="T59" fmla="*/ 63 h 445"/>
              <a:gd name="T60" fmla="*/ 497 w 498"/>
              <a:gd name="T61" fmla="*/ 63 h 445"/>
              <a:gd name="T62" fmla="*/ 479 w 498"/>
              <a:gd name="T63" fmla="*/ 54 h 445"/>
              <a:gd name="T64" fmla="*/ 461 w 498"/>
              <a:gd name="T65" fmla="*/ 89 h 445"/>
              <a:gd name="T66" fmla="*/ 408 w 498"/>
              <a:gd name="T67" fmla="*/ 107 h 445"/>
              <a:gd name="T68" fmla="*/ 399 w 498"/>
              <a:gd name="T69" fmla="*/ 63 h 445"/>
              <a:gd name="T70" fmla="*/ 417 w 498"/>
              <a:gd name="T71" fmla="*/ 19 h 445"/>
              <a:gd name="T72" fmla="*/ 408 w 498"/>
              <a:gd name="T73" fmla="*/ 10 h 445"/>
              <a:gd name="T74" fmla="*/ 337 w 498"/>
              <a:gd name="T75" fmla="*/ 72 h 445"/>
              <a:gd name="T76" fmla="*/ 319 w 498"/>
              <a:gd name="T77" fmla="*/ 151 h 445"/>
              <a:gd name="T78" fmla="*/ 284 w 498"/>
              <a:gd name="T79" fmla="*/ 187 h 445"/>
              <a:gd name="T80" fmla="*/ 319 w 498"/>
              <a:gd name="T81" fmla="*/ 231 h 445"/>
              <a:gd name="T82" fmla="*/ 364 w 498"/>
              <a:gd name="T83" fmla="*/ 187 h 445"/>
              <a:gd name="T84" fmla="*/ 408 w 498"/>
              <a:gd name="T85" fmla="*/ 178 h 445"/>
              <a:gd name="T86" fmla="*/ 488 w 498"/>
              <a:gd name="T87" fmla="*/ 143 h 445"/>
              <a:gd name="T88" fmla="*/ 497 w 498"/>
              <a:gd name="T89" fmla="*/ 63 h 445"/>
              <a:gd name="T90" fmla="*/ 72 w 498"/>
              <a:gd name="T91" fmla="*/ 400 h 445"/>
              <a:gd name="T92" fmla="*/ 72 w 498"/>
              <a:gd name="T93" fmla="*/ 400 h 445"/>
              <a:gd name="T94" fmla="*/ 72 w 498"/>
              <a:gd name="T95" fmla="*/ 417 h 445"/>
              <a:gd name="T96" fmla="*/ 89 w 498"/>
              <a:gd name="T97" fmla="*/ 444 h 445"/>
              <a:gd name="T98" fmla="*/ 107 w 498"/>
              <a:gd name="T99" fmla="*/ 435 h 445"/>
              <a:gd name="T100" fmla="*/ 231 w 498"/>
              <a:gd name="T101" fmla="*/ 320 h 445"/>
              <a:gd name="T102" fmla="*/ 195 w 498"/>
              <a:gd name="T103" fmla="*/ 275 h 445"/>
              <a:gd name="T104" fmla="*/ 72 w 498"/>
              <a:gd name="T105" fmla="*/ 40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96435" tIns="48218" rIns="96435" bIns="48218" anchor="ctr"/>
          <a:lstStyle/>
          <a:p>
            <a:endParaRPr lang="en-US" sz="1125" dirty="0"/>
          </a:p>
        </p:txBody>
      </p:sp>
      <p:grpSp>
        <p:nvGrpSpPr>
          <p:cNvPr id="110" name="Group 4681"/>
          <p:cNvGrpSpPr>
            <a:grpSpLocks noChangeAspect="1"/>
          </p:cNvGrpSpPr>
          <p:nvPr/>
        </p:nvGrpSpPr>
        <p:grpSpPr bwMode="auto">
          <a:xfrm>
            <a:off x="4713666" y="3383926"/>
            <a:ext cx="691021" cy="905712"/>
            <a:chOff x="4576763" y="2300287"/>
            <a:chExt cx="276225" cy="361950"/>
          </a:xfrm>
          <a:solidFill>
            <a:schemeClr val="accent2"/>
          </a:solidFill>
        </p:grpSpPr>
        <p:sp>
          <p:nvSpPr>
            <p:cNvPr id="111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12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13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14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15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16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17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18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19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20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</p:grpSp>
      <p:sp>
        <p:nvSpPr>
          <p:cNvPr id="121" name="Freeform 65"/>
          <p:cNvSpPr>
            <a:spLocks noChangeAspect="1" noChangeArrowheads="1"/>
          </p:cNvSpPr>
          <p:nvPr/>
        </p:nvSpPr>
        <p:spPr bwMode="auto">
          <a:xfrm>
            <a:off x="3928322" y="4083250"/>
            <a:ext cx="344884" cy="412774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6435" tIns="48218" rIns="96435" bIns="48218" anchor="ctr">
            <a:noAutofit/>
          </a:bodyPr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122" name="Freeform 523"/>
          <p:cNvSpPr>
            <a:spLocks noChangeAspect="1" noChangeArrowheads="1"/>
          </p:cNvSpPr>
          <p:nvPr/>
        </p:nvSpPr>
        <p:spPr bwMode="auto">
          <a:xfrm>
            <a:off x="8754613" y="4195979"/>
            <a:ext cx="378324" cy="376050"/>
          </a:xfrm>
          <a:custGeom>
            <a:avLst/>
            <a:gdLst>
              <a:gd name="T0" fmla="*/ 268 w 1406"/>
              <a:gd name="T1" fmla="*/ 786 h 1397"/>
              <a:gd name="T2" fmla="*/ 268 w 1406"/>
              <a:gd name="T3" fmla="*/ 1396 h 1397"/>
              <a:gd name="T4" fmla="*/ 310 w 1406"/>
              <a:gd name="T5" fmla="*/ 1396 h 1397"/>
              <a:gd name="T6" fmla="*/ 351 w 1406"/>
              <a:gd name="T7" fmla="*/ 1396 h 1397"/>
              <a:gd name="T8" fmla="*/ 351 w 1406"/>
              <a:gd name="T9" fmla="*/ 786 h 1397"/>
              <a:gd name="T10" fmla="*/ 310 w 1406"/>
              <a:gd name="T11" fmla="*/ 786 h 1397"/>
              <a:gd name="T12" fmla="*/ 268 w 1406"/>
              <a:gd name="T13" fmla="*/ 786 h 1397"/>
              <a:gd name="T14" fmla="*/ 1054 w 1406"/>
              <a:gd name="T15" fmla="*/ 786 h 1397"/>
              <a:gd name="T16" fmla="*/ 1054 w 1406"/>
              <a:gd name="T17" fmla="*/ 1396 h 1397"/>
              <a:gd name="T18" fmla="*/ 1096 w 1406"/>
              <a:gd name="T19" fmla="*/ 1396 h 1397"/>
              <a:gd name="T20" fmla="*/ 1137 w 1406"/>
              <a:gd name="T21" fmla="*/ 1396 h 1397"/>
              <a:gd name="T22" fmla="*/ 1137 w 1406"/>
              <a:gd name="T23" fmla="*/ 786 h 1397"/>
              <a:gd name="T24" fmla="*/ 1096 w 1406"/>
              <a:gd name="T25" fmla="*/ 786 h 1397"/>
              <a:gd name="T26" fmla="*/ 1054 w 1406"/>
              <a:gd name="T27" fmla="*/ 786 h 1397"/>
              <a:gd name="T28" fmla="*/ 1405 w 1406"/>
              <a:gd name="T29" fmla="*/ 702 h 1397"/>
              <a:gd name="T30" fmla="*/ 703 w 1406"/>
              <a:gd name="T31" fmla="*/ 0 h 1397"/>
              <a:gd name="T32" fmla="*/ 0 w 1406"/>
              <a:gd name="T33" fmla="*/ 702 h 1397"/>
              <a:gd name="T34" fmla="*/ 42 w 1406"/>
              <a:gd name="T35" fmla="*/ 936 h 1397"/>
              <a:gd name="T36" fmla="*/ 0 w 1406"/>
              <a:gd name="T37" fmla="*/ 1095 h 1397"/>
              <a:gd name="T38" fmla="*/ 176 w 1406"/>
              <a:gd name="T39" fmla="*/ 1371 h 1397"/>
              <a:gd name="T40" fmla="*/ 176 w 1406"/>
              <a:gd name="T41" fmla="*/ 811 h 1397"/>
              <a:gd name="T42" fmla="*/ 101 w 1406"/>
              <a:gd name="T43" fmla="*/ 870 h 1397"/>
              <a:gd name="T44" fmla="*/ 92 w 1406"/>
              <a:gd name="T45" fmla="*/ 744 h 1397"/>
              <a:gd name="T46" fmla="*/ 703 w 1406"/>
              <a:gd name="T47" fmla="*/ 134 h 1397"/>
              <a:gd name="T48" fmla="*/ 1313 w 1406"/>
              <a:gd name="T49" fmla="*/ 744 h 1397"/>
              <a:gd name="T50" fmla="*/ 1305 w 1406"/>
              <a:gd name="T51" fmla="*/ 870 h 1397"/>
              <a:gd name="T52" fmla="*/ 1229 w 1406"/>
              <a:gd name="T53" fmla="*/ 811 h 1397"/>
              <a:gd name="T54" fmla="*/ 1229 w 1406"/>
              <a:gd name="T55" fmla="*/ 1371 h 1397"/>
              <a:gd name="T56" fmla="*/ 1405 w 1406"/>
              <a:gd name="T57" fmla="*/ 1095 h 1397"/>
              <a:gd name="T58" fmla="*/ 1363 w 1406"/>
              <a:gd name="T59" fmla="*/ 936 h 1397"/>
              <a:gd name="T60" fmla="*/ 1405 w 1406"/>
              <a:gd name="T61" fmla="*/ 702 h 1397"/>
              <a:gd name="T62" fmla="*/ 1405 w 1406"/>
              <a:gd name="T63" fmla="*/ 702 h 1397"/>
              <a:gd name="T64" fmla="*/ 1405 w 1406"/>
              <a:gd name="T65" fmla="*/ 702 h 1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06" h="1397">
                <a:moveTo>
                  <a:pt x="268" y="786"/>
                </a:moveTo>
                <a:cubicBezTo>
                  <a:pt x="268" y="1396"/>
                  <a:pt x="268" y="1396"/>
                  <a:pt x="268" y="1396"/>
                </a:cubicBezTo>
                <a:cubicBezTo>
                  <a:pt x="276" y="1396"/>
                  <a:pt x="293" y="1396"/>
                  <a:pt x="310" y="1396"/>
                </a:cubicBezTo>
                <a:cubicBezTo>
                  <a:pt x="351" y="1396"/>
                  <a:pt x="351" y="1396"/>
                  <a:pt x="351" y="1396"/>
                </a:cubicBezTo>
                <a:cubicBezTo>
                  <a:pt x="351" y="786"/>
                  <a:pt x="351" y="786"/>
                  <a:pt x="351" y="786"/>
                </a:cubicBezTo>
                <a:cubicBezTo>
                  <a:pt x="310" y="786"/>
                  <a:pt x="310" y="786"/>
                  <a:pt x="310" y="786"/>
                </a:cubicBezTo>
                <a:cubicBezTo>
                  <a:pt x="293" y="786"/>
                  <a:pt x="276" y="786"/>
                  <a:pt x="268" y="786"/>
                </a:cubicBezTo>
                <a:close/>
                <a:moveTo>
                  <a:pt x="1054" y="786"/>
                </a:moveTo>
                <a:cubicBezTo>
                  <a:pt x="1054" y="1396"/>
                  <a:pt x="1054" y="1396"/>
                  <a:pt x="1054" y="1396"/>
                </a:cubicBezTo>
                <a:cubicBezTo>
                  <a:pt x="1096" y="1396"/>
                  <a:pt x="1096" y="1396"/>
                  <a:pt x="1096" y="1396"/>
                </a:cubicBezTo>
                <a:cubicBezTo>
                  <a:pt x="1112" y="1396"/>
                  <a:pt x="1129" y="1396"/>
                  <a:pt x="1137" y="1396"/>
                </a:cubicBezTo>
                <a:cubicBezTo>
                  <a:pt x="1137" y="786"/>
                  <a:pt x="1137" y="786"/>
                  <a:pt x="1137" y="786"/>
                </a:cubicBezTo>
                <a:cubicBezTo>
                  <a:pt x="1129" y="786"/>
                  <a:pt x="1112" y="786"/>
                  <a:pt x="1096" y="786"/>
                </a:cubicBezTo>
                <a:lnTo>
                  <a:pt x="1054" y="786"/>
                </a:lnTo>
                <a:close/>
                <a:moveTo>
                  <a:pt x="1405" y="702"/>
                </a:moveTo>
                <a:cubicBezTo>
                  <a:pt x="1405" y="309"/>
                  <a:pt x="1087" y="0"/>
                  <a:pt x="703" y="0"/>
                </a:cubicBezTo>
                <a:cubicBezTo>
                  <a:pt x="318" y="0"/>
                  <a:pt x="0" y="309"/>
                  <a:pt x="0" y="702"/>
                </a:cubicBezTo>
                <a:cubicBezTo>
                  <a:pt x="0" y="786"/>
                  <a:pt x="17" y="861"/>
                  <a:pt x="42" y="936"/>
                </a:cubicBezTo>
                <a:cubicBezTo>
                  <a:pt x="17" y="978"/>
                  <a:pt x="0" y="1037"/>
                  <a:pt x="0" y="1095"/>
                </a:cubicBezTo>
                <a:cubicBezTo>
                  <a:pt x="0" y="1212"/>
                  <a:pt x="76" y="1321"/>
                  <a:pt x="176" y="1371"/>
                </a:cubicBezTo>
                <a:cubicBezTo>
                  <a:pt x="176" y="811"/>
                  <a:pt x="176" y="811"/>
                  <a:pt x="176" y="811"/>
                </a:cubicBezTo>
                <a:cubicBezTo>
                  <a:pt x="151" y="828"/>
                  <a:pt x="126" y="844"/>
                  <a:pt x="101" y="870"/>
                </a:cubicBezTo>
                <a:cubicBezTo>
                  <a:pt x="92" y="828"/>
                  <a:pt x="92" y="786"/>
                  <a:pt x="92" y="744"/>
                </a:cubicBezTo>
                <a:cubicBezTo>
                  <a:pt x="92" y="401"/>
                  <a:pt x="368" y="134"/>
                  <a:pt x="703" y="134"/>
                </a:cubicBezTo>
                <a:cubicBezTo>
                  <a:pt x="1037" y="134"/>
                  <a:pt x="1313" y="401"/>
                  <a:pt x="1313" y="744"/>
                </a:cubicBezTo>
                <a:cubicBezTo>
                  <a:pt x="1313" y="786"/>
                  <a:pt x="1313" y="828"/>
                  <a:pt x="1305" y="870"/>
                </a:cubicBezTo>
                <a:cubicBezTo>
                  <a:pt x="1279" y="844"/>
                  <a:pt x="1254" y="828"/>
                  <a:pt x="1229" y="811"/>
                </a:cubicBezTo>
                <a:cubicBezTo>
                  <a:pt x="1229" y="1371"/>
                  <a:pt x="1229" y="1371"/>
                  <a:pt x="1229" y="1371"/>
                </a:cubicBezTo>
                <a:cubicBezTo>
                  <a:pt x="1330" y="1321"/>
                  <a:pt x="1405" y="1212"/>
                  <a:pt x="1405" y="1095"/>
                </a:cubicBezTo>
                <a:cubicBezTo>
                  <a:pt x="1405" y="1037"/>
                  <a:pt x="1388" y="978"/>
                  <a:pt x="1363" y="936"/>
                </a:cubicBezTo>
                <a:cubicBezTo>
                  <a:pt x="1388" y="861"/>
                  <a:pt x="1405" y="786"/>
                  <a:pt x="1405" y="702"/>
                </a:cubicBezTo>
                <a:close/>
                <a:moveTo>
                  <a:pt x="1405" y="702"/>
                </a:moveTo>
                <a:lnTo>
                  <a:pt x="1405" y="70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/>
          <a:extLst/>
        </p:spPr>
        <p:txBody>
          <a:bodyPr wrap="none" lIns="257103" tIns="128551" rIns="257103" bIns="128551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123" name="TextBox 67"/>
          <p:cNvSpPr txBox="1"/>
          <p:nvPr/>
        </p:nvSpPr>
        <p:spPr>
          <a:xfrm>
            <a:off x="8623945" y="2300166"/>
            <a:ext cx="1085638" cy="357001"/>
          </a:xfrm>
          <a:prstGeom prst="rect">
            <a:avLst/>
          </a:prstGeom>
          <a:noFill/>
        </p:spPr>
        <p:txBody>
          <a:bodyPr wrap="none" lIns="96435" tIns="48218" rIns="96435" bIns="48218" rtlCol="0">
            <a:spAutoFit/>
          </a:bodyPr>
          <a:lstStyle/>
          <a:p>
            <a:r>
              <a:rPr lang="en-US" sz="1687" b="1">
                <a:solidFill>
                  <a:schemeClr val="tx2"/>
                </a:solidFill>
                <a:cs typeface="Lato Regular"/>
              </a:rPr>
              <a:t>Light Bulb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124" name="TextBox 68"/>
          <p:cNvSpPr txBox="1"/>
          <p:nvPr/>
        </p:nvSpPr>
        <p:spPr>
          <a:xfrm>
            <a:off x="8623944" y="2584059"/>
            <a:ext cx="2630938" cy="798724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pt-BR" sz="1266">
                <a:solidFill>
                  <a:schemeClr val="tx2"/>
                </a:solidFill>
                <a:cs typeface="Lato Light"/>
              </a:rPr>
              <a:t>Lorem ipsum dolor sit at, cons ectetur adipiscing elit. Aliquam tincidunt an.</a:t>
            </a:r>
            <a:r>
              <a:rPr lang="en-US" sz="1266">
                <a:solidFill>
                  <a:schemeClr val="tx2"/>
                </a:solidFill>
              </a:rPr>
              <a:t> 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  <p:grpSp>
        <p:nvGrpSpPr>
          <p:cNvPr id="125" name="Group 69"/>
          <p:cNvGrpSpPr/>
          <p:nvPr/>
        </p:nvGrpSpPr>
        <p:grpSpPr>
          <a:xfrm>
            <a:off x="8197339" y="2547260"/>
            <a:ext cx="292814" cy="291941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26" name="Oval 70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71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28" name="TextBox 72"/>
          <p:cNvSpPr txBox="1"/>
          <p:nvPr/>
        </p:nvSpPr>
        <p:spPr>
          <a:xfrm>
            <a:off x="10126346" y="4420219"/>
            <a:ext cx="1126355" cy="357001"/>
          </a:xfrm>
          <a:prstGeom prst="rect">
            <a:avLst/>
          </a:prstGeom>
          <a:noFill/>
        </p:spPr>
        <p:txBody>
          <a:bodyPr wrap="none" lIns="96435" tIns="48218" rIns="96435" bIns="48218" rtlCol="0">
            <a:spAutoFit/>
          </a:bodyPr>
          <a:lstStyle/>
          <a:p>
            <a:r>
              <a:rPr lang="en-US" sz="1687" b="1">
                <a:solidFill>
                  <a:schemeClr val="tx2"/>
                </a:solidFill>
                <a:cs typeface="Lato Regular"/>
              </a:rPr>
              <a:t>Cooperate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129" name="TextBox 73"/>
          <p:cNvSpPr txBox="1"/>
          <p:nvPr/>
        </p:nvSpPr>
        <p:spPr>
          <a:xfrm>
            <a:off x="10126344" y="4691589"/>
            <a:ext cx="2630938" cy="798724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pPr>
              <a:lnSpc>
                <a:spcPct val="120000"/>
              </a:lnSpc>
            </a:pPr>
            <a:r>
              <a:rPr lang="pt-BR" sz="1266">
                <a:solidFill>
                  <a:schemeClr val="tx2"/>
                </a:solidFill>
                <a:cs typeface="Lato Light"/>
              </a:rPr>
              <a:t>Lorem ipsum dolor sit at, cons ectetur adipiscing elit. Aliquam tincidunt an.</a:t>
            </a:r>
            <a:r>
              <a:rPr lang="en-US" sz="1266">
                <a:solidFill>
                  <a:schemeClr val="tx2"/>
                </a:solidFill>
              </a:rPr>
              <a:t> 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  <p:grpSp>
        <p:nvGrpSpPr>
          <p:cNvPr id="130" name="Group 74"/>
          <p:cNvGrpSpPr/>
          <p:nvPr/>
        </p:nvGrpSpPr>
        <p:grpSpPr>
          <a:xfrm>
            <a:off x="9699739" y="4667311"/>
            <a:ext cx="292814" cy="291941"/>
            <a:chOff x="2138511" y="2464802"/>
            <a:chExt cx="354012" cy="352956"/>
          </a:xfrm>
          <a:solidFill>
            <a:schemeClr val="accent5"/>
          </a:solidFill>
        </p:grpSpPr>
        <p:sp>
          <p:nvSpPr>
            <p:cNvPr id="131" name="Oval 75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76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3" name="TextBox 87"/>
          <p:cNvSpPr txBox="1"/>
          <p:nvPr/>
        </p:nvSpPr>
        <p:spPr>
          <a:xfrm flipH="1">
            <a:off x="3142730" y="2300166"/>
            <a:ext cx="1119686" cy="357001"/>
          </a:xfrm>
          <a:prstGeom prst="rect">
            <a:avLst/>
          </a:prstGeom>
          <a:noFill/>
        </p:spPr>
        <p:txBody>
          <a:bodyPr wrap="none" lIns="96435" tIns="48218" rIns="96435" bIns="48218" rtlCol="0">
            <a:spAutoFit/>
          </a:bodyPr>
          <a:lstStyle/>
          <a:p>
            <a:pPr algn="r"/>
            <a:r>
              <a:rPr lang="en-US" sz="1687" b="1">
                <a:solidFill>
                  <a:schemeClr val="tx2"/>
                </a:solidFill>
                <a:cs typeface="Lato Regular"/>
              </a:rPr>
              <a:t>Rank No.1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134" name="TextBox 88"/>
          <p:cNvSpPr txBox="1"/>
          <p:nvPr/>
        </p:nvSpPr>
        <p:spPr>
          <a:xfrm flipH="1">
            <a:off x="1631475" y="2584059"/>
            <a:ext cx="2630938" cy="798724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pt-BR" sz="1266">
                <a:solidFill>
                  <a:schemeClr val="tx2"/>
                </a:solidFill>
                <a:cs typeface="Lato Light"/>
              </a:rPr>
              <a:t>Lorem ipsum dolor sit at, cons ectetur adipiscing elit. Aliquam tincidunt an.</a:t>
            </a:r>
            <a:r>
              <a:rPr lang="en-US" sz="1266">
                <a:solidFill>
                  <a:schemeClr val="tx2"/>
                </a:solidFill>
              </a:rPr>
              <a:t> 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  <p:grpSp>
        <p:nvGrpSpPr>
          <p:cNvPr id="135" name="Group 89"/>
          <p:cNvGrpSpPr/>
          <p:nvPr/>
        </p:nvGrpSpPr>
        <p:grpSpPr>
          <a:xfrm flipH="1">
            <a:off x="4396207" y="2547260"/>
            <a:ext cx="292814" cy="291941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36" name="Oval 90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91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8" name="TextBox 92"/>
          <p:cNvSpPr txBox="1"/>
          <p:nvPr/>
        </p:nvSpPr>
        <p:spPr>
          <a:xfrm flipH="1">
            <a:off x="1706190" y="4420219"/>
            <a:ext cx="1132766" cy="357001"/>
          </a:xfrm>
          <a:prstGeom prst="rect">
            <a:avLst/>
          </a:prstGeom>
          <a:noFill/>
        </p:spPr>
        <p:txBody>
          <a:bodyPr wrap="none" lIns="96435" tIns="48218" rIns="96435" bIns="48218" rtlCol="0">
            <a:spAutoFit/>
          </a:bodyPr>
          <a:lstStyle/>
          <a:p>
            <a:pPr algn="r"/>
            <a:r>
              <a:rPr lang="en-US" sz="1687" b="1">
                <a:solidFill>
                  <a:schemeClr val="tx2"/>
                </a:solidFill>
                <a:cs typeface="Lato Regular"/>
              </a:rPr>
              <a:t>Teamwork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139" name="TextBox 93"/>
          <p:cNvSpPr txBox="1"/>
          <p:nvPr/>
        </p:nvSpPr>
        <p:spPr>
          <a:xfrm flipH="1">
            <a:off x="208018" y="4691589"/>
            <a:ext cx="2630938" cy="798724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pt-BR" sz="1266">
                <a:solidFill>
                  <a:schemeClr val="tx2"/>
                </a:solidFill>
                <a:cs typeface="Lato Light"/>
              </a:rPr>
              <a:t>Lorem ipsum dolor sit at, cons ectetur adipiscing elit. Aliquam tincidunt an.</a:t>
            </a:r>
            <a:r>
              <a:rPr lang="en-US" sz="1266">
                <a:solidFill>
                  <a:schemeClr val="tx2"/>
                </a:solidFill>
              </a:rPr>
              <a:t> 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  <p:grpSp>
        <p:nvGrpSpPr>
          <p:cNvPr id="140" name="Group 94"/>
          <p:cNvGrpSpPr/>
          <p:nvPr/>
        </p:nvGrpSpPr>
        <p:grpSpPr>
          <a:xfrm flipH="1">
            <a:off x="2972750" y="4667311"/>
            <a:ext cx="292814" cy="291941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41" name="Oval 95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96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4579135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21" grpId="0" animBg="1"/>
      <p:bldP spid="122" grpId="0" animBg="1"/>
      <p:bldP spid="123" grpId="0"/>
      <p:bldP spid="124" grpId="0"/>
      <p:bldP spid="128" grpId="0"/>
      <p:bldP spid="129" grpId="0"/>
      <p:bldP spid="133" grpId="0"/>
      <p:bldP spid="134" grpId="0"/>
      <p:bldP spid="138" grpId="0"/>
      <p:bldP spid="1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onut 28"/>
          <p:cNvSpPr/>
          <p:nvPr/>
        </p:nvSpPr>
        <p:spPr>
          <a:xfrm>
            <a:off x="5941295" y="1456183"/>
            <a:ext cx="1251763" cy="1251763"/>
          </a:xfrm>
          <a:prstGeom prst="donut">
            <a:avLst>
              <a:gd name="adj" fmla="val 1057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Donut 27"/>
          <p:cNvSpPr/>
          <p:nvPr/>
        </p:nvSpPr>
        <p:spPr>
          <a:xfrm>
            <a:off x="6297370" y="2228479"/>
            <a:ext cx="1471552" cy="1471548"/>
          </a:xfrm>
          <a:prstGeom prst="donut">
            <a:avLst>
              <a:gd name="adj" fmla="val 105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Donut 26"/>
          <p:cNvSpPr/>
          <p:nvPr/>
        </p:nvSpPr>
        <p:spPr>
          <a:xfrm>
            <a:off x="6684953" y="3291293"/>
            <a:ext cx="1459341" cy="1459341"/>
          </a:xfrm>
          <a:prstGeom prst="donut">
            <a:avLst>
              <a:gd name="adj" fmla="val 1057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74"/>
          <p:cNvSpPr>
            <a:spLocks noEditPoints="1"/>
          </p:cNvSpPr>
          <p:nvPr/>
        </p:nvSpPr>
        <p:spPr bwMode="auto">
          <a:xfrm>
            <a:off x="7128386" y="3821352"/>
            <a:ext cx="572464" cy="399219"/>
          </a:xfrm>
          <a:custGeom>
            <a:avLst/>
            <a:gdLst/>
            <a:ahLst/>
            <a:cxnLst>
              <a:cxn ang="0">
                <a:pos x="64" y="20"/>
              </a:cxn>
              <a:cxn ang="0">
                <a:pos x="35" y="9"/>
              </a:cxn>
              <a:cxn ang="0">
                <a:pos x="7" y="20"/>
              </a:cxn>
              <a:cxn ang="0">
                <a:pos x="6" y="20"/>
              </a:cxn>
              <a:cxn ang="0">
                <a:pos x="0" y="14"/>
              </a:cxn>
              <a:cxn ang="0">
                <a:pos x="1" y="13"/>
              </a:cxn>
              <a:cxn ang="0">
                <a:pos x="35" y="0"/>
              </a:cxn>
              <a:cxn ang="0">
                <a:pos x="70" y="13"/>
              </a:cxn>
              <a:cxn ang="0">
                <a:pos x="70" y="14"/>
              </a:cxn>
              <a:cxn ang="0">
                <a:pos x="64" y="20"/>
              </a:cxn>
              <a:cxn ang="0">
                <a:pos x="64" y="20"/>
              </a:cxn>
              <a:cxn ang="0">
                <a:pos x="54" y="30"/>
              </a:cxn>
              <a:cxn ang="0">
                <a:pos x="35" y="22"/>
              </a:cxn>
              <a:cxn ang="0">
                <a:pos x="16" y="30"/>
              </a:cxn>
              <a:cxn ang="0">
                <a:pos x="10" y="24"/>
              </a:cxn>
              <a:cxn ang="0">
                <a:pos x="10" y="23"/>
              </a:cxn>
              <a:cxn ang="0">
                <a:pos x="35" y="13"/>
              </a:cxn>
              <a:cxn ang="0">
                <a:pos x="60" y="23"/>
              </a:cxn>
              <a:cxn ang="0">
                <a:pos x="61" y="24"/>
              </a:cxn>
              <a:cxn ang="0">
                <a:pos x="55" y="30"/>
              </a:cxn>
              <a:cxn ang="0">
                <a:pos x="54" y="30"/>
              </a:cxn>
              <a:cxn ang="0">
                <a:pos x="35" y="36"/>
              </a:cxn>
              <a:cxn ang="0">
                <a:pos x="26" y="40"/>
              </a:cxn>
              <a:cxn ang="0">
                <a:pos x="20" y="34"/>
              </a:cxn>
              <a:cxn ang="0">
                <a:pos x="20" y="33"/>
              </a:cxn>
              <a:cxn ang="0">
                <a:pos x="35" y="27"/>
              </a:cxn>
              <a:cxn ang="0">
                <a:pos x="51" y="33"/>
              </a:cxn>
              <a:cxn ang="0">
                <a:pos x="51" y="34"/>
              </a:cxn>
              <a:cxn ang="0">
                <a:pos x="45" y="40"/>
              </a:cxn>
              <a:cxn ang="0">
                <a:pos x="35" y="36"/>
              </a:cxn>
              <a:cxn ang="0">
                <a:pos x="29" y="43"/>
              </a:cxn>
              <a:cxn ang="0">
                <a:pos x="35" y="41"/>
              </a:cxn>
              <a:cxn ang="0">
                <a:pos x="41" y="43"/>
              </a:cxn>
              <a:cxn ang="0">
                <a:pos x="35" y="49"/>
              </a:cxn>
              <a:cxn ang="0">
                <a:pos x="29" y="43"/>
              </a:cxn>
            </a:cxnLst>
            <a:rect l="0" t="0" r="r" b="b"/>
            <a:pathLst>
              <a:path w="70" h="49">
                <a:moveTo>
                  <a:pt x="64" y="20"/>
                </a:moveTo>
                <a:cubicBezTo>
                  <a:pt x="55" y="13"/>
                  <a:pt x="46" y="9"/>
                  <a:pt x="35" y="9"/>
                </a:cubicBezTo>
                <a:cubicBezTo>
                  <a:pt x="24" y="9"/>
                  <a:pt x="15" y="13"/>
                  <a:pt x="7" y="20"/>
                </a:cubicBezTo>
                <a:cubicBezTo>
                  <a:pt x="7" y="20"/>
                  <a:pt x="7" y="20"/>
                  <a:pt x="6" y="20"/>
                </a:cubicBezTo>
                <a:cubicBezTo>
                  <a:pt x="5" y="20"/>
                  <a:pt x="0" y="15"/>
                  <a:pt x="0" y="14"/>
                </a:cubicBezTo>
                <a:cubicBezTo>
                  <a:pt x="0" y="14"/>
                  <a:pt x="0" y="14"/>
                  <a:pt x="1" y="13"/>
                </a:cubicBezTo>
                <a:cubicBezTo>
                  <a:pt x="10" y="4"/>
                  <a:pt x="23" y="0"/>
                  <a:pt x="35" y="0"/>
                </a:cubicBezTo>
                <a:cubicBezTo>
                  <a:pt x="48" y="0"/>
                  <a:pt x="61" y="4"/>
                  <a:pt x="70" y="13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5"/>
                  <a:pt x="65" y="20"/>
                  <a:pt x="64" y="20"/>
                </a:cubicBezTo>
                <a:cubicBezTo>
                  <a:pt x="64" y="20"/>
                  <a:pt x="64" y="20"/>
                  <a:pt x="64" y="20"/>
                </a:cubicBezTo>
                <a:close/>
                <a:moveTo>
                  <a:pt x="54" y="30"/>
                </a:moveTo>
                <a:cubicBezTo>
                  <a:pt x="48" y="25"/>
                  <a:pt x="43" y="22"/>
                  <a:pt x="35" y="22"/>
                </a:cubicBezTo>
                <a:cubicBezTo>
                  <a:pt x="25" y="22"/>
                  <a:pt x="16" y="30"/>
                  <a:pt x="16" y="30"/>
                </a:cubicBezTo>
                <a:cubicBezTo>
                  <a:pt x="15" y="30"/>
                  <a:pt x="10" y="25"/>
                  <a:pt x="10" y="24"/>
                </a:cubicBezTo>
                <a:cubicBezTo>
                  <a:pt x="10" y="24"/>
                  <a:pt x="10" y="23"/>
                  <a:pt x="10" y="23"/>
                </a:cubicBezTo>
                <a:cubicBezTo>
                  <a:pt x="17" y="17"/>
                  <a:pt x="26" y="13"/>
                  <a:pt x="35" y="13"/>
                </a:cubicBezTo>
                <a:cubicBezTo>
                  <a:pt x="44" y="13"/>
                  <a:pt x="54" y="17"/>
                  <a:pt x="60" y="23"/>
                </a:cubicBezTo>
                <a:cubicBezTo>
                  <a:pt x="61" y="23"/>
                  <a:pt x="61" y="24"/>
                  <a:pt x="61" y="24"/>
                </a:cubicBezTo>
                <a:cubicBezTo>
                  <a:pt x="61" y="25"/>
                  <a:pt x="56" y="30"/>
                  <a:pt x="55" y="30"/>
                </a:cubicBezTo>
                <a:cubicBezTo>
                  <a:pt x="54" y="30"/>
                  <a:pt x="54" y="30"/>
                  <a:pt x="54" y="30"/>
                </a:cubicBezTo>
                <a:close/>
                <a:moveTo>
                  <a:pt x="35" y="36"/>
                </a:moveTo>
                <a:cubicBezTo>
                  <a:pt x="30" y="36"/>
                  <a:pt x="26" y="40"/>
                  <a:pt x="26" y="40"/>
                </a:cubicBezTo>
                <a:cubicBezTo>
                  <a:pt x="25" y="40"/>
                  <a:pt x="20" y="35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4" y="29"/>
                  <a:pt x="30" y="27"/>
                  <a:pt x="35" y="27"/>
                </a:cubicBezTo>
                <a:cubicBezTo>
                  <a:pt x="41" y="27"/>
                  <a:pt x="47" y="29"/>
                  <a:pt x="51" y="33"/>
                </a:cubicBezTo>
                <a:cubicBezTo>
                  <a:pt x="51" y="33"/>
                  <a:pt x="51" y="33"/>
                  <a:pt x="51" y="34"/>
                </a:cubicBezTo>
                <a:cubicBezTo>
                  <a:pt x="51" y="35"/>
                  <a:pt x="46" y="40"/>
                  <a:pt x="45" y="40"/>
                </a:cubicBezTo>
                <a:cubicBezTo>
                  <a:pt x="44" y="40"/>
                  <a:pt x="41" y="36"/>
                  <a:pt x="35" y="36"/>
                </a:cubicBezTo>
                <a:close/>
                <a:moveTo>
                  <a:pt x="29" y="43"/>
                </a:moveTo>
                <a:cubicBezTo>
                  <a:pt x="29" y="42"/>
                  <a:pt x="34" y="41"/>
                  <a:pt x="35" y="41"/>
                </a:cubicBezTo>
                <a:cubicBezTo>
                  <a:pt x="37" y="41"/>
                  <a:pt x="41" y="42"/>
                  <a:pt x="41" y="43"/>
                </a:cubicBezTo>
                <a:cubicBezTo>
                  <a:pt x="41" y="44"/>
                  <a:pt x="36" y="49"/>
                  <a:pt x="35" y="49"/>
                </a:cubicBezTo>
                <a:cubicBezTo>
                  <a:pt x="34" y="49"/>
                  <a:pt x="29" y="44"/>
                  <a:pt x="29" y="43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01"/>
          <p:cNvSpPr>
            <a:spLocks noEditPoints="1"/>
          </p:cNvSpPr>
          <p:nvPr/>
        </p:nvSpPr>
        <p:spPr bwMode="auto">
          <a:xfrm>
            <a:off x="6806482" y="2788356"/>
            <a:ext cx="453322" cy="419399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45"/>
          <p:cNvSpPr>
            <a:spLocks/>
          </p:cNvSpPr>
          <p:nvPr/>
        </p:nvSpPr>
        <p:spPr bwMode="auto">
          <a:xfrm>
            <a:off x="6370585" y="1889106"/>
            <a:ext cx="383189" cy="330428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Donut 25"/>
          <p:cNvSpPr/>
          <p:nvPr/>
        </p:nvSpPr>
        <p:spPr>
          <a:xfrm>
            <a:off x="5849916" y="4047942"/>
            <a:ext cx="1672628" cy="1672628"/>
          </a:xfrm>
          <a:prstGeom prst="donut">
            <a:avLst>
              <a:gd name="adj" fmla="val 105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Donut 24"/>
          <p:cNvSpPr/>
          <p:nvPr/>
        </p:nvSpPr>
        <p:spPr>
          <a:xfrm>
            <a:off x="4502834" y="4496969"/>
            <a:ext cx="1975723" cy="1975723"/>
          </a:xfrm>
          <a:prstGeom prst="donut">
            <a:avLst>
              <a:gd name="adj" fmla="val 105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Donut 23"/>
          <p:cNvSpPr/>
          <p:nvPr/>
        </p:nvSpPr>
        <p:spPr>
          <a:xfrm>
            <a:off x="2670101" y="4317355"/>
            <a:ext cx="2334944" cy="2334944"/>
          </a:xfrm>
          <a:prstGeom prst="donut">
            <a:avLst>
              <a:gd name="adj" fmla="val 1057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66"/>
          <p:cNvSpPr>
            <a:spLocks noEditPoints="1"/>
          </p:cNvSpPr>
          <p:nvPr/>
        </p:nvSpPr>
        <p:spPr bwMode="auto">
          <a:xfrm>
            <a:off x="3595927" y="5159788"/>
            <a:ext cx="556545" cy="650084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72"/>
          <p:cNvSpPr>
            <a:spLocks noEditPoints="1"/>
          </p:cNvSpPr>
          <p:nvPr/>
        </p:nvSpPr>
        <p:spPr bwMode="auto">
          <a:xfrm>
            <a:off x="5210192" y="5262848"/>
            <a:ext cx="561012" cy="443965"/>
          </a:xfrm>
          <a:custGeom>
            <a:avLst/>
            <a:gdLst/>
            <a:ahLst/>
            <a:cxnLst>
              <a:cxn ang="0">
                <a:pos x="50" y="41"/>
              </a:cxn>
              <a:cxn ang="0">
                <a:pos x="40" y="51"/>
              </a:cxn>
              <a:cxn ang="0">
                <a:pos x="10" y="51"/>
              </a:cxn>
              <a:cxn ang="0">
                <a:pos x="0" y="41"/>
              </a:cxn>
              <a:cxn ang="0">
                <a:pos x="0" y="11"/>
              </a:cxn>
              <a:cxn ang="0">
                <a:pos x="10" y="1"/>
              </a:cxn>
              <a:cxn ang="0">
                <a:pos x="40" y="1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3" y="5"/>
              </a:cxn>
              <a:cxn ang="0">
                <a:pos x="41" y="5"/>
              </a:cxn>
              <a:cxn ang="0">
                <a:pos x="40" y="5"/>
              </a:cxn>
              <a:cxn ang="0">
                <a:pos x="10" y="5"/>
              </a:cxn>
              <a:cxn ang="0">
                <a:pos x="4" y="11"/>
              </a:cxn>
              <a:cxn ang="0">
                <a:pos x="4" y="41"/>
              </a:cxn>
              <a:cxn ang="0">
                <a:pos x="10" y="46"/>
              </a:cxn>
              <a:cxn ang="0">
                <a:pos x="40" y="46"/>
              </a:cxn>
              <a:cxn ang="0">
                <a:pos x="45" y="41"/>
              </a:cxn>
              <a:cxn ang="0">
                <a:pos x="45" y="36"/>
              </a:cxn>
              <a:cxn ang="0">
                <a:pos x="46" y="35"/>
              </a:cxn>
              <a:cxn ang="0">
                <a:pos x="48" y="33"/>
              </a:cxn>
              <a:cxn ang="0">
                <a:pos x="49" y="33"/>
              </a:cxn>
              <a:cxn ang="0">
                <a:pos x="50" y="34"/>
              </a:cxn>
              <a:cxn ang="0">
                <a:pos x="50" y="41"/>
              </a:cxn>
              <a:cxn ang="0">
                <a:pos x="57" y="18"/>
              </a:cxn>
              <a:cxn ang="0">
                <a:pos x="33" y="42"/>
              </a:cxn>
              <a:cxn ang="0">
                <a:pos x="23" y="42"/>
              </a:cxn>
              <a:cxn ang="0">
                <a:pos x="23" y="31"/>
              </a:cxn>
              <a:cxn ang="0">
                <a:pos x="47" y="7"/>
              </a:cxn>
              <a:cxn ang="0">
                <a:pos x="57" y="18"/>
              </a:cxn>
              <a:cxn ang="0">
                <a:pos x="36" y="34"/>
              </a:cxn>
              <a:cxn ang="0">
                <a:pos x="30" y="29"/>
              </a:cxn>
              <a:cxn ang="0">
                <a:pos x="26" y="33"/>
              </a:cxn>
              <a:cxn ang="0">
                <a:pos x="26" y="35"/>
              </a:cxn>
              <a:cxn ang="0">
                <a:pos x="29" y="35"/>
              </a:cxn>
              <a:cxn ang="0">
                <a:pos x="29" y="38"/>
              </a:cxn>
              <a:cxn ang="0">
                <a:pos x="31" y="38"/>
              </a:cxn>
              <a:cxn ang="0">
                <a:pos x="36" y="34"/>
              </a:cxn>
              <a:cxn ang="0">
                <a:pos x="46" y="13"/>
              </a:cxn>
              <a:cxn ang="0">
                <a:pos x="34" y="25"/>
              </a:cxn>
              <a:cxn ang="0">
                <a:pos x="33" y="26"/>
              </a:cxn>
              <a:cxn ang="0">
                <a:pos x="35" y="26"/>
              </a:cxn>
              <a:cxn ang="0">
                <a:pos x="47" y="14"/>
              </a:cxn>
              <a:cxn ang="0">
                <a:pos x="47" y="13"/>
              </a:cxn>
              <a:cxn ang="0">
                <a:pos x="46" y="13"/>
              </a:cxn>
              <a:cxn ang="0">
                <a:pos x="59" y="15"/>
              </a:cxn>
              <a:cxn ang="0">
                <a:pos x="49" y="5"/>
              </a:cxn>
              <a:cxn ang="0">
                <a:pos x="52" y="2"/>
              </a:cxn>
              <a:cxn ang="0">
                <a:pos x="57" y="2"/>
              </a:cxn>
              <a:cxn ang="0">
                <a:pos x="62" y="7"/>
              </a:cxn>
              <a:cxn ang="0">
                <a:pos x="62" y="12"/>
              </a:cxn>
              <a:cxn ang="0">
                <a:pos x="59" y="15"/>
              </a:cxn>
            </a:cxnLst>
            <a:rect l="0" t="0" r="r" b="b"/>
            <a:pathLst>
              <a:path w="64" h="51">
                <a:moveTo>
                  <a:pt x="50" y="41"/>
                </a:moveTo>
                <a:cubicBezTo>
                  <a:pt x="50" y="46"/>
                  <a:pt x="45" y="51"/>
                  <a:pt x="4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4" y="51"/>
                  <a:pt x="0" y="46"/>
                  <a:pt x="0" y="4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1"/>
                  <a:pt x="1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1" y="1"/>
                  <a:pt x="43" y="1"/>
                  <a:pt x="44" y="1"/>
                </a:cubicBezTo>
                <a:cubicBezTo>
                  <a:pt x="44" y="2"/>
                  <a:pt x="44" y="2"/>
                  <a:pt x="45" y="2"/>
                </a:cubicBezTo>
                <a:cubicBezTo>
                  <a:pt x="45" y="3"/>
                  <a:pt x="45" y="3"/>
                  <a:pt x="44" y="3"/>
                </a:cubicBez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5"/>
                  <a:pt x="4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7" y="5"/>
                  <a:pt x="4" y="8"/>
                  <a:pt x="4" y="1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4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4"/>
                  <a:pt x="45" y="41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9" y="33"/>
                  <a:pt x="49" y="33"/>
                </a:cubicBezTo>
                <a:cubicBezTo>
                  <a:pt x="50" y="33"/>
                  <a:pt x="50" y="33"/>
                  <a:pt x="50" y="34"/>
                </a:cubicBezTo>
                <a:lnTo>
                  <a:pt x="50" y="41"/>
                </a:lnTo>
                <a:close/>
                <a:moveTo>
                  <a:pt x="57" y="18"/>
                </a:moveTo>
                <a:cubicBezTo>
                  <a:pt x="33" y="42"/>
                  <a:pt x="33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8"/>
                </a:lnTo>
                <a:close/>
                <a:moveTo>
                  <a:pt x="36" y="34"/>
                </a:moveTo>
                <a:cubicBezTo>
                  <a:pt x="30" y="29"/>
                  <a:pt x="30" y="29"/>
                  <a:pt x="30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5"/>
                  <a:pt x="26" y="35"/>
                  <a:pt x="26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4"/>
                </a:lnTo>
                <a:close/>
                <a:moveTo>
                  <a:pt x="46" y="13"/>
                </a:moveTo>
                <a:cubicBezTo>
                  <a:pt x="34" y="25"/>
                  <a:pt x="34" y="25"/>
                  <a:pt x="34" y="25"/>
                </a:cubicBezTo>
                <a:cubicBezTo>
                  <a:pt x="33" y="25"/>
                  <a:pt x="33" y="26"/>
                  <a:pt x="33" y="26"/>
                </a:cubicBezTo>
                <a:cubicBezTo>
                  <a:pt x="34" y="27"/>
                  <a:pt x="34" y="27"/>
                  <a:pt x="35" y="26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2"/>
                  <a:pt x="46" y="12"/>
                  <a:pt x="46" y="13"/>
                </a:cubicBezTo>
                <a:close/>
                <a:moveTo>
                  <a:pt x="59" y="15"/>
                </a:moveTo>
                <a:cubicBezTo>
                  <a:pt x="49" y="5"/>
                  <a:pt x="49" y="5"/>
                  <a:pt x="49" y="5"/>
                </a:cubicBezTo>
                <a:cubicBezTo>
                  <a:pt x="52" y="2"/>
                  <a:pt x="52" y="2"/>
                  <a:pt x="52" y="2"/>
                </a:cubicBezTo>
                <a:cubicBezTo>
                  <a:pt x="53" y="0"/>
                  <a:pt x="56" y="0"/>
                  <a:pt x="57" y="2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9"/>
                  <a:pt x="64" y="11"/>
                  <a:pt x="62" y="12"/>
                </a:cubicBezTo>
                <a:lnTo>
                  <a:pt x="59" y="15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26"/>
          <p:cNvSpPr>
            <a:spLocks/>
          </p:cNvSpPr>
          <p:nvPr/>
        </p:nvSpPr>
        <p:spPr bwMode="auto">
          <a:xfrm>
            <a:off x="6473217" y="4610106"/>
            <a:ext cx="426022" cy="548307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ooter Text"/>
          <p:cNvSpPr txBox="1"/>
          <p:nvPr/>
        </p:nvSpPr>
        <p:spPr>
          <a:xfrm>
            <a:off x="2279284" y="3816231"/>
            <a:ext cx="249197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8" name="Footer Text"/>
          <p:cNvSpPr txBox="1"/>
          <p:nvPr/>
        </p:nvSpPr>
        <p:spPr>
          <a:xfrm>
            <a:off x="6473216" y="5984624"/>
            <a:ext cx="2473655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9" name="Footer Text"/>
          <p:cNvSpPr txBox="1"/>
          <p:nvPr/>
        </p:nvSpPr>
        <p:spPr>
          <a:xfrm>
            <a:off x="7661781" y="4798076"/>
            <a:ext cx="2473655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0" name="Footer Text"/>
          <p:cNvSpPr txBox="1"/>
          <p:nvPr/>
        </p:nvSpPr>
        <p:spPr>
          <a:xfrm>
            <a:off x="8249496" y="3566593"/>
            <a:ext cx="2473655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1" name="Footer Text"/>
          <p:cNvSpPr txBox="1"/>
          <p:nvPr/>
        </p:nvSpPr>
        <p:spPr>
          <a:xfrm>
            <a:off x="7901302" y="2420412"/>
            <a:ext cx="2473655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2" name="Footer Text"/>
          <p:cNvSpPr txBox="1"/>
          <p:nvPr/>
        </p:nvSpPr>
        <p:spPr>
          <a:xfrm>
            <a:off x="3390181" y="1616890"/>
            <a:ext cx="2495549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任意多边形 22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任意多边形 29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8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27" grpId="0" animBg="1"/>
      <p:bldP spid="14" grpId="0" animBg="1"/>
      <p:bldP spid="15" grpId="0" animBg="1"/>
      <p:bldP spid="16" grpId="0" animBg="1"/>
      <p:bldP spid="26" grpId="0" animBg="1"/>
      <p:bldP spid="25" grpId="0" animBg="1"/>
      <p:bldP spid="24" grpId="0" animBg="1"/>
      <p:bldP spid="11" grpId="0" animBg="1"/>
      <p:bldP spid="12" grpId="0" animBg="1"/>
      <p:bldP spid="13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2425700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3492500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4545013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521836" y="5599113"/>
            <a:ext cx="2532062" cy="43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任意多边形 52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任意多边形 54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26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任意多边形 52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任意多边形 53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474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任意多边形 29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6" name="Group 1"/>
          <p:cNvGrpSpPr/>
          <p:nvPr/>
        </p:nvGrpSpPr>
        <p:grpSpPr>
          <a:xfrm>
            <a:off x="8659980" y="3515577"/>
            <a:ext cx="1577408" cy="3706066"/>
            <a:chOff x="8211059" y="3333470"/>
            <a:chExt cx="1495699" cy="3514092"/>
          </a:xfrm>
        </p:grpSpPr>
        <p:sp>
          <p:nvSpPr>
            <p:cNvPr id="78" name="Oval 5"/>
            <p:cNvSpPr>
              <a:spLocks noChangeArrowheads="1"/>
            </p:cNvSpPr>
            <p:nvPr/>
          </p:nvSpPr>
          <p:spPr bwMode="auto">
            <a:xfrm>
              <a:off x="8311636" y="3445476"/>
              <a:ext cx="1247305" cy="1248066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9"/>
            <p:cNvSpPr>
              <a:spLocks noEditPoints="1"/>
            </p:cNvSpPr>
            <p:nvPr/>
          </p:nvSpPr>
          <p:spPr bwMode="auto">
            <a:xfrm>
              <a:off x="8211059" y="3333470"/>
              <a:ext cx="1449220" cy="1621420"/>
            </a:xfrm>
            <a:custGeom>
              <a:avLst/>
              <a:gdLst>
                <a:gd name="T0" fmla="*/ 804 w 804"/>
                <a:gd name="T1" fmla="*/ 402 h 900"/>
                <a:gd name="T2" fmla="*/ 402 w 804"/>
                <a:gd name="T3" fmla="*/ 0 h 900"/>
                <a:gd name="T4" fmla="*/ 0 w 804"/>
                <a:gd name="T5" fmla="*/ 402 h 900"/>
                <a:gd name="T6" fmla="*/ 333 w 804"/>
                <a:gd name="T7" fmla="*/ 798 h 900"/>
                <a:gd name="T8" fmla="*/ 333 w 804"/>
                <a:gd name="T9" fmla="*/ 900 h 900"/>
                <a:gd name="T10" fmla="*/ 471 w 804"/>
                <a:gd name="T11" fmla="*/ 900 h 900"/>
                <a:gd name="T12" fmla="*/ 471 w 804"/>
                <a:gd name="T13" fmla="*/ 798 h 900"/>
                <a:gd name="T14" fmla="*/ 804 w 804"/>
                <a:gd name="T15" fmla="*/ 402 h 900"/>
                <a:gd name="T16" fmla="*/ 402 w 804"/>
                <a:gd name="T17" fmla="*/ 704 h 900"/>
                <a:gd name="T18" fmla="*/ 100 w 804"/>
                <a:gd name="T19" fmla="*/ 402 h 900"/>
                <a:gd name="T20" fmla="*/ 402 w 804"/>
                <a:gd name="T21" fmla="*/ 100 h 900"/>
                <a:gd name="T22" fmla="*/ 704 w 804"/>
                <a:gd name="T23" fmla="*/ 402 h 900"/>
                <a:gd name="T24" fmla="*/ 402 w 804"/>
                <a:gd name="T25" fmla="*/ 704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4" h="900">
                  <a:moveTo>
                    <a:pt x="804" y="402"/>
                  </a:moveTo>
                  <a:cubicBezTo>
                    <a:pt x="804" y="180"/>
                    <a:pt x="624" y="0"/>
                    <a:pt x="402" y="0"/>
                  </a:cubicBezTo>
                  <a:cubicBezTo>
                    <a:pt x="180" y="0"/>
                    <a:pt x="0" y="180"/>
                    <a:pt x="0" y="402"/>
                  </a:cubicBezTo>
                  <a:cubicBezTo>
                    <a:pt x="0" y="600"/>
                    <a:pt x="144" y="765"/>
                    <a:pt x="333" y="798"/>
                  </a:cubicBezTo>
                  <a:cubicBezTo>
                    <a:pt x="333" y="900"/>
                    <a:pt x="333" y="900"/>
                    <a:pt x="333" y="900"/>
                  </a:cubicBezTo>
                  <a:cubicBezTo>
                    <a:pt x="471" y="900"/>
                    <a:pt x="471" y="900"/>
                    <a:pt x="471" y="900"/>
                  </a:cubicBezTo>
                  <a:cubicBezTo>
                    <a:pt x="471" y="798"/>
                    <a:pt x="471" y="798"/>
                    <a:pt x="471" y="798"/>
                  </a:cubicBezTo>
                  <a:cubicBezTo>
                    <a:pt x="660" y="765"/>
                    <a:pt x="804" y="600"/>
                    <a:pt x="804" y="402"/>
                  </a:cubicBezTo>
                  <a:close/>
                  <a:moveTo>
                    <a:pt x="402" y="704"/>
                  </a:moveTo>
                  <a:cubicBezTo>
                    <a:pt x="235" y="704"/>
                    <a:pt x="100" y="569"/>
                    <a:pt x="100" y="402"/>
                  </a:cubicBezTo>
                  <a:cubicBezTo>
                    <a:pt x="100" y="235"/>
                    <a:pt x="235" y="100"/>
                    <a:pt x="402" y="100"/>
                  </a:cubicBezTo>
                  <a:cubicBezTo>
                    <a:pt x="569" y="100"/>
                    <a:pt x="704" y="235"/>
                    <a:pt x="704" y="402"/>
                  </a:cubicBezTo>
                  <a:cubicBezTo>
                    <a:pt x="704" y="569"/>
                    <a:pt x="569" y="704"/>
                    <a:pt x="402" y="70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10"/>
            <p:cNvSpPr>
              <a:spLocks noChangeArrowheads="1"/>
            </p:cNvSpPr>
            <p:nvPr/>
          </p:nvSpPr>
          <p:spPr bwMode="auto">
            <a:xfrm>
              <a:off x="8780233" y="5629212"/>
              <a:ext cx="668988" cy="998148"/>
            </a:xfrm>
            <a:prstGeom prst="rect">
              <a:avLst/>
            </a:pr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11"/>
            <p:cNvSpPr>
              <a:spLocks noChangeArrowheads="1"/>
            </p:cNvSpPr>
            <p:nvPr/>
          </p:nvSpPr>
          <p:spPr bwMode="auto">
            <a:xfrm>
              <a:off x="8780233" y="5629212"/>
              <a:ext cx="668988" cy="99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12"/>
            <p:cNvSpPr>
              <a:spLocks noChangeArrowheads="1"/>
            </p:cNvSpPr>
            <p:nvPr/>
          </p:nvSpPr>
          <p:spPr bwMode="auto">
            <a:xfrm>
              <a:off x="8470883" y="6174765"/>
              <a:ext cx="970718" cy="672797"/>
            </a:xfrm>
            <a:prstGeom prst="rect">
              <a:avLst/>
            </a:prstGeom>
            <a:solidFill>
              <a:srgbClr val="FDCF9D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13"/>
            <p:cNvSpPr>
              <a:spLocks noChangeArrowheads="1"/>
            </p:cNvSpPr>
            <p:nvPr/>
          </p:nvSpPr>
          <p:spPr bwMode="auto">
            <a:xfrm>
              <a:off x="8470883" y="6174765"/>
              <a:ext cx="970718" cy="672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4"/>
            <p:cNvSpPr>
              <a:spLocks/>
            </p:cNvSpPr>
            <p:nvPr/>
          </p:nvSpPr>
          <p:spPr bwMode="auto">
            <a:xfrm>
              <a:off x="8221727" y="5102707"/>
              <a:ext cx="1227494" cy="1168062"/>
            </a:xfrm>
            <a:custGeom>
              <a:avLst/>
              <a:gdLst>
                <a:gd name="T0" fmla="*/ 0 w 681"/>
                <a:gd name="T1" fmla="*/ 110 h 648"/>
                <a:gd name="T2" fmla="*/ 109 w 681"/>
                <a:gd name="T3" fmla="*/ 0 h 648"/>
                <a:gd name="T4" fmla="*/ 571 w 681"/>
                <a:gd name="T5" fmla="*/ 0 h 648"/>
                <a:gd name="T6" fmla="*/ 681 w 681"/>
                <a:gd name="T7" fmla="*/ 110 h 648"/>
                <a:gd name="T8" fmla="*/ 681 w 681"/>
                <a:gd name="T9" fmla="*/ 538 h 648"/>
                <a:gd name="T10" fmla="*/ 571 w 681"/>
                <a:gd name="T11" fmla="*/ 648 h 648"/>
                <a:gd name="T12" fmla="*/ 109 w 681"/>
                <a:gd name="T13" fmla="*/ 648 h 648"/>
                <a:gd name="T14" fmla="*/ 0 w 681"/>
                <a:gd name="T15" fmla="*/ 538 h 648"/>
                <a:gd name="T16" fmla="*/ 0 w 681"/>
                <a:gd name="T17" fmla="*/ 110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648">
                  <a:moveTo>
                    <a:pt x="0" y="110"/>
                  </a:moveTo>
                  <a:cubicBezTo>
                    <a:pt x="0" y="49"/>
                    <a:pt x="49" y="0"/>
                    <a:pt x="109" y="0"/>
                  </a:cubicBezTo>
                  <a:cubicBezTo>
                    <a:pt x="571" y="0"/>
                    <a:pt x="571" y="0"/>
                    <a:pt x="571" y="0"/>
                  </a:cubicBezTo>
                  <a:cubicBezTo>
                    <a:pt x="632" y="0"/>
                    <a:pt x="681" y="49"/>
                    <a:pt x="681" y="110"/>
                  </a:cubicBezTo>
                  <a:cubicBezTo>
                    <a:pt x="681" y="538"/>
                    <a:pt x="681" y="538"/>
                    <a:pt x="681" y="538"/>
                  </a:cubicBezTo>
                  <a:cubicBezTo>
                    <a:pt x="681" y="598"/>
                    <a:pt x="632" y="648"/>
                    <a:pt x="571" y="648"/>
                  </a:cubicBezTo>
                  <a:cubicBezTo>
                    <a:pt x="109" y="648"/>
                    <a:pt x="109" y="648"/>
                    <a:pt x="109" y="648"/>
                  </a:cubicBezTo>
                  <a:cubicBezTo>
                    <a:pt x="49" y="648"/>
                    <a:pt x="0" y="598"/>
                    <a:pt x="0" y="538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Rectangle 15"/>
            <p:cNvSpPr>
              <a:spLocks noChangeArrowheads="1"/>
            </p:cNvSpPr>
            <p:nvPr/>
          </p:nvSpPr>
          <p:spPr bwMode="auto">
            <a:xfrm>
              <a:off x="8762708" y="4954890"/>
              <a:ext cx="371067" cy="1053009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16"/>
            <p:cNvSpPr>
              <a:spLocks noChangeArrowheads="1"/>
            </p:cNvSpPr>
            <p:nvPr/>
          </p:nvSpPr>
          <p:spPr bwMode="auto">
            <a:xfrm>
              <a:off x="8762708" y="4954890"/>
              <a:ext cx="371067" cy="1053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7"/>
            <p:cNvSpPr>
              <a:spLocks/>
            </p:cNvSpPr>
            <p:nvPr/>
          </p:nvSpPr>
          <p:spPr bwMode="auto">
            <a:xfrm>
              <a:off x="8854142" y="4858123"/>
              <a:ext cx="793185" cy="491454"/>
            </a:xfrm>
            <a:custGeom>
              <a:avLst/>
              <a:gdLst>
                <a:gd name="T0" fmla="*/ 425 w 440"/>
                <a:gd name="T1" fmla="*/ 67 h 273"/>
                <a:gd name="T2" fmla="*/ 372 w 440"/>
                <a:gd name="T3" fmla="*/ 174 h 273"/>
                <a:gd name="T4" fmla="*/ 121 w 440"/>
                <a:gd name="T5" fmla="*/ 258 h 273"/>
                <a:gd name="T6" fmla="*/ 15 w 440"/>
                <a:gd name="T7" fmla="*/ 205 h 273"/>
                <a:gd name="T8" fmla="*/ 68 w 440"/>
                <a:gd name="T9" fmla="*/ 98 h 273"/>
                <a:gd name="T10" fmla="*/ 319 w 440"/>
                <a:gd name="T11" fmla="*/ 14 h 273"/>
                <a:gd name="T12" fmla="*/ 425 w 440"/>
                <a:gd name="T13" fmla="*/ 6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3">
                  <a:moveTo>
                    <a:pt x="425" y="67"/>
                  </a:moveTo>
                  <a:cubicBezTo>
                    <a:pt x="440" y="112"/>
                    <a:pt x="416" y="159"/>
                    <a:pt x="372" y="174"/>
                  </a:cubicBezTo>
                  <a:cubicBezTo>
                    <a:pt x="121" y="258"/>
                    <a:pt x="121" y="258"/>
                    <a:pt x="121" y="258"/>
                  </a:cubicBezTo>
                  <a:cubicBezTo>
                    <a:pt x="77" y="273"/>
                    <a:pt x="29" y="249"/>
                    <a:pt x="15" y="205"/>
                  </a:cubicBezTo>
                  <a:cubicBezTo>
                    <a:pt x="0" y="161"/>
                    <a:pt x="24" y="113"/>
                    <a:pt x="68" y="98"/>
                  </a:cubicBezTo>
                  <a:cubicBezTo>
                    <a:pt x="319" y="14"/>
                    <a:pt x="319" y="14"/>
                    <a:pt x="319" y="14"/>
                  </a:cubicBezTo>
                  <a:cubicBezTo>
                    <a:pt x="363" y="0"/>
                    <a:pt x="410" y="23"/>
                    <a:pt x="425" y="67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8"/>
            <p:cNvSpPr>
              <a:spLocks/>
            </p:cNvSpPr>
            <p:nvPr/>
          </p:nvSpPr>
          <p:spPr bwMode="auto">
            <a:xfrm>
              <a:off x="9344834" y="5670357"/>
              <a:ext cx="361924" cy="641558"/>
            </a:xfrm>
            <a:custGeom>
              <a:avLst/>
              <a:gdLst>
                <a:gd name="T0" fmla="*/ 57 w 201"/>
                <a:gd name="T1" fmla="*/ 356 h 356"/>
                <a:gd name="T2" fmla="*/ 163 w 201"/>
                <a:gd name="T3" fmla="*/ 119 h 356"/>
                <a:gd name="T4" fmla="*/ 0 w 201"/>
                <a:gd name="T5" fmla="*/ 164 h 356"/>
                <a:gd name="T6" fmla="*/ 57 w 201"/>
                <a:gd name="T7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1" h="356">
                  <a:moveTo>
                    <a:pt x="57" y="356"/>
                  </a:moveTo>
                  <a:cubicBezTo>
                    <a:pt x="57" y="356"/>
                    <a:pt x="201" y="219"/>
                    <a:pt x="163" y="119"/>
                  </a:cubicBezTo>
                  <a:cubicBezTo>
                    <a:pt x="118" y="0"/>
                    <a:pt x="0" y="164"/>
                    <a:pt x="0" y="164"/>
                  </a:cubicBezTo>
                  <a:cubicBezTo>
                    <a:pt x="57" y="356"/>
                    <a:pt x="57" y="356"/>
                    <a:pt x="57" y="356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9"/>
            <p:cNvSpPr>
              <a:spLocks/>
            </p:cNvSpPr>
            <p:nvPr/>
          </p:nvSpPr>
          <p:spPr bwMode="auto">
            <a:xfrm>
              <a:off x="8839665" y="5102707"/>
              <a:ext cx="52574" cy="0"/>
            </a:xfrm>
            <a:custGeom>
              <a:avLst/>
              <a:gdLst>
                <a:gd name="T0" fmla="*/ 29 w 29"/>
                <a:gd name="T1" fmla="*/ 0 w 29"/>
                <a:gd name="T2" fmla="*/ 0 w 29"/>
                <a:gd name="T3" fmla="*/ 29 w 29"/>
                <a:gd name="T4" fmla="*/ 29 w 2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9">
                  <a:moveTo>
                    <a:pt x="2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1397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20"/>
            <p:cNvSpPr>
              <a:spLocks noChangeArrowheads="1"/>
            </p:cNvSpPr>
            <p:nvPr/>
          </p:nvSpPr>
          <p:spPr bwMode="auto">
            <a:xfrm>
              <a:off x="9441601" y="6627360"/>
              <a:ext cx="7619" cy="220202"/>
            </a:xfrm>
            <a:prstGeom prst="rect">
              <a:avLst/>
            </a:prstGeom>
            <a:solidFill>
              <a:srgbClr val="FBE6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21"/>
            <p:cNvSpPr>
              <a:spLocks noChangeArrowheads="1"/>
            </p:cNvSpPr>
            <p:nvPr/>
          </p:nvSpPr>
          <p:spPr bwMode="auto">
            <a:xfrm>
              <a:off x="9441601" y="6627360"/>
              <a:ext cx="7619" cy="220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2"/>
            <p:cNvSpPr>
              <a:spLocks/>
            </p:cNvSpPr>
            <p:nvPr/>
          </p:nvSpPr>
          <p:spPr bwMode="auto">
            <a:xfrm>
              <a:off x="9441601" y="6290580"/>
              <a:ext cx="7619" cy="336780"/>
            </a:xfrm>
            <a:custGeom>
              <a:avLst/>
              <a:gdLst>
                <a:gd name="T0" fmla="*/ 0 w 4"/>
                <a:gd name="T1" fmla="*/ 0 h 187"/>
                <a:gd name="T2" fmla="*/ 0 w 4"/>
                <a:gd name="T3" fmla="*/ 187 h 187"/>
                <a:gd name="T4" fmla="*/ 4 w 4"/>
                <a:gd name="T5" fmla="*/ 187 h 187"/>
                <a:gd name="T6" fmla="*/ 4 w 4"/>
                <a:gd name="T7" fmla="*/ 12 h 187"/>
                <a:gd name="T8" fmla="*/ 3 w 4"/>
                <a:gd name="T9" fmla="*/ 12 h 187"/>
                <a:gd name="T10" fmla="*/ 0 w 4"/>
                <a:gd name="T1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87">
                  <a:moveTo>
                    <a:pt x="0" y="0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4" y="187"/>
                    <a:pt x="4" y="187"/>
                    <a:pt x="4" y="187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D9B8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3"/>
            <p:cNvSpPr>
              <a:spLocks/>
            </p:cNvSpPr>
            <p:nvPr/>
          </p:nvSpPr>
          <p:spPr bwMode="auto">
            <a:xfrm>
              <a:off x="8955480" y="6189242"/>
              <a:ext cx="486121" cy="658320"/>
            </a:xfrm>
            <a:custGeom>
              <a:avLst/>
              <a:gdLst>
                <a:gd name="T0" fmla="*/ 253 w 270"/>
                <a:gd name="T1" fmla="*/ 0 h 365"/>
                <a:gd name="T2" fmla="*/ 164 w 270"/>
                <a:gd name="T3" fmla="*/ 45 h 365"/>
                <a:gd name="T4" fmla="*/ 0 w 270"/>
                <a:gd name="T5" fmla="*/ 45 h 365"/>
                <a:gd name="T6" fmla="*/ 0 w 270"/>
                <a:gd name="T7" fmla="*/ 365 h 365"/>
                <a:gd name="T8" fmla="*/ 270 w 270"/>
                <a:gd name="T9" fmla="*/ 365 h 365"/>
                <a:gd name="T10" fmla="*/ 270 w 270"/>
                <a:gd name="T11" fmla="*/ 243 h 365"/>
                <a:gd name="T12" fmla="*/ 270 w 270"/>
                <a:gd name="T13" fmla="*/ 56 h 365"/>
                <a:gd name="T14" fmla="*/ 253 w 270"/>
                <a:gd name="T15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365">
                  <a:moveTo>
                    <a:pt x="253" y="0"/>
                  </a:moveTo>
                  <a:cubicBezTo>
                    <a:pt x="233" y="27"/>
                    <a:pt x="201" y="45"/>
                    <a:pt x="164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0" y="243"/>
                    <a:pt x="270" y="243"/>
                    <a:pt x="270" y="243"/>
                  </a:cubicBezTo>
                  <a:cubicBezTo>
                    <a:pt x="270" y="56"/>
                    <a:pt x="270" y="56"/>
                    <a:pt x="270" y="56"/>
                  </a:cubicBezTo>
                  <a:cubicBezTo>
                    <a:pt x="253" y="0"/>
                    <a:pt x="253" y="0"/>
                    <a:pt x="253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4"/>
            <p:cNvSpPr>
              <a:spLocks/>
            </p:cNvSpPr>
            <p:nvPr/>
          </p:nvSpPr>
          <p:spPr bwMode="auto">
            <a:xfrm>
              <a:off x="8955480" y="6126762"/>
              <a:ext cx="455644" cy="144008"/>
            </a:xfrm>
            <a:custGeom>
              <a:avLst/>
              <a:gdLst>
                <a:gd name="T0" fmla="*/ 243 w 253"/>
                <a:gd name="T1" fmla="*/ 0 h 80"/>
                <a:gd name="T2" fmla="*/ 75 w 253"/>
                <a:gd name="T3" fmla="*/ 57 h 80"/>
                <a:gd name="T4" fmla="*/ 48 w 253"/>
                <a:gd name="T5" fmla="*/ 61 h 80"/>
                <a:gd name="T6" fmla="*/ 0 w 253"/>
                <a:gd name="T7" fmla="*/ 46 h 80"/>
                <a:gd name="T8" fmla="*/ 0 w 253"/>
                <a:gd name="T9" fmla="*/ 80 h 80"/>
                <a:gd name="T10" fmla="*/ 164 w 253"/>
                <a:gd name="T11" fmla="*/ 80 h 80"/>
                <a:gd name="T12" fmla="*/ 253 w 253"/>
                <a:gd name="T13" fmla="*/ 35 h 80"/>
                <a:gd name="T14" fmla="*/ 243 w 253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3" h="80">
                  <a:moveTo>
                    <a:pt x="243" y="0"/>
                  </a:moveTo>
                  <a:cubicBezTo>
                    <a:pt x="75" y="57"/>
                    <a:pt x="75" y="57"/>
                    <a:pt x="75" y="57"/>
                  </a:cubicBezTo>
                  <a:cubicBezTo>
                    <a:pt x="66" y="59"/>
                    <a:pt x="57" y="61"/>
                    <a:pt x="48" y="61"/>
                  </a:cubicBezTo>
                  <a:cubicBezTo>
                    <a:pt x="31" y="61"/>
                    <a:pt x="14" y="55"/>
                    <a:pt x="0" y="4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201" y="80"/>
                    <a:pt x="233" y="62"/>
                    <a:pt x="253" y="35"/>
                  </a:cubicBezTo>
                  <a:cubicBezTo>
                    <a:pt x="243" y="0"/>
                    <a:pt x="243" y="0"/>
                    <a:pt x="243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25"/>
            <p:cNvSpPr>
              <a:spLocks noEditPoints="1"/>
            </p:cNvSpPr>
            <p:nvPr/>
          </p:nvSpPr>
          <p:spPr bwMode="auto">
            <a:xfrm>
              <a:off x="8955480" y="5313766"/>
              <a:ext cx="55622" cy="645368"/>
            </a:xfrm>
            <a:custGeom>
              <a:avLst/>
              <a:gdLst>
                <a:gd name="T0" fmla="*/ 0 w 31"/>
                <a:gd name="T1" fmla="*/ 336 h 358"/>
                <a:gd name="T2" fmla="*/ 0 w 31"/>
                <a:gd name="T3" fmla="*/ 358 h 358"/>
                <a:gd name="T4" fmla="*/ 22 w 31"/>
                <a:gd name="T5" fmla="*/ 348 h 358"/>
                <a:gd name="T6" fmla="*/ 31 w 31"/>
                <a:gd name="T7" fmla="*/ 345 h 358"/>
                <a:gd name="T8" fmla="*/ 0 w 31"/>
                <a:gd name="T9" fmla="*/ 336 h 358"/>
                <a:gd name="T10" fmla="*/ 0 w 31"/>
                <a:gd name="T11" fmla="*/ 169 h 358"/>
                <a:gd name="T12" fmla="*/ 0 w 31"/>
                <a:gd name="T13" fmla="*/ 186 h 358"/>
                <a:gd name="T14" fmla="*/ 12 w 31"/>
                <a:gd name="T15" fmla="*/ 181 h 358"/>
                <a:gd name="T16" fmla="*/ 25 w 31"/>
                <a:gd name="T17" fmla="*/ 177 h 358"/>
                <a:gd name="T18" fmla="*/ 0 w 31"/>
                <a:gd name="T19" fmla="*/ 169 h 358"/>
                <a:gd name="T20" fmla="*/ 0 w 31"/>
                <a:gd name="T21" fmla="*/ 0 h 358"/>
                <a:gd name="T22" fmla="*/ 0 w 31"/>
                <a:gd name="T23" fmla="*/ 18 h 358"/>
                <a:gd name="T24" fmla="*/ 12 w 31"/>
                <a:gd name="T25" fmla="*/ 14 h 358"/>
                <a:gd name="T26" fmla="*/ 27 w 31"/>
                <a:gd name="T27" fmla="*/ 9 h 358"/>
                <a:gd name="T28" fmla="*/ 0 w 31"/>
                <a:gd name="T29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358">
                  <a:moveTo>
                    <a:pt x="0" y="336"/>
                  </a:moveTo>
                  <a:cubicBezTo>
                    <a:pt x="0" y="358"/>
                    <a:pt x="0" y="358"/>
                    <a:pt x="0" y="358"/>
                  </a:cubicBezTo>
                  <a:cubicBezTo>
                    <a:pt x="7" y="354"/>
                    <a:pt x="14" y="350"/>
                    <a:pt x="22" y="348"/>
                  </a:cubicBezTo>
                  <a:cubicBezTo>
                    <a:pt x="31" y="345"/>
                    <a:pt x="31" y="345"/>
                    <a:pt x="31" y="345"/>
                  </a:cubicBezTo>
                  <a:cubicBezTo>
                    <a:pt x="20" y="344"/>
                    <a:pt x="10" y="341"/>
                    <a:pt x="0" y="336"/>
                  </a:cubicBezTo>
                  <a:moveTo>
                    <a:pt x="0" y="169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4" y="184"/>
                    <a:pt x="8" y="182"/>
                    <a:pt x="12" y="181"/>
                  </a:cubicBezTo>
                  <a:cubicBezTo>
                    <a:pt x="25" y="177"/>
                    <a:pt x="25" y="177"/>
                    <a:pt x="25" y="177"/>
                  </a:cubicBezTo>
                  <a:cubicBezTo>
                    <a:pt x="16" y="175"/>
                    <a:pt x="8" y="173"/>
                    <a:pt x="0" y="169"/>
                  </a:cubicBezTo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4" y="17"/>
                    <a:pt x="8" y="15"/>
                    <a:pt x="12" y="14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18" y="7"/>
                    <a:pt x="9" y="4"/>
                    <a:pt x="0" y="0"/>
                  </a:cubicBezTo>
                </a:path>
              </a:pathLst>
            </a:custGeom>
            <a:solidFill>
              <a:srgbClr val="1397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6"/>
            <p:cNvSpPr>
              <a:spLocks noEditPoints="1"/>
            </p:cNvSpPr>
            <p:nvPr/>
          </p:nvSpPr>
          <p:spPr bwMode="auto">
            <a:xfrm>
              <a:off x="9465221" y="5885225"/>
              <a:ext cx="172962" cy="410689"/>
            </a:xfrm>
            <a:custGeom>
              <a:avLst/>
              <a:gdLst>
                <a:gd name="T0" fmla="*/ 63 w 96"/>
                <a:gd name="T1" fmla="*/ 148 h 228"/>
                <a:gd name="T2" fmla="*/ 0 w 96"/>
                <a:gd name="T3" fmla="*/ 228 h 228"/>
                <a:gd name="T4" fmla="*/ 63 w 96"/>
                <a:gd name="T5" fmla="*/ 148 h 228"/>
                <a:gd name="T6" fmla="*/ 63 w 96"/>
                <a:gd name="T7" fmla="*/ 148 h 228"/>
                <a:gd name="T8" fmla="*/ 63 w 96"/>
                <a:gd name="T9" fmla="*/ 148 h 228"/>
                <a:gd name="T10" fmla="*/ 63 w 96"/>
                <a:gd name="T11" fmla="*/ 148 h 228"/>
                <a:gd name="T12" fmla="*/ 63 w 96"/>
                <a:gd name="T13" fmla="*/ 148 h 228"/>
                <a:gd name="T14" fmla="*/ 63 w 96"/>
                <a:gd name="T15" fmla="*/ 148 h 228"/>
                <a:gd name="T16" fmla="*/ 63 w 96"/>
                <a:gd name="T17" fmla="*/ 148 h 228"/>
                <a:gd name="T18" fmla="*/ 96 w 96"/>
                <a:gd name="T19" fmla="*/ 1 h 228"/>
                <a:gd name="T20" fmla="*/ 96 w 96"/>
                <a:gd name="T21" fmla="*/ 1 h 228"/>
                <a:gd name="T22" fmla="*/ 96 w 96"/>
                <a:gd name="T23" fmla="*/ 1 h 228"/>
                <a:gd name="T24" fmla="*/ 96 w 96"/>
                <a:gd name="T25" fmla="*/ 0 h 228"/>
                <a:gd name="T26" fmla="*/ 96 w 96"/>
                <a:gd name="T27" fmla="*/ 0 h 228"/>
                <a:gd name="T28" fmla="*/ 96 w 96"/>
                <a:gd name="T29" fmla="*/ 0 h 228"/>
                <a:gd name="T30" fmla="*/ 96 w 96"/>
                <a:gd name="T31" fmla="*/ 0 h 228"/>
                <a:gd name="T32" fmla="*/ 96 w 96"/>
                <a:gd name="T33" fmla="*/ 0 h 228"/>
                <a:gd name="T34" fmla="*/ 96 w 96"/>
                <a:gd name="T35" fmla="*/ 0 h 228"/>
                <a:gd name="T36" fmla="*/ 96 w 96"/>
                <a:gd name="T37" fmla="*/ 0 h 228"/>
                <a:gd name="T38" fmla="*/ 96 w 96"/>
                <a:gd name="T39" fmla="*/ 0 h 228"/>
                <a:gd name="T40" fmla="*/ 96 w 96"/>
                <a:gd name="T41" fmla="*/ 0 h 228"/>
                <a:gd name="T42" fmla="*/ 96 w 96"/>
                <a:gd name="T43" fmla="*/ 0 h 228"/>
                <a:gd name="T44" fmla="*/ 96 w 96"/>
                <a:gd name="T45" fmla="*/ 0 h 228"/>
                <a:gd name="T46" fmla="*/ 96 w 96"/>
                <a:gd name="T47" fmla="*/ 0 h 228"/>
                <a:gd name="T48" fmla="*/ 96 w 96"/>
                <a:gd name="T4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228">
                  <a:moveTo>
                    <a:pt x="63" y="148"/>
                  </a:moveTo>
                  <a:cubicBezTo>
                    <a:pt x="40" y="184"/>
                    <a:pt x="13" y="213"/>
                    <a:pt x="0" y="228"/>
                  </a:cubicBezTo>
                  <a:cubicBezTo>
                    <a:pt x="13" y="213"/>
                    <a:pt x="40" y="184"/>
                    <a:pt x="63" y="148"/>
                  </a:cubicBezTo>
                  <a:moveTo>
                    <a:pt x="63" y="148"/>
                  </a:moveTo>
                  <a:cubicBezTo>
                    <a:pt x="63" y="148"/>
                    <a:pt x="63" y="148"/>
                    <a:pt x="63" y="148"/>
                  </a:cubicBezTo>
                  <a:cubicBezTo>
                    <a:pt x="63" y="148"/>
                    <a:pt x="63" y="148"/>
                    <a:pt x="63" y="148"/>
                  </a:cubicBezTo>
                  <a:moveTo>
                    <a:pt x="63" y="148"/>
                  </a:moveTo>
                  <a:cubicBezTo>
                    <a:pt x="63" y="148"/>
                    <a:pt x="63" y="148"/>
                    <a:pt x="63" y="148"/>
                  </a:cubicBezTo>
                  <a:cubicBezTo>
                    <a:pt x="63" y="148"/>
                    <a:pt x="63" y="148"/>
                    <a:pt x="63" y="148"/>
                  </a:cubicBezTo>
                  <a:moveTo>
                    <a:pt x="96" y="1"/>
                  </a:moveTo>
                  <a:cubicBezTo>
                    <a:pt x="96" y="1"/>
                    <a:pt x="96" y="1"/>
                    <a:pt x="96" y="1"/>
                  </a:cubicBezTo>
                  <a:cubicBezTo>
                    <a:pt x="96" y="1"/>
                    <a:pt x="96" y="1"/>
                    <a:pt x="96" y="1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</a:path>
              </a:pathLst>
            </a:custGeom>
            <a:solidFill>
              <a:srgbClr val="FBE6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7"/>
            <p:cNvSpPr>
              <a:spLocks noEditPoints="1"/>
            </p:cNvSpPr>
            <p:nvPr/>
          </p:nvSpPr>
          <p:spPr bwMode="auto">
            <a:xfrm>
              <a:off x="9393599" y="5834175"/>
              <a:ext cx="277348" cy="477740"/>
            </a:xfrm>
            <a:custGeom>
              <a:avLst/>
              <a:gdLst>
                <a:gd name="T0" fmla="*/ 136 w 154"/>
                <a:gd name="T1" fmla="*/ 28 h 265"/>
                <a:gd name="T2" fmla="*/ 141 w 154"/>
                <a:gd name="T3" fmla="*/ 55 h 265"/>
                <a:gd name="T4" fmla="*/ 83 w 154"/>
                <a:gd name="T5" fmla="*/ 135 h 265"/>
                <a:gd name="T6" fmla="*/ 0 w 154"/>
                <a:gd name="T7" fmla="*/ 162 h 265"/>
                <a:gd name="T8" fmla="*/ 10 w 154"/>
                <a:gd name="T9" fmla="*/ 197 h 265"/>
                <a:gd name="T10" fmla="*/ 27 w 154"/>
                <a:gd name="T11" fmla="*/ 253 h 265"/>
                <a:gd name="T12" fmla="*/ 30 w 154"/>
                <a:gd name="T13" fmla="*/ 265 h 265"/>
                <a:gd name="T14" fmla="*/ 31 w 154"/>
                <a:gd name="T15" fmla="*/ 265 h 265"/>
                <a:gd name="T16" fmla="*/ 31 w 154"/>
                <a:gd name="T17" fmla="*/ 265 h 265"/>
                <a:gd name="T18" fmla="*/ 40 w 154"/>
                <a:gd name="T19" fmla="*/ 256 h 265"/>
                <a:gd name="T20" fmla="*/ 103 w 154"/>
                <a:gd name="T21" fmla="*/ 176 h 265"/>
                <a:gd name="T22" fmla="*/ 103 w 154"/>
                <a:gd name="T23" fmla="*/ 176 h 265"/>
                <a:gd name="T24" fmla="*/ 103 w 154"/>
                <a:gd name="T25" fmla="*/ 176 h 265"/>
                <a:gd name="T26" fmla="*/ 103 w 154"/>
                <a:gd name="T27" fmla="*/ 176 h 265"/>
                <a:gd name="T28" fmla="*/ 103 w 154"/>
                <a:gd name="T29" fmla="*/ 176 h 265"/>
                <a:gd name="T30" fmla="*/ 136 w 154"/>
                <a:gd name="T31" fmla="*/ 29 h 265"/>
                <a:gd name="T32" fmla="*/ 136 w 154"/>
                <a:gd name="T33" fmla="*/ 29 h 265"/>
                <a:gd name="T34" fmla="*/ 136 w 154"/>
                <a:gd name="T35" fmla="*/ 28 h 265"/>
                <a:gd name="T36" fmla="*/ 136 w 154"/>
                <a:gd name="T37" fmla="*/ 28 h 265"/>
                <a:gd name="T38" fmla="*/ 136 w 154"/>
                <a:gd name="T39" fmla="*/ 28 h 265"/>
                <a:gd name="T40" fmla="*/ 136 w 154"/>
                <a:gd name="T41" fmla="*/ 28 h 265"/>
                <a:gd name="T42" fmla="*/ 136 w 154"/>
                <a:gd name="T43" fmla="*/ 28 h 265"/>
                <a:gd name="T44" fmla="*/ 136 w 154"/>
                <a:gd name="T45" fmla="*/ 28 h 265"/>
                <a:gd name="T46" fmla="*/ 136 w 154"/>
                <a:gd name="T47" fmla="*/ 28 h 265"/>
                <a:gd name="T48" fmla="*/ 136 w 154"/>
                <a:gd name="T49" fmla="*/ 28 h 265"/>
                <a:gd name="T50" fmla="*/ 121 w 154"/>
                <a:gd name="T51" fmla="*/ 0 h 265"/>
                <a:gd name="T52" fmla="*/ 124 w 154"/>
                <a:gd name="T53" fmla="*/ 4 h 265"/>
                <a:gd name="T54" fmla="*/ 121 w 154"/>
                <a:gd name="T55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4" h="265">
                  <a:moveTo>
                    <a:pt x="136" y="28"/>
                  </a:moveTo>
                  <a:cubicBezTo>
                    <a:pt x="139" y="37"/>
                    <a:pt x="141" y="46"/>
                    <a:pt x="141" y="55"/>
                  </a:cubicBezTo>
                  <a:cubicBezTo>
                    <a:pt x="141" y="90"/>
                    <a:pt x="118" y="123"/>
                    <a:pt x="83" y="135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10" y="197"/>
                    <a:pt x="10" y="197"/>
                    <a:pt x="10" y="197"/>
                  </a:cubicBezTo>
                  <a:cubicBezTo>
                    <a:pt x="27" y="253"/>
                    <a:pt x="27" y="253"/>
                    <a:pt x="27" y="253"/>
                  </a:cubicBezTo>
                  <a:cubicBezTo>
                    <a:pt x="30" y="265"/>
                    <a:pt x="30" y="265"/>
                    <a:pt x="30" y="265"/>
                  </a:cubicBezTo>
                  <a:cubicBezTo>
                    <a:pt x="30" y="265"/>
                    <a:pt x="31" y="265"/>
                    <a:pt x="31" y="265"/>
                  </a:cubicBezTo>
                  <a:cubicBezTo>
                    <a:pt x="31" y="265"/>
                    <a:pt x="31" y="265"/>
                    <a:pt x="31" y="265"/>
                  </a:cubicBezTo>
                  <a:cubicBezTo>
                    <a:pt x="32" y="264"/>
                    <a:pt x="35" y="260"/>
                    <a:pt x="40" y="256"/>
                  </a:cubicBezTo>
                  <a:cubicBezTo>
                    <a:pt x="53" y="241"/>
                    <a:pt x="80" y="212"/>
                    <a:pt x="103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31" y="130"/>
                    <a:pt x="154" y="75"/>
                    <a:pt x="136" y="29"/>
                  </a:cubicBezTo>
                  <a:cubicBezTo>
                    <a:pt x="136" y="29"/>
                    <a:pt x="136" y="29"/>
                    <a:pt x="136" y="29"/>
                  </a:cubicBezTo>
                  <a:cubicBezTo>
                    <a:pt x="136" y="29"/>
                    <a:pt x="136" y="29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8"/>
                    <a:pt x="136" y="28"/>
                  </a:cubicBezTo>
                  <a:moveTo>
                    <a:pt x="121" y="0"/>
                  </a:moveTo>
                  <a:cubicBezTo>
                    <a:pt x="122" y="2"/>
                    <a:pt x="123" y="3"/>
                    <a:pt x="124" y="4"/>
                  </a:cubicBezTo>
                  <a:cubicBezTo>
                    <a:pt x="123" y="3"/>
                    <a:pt x="122" y="2"/>
                    <a:pt x="121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28"/>
            <p:cNvSpPr>
              <a:spLocks/>
            </p:cNvSpPr>
            <p:nvPr/>
          </p:nvSpPr>
          <p:spPr bwMode="auto">
            <a:xfrm>
              <a:off x="8854142" y="4858123"/>
              <a:ext cx="793185" cy="491454"/>
            </a:xfrm>
            <a:custGeom>
              <a:avLst/>
              <a:gdLst>
                <a:gd name="T0" fmla="*/ 425 w 440"/>
                <a:gd name="T1" fmla="*/ 67 h 273"/>
                <a:gd name="T2" fmla="*/ 372 w 440"/>
                <a:gd name="T3" fmla="*/ 174 h 273"/>
                <a:gd name="T4" fmla="*/ 121 w 440"/>
                <a:gd name="T5" fmla="*/ 258 h 273"/>
                <a:gd name="T6" fmla="*/ 15 w 440"/>
                <a:gd name="T7" fmla="*/ 205 h 273"/>
                <a:gd name="T8" fmla="*/ 68 w 440"/>
                <a:gd name="T9" fmla="*/ 98 h 273"/>
                <a:gd name="T10" fmla="*/ 319 w 440"/>
                <a:gd name="T11" fmla="*/ 14 h 273"/>
                <a:gd name="T12" fmla="*/ 425 w 440"/>
                <a:gd name="T13" fmla="*/ 6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3">
                  <a:moveTo>
                    <a:pt x="425" y="67"/>
                  </a:moveTo>
                  <a:cubicBezTo>
                    <a:pt x="440" y="112"/>
                    <a:pt x="416" y="159"/>
                    <a:pt x="372" y="174"/>
                  </a:cubicBezTo>
                  <a:cubicBezTo>
                    <a:pt x="121" y="258"/>
                    <a:pt x="121" y="258"/>
                    <a:pt x="121" y="258"/>
                  </a:cubicBezTo>
                  <a:cubicBezTo>
                    <a:pt x="77" y="273"/>
                    <a:pt x="29" y="249"/>
                    <a:pt x="15" y="205"/>
                  </a:cubicBezTo>
                  <a:cubicBezTo>
                    <a:pt x="0" y="161"/>
                    <a:pt x="24" y="113"/>
                    <a:pt x="68" y="98"/>
                  </a:cubicBezTo>
                  <a:cubicBezTo>
                    <a:pt x="319" y="14"/>
                    <a:pt x="319" y="14"/>
                    <a:pt x="319" y="14"/>
                  </a:cubicBezTo>
                  <a:cubicBezTo>
                    <a:pt x="363" y="0"/>
                    <a:pt x="410" y="23"/>
                    <a:pt x="425" y="67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9"/>
            <p:cNvSpPr>
              <a:spLocks/>
            </p:cNvSpPr>
            <p:nvPr/>
          </p:nvSpPr>
          <p:spPr bwMode="auto">
            <a:xfrm>
              <a:off x="8854142" y="5160615"/>
              <a:ext cx="793185" cy="492217"/>
            </a:xfrm>
            <a:custGeom>
              <a:avLst/>
              <a:gdLst>
                <a:gd name="T0" fmla="*/ 425 w 440"/>
                <a:gd name="T1" fmla="*/ 68 h 273"/>
                <a:gd name="T2" fmla="*/ 372 w 440"/>
                <a:gd name="T3" fmla="*/ 174 h 273"/>
                <a:gd name="T4" fmla="*/ 121 w 440"/>
                <a:gd name="T5" fmla="*/ 258 h 273"/>
                <a:gd name="T6" fmla="*/ 15 w 440"/>
                <a:gd name="T7" fmla="*/ 205 h 273"/>
                <a:gd name="T8" fmla="*/ 68 w 440"/>
                <a:gd name="T9" fmla="*/ 99 h 273"/>
                <a:gd name="T10" fmla="*/ 319 w 440"/>
                <a:gd name="T11" fmla="*/ 15 h 273"/>
                <a:gd name="T12" fmla="*/ 425 w 440"/>
                <a:gd name="T13" fmla="*/ 68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3">
                  <a:moveTo>
                    <a:pt x="425" y="68"/>
                  </a:moveTo>
                  <a:cubicBezTo>
                    <a:pt x="440" y="112"/>
                    <a:pt x="416" y="160"/>
                    <a:pt x="372" y="174"/>
                  </a:cubicBezTo>
                  <a:cubicBezTo>
                    <a:pt x="121" y="258"/>
                    <a:pt x="121" y="258"/>
                    <a:pt x="121" y="258"/>
                  </a:cubicBezTo>
                  <a:cubicBezTo>
                    <a:pt x="77" y="273"/>
                    <a:pt x="29" y="249"/>
                    <a:pt x="15" y="205"/>
                  </a:cubicBezTo>
                  <a:cubicBezTo>
                    <a:pt x="0" y="161"/>
                    <a:pt x="24" y="113"/>
                    <a:pt x="68" y="99"/>
                  </a:cubicBezTo>
                  <a:cubicBezTo>
                    <a:pt x="319" y="15"/>
                    <a:pt x="319" y="15"/>
                    <a:pt x="319" y="15"/>
                  </a:cubicBezTo>
                  <a:cubicBezTo>
                    <a:pt x="363" y="0"/>
                    <a:pt x="410" y="24"/>
                    <a:pt x="425" y="68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0"/>
            <p:cNvSpPr>
              <a:spLocks/>
            </p:cNvSpPr>
            <p:nvPr/>
          </p:nvSpPr>
          <p:spPr bwMode="auto">
            <a:xfrm>
              <a:off x="8872428" y="5762552"/>
              <a:ext cx="793185" cy="492217"/>
            </a:xfrm>
            <a:custGeom>
              <a:avLst/>
              <a:gdLst>
                <a:gd name="T0" fmla="*/ 425 w 440"/>
                <a:gd name="T1" fmla="*/ 68 h 273"/>
                <a:gd name="T2" fmla="*/ 372 w 440"/>
                <a:gd name="T3" fmla="*/ 175 h 273"/>
                <a:gd name="T4" fmla="*/ 121 w 440"/>
                <a:gd name="T5" fmla="*/ 259 h 273"/>
                <a:gd name="T6" fmla="*/ 15 w 440"/>
                <a:gd name="T7" fmla="*/ 205 h 273"/>
                <a:gd name="T8" fmla="*/ 68 w 440"/>
                <a:gd name="T9" fmla="*/ 99 h 273"/>
                <a:gd name="T10" fmla="*/ 319 w 440"/>
                <a:gd name="T11" fmla="*/ 15 h 273"/>
                <a:gd name="T12" fmla="*/ 425 w 440"/>
                <a:gd name="T13" fmla="*/ 68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3">
                  <a:moveTo>
                    <a:pt x="425" y="68"/>
                  </a:moveTo>
                  <a:cubicBezTo>
                    <a:pt x="440" y="112"/>
                    <a:pt x="416" y="160"/>
                    <a:pt x="372" y="175"/>
                  </a:cubicBezTo>
                  <a:cubicBezTo>
                    <a:pt x="121" y="259"/>
                    <a:pt x="121" y="259"/>
                    <a:pt x="121" y="259"/>
                  </a:cubicBezTo>
                  <a:cubicBezTo>
                    <a:pt x="77" y="273"/>
                    <a:pt x="29" y="249"/>
                    <a:pt x="15" y="205"/>
                  </a:cubicBezTo>
                  <a:cubicBezTo>
                    <a:pt x="0" y="161"/>
                    <a:pt x="24" y="114"/>
                    <a:pt x="68" y="99"/>
                  </a:cubicBezTo>
                  <a:cubicBezTo>
                    <a:pt x="319" y="15"/>
                    <a:pt x="319" y="15"/>
                    <a:pt x="319" y="15"/>
                  </a:cubicBezTo>
                  <a:cubicBezTo>
                    <a:pt x="363" y="0"/>
                    <a:pt x="410" y="24"/>
                    <a:pt x="425" y="68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1"/>
            <p:cNvSpPr>
              <a:spLocks/>
            </p:cNvSpPr>
            <p:nvPr/>
          </p:nvSpPr>
          <p:spPr bwMode="auto">
            <a:xfrm>
              <a:off x="8854142" y="5461584"/>
              <a:ext cx="793185" cy="493741"/>
            </a:xfrm>
            <a:custGeom>
              <a:avLst/>
              <a:gdLst>
                <a:gd name="T0" fmla="*/ 425 w 440"/>
                <a:gd name="T1" fmla="*/ 68 h 274"/>
                <a:gd name="T2" fmla="*/ 372 w 440"/>
                <a:gd name="T3" fmla="*/ 175 h 274"/>
                <a:gd name="T4" fmla="*/ 121 w 440"/>
                <a:gd name="T5" fmla="*/ 259 h 274"/>
                <a:gd name="T6" fmla="*/ 15 w 440"/>
                <a:gd name="T7" fmla="*/ 206 h 274"/>
                <a:gd name="T8" fmla="*/ 68 w 440"/>
                <a:gd name="T9" fmla="*/ 99 h 274"/>
                <a:gd name="T10" fmla="*/ 319 w 440"/>
                <a:gd name="T11" fmla="*/ 15 h 274"/>
                <a:gd name="T12" fmla="*/ 425 w 440"/>
                <a:gd name="T13" fmla="*/ 68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74">
                  <a:moveTo>
                    <a:pt x="425" y="68"/>
                  </a:moveTo>
                  <a:cubicBezTo>
                    <a:pt x="440" y="112"/>
                    <a:pt x="416" y="160"/>
                    <a:pt x="372" y="175"/>
                  </a:cubicBezTo>
                  <a:cubicBezTo>
                    <a:pt x="121" y="259"/>
                    <a:pt x="121" y="259"/>
                    <a:pt x="121" y="259"/>
                  </a:cubicBezTo>
                  <a:cubicBezTo>
                    <a:pt x="77" y="274"/>
                    <a:pt x="29" y="250"/>
                    <a:pt x="15" y="206"/>
                  </a:cubicBezTo>
                  <a:cubicBezTo>
                    <a:pt x="0" y="162"/>
                    <a:pt x="24" y="114"/>
                    <a:pt x="68" y="99"/>
                  </a:cubicBezTo>
                  <a:cubicBezTo>
                    <a:pt x="319" y="15"/>
                    <a:pt x="319" y="15"/>
                    <a:pt x="319" y="15"/>
                  </a:cubicBezTo>
                  <a:cubicBezTo>
                    <a:pt x="363" y="0"/>
                    <a:pt x="410" y="24"/>
                    <a:pt x="425" y="68"/>
                  </a:cubicBezTo>
                </a:path>
              </a:pathLst>
            </a:custGeom>
            <a:solidFill>
              <a:srgbClr val="F1A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32"/>
            <p:cNvSpPr>
              <a:spLocks/>
            </p:cNvSpPr>
            <p:nvPr/>
          </p:nvSpPr>
          <p:spPr bwMode="auto">
            <a:xfrm>
              <a:off x="8872428" y="4875648"/>
              <a:ext cx="756612" cy="454119"/>
            </a:xfrm>
            <a:custGeom>
              <a:avLst/>
              <a:gdLst>
                <a:gd name="T0" fmla="*/ 335 w 420"/>
                <a:gd name="T1" fmla="*/ 0 h 252"/>
                <a:gd name="T2" fmla="*/ 309 w 420"/>
                <a:gd name="T3" fmla="*/ 4 h 252"/>
                <a:gd name="T4" fmla="*/ 145 w 420"/>
                <a:gd name="T5" fmla="*/ 59 h 252"/>
                <a:gd name="T6" fmla="*/ 58 w 420"/>
                <a:gd name="T7" fmla="*/ 88 h 252"/>
                <a:gd name="T8" fmla="*/ 11 w 420"/>
                <a:gd name="T9" fmla="*/ 126 h 252"/>
                <a:gd name="T10" fmla="*/ 0 w 420"/>
                <a:gd name="T11" fmla="*/ 168 h 252"/>
                <a:gd name="T12" fmla="*/ 5 w 420"/>
                <a:gd name="T13" fmla="*/ 195 h 252"/>
                <a:gd name="T14" fmla="*/ 73 w 420"/>
                <a:gd name="T15" fmla="*/ 252 h 252"/>
                <a:gd name="T16" fmla="*/ 309 w 420"/>
                <a:gd name="T17" fmla="*/ 173 h 252"/>
                <a:gd name="T18" fmla="*/ 335 w 420"/>
                <a:gd name="T19" fmla="*/ 168 h 252"/>
                <a:gd name="T20" fmla="*/ 347 w 420"/>
                <a:gd name="T21" fmla="*/ 169 h 252"/>
                <a:gd name="T22" fmla="*/ 362 w 420"/>
                <a:gd name="T23" fmla="*/ 164 h 252"/>
                <a:gd name="T24" fmla="*/ 420 w 420"/>
                <a:gd name="T25" fmla="*/ 84 h 252"/>
                <a:gd name="T26" fmla="*/ 415 w 420"/>
                <a:gd name="T27" fmla="*/ 57 h 252"/>
                <a:gd name="T28" fmla="*/ 335 w 42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0" h="252">
                  <a:moveTo>
                    <a:pt x="335" y="0"/>
                  </a:moveTo>
                  <a:cubicBezTo>
                    <a:pt x="326" y="0"/>
                    <a:pt x="317" y="1"/>
                    <a:pt x="309" y="4"/>
                  </a:cubicBezTo>
                  <a:cubicBezTo>
                    <a:pt x="145" y="59"/>
                    <a:pt x="145" y="59"/>
                    <a:pt x="145" y="59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37" y="95"/>
                    <a:pt x="21" y="109"/>
                    <a:pt x="11" y="126"/>
                  </a:cubicBezTo>
                  <a:cubicBezTo>
                    <a:pt x="4" y="139"/>
                    <a:pt x="0" y="153"/>
                    <a:pt x="0" y="168"/>
                  </a:cubicBezTo>
                  <a:cubicBezTo>
                    <a:pt x="0" y="177"/>
                    <a:pt x="2" y="186"/>
                    <a:pt x="5" y="195"/>
                  </a:cubicBezTo>
                  <a:cubicBezTo>
                    <a:pt x="15" y="226"/>
                    <a:pt x="42" y="247"/>
                    <a:pt x="73" y="252"/>
                  </a:cubicBezTo>
                  <a:cubicBezTo>
                    <a:pt x="309" y="173"/>
                    <a:pt x="309" y="173"/>
                    <a:pt x="309" y="173"/>
                  </a:cubicBezTo>
                  <a:cubicBezTo>
                    <a:pt x="317" y="170"/>
                    <a:pt x="326" y="168"/>
                    <a:pt x="335" y="168"/>
                  </a:cubicBezTo>
                  <a:cubicBezTo>
                    <a:pt x="339" y="168"/>
                    <a:pt x="343" y="169"/>
                    <a:pt x="347" y="169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97" y="152"/>
                    <a:pt x="420" y="119"/>
                    <a:pt x="420" y="84"/>
                  </a:cubicBezTo>
                  <a:cubicBezTo>
                    <a:pt x="420" y="75"/>
                    <a:pt x="418" y="66"/>
                    <a:pt x="415" y="57"/>
                  </a:cubicBezTo>
                  <a:cubicBezTo>
                    <a:pt x="403" y="22"/>
                    <a:pt x="371" y="0"/>
                    <a:pt x="335" y="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33"/>
            <p:cNvSpPr>
              <a:spLocks/>
            </p:cNvSpPr>
            <p:nvPr/>
          </p:nvSpPr>
          <p:spPr bwMode="auto">
            <a:xfrm>
              <a:off x="8872428" y="5180426"/>
              <a:ext cx="756612" cy="452596"/>
            </a:xfrm>
            <a:custGeom>
              <a:avLst/>
              <a:gdLst>
                <a:gd name="T0" fmla="*/ 347 w 420"/>
                <a:gd name="T1" fmla="*/ 0 h 251"/>
                <a:gd name="T2" fmla="*/ 111 w 420"/>
                <a:gd name="T3" fmla="*/ 79 h 251"/>
                <a:gd name="T4" fmla="*/ 84 w 420"/>
                <a:gd name="T5" fmla="*/ 83 h 251"/>
                <a:gd name="T6" fmla="*/ 73 w 420"/>
                <a:gd name="T7" fmla="*/ 83 h 251"/>
                <a:gd name="T8" fmla="*/ 58 w 420"/>
                <a:gd name="T9" fmla="*/ 88 h 251"/>
                <a:gd name="T10" fmla="*/ 0 w 420"/>
                <a:gd name="T11" fmla="*/ 168 h 251"/>
                <a:gd name="T12" fmla="*/ 5 w 420"/>
                <a:gd name="T13" fmla="*/ 194 h 251"/>
                <a:gd name="T14" fmla="*/ 71 w 420"/>
                <a:gd name="T15" fmla="*/ 251 h 251"/>
                <a:gd name="T16" fmla="*/ 309 w 420"/>
                <a:gd name="T17" fmla="*/ 171 h 251"/>
                <a:gd name="T18" fmla="*/ 335 w 420"/>
                <a:gd name="T19" fmla="*/ 167 h 251"/>
                <a:gd name="T20" fmla="*/ 349 w 420"/>
                <a:gd name="T21" fmla="*/ 168 h 251"/>
                <a:gd name="T22" fmla="*/ 362 w 420"/>
                <a:gd name="T23" fmla="*/ 163 h 251"/>
                <a:gd name="T24" fmla="*/ 420 w 420"/>
                <a:gd name="T25" fmla="*/ 84 h 251"/>
                <a:gd name="T26" fmla="*/ 415 w 420"/>
                <a:gd name="T27" fmla="*/ 57 h 251"/>
                <a:gd name="T28" fmla="*/ 347 w 420"/>
                <a:gd name="T2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0" h="251">
                  <a:moveTo>
                    <a:pt x="347" y="0"/>
                  </a:moveTo>
                  <a:cubicBezTo>
                    <a:pt x="111" y="79"/>
                    <a:pt x="111" y="79"/>
                    <a:pt x="111" y="79"/>
                  </a:cubicBezTo>
                  <a:cubicBezTo>
                    <a:pt x="102" y="82"/>
                    <a:pt x="93" y="83"/>
                    <a:pt x="84" y="83"/>
                  </a:cubicBezTo>
                  <a:cubicBezTo>
                    <a:pt x="81" y="83"/>
                    <a:pt x="77" y="83"/>
                    <a:pt x="73" y="83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23" y="100"/>
                    <a:pt x="0" y="132"/>
                    <a:pt x="0" y="168"/>
                  </a:cubicBezTo>
                  <a:cubicBezTo>
                    <a:pt x="0" y="176"/>
                    <a:pt x="2" y="185"/>
                    <a:pt x="5" y="194"/>
                  </a:cubicBezTo>
                  <a:cubicBezTo>
                    <a:pt x="15" y="225"/>
                    <a:pt x="41" y="246"/>
                    <a:pt x="71" y="251"/>
                  </a:cubicBezTo>
                  <a:cubicBezTo>
                    <a:pt x="309" y="171"/>
                    <a:pt x="309" y="171"/>
                    <a:pt x="309" y="171"/>
                  </a:cubicBezTo>
                  <a:cubicBezTo>
                    <a:pt x="317" y="168"/>
                    <a:pt x="326" y="167"/>
                    <a:pt x="335" y="167"/>
                  </a:cubicBezTo>
                  <a:cubicBezTo>
                    <a:pt x="340" y="167"/>
                    <a:pt x="344" y="167"/>
                    <a:pt x="349" y="168"/>
                  </a:cubicBezTo>
                  <a:cubicBezTo>
                    <a:pt x="362" y="163"/>
                    <a:pt x="362" y="163"/>
                    <a:pt x="362" y="163"/>
                  </a:cubicBezTo>
                  <a:cubicBezTo>
                    <a:pt x="397" y="152"/>
                    <a:pt x="420" y="119"/>
                    <a:pt x="420" y="84"/>
                  </a:cubicBezTo>
                  <a:cubicBezTo>
                    <a:pt x="420" y="75"/>
                    <a:pt x="418" y="66"/>
                    <a:pt x="415" y="57"/>
                  </a:cubicBezTo>
                  <a:cubicBezTo>
                    <a:pt x="405" y="25"/>
                    <a:pt x="377" y="4"/>
                    <a:pt x="347" y="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34"/>
            <p:cNvSpPr>
              <a:spLocks/>
            </p:cNvSpPr>
            <p:nvPr/>
          </p:nvSpPr>
          <p:spPr bwMode="auto">
            <a:xfrm>
              <a:off x="9004245" y="5178901"/>
              <a:ext cx="493741" cy="150866"/>
            </a:xfrm>
            <a:custGeom>
              <a:avLst/>
              <a:gdLst>
                <a:gd name="T0" fmla="*/ 262 w 274"/>
                <a:gd name="T1" fmla="*/ 0 h 84"/>
                <a:gd name="T2" fmla="*/ 236 w 274"/>
                <a:gd name="T3" fmla="*/ 5 h 84"/>
                <a:gd name="T4" fmla="*/ 0 w 274"/>
                <a:gd name="T5" fmla="*/ 84 h 84"/>
                <a:gd name="T6" fmla="*/ 11 w 274"/>
                <a:gd name="T7" fmla="*/ 84 h 84"/>
                <a:gd name="T8" fmla="*/ 38 w 274"/>
                <a:gd name="T9" fmla="*/ 80 h 84"/>
                <a:gd name="T10" fmla="*/ 274 w 274"/>
                <a:gd name="T11" fmla="*/ 1 h 84"/>
                <a:gd name="T12" fmla="*/ 262 w 274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84">
                  <a:moveTo>
                    <a:pt x="262" y="0"/>
                  </a:moveTo>
                  <a:cubicBezTo>
                    <a:pt x="253" y="0"/>
                    <a:pt x="244" y="2"/>
                    <a:pt x="236" y="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4" y="84"/>
                    <a:pt x="8" y="84"/>
                    <a:pt x="11" y="84"/>
                  </a:cubicBezTo>
                  <a:cubicBezTo>
                    <a:pt x="20" y="84"/>
                    <a:pt x="29" y="83"/>
                    <a:pt x="38" y="80"/>
                  </a:cubicBezTo>
                  <a:cubicBezTo>
                    <a:pt x="274" y="1"/>
                    <a:pt x="274" y="1"/>
                    <a:pt x="274" y="1"/>
                  </a:cubicBezTo>
                  <a:cubicBezTo>
                    <a:pt x="270" y="1"/>
                    <a:pt x="266" y="0"/>
                    <a:pt x="262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35"/>
            <p:cNvSpPr>
              <a:spLocks/>
            </p:cNvSpPr>
            <p:nvPr/>
          </p:nvSpPr>
          <p:spPr bwMode="auto">
            <a:xfrm>
              <a:off x="8890714" y="5782362"/>
              <a:ext cx="756612" cy="454119"/>
            </a:xfrm>
            <a:custGeom>
              <a:avLst/>
              <a:gdLst>
                <a:gd name="T0" fmla="*/ 343 w 420"/>
                <a:gd name="T1" fmla="*/ 0 h 252"/>
                <a:gd name="T2" fmla="*/ 101 w 420"/>
                <a:gd name="T3" fmla="*/ 81 h 252"/>
                <a:gd name="T4" fmla="*/ 74 w 420"/>
                <a:gd name="T5" fmla="*/ 85 h 252"/>
                <a:gd name="T6" fmla="*/ 67 w 420"/>
                <a:gd name="T7" fmla="*/ 85 h 252"/>
                <a:gd name="T8" fmla="*/ 58 w 420"/>
                <a:gd name="T9" fmla="*/ 88 h 252"/>
                <a:gd name="T10" fmla="*/ 0 w 420"/>
                <a:gd name="T11" fmla="*/ 168 h 252"/>
                <a:gd name="T12" fmla="*/ 5 w 420"/>
                <a:gd name="T13" fmla="*/ 194 h 252"/>
                <a:gd name="T14" fmla="*/ 84 w 420"/>
                <a:gd name="T15" fmla="*/ 252 h 252"/>
                <a:gd name="T16" fmla="*/ 111 w 420"/>
                <a:gd name="T17" fmla="*/ 248 h 252"/>
                <a:gd name="T18" fmla="*/ 362 w 420"/>
                <a:gd name="T19" fmla="*/ 164 h 252"/>
                <a:gd name="T20" fmla="*/ 420 w 420"/>
                <a:gd name="T21" fmla="*/ 84 h 252"/>
                <a:gd name="T22" fmla="*/ 415 w 420"/>
                <a:gd name="T23" fmla="*/ 57 h 252"/>
                <a:gd name="T24" fmla="*/ 343 w 420"/>
                <a:gd name="T25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0" h="252">
                  <a:moveTo>
                    <a:pt x="343" y="0"/>
                  </a:moveTo>
                  <a:cubicBezTo>
                    <a:pt x="101" y="81"/>
                    <a:pt x="101" y="81"/>
                    <a:pt x="101" y="81"/>
                  </a:cubicBezTo>
                  <a:cubicBezTo>
                    <a:pt x="92" y="84"/>
                    <a:pt x="83" y="85"/>
                    <a:pt x="74" y="85"/>
                  </a:cubicBezTo>
                  <a:cubicBezTo>
                    <a:pt x="72" y="85"/>
                    <a:pt x="69" y="85"/>
                    <a:pt x="67" y="85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22" y="100"/>
                    <a:pt x="0" y="132"/>
                    <a:pt x="0" y="168"/>
                  </a:cubicBezTo>
                  <a:cubicBezTo>
                    <a:pt x="0" y="177"/>
                    <a:pt x="2" y="186"/>
                    <a:pt x="5" y="194"/>
                  </a:cubicBezTo>
                  <a:cubicBezTo>
                    <a:pt x="16" y="230"/>
                    <a:pt x="49" y="252"/>
                    <a:pt x="84" y="252"/>
                  </a:cubicBezTo>
                  <a:cubicBezTo>
                    <a:pt x="93" y="252"/>
                    <a:pt x="102" y="250"/>
                    <a:pt x="111" y="248"/>
                  </a:cubicBezTo>
                  <a:cubicBezTo>
                    <a:pt x="362" y="164"/>
                    <a:pt x="362" y="164"/>
                    <a:pt x="362" y="164"/>
                  </a:cubicBezTo>
                  <a:cubicBezTo>
                    <a:pt x="397" y="152"/>
                    <a:pt x="420" y="119"/>
                    <a:pt x="420" y="84"/>
                  </a:cubicBezTo>
                  <a:cubicBezTo>
                    <a:pt x="420" y="75"/>
                    <a:pt x="418" y="66"/>
                    <a:pt x="415" y="57"/>
                  </a:cubicBezTo>
                  <a:cubicBezTo>
                    <a:pt x="404" y="24"/>
                    <a:pt x="375" y="3"/>
                    <a:pt x="343" y="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36"/>
            <p:cNvSpPr>
              <a:spLocks/>
            </p:cNvSpPr>
            <p:nvPr/>
          </p:nvSpPr>
          <p:spPr bwMode="auto">
            <a:xfrm>
              <a:off x="8872428" y="5482918"/>
              <a:ext cx="756612" cy="452596"/>
            </a:xfrm>
            <a:custGeom>
              <a:avLst/>
              <a:gdLst>
                <a:gd name="T0" fmla="*/ 349 w 420"/>
                <a:gd name="T1" fmla="*/ 0 h 251"/>
                <a:gd name="T2" fmla="*/ 111 w 420"/>
                <a:gd name="T3" fmla="*/ 79 h 251"/>
                <a:gd name="T4" fmla="*/ 84 w 420"/>
                <a:gd name="T5" fmla="*/ 84 h 251"/>
                <a:gd name="T6" fmla="*/ 71 w 420"/>
                <a:gd name="T7" fmla="*/ 83 h 251"/>
                <a:gd name="T8" fmla="*/ 58 w 420"/>
                <a:gd name="T9" fmla="*/ 87 h 251"/>
                <a:gd name="T10" fmla="*/ 0 w 420"/>
                <a:gd name="T11" fmla="*/ 167 h 251"/>
                <a:gd name="T12" fmla="*/ 5 w 420"/>
                <a:gd name="T13" fmla="*/ 194 h 251"/>
                <a:gd name="T14" fmla="*/ 77 w 420"/>
                <a:gd name="T15" fmla="*/ 251 h 251"/>
                <a:gd name="T16" fmla="*/ 319 w 420"/>
                <a:gd name="T17" fmla="*/ 170 h 251"/>
                <a:gd name="T18" fmla="*/ 345 w 420"/>
                <a:gd name="T19" fmla="*/ 165 h 251"/>
                <a:gd name="T20" fmla="*/ 353 w 420"/>
                <a:gd name="T21" fmla="*/ 166 h 251"/>
                <a:gd name="T22" fmla="*/ 362 w 420"/>
                <a:gd name="T23" fmla="*/ 163 h 251"/>
                <a:gd name="T24" fmla="*/ 420 w 420"/>
                <a:gd name="T25" fmla="*/ 83 h 251"/>
                <a:gd name="T26" fmla="*/ 415 w 420"/>
                <a:gd name="T27" fmla="*/ 56 h 251"/>
                <a:gd name="T28" fmla="*/ 349 w 420"/>
                <a:gd name="T2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0" h="251">
                  <a:moveTo>
                    <a:pt x="349" y="0"/>
                  </a:moveTo>
                  <a:cubicBezTo>
                    <a:pt x="111" y="79"/>
                    <a:pt x="111" y="79"/>
                    <a:pt x="111" y="79"/>
                  </a:cubicBezTo>
                  <a:cubicBezTo>
                    <a:pt x="102" y="82"/>
                    <a:pt x="93" y="84"/>
                    <a:pt x="84" y="84"/>
                  </a:cubicBezTo>
                  <a:cubicBezTo>
                    <a:pt x="80" y="84"/>
                    <a:pt x="75" y="83"/>
                    <a:pt x="71" y="83"/>
                  </a:cubicBezTo>
                  <a:cubicBezTo>
                    <a:pt x="58" y="87"/>
                    <a:pt x="58" y="87"/>
                    <a:pt x="58" y="87"/>
                  </a:cubicBezTo>
                  <a:cubicBezTo>
                    <a:pt x="23" y="99"/>
                    <a:pt x="0" y="132"/>
                    <a:pt x="0" y="167"/>
                  </a:cubicBezTo>
                  <a:cubicBezTo>
                    <a:pt x="0" y="176"/>
                    <a:pt x="2" y="185"/>
                    <a:pt x="5" y="194"/>
                  </a:cubicBezTo>
                  <a:cubicBezTo>
                    <a:pt x="16" y="226"/>
                    <a:pt x="44" y="248"/>
                    <a:pt x="77" y="251"/>
                  </a:cubicBezTo>
                  <a:cubicBezTo>
                    <a:pt x="319" y="170"/>
                    <a:pt x="319" y="170"/>
                    <a:pt x="319" y="170"/>
                  </a:cubicBezTo>
                  <a:cubicBezTo>
                    <a:pt x="327" y="167"/>
                    <a:pt x="336" y="165"/>
                    <a:pt x="345" y="165"/>
                  </a:cubicBezTo>
                  <a:cubicBezTo>
                    <a:pt x="348" y="165"/>
                    <a:pt x="351" y="166"/>
                    <a:pt x="353" y="166"/>
                  </a:cubicBezTo>
                  <a:cubicBezTo>
                    <a:pt x="362" y="163"/>
                    <a:pt x="362" y="163"/>
                    <a:pt x="362" y="163"/>
                  </a:cubicBezTo>
                  <a:cubicBezTo>
                    <a:pt x="397" y="151"/>
                    <a:pt x="420" y="118"/>
                    <a:pt x="420" y="83"/>
                  </a:cubicBezTo>
                  <a:cubicBezTo>
                    <a:pt x="420" y="74"/>
                    <a:pt x="418" y="65"/>
                    <a:pt x="415" y="56"/>
                  </a:cubicBezTo>
                  <a:cubicBezTo>
                    <a:pt x="405" y="26"/>
                    <a:pt x="379" y="5"/>
                    <a:pt x="349" y="0"/>
                  </a:cubicBezTo>
                </a:path>
              </a:pathLst>
            </a:custGeom>
            <a:solidFill>
              <a:srgbClr val="FDCF9D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37"/>
            <p:cNvSpPr>
              <a:spLocks/>
            </p:cNvSpPr>
            <p:nvPr/>
          </p:nvSpPr>
          <p:spPr bwMode="auto">
            <a:xfrm>
              <a:off x="9000435" y="5481394"/>
              <a:ext cx="500598" cy="153151"/>
            </a:xfrm>
            <a:custGeom>
              <a:avLst/>
              <a:gdLst>
                <a:gd name="T0" fmla="*/ 264 w 278"/>
                <a:gd name="T1" fmla="*/ 0 h 85"/>
                <a:gd name="T2" fmla="*/ 238 w 278"/>
                <a:gd name="T3" fmla="*/ 4 h 85"/>
                <a:gd name="T4" fmla="*/ 0 w 278"/>
                <a:gd name="T5" fmla="*/ 84 h 85"/>
                <a:gd name="T6" fmla="*/ 13 w 278"/>
                <a:gd name="T7" fmla="*/ 85 h 85"/>
                <a:gd name="T8" fmla="*/ 40 w 278"/>
                <a:gd name="T9" fmla="*/ 80 h 85"/>
                <a:gd name="T10" fmla="*/ 278 w 278"/>
                <a:gd name="T11" fmla="*/ 1 h 85"/>
                <a:gd name="T12" fmla="*/ 264 w 278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8" h="85">
                  <a:moveTo>
                    <a:pt x="264" y="0"/>
                  </a:moveTo>
                  <a:cubicBezTo>
                    <a:pt x="255" y="0"/>
                    <a:pt x="246" y="1"/>
                    <a:pt x="238" y="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4" y="84"/>
                    <a:pt x="9" y="85"/>
                    <a:pt x="13" y="85"/>
                  </a:cubicBezTo>
                  <a:cubicBezTo>
                    <a:pt x="22" y="85"/>
                    <a:pt x="31" y="83"/>
                    <a:pt x="40" y="80"/>
                  </a:cubicBezTo>
                  <a:cubicBezTo>
                    <a:pt x="278" y="1"/>
                    <a:pt x="278" y="1"/>
                    <a:pt x="278" y="1"/>
                  </a:cubicBezTo>
                  <a:cubicBezTo>
                    <a:pt x="273" y="0"/>
                    <a:pt x="269" y="0"/>
                    <a:pt x="264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38"/>
            <p:cNvSpPr>
              <a:spLocks/>
            </p:cNvSpPr>
            <p:nvPr/>
          </p:nvSpPr>
          <p:spPr bwMode="auto">
            <a:xfrm>
              <a:off x="9011102" y="5780839"/>
              <a:ext cx="497550" cy="154675"/>
            </a:xfrm>
            <a:custGeom>
              <a:avLst/>
              <a:gdLst>
                <a:gd name="T0" fmla="*/ 268 w 276"/>
                <a:gd name="T1" fmla="*/ 0 h 86"/>
                <a:gd name="T2" fmla="*/ 242 w 276"/>
                <a:gd name="T3" fmla="*/ 5 h 86"/>
                <a:gd name="T4" fmla="*/ 0 w 276"/>
                <a:gd name="T5" fmla="*/ 86 h 86"/>
                <a:gd name="T6" fmla="*/ 7 w 276"/>
                <a:gd name="T7" fmla="*/ 86 h 86"/>
                <a:gd name="T8" fmla="*/ 34 w 276"/>
                <a:gd name="T9" fmla="*/ 82 h 86"/>
                <a:gd name="T10" fmla="*/ 276 w 276"/>
                <a:gd name="T11" fmla="*/ 1 h 86"/>
                <a:gd name="T12" fmla="*/ 268 w 276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86">
                  <a:moveTo>
                    <a:pt x="268" y="0"/>
                  </a:moveTo>
                  <a:cubicBezTo>
                    <a:pt x="259" y="0"/>
                    <a:pt x="250" y="2"/>
                    <a:pt x="242" y="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2" y="86"/>
                    <a:pt x="5" y="86"/>
                    <a:pt x="7" y="86"/>
                  </a:cubicBezTo>
                  <a:cubicBezTo>
                    <a:pt x="16" y="86"/>
                    <a:pt x="25" y="85"/>
                    <a:pt x="34" y="82"/>
                  </a:cubicBezTo>
                  <a:cubicBezTo>
                    <a:pt x="276" y="1"/>
                    <a:pt x="276" y="1"/>
                    <a:pt x="276" y="1"/>
                  </a:cubicBezTo>
                  <a:cubicBezTo>
                    <a:pt x="274" y="1"/>
                    <a:pt x="271" y="0"/>
                    <a:pt x="268" y="0"/>
                  </a:cubicBezTo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Rectangle 39"/>
            <p:cNvSpPr>
              <a:spLocks noChangeArrowheads="1"/>
            </p:cNvSpPr>
            <p:nvPr/>
          </p:nvSpPr>
          <p:spPr bwMode="auto">
            <a:xfrm>
              <a:off x="8394689" y="6512306"/>
              <a:ext cx="1108631" cy="33525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0"/>
            <p:cNvSpPr>
              <a:spLocks/>
            </p:cNvSpPr>
            <p:nvPr/>
          </p:nvSpPr>
          <p:spPr bwMode="auto">
            <a:xfrm>
              <a:off x="8886905" y="5668832"/>
              <a:ext cx="154675" cy="236203"/>
            </a:xfrm>
            <a:custGeom>
              <a:avLst/>
              <a:gdLst>
                <a:gd name="T0" fmla="*/ 54 w 86"/>
                <a:gd name="T1" fmla="*/ 0 h 131"/>
                <a:gd name="T2" fmla="*/ 9 w 86"/>
                <a:gd name="T3" fmla="*/ 78 h 131"/>
                <a:gd name="T4" fmla="*/ 86 w 86"/>
                <a:gd name="T5" fmla="*/ 122 h 131"/>
                <a:gd name="T6" fmla="*/ 54 w 86"/>
                <a:gd name="T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131">
                  <a:moveTo>
                    <a:pt x="54" y="0"/>
                  </a:moveTo>
                  <a:cubicBezTo>
                    <a:pt x="20" y="9"/>
                    <a:pt x="0" y="44"/>
                    <a:pt x="9" y="78"/>
                  </a:cubicBezTo>
                  <a:cubicBezTo>
                    <a:pt x="18" y="111"/>
                    <a:pt x="52" y="131"/>
                    <a:pt x="86" y="122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1"/>
            <p:cNvSpPr>
              <a:spLocks/>
            </p:cNvSpPr>
            <p:nvPr/>
          </p:nvSpPr>
          <p:spPr bwMode="auto">
            <a:xfrm>
              <a:off x="8917383" y="5975135"/>
              <a:ext cx="155437" cy="236203"/>
            </a:xfrm>
            <a:custGeom>
              <a:avLst/>
              <a:gdLst>
                <a:gd name="T0" fmla="*/ 54 w 86"/>
                <a:gd name="T1" fmla="*/ 0 h 131"/>
                <a:gd name="T2" fmla="*/ 9 w 86"/>
                <a:gd name="T3" fmla="*/ 77 h 131"/>
                <a:gd name="T4" fmla="*/ 86 w 86"/>
                <a:gd name="T5" fmla="*/ 122 h 131"/>
                <a:gd name="T6" fmla="*/ 54 w 86"/>
                <a:gd name="T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131">
                  <a:moveTo>
                    <a:pt x="54" y="0"/>
                  </a:moveTo>
                  <a:cubicBezTo>
                    <a:pt x="20" y="9"/>
                    <a:pt x="0" y="44"/>
                    <a:pt x="9" y="77"/>
                  </a:cubicBezTo>
                  <a:cubicBezTo>
                    <a:pt x="18" y="111"/>
                    <a:pt x="52" y="131"/>
                    <a:pt x="86" y="122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2"/>
            <p:cNvSpPr>
              <a:spLocks/>
            </p:cNvSpPr>
            <p:nvPr/>
          </p:nvSpPr>
          <p:spPr bwMode="auto">
            <a:xfrm>
              <a:off x="8905191" y="5066896"/>
              <a:ext cx="154675" cy="236203"/>
            </a:xfrm>
            <a:custGeom>
              <a:avLst/>
              <a:gdLst>
                <a:gd name="T0" fmla="*/ 54 w 86"/>
                <a:gd name="T1" fmla="*/ 0 h 131"/>
                <a:gd name="T2" fmla="*/ 9 w 86"/>
                <a:gd name="T3" fmla="*/ 77 h 131"/>
                <a:gd name="T4" fmla="*/ 86 w 86"/>
                <a:gd name="T5" fmla="*/ 122 h 131"/>
                <a:gd name="T6" fmla="*/ 54 w 86"/>
                <a:gd name="T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131">
                  <a:moveTo>
                    <a:pt x="54" y="0"/>
                  </a:moveTo>
                  <a:cubicBezTo>
                    <a:pt x="20" y="9"/>
                    <a:pt x="0" y="44"/>
                    <a:pt x="9" y="77"/>
                  </a:cubicBezTo>
                  <a:cubicBezTo>
                    <a:pt x="18" y="111"/>
                    <a:pt x="52" y="131"/>
                    <a:pt x="86" y="122"/>
                  </a:cubicBezTo>
                  <a:lnTo>
                    <a:pt x="54" y="0"/>
                  </a:lnTo>
                  <a:close/>
                </a:path>
              </a:pathLst>
            </a:cu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3"/>
            <p:cNvSpPr>
              <a:spLocks/>
            </p:cNvSpPr>
            <p:nvPr/>
          </p:nvSpPr>
          <p:spPr bwMode="auto">
            <a:xfrm>
              <a:off x="8221727" y="5102707"/>
              <a:ext cx="778708" cy="304778"/>
            </a:xfrm>
            <a:custGeom>
              <a:avLst/>
              <a:gdLst>
                <a:gd name="T0" fmla="*/ 432 w 432"/>
                <a:gd name="T1" fmla="*/ 84 h 169"/>
                <a:gd name="T2" fmla="*/ 348 w 432"/>
                <a:gd name="T3" fmla="*/ 169 h 169"/>
                <a:gd name="T4" fmla="*/ 84 w 432"/>
                <a:gd name="T5" fmla="*/ 169 h 169"/>
                <a:gd name="T6" fmla="*/ 0 w 432"/>
                <a:gd name="T7" fmla="*/ 84 h 169"/>
                <a:gd name="T8" fmla="*/ 84 w 432"/>
                <a:gd name="T9" fmla="*/ 0 h 169"/>
                <a:gd name="T10" fmla="*/ 348 w 432"/>
                <a:gd name="T11" fmla="*/ 0 h 169"/>
                <a:gd name="T12" fmla="*/ 432 w 432"/>
                <a:gd name="T13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2" h="169">
                  <a:moveTo>
                    <a:pt x="432" y="84"/>
                  </a:moveTo>
                  <a:cubicBezTo>
                    <a:pt x="432" y="131"/>
                    <a:pt x="395" y="169"/>
                    <a:pt x="348" y="169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37" y="169"/>
                    <a:pt x="0" y="131"/>
                    <a:pt x="0" y="84"/>
                  </a:cubicBezTo>
                  <a:cubicBezTo>
                    <a:pt x="0" y="38"/>
                    <a:pt x="37" y="0"/>
                    <a:pt x="84" y="0"/>
                  </a:cubicBezTo>
                  <a:cubicBezTo>
                    <a:pt x="348" y="0"/>
                    <a:pt x="348" y="0"/>
                    <a:pt x="348" y="0"/>
                  </a:cubicBezTo>
                  <a:cubicBezTo>
                    <a:pt x="395" y="0"/>
                    <a:pt x="432" y="38"/>
                    <a:pt x="432" y="84"/>
                  </a:cubicBezTo>
                  <a:close/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4"/>
            <p:cNvSpPr>
              <a:spLocks/>
            </p:cNvSpPr>
            <p:nvPr/>
          </p:nvSpPr>
          <p:spPr bwMode="auto">
            <a:xfrm>
              <a:off x="8704800" y="5086707"/>
              <a:ext cx="531838" cy="566126"/>
            </a:xfrm>
            <a:custGeom>
              <a:avLst/>
              <a:gdLst>
                <a:gd name="T0" fmla="*/ 258 w 295"/>
                <a:gd name="T1" fmla="*/ 283 h 314"/>
                <a:gd name="T2" fmla="*/ 139 w 295"/>
                <a:gd name="T3" fmla="*/ 277 h 314"/>
                <a:gd name="T4" fmla="*/ 31 w 295"/>
                <a:gd name="T5" fmla="*/ 150 h 314"/>
                <a:gd name="T6" fmla="*/ 37 w 295"/>
                <a:gd name="T7" fmla="*/ 31 h 314"/>
                <a:gd name="T8" fmla="*/ 156 w 295"/>
                <a:gd name="T9" fmla="*/ 37 h 314"/>
                <a:gd name="T10" fmla="*/ 264 w 295"/>
                <a:gd name="T11" fmla="*/ 164 h 314"/>
                <a:gd name="T12" fmla="*/ 258 w 295"/>
                <a:gd name="T13" fmla="*/ 283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314">
                  <a:moveTo>
                    <a:pt x="258" y="283"/>
                  </a:moveTo>
                  <a:cubicBezTo>
                    <a:pt x="223" y="314"/>
                    <a:pt x="170" y="311"/>
                    <a:pt x="139" y="277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0" y="115"/>
                    <a:pt x="3" y="62"/>
                    <a:pt x="37" y="31"/>
                  </a:cubicBezTo>
                  <a:cubicBezTo>
                    <a:pt x="72" y="0"/>
                    <a:pt x="125" y="2"/>
                    <a:pt x="156" y="37"/>
                  </a:cubicBezTo>
                  <a:cubicBezTo>
                    <a:pt x="264" y="164"/>
                    <a:pt x="264" y="164"/>
                    <a:pt x="264" y="164"/>
                  </a:cubicBezTo>
                  <a:cubicBezTo>
                    <a:pt x="295" y="199"/>
                    <a:pt x="292" y="252"/>
                    <a:pt x="258" y="283"/>
                  </a:cubicBezTo>
                  <a:close/>
                </a:path>
              </a:pathLst>
            </a:custGeom>
            <a:solidFill>
              <a:srgbClr val="F0C49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5"/>
            <p:cNvSpPr>
              <a:spLocks/>
            </p:cNvSpPr>
            <p:nvPr/>
          </p:nvSpPr>
          <p:spPr bwMode="auto">
            <a:xfrm>
              <a:off x="8967671" y="5407485"/>
              <a:ext cx="225536" cy="191249"/>
            </a:xfrm>
            <a:custGeom>
              <a:avLst/>
              <a:gdLst>
                <a:gd name="T0" fmla="*/ 0 w 125"/>
                <a:gd name="T1" fmla="*/ 68 h 106"/>
                <a:gd name="T2" fmla="*/ 87 w 125"/>
                <a:gd name="T3" fmla="*/ 87 h 106"/>
                <a:gd name="T4" fmla="*/ 106 w 125"/>
                <a:gd name="T5" fmla="*/ 0 h 106"/>
                <a:gd name="T6" fmla="*/ 0 w 125"/>
                <a:gd name="T7" fmla="*/ 6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06">
                  <a:moveTo>
                    <a:pt x="0" y="68"/>
                  </a:moveTo>
                  <a:cubicBezTo>
                    <a:pt x="19" y="97"/>
                    <a:pt x="58" y="106"/>
                    <a:pt x="87" y="87"/>
                  </a:cubicBezTo>
                  <a:cubicBezTo>
                    <a:pt x="117" y="68"/>
                    <a:pt x="125" y="29"/>
                    <a:pt x="106" y="0"/>
                  </a:cubicBezTo>
                  <a:lnTo>
                    <a:pt x="0" y="68"/>
                  </a:lnTo>
                  <a:close/>
                </a:path>
              </a:pathLst>
            </a:custGeom>
            <a:solidFill>
              <a:srgbClr val="F9F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7" name="Group 2"/>
          <p:cNvGrpSpPr/>
          <p:nvPr/>
        </p:nvGrpSpPr>
        <p:grpSpPr>
          <a:xfrm>
            <a:off x="6888912" y="1945401"/>
            <a:ext cx="5070527" cy="3064013"/>
            <a:chOff x="6531732" y="1844629"/>
            <a:chExt cx="4807875" cy="2905297"/>
          </a:xfrm>
        </p:grpSpPr>
        <p:sp>
          <p:nvSpPr>
            <p:cNvPr id="118" name="Freeform 6"/>
            <p:cNvSpPr>
              <a:spLocks/>
            </p:cNvSpPr>
            <p:nvPr/>
          </p:nvSpPr>
          <p:spPr bwMode="auto">
            <a:xfrm>
              <a:off x="7025473" y="2246936"/>
              <a:ext cx="3795249" cy="1897244"/>
            </a:xfrm>
            <a:custGeom>
              <a:avLst/>
              <a:gdLst>
                <a:gd name="T0" fmla="*/ 2106 w 2106"/>
                <a:gd name="T1" fmla="*/ 1053 h 1053"/>
                <a:gd name="T2" fmla="*/ 1053 w 2106"/>
                <a:gd name="T3" fmla="*/ 0 h 1053"/>
                <a:gd name="T4" fmla="*/ 0 w 2106"/>
                <a:gd name="T5" fmla="*/ 1053 h 1053"/>
                <a:gd name="T6" fmla="*/ 24 w 2106"/>
                <a:gd name="T7" fmla="*/ 1053 h 1053"/>
                <a:gd name="T8" fmla="*/ 326 w 2106"/>
                <a:gd name="T9" fmla="*/ 325 h 1053"/>
                <a:gd name="T10" fmla="*/ 1053 w 2106"/>
                <a:gd name="T11" fmla="*/ 24 h 1053"/>
                <a:gd name="T12" fmla="*/ 1781 w 2106"/>
                <a:gd name="T13" fmla="*/ 325 h 1053"/>
                <a:gd name="T14" fmla="*/ 2082 w 2106"/>
                <a:gd name="T15" fmla="*/ 1053 h 1053"/>
                <a:gd name="T16" fmla="*/ 2106 w 2106"/>
                <a:gd name="T17" fmla="*/ 1053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06" h="1053">
                  <a:moveTo>
                    <a:pt x="2106" y="1053"/>
                  </a:moveTo>
                  <a:cubicBezTo>
                    <a:pt x="2106" y="471"/>
                    <a:pt x="1635" y="0"/>
                    <a:pt x="1053" y="0"/>
                  </a:cubicBezTo>
                  <a:cubicBezTo>
                    <a:pt x="472" y="0"/>
                    <a:pt x="0" y="471"/>
                    <a:pt x="0" y="1053"/>
                  </a:cubicBezTo>
                  <a:cubicBezTo>
                    <a:pt x="24" y="1053"/>
                    <a:pt x="24" y="1053"/>
                    <a:pt x="24" y="1053"/>
                  </a:cubicBezTo>
                  <a:cubicBezTo>
                    <a:pt x="24" y="769"/>
                    <a:pt x="140" y="512"/>
                    <a:pt x="326" y="325"/>
                  </a:cubicBezTo>
                  <a:cubicBezTo>
                    <a:pt x="512" y="139"/>
                    <a:pt x="769" y="24"/>
                    <a:pt x="1053" y="24"/>
                  </a:cubicBezTo>
                  <a:cubicBezTo>
                    <a:pt x="1337" y="24"/>
                    <a:pt x="1595" y="139"/>
                    <a:pt x="1781" y="325"/>
                  </a:cubicBezTo>
                  <a:cubicBezTo>
                    <a:pt x="1967" y="512"/>
                    <a:pt x="2082" y="769"/>
                    <a:pt x="2082" y="1053"/>
                  </a:cubicBezTo>
                  <a:lnTo>
                    <a:pt x="2106" y="105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7"/>
            <p:cNvSpPr>
              <a:spLocks/>
            </p:cNvSpPr>
            <p:nvPr/>
          </p:nvSpPr>
          <p:spPr bwMode="auto">
            <a:xfrm>
              <a:off x="7218245" y="2392468"/>
              <a:ext cx="3411229" cy="1623705"/>
            </a:xfrm>
            <a:custGeom>
              <a:avLst/>
              <a:gdLst>
                <a:gd name="T0" fmla="*/ 1893 w 1893"/>
                <a:gd name="T1" fmla="*/ 901 h 901"/>
                <a:gd name="T2" fmla="*/ 946 w 1893"/>
                <a:gd name="T3" fmla="*/ 0 h 901"/>
                <a:gd name="T4" fmla="*/ 0 w 1893"/>
                <a:gd name="T5" fmla="*/ 901 h 901"/>
                <a:gd name="T6" fmla="*/ 4 w 1893"/>
                <a:gd name="T7" fmla="*/ 901 h 901"/>
                <a:gd name="T8" fmla="*/ 289 w 1893"/>
                <a:gd name="T9" fmla="*/ 267 h 901"/>
                <a:gd name="T10" fmla="*/ 946 w 1893"/>
                <a:gd name="T11" fmla="*/ 4 h 901"/>
                <a:gd name="T12" fmla="*/ 1603 w 1893"/>
                <a:gd name="T13" fmla="*/ 267 h 901"/>
                <a:gd name="T14" fmla="*/ 1889 w 1893"/>
                <a:gd name="T15" fmla="*/ 901 h 901"/>
                <a:gd name="T16" fmla="*/ 1893 w 1893"/>
                <a:gd name="T17" fmla="*/ 901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93" h="901">
                  <a:moveTo>
                    <a:pt x="1893" y="901"/>
                  </a:moveTo>
                  <a:cubicBezTo>
                    <a:pt x="1892" y="403"/>
                    <a:pt x="1444" y="0"/>
                    <a:pt x="946" y="0"/>
                  </a:cubicBezTo>
                  <a:cubicBezTo>
                    <a:pt x="449" y="0"/>
                    <a:pt x="0" y="403"/>
                    <a:pt x="0" y="901"/>
                  </a:cubicBezTo>
                  <a:cubicBezTo>
                    <a:pt x="4" y="901"/>
                    <a:pt x="4" y="901"/>
                    <a:pt x="4" y="901"/>
                  </a:cubicBezTo>
                  <a:cubicBezTo>
                    <a:pt x="4" y="653"/>
                    <a:pt x="116" y="429"/>
                    <a:pt x="289" y="267"/>
                  </a:cubicBezTo>
                  <a:cubicBezTo>
                    <a:pt x="463" y="104"/>
                    <a:pt x="699" y="4"/>
                    <a:pt x="946" y="4"/>
                  </a:cubicBezTo>
                  <a:cubicBezTo>
                    <a:pt x="1194" y="4"/>
                    <a:pt x="1430" y="104"/>
                    <a:pt x="1603" y="267"/>
                  </a:cubicBezTo>
                  <a:cubicBezTo>
                    <a:pt x="1777" y="429"/>
                    <a:pt x="1889" y="653"/>
                    <a:pt x="1889" y="901"/>
                  </a:cubicBezTo>
                  <a:lnTo>
                    <a:pt x="1893" y="90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8"/>
            <p:cNvSpPr>
              <a:spLocks noEditPoints="1"/>
            </p:cNvSpPr>
            <p:nvPr/>
          </p:nvSpPr>
          <p:spPr bwMode="auto">
            <a:xfrm>
              <a:off x="6859368" y="2117405"/>
              <a:ext cx="4128982" cy="2173069"/>
            </a:xfrm>
            <a:custGeom>
              <a:avLst/>
              <a:gdLst>
                <a:gd name="T0" fmla="*/ 6 w 2291"/>
                <a:gd name="T1" fmla="*/ 1165 h 1206"/>
                <a:gd name="T2" fmla="*/ 6 w 2291"/>
                <a:gd name="T3" fmla="*/ 1080 h 1206"/>
                <a:gd name="T4" fmla="*/ 16 w 2291"/>
                <a:gd name="T5" fmla="*/ 1033 h 1206"/>
                <a:gd name="T6" fmla="*/ 20 w 2291"/>
                <a:gd name="T7" fmla="*/ 973 h 1206"/>
                <a:gd name="T8" fmla="*/ 32 w 2291"/>
                <a:gd name="T9" fmla="*/ 914 h 1206"/>
                <a:gd name="T10" fmla="*/ 51 w 2291"/>
                <a:gd name="T11" fmla="*/ 857 h 1206"/>
                <a:gd name="T12" fmla="*/ 71 w 2291"/>
                <a:gd name="T13" fmla="*/ 776 h 1206"/>
                <a:gd name="T14" fmla="*/ 93 w 2291"/>
                <a:gd name="T15" fmla="*/ 732 h 1206"/>
                <a:gd name="T16" fmla="*/ 111 w 2291"/>
                <a:gd name="T17" fmla="*/ 675 h 1206"/>
                <a:gd name="T18" fmla="*/ 137 w 2291"/>
                <a:gd name="T19" fmla="*/ 621 h 1206"/>
                <a:gd name="T20" fmla="*/ 170 w 2291"/>
                <a:gd name="T21" fmla="*/ 570 h 1206"/>
                <a:gd name="T22" fmla="*/ 210 w 2291"/>
                <a:gd name="T23" fmla="*/ 496 h 1206"/>
                <a:gd name="T24" fmla="*/ 241 w 2291"/>
                <a:gd name="T25" fmla="*/ 460 h 1206"/>
                <a:gd name="T26" fmla="*/ 274 w 2291"/>
                <a:gd name="T27" fmla="*/ 410 h 1206"/>
                <a:gd name="T28" fmla="*/ 313 w 2291"/>
                <a:gd name="T29" fmla="*/ 364 h 1206"/>
                <a:gd name="T30" fmla="*/ 358 w 2291"/>
                <a:gd name="T31" fmla="*/ 325 h 1206"/>
                <a:gd name="T32" fmla="*/ 416 w 2291"/>
                <a:gd name="T33" fmla="*/ 264 h 1206"/>
                <a:gd name="T34" fmla="*/ 457 w 2291"/>
                <a:gd name="T35" fmla="*/ 238 h 1206"/>
                <a:gd name="T36" fmla="*/ 502 w 2291"/>
                <a:gd name="T37" fmla="*/ 198 h 1206"/>
                <a:gd name="T38" fmla="*/ 552 w 2291"/>
                <a:gd name="T39" fmla="*/ 165 h 1206"/>
                <a:gd name="T40" fmla="*/ 607 w 2291"/>
                <a:gd name="T41" fmla="*/ 139 h 1206"/>
                <a:gd name="T42" fmla="*/ 680 w 2291"/>
                <a:gd name="T43" fmla="*/ 97 h 1206"/>
                <a:gd name="T44" fmla="*/ 727 w 2291"/>
                <a:gd name="T45" fmla="*/ 84 h 1206"/>
                <a:gd name="T46" fmla="*/ 781 w 2291"/>
                <a:gd name="T47" fmla="*/ 58 h 1206"/>
                <a:gd name="T48" fmla="*/ 839 w 2291"/>
                <a:gd name="T49" fmla="*/ 41 h 1206"/>
                <a:gd name="T50" fmla="*/ 898 w 2291"/>
                <a:gd name="T51" fmla="*/ 32 h 1206"/>
                <a:gd name="T52" fmla="*/ 980 w 2291"/>
                <a:gd name="T53" fmla="*/ 12 h 1206"/>
                <a:gd name="T54" fmla="*/ 1028 w 2291"/>
                <a:gd name="T55" fmla="*/ 11 h 1206"/>
                <a:gd name="T56" fmla="*/ 1088 w 2291"/>
                <a:gd name="T57" fmla="*/ 2 h 1206"/>
                <a:gd name="T58" fmla="*/ 1145 w 2291"/>
                <a:gd name="T59" fmla="*/ 6 h 1206"/>
                <a:gd name="T60" fmla="*/ 1220 w 2291"/>
                <a:gd name="T61" fmla="*/ 3 h 1206"/>
                <a:gd name="T62" fmla="*/ 1267 w 2291"/>
                <a:gd name="T63" fmla="*/ 12 h 1206"/>
                <a:gd name="T64" fmla="*/ 1327 w 2291"/>
                <a:gd name="T65" fmla="*/ 14 h 1206"/>
                <a:gd name="T66" fmla="*/ 1387 w 2291"/>
                <a:gd name="T67" fmla="*/ 25 h 1206"/>
                <a:gd name="T68" fmla="*/ 1444 w 2291"/>
                <a:gd name="T69" fmla="*/ 44 h 1206"/>
                <a:gd name="T70" fmla="*/ 1525 w 2291"/>
                <a:gd name="T71" fmla="*/ 64 h 1206"/>
                <a:gd name="T72" fmla="*/ 1569 w 2291"/>
                <a:gd name="T73" fmla="*/ 85 h 1206"/>
                <a:gd name="T74" fmla="*/ 1626 w 2291"/>
                <a:gd name="T75" fmla="*/ 104 h 1206"/>
                <a:gd name="T76" fmla="*/ 1680 w 2291"/>
                <a:gd name="T77" fmla="*/ 131 h 1206"/>
                <a:gd name="T78" fmla="*/ 1729 w 2291"/>
                <a:gd name="T79" fmla="*/ 165 h 1206"/>
                <a:gd name="T80" fmla="*/ 1802 w 2291"/>
                <a:gd name="T81" fmla="*/ 207 h 1206"/>
                <a:gd name="T82" fmla="*/ 1837 w 2291"/>
                <a:gd name="T83" fmla="*/ 240 h 1206"/>
                <a:gd name="T84" fmla="*/ 1886 w 2291"/>
                <a:gd name="T85" fmla="*/ 274 h 1206"/>
                <a:gd name="T86" fmla="*/ 1930 w 2291"/>
                <a:gd name="T87" fmla="*/ 315 h 1206"/>
                <a:gd name="T88" fmla="*/ 1968 w 2291"/>
                <a:gd name="T89" fmla="*/ 362 h 1206"/>
                <a:gd name="T90" fmla="*/ 2027 w 2291"/>
                <a:gd name="T91" fmla="*/ 422 h 1206"/>
                <a:gd name="T92" fmla="*/ 2052 w 2291"/>
                <a:gd name="T93" fmla="*/ 464 h 1206"/>
                <a:gd name="T94" fmla="*/ 2090 w 2291"/>
                <a:gd name="T95" fmla="*/ 511 h 1206"/>
                <a:gd name="T96" fmla="*/ 2122 w 2291"/>
                <a:gd name="T97" fmla="*/ 562 h 1206"/>
                <a:gd name="T98" fmla="*/ 2146 w 2291"/>
                <a:gd name="T99" fmla="*/ 617 h 1206"/>
                <a:gd name="T100" fmla="*/ 2187 w 2291"/>
                <a:gd name="T101" fmla="*/ 691 h 1206"/>
                <a:gd name="T102" fmla="*/ 2200 w 2291"/>
                <a:gd name="T103" fmla="*/ 737 h 1206"/>
                <a:gd name="T104" fmla="*/ 2225 w 2291"/>
                <a:gd name="T105" fmla="*/ 792 h 1206"/>
                <a:gd name="T106" fmla="*/ 2243 w 2291"/>
                <a:gd name="T107" fmla="*/ 850 h 1206"/>
                <a:gd name="T108" fmla="*/ 2252 w 2291"/>
                <a:gd name="T109" fmla="*/ 909 h 1206"/>
                <a:gd name="T110" fmla="*/ 2274 w 2291"/>
                <a:gd name="T111" fmla="*/ 991 h 1206"/>
                <a:gd name="T112" fmla="*/ 2275 w 2291"/>
                <a:gd name="T113" fmla="*/ 1039 h 1206"/>
                <a:gd name="T114" fmla="*/ 2287 w 2291"/>
                <a:gd name="T115" fmla="*/ 1098 h 1206"/>
                <a:gd name="T116" fmla="*/ 2290 w 2291"/>
                <a:gd name="T117" fmla="*/ 1158 h 1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91" h="1206">
                  <a:moveTo>
                    <a:pt x="0" y="1200"/>
                  </a:moveTo>
                  <a:cubicBezTo>
                    <a:pt x="0" y="1202"/>
                    <a:pt x="0" y="1204"/>
                    <a:pt x="0" y="1206"/>
                  </a:cubicBezTo>
                  <a:cubicBezTo>
                    <a:pt x="5" y="1206"/>
                    <a:pt x="5" y="1206"/>
                    <a:pt x="5" y="1206"/>
                  </a:cubicBezTo>
                  <a:cubicBezTo>
                    <a:pt x="5" y="1204"/>
                    <a:pt x="5" y="1202"/>
                    <a:pt x="5" y="1201"/>
                  </a:cubicBezTo>
                  <a:lnTo>
                    <a:pt x="0" y="1200"/>
                  </a:lnTo>
                  <a:close/>
                  <a:moveTo>
                    <a:pt x="0" y="1176"/>
                  </a:moveTo>
                  <a:cubicBezTo>
                    <a:pt x="0" y="1180"/>
                    <a:pt x="0" y="1184"/>
                    <a:pt x="0" y="1188"/>
                  </a:cubicBezTo>
                  <a:cubicBezTo>
                    <a:pt x="5" y="1189"/>
                    <a:pt x="5" y="1189"/>
                    <a:pt x="5" y="1189"/>
                  </a:cubicBezTo>
                  <a:cubicBezTo>
                    <a:pt x="5" y="1185"/>
                    <a:pt x="5" y="1181"/>
                    <a:pt x="5" y="1177"/>
                  </a:cubicBezTo>
                  <a:lnTo>
                    <a:pt x="0" y="1176"/>
                  </a:lnTo>
                  <a:close/>
                  <a:moveTo>
                    <a:pt x="1" y="1152"/>
                  </a:moveTo>
                  <a:cubicBezTo>
                    <a:pt x="1" y="1156"/>
                    <a:pt x="1" y="1160"/>
                    <a:pt x="0" y="1164"/>
                  </a:cubicBezTo>
                  <a:cubicBezTo>
                    <a:pt x="6" y="1165"/>
                    <a:pt x="6" y="1165"/>
                    <a:pt x="6" y="1165"/>
                  </a:cubicBezTo>
                  <a:cubicBezTo>
                    <a:pt x="6" y="1161"/>
                    <a:pt x="6" y="1157"/>
                    <a:pt x="6" y="1153"/>
                  </a:cubicBezTo>
                  <a:cubicBezTo>
                    <a:pt x="1" y="1152"/>
                    <a:pt x="1" y="1152"/>
                    <a:pt x="1" y="1152"/>
                  </a:cubicBezTo>
                  <a:close/>
                  <a:moveTo>
                    <a:pt x="2" y="1128"/>
                  </a:moveTo>
                  <a:cubicBezTo>
                    <a:pt x="2" y="1132"/>
                    <a:pt x="2" y="1136"/>
                    <a:pt x="1" y="1140"/>
                  </a:cubicBezTo>
                  <a:cubicBezTo>
                    <a:pt x="7" y="1141"/>
                    <a:pt x="7" y="1141"/>
                    <a:pt x="7" y="1141"/>
                  </a:cubicBezTo>
                  <a:cubicBezTo>
                    <a:pt x="7" y="1137"/>
                    <a:pt x="7" y="1133"/>
                    <a:pt x="7" y="1129"/>
                  </a:cubicBezTo>
                  <a:lnTo>
                    <a:pt x="2" y="1128"/>
                  </a:lnTo>
                  <a:close/>
                  <a:moveTo>
                    <a:pt x="4" y="1104"/>
                  </a:moveTo>
                  <a:cubicBezTo>
                    <a:pt x="3" y="1108"/>
                    <a:pt x="3" y="1112"/>
                    <a:pt x="3" y="1116"/>
                  </a:cubicBezTo>
                  <a:cubicBezTo>
                    <a:pt x="8" y="1117"/>
                    <a:pt x="8" y="1117"/>
                    <a:pt x="8" y="1117"/>
                  </a:cubicBezTo>
                  <a:cubicBezTo>
                    <a:pt x="8" y="1113"/>
                    <a:pt x="9" y="1109"/>
                    <a:pt x="9" y="1105"/>
                  </a:cubicBezTo>
                  <a:lnTo>
                    <a:pt x="4" y="1104"/>
                  </a:lnTo>
                  <a:close/>
                  <a:moveTo>
                    <a:pt x="6" y="1080"/>
                  </a:moveTo>
                  <a:cubicBezTo>
                    <a:pt x="5" y="1084"/>
                    <a:pt x="5" y="1088"/>
                    <a:pt x="5" y="1092"/>
                  </a:cubicBezTo>
                  <a:cubicBezTo>
                    <a:pt x="10" y="1093"/>
                    <a:pt x="10" y="1093"/>
                    <a:pt x="10" y="1093"/>
                  </a:cubicBezTo>
                  <a:cubicBezTo>
                    <a:pt x="10" y="1089"/>
                    <a:pt x="11" y="1085"/>
                    <a:pt x="11" y="1081"/>
                  </a:cubicBezTo>
                  <a:lnTo>
                    <a:pt x="6" y="1080"/>
                  </a:lnTo>
                  <a:close/>
                  <a:moveTo>
                    <a:pt x="8" y="1057"/>
                  </a:moveTo>
                  <a:cubicBezTo>
                    <a:pt x="8" y="1061"/>
                    <a:pt x="7" y="1065"/>
                    <a:pt x="7" y="1069"/>
                  </a:cubicBezTo>
                  <a:cubicBezTo>
                    <a:pt x="12" y="1069"/>
                    <a:pt x="12" y="1069"/>
                    <a:pt x="12" y="1069"/>
                  </a:cubicBezTo>
                  <a:cubicBezTo>
                    <a:pt x="12" y="1065"/>
                    <a:pt x="13" y="1061"/>
                    <a:pt x="13" y="1057"/>
                  </a:cubicBezTo>
                  <a:lnTo>
                    <a:pt x="8" y="1057"/>
                  </a:lnTo>
                  <a:close/>
                  <a:moveTo>
                    <a:pt x="11" y="1033"/>
                  </a:moveTo>
                  <a:cubicBezTo>
                    <a:pt x="10" y="1037"/>
                    <a:pt x="10" y="1041"/>
                    <a:pt x="9" y="1045"/>
                  </a:cubicBezTo>
                  <a:cubicBezTo>
                    <a:pt x="15" y="1045"/>
                    <a:pt x="15" y="1045"/>
                    <a:pt x="15" y="1045"/>
                  </a:cubicBezTo>
                  <a:cubicBezTo>
                    <a:pt x="15" y="1041"/>
                    <a:pt x="16" y="1037"/>
                    <a:pt x="16" y="1033"/>
                  </a:cubicBezTo>
                  <a:lnTo>
                    <a:pt x="11" y="1033"/>
                  </a:lnTo>
                  <a:close/>
                  <a:moveTo>
                    <a:pt x="14" y="1009"/>
                  </a:moveTo>
                  <a:cubicBezTo>
                    <a:pt x="14" y="1013"/>
                    <a:pt x="13" y="1017"/>
                    <a:pt x="12" y="1021"/>
                  </a:cubicBezTo>
                  <a:cubicBezTo>
                    <a:pt x="18" y="1022"/>
                    <a:pt x="18" y="1022"/>
                    <a:pt x="18" y="1022"/>
                  </a:cubicBezTo>
                  <a:cubicBezTo>
                    <a:pt x="18" y="1018"/>
                    <a:pt x="19" y="1014"/>
                    <a:pt x="19" y="1010"/>
                  </a:cubicBezTo>
                  <a:lnTo>
                    <a:pt x="14" y="1009"/>
                  </a:lnTo>
                  <a:close/>
                  <a:moveTo>
                    <a:pt x="18" y="985"/>
                  </a:moveTo>
                  <a:cubicBezTo>
                    <a:pt x="17" y="989"/>
                    <a:pt x="17" y="993"/>
                    <a:pt x="16" y="997"/>
                  </a:cubicBezTo>
                  <a:cubicBezTo>
                    <a:pt x="21" y="998"/>
                    <a:pt x="21" y="998"/>
                    <a:pt x="21" y="998"/>
                  </a:cubicBezTo>
                  <a:cubicBezTo>
                    <a:pt x="22" y="994"/>
                    <a:pt x="22" y="990"/>
                    <a:pt x="23" y="986"/>
                  </a:cubicBezTo>
                  <a:lnTo>
                    <a:pt x="18" y="985"/>
                  </a:lnTo>
                  <a:close/>
                  <a:moveTo>
                    <a:pt x="22" y="961"/>
                  </a:moveTo>
                  <a:cubicBezTo>
                    <a:pt x="21" y="965"/>
                    <a:pt x="21" y="969"/>
                    <a:pt x="20" y="973"/>
                  </a:cubicBezTo>
                  <a:cubicBezTo>
                    <a:pt x="25" y="974"/>
                    <a:pt x="25" y="974"/>
                    <a:pt x="25" y="974"/>
                  </a:cubicBezTo>
                  <a:cubicBezTo>
                    <a:pt x="26" y="970"/>
                    <a:pt x="27" y="966"/>
                    <a:pt x="27" y="962"/>
                  </a:cubicBezTo>
                  <a:lnTo>
                    <a:pt x="22" y="961"/>
                  </a:lnTo>
                  <a:close/>
                  <a:moveTo>
                    <a:pt x="27" y="938"/>
                  </a:moveTo>
                  <a:cubicBezTo>
                    <a:pt x="26" y="942"/>
                    <a:pt x="25" y="946"/>
                    <a:pt x="24" y="950"/>
                  </a:cubicBezTo>
                  <a:cubicBezTo>
                    <a:pt x="30" y="951"/>
                    <a:pt x="30" y="951"/>
                    <a:pt x="30" y="951"/>
                  </a:cubicBezTo>
                  <a:cubicBezTo>
                    <a:pt x="30" y="947"/>
                    <a:pt x="31" y="943"/>
                    <a:pt x="32" y="939"/>
                  </a:cubicBezTo>
                  <a:lnTo>
                    <a:pt x="27" y="938"/>
                  </a:lnTo>
                  <a:close/>
                  <a:moveTo>
                    <a:pt x="32" y="914"/>
                  </a:moveTo>
                  <a:cubicBezTo>
                    <a:pt x="31" y="918"/>
                    <a:pt x="30" y="922"/>
                    <a:pt x="29" y="926"/>
                  </a:cubicBezTo>
                  <a:cubicBezTo>
                    <a:pt x="34" y="927"/>
                    <a:pt x="34" y="927"/>
                    <a:pt x="34" y="927"/>
                  </a:cubicBezTo>
                  <a:cubicBezTo>
                    <a:pt x="35" y="923"/>
                    <a:pt x="36" y="919"/>
                    <a:pt x="37" y="915"/>
                  </a:cubicBezTo>
                  <a:lnTo>
                    <a:pt x="32" y="914"/>
                  </a:lnTo>
                  <a:close/>
                  <a:moveTo>
                    <a:pt x="37" y="891"/>
                  </a:moveTo>
                  <a:cubicBezTo>
                    <a:pt x="36" y="895"/>
                    <a:pt x="35" y="899"/>
                    <a:pt x="34" y="903"/>
                  </a:cubicBezTo>
                  <a:cubicBezTo>
                    <a:pt x="40" y="904"/>
                    <a:pt x="40" y="904"/>
                    <a:pt x="40" y="904"/>
                  </a:cubicBezTo>
                  <a:cubicBezTo>
                    <a:pt x="40" y="900"/>
                    <a:pt x="41" y="896"/>
                    <a:pt x="42" y="892"/>
                  </a:cubicBezTo>
                  <a:lnTo>
                    <a:pt x="37" y="891"/>
                  </a:lnTo>
                  <a:close/>
                  <a:moveTo>
                    <a:pt x="43" y="868"/>
                  </a:moveTo>
                  <a:cubicBezTo>
                    <a:pt x="42" y="871"/>
                    <a:pt x="41" y="875"/>
                    <a:pt x="40" y="879"/>
                  </a:cubicBezTo>
                  <a:cubicBezTo>
                    <a:pt x="45" y="881"/>
                    <a:pt x="45" y="881"/>
                    <a:pt x="45" y="881"/>
                  </a:cubicBezTo>
                  <a:cubicBezTo>
                    <a:pt x="46" y="877"/>
                    <a:pt x="47" y="873"/>
                    <a:pt x="48" y="869"/>
                  </a:cubicBezTo>
                  <a:lnTo>
                    <a:pt x="43" y="868"/>
                  </a:lnTo>
                  <a:close/>
                  <a:moveTo>
                    <a:pt x="49" y="844"/>
                  </a:moveTo>
                  <a:cubicBezTo>
                    <a:pt x="48" y="848"/>
                    <a:pt x="47" y="852"/>
                    <a:pt x="46" y="856"/>
                  </a:cubicBezTo>
                  <a:cubicBezTo>
                    <a:pt x="51" y="857"/>
                    <a:pt x="51" y="857"/>
                    <a:pt x="51" y="857"/>
                  </a:cubicBezTo>
                  <a:cubicBezTo>
                    <a:pt x="52" y="854"/>
                    <a:pt x="53" y="850"/>
                    <a:pt x="54" y="846"/>
                  </a:cubicBezTo>
                  <a:lnTo>
                    <a:pt x="49" y="844"/>
                  </a:lnTo>
                  <a:close/>
                  <a:moveTo>
                    <a:pt x="56" y="821"/>
                  </a:moveTo>
                  <a:cubicBezTo>
                    <a:pt x="55" y="825"/>
                    <a:pt x="54" y="829"/>
                    <a:pt x="53" y="833"/>
                  </a:cubicBezTo>
                  <a:cubicBezTo>
                    <a:pt x="58" y="834"/>
                    <a:pt x="58" y="834"/>
                    <a:pt x="58" y="834"/>
                  </a:cubicBezTo>
                  <a:cubicBezTo>
                    <a:pt x="59" y="831"/>
                    <a:pt x="60" y="827"/>
                    <a:pt x="61" y="823"/>
                  </a:cubicBezTo>
                  <a:lnTo>
                    <a:pt x="56" y="821"/>
                  </a:lnTo>
                  <a:close/>
                  <a:moveTo>
                    <a:pt x="63" y="798"/>
                  </a:moveTo>
                  <a:cubicBezTo>
                    <a:pt x="62" y="802"/>
                    <a:pt x="61" y="806"/>
                    <a:pt x="60" y="810"/>
                  </a:cubicBezTo>
                  <a:cubicBezTo>
                    <a:pt x="65" y="811"/>
                    <a:pt x="65" y="811"/>
                    <a:pt x="65" y="811"/>
                  </a:cubicBezTo>
                  <a:cubicBezTo>
                    <a:pt x="66" y="808"/>
                    <a:pt x="67" y="804"/>
                    <a:pt x="68" y="800"/>
                  </a:cubicBezTo>
                  <a:cubicBezTo>
                    <a:pt x="63" y="798"/>
                    <a:pt x="63" y="798"/>
                    <a:pt x="63" y="798"/>
                  </a:cubicBezTo>
                  <a:close/>
                  <a:moveTo>
                    <a:pt x="71" y="776"/>
                  </a:moveTo>
                  <a:cubicBezTo>
                    <a:pt x="70" y="779"/>
                    <a:pt x="68" y="783"/>
                    <a:pt x="67" y="787"/>
                  </a:cubicBezTo>
                  <a:cubicBezTo>
                    <a:pt x="72" y="789"/>
                    <a:pt x="72" y="789"/>
                    <a:pt x="72" y="789"/>
                  </a:cubicBezTo>
                  <a:cubicBezTo>
                    <a:pt x="73" y="785"/>
                    <a:pt x="75" y="781"/>
                    <a:pt x="76" y="777"/>
                  </a:cubicBezTo>
                  <a:lnTo>
                    <a:pt x="71" y="776"/>
                  </a:lnTo>
                  <a:close/>
                  <a:moveTo>
                    <a:pt x="79" y="753"/>
                  </a:moveTo>
                  <a:cubicBezTo>
                    <a:pt x="78" y="757"/>
                    <a:pt x="76" y="760"/>
                    <a:pt x="75" y="764"/>
                  </a:cubicBezTo>
                  <a:cubicBezTo>
                    <a:pt x="80" y="766"/>
                    <a:pt x="80" y="766"/>
                    <a:pt x="80" y="766"/>
                  </a:cubicBezTo>
                  <a:cubicBezTo>
                    <a:pt x="81" y="762"/>
                    <a:pt x="83" y="759"/>
                    <a:pt x="84" y="755"/>
                  </a:cubicBezTo>
                  <a:lnTo>
                    <a:pt x="79" y="753"/>
                  </a:lnTo>
                  <a:close/>
                  <a:moveTo>
                    <a:pt x="88" y="730"/>
                  </a:moveTo>
                  <a:cubicBezTo>
                    <a:pt x="86" y="734"/>
                    <a:pt x="85" y="738"/>
                    <a:pt x="83" y="742"/>
                  </a:cubicBezTo>
                  <a:cubicBezTo>
                    <a:pt x="88" y="744"/>
                    <a:pt x="88" y="744"/>
                    <a:pt x="88" y="744"/>
                  </a:cubicBezTo>
                  <a:cubicBezTo>
                    <a:pt x="90" y="740"/>
                    <a:pt x="91" y="736"/>
                    <a:pt x="93" y="732"/>
                  </a:cubicBezTo>
                  <a:lnTo>
                    <a:pt x="88" y="730"/>
                  </a:lnTo>
                  <a:close/>
                  <a:moveTo>
                    <a:pt x="97" y="708"/>
                  </a:moveTo>
                  <a:cubicBezTo>
                    <a:pt x="95" y="712"/>
                    <a:pt x="94" y="716"/>
                    <a:pt x="92" y="719"/>
                  </a:cubicBezTo>
                  <a:cubicBezTo>
                    <a:pt x="97" y="721"/>
                    <a:pt x="97" y="721"/>
                    <a:pt x="97" y="721"/>
                  </a:cubicBezTo>
                  <a:cubicBezTo>
                    <a:pt x="98" y="718"/>
                    <a:pt x="100" y="714"/>
                    <a:pt x="101" y="710"/>
                  </a:cubicBezTo>
                  <a:lnTo>
                    <a:pt x="97" y="708"/>
                  </a:lnTo>
                  <a:close/>
                  <a:moveTo>
                    <a:pt x="106" y="686"/>
                  </a:moveTo>
                  <a:cubicBezTo>
                    <a:pt x="104" y="690"/>
                    <a:pt x="103" y="693"/>
                    <a:pt x="101" y="697"/>
                  </a:cubicBezTo>
                  <a:cubicBezTo>
                    <a:pt x="106" y="699"/>
                    <a:pt x="106" y="699"/>
                    <a:pt x="106" y="699"/>
                  </a:cubicBezTo>
                  <a:cubicBezTo>
                    <a:pt x="108" y="695"/>
                    <a:pt x="109" y="692"/>
                    <a:pt x="111" y="688"/>
                  </a:cubicBezTo>
                  <a:lnTo>
                    <a:pt x="106" y="686"/>
                  </a:lnTo>
                  <a:close/>
                  <a:moveTo>
                    <a:pt x="116" y="664"/>
                  </a:moveTo>
                  <a:cubicBezTo>
                    <a:pt x="114" y="668"/>
                    <a:pt x="112" y="671"/>
                    <a:pt x="111" y="675"/>
                  </a:cubicBezTo>
                  <a:cubicBezTo>
                    <a:pt x="116" y="677"/>
                    <a:pt x="116" y="677"/>
                    <a:pt x="116" y="677"/>
                  </a:cubicBezTo>
                  <a:cubicBezTo>
                    <a:pt x="117" y="674"/>
                    <a:pt x="119" y="670"/>
                    <a:pt x="121" y="666"/>
                  </a:cubicBezTo>
                  <a:cubicBezTo>
                    <a:pt x="116" y="664"/>
                    <a:pt x="116" y="664"/>
                    <a:pt x="116" y="664"/>
                  </a:cubicBezTo>
                  <a:close/>
                  <a:moveTo>
                    <a:pt x="126" y="642"/>
                  </a:moveTo>
                  <a:cubicBezTo>
                    <a:pt x="124" y="646"/>
                    <a:pt x="123" y="649"/>
                    <a:pt x="121" y="653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27" y="652"/>
                    <a:pt x="129" y="648"/>
                    <a:pt x="131" y="645"/>
                  </a:cubicBezTo>
                  <a:lnTo>
                    <a:pt x="126" y="642"/>
                  </a:lnTo>
                  <a:close/>
                  <a:moveTo>
                    <a:pt x="137" y="621"/>
                  </a:moveTo>
                  <a:cubicBezTo>
                    <a:pt x="135" y="624"/>
                    <a:pt x="133" y="628"/>
                    <a:pt x="131" y="631"/>
                  </a:cubicBezTo>
                  <a:cubicBezTo>
                    <a:pt x="136" y="634"/>
                    <a:pt x="136" y="634"/>
                    <a:pt x="136" y="634"/>
                  </a:cubicBezTo>
                  <a:cubicBezTo>
                    <a:pt x="138" y="630"/>
                    <a:pt x="140" y="627"/>
                    <a:pt x="141" y="623"/>
                  </a:cubicBezTo>
                  <a:lnTo>
                    <a:pt x="137" y="621"/>
                  </a:lnTo>
                  <a:close/>
                  <a:moveTo>
                    <a:pt x="148" y="599"/>
                  </a:moveTo>
                  <a:cubicBezTo>
                    <a:pt x="146" y="603"/>
                    <a:pt x="144" y="606"/>
                    <a:pt x="142" y="610"/>
                  </a:cubicBezTo>
                  <a:cubicBezTo>
                    <a:pt x="147" y="612"/>
                    <a:pt x="147" y="612"/>
                    <a:pt x="147" y="612"/>
                  </a:cubicBezTo>
                  <a:cubicBezTo>
                    <a:pt x="149" y="609"/>
                    <a:pt x="151" y="605"/>
                    <a:pt x="153" y="602"/>
                  </a:cubicBezTo>
                  <a:lnTo>
                    <a:pt x="148" y="599"/>
                  </a:lnTo>
                  <a:close/>
                  <a:moveTo>
                    <a:pt x="159" y="578"/>
                  </a:moveTo>
                  <a:cubicBezTo>
                    <a:pt x="157" y="582"/>
                    <a:pt x="155" y="585"/>
                    <a:pt x="153" y="589"/>
                  </a:cubicBezTo>
                  <a:cubicBezTo>
                    <a:pt x="158" y="591"/>
                    <a:pt x="158" y="591"/>
                    <a:pt x="158" y="591"/>
                  </a:cubicBezTo>
                  <a:cubicBezTo>
                    <a:pt x="160" y="588"/>
                    <a:pt x="162" y="584"/>
                    <a:pt x="164" y="581"/>
                  </a:cubicBezTo>
                  <a:lnTo>
                    <a:pt x="159" y="578"/>
                  </a:lnTo>
                  <a:close/>
                  <a:moveTo>
                    <a:pt x="171" y="557"/>
                  </a:moveTo>
                  <a:cubicBezTo>
                    <a:pt x="169" y="561"/>
                    <a:pt x="167" y="564"/>
                    <a:pt x="165" y="568"/>
                  </a:cubicBezTo>
                  <a:cubicBezTo>
                    <a:pt x="170" y="570"/>
                    <a:pt x="170" y="570"/>
                    <a:pt x="170" y="570"/>
                  </a:cubicBezTo>
                  <a:cubicBezTo>
                    <a:pt x="172" y="567"/>
                    <a:pt x="174" y="564"/>
                    <a:pt x="176" y="560"/>
                  </a:cubicBezTo>
                  <a:lnTo>
                    <a:pt x="171" y="557"/>
                  </a:lnTo>
                  <a:close/>
                  <a:moveTo>
                    <a:pt x="184" y="537"/>
                  </a:moveTo>
                  <a:cubicBezTo>
                    <a:pt x="182" y="540"/>
                    <a:pt x="179" y="544"/>
                    <a:pt x="177" y="547"/>
                  </a:cubicBezTo>
                  <a:cubicBezTo>
                    <a:pt x="182" y="550"/>
                    <a:pt x="182" y="550"/>
                    <a:pt x="182" y="550"/>
                  </a:cubicBezTo>
                  <a:cubicBezTo>
                    <a:pt x="184" y="546"/>
                    <a:pt x="186" y="543"/>
                    <a:pt x="188" y="540"/>
                  </a:cubicBezTo>
                  <a:lnTo>
                    <a:pt x="184" y="537"/>
                  </a:lnTo>
                  <a:close/>
                  <a:moveTo>
                    <a:pt x="196" y="516"/>
                  </a:moveTo>
                  <a:cubicBezTo>
                    <a:pt x="194" y="520"/>
                    <a:pt x="192" y="523"/>
                    <a:pt x="190" y="527"/>
                  </a:cubicBezTo>
                  <a:cubicBezTo>
                    <a:pt x="195" y="529"/>
                    <a:pt x="195" y="529"/>
                    <a:pt x="195" y="529"/>
                  </a:cubicBezTo>
                  <a:cubicBezTo>
                    <a:pt x="197" y="526"/>
                    <a:pt x="199" y="523"/>
                    <a:pt x="201" y="519"/>
                  </a:cubicBezTo>
                  <a:lnTo>
                    <a:pt x="196" y="516"/>
                  </a:lnTo>
                  <a:close/>
                  <a:moveTo>
                    <a:pt x="210" y="496"/>
                  </a:moveTo>
                  <a:cubicBezTo>
                    <a:pt x="207" y="500"/>
                    <a:pt x="205" y="503"/>
                    <a:pt x="203" y="506"/>
                  </a:cubicBezTo>
                  <a:cubicBezTo>
                    <a:pt x="207" y="509"/>
                    <a:pt x="207" y="509"/>
                    <a:pt x="207" y="509"/>
                  </a:cubicBezTo>
                  <a:cubicBezTo>
                    <a:pt x="210" y="506"/>
                    <a:pt x="212" y="503"/>
                    <a:pt x="214" y="499"/>
                  </a:cubicBezTo>
                  <a:lnTo>
                    <a:pt x="210" y="496"/>
                  </a:lnTo>
                  <a:close/>
                  <a:moveTo>
                    <a:pt x="223" y="477"/>
                  </a:moveTo>
                  <a:cubicBezTo>
                    <a:pt x="221" y="480"/>
                    <a:pt x="219" y="483"/>
                    <a:pt x="216" y="486"/>
                  </a:cubicBezTo>
                  <a:cubicBezTo>
                    <a:pt x="221" y="490"/>
                    <a:pt x="221" y="490"/>
                    <a:pt x="221" y="490"/>
                  </a:cubicBezTo>
                  <a:cubicBezTo>
                    <a:pt x="223" y="486"/>
                    <a:pt x="225" y="483"/>
                    <a:pt x="228" y="480"/>
                  </a:cubicBezTo>
                  <a:lnTo>
                    <a:pt x="223" y="477"/>
                  </a:lnTo>
                  <a:close/>
                  <a:moveTo>
                    <a:pt x="237" y="457"/>
                  </a:moveTo>
                  <a:cubicBezTo>
                    <a:pt x="235" y="460"/>
                    <a:pt x="232" y="464"/>
                    <a:pt x="230" y="467"/>
                  </a:cubicBezTo>
                  <a:cubicBezTo>
                    <a:pt x="234" y="470"/>
                    <a:pt x="234" y="470"/>
                    <a:pt x="234" y="470"/>
                  </a:cubicBezTo>
                  <a:cubicBezTo>
                    <a:pt x="237" y="467"/>
                    <a:pt x="239" y="464"/>
                    <a:pt x="241" y="460"/>
                  </a:cubicBezTo>
                  <a:lnTo>
                    <a:pt x="237" y="457"/>
                  </a:lnTo>
                  <a:close/>
                  <a:moveTo>
                    <a:pt x="251" y="438"/>
                  </a:moveTo>
                  <a:cubicBezTo>
                    <a:pt x="249" y="441"/>
                    <a:pt x="247" y="444"/>
                    <a:pt x="244" y="448"/>
                  </a:cubicBezTo>
                  <a:cubicBezTo>
                    <a:pt x="249" y="451"/>
                    <a:pt x="249" y="451"/>
                    <a:pt x="249" y="451"/>
                  </a:cubicBezTo>
                  <a:cubicBezTo>
                    <a:pt x="251" y="448"/>
                    <a:pt x="253" y="444"/>
                    <a:pt x="256" y="441"/>
                  </a:cubicBezTo>
                  <a:lnTo>
                    <a:pt x="251" y="438"/>
                  </a:lnTo>
                  <a:close/>
                  <a:moveTo>
                    <a:pt x="266" y="419"/>
                  </a:moveTo>
                  <a:cubicBezTo>
                    <a:pt x="264" y="422"/>
                    <a:pt x="261" y="425"/>
                    <a:pt x="259" y="429"/>
                  </a:cubicBezTo>
                  <a:cubicBezTo>
                    <a:pt x="263" y="432"/>
                    <a:pt x="263" y="432"/>
                    <a:pt x="263" y="432"/>
                  </a:cubicBezTo>
                  <a:cubicBezTo>
                    <a:pt x="265" y="429"/>
                    <a:pt x="268" y="426"/>
                    <a:pt x="270" y="422"/>
                  </a:cubicBezTo>
                  <a:lnTo>
                    <a:pt x="266" y="419"/>
                  </a:lnTo>
                  <a:close/>
                  <a:moveTo>
                    <a:pt x="281" y="401"/>
                  </a:moveTo>
                  <a:cubicBezTo>
                    <a:pt x="279" y="404"/>
                    <a:pt x="276" y="407"/>
                    <a:pt x="274" y="410"/>
                  </a:cubicBezTo>
                  <a:cubicBezTo>
                    <a:pt x="278" y="413"/>
                    <a:pt x="278" y="413"/>
                    <a:pt x="278" y="413"/>
                  </a:cubicBezTo>
                  <a:cubicBezTo>
                    <a:pt x="280" y="410"/>
                    <a:pt x="283" y="407"/>
                    <a:pt x="285" y="404"/>
                  </a:cubicBezTo>
                  <a:lnTo>
                    <a:pt x="281" y="401"/>
                  </a:lnTo>
                  <a:close/>
                  <a:moveTo>
                    <a:pt x="297" y="382"/>
                  </a:moveTo>
                  <a:cubicBezTo>
                    <a:pt x="294" y="385"/>
                    <a:pt x="292" y="388"/>
                    <a:pt x="289" y="391"/>
                  </a:cubicBezTo>
                  <a:cubicBezTo>
                    <a:pt x="293" y="395"/>
                    <a:pt x="293" y="395"/>
                    <a:pt x="293" y="395"/>
                  </a:cubicBezTo>
                  <a:cubicBezTo>
                    <a:pt x="296" y="392"/>
                    <a:pt x="298" y="389"/>
                    <a:pt x="301" y="386"/>
                  </a:cubicBezTo>
                  <a:lnTo>
                    <a:pt x="297" y="382"/>
                  </a:lnTo>
                  <a:close/>
                  <a:moveTo>
                    <a:pt x="313" y="364"/>
                  </a:moveTo>
                  <a:cubicBezTo>
                    <a:pt x="310" y="367"/>
                    <a:pt x="307" y="370"/>
                    <a:pt x="305" y="373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1" y="374"/>
                    <a:pt x="314" y="371"/>
                    <a:pt x="317" y="368"/>
                  </a:cubicBezTo>
                  <a:lnTo>
                    <a:pt x="313" y="364"/>
                  </a:lnTo>
                  <a:close/>
                  <a:moveTo>
                    <a:pt x="329" y="347"/>
                  </a:moveTo>
                  <a:cubicBezTo>
                    <a:pt x="326" y="350"/>
                    <a:pt x="324" y="353"/>
                    <a:pt x="321" y="355"/>
                  </a:cubicBezTo>
                  <a:cubicBezTo>
                    <a:pt x="325" y="359"/>
                    <a:pt x="325" y="359"/>
                    <a:pt x="325" y="359"/>
                  </a:cubicBezTo>
                  <a:cubicBezTo>
                    <a:pt x="328" y="356"/>
                    <a:pt x="330" y="353"/>
                    <a:pt x="333" y="350"/>
                  </a:cubicBezTo>
                  <a:lnTo>
                    <a:pt x="329" y="347"/>
                  </a:lnTo>
                  <a:close/>
                  <a:moveTo>
                    <a:pt x="346" y="329"/>
                  </a:moveTo>
                  <a:cubicBezTo>
                    <a:pt x="343" y="332"/>
                    <a:pt x="340" y="335"/>
                    <a:pt x="337" y="338"/>
                  </a:cubicBezTo>
                  <a:cubicBezTo>
                    <a:pt x="341" y="342"/>
                    <a:pt x="341" y="342"/>
                    <a:pt x="341" y="342"/>
                  </a:cubicBezTo>
                  <a:cubicBezTo>
                    <a:pt x="344" y="339"/>
                    <a:pt x="347" y="336"/>
                    <a:pt x="350" y="333"/>
                  </a:cubicBezTo>
                  <a:lnTo>
                    <a:pt x="346" y="329"/>
                  </a:lnTo>
                  <a:close/>
                  <a:moveTo>
                    <a:pt x="363" y="313"/>
                  </a:moveTo>
                  <a:cubicBezTo>
                    <a:pt x="360" y="315"/>
                    <a:pt x="357" y="318"/>
                    <a:pt x="354" y="321"/>
                  </a:cubicBezTo>
                  <a:cubicBezTo>
                    <a:pt x="358" y="325"/>
                    <a:pt x="358" y="325"/>
                    <a:pt x="358" y="325"/>
                  </a:cubicBezTo>
                  <a:cubicBezTo>
                    <a:pt x="361" y="322"/>
                    <a:pt x="364" y="319"/>
                    <a:pt x="367" y="316"/>
                  </a:cubicBezTo>
                  <a:lnTo>
                    <a:pt x="363" y="313"/>
                  </a:lnTo>
                  <a:close/>
                  <a:moveTo>
                    <a:pt x="380" y="296"/>
                  </a:moveTo>
                  <a:cubicBezTo>
                    <a:pt x="377" y="299"/>
                    <a:pt x="374" y="301"/>
                    <a:pt x="372" y="304"/>
                  </a:cubicBezTo>
                  <a:cubicBezTo>
                    <a:pt x="375" y="308"/>
                    <a:pt x="375" y="308"/>
                    <a:pt x="375" y="308"/>
                  </a:cubicBezTo>
                  <a:cubicBezTo>
                    <a:pt x="378" y="305"/>
                    <a:pt x="381" y="303"/>
                    <a:pt x="384" y="300"/>
                  </a:cubicBezTo>
                  <a:lnTo>
                    <a:pt x="380" y="296"/>
                  </a:lnTo>
                  <a:close/>
                  <a:moveTo>
                    <a:pt x="398" y="280"/>
                  </a:moveTo>
                  <a:cubicBezTo>
                    <a:pt x="395" y="282"/>
                    <a:pt x="392" y="285"/>
                    <a:pt x="389" y="288"/>
                  </a:cubicBezTo>
                  <a:cubicBezTo>
                    <a:pt x="393" y="292"/>
                    <a:pt x="393" y="292"/>
                    <a:pt x="393" y="292"/>
                  </a:cubicBezTo>
                  <a:cubicBezTo>
                    <a:pt x="396" y="289"/>
                    <a:pt x="399" y="286"/>
                    <a:pt x="402" y="284"/>
                  </a:cubicBezTo>
                  <a:lnTo>
                    <a:pt x="398" y="280"/>
                  </a:lnTo>
                  <a:close/>
                  <a:moveTo>
                    <a:pt x="416" y="264"/>
                  </a:moveTo>
                  <a:cubicBezTo>
                    <a:pt x="413" y="267"/>
                    <a:pt x="410" y="269"/>
                    <a:pt x="407" y="272"/>
                  </a:cubicBezTo>
                  <a:cubicBezTo>
                    <a:pt x="411" y="276"/>
                    <a:pt x="411" y="276"/>
                    <a:pt x="411" y="276"/>
                  </a:cubicBezTo>
                  <a:cubicBezTo>
                    <a:pt x="414" y="273"/>
                    <a:pt x="417" y="271"/>
                    <a:pt x="420" y="268"/>
                  </a:cubicBezTo>
                  <a:lnTo>
                    <a:pt x="416" y="264"/>
                  </a:lnTo>
                  <a:close/>
                  <a:moveTo>
                    <a:pt x="435" y="249"/>
                  </a:moveTo>
                  <a:cubicBezTo>
                    <a:pt x="432" y="251"/>
                    <a:pt x="428" y="254"/>
                    <a:pt x="425" y="256"/>
                  </a:cubicBezTo>
                  <a:cubicBezTo>
                    <a:pt x="429" y="260"/>
                    <a:pt x="429" y="260"/>
                    <a:pt x="429" y="260"/>
                  </a:cubicBezTo>
                  <a:cubicBezTo>
                    <a:pt x="432" y="258"/>
                    <a:pt x="435" y="255"/>
                    <a:pt x="438" y="253"/>
                  </a:cubicBezTo>
                  <a:lnTo>
                    <a:pt x="435" y="249"/>
                  </a:lnTo>
                  <a:close/>
                  <a:moveTo>
                    <a:pt x="453" y="234"/>
                  </a:moveTo>
                  <a:cubicBezTo>
                    <a:pt x="450" y="236"/>
                    <a:pt x="447" y="239"/>
                    <a:pt x="444" y="241"/>
                  </a:cubicBezTo>
                  <a:cubicBezTo>
                    <a:pt x="447" y="245"/>
                    <a:pt x="447" y="245"/>
                    <a:pt x="447" y="245"/>
                  </a:cubicBezTo>
                  <a:cubicBezTo>
                    <a:pt x="451" y="243"/>
                    <a:pt x="454" y="240"/>
                    <a:pt x="457" y="238"/>
                  </a:cubicBezTo>
                  <a:lnTo>
                    <a:pt x="453" y="234"/>
                  </a:lnTo>
                  <a:close/>
                  <a:moveTo>
                    <a:pt x="473" y="219"/>
                  </a:moveTo>
                  <a:cubicBezTo>
                    <a:pt x="469" y="221"/>
                    <a:pt x="466" y="224"/>
                    <a:pt x="463" y="226"/>
                  </a:cubicBezTo>
                  <a:cubicBezTo>
                    <a:pt x="466" y="231"/>
                    <a:pt x="466" y="231"/>
                    <a:pt x="466" y="231"/>
                  </a:cubicBezTo>
                  <a:cubicBezTo>
                    <a:pt x="469" y="228"/>
                    <a:pt x="473" y="226"/>
                    <a:pt x="476" y="223"/>
                  </a:cubicBezTo>
                  <a:lnTo>
                    <a:pt x="473" y="219"/>
                  </a:lnTo>
                  <a:close/>
                  <a:moveTo>
                    <a:pt x="492" y="205"/>
                  </a:moveTo>
                  <a:cubicBezTo>
                    <a:pt x="489" y="207"/>
                    <a:pt x="486" y="210"/>
                    <a:pt x="482" y="212"/>
                  </a:cubicBezTo>
                  <a:cubicBezTo>
                    <a:pt x="485" y="216"/>
                    <a:pt x="485" y="216"/>
                    <a:pt x="485" y="216"/>
                  </a:cubicBezTo>
                  <a:cubicBezTo>
                    <a:pt x="489" y="214"/>
                    <a:pt x="492" y="212"/>
                    <a:pt x="495" y="209"/>
                  </a:cubicBezTo>
                  <a:lnTo>
                    <a:pt x="492" y="205"/>
                  </a:lnTo>
                  <a:close/>
                  <a:moveTo>
                    <a:pt x="512" y="191"/>
                  </a:moveTo>
                  <a:cubicBezTo>
                    <a:pt x="509" y="193"/>
                    <a:pt x="505" y="196"/>
                    <a:pt x="502" y="198"/>
                  </a:cubicBezTo>
                  <a:cubicBezTo>
                    <a:pt x="505" y="202"/>
                    <a:pt x="505" y="202"/>
                    <a:pt x="505" y="202"/>
                  </a:cubicBezTo>
                  <a:cubicBezTo>
                    <a:pt x="508" y="200"/>
                    <a:pt x="512" y="198"/>
                    <a:pt x="515" y="196"/>
                  </a:cubicBezTo>
                  <a:lnTo>
                    <a:pt x="512" y="191"/>
                  </a:lnTo>
                  <a:close/>
                  <a:moveTo>
                    <a:pt x="532" y="178"/>
                  </a:moveTo>
                  <a:cubicBezTo>
                    <a:pt x="529" y="180"/>
                    <a:pt x="525" y="182"/>
                    <a:pt x="522" y="184"/>
                  </a:cubicBezTo>
                  <a:cubicBezTo>
                    <a:pt x="525" y="189"/>
                    <a:pt x="525" y="189"/>
                    <a:pt x="525" y="189"/>
                  </a:cubicBezTo>
                  <a:cubicBezTo>
                    <a:pt x="528" y="187"/>
                    <a:pt x="531" y="184"/>
                    <a:pt x="535" y="182"/>
                  </a:cubicBezTo>
                  <a:lnTo>
                    <a:pt x="532" y="178"/>
                  </a:lnTo>
                  <a:close/>
                  <a:moveTo>
                    <a:pt x="552" y="165"/>
                  </a:moveTo>
                  <a:cubicBezTo>
                    <a:pt x="549" y="167"/>
                    <a:pt x="545" y="169"/>
                    <a:pt x="542" y="171"/>
                  </a:cubicBezTo>
                  <a:cubicBezTo>
                    <a:pt x="545" y="176"/>
                    <a:pt x="545" y="176"/>
                    <a:pt x="545" y="176"/>
                  </a:cubicBezTo>
                  <a:cubicBezTo>
                    <a:pt x="548" y="174"/>
                    <a:pt x="552" y="172"/>
                    <a:pt x="555" y="169"/>
                  </a:cubicBezTo>
                  <a:cubicBezTo>
                    <a:pt x="552" y="165"/>
                    <a:pt x="552" y="165"/>
                    <a:pt x="552" y="165"/>
                  </a:cubicBezTo>
                  <a:close/>
                  <a:moveTo>
                    <a:pt x="573" y="152"/>
                  </a:moveTo>
                  <a:cubicBezTo>
                    <a:pt x="569" y="155"/>
                    <a:pt x="566" y="157"/>
                    <a:pt x="563" y="159"/>
                  </a:cubicBezTo>
                  <a:cubicBezTo>
                    <a:pt x="565" y="163"/>
                    <a:pt x="565" y="163"/>
                    <a:pt x="565" y="163"/>
                  </a:cubicBezTo>
                  <a:cubicBezTo>
                    <a:pt x="569" y="161"/>
                    <a:pt x="572" y="159"/>
                    <a:pt x="576" y="157"/>
                  </a:cubicBezTo>
                  <a:lnTo>
                    <a:pt x="573" y="152"/>
                  </a:lnTo>
                  <a:close/>
                  <a:moveTo>
                    <a:pt x="594" y="141"/>
                  </a:moveTo>
                  <a:cubicBezTo>
                    <a:pt x="590" y="142"/>
                    <a:pt x="587" y="144"/>
                    <a:pt x="583" y="146"/>
                  </a:cubicBezTo>
                  <a:cubicBezTo>
                    <a:pt x="586" y="151"/>
                    <a:pt x="586" y="151"/>
                    <a:pt x="586" y="151"/>
                  </a:cubicBezTo>
                  <a:cubicBezTo>
                    <a:pt x="590" y="149"/>
                    <a:pt x="593" y="147"/>
                    <a:pt x="597" y="145"/>
                  </a:cubicBezTo>
                  <a:lnTo>
                    <a:pt x="594" y="141"/>
                  </a:lnTo>
                  <a:close/>
                  <a:moveTo>
                    <a:pt x="615" y="129"/>
                  </a:moveTo>
                  <a:cubicBezTo>
                    <a:pt x="612" y="131"/>
                    <a:pt x="608" y="133"/>
                    <a:pt x="604" y="135"/>
                  </a:cubicBezTo>
                  <a:cubicBezTo>
                    <a:pt x="607" y="139"/>
                    <a:pt x="607" y="139"/>
                    <a:pt x="607" y="139"/>
                  </a:cubicBezTo>
                  <a:cubicBezTo>
                    <a:pt x="611" y="137"/>
                    <a:pt x="614" y="136"/>
                    <a:pt x="618" y="134"/>
                  </a:cubicBezTo>
                  <a:lnTo>
                    <a:pt x="615" y="129"/>
                  </a:lnTo>
                  <a:close/>
                  <a:moveTo>
                    <a:pt x="637" y="118"/>
                  </a:moveTo>
                  <a:cubicBezTo>
                    <a:pt x="633" y="120"/>
                    <a:pt x="629" y="122"/>
                    <a:pt x="626" y="123"/>
                  </a:cubicBezTo>
                  <a:cubicBezTo>
                    <a:pt x="628" y="128"/>
                    <a:pt x="628" y="128"/>
                    <a:pt x="628" y="128"/>
                  </a:cubicBezTo>
                  <a:cubicBezTo>
                    <a:pt x="632" y="126"/>
                    <a:pt x="635" y="125"/>
                    <a:pt x="639" y="123"/>
                  </a:cubicBezTo>
                  <a:lnTo>
                    <a:pt x="637" y="118"/>
                  </a:lnTo>
                  <a:close/>
                  <a:moveTo>
                    <a:pt x="658" y="107"/>
                  </a:moveTo>
                  <a:cubicBezTo>
                    <a:pt x="655" y="109"/>
                    <a:pt x="651" y="111"/>
                    <a:pt x="647" y="113"/>
                  </a:cubicBezTo>
                  <a:cubicBezTo>
                    <a:pt x="650" y="117"/>
                    <a:pt x="650" y="117"/>
                    <a:pt x="650" y="117"/>
                  </a:cubicBezTo>
                  <a:cubicBezTo>
                    <a:pt x="653" y="116"/>
                    <a:pt x="657" y="114"/>
                    <a:pt x="661" y="112"/>
                  </a:cubicBezTo>
                  <a:lnTo>
                    <a:pt x="658" y="107"/>
                  </a:lnTo>
                  <a:close/>
                  <a:moveTo>
                    <a:pt x="680" y="97"/>
                  </a:moveTo>
                  <a:cubicBezTo>
                    <a:pt x="677" y="99"/>
                    <a:pt x="673" y="101"/>
                    <a:pt x="669" y="102"/>
                  </a:cubicBezTo>
                  <a:cubicBezTo>
                    <a:pt x="671" y="107"/>
                    <a:pt x="671" y="107"/>
                    <a:pt x="671" y="107"/>
                  </a:cubicBezTo>
                  <a:cubicBezTo>
                    <a:pt x="675" y="105"/>
                    <a:pt x="679" y="104"/>
                    <a:pt x="682" y="102"/>
                  </a:cubicBezTo>
                  <a:lnTo>
                    <a:pt x="680" y="97"/>
                  </a:lnTo>
                  <a:close/>
                  <a:moveTo>
                    <a:pt x="702" y="88"/>
                  </a:moveTo>
                  <a:cubicBezTo>
                    <a:pt x="699" y="89"/>
                    <a:pt x="695" y="91"/>
                    <a:pt x="691" y="92"/>
                  </a:cubicBezTo>
                  <a:cubicBezTo>
                    <a:pt x="693" y="97"/>
                    <a:pt x="693" y="97"/>
                    <a:pt x="693" y="97"/>
                  </a:cubicBezTo>
                  <a:cubicBezTo>
                    <a:pt x="697" y="96"/>
                    <a:pt x="701" y="94"/>
                    <a:pt x="704" y="93"/>
                  </a:cubicBezTo>
                  <a:lnTo>
                    <a:pt x="702" y="88"/>
                  </a:lnTo>
                  <a:close/>
                  <a:moveTo>
                    <a:pt x="725" y="79"/>
                  </a:moveTo>
                  <a:cubicBezTo>
                    <a:pt x="721" y="80"/>
                    <a:pt x="717" y="82"/>
                    <a:pt x="713" y="83"/>
                  </a:cubicBezTo>
                  <a:cubicBezTo>
                    <a:pt x="715" y="88"/>
                    <a:pt x="715" y="88"/>
                    <a:pt x="715" y="88"/>
                  </a:cubicBezTo>
                  <a:cubicBezTo>
                    <a:pt x="719" y="87"/>
                    <a:pt x="723" y="85"/>
                    <a:pt x="727" y="84"/>
                  </a:cubicBezTo>
                  <a:lnTo>
                    <a:pt x="725" y="79"/>
                  </a:lnTo>
                  <a:close/>
                  <a:moveTo>
                    <a:pt x="747" y="70"/>
                  </a:moveTo>
                  <a:cubicBezTo>
                    <a:pt x="743" y="71"/>
                    <a:pt x="740" y="73"/>
                    <a:pt x="736" y="74"/>
                  </a:cubicBezTo>
                  <a:cubicBezTo>
                    <a:pt x="738" y="79"/>
                    <a:pt x="738" y="79"/>
                    <a:pt x="738" y="79"/>
                  </a:cubicBezTo>
                  <a:cubicBezTo>
                    <a:pt x="741" y="78"/>
                    <a:pt x="745" y="76"/>
                    <a:pt x="749" y="75"/>
                  </a:cubicBezTo>
                  <a:lnTo>
                    <a:pt x="747" y="70"/>
                  </a:lnTo>
                  <a:close/>
                  <a:moveTo>
                    <a:pt x="770" y="62"/>
                  </a:moveTo>
                  <a:cubicBezTo>
                    <a:pt x="766" y="63"/>
                    <a:pt x="762" y="65"/>
                    <a:pt x="758" y="66"/>
                  </a:cubicBezTo>
                  <a:cubicBezTo>
                    <a:pt x="760" y="71"/>
                    <a:pt x="760" y="71"/>
                    <a:pt x="760" y="71"/>
                  </a:cubicBezTo>
                  <a:cubicBezTo>
                    <a:pt x="764" y="70"/>
                    <a:pt x="768" y="68"/>
                    <a:pt x="771" y="67"/>
                  </a:cubicBezTo>
                  <a:lnTo>
                    <a:pt x="770" y="62"/>
                  </a:lnTo>
                  <a:close/>
                  <a:moveTo>
                    <a:pt x="793" y="54"/>
                  </a:moveTo>
                  <a:cubicBezTo>
                    <a:pt x="789" y="56"/>
                    <a:pt x="785" y="57"/>
                    <a:pt x="781" y="58"/>
                  </a:cubicBezTo>
                  <a:cubicBezTo>
                    <a:pt x="783" y="63"/>
                    <a:pt x="783" y="63"/>
                    <a:pt x="783" y="63"/>
                  </a:cubicBezTo>
                  <a:cubicBezTo>
                    <a:pt x="787" y="62"/>
                    <a:pt x="790" y="61"/>
                    <a:pt x="794" y="60"/>
                  </a:cubicBezTo>
                  <a:lnTo>
                    <a:pt x="793" y="54"/>
                  </a:lnTo>
                  <a:close/>
                  <a:moveTo>
                    <a:pt x="815" y="47"/>
                  </a:moveTo>
                  <a:cubicBezTo>
                    <a:pt x="812" y="48"/>
                    <a:pt x="808" y="50"/>
                    <a:pt x="804" y="51"/>
                  </a:cubicBezTo>
                  <a:cubicBezTo>
                    <a:pt x="806" y="56"/>
                    <a:pt x="806" y="56"/>
                    <a:pt x="806" y="56"/>
                  </a:cubicBezTo>
                  <a:cubicBezTo>
                    <a:pt x="809" y="55"/>
                    <a:pt x="813" y="54"/>
                    <a:pt x="817" y="52"/>
                  </a:cubicBezTo>
                  <a:lnTo>
                    <a:pt x="815" y="47"/>
                  </a:lnTo>
                  <a:close/>
                  <a:moveTo>
                    <a:pt x="839" y="41"/>
                  </a:moveTo>
                  <a:cubicBezTo>
                    <a:pt x="835" y="42"/>
                    <a:pt x="831" y="43"/>
                    <a:pt x="827" y="44"/>
                  </a:cubicBezTo>
                  <a:cubicBezTo>
                    <a:pt x="829" y="49"/>
                    <a:pt x="829" y="49"/>
                    <a:pt x="829" y="49"/>
                  </a:cubicBezTo>
                  <a:cubicBezTo>
                    <a:pt x="832" y="48"/>
                    <a:pt x="836" y="47"/>
                    <a:pt x="840" y="46"/>
                  </a:cubicBezTo>
                  <a:lnTo>
                    <a:pt x="839" y="41"/>
                  </a:lnTo>
                  <a:close/>
                  <a:moveTo>
                    <a:pt x="862" y="35"/>
                  </a:moveTo>
                  <a:cubicBezTo>
                    <a:pt x="858" y="36"/>
                    <a:pt x="854" y="37"/>
                    <a:pt x="850" y="38"/>
                  </a:cubicBezTo>
                  <a:cubicBezTo>
                    <a:pt x="852" y="43"/>
                    <a:pt x="852" y="43"/>
                    <a:pt x="852" y="43"/>
                  </a:cubicBezTo>
                  <a:cubicBezTo>
                    <a:pt x="855" y="42"/>
                    <a:pt x="859" y="41"/>
                    <a:pt x="863" y="40"/>
                  </a:cubicBezTo>
                  <a:lnTo>
                    <a:pt x="862" y="35"/>
                  </a:lnTo>
                  <a:close/>
                  <a:moveTo>
                    <a:pt x="885" y="29"/>
                  </a:moveTo>
                  <a:cubicBezTo>
                    <a:pt x="881" y="30"/>
                    <a:pt x="877" y="31"/>
                    <a:pt x="874" y="32"/>
                  </a:cubicBezTo>
                  <a:cubicBezTo>
                    <a:pt x="875" y="37"/>
                    <a:pt x="875" y="37"/>
                    <a:pt x="875" y="37"/>
                  </a:cubicBezTo>
                  <a:cubicBezTo>
                    <a:pt x="879" y="36"/>
                    <a:pt x="883" y="35"/>
                    <a:pt x="886" y="34"/>
                  </a:cubicBezTo>
                  <a:lnTo>
                    <a:pt x="885" y="29"/>
                  </a:lnTo>
                  <a:close/>
                  <a:moveTo>
                    <a:pt x="909" y="24"/>
                  </a:moveTo>
                  <a:cubicBezTo>
                    <a:pt x="905" y="25"/>
                    <a:pt x="901" y="26"/>
                    <a:pt x="897" y="26"/>
                  </a:cubicBezTo>
                  <a:cubicBezTo>
                    <a:pt x="898" y="32"/>
                    <a:pt x="898" y="32"/>
                    <a:pt x="898" y="32"/>
                  </a:cubicBezTo>
                  <a:cubicBezTo>
                    <a:pt x="902" y="31"/>
                    <a:pt x="906" y="30"/>
                    <a:pt x="910" y="29"/>
                  </a:cubicBezTo>
                  <a:lnTo>
                    <a:pt x="909" y="24"/>
                  </a:lnTo>
                  <a:close/>
                  <a:moveTo>
                    <a:pt x="932" y="19"/>
                  </a:moveTo>
                  <a:cubicBezTo>
                    <a:pt x="928" y="20"/>
                    <a:pt x="925" y="21"/>
                    <a:pt x="921" y="22"/>
                  </a:cubicBezTo>
                  <a:cubicBezTo>
                    <a:pt x="922" y="27"/>
                    <a:pt x="922" y="27"/>
                    <a:pt x="922" y="27"/>
                  </a:cubicBezTo>
                  <a:cubicBezTo>
                    <a:pt x="926" y="26"/>
                    <a:pt x="929" y="25"/>
                    <a:pt x="933" y="25"/>
                  </a:cubicBezTo>
                  <a:lnTo>
                    <a:pt x="932" y="19"/>
                  </a:lnTo>
                  <a:close/>
                  <a:moveTo>
                    <a:pt x="956" y="15"/>
                  </a:moveTo>
                  <a:cubicBezTo>
                    <a:pt x="952" y="16"/>
                    <a:pt x="948" y="17"/>
                    <a:pt x="944" y="17"/>
                  </a:cubicBezTo>
                  <a:cubicBezTo>
                    <a:pt x="945" y="23"/>
                    <a:pt x="945" y="23"/>
                    <a:pt x="945" y="23"/>
                  </a:cubicBezTo>
                  <a:cubicBezTo>
                    <a:pt x="949" y="22"/>
                    <a:pt x="953" y="21"/>
                    <a:pt x="957" y="21"/>
                  </a:cubicBezTo>
                  <a:lnTo>
                    <a:pt x="956" y="15"/>
                  </a:lnTo>
                  <a:close/>
                  <a:moveTo>
                    <a:pt x="980" y="12"/>
                  </a:moveTo>
                  <a:cubicBezTo>
                    <a:pt x="976" y="12"/>
                    <a:pt x="972" y="13"/>
                    <a:pt x="968" y="13"/>
                  </a:cubicBezTo>
                  <a:cubicBezTo>
                    <a:pt x="969" y="19"/>
                    <a:pt x="969" y="19"/>
                    <a:pt x="969" y="19"/>
                  </a:cubicBezTo>
                  <a:cubicBezTo>
                    <a:pt x="973" y="18"/>
                    <a:pt x="977" y="18"/>
                    <a:pt x="981" y="17"/>
                  </a:cubicBezTo>
                  <a:lnTo>
                    <a:pt x="980" y="12"/>
                  </a:lnTo>
                  <a:close/>
                  <a:moveTo>
                    <a:pt x="1004" y="9"/>
                  </a:moveTo>
                  <a:cubicBezTo>
                    <a:pt x="1000" y="9"/>
                    <a:pt x="996" y="10"/>
                    <a:pt x="992" y="10"/>
                  </a:cubicBezTo>
                  <a:cubicBezTo>
                    <a:pt x="993" y="15"/>
                    <a:pt x="993" y="15"/>
                    <a:pt x="993" y="15"/>
                  </a:cubicBezTo>
                  <a:cubicBezTo>
                    <a:pt x="996" y="15"/>
                    <a:pt x="1000" y="14"/>
                    <a:pt x="1004" y="14"/>
                  </a:cubicBezTo>
                  <a:lnTo>
                    <a:pt x="1004" y="9"/>
                  </a:lnTo>
                  <a:close/>
                  <a:moveTo>
                    <a:pt x="1028" y="6"/>
                  </a:moveTo>
                  <a:cubicBezTo>
                    <a:pt x="1024" y="6"/>
                    <a:pt x="1020" y="7"/>
                    <a:pt x="1016" y="7"/>
                  </a:cubicBezTo>
                  <a:cubicBezTo>
                    <a:pt x="1016" y="13"/>
                    <a:pt x="1016" y="13"/>
                    <a:pt x="1016" y="13"/>
                  </a:cubicBezTo>
                  <a:cubicBezTo>
                    <a:pt x="1020" y="12"/>
                    <a:pt x="1024" y="12"/>
                    <a:pt x="1028" y="11"/>
                  </a:cubicBezTo>
                  <a:lnTo>
                    <a:pt x="1028" y="6"/>
                  </a:lnTo>
                  <a:close/>
                  <a:moveTo>
                    <a:pt x="1052" y="4"/>
                  </a:moveTo>
                  <a:cubicBezTo>
                    <a:pt x="1048" y="4"/>
                    <a:pt x="1044" y="5"/>
                    <a:pt x="1040" y="5"/>
                  </a:cubicBezTo>
                  <a:cubicBezTo>
                    <a:pt x="1040" y="10"/>
                    <a:pt x="1040" y="10"/>
                    <a:pt x="1040" y="10"/>
                  </a:cubicBezTo>
                  <a:cubicBezTo>
                    <a:pt x="1044" y="10"/>
                    <a:pt x="1048" y="10"/>
                    <a:pt x="1052" y="9"/>
                  </a:cubicBezTo>
                  <a:lnTo>
                    <a:pt x="1052" y="4"/>
                  </a:lnTo>
                  <a:close/>
                  <a:moveTo>
                    <a:pt x="1076" y="2"/>
                  </a:moveTo>
                  <a:cubicBezTo>
                    <a:pt x="1072" y="2"/>
                    <a:pt x="1068" y="3"/>
                    <a:pt x="1064" y="3"/>
                  </a:cubicBezTo>
                  <a:cubicBezTo>
                    <a:pt x="1064" y="8"/>
                    <a:pt x="1064" y="8"/>
                    <a:pt x="1064" y="8"/>
                  </a:cubicBezTo>
                  <a:cubicBezTo>
                    <a:pt x="1068" y="8"/>
                    <a:pt x="1072" y="8"/>
                    <a:pt x="1076" y="8"/>
                  </a:cubicBezTo>
                  <a:lnTo>
                    <a:pt x="1076" y="2"/>
                  </a:lnTo>
                  <a:close/>
                  <a:moveTo>
                    <a:pt x="1100" y="1"/>
                  </a:moveTo>
                  <a:cubicBezTo>
                    <a:pt x="1096" y="1"/>
                    <a:pt x="1092" y="1"/>
                    <a:pt x="1088" y="2"/>
                  </a:cubicBezTo>
                  <a:cubicBezTo>
                    <a:pt x="1088" y="7"/>
                    <a:pt x="1088" y="7"/>
                    <a:pt x="1088" y="7"/>
                  </a:cubicBezTo>
                  <a:cubicBezTo>
                    <a:pt x="1092" y="7"/>
                    <a:pt x="1096" y="7"/>
                    <a:pt x="1100" y="6"/>
                  </a:cubicBezTo>
                  <a:lnTo>
                    <a:pt x="1100" y="1"/>
                  </a:lnTo>
                  <a:close/>
                  <a:moveTo>
                    <a:pt x="1124" y="0"/>
                  </a:moveTo>
                  <a:cubicBezTo>
                    <a:pt x="1120" y="1"/>
                    <a:pt x="1116" y="1"/>
                    <a:pt x="1112" y="1"/>
                  </a:cubicBezTo>
                  <a:cubicBezTo>
                    <a:pt x="1112" y="6"/>
                    <a:pt x="1112" y="6"/>
                    <a:pt x="1112" y="6"/>
                  </a:cubicBezTo>
                  <a:cubicBezTo>
                    <a:pt x="1116" y="6"/>
                    <a:pt x="1120" y="6"/>
                    <a:pt x="1124" y="6"/>
                  </a:cubicBezTo>
                  <a:cubicBezTo>
                    <a:pt x="1124" y="0"/>
                    <a:pt x="1124" y="0"/>
                    <a:pt x="1124" y="0"/>
                  </a:cubicBezTo>
                  <a:close/>
                  <a:moveTo>
                    <a:pt x="1148" y="0"/>
                  </a:moveTo>
                  <a:cubicBezTo>
                    <a:pt x="1147" y="0"/>
                    <a:pt x="1146" y="0"/>
                    <a:pt x="1145" y="0"/>
                  </a:cubicBezTo>
                  <a:cubicBezTo>
                    <a:pt x="1142" y="0"/>
                    <a:pt x="1139" y="0"/>
                    <a:pt x="1136" y="0"/>
                  </a:cubicBezTo>
                  <a:cubicBezTo>
                    <a:pt x="1136" y="6"/>
                    <a:pt x="1136" y="6"/>
                    <a:pt x="1136" y="6"/>
                  </a:cubicBezTo>
                  <a:cubicBezTo>
                    <a:pt x="1139" y="6"/>
                    <a:pt x="1142" y="6"/>
                    <a:pt x="1145" y="6"/>
                  </a:cubicBezTo>
                  <a:cubicBezTo>
                    <a:pt x="1146" y="6"/>
                    <a:pt x="1147" y="6"/>
                    <a:pt x="1148" y="6"/>
                  </a:cubicBezTo>
                  <a:lnTo>
                    <a:pt x="1148" y="0"/>
                  </a:lnTo>
                  <a:close/>
                  <a:moveTo>
                    <a:pt x="1172" y="1"/>
                  </a:moveTo>
                  <a:cubicBezTo>
                    <a:pt x="1168" y="0"/>
                    <a:pt x="1164" y="0"/>
                    <a:pt x="1160" y="0"/>
                  </a:cubicBezTo>
                  <a:cubicBezTo>
                    <a:pt x="1160" y="6"/>
                    <a:pt x="1160" y="6"/>
                    <a:pt x="1160" y="6"/>
                  </a:cubicBezTo>
                  <a:cubicBezTo>
                    <a:pt x="1164" y="6"/>
                    <a:pt x="1168" y="6"/>
                    <a:pt x="1172" y="6"/>
                  </a:cubicBezTo>
                  <a:lnTo>
                    <a:pt x="1172" y="1"/>
                  </a:lnTo>
                  <a:close/>
                  <a:moveTo>
                    <a:pt x="1196" y="1"/>
                  </a:moveTo>
                  <a:cubicBezTo>
                    <a:pt x="1192" y="1"/>
                    <a:pt x="1188" y="1"/>
                    <a:pt x="1184" y="1"/>
                  </a:cubicBezTo>
                  <a:cubicBezTo>
                    <a:pt x="1184" y="6"/>
                    <a:pt x="1184" y="6"/>
                    <a:pt x="1184" y="6"/>
                  </a:cubicBezTo>
                  <a:cubicBezTo>
                    <a:pt x="1188" y="6"/>
                    <a:pt x="1192" y="6"/>
                    <a:pt x="1196" y="7"/>
                  </a:cubicBezTo>
                  <a:lnTo>
                    <a:pt x="1196" y="1"/>
                  </a:lnTo>
                  <a:close/>
                  <a:moveTo>
                    <a:pt x="1220" y="3"/>
                  </a:moveTo>
                  <a:cubicBezTo>
                    <a:pt x="1216" y="2"/>
                    <a:pt x="1212" y="2"/>
                    <a:pt x="1208" y="2"/>
                  </a:cubicBezTo>
                  <a:cubicBezTo>
                    <a:pt x="1208" y="7"/>
                    <a:pt x="1208" y="7"/>
                    <a:pt x="1208" y="7"/>
                  </a:cubicBezTo>
                  <a:cubicBezTo>
                    <a:pt x="1212" y="7"/>
                    <a:pt x="1215" y="8"/>
                    <a:pt x="1219" y="8"/>
                  </a:cubicBezTo>
                  <a:lnTo>
                    <a:pt x="1220" y="3"/>
                  </a:lnTo>
                  <a:close/>
                  <a:moveTo>
                    <a:pt x="1244" y="4"/>
                  </a:moveTo>
                  <a:cubicBezTo>
                    <a:pt x="1240" y="4"/>
                    <a:pt x="1236" y="4"/>
                    <a:pt x="1232" y="3"/>
                  </a:cubicBezTo>
                  <a:cubicBezTo>
                    <a:pt x="1231" y="9"/>
                    <a:pt x="1231" y="9"/>
                    <a:pt x="1231" y="9"/>
                  </a:cubicBezTo>
                  <a:cubicBezTo>
                    <a:pt x="1235" y="9"/>
                    <a:pt x="1239" y="9"/>
                    <a:pt x="1243" y="10"/>
                  </a:cubicBezTo>
                  <a:lnTo>
                    <a:pt x="1244" y="4"/>
                  </a:lnTo>
                  <a:close/>
                  <a:moveTo>
                    <a:pt x="1268" y="6"/>
                  </a:moveTo>
                  <a:cubicBezTo>
                    <a:pt x="1264" y="6"/>
                    <a:pt x="1260" y="6"/>
                    <a:pt x="1256" y="5"/>
                  </a:cubicBezTo>
                  <a:cubicBezTo>
                    <a:pt x="1255" y="11"/>
                    <a:pt x="1255" y="11"/>
                    <a:pt x="1255" y="11"/>
                  </a:cubicBezTo>
                  <a:cubicBezTo>
                    <a:pt x="1259" y="11"/>
                    <a:pt x="1263" y="11"/>
                    <a:pt x="1267" y="12"/>
                  </a:cubicBezTo>
                  <a:lnTo>
                    <a:pt x="1268" y="6"/>
                  </a:lnTo>
                  <a:close/>
                  <a:moveTo>
                    <a:pt x="1292" y="9"/>
                  </a:moveTo>
                  <a:cubicBezTo>
                    <a:pt x="1288" y="9"/>
                    <a:pt x="1284" y="8"/>
                    <a:pt x="1280" y="8"/>
                  </a:cubicBezTo>
                  <a:cubicBezTo>
                    <a:pt x="1279" y="13"/>
                    <a:pt x="1279" y="13"/>
                    <a:pt x="1279" y="13"/>
                  </a:cubicBezTo>
                  <a:cubicBezTo>
                    <a:pt x="1283" y="14"/>
                    <a:pt x="1287" y="14"/>
                    <a:pt x="1291" y="14"/>
                  </a:cubicBezTo>
                  <a:lnTo>
                    <a:pt x="1292" y="9"/>
                  </a:lnTo>
                  <a:close/>
                  <a:moveTo>
                    <a:pt x="1315" y="12"/>
                  </a:moveTo>
                  <a:cubicBezTo>
                    <a:pt x="1312" y="12"/>
                    <a:pt x="1308" y="11"/>
                    <a:pt x="1304" y="11"/>
                  </a:cubicBezTo>
                  <a:cubicBezTo>
                    <a:pt x="1303" y="16"/>
                    <a:pt x="1303" y="16"/>
                    <a:pt x="1303" y="16"/>
                  </a:cubicBezTo>
                  <a:cubicBezTo>
                    <a:pt x="1307" y="17"/>
                    <a:pt x="1311" y="17"/>
                    <a:pt x="1315" y="18"/>
                  </a:cubicBezTo>
                  <a:lnTo>
                    <a:pt x="1315" y="12"/>
                  </a:lnTo>
                  <a:close/>
                  <a:moveTo>
                    <a:pt x="1339" y="16"/>
                  </a:moveTo>
                  <a:cubicBezTo>
                    <a:pt x="1335" y="15"/>
                    <a:pt x="1331" y="15"/>
                    <a:pt x="1327" y="14"/>
                  </a:cubicBezTo>
                  <a:cubicBezTo>
                    <a:pt x="1327" y="19"/>
                    <a:pt x="1327" y="19"/>
                    <a:pt x="1327" y="19"/>
                  </a:cubicBezTo>
                  <a:cubicBezTo>
                    <a:pt x="1330" y="20"/>
                    <a:pt x="1334" y="21"/>
                    <a:pt x="1338" y="21"/>
                  </a:cubicBezTo>
                  <a:lnTo>
                    <a:pt x="1339" y="16"/>
                  </a:lnTo>
                  <a:close/>
                  <a:moveTo>
                    <a:pt x="1363" y="20"/>
                  </a:moveTo>
                  <a:cubicBezTo>
                    <a:pt x="1359" y="19"/>
                    <a:pt x="1355" y="19"/>
                    <a:pt x="1351" y="18"/>
                  </a:cubicBezTo>
                  <a:cubicBezTo>
                    <a:pt x="1350" y="23"/>
                    <a:pt x="1350" y="23"/>
                    <a:pt x="1350" y="23"/>
                  </a:cubicBezTo>
                  <a:cubicBezTo>
                    <a:pt x="1354" y="24"/>
                    <a:pt x="1358" y="25"/>
                    <a:pt x="1362" y="25"/>
                  </a:cubicBezTo>
                  <a:cubicBezTo>
                    <a:pt x="1363" y="20"/>
                    <a:pt x="1363" y="20"/>
                    <a:pt x="1363" y="20"/>
                  </a:cubicBezTo>
                  <a:close/>
                  <a:moveTo>
                    <a:pt x="1387" y="25"/>
                  </a:moveTo>
                  <a:cubicBezTo>
                    <a:pt x="1383" y="24"/>
                    <a:pt x="1379" y="23"/>
                    <a:pt x="1375" y="23"/>
                  </a:cubicBezTo>
                  <a:cubicBezTo>
                    <a:pt x="1374" y="28"/>
                    <a:pt x="1374" y="28"/>
                    <a:pt x="1374" y="28"/>
                  </a:cubicBezTo>
                  <a:cubicBezTo>
                    <a:pt x="1378" y="29"/>
                    <a:pt x="1382" y="29"/>
                    <a:pt x="1385" y="30"/>
                  </a:cubicBezTo>
                  <a:lnTo>
                    <a:pt x="1387" y="25"/>
                  </a:lnTo>
                  <a:close/>
                  <a:moveTo>
                    <a:pt x="1410" y="30"/>
                  </a:moveTo>
                  <a:cubicBezTo>
                    <a:pt x="1406" y="29"/>
                    <a:pt x="1402" y="28"/>
                    <a:pt x="1398" y="27"/>
                  </a:cubicBezTo>
                  <a:cubicBezTo>
                    <a:pt x="1397" y="33"/>
                    <a:pt x="1397" y="33"/>
                    <a:pt x="1397" y="33"/>
                  </a:cubicBezTo>
                  <a:cubicBezTo>
                    <a:pt x="1401" y="34"/>
                    <a:pt x="1405" y="34"/>
                    <a:pt x="1409" y="35"/>
                  </a:cubicBezTo>
                  <a:lnTo>
                    <a:pt x="1410" y="30"/>
                  </a:lnTo>
                  <a:close/>
                  <a:moveTo>
                    <a:pt x="1433" y="36"/>
                  </a:moveTo>
                  <a:cubicBezTo>
                    <a:pt x="1429" y="35"/>
                    <a:pt x="1426" y="34"/>
                    <a:pt x="1422" y="33"/>
                  </a:cubicBezTo>
                  <a:cubicBezTo>
                    <a:pt x="1420" y="38"/>
                    <a:pt x="1420" y="38"/>
                    <a:pt x="1420" y="38"/>
                  </a:cubicBezTo>
                  <a:cubicBezTo>
                    <a:pt x="1424" y="39"/>
                    <a:pt x="1428" y="40"/>
                    <a:pt x="1432" y="41"/>
                  </a:cubicBezTo>
                  <a:lnTo>
                    <a:pt x="1433" y="36"/>
                  </a:lnTo>
                  <a:close/>
                  <a:moveTo>
                    <a:pt x="1457" y="42"/>
                  </a:moveTo>
                  <a:cubicBezTo>
                    <a:pt x="1453" y="41"/>
                    <a:pt x="1449" y="40"/>
                    <a:pt x="1445" y="39"/>
                  </a:cubicBezTo>
                  <a:cubicBezTo>
                    <a:pt x="1444" y="44"/>
                    <a:pt x="1444" y="44"/>
                    <a:pt x="1444" y="44"/>
                  </a:cubicBezTo>
                  <a:cubicBezTo>
                    <a:pt x="1447" y="45"/>
                    <a:pt x="1451" y="46"/>
                    <a:pt x="1455" y="47"/>
                  </a:cubicBezTo>
                  <a:lnTo>
                    <a:pt x="1457" y="42"/>
                  </a:lnTo>
                  <a:close/>
                  <a:moveTo>
                    <a:pt x="1480" y="49"/>
                  </a:moveTo>
                  <a:cubicBezTo>
                    <a:pt x="1476" y="48"/>
                    <a:pt x="1472" y="46"/>
                    <a:pt x="1468" y="45"/>
                  </a:cubicBezTo>
                  <a:cubicBezTo>
                    <a:pt x="1467" y="50"/>
                    <a:pt x="1467" y="50"/>
                    <a:pt x="1467" y="50"/>
                  </a:cubicBezTo>
                  <a:cubicBezTo>
                    <a:pt x="1471" y="52"/>
                    <a:pt x="1474" y="53"/>
                    <a:pt x="1478" y="54"/>
                  </a:cubicBezTo>
                  <a:lnTo>
                    <a:pt x="1480" y="49"/>
                  </a:lnTo>
                  <a:close/>
                  <a:moveTo>
                    <a:pt x="1503" y="56"/>
                  </a:moveTo>
                  <a:cubicBezTo>
                    <a:pt x="1499" y="55"/>
                    <a:pt x="1495" y="53"/>
                    <a:pt x="1491" y="52"/>
                  </a:cubicBezTo>
                  <a:cubicBezTo>
                    <a:pt x="1490" y="57"/>
                    <a:pt x="1490" y="57"/>
                    <a:pt x="1490" y="57"/>
                  </a:cubicBezTo>
                  <a:cubicBezTo>
                    <a:pt x="1493" y="59"/>
                    <a:pt x="1497" y="60"/>
                    <a:pt x="1501" y="61"/>
                  </a:cubicBezTo>
                  <a:lnTo>
                    <a:pt x="1503" y="56"/>
                  </a:lnTo>
                  <a:close/>
                  <a:moveTo>
                    <a:pt x="1525" y="64"/>
                  </a:moveTo>
                  <a:cubicBezTo>
                    <a:pt x="1522" y="62"/>
                    <a:pt x="1518" y="61"/>
                    <a:pt x="1514" y="60"/>
                  </a:cubicBezTo>
                  <a:cubicBezTo>
                    <a:pt x="1512" y="65"/>
                    <a:pt x="1512" y="65"/>
                    <a:pt x="1512" y="65"/>
                  </a:cubicBezTo>
                  <a:cubicBezTo>
                    <a:pt x="1516" y="66"/>
                    <a:pt x="1520" y="67"/>
                    <a:pt x="1524" y="69"/>
                  </a:cubicBezTo>
                  <a:lnTo>
                    <a:pt x="1525" y="64"/>
                  </a:lnTo>
                  <a:close/>
                  <a:moveTo>
                    <a:pt x="1548" y="72"/>
                  </a:moveTo>
                  <a:cubicBezTo>
                    <a:pt x="1544" y="70"/>
                    <a:pt x="1541" y="69"/>
                    <a:pt x="1537" y="68"/>
                  </a:cubicBezTo>
                  <a:cubicBezTo>
                    <a:pt x="1535" y="73"/>
                    <a:pt x="1535" y="73"/>
                    <a:pt x="1535" y="73"/>
                  </a:cubicBezTo>
                  <a:cubicBezTo>
                    <a:pt x="1539" y="74"/>
                    <a:pt x="1542" y="75"/>
                    <a:pt x="1546" y="77"/>
                  </a:cubicBezTo>
                  <a:lnTo>
                    <a:pt x="1548" y="72"/>
                  </a:lnTo>
                  <a:close/>
                  <a:moveTo>
                    <a:pt x="1571" y="80"/>
                  </a:moveTo>
                  <a:cubicBezTo>
                    <a:pt x="1567" y="79"/>
                    <a:pt x="1563" y="77"/>
                    <a:pt x="1559" y="76"/>
                  </a:cubicBezTo>
                  <a:cubicBezTo>
                    <a:pt x="1557" y="81"/>
                    <a:pt x="1557" y="81"/>
                    <a:pt x="1557" y="81"/>
                  </a:cubicBezTo>
                  <a:cubicBezTo>
                    <a:pt x="1561" y="82"/>
                    <a:pt x="1565" y="84"/>
                    <a:pt x="1569" y="85"/>
                  </a:cubicBezTo>
                  <a:lnTo>
                    <a:pt x="1571" y="80"/>
                  </a:lnTo>
                  <a:close/>
                  <a:moveTo>
                    <a:pt x="1593" y="90"/>
                  </a:moveTo>
                  <a:cubicBezTo>
                    <a:pt x="1589" y="88"/>
                    <a:pt x="1585" y="86"/>
                    <a:pt x="1582" y="85"/>
                  </a:cubicBezTo>
                  <a:cubicBezTo>
                    <a:pt x="1580" y="90"/>
                    <a:pt x="1580" y="90"/>
                    <a:pt x="1580" y="90"/>
                  </a:cubicBezTo>
                  <a:cubicBezTo>
                    <a:pt x="1583" y="91"/>
                    <a:pt x="1587" y="93"/>
                    <a:pt x="1591" y="95"/>
                  </a:cubicBezTo>
                  <a:lnTo>
                    <a:pt x="1593" y="90"/>
                  </a:lnTo>
                  <a:close/>
                  <a:moveTo>
                    <a:pt x="1615" y="99"/>
                  </a:moveTo>
                  <a:cubicBezTo>
                    <a:pt x="1611" y="98"/>
                    <a:pt x="1607" y="96"/>
                    <a:pt x="1604" y="94"/>
                  </a:cubicBezTo>
                  <a:cubicBezTo>
                    <a:pt x="1602" y="99"/>
                    <a:pt x="1602" y="99"/>
                    <a:pt x="1602" y="99"/>
                  </a:cubicBezTo>
                  <a:cubicBezTo>
                    <a:pt x="1605" y="101"/>
                    <a:pt x="1609" y="103"/>
                    <a:pt x="1613" y="104"/>
                  </a:cubicBezTo>
                  <a:lnTo>
                    <a:pt x="1615" y="99"/>
                  </a:lnTo>
                  <a:close/>
                  <a:moveTo>
                    <a:pt x="1637" y="109"/>
                  </a:moveTo>
                  <a:cubicBezTo>
                    <a:pt x="1633" y="108"/>
                    <a:pt x="1629" y="106"/>
                    <a:pt x="1626" y="104"/>
                  </a:cubicBezTo>
                  <a:cubicBezTo>
                    <a:pt x="1623" y="109"/>
                    <a:pt x="1623" y="109"/>
                    <a:pt x="1623" y="109"/>
                  </a:cubicBezTo>
                  <a:cubicBezTo>
                    <a:pt x="1627" y="111"/>
                    <a:pt x="1631" y="113"/>
                    <a:pt x="1634" y="114"/>
                  </a:cubicBezTo>
                  <a:lnTo>
                    <a:pt x="1637" y="109"/>
                  </a:lnTo>
                  <a:close/>
                  <a:moveTo>
                    <a:pt x="1658" y="120"/>
                  </a:moveTo>
                  <a:cubicBezTo>
                    <a:pt x="1655" y="118"/>
                    <a:pt x="1651" y="116"/>
                    <a:pt x="1647" y="115"/>
                  </a:cubicBezTo>
                  <a:cubicBezTo>
                    <a:pt x="1645" y="119"/>
                    <a:pt x="1645" y="119"/>
                    <a:pt x="1645" y="119"/>
                  </a:cubicBezTo>
                  <a:cubicBezTo>
                    <a:pt x="1649" y="121"/>
                    <a:pt x="1652" y="123"/>
                    <a:pt x="1656" y="125"/>
                  </a:cubicBezTo>
                  <a:lnTo>
                    <a:pt x="1658" y="120"/>
                  </a:lnTo>
                  <a:close/>
                  <a:moveTo>
                    <a:pt x="1680" y="131"/>
                  </a:moveTo>
                  <a:cubicBezTo>
                    <a:pt x="1676" y="129"/>
                    <a:pt x="1672" y="127"/>
                    <a:pt x="1669" y="126"/>
                  </a:cubicBezTo>
                  <a:cubicBezTo>
                    <a:pt x="1666" y="130"/>
                    <a:pt x="1666" y="130"/>
                    <a:pt x="1666" y="130"/>
                  </a:cubicBezTo>
                  <a:cubicBezTo>
                    <a:pt x="1670" y="132"/>
                    <a:pt x="1673" y="134"/>
                    <a:pt x="1677" y="136"/>
                  </a:cubicBezTo>
                  <a:lnTo>
                    <a:pt x="1680" y="131"/>
                  </a:lnTo>
                  <a:close/>
                  <a:moveTo>
                    <a:pt x="1701" y="143"/>
                  </a:moveTo>
                  <a:cubicBezTo>
                    <a:pt x="1697" y="141"/>
                    <a:pt x="1694" y="139"/>
                    <a:pt x="1690" y="137"/>
                  </a:cubicBezTo>
                  <a:cubicBezTo>
                    <a:pt x="1688" y="142"/>
                    <a:pt x="1688" y="142"/>
                    <a:pt x="1688" y="142"/>
                  </a:cubicBezTo>
                  <a:cubicBezTo>
                    <a:pt x="1691" y="143"/>
                    <a:pt x="1695" y="145"/>
                    <a:pt x="1698" y="147"/>
                  </a:cubicBezTo>
                  <a:lnTo>
                    <a:pt x="1701" y="143"/>
                  </a:lnTo>
                  <a:close/>
                  <a:moveTo>
                    <a:pt x="1721" y="155"/>
                  </a:moveTo>
                  <a:cubicBezTo>
                    <a:pt x="1718" y="153"/>
                    <a:pt x="1715" y="151"/>
                    <a:pt x="1711" y="149"/>
                  </a:cubicBezTo>
                  <a:cubicBezTo>
                    <a:pt x="1708" y="153"/>
                    <a:pt x="1708" y="153"/>
                    <a:pt x="1708" y="153"/>
                  </a:cubicBezTo>
                  <a:cubicBezTo>
                    <a:pt x="1712" y="155"/>
                    <a:pt x="1715" y="157"/>
                    <a:pt x="1719" y="159"/>
                  </a:cubicBezTo>
                  <a:lnTo>
                    <a:pt x="1721" y="155"/>
                  </a:lnTo>
                  <a:close/>
                  <a:moveTo>
                    <a:pt x="1742" y="167"/>
                  </a:moveTo>
                  <a:cubicBezTo>
                    <a:pt x="1738" y="165"/>
                    <a:pt x="1735" y="163"/>
                    <a:pt x="1732" y="161"/>
                  </a:cubicBezTo>
                  <a:cubicBezTo>
                    <a:pt x="1729" y="165"/>
                    <a:pt x="1729" y="165"/>
                    <a:pt x="1729" y="165"/>
                  </a:cubicBezTo>
                  <a:cubicBezTo>
                    <a:pt x="1732" y="167"/>
                    <a:pt x="1736" y="170"/>
                    <a:pt x="1739" y="172"/>
                  </a:cubicBezTo>
                  <a:lnTo>
                    <a:pt x="1742" y="167"/>
                  </a:lnTo>
                  <a:close/>
                  <a:moveTo>
                    <a:pt x="1762" y="180"/>
                  </a:moveTo>
                  <a:cubicBezTo>
                    <a:pt x="1759" y="178"/>
                    <a:pt x="1755" y="176"/>
                    <a:pt x="1752" y="174"/>
                  </a:cubicBezTo>
                  <a:cubicBezTo>
                    <a:pt x="1749" y="178"/>
                    <a:pt x="1749" y="178"/>
                    <a:pt x="1749" y="178"/>
                  </a:cubicBezTo>
                  <a:cubicBezTo>
                    <a:pt x="1752" y="180"/>
                    <a:pt x="1756" y="182"/>
                    <a:pt x="1759" y="184"/>
                  </a:cubicBezTo>
                  <a:lnTo>
                    <a:pt x="1762" y="180"/>
                  </a:lnTo>
                  <a:close/>
                  <a:moveTo>
                    <a:pt x="1782" y="193"/>
                  </a:moveTo>
                  <a:cubicBezTo>
                    <a:pt x="1779" y="191"/>
                    <a:pt x="1775" y="189"/>
                    <a:pt x="1772" y="187"/>
                  </a:cubicBezTo>
                  <a:cubicBezTo>
                    <a:pt x="1769" y="191"/>
                    <a:pt x="1769" y="191"/>
                    <a:pt x="1769" y="191"/>
                  </a:cubicBezTo>
                  <a:cubicBezTo>
                    <a:pt x="1772" y="193"/>
                    <a:pt x="1776" y="196"/>
                    <a:pt x="1779" y="198"/>
                  </a:cubicBezTo>
                  <a:cubicBezTo>
                    <a:pt x="1782" y="193"/>
                    <a:pt x="1782" y="193"/>
                    <a:pt x="1782" y="193"/>
                  </a:cubicBezTo>
                  <a:close/>
                  <a:moveTo>
                    <a:pt x="1802" y="207"/>
                  </a:moveTo>
                  <a:cubicBezTo>
                    <a:pt x="1798" y="205"/>
                    <a:pt x="1795" y="202"/>
                    <a:pt x="1792" y="200"/>
                  </a:cubicBezTo>
                  <a:cubicBezTo>
                    <a:pt x="1789" y="205"/>
                    <a:pt x="1789" y="205"/>
                    <a:pt x="1789" y="205"/>
                  </a:cubicBezTo>
                  <a:cubicBezTo>
                    <a:pt x="1792" y="207"/>
                    <a:pt x="1795" y="209"/>
                    <a:pt x="1799" y="211"/>
                  </a:cubicBezTo>
                  <a:lnTo>
                    <a:pt x="1802" y="207"/>
                  </a:lnTo>
                  <a:close/>
                  <a:moveTo>
                    <a:pt x="1821" y="221"/>
                  </a:moveTo>
                  <a:cubicBezTo>
                    <a:pt x="1818" y="219"/>
                    <a:pt x="1815" y="217"/>
                    <a:pt x="1811" y="214"/>
                  </a:cubicBezTo>
                  <a:cubicBezTo>
                    <a:pt x="1808" y="218"/>
                    <a:pt x="1808" y="218"/>
                    <a:pt x="1808" y="218"/>
                  </a:cubicBezTo>
                  <a:cubicBezTo>
                    <a:pt x="1811" y="221"/>
                    <a:pt x="1815" y="223"/>
                    <a:pt x="1818" y="226"/>
                  </a:cubicBezTo>
                  <a:lnTo>
                    <a:pt x="1821" y="221"/>
                  </a:lnTo>
                  <a:close/>
                  <a:moveTo>
                    <a:pt x="1840" y="236"/>
                  </a:moveTo>
                  <a:cubicBezTo>
                    <a:pt x="1837" y="233"/>
                    <a:pt x="1834" y="231"/>
                    <a:pt x="1831" y="229"/>
                  </a:cubicBezTo>
                  <a:cubicBezTo>
                    <a:pt x="1827" y="233"/>
                    <a:pt x="1827" y="233"/>
                    <a:pt x="1827" y="233"/>
                  </a:cubicBezTo>
                  <a:cubicBezTo>
                    <a:pt x="1830" y="235"/>
                    <a:pt x="1834" y="238"/>
                    <a:pt x="1837" y="240"/>
                  </a:cubicBezTo>
                  <a:lnTo>
                    <a:pt x="1840" y="236"/>
                  </a:lnTo>
                  <a:close/>
                  <a:moveTo>
                    <a:pt x="1859" y="251"/>
                  </a:moveTo>
                  <a:cubicBezTo>
                    <a:pt x="1856" y="248"/>
                    <a:pt x="1853" y="246"/>
                    <a:pt x="1849" y="243"/>
                  </a:cubicBezTo>
                  <a:cubicBezTo>
                    <a:pt x="1846" y="248"/>
                    <a:pt x="1846" y="248"/>
                    <a:pt x="1846" y="248"/>
                  </a:cubicBezTo>
                  <a:cubicBezTo>
                    <a:pt x="1849" y="250"/>
                    <a:pt x="1852" y="253"/>
                    <a:pt x="1855" y="255"/>
                  </a:cubicBezTo>
                  <a:lnTo>
                    <a:pt x="1859" y="251"/>
                  </a:lnTo>
                  <a:close/>
                  <a:moveTo>
                    <a:pt x="1877" y="266"/>
                  </a:moveTo>
                  <a:cubicBezTo>
                    <a:pt x="1874" y="264"/>
                    <a:pt x="1871" y="261"/>
                    <a:pt x="1868" y="259"/>
                  </a:cubicBezTo>
                  <a:cubicBezTo>
                    <a:pt x="1865" y="263"/>
                    <a:pt x="1865" y="263"/>
                    <a:pt x="1865" y="263"/>
                  </a:cubicBezTo>
                  <a:cubicBezTo>
                    <a:pt x="1868" y="265"/>
                    <a:pt x="1871" y="268"/>
                    <a:pt x="1874" y="270"/>
                  </a:cubicBezTo>
                  <a:lnTo>
                    <a:pt x="1877" y="266"/>
                  </a:lnTo>
                  <a:close/>
                  <a:moveTo>
                    <a:pt x="1895" y="282"/>
                  </a:moveTo>
                  <a:cubicBezTo>
                    <a:pt x="1892" y="280"/>
                    <a:pt x="1889" y="277"/>
                    <a:pt x="1886" y="274"/>
                  </a:cubicBezTo>
                  <a:cubicBezTo>
                    <a:pt x="1883" y="278"/>
                    <a:pt x="1883" y="278"/>
                    <a:pt x="1883" y="278"/>
                  </a:cubicBezTo>
                  <a:cubicBezTo>
                    <a:pt x="1886" y="281"/>
                    <a:pt x="1889" y="284"/>
                    <a:pt x="1892" y="286"/>
                  </a:cubicBezTo>
                  <a:lnTo>
                    <a:pt x="1895" y="282"/>
                  </a:lnTo>
                  <a:close/>
                  <a:moveTo>
                    <a:pt x="1913" y="299"/>
                  </a:moveTo>
                  <a:cubicBezTo>
                    <a:pt x="1910" y="296"/>
                    <a:pt x="1907" y="293"/>
                    <a:pt x="1904" y="290"/>
                  </a:cubicBezTo>
                  <a:cubicBezTo>
                    <a:pt x="1901" y="294"/>
                    <a:pt x="1901" y="294"/>
                    <a:pt x="1901" y="294"/>
                  </a:cubicBezTo>
                  <a:cubicBezTo>
                    <a:pt x="1904" y="297"/>
                    <a:pt x="1906" y="300"/>
                    <a:pt x="1909" y="302"/>
                  </a:cubicBezTo>
                  <a:lnTo>
                    <a:pt x="1913" y="299"/>
                  </a:lnTo>
                  <a:close/>
                  <a:moveTo>
                    <a:pt x="1930" y="315"/>
                  </a:moveTo>
                  <a:cubicBezTo>
                    <a:pt x="1928" y="312"/>
                    <a:pt x="1925" y="310"/>
                    <a:pt x="1922" y="307"/>
                  </a:cubicBezTo>
                  <a:cubicBezTo>
                    <a:pt x="1918" y="311"/>
                    <a:pt x="1918" y="311"/>
                    <a:pt x="1918" y="311"/>
                  </a:cubicBezTo>
                  <a:cubicBezTo>
                    <a:pt x="1921" y="313"/>
                    <a:pt x="1924" y="316"/>
                    <a:pt x="1927" y="319"/>
                  </a:cubicBezTo>
                  <a:lnTo>
                    <a:pt x="1930" y="315"/>
                  </a:lnTo>
                  <a:close/>
                  <a:moveTo>
                    <a:pt x="1947" y="332"/>
                  </a:moveTo>
                  <a:cubicBezTo>
                    <a:pt x="1945" y="329"/>
                    <a:pt x="1942" y="326"/>
                    <a:pt x="1939" y="324"/>
                  </a:cubicBezTo>
                  <a:cubicBezTo>
                    <a:pt x="1935" y="327"/>
                    <a:pt x="1935" y="327"/>
                    <a:pt x="1935" y="327"/>
                  </a:cubicBezTo>
                  <a:cubicBezTo>
                    <a:pt x="1938" y="330"/>
                    <a:pt x="1941" y="333"/>
                    <a:pt x="1944" y="336"/>
                  </a:cubicBezTo>
                  <a:cubicBezTo>
                    <a:pt x="1947" y="332"/>
                    <a:pt x="1947" y="332"/>
                    <a:pt x="1947" y="332"/>
                  </a:cubicBezTo>
                  <a:close/>
                  <a:moveTo>
                    <a:pt x="1964" y="350"/>
                  </a:moveTo>
                  <a:cubicBezTo>
                    <a:pt x="1961" y="347"/>
                    <a:pt x="1959" y="344"/>
                    <a:pt x="1956" y="341"/>
                  </a:cubicBezTo>
                  <a:cubicBezTo>
                    <a:pt x="1952" y="344"/>
                    <a:pt x="1952" y="344"/>
                    <a:pt x="1952" y="344"/>
                  </a:cubicBezTo>
                  <a:cubicBezTo>
                    <a:pt x="1955" y="347"/>
                    <a:pt x="1957" y="350"/>
                    <a:pt x="1960" y="353"/>
                  </a:cubicBezTo>
                  <a:lnTo>
                    <a:pt x="1964" y="350"/>
                  </a:lnTo>
                  <a:close/>
                  <a:moveTo>
                    <a:pt x="1980" y="367"/>
                  </a:moveTo>
                  <a:cubicBezTo>
                    <a:pt x="1978" y="364"/>
                    <a:pt x="1975" y="361"/>
                    <a:pt x="1972" y="358"/>
                  </a:cubicBezTo>
                  <a:cubicBezTo>
                    <a:pt x="1968" y="362"/>
                    <a:pt x="1968" y="362"/>
                    <a:pt x="1968" y="362"/>
                  </a:cubicBezTo>
                  <a:cubicBezTo>
                    <a:pt x="1971" y="365"/>
                    <a:pt x="1974" y="368"/>
                    <a:pt x="1976" y="371"/>
                  </a:cubicBezTo>
                  <a:lnTo>
                    <a:pt x="1980" y="367"/>
                  </a:lnTo>
                  <a:close/>
                  <a:moveTo>
                    <a:pt x="1996" y="385"/>
                  </a:moveTo>
                  <a:cubicBezTo>
                    <a:pt x="1994" y="382"/>
                    <a:pt x="1991" y="379"/>
                    <a:pt x="1988" y="376"/>
                  </a:cubicBezTo>
                  <a:cubicBezTo>
                    <a:pt x="1984" y="380"/>
                    <a:pt x="1984" y="380"/>
                    <a:pt x="1984" y="380"/>
                  </a:cubicBezTo>
                  <a:cubicBezTo>
                    <a:pt x="1987" y="383"/>
                    <a:pt x="1990" y="386"/>
                    <a:pt x="1992" y="389"/>
                  </a:cubicBezTo>
                  <a:lnTo>
                    <a:pt x="1996" y="385"/>
                  </a:lnTo>
                  <a:close/>
                  <a:moveTo>
                    <a:pt x="2012" y="404"/>
                  </a:moveTo>
                  <a:cubicBezTo>
                    <a:pt x="2009" y="401"/>
                    <a:pt x="2007" y="398"/>
                    <a:pt x="2004" y="394"/>
                  </a:cubicBezTo>
                  <a:cubicBezTo>
                    <a:pt x="2000" y="398"/>
                    <a:pt x="2000" y="398"/>
                    <a:pt x="2000" y="398"/>
                  </a:cubicBezTo>
                  <a:cubicBezTo>
                    <a:pt x="2003" y="401"/>
                    <a:pt x="2005" y="404"/>
                    <a:pt x="2008" y="407"/>
                  </a:cubicBezTo>
                  <a:lnTo>
                    <a:pt x="2012" y="404"/>
                  </a:lnTo>
                  <a:close/>
                  <a:moveTo>
                    <a:pt x="2027" y="422"/>
                  </a:moveTo>
                  <a:cubicBezTo>
                    <a:pt x="2025" y="419"/>
                    <a:pt x="2022" y="416"/>
                    <a:pt x="2020" y="413"/>
                  </a:cubicBezTo>
                  <a:cubicBezTo>
                    <a:pt x="2015" y="416"/>
                    <a:pt x="2015" y="416"/>
                    <a:pt x="2015" y="416"/>
                  </a:cubicBezTo>
                  <a:cubicBezTo>
                    <a:pt x="2018" y="420"/>
                    <a:pt x="2020" y="423"/>
                    <a:pt x="2023" y="426"/>
                  </a:cubicBezTo>
                  <a:lnTo>
                    <a:pt x="2027" y="422"/>
                  </a:lnTo>
                  <a:close/>
                  <a:moveTo>
                    <a:pt x="2042" y="441"/>
                  </a:moveTo>
                  <a:cubicBezTo>
                    <a:pt x="2039" y="438"/>
                    <a:pt x="2037" y="435"/>
                    <a:pt x="2034" y="432"/>
                  </a:cubicBezTo>
                  <a:cubicBezTo>
                    <a:pt x="2030" y="435"/>
                    <a:pt x="2030" y="435"/>
                    <a:pt x="2030" y="435"/>
                  </a:cubicBezTo>
                  <a:cubicBezTo>
                    <a:pt x="2033" y="438"/>
                    <a:pt x="2035" y="442"/>
                    <a:pt x="2038" y="445"/>
                  </a:cubicBezTo>
                  <a:lnTo>
                    <a:pt x="2042" y="441"/>
                  </a:lnTo>
                  <a:close/>
                  <a:moveTo>
                    <a:pt x="2056" y="461"/>
                  </a:moveTo>
                  <a:cubicBezTo>
                    <a:pt x="2054" y="458"/>
                    <a:pt x="2051" y="454"/>
                    <a:pt x="2049" y="451"/>
                  </a:cubicBezTo>
                  <a:cubicBezTo>
                    <a:pt x="2045" y="454"/>
                    <a:pt x="2045" y="454"/>
                    <a:pt x="2045" y="454"/>
                  </a:cubicBezTo>
                  <a:cubicBezTo>
                    <a:pt x="2047" y="458"/>
                    <a:pt x="2050" y="461"/>
                    <a:pt x="2052" y="464"/>
                  </a:cubicBezTo>
                  <a:lnTo>
                    <a:pt x="2056" y="461"/>
                  </a:lnTo>
                  <a:close/>
                  <a:moveTo>
                    <a:pt x="2070" y="481"/>
                  </a:moveTo>
                  <a:cubicBezTo>
                    <a:pt x="2068" y="477"/>
                    <a:pt x="2066" y="474"/>
                    <a:pt x="2063" y="471"/>
                  </a:cubicBezTo>
                  <a:cubicBezTo>
                    <a:pt x="2059" y="474"/>
                    <a:pt x="2059" y="474"/>
                    <a:pt x="2059" y="474"/>
                  </a:cubicBezTo>
                  <a:cubicBezTo>
                    <a:pt x="2061" y="477"/>
                    <a:pt x="2063" y="480"/>
                    <a:pt x="2066" y="484"/>
                  </a:cubicBezTo>
                  <a:lnTo>
                    <a:pt x="2070" y="481"/>
                  </a:lnTo>
                  <a:close/>
                  <a:moveTo>
                    <a:pt x="2084" y="500"/>
                  </a:moveTo>
                  <a:cubicBezTo>
                    <a:pt x="2082" y="497"/>
                    <a:pt x="2079" y="494"/>
                    <a:pt x="2077" y="490"/>
                  </a:cubicBezTo>
                  <a:cubicBezTo>
                    <a:pt x="2073" y="493"/>
                    <a:pt x="2073" y="493"/>
                    <a:pt x="2073" y="493"/>
                  </a:cubicBezTo>
                  <a:cubicBezTo>
                    <a:pt x="2075" y="497"/>
                    <a:pt x="2077" y="500"/>
                    <a:pt x="2079" y="503"/>
                  </a:cubicBezTo>
                  <a:lnTo>
                    <a:pt x="2084" y="500"/>
                  </a:lnTo>
                  <a:close/>
                  <a:moveTo>
                    <a:pt x="2097" y="521"/>
                  </a:moveTo>
                  <a:cubicBezTo>
                    <a:pt x="2095" y="517"/>
                    <a:pt x="2093" y="514"/>
                    <a:pt x="2090" y="511"/>
                  </a:cubicBezTo>
                  <a:cubicBezTo>
                    <a:pt x="2086" y="513"/>
                    <a:pt x="2086" y="513"/>
                    <a:pt x="2086" y="513"/>
                  </a:cubicBezTo>
                  <a:cubicBezTo>
                    <a:pt x="2088" y="517"/>
                    <a:pt x="2090" y="520"/>
                    <a:pt x="2092" y="524"/>
                  </a:cubicBezTo>
                  <a:lnTo>
                    <a:pt x="2097" y="521"/>
                  </a:lnTo>
                  <a:close/>
                  <a:moveTo>
                    <a:pt x="2110" y="541"/>
                  </a:moveTo>
                  <a:cubicBezTo>
                    <a:pt x="2108" y="538"/>
                    <a:pt x="2105" y="534"/>
                    <a:pt x="2103" y="531"/>
                  </a:cubicBezTo>
                  <a:cubicBezTo>
                    <a:pt x="2099" y="534"/>
                    <a:pt x="2099" y="534"/>
                    <a:pt x="2099" y="534"/>
                  </a:cubicBezTo>
                  <a:cubicBezTo>
                    <a:pt x="2101" y="537"/>
                    <a:pt x="2103" y="541"/>
                    <a:pt x="2105" y="544"/>
                  </a:cubicBezTo>
                  <a:lnTo>
                    <a:pt x="2110" y="541"/>
                  </a:lnTo>
                  <a:close/>
                  <a:moveTo>
                    <a:pt x="2122" y="562"/>
                  </a:moveTo>
                  <a:cubicBezTo>
                    <a:pt x="2120" y="558"/>
                    <a:pt x="2118" y="555"/>
                    <a:pt x="2116" y="552"/>
                  </a:cubicBezTo>
                  <a:cubicBezTo>
                    <a:pt x="2111" y="554"/>
                    <a:pt x="2111" y="554"/>
                    <a:pt x="2111" y="554"/>
                  </a:cubicBezTo>
                  <a:cubicBezTo>
                    <a:pt x="2113" y="558"/>
                    <a:pt x="2115" y="561"/>
                    <a:pt x="2117" y="565"/>
                  </a:cubicBezTo>
                  <a:lnTo>
                    <a:pt x="2122" y="562"/>
                  </a:lnTo>
                  <a:close/>
                  <a:moveTo>
                    <a:pt x="2134" y="583"/>
                  </a:moveTo>
                  <a:cubicBezTo>
                    <a:pt x="2132" y="579"/>
                    <a:pt x="2130" y="576"/>
                    <a:pt x="2128" y="572"/>
                  </a:cubicBezTo>
                  <a:cubicBezTo>
                    <a:pt x="2123" y="575"/>
                    <a:pt x="2123" y="575"/>
                    <a:pt x="2123" y="575"/>
                  </a:cubicBezTo>
                  <a:cubicBezTo>
                    <a:pt x="2125" y="579"/>
                    <a:pt x="2127" y="582"/>
                    <a:pt x="2129" y="586"/>
                  </a:cubicBezTo>
                  <a:lnTo>
                    <a:pt x="2134" y="583"/>
                  </a:lnTo>
                  <a:close/>
                  <a:moveTo>
                    <a:pt x="2145" y="604"/>
                  </a:moveTo>
                  <a:cubicBezTo>
                    <a:pt x="2143" y="601"/>
                    <a:pt x="2142" y="597"/>
                    <a:pt x="2140" y="594"/>
                  </a:cubicBezTo>
                  <a:cubicBezTo>
                    <a:pt x="2135" y="596"/>
                    <a:pt x="2135" y="596"/>
                    <a:pt x="2135" y="596"/>
                  </a:cubicBezTo>
                  <a:cubicBezTo>
                    <a:pt x="2137" y="600"/>
                    <a:pt x="2139" y="603"/>
                    <a:pt x="2141" y="607"/>
                  </a:cubicBezTo>
                  <a:lnTo>
                    <a:pt x="2145" y="604"/>
                  </a:lnTo>
                  <a:close/>
                  <a:moveTo>
                    <a:pt x="2156" y="626"/>
                  </a:moveTo>
                  <a:cubicBezTo>
                    <a:pt x="2155" y="622"/>
                    <a:pt x="2153" y="618"/>
                    <a:pt x="2151" y="615"/>
                  </a:cubicBezTo>
                  <a:cubicBezTo>
                    <a:pt x="2146" y="617"/>
                    <a:pt x="2146" y="617"/>
                    <a:pt x="2146" y="617"/>
                  </a:cubicBezTo>
                  <a:cubicBezTo>
                    <a:pt x="2148" y="621"/>
                    <a:pt x="2150" y="624"/>
                    <a:pt x="2152" y="628"/>
                  </a:cubicBezTo>
                  <a:lnTo>
                    <a:pt x="2156" y="626"/>
                  </a:lnTo>
                  <a:close/>
                  <a:moveTo>
                    <a:pt x="2167" y="647"/>
                  </a:moveTo>
                  <a:cubicBezTo>
                    <a:pt x="2165" y="644"/>
                    <a:pt x="2164" y="640"/>
                    <a:pt x="2162" y="636"/>
                  </a:cubicBezTo>
                  <a:cubicBezTo>
                    <a:pt x="2157" y="639"/>
                    <a:pt x="2157" y="639"/>
                    <a:pt x="2157" y="639"/>
                  </a:cubicBezTo>
                  <a:cubicBezTo>
                    <a:pt x="2159" y="642"/>
                    <a:pt x="2160" y="646"/>
                    <a:pt x="2162" y="650"/>
                  </a:cubicBezTo>
                  <a:lnTo>
                    <a:pt x="2167" y="647"/>
                  </a:lnTo>
                  <a:close/>
                  <a:moveTo>
                    <a:pt x="2177" y="669"/>
                  </a:moveTo>
                  <a:cubicBezTo>
                    <a:pt x="2175" y="665"/>
                    <a:pt x="2174" y="662"/>
                    <a:pt x="2172" y="658"/>
                  </a:cubicBezTo>
                  <a:cubicBezTo>
                    <a:pt x="2167" y="660"/>
                    <a:pt x="2167" y="660"/>
                    <a:pt x="2167" y="660"/>
                  </a:cubicBezTo>
                  <a:cubicBezTo>
                    <a:pt x="2169" y="664"/>
                    <a:pt x="2171" y="668"/>
                    <a:pt x="2172" y="671"/>
                  </a:cubicBezTo>
                  <a:cubicBezTo>
                    <a:pt x="2177" y="669"/>
                    <a:pt x="2177" y="669"/>
                    <a:pt x="2177" y="669"/>
                  </a:cubicBezTo>
                  <a:close/>
                  <a:moveTo>
                    <a:pt x="2187" y="691"/>
                  </a:moveTo>
                  <a:cubicBezTo>
                    <a:pt x="2185" y="687"/>
                    <a:pt x="2184" y="684"/>
                    <a:pt x="2182" y="680"/>
                  </a:cubicBezTo>
                  <a:cubicBezTo>
                    <a:pt x="2177" y="682"/>
                    <a:pt x="2177" y="682"/>
                    <a:pt x="2177" y="682"/>
                  </a:cubicBezTo>
                  <a:cubicBezTo>
                    <a:pt x="2179" y="686"/>
                    <a:pt x="2180" y="689"/>
                    <a:pt x="2182" y="693"/>
                  </a:cubicBezTo>
                  <a:cubicBezTo>
                    <a:pt x="2187" y="691"/>
                    <a:pt x="2187" y="691"/>
                    <a:pt x="2187" y="691"/>
                  </a:cubicBezTo>
                  <a:close/>
                  <a:moveTo>
                    <a:pt x="2196" y="713"/>
                  </a:moveTo>
                  <a:cubicBezTo>
                    <a:pt x="2195" y="709"/>
                    <a:pt x="2193" y="706"/>
                    <a:pt x="2192" y="702"/>
                  </a:cubicBezTo>
                  <a:cubicBezTo>
                    <a:pt x="2187" y="704"/>
                    <a:pt x="2187" y="704"/>
                    <a:pt x="2187" y="704"/>
                  </a:cubicBezTo>
                  <a:cubicBezTo>
                    <a:pt x="2188" y="708"/>
                    <a:pt x="2190" y="712"/>
                    <a:pt x="2191" y="715"/>
                  </a:cubicBezTo>
                  <a:lnTo>
                    <a:pt x="2196" y="713"/>
                  </a:lnTo>
                  <a:close/>
                  <a:moveTo>
                    <a:pt x="2205" y="736"/>
                  </a:moveTo>
                  <a:cubicBezTo>
                    <a:pt x="2204" y="732"/>
                    <a:pt x="2202" y="728"/>
                    <a:pt x="2201" y="724"/>
                  </a:cubicBezTo>
                  <a:cubicBezTo>
                    <a:pt x="2196" y="726"/>
                    <a:pt x="2196" y="726"/>
                    <a:pt x="2196" y="726"/>
                  </a:cubicBezTo>
                  <a:cubicBezTo>
                    <a:pt x="2197" y="730"/>
                    <a:pt x="2199" y="734"/>
                    <a:pt x="2200" y="737"/>
                  </a:cubicBezTo>
                  <a:lnTo>
                    <a:pt x="2205" y="736"/>
                  </a:lnTo>
                  <a:close/>
                  <a:moveTo>
                    <a:pt x="2213" y="758"/>
                  </a:moveTo>
                  <a:cubicBezTo>
                    <a:pt x="2212" y="754"/>
                    <a:pt x="2211" y="751"/>
                    <a:pt x="2209" y="747"/>
                  </a:cubicBezTo>
                  <a:cubicBezTo>
                    <a:pt x="2204" y="749"/>
                    <a:pt x="2204" y="749"/>
                    <a:pt x="2204" y="749"/>
                  </a:cubicBezTo>
                  <a:cubicBezTo>
                    <a:pt x="2206" y="752"/>
                    <a:pt x="2207" y="756"/>
                    <a:pt x="2208" y="760"/>
                  </a:cubicBezTo>
                  <a:lnTo>
                    <a:pt x="2213" y="758"/>
                  </a:lnTo>
                  <a:close/>
                  <a:moveTo>
                    <a:pt x="2221" y="781"/>
                  </a:moveTo>
                  <a:cubicBezTo>
                    <a:pt x="2220" y="777"/>
                    <a:pt x="2219" y="773"/>
                    <a:pt x="2217" y="769"/>
                  </a:cubicBezTo>
                  <a:cubicBezTo>
                    <a:pt x="2212" y="771"/>
                    <a:pt x="2212" y="771"/>
                    <a:pt x="2212" y="771"/>
                  </a:cubicBezTo>
                  <a:cubicBezTo>
                    <a:pt x="2214" y="775"/>
                    <a:pt x="2215" y="779"/>
                    <a:pt x="2216" y="783"/>
                  </a:cubicBezTo>
                  <a:lnTo>
                    <a:pt x="2221" y="781"/>
                  </a:lnTo>
                  <a:close/>
                  <a:moveTo>
                    <a:pt x="2229" y="804"/>
                  </a:moveTo>
                  <a:cubicBezTo>
                    <a:pt x="2228" y="800"/>
                    <a:pt x="2226" y="796"/>
                    <a:pt x="2225" y="792"/>
                  </a:cubicBezTo>
                  <a:cubicBezTo>
                    <a:pt x="2220" y="794"/>
                    <a:pt x="2220" y="794"/>
                    <a:pt x="2220" y="794"/>
                  </a:cubicBezTo>
                  <a:cubicBezTo>
                    <a:pt x="2221" y="798"/>
                    <a:pt x="2223" y="801"/>
                    <a:pt x="2224" y="805"/>
                  </a:cubicBezTo>
                  <a:lnTo>
                    <a:pt x="2229" y="804"/>
                  </a:lnTo>
                  <a:close/>
                  <a:moveTo>
                    <a:pt x="2236" y="827"/>
                  </a:moveTo>
                  <a:cubicBezTo>
                    <a:pt x="2235" y="823"/>
                    <a:pt x="2234" y="819"/>
                    <a:pt x="2233" y="815"/>
                  </a:cubicBezTo>
                  <a:cubicBezTo>
                    <a:pt x="2227" y="817"/>
                    <a:pt x="2227" y="817"/>
                    <a:pt x="2227" y="817"/>
                  </a:cubicBezTo>
                  <a:cubicBezTo>
                    <a:pt x="2229" y="820"/>
                    <a:pt x="2230" y="824"/>
                    <a:pt x="2231" y="828"/>
                  </a:cubicBezTo>
                  <a:lnTo>
                    <a:pt x="2236" y="827"/>
                  </a:lnTo>
                  <a:close/>
                  <a:moveTo>
                    <a:pt x="2243" y="850"/>
                  </a:moveTo>
                  <a:cubicBezTo>
                    <a:pt x="2242" y="846"/>
                    <a:pt x="2241" y="842"/>
                    <a:pt x="2239" y="838"/>
                  </a:cubicBezTo>
                  <a:cubicBezTo>
                    <a:pt x="2234" y="840"/>
                    <a:pt x="2234" y="840"/>
                    <a:pt x="2234" y="840"/>
                  </a:cubicBezTo>
                  <a:cubicBezTo>
                    <a:pt x="2235" y="843"/>
                    <a:pt x="2237" y="847"/>
                    <a:pt x="2238" y="851"/>
                  </a:cubicBezTo>
                  <a:lnTo>
                    <a:pt x="2243" y="850"/>
                  </a:lnTo>
                  <a:close/>
                  <a:moveTo>
                    <a:pt x="2249" y="873"/>
                  </a:moveTo>
                  <a:cubicBezTo>
                    <a:pt x="2248" y="869"/>
                    <a:pt x="2247" y="865"/>
                    <a:pt x="2246" y="861"/>
                  </a:cubicBezTo>
                  <a:cubicBezTo>
                    <a:pt x="2241" y="863"/>
                    <a:pt x="2241" y="863"/>
                    <a:pt x="2241" y="863"/>
                  </a:cubicBezTo>
                  <a:cubicBezTo>
                    <a:pt x="2242" y="867"/>
                    <a:pt x="2243" y="870"/>
                    <a:pt x="2244" y="874"/>
                  </a:cubicBezTo>
                  <a:lnTo>
                    <a:pt x="2249" y="873"/>
                  </a:lnTo>
                  <a:close/>
                  <a:moveTo>
                    <a:pt x="2255" y="896"/>
                  </a:moveTo>
                  <a:cubicBezTo>
                    <a:pt x="2254" y="892"/>
                    <a:pt x="2253" y="888"/>
                    <a:pt x="2252" y="885"/>
                  </a:cubicBezTo>
                  <a:cubicBezTo>
                    <a:pt x="2247" y="886"/>
                    <a:pt x="2247" y="886"/>
                    <a:pt x="2247" y="886"/>
                  </a:cubicBezTo>
                  <a:cubicBezTo>
                    <a:pt x="2248" y="890"/>
                    <a:pt x="2249" y="894"/>
                    <a:pt x="2250" y="898"/>
                  </a:cubicBezTo>
                  <a:cubicBezTo>
                    <a:pt x="2255" y="896"/>
                    <a:pt x="2255" y="896"/>
                    <a:pt x="2255" y="896"/>
                  </a:cubicBezTo>
                  <a:close/>
                  <a:moveTo>
                    <a:pt x="2260" y="920"/>
                  </a:moveTo>
                  <a:cubicBezTo>
                    <a:pt x="2259" y="916"/>
                    <a:pt x="2258" y="912"/>
                    <a:pt x="2258" y="908"/>
                  </a:cubicBezTo>
                  <a:cubicBezTo>
                    <a:pt x="2252" y="909"/>
                    <a:pt x="2252" y="909"/>
                    <a:pt x="2252" y="909"/>
                  </a:cubicBezTo>
                  <a:cubicBezTo>
                    <a:pt x="2253" y="913"/>
                    <a:pt x="2254" y="917"/>
                    <a:pt x="2255" y="921"/>
                  </a:cubicBezTo>
                  <a:lnTo>
                    <a:pt x="2260" y="920"/>
                  </a:lnTo>
                  <a:close/>
                  <a:moveTo>
                    <a:pt x="2265" y="943"/>
                  </a:moveTo>
                  <a:cubicBezTo>
                    <a:pt x="2264" y="939"/>
                    <a:pt x="2263" y="935"/>
                    <a:pt x="2263" y="931"/>
                  </a:cubicBezTo>
                  <a:cubicBezTo>
                    <a:pt x="2257" y="933"/>
                    <a:pt x="2257" y="933"/>
                    <a:pt x="2257" y="933"/>
                  </a:cubicBezTo>
                  <a:cubicBezTo>
                    <a:pt x="2258" y="936"/>
                    <a:pt x="2259" y="940"/>
                    <a:pt x="2260" y="944"/>
                  </a:cubicBezTo>
                  <a:lnTo>
                    <a:pt x="2265" y="943"/>
                  </a:lnTo>
                  <a:close/>
                  <a:moveTo>
                    <a:pt x="2270" y="967"/>
                  </a:moveTo>
                  <a:cubicBezTo>
                    <a:pt x="2269" y="963"/>
                    <a:pt x="2268" y="959"/>
                    <a:pt x="2267" y="955"/>
                  </a:cubicBezTo>
                  <a:cubicBezTo>
                    <a:pt x="2262" y="956"/>
                    <a:pt x="2262" y="956"/>
                    <a:pt x="2262" y="956"/>
                  </a:cubicBezTo>
                  <a:cubicBezTo>
                    <a:pt x="2263" y="960"/>
                    <a:pt x="2264" y="964"/>
                    <a:pt x="2264" y="968"/>
                  </a:cubicBezTo>
                  <a:lnTo>
                    <a:pt x="2270" y="967"/>
                  </a:lnTo>
                  <a:close/>
                  <a:moveTo>
                    <a:pt x="2274" y="991"/>
                  </a:moveTo>
                  <a:cubicBezTo>
                    <a:pt x="2273" y="987"/>
                    <a:pt x="2272" y="983"/>
                    <a:pt x="2272" y="979"/>
                  </a:cubicBezTo>
                  <a:cubicBezTo>
                    <a:pt x="2266" y="980"/>
                    <a:pt x="2266" y="980"/>
                    <a:pt x="2266" y="980"/>
                  </a:cubicBezTo>
                  <a:cubicBezTo>
                    <a:pt x="2267" y="984"/>
                    <a:pt x="2268" y="987"/>
                    <a:pt x="2268" y="991"/>
                  </a:cubicBezTo>
                  <a:lnTo>
                    <a:pt x="2274" y="991"/>
                  </a:lnTo>
                  <a:close/>
                  <a:moveTo>
                    <a:pt x="2277" y="1014"/>
                  </a:moveTo>
                  <a:cubicBezTo>
                    <a:pt x="2277" y="1010"/>
                    <a:pt x="2276" y="1006"/>
                    <a:pt x="2275" y="1002"/>
                  </a:cubicBezTo>
                  <a:cubicBezTo>
                    <a:pt x="2270" y="1003"/>
                    <a:pt x="2270" y="1003"/>
                    <a:pt x="2270" y="1003"/>
                  </a:cubicBezTo>
                  <a:cubicBezTo>
                    <a:pt x="2271" y="1007"/>
                    <a:pt x="2271" y="1011"/>
                    <a:pt x="2272" y="1015"/>
                  </a:cubicBezTo>
                  <a:lnTo>
                    <a:pt x="2277" y="1014"/>
                  </a:lnTo>
                  <a:close/>
                  <a:moveTo>
                    <a:pt x="2280" y="1038"/>
                  </a:moveTo>
                  <a:cubicBezTo>
                    <a:pt x="2280" y="1034"/>
                    <a:pt x="2279" y="1030"/>
                    <a:pt x="2279" y="1026"/>
                  </a:cubicBezTo>
                  <a:cubicBezTo>
                    <a:pt x="2274" y="1027"/>
                    <a:pt x="2274" y="1027"/>
                    <a:pt x="2274" y="1027"/>
                  </a:cubicBezTo>
                  <a:cubicBezTo>
                    <a:pt x="2274" y="1031"/>
                    <a:pt x="2275" y="1035"/>
                    <a:pt x="2275" y="1039"/>
                  </a:cubicBezTo>
                  <a:lnTo>
                    <a:pt x="2280" y="1038"/>
                  </a:lnTo>
                  <a:close/>
                  <a:moveTo>
                    <a:pt x="2283" y="1062"/>
                  </a:moveTo>
                  <a:cubicBezTo>
                    <a:pt x="2283" y="1058"/>
                    <a:pt x="2282" y="1054"/>
                    <a:pt x="2282" y="1050"/>
                  </a:cubicBezTo>
                  <a:cubicBezTo>
                    <a:pt x="2277" y="1051"/>
                    <a:pt x="2277" y="1051"/>
                    <a:pt x="2277" y="1051"/>
                  </a:cubicBezTo>
                  <a:cubicBezTo>
                    <a:pt x="2277" y="1055"/>
                    <a:pt x="2277" y="1059"/>
                    <a:pt x="2278" y="1063"/>
                  </a:cubicBezTo>
                  <a:lnTo>
                    <a:pt x="2283" y="1062"/>
                  </a:lnTo>
                  <a:close/>
                  <a:moveTo>
                    <a:pt x="2286" y="1086"/>
                  </a:moveTo>
                  <a:cubicBezTo>
                    <a:pt x="2285" y="1082"/>
                    <a:pt x="2285" y="1078"/>
                    <a:pt x="2284" y="1074"/>
                  </a:cubicBezTo>
                  <a:cubicBezTo>
                    <a:pt x="2279" y="1075"/>
                    <a:pt x="2279" y="1075"/>
                    <a:pt x="2279" y="1075"/>
                  </a:cubicBezTo>
                  <a:cubicBezTo>
                    <a:pt x="2279" y="1079"/>
                    <a:pt x="2280" y="1083"/>
                    <a:pt x="2280" y="1086"/>
                  </a:cubicBezTo>
                  <a:lnTo>
                    <a:pt x="2286" y="1086"/>
                  </a:lnTo>
                  <a:close/>
                  <a:moveTo>
                    <a:pt x="2287" y="1110"/>
                  </a:moveTo>
                  <a:cubicBezTo>
                    <a:pt x="2287" y="1106"/>
                    <a:pt x="2287" y="1102"/>
                    <a:pt x="2287" y="1098"/>
                  </a:cubicBezTo>
                  <a:cubicBezTo>
                    <a:pt x="2281" y="1098"/>
                    <a:pt x="2281" y="1098"/>
                    <a:pt x="2281" y="1098"/>
                  </a:cubicBezTo>
                  <a:cubicBezTo>
                    <a:pt x="2281" y="1102"/>
                    <a:pt x="2282" y="1106"/>
                    <a:pt x="2282" y="1110"/>
                  </a:cubicBezTo>
                  <a:lnTo>
                    <a:pt x="2287" y="1110"/>
                  </a:lnTo>
                  <a:close/>
                  <a:moveTo>
                    <a:pt x="2289" y="1134"/>
                  </a:moveTo>
                  <a:cubicBezTo>
                    <a:pt x="2289" y="1130"/>
                    <a:pt x="2288" y="1126"/>
                    <a:pt x="2288" y="1122"/>
                  </a:cubicBezTo>
                  <a:cubicBezTo>
                    <a:pt x="2283" y="1122"/>
                    <a:pt x="2283" y="1122"/>
                    <a:pt x="2283" y="1122"/>
                  </a:cubicBezTo>
                  <a:cubicBezTo>
                    <a:pt x="2283" y="1126"/>
                    <a:pt x="2283" y="1130"/>
                    <a:pt x="2284" y="1134"/>
                  </a:cubicBezTo>
                  <a:lnTo>
                    <a:pt x="2289" y="1134"/>
                  </a:lnTo>
                  <a:close/>
                  <a:moveTo>
                    <a:pt x="2290" y="1158"/>
                  </a:moveTo>
                  <a:cubicBezTo>
                    <a:pt x="2290" y="1154"/>
                    <a:pt x="2290" y="1150"/>
                    <a:pt x="2289" y="1146"/>
                  </a:cubicBezTo>
                  <a:cubicBezTo>
                    <a:pt x="2284" y="1146"/>
                    <a:pt x="2284" y="1146"/>
                    <a:pt x="2284" y="1146"/>
                  </a:cubicBezTo>
                  <a:cubicBezTo>
                    <a:pt x="2284" y="1150"/>
                    <a:pt x="2284" y="1154"/>
                    <a:pt x="2285" y="1158"/>
                  </a:cubicBezTo>
                  <a:lnTo>
                    <a:pt x="2290" y="1158"/>
                  </a:lnTo>
                  <a:close/>
                  <a:moveTo>
                    <a:pt x="2291" y="1182"/>
                  </a:moveTo>
                  <a:cubicBezTo>
                    <a:pt x="2290" y="1178"/>
                    <a:pt x="2290" y="1174"/>
                    <a:pt x="2290" y="1170"/>
                  </a:cubicBezTo>
                  <a:cubicBezTo>
                    <a:pt x="2285" y="1170"/>
                    <a:pt x="2285" y="1170"/>
                    <a:pt x="2285" y="1170"/>
                  </a:cubicBezTo>
                  <a:cubicBezTo>
                    <a:pt x="2285" y="1174"/>
                    <a:pt x="2285" y="1178"/>
                    <a:pt x="2285" y="1182"/>
                  </a:cubicBezTo>
                  <a:lnTo>
                    <a:pt x="2291" y="1182"/>
                  </a:lnTo>
                  <a:close/>
                  <a:moveTo>
                    <a:pt x="2291" y="1206"/>
                  </a:moveTo>
                  <a:cubicBezTo>
                    <a:pt x="2291" y="1202"/>
                    <a:pt x="2291" y="1198"/>
                    <a:pt x="2291" y="1194"/>
                  </a:cubicBezTo>
                  <a:cubicBezTo>
                    <a:pt x="2285" y="1194"/>
                    <a:pt x="2285" y="1194"/>
                    <a:pt x="2285" y="1194"/>
                  </a:cubicBezTo>
                  <a:cubicBezTo>
                    <a:pt x="2285" y="1198"/>
                    <a:pt x="2285" y="1202"/>
                    <a:pt x="2285" y="1206"/>
                  </a:cubicBezTo>
                  <a:lnTo>
                    <a:pt x="2291" y="120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Oval 46"/>
            <p:cNvSpPr>
              <a:spLocks noChangeArrowheads="1"/>
            </p:cNvSpPr>
            <p:nvPr/>
          </p:nvSpPr>
          <p:spPr bwMode="auto">
            <a:xfrm>
              <a:off x="8412975" y="1862916"/>
              <a:ext cx="1045389" cy="104538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7"/>
            <p:cNvSpPr>
              <a:spLocks noEditPoints="1"/>
            </p:cNvSpPr>
            <p:nvPr/>
          </p:nvSpPr>
          <p:spPr bwMode="auto">
            <a:xfrm>
              <a:off x="8394689" y="1844629"/>
              <a:ext cx="1081200" cy="1081200"/>
            </a:xfrm>
            <a:custGeom>
              <a:avLst/>
              <a:gdLst>
                <a:gd name="T0" fmla="*/ 300 w 600"/>
                <a:gd name="T1" fmla="*/ 20 h 600"/>
                <a:gd name="T2" fmla="*/ 580 w 600"/>
                <a:gd name="T3" fmla="*/ 300 h 600"/>
                <a:gd name="T4" fmla="*/ 300 w 600"/>
                <a:gd name="T5" fmla="*/ 580 h 600"/>
                <a:gd name="T6" fmla="*/ 20 w 600"/>
                <a:gd name="T7" fmla="*/ 300 h 600"/>
                <a:gd name="T8" fmla="*/ 300 w 600"/>
                <a:gd name="T9" fmla="*/ 20 h 600"/>
                <a:gd name="T10" fmla="*/ 300 w 600"/>
                <a:gd name="T11" fmla="*/ 0 h 600"/>
                <a:gd name="T12" fmla="*/ 0 w 600"/>
                <a:gd name="T13" fmla="*/ 300 h 600"/>
                <a:gd name="T14" fmla="*/ 300 w 600"/>
                <a:gd name="T15" fmla="*/ 600 h 600"/>
                <a:gd name="T16" fmla="*/ 600 w 600"/>
                <a:gd name="T17" fmla="*/ 300 h 600"/>
                <a:gd name="T18" fmla="*/ 300 w 600"/>
                <a:gd name="T19" fmla="*/ 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20"/>
                  </a:moveTo>
                  <a:cubicBezTo>
                    <a:pt x="455" y="20"/>
                    <a:pt x="580" y="145"/>
                    <a:pt x="580" y="300"/>
                  </a:cubicBezTo>
                  <a:cubicBezTo>
                    <a:pt x="580" y="455"/>
                    <a:pt x="455" y="580"/>
                    <a:pt x="300" y="580"/>
                  </a:cubicBezTo>
                  <a:cubicBezTo>
                    <a:pt x="145" y="580"/>
                    <a:pt x="20" y="455"/>
                    <a:pt x="20" y="300"/>
                  </a:cubicBezTo>
                  <a:cubicBezTo>
                    <a:pt x="20" y="145"/>
                    <a:pt x="145" y="20"/>
                    <a:pt x="300" y="20"/>
                  </a:cubicBezTo>
                  <a:moveTo>
                    <a:pt x="300" y="0"/>
                  </a:moveTo>
                  <a:cubicBezTo>
                    <a:pt x="135" y="0"/>
                    <a:pt x="0" y="135"/>
                    <a:pt x="0" y="300"/>
                  </a:cubicBezTo>
                  <a:cubicBezTo>
                    <a:pt x="0" y="465"/>
                    <a:pt x="135" y="600"/>
                    <a:pt x="300" y="600"/>
                  </a:cubicBezTo>
                  <a:cubicBezTo>
                    <a:pt x="465" y="600"/>
                    <a:pt x="600" y="465"/>
                    <a:pt x="600" y="300"/>
                  </a:cubicBezTo>
                  <a:cubicBezTo>
                    <a:pt x="600" y="135"/>
                    <a:pt x="465" y="0"/>
                    <a:pt x="3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8"/>
            <p:cNvSpPr>
              <a:spLocks/>
            </p:cNvSpPr>
            <p:nvPr/>
          </p:nvSpPr>
          <p:spPr bwMode="auto">
            <a:xfrm>
              <a:off x="9670947" y="2387134"/>
              <a:ext cx="1145966" cy="1045389"/>
            </a:xfrm>
            <a:custGeom>
              <a:avLst/>
              <a:gdLst>
                <a:gd name="T0" fmla="*/ 318 w 636"/>
                <a:gd name="T1" fmla="*/ 580 h 580"/>
                <a:gd name="T2" fmla="*/ 113 w 636"/>
                <a:gd name="T3" fmla="*/ 496 h 580"/>
                <a:gd name="T4" fmla="*/ 113 w 636"/>
                <a:gd name="T5" fmla="*/ 85 h 580"/>
                <a:gd name="T6" fmla="*/ 318 w 636"/>
                <a:gd name="T7" fmla="*/ 0 h 580"/>
                <a:gd name="T8" fmla="*/ 523 w 636"/>
                <a:gd name="T9" fmla="*/ 85 h 580"/>
                <a:gd name="T10" fmla="*/ 523 w 636"/>
                <a:gd name="T11" fmla="*/ 496 h 580"/>
                <a:gd name="T12" fmla="*/ 318 w 636"/>
                <a:gd name="T13" fmla="*/ 58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6" h="580">
                  <a:moveTo>
                    <a:pt x="318" y="580"/>
                  </a:moveTo>
                  <a:cubicBezTo>
                    <a:pt x="240" y="580"/>
                    <a:pt x="168" y="550"/>
                    <a:pt x="113" y="496"/>
                  </a:cubicBezTo>
                  <a:cubicBezTo>
                    <a:pt x="0" y="382"/>
                    <a:pt x="0" y="198"/>
                    <a:pt x="113" y="85"/>
                  </a:cubicBezTo>
                  <a:cubicBezTo>
                    <a:pt x="168" y="31"/>
                    <a:pt x="240" y="0"/>
                    <a:pt x="318" y="0"/>
                  </a:cubicBezTo>
                  <a:cubicBezTo>
                    <a:pt x="395" y="0"/>
                    <a:pt x="468" y="31"/>
                    <a:pt x="523" y="85"/>
                  </a:cubicBezTo>
                  <a:cubicBezTo>
                    <a:pt x="636" y="198"/>
                    <a:pt x="636" y="382"/>
                    <a:pt x="523" y="496"/>
                  </a:cubicBezTo>
                  <a:cubicBezTo>
                    <a:pt x="468" y="550"/>
                    <a:pt x="395" y="580"/>
                    <a:pt x="318" y="5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9"/>
            <p:cNvSpPr>
              <a:spLocks noEditPoints="1"/>
            </p:cNvSpPr>
            <p:nvPr/>
          </p:nvSpPr>
          <p:spPr bwMode="auto">
            <a:xfrm>
              <a:off x="9651136" y="2369609"/>
              <a:ext cx="1185587" cy="1081200"/>
            </a:xfrm>
            <a:custGeom>
              <a:avLst/>
              <a:gdLst>
                <a:gd name="T0" fmla="*/ 329 w 658"/>
                <a:gd name="T1" fmla="*/ 20 h 600"/>
                <a:gd name="T2" fmla="*/ 527 w 658"/>
                <a:gd name="T3" fmla="*/ 102 h 600"/>
                <a:gd name="T4" fmla="*/ 527 w 658"/>
                <a:gd name="T5" fmla="*/ 498 h 600"/>
                <a:gd name="T6" fmla="*/ 329 w 658"/>
                <a:gd name="T7" fmla="*/ 580 h 600"/>
                <a:gd name="T8" fmla="*/ 131 w 658"/>
                <a:gd name="T9" fmla="*/ 498 h 600"/>
                <a:gd name="T10" fmla="*/ 131 w 658"/>
                <a:gd name="T11" fmla="*/ 102 h 600"/>
                <a:gd name="T12" fmla="*/ 329 w 658"/>
                <a:gd name="T13" fmla="*/ 20 h 600"/>
                <a:gd name="T14" fmla="*/ 329 w 658"/>
                <a:gd name="T15" fmla="*/ 0 h 600"/>
                <a:gd name="T16" fmla="*/ 117 w 658"/>
                <a:gd name="T17" fmla="*/ 88 h 600"/>
                <a:gd name="T18" fmla="*/ 117 w 658"/>
                <a:gd name="T19" fmla="*/ 513 h 600"/>
                <a:gd name="T20" fmla="*/ 329 w 658"/>
                <a:gd name="T21" fmla="*/ 600 h 600"/>
                <a:gd name="T22" fmla="*/ 541 w 658"/>
                <a:gd name="T23" fmla="*/ 513 h 600"/>
                <a:gd name="T24" fmla="*/ 541 w 658"/>
                <a:gd name="T25" fmla="*/ 88 h 600"/>
                <a:gd name="T26" fmla="*/ 329 w 658"/>
                <a:gd name="T27" fmla="*/ 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8" h="600">
                  <a:moveTo>
                    <a:pt x="329" y="20"/>
                  </a:moveTo>
                  <a:cubicBezTo>
                    <a:pt x="400" y="20"/>
                    <a:pt x="472" y="48"/>
                    <a:pt x="527" y="102"/>
                  </a:cubicBezTo>
                  <a:cubicBezTo>
                    <a:pt x="636" y="212"/>
                    <a:pt x="636" y="389"/>
                    <a:pt x="527" y="498"/>
                  </a:cubicBezTo>
                  <a:cubicBezTo>
                    <a:pt x="472" y="553"/>
                    <a:pt x="400" y="580"/>
                    <a:pt x="329" y="580"/>
                  </a:cubicBezTo>
                  <a:cubicBezTo>
                    <a:pt x="257" y="580"/>
                    <a:pt x="185" y="553"/>
                    <a:pt x="131" y="498"/>
                  </a:cubicBezTo>
                  <a:cubicBezTo>
                    <a:pt x="21" y="389"/>
                    <a:pt x="21" y="212"/>
                    <a:pt x="131" y="102"/>
                  </a:cubicBezTo>
                  <a:cubicBezTo>
                    <a:pt x="185" y="48"/>
                    <a:pt x="257" y="20"/>
                    <a:pt x="329" y="20"/>
                  </a:cubicBezTo>
                  <a:moveTo>
                    <a:pt x="329" y="0"/>
                  </a:moveTo>
                  <a:cubicBezTo>
                    <a:pt x="249" y="0"/>
                    <a:pt x="173" y="32"/>
                    <a:pt x="117" y="88"/>
                  </a:cubicBezTo>
                  <a:cubicBezTo>
                    <a:pt x="0" y="205"/>
                    <a:pt x="0" y="396"/>
                    <a:pt x="117" y="513"/>
                  </a:cubicBezTo>
                  <a:cubicBezTo>
                    <a:pt x="173" y="569"/>
                    <a:pt x="249" y="600"/>
                    <a:pt x="329" y="600"/>
                  </a:cubicBezTo>
                  <a:cubicBezTo>
                    <a:pt x="409" y="600"/>
                    <a:pt x="484" y="569"/>
                    <a:pt x="541" y="513"/>
                  </a:cubicBezTo>
                  <a:cubicBezTo>
                    <a:pt x="658" y="396"/>
                    <a:pt x="658" y="205"/>
                    <a:pt x="541" y="88"/>
                  </a:cubicBezTo>
                  <a:cubicBezTo>
                    <a:pt x="484" y="32"/>
                    <a:pt x="409" y="0"/>
                    <a:pt x="32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Oval 50"/>
            <p:cNvSpPr>
              <a:spLocks noChangeArrowheads="1"/>
            </p:cNvSpPr>
            <p:nvPr/>
          </p:nvSpPr>
          <p:spPr bwMode="auto">
            <a:xfrm>
              <a:off x="10275931" y="3686251"/>
              <a:ext cx="1045389" cy="104538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51"/>
            <p:cNvSpPr>
              <a:spLocks noEditPoints="1"/>
            </p:cNvSpPr>
            <p:nvPr/>
          </p:nvSpPr>
          <p:spPr bwMode="auto">
            <a:xfrm>
              <a:off x="10258407" y="3668726"/>
              <a:ext cx="1081200" cy="1081200"/>
            </a:xfrm>
            <a:custGeom>
              <a:avLst/>
              <a:gdLst>
                <a:gd name="T0" fmla="*/ 300 w 600"/>
                <a:gd name="T1" fmla="*/ 20 h 600"/>
                <a:gd name="T2" fmla="*/ 580 w 600"/>
                <a:gd name="T3" fmla="*/ 300 h 600"/>
                <a:gd name="T4" fmla="*/ 300 w 600"/>
                <a:gd name="T5" fmla="*/ 580 h 600"/>
                <a:gd name="T6" fmla="*/ 20 w 600"/>
                <a:gd name="T7" fmla="*/ 300 h 600"/>
                <a:gd name="T8" fmla="*/ 300 w 600"/>
                <a:gd name="T9" fmla="*/ 20 h 600"/>
                <a:gd name="T10" fmla="*/ 300 w 600"/>
                <a:gd name="T11" fmla="*/ 0 h 600"/>
                <a:gd name="T12" fmla="*/ 300 w 600"/>
                <a:gd name="T13" fmla="*/ 0 h 600"/>
                <a:gd name="T14" fmla="*/ 0 w 600"/>
                <a:gd name="T15" fmla="*/ 300 h 600"/>
                <a:gd name="T16" fmla="*/ 300 w 600"/>
                <a:gd name="T17" fmla="*/ 600 h 600"/>
                <a:gd name="T18" fmla="*/ 600 w 600"/>
                <a:gd name="T19" fmla="*/ 300 h 600"/>
                <a:gd name="T20" fmla="*/ 300 w 600"/>
                <a:gd name="T21" fmla="*/ 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600">
                  <a:moveTo>
                    <a:pt x="300" y="20"/>
                  </a:moveTo>
                  <a:cubicBezTo>
                    <a:pt x="455" y="20"/>
                    <a:pt x="580" y="145"/>
                    <a:pt x="580" y="300"/>
                  </a:cubicBezTo>
                  <a:cubicBezTo>
                    <a:pt x="580" y="455"/>
                    <a:pt x="455" y="580"/>
                    <a:pt x="300" y="580"/>
                  </a:cubicBezTo>
                  <a:cubicBezTo>
                    <a:pt x="146" y="580"/>
                    <a:pt x="20" y="455"/>
                    <a:pt x="20" y="300"/>
                  </a:cubicBezTo>
                  <a:cubicBezTo>
                    <a:pt x="20" y="145"/>
                    <a:pt x="146" y="20"/>
                    <a:pt x="300" y="20"/>
                  </a:cubicBezTo>
                  <a:moveTo>
                    <a:pt x="300" y="0"/>
                  </a:moveTo>
                  <a:cubicBezTo>
                    <a:pt x="300" y="0"/>
                    <a:pt x="300" y="0"/>
                    <a:pt x="300" y="0"/>
                  </a:cubicBezTo>
                  <a:cubicBezTo>
                    <a:pt x="135" y="0"/>
                    <a:pt x="0" y="135"/>
                    <a:pt x="0" y="300"/>
                  </a:cubicBezTo>
                  <a:cubicBezTo>
                    <a:pt x="0" y="465"/>
                    <a:pt x="135" y="600"/>
                    <a:pt x="300" y="600"/>
                  </a:cubicBezTo>
                  <a:cubicBezTo>
                    <a:pt x="466" y="600"/>
                    <a:pt x="600" y="465"/>
                    <a:pt x="600" y="300"/>
                  </a:cubicBezTo>
                  <a:cubicBezTo>
                    <a:pt x="600" y="135"/>
                    <a:pt x="466" y="0"/>
                    <a:pt x="3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52"/>
            <p:cNvSpPr>
              <a:spLocks/>
            </p:cNvSpPr>
            <p:nvPr/>
          </p:nvSpPr>
          <p:spPr bwMode="auto">
            <a:xfrm>
              <a:off x="7054427" y="2387134"/>
              <a:ext cx="1145966" cy="1045389"/>
            </a:xfrm>
            <a:custGeom>
              <a:avLst/>
              <a:gdLst>
                <a:gd name="T0" fmla="*/ 318 w 636"/>
                <a:gd name="T1" fmla="*/ 580 h 580"/>
                <a:gd name="T2" fmla="*/ 113 w 636"/>
                <a:gd name="T3" fmla="*/ 496 h 580"/>
                <a:gd name="T4" fmla="*/ 113 w 636"/>
                <a:gd name="T5" fmla="*/ 85 h 580"/>
                <a:gd name="T6" fmla="*/ 318 w 636"/>
                <a:gd name="T7" fmla="*/ 0 h 580"/>
                <a:gd name="T8" fmla="*/ 523 w 636"/>
                <a:gd name="T9" fmla="*/ 85 h 580"/>
                <a:gd name="T10" fmla="*/ 523 w 636"/>
                <a:gd name="T11" fmla="*/ 496 h 580"/>
                <a:gd name="T12" fmla="*/ 318 w 636"/>
                <a:gd name="T13" fmla="*/ 58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6" h="580">
                  <a:moveTo>
                    <a:pt x="318" y="580"/>
                  </a:moveTo>
                  <a:cubicBezTo>
                    <a:pt x="241" y="580"/>
                    <a:pt x="168" y="550"/>
                    <a:pt x="113" y="496"/>
                  </a:cubicBezTo>
                  <a:cubicBezTo>
                    <a:pt x="0" y="382"/>
                    <a:pt x="0" y="198"/>
                    <a:pt x="113" y="85"/>
                  </a:cubicBezTo>
                  <a:cubicBezTo>
                    <a:pt x="168" y="31"/>
                    <a:pt x="241" y="0"/>
                    <a:pt x="318" y="0"/>
                  </a:cubicBezTo>
                  <a:cubicBezTo>
                    <a:pt x="396" y="0"/>
                    <a:pt x="468" y="31"/>
                    <a:pt x="523" y="85"/>
                  </a:cubicBezTo>
                  <a:cubicBezTo>
                    <a:pt x="636" y="198"/>
                    <a:pt x="636" y="382"/>
                    <a:pt x="523" y="496"/>
                  </a:cubicBezTo>
                  <a:cubicBezTo>
                    <a:pt x="468" y="550"/>
                    <a:pt x="396" y="580"/>
                    <a:pt x="318" y="58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53"/>
            <p:cNvSpPr>
              <a:spLocks noEditPoints="1"/>
            </p:cNvSpPr>
            <p:nvPr/>
          </p:nvSpPr>
          <p:spPr bwMode="auto">
            <a:xfrm>
              <a:off x="7034615" y="2369609"/>
              <a:ext cx="1185587" cy="1081200"/>
            </a:xfrm>
            <a:custGeom>
              <a:avLst/>
              <a:gdLst>
                <a:gd name="T0" fmla="*/ 329 w 658"/>
                <a:gd name="T1" fmla="*/ 20 h 600"/>
                <a:gd name="T2" fmla="*/ 527 w 658"/>
                <a:gd name="T3" fmla="*/ 102 h 600"/>
                <a:gd name="T4" fmla="*/ 527 w 658"/>
                <a:gd name="T5" fmla="*/ 498 h 600"/>
                <a:gd name="T6" fmla="*/ 329 w 658"/>
                <a:gd name="T7" fmla="*/ 580 h 600"/>
                <a:gd name="T8" fmla="*/ 131 w 658"/>
                <a:gd name="T9" fmla="*/ 498 h 600"/>
                <a:gd name="T10" fmla="*/ 131 w 658"/>
                <a:gd name="T11" fmla="*/ 102 h 600"/>
                <a:gd name="T12" fmla="*/ 329 w 658"/>
                <a:gd name="T13" fmla="*/ 20 h 600"/>
                <a:gd name="T14" fmla="*/ 329 w 658"/>
                <a:gd name="T15" fmla="*/ 0 h 600"/>
                <a:gd name="T16" fmla="*/ 117 w 658"/>
                <a:gd name="T17" fmla="*/ 88 h 600"/>
                <a:gd name="T18" fmla="*/ 117 w 658"/>
                <a:gd name="T19" fmla="*/ 513 h 600"/>
                <a:gd name="T20" fmla="*/ 329 w 658"/>
                <a:gd name="T21" fmla="*/ 600 h 600"/>
                <a:gd name="T22" fmla="*/ 541 w 658"/>
                <a:gd name="T23" fmla="*/ 513 h 600"/>
                <a:gd name="T24" fmla="*/ 541 w 658"/>
                <a:gd name="T25" fmla="*/ 88 h 600"/>
                <a:gd name="T26" fmla="*/ 329 w 658"/>
                <a:gd name="T27" fmla="*/ 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8" h="600">
                  <a:moveTo>
                    <a:pt x="329" y="20"/>
                  </a:moveTo>
                  <a:cubicBezTo>
                    <a:pt x="401" y="20"/>
                    <a:pt x="473" y="48"/>
                    <a:pt x="527" y="102"/>
                  </a:cubicBezTo>
                  <a:cubicBezTo>
                    <a:pt x="637" y="212"/>
                    <a:pt x="637" y="389"/>
                    <a:pt x="527" y="498"/>
                  </a:cubicBezTo>
                  <a:cubicBezTo>
                    <a:pt x="473" y="553"/>
                    <a:pt x="401" y="580"/>
                    <a:pt x="329" y="580"/>
                  </a:cubicBezTo>
                  <a:cubicBezTo>
                    <a:pt x="258" y="580"/>
                    <a:pt x="186" y="553"/>
                    <a:pt x="131" y="498"/>
                  </a:cubicBezTo>
                  <a:cubicBezTo>
                    <a:pt x="22" y="389"/>
                    <a:pt x="22" y="212"/>
                    <a:pt x="131" y="102"/>
                  </a:cubicBezTo>
                  <a:cubicBezTo>
                    <a:pt x="186" y="48"/>
                    <a:pt x="258" y="20"/>
                    <a:pt x="329" y="20"/>
                  </a:cubicBezTo>
                  <a:moveTo>
                    <a:pt x="329" y="0"/>
                  </a:moveTo>
                  <a:cubicBezTo>
                    <a:pt x="249" y="0"/>
                    <a:pt x="174" y="32"/>
                    <a:pt x="117" y="88"/>
                  </a:cubicBezTo>
                  <a:cubicBezTo>
                    <a:pt x="0" y="205"/>
                    <a:pt x="0" y="396"/>
                    <a:pt x="117" y="513"/>
                  </a:cubicBezTo>
                  <a:cubicBezTo>
                    <a:pt x="174" y="569"/>
                    <a:pt x="249" y="600"/>
                    <a:pt x="329" y="600"/>
                  </a:cubicBezTo>
                  <a:cubicBezTo>
                    <a:pt x="409" y="600"/>
                    <a:pt x="485" y="569"/>
                    <a:pt x="541" y="513"/>
                  </a:cubicBezTo>
                  <a:cubicBezTo>
                    <a:pt x="658" y="396"/>
                    <a:pt x="658" y="205"/>
                    <a:pt x="541" y="88"/>
                  </a:cubicBezTo>
                  <a:cubicBezTo>
                    <a:pt x="485" y="32"/>
                    <a:pt x="409" y="0"/>
                    <a:pt x="32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Oval 54"/>
            <p:cNvSpPr>
              <a:spLocks noChangeArrowheads="1"/>
            </p:cNvSpPr>
            <p:nvPr/>
          </p:nvSpPr>
          <p:spPr bwMode="auto">
            <a:xfrm>
              <a:off x="6549257" y="3686251"/>
              <a:ext cx="1045389" cy="104538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55"/>
            <p:cNvSpPr>
              <a:spLocks noEditPoints="1"/>
            </p:cNvSpPr>
            <p:nvPr/>
          </p:nvSpPr>
          <p:spPr bwMode="auto">
            <a:xfrm>
              <a:off x="6531732" y="3668726"/>
              <a:ext cx="1081200" cy="1081200"/>
            </a:xfrm>
            <a:custGeom>
              <a:avLst/>
              <a:gdLst>
                <a:gd name="T0" fmla="*/ 300 w 600"/>
                <a:gd name="T1" fmla="*/ 20 h 600"/>
                <a:gd name="T2" fmla="*/ 580 w 600"/>
                <a:gd name="T3" fmla="*/ 300 h 600"/>
                <a:gd name="T4" fmla="*/ 300 w 600"/>
                <a:gd name="T5" fmla="*/ 580 h 600"/>
                <a:gd name="T6" fmla="*/ 20 w 600"/>
                <a:gd name="T7" fmla="*/ 300 h 600"/>
                <a:gd name="T8" fmla="*/ 300 w 600"/>
                <a:gd name="T9" fmla="*/ 20 h 600"/>
                <a:gd name="T10" fmla="*/ 300 w 600"/>
                <a:gd name="T11" fmla="*/ 0 h 600"/>
                <a:gd name="T12" fmla="*/ 300 w 600"/>
                <a:gd name="T13" fmla="*/ 0 h 600"/>
                <a:gd name="T14" fmla="*/ 0 w 600"/>
                <a:gd name="T15" fmla="*/ 300 h 600"/>
                <a:gd name="T16" fmla="*/ 300 w 600"/>
                <a:gd name="T17" fmla="*/ 600 h 600"/>
                <a:gd name="T18" fmla="*/ 600 w 600"/>
                <a:gd name="T19" fmla="*/ 300 h 600"/>
                <a:gd name="T20" fmla="*/ 300 w 600"/>
                <a:gd name="T21" fmla="*/ 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0" h="600">
                  <a:moveTo>
                    <a:pt x="300" y="20"/>
                  </a:moveTo>
                  <a:cubicBezTo>
                    <a:pt x="454" y="20"/>
                    <a:pt x="580" y="145"/>
                    <a:pt x="580" y="300"/>
                  </a:cubicBezTo>
                  <a:cubicBezTo>
                    <a:pt x="580" y="455"/>
                    <a:pt x="454" y="580"/>
                    <a:pt x="300" y="580"/>
                  </a:cubicBezTo>
                  <a:cubicBezTo>
                    <a:pt x="145" y="580"/>
                    <a:pt x="20" y="455"/>
                    <a:pt x="20" y="300"/>
                  </a:cubicBezTo>
                  <a:cubicBezTo>
                    <a:pt x="20" y="145"/>
                    <a:pt x="145" y="20"/>
                    <a:pt x="300" y="20"/>
                  </a:cubicBezTo>
                  <a:moveTo>
                    <a:pt x="300" y="0"/>
                  </a:moveTo>
                  <a:cubicBezTo>
                    <a:pt x="300" y="0"/>
                    <a:pt x="300" y="0"/>
                    <a:pt x="300" y="0"/>
                  </a:cubicBezTo>
                  <a:cubicBezTo>
                    <a:pt x="134" y="0"/>
                    <a:pt x="0" y="135"/>
                    <a:pt x="0" y="300"/>
                  </a:cubicBezTo>
                  <a:cubicBezTo>
                    <a:pt x="0" y="465"/>
                    <a:pt x="134" y="600"/>
                    <a:pt x="300" y="600"/>
                  </a:cubicBezTo>
                  <a:cubicBezTo>
                    <a:pt x="465" y="600"/>
                    <a:pt x="600" y="465"/>
                    <a:pt x="600" y="300"/>
                  </a:cubicBezTo>
                  <a:cubicBezTo>
                    <a:pt x="600" y="135"/>
                    <a:pt x="465" y="0"/>
                    <a:pt x="30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56"/>
            <p:cNvSpPr>
              <a:spLocks noEditPoints="1"/>
            </p:cNvSpPr>
            <p:nvPr/>
          </p:nvSpPr>
          <p:spPr bwMode="auto">
            <a:xfrm>
              <a:off x="10416891" y="3347947"/>
              <a:ext cx="605746" cy="277348"/>
            </a:xfrm>
            <a:custGeom>
              <a:avLst/>
              <a:gdLst>
                <a:gd name="T0" fmla="*/ 795 w 795"/>
                <a:gd name="T1" fmla="*/ 16 h 364"/>
                <a:gd name="T2" fmla="*/ 778 w 795"/>
                <a:gd name="T3" fmla="*/ 5 h 364"/>
                <a:gd name="T4" fmla="*/ 733 w 795"/>
                <a:gd name="T5" fmla="*/ 45 h 364"/>
                <a:gd name="T6" fmla="*/ 752 w 795"/>
                <a:gd name="T7" fmla="*/ 14 h 364"/>
                <a:gd name="T8" fmla="*/ 733 w 795"/>
                <a:gd name="T9" fmla="*/ 45 h 364"/>
                <a:gd name="T10" fmla="*/ 707 w 795"/>
                <a:gd name="T11" fmla="*/ 54 h 364"/>
                <a:gd name="T12" fmla="*/ 674 w 795"/>
                <a:gd name="T13" fmla="*/ 49 h 364"/>
                <a:gd name="T14" fmla="*/ 629 w 795"/>
                <a:gd name="T15" fmla="*/ 90 h 364"/>
                <a:gd name="T16" fmla="*/ 648 w 795"/>
                <a:gd name="T17" fmla="*/ 61 h 364"/>
                <a:gd name="T18" fmla="*/ 629 w 795"/>
                <a:gd name="T19" fmla="*/ 90 h 364"/>
                <a:gd name="T20" fmla="*/ 603 w 795"/>
                <a:gd name="T21" fmla="*/ 102 h 364"/>
                <a:gd name="T22" fmla="*/ 570 w 795"/>
                <a:gd name="T23" fmla="*/ 94 h 364"/>
                <a:gd name="T24" fmla="*/ 527 w 795"/>
                <a:gd name="T25" fmla="*/ 135 h 364"/>
                <a:gd name="T26" fmla="*/ 544 w 795"/>
                <a:gd name="T27" fmla="*/ 106 h 364"/>
                <a:gd name="T28" fmla="*/ 527 w 795"/>
                <a:gd name="T29" fmla="*/ 135 h 364"/>
                <a:gd name="T30" fmla="*/ 501 w 795"/>
                <a:gd name="T31" fmla="*/ 146 h 364"/>
                <a:gd name="T32" fmla="*/ 466 w 795"/>
                <a:gd name="T33" fmla="*/ 142 h 364"/>
                <a:gd name="T34" fmla="*/ 423 w 795"/>
                <a:gd name="T35" fmla="*/ 182 h 364"/>
                <a:gd name="T36" fmla="*/ 440 w 795"/>
                <a:gd name="T37" fmla="*/ 154 h 364"/>
                <a:gd name="T38" fmla="*/ 423 w 795"/>
                <a:gd name="T39" fmla="*/ 182 h 364"/>
                <a:gd name="T40" fmla="*/ 397 w 795"/>
                <a:gd name="T41" fmla="*/ 194 h 364"/>
                <a:gd name="T42" fmla="*/ 362 w 795"/>
                <a:gd name="T43" fmla="*/ 187 h 364"/>
                <a:gd name="T44" fmla="*/ 319 w 795"/>
                <a:gd name="T45" fmla="*/ 227 h 364"/>
                <a:gd name="T46" fmla="*/ 336 w 795"/>
                <a:gd name="T47" fmla="*/ 198 h 364"/>
                <a:gd name="T48" fmla="*/ 319 w 795"/>
                <a:gd name="T49" fmla="*/ 227 h 364"/>
                <a:gd name="T50" fmla="*/ 293 w 795"/>
                <a:gd name="T51" fmla="*/ 239 h 364"/>
                <a:gd name="T52" fmla="*/ 260 w 795"/>
                <a:gd name="T53" fmla="*/ 232 h 364"/>
                <a:gd name="T54" fmla="*/ 215 w 795"/>
                <a:gd name="T55" fmla="*/ 272 h 364"/>
                <a:gd name="T56" fmla="*/ 234 w 795"/>
                <a:gd name="T57" fmla="*/ 243 h 364"/>
                <a:gd name="T58" fmla="*/ 215 w 795"/>
                <a:gd name="T59" fmla="*/ 272 h 364"/>
                <a:gd name="T60" fmla="*/ 189 w 795"/>
                <a:gd name="T61" fmla="*/ 284 h 364"/>
                <a:gd name="T62" fmla="*/ 156 w 795"/>
                <a:gd name="T63" fmla="*/ 279 h 364"/>
                <a:gd name="T64" fmla="*/ 111 w 795"/>
                <a:gd name="T65" fmla="*/ 319 h 364"/>
                <a:gd name="T66" fmla="*/ 130 w 795"/>
                <a:gd name="T67" fmla="*/ 291 h 364"/>
                <a:gd name="T68" fmla="*/ 111 w 795"/>
                <a:gd name="T69" fmla="*/ 319 h 364"/>
                <a:gd name="T70" fmla="*/ 85 w 795"/>
                <a:gd name="T71" fmla="*/ 331 h 364"/>
                <a:gd name="T72" fmla="*/ 52 w 795"/>
                <a:gd name="T73" fmla="*/ 324 h 364"/>
                <a:gd name="T74" fmla="*/ 7 w 795"/>
                <a:gd name="T75" fmla="*/ 364 h 364"/>
                <a:gd name="T76" fmla="*/ 26 w 795"/>
                <a:gd name="T77" fmla="*/ 336 h 364"/>
                <a:gd name="T78" fmla="*/ 7 w 795"/>
                <a:gd name="T79" fmla="*/ 364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5" h="364">
                  <a:moveTo>
                    <a:pt x="785" y="21"/>
                  </a:moveTo>
                  <a:lnTo>
                    <a:pt x="795" y="16"/>
                  </a:lnTo>
                  <a:lnTo>
                    <a:pt x="785" y="0"/>
                  </a:lnTo>
                  <a:lnTo>
                    <a:pt x="778" y="5"/>
                  </a:lnTo>
                  <a:lnTo>
                    <a:pt x="785" y="21"/>
                  </a:lnTo>
                  <a:close/>
                  <a:moveTo>
                    <a:pt x="733" y="45"/>
                  </a:moveTo>
                  <a:lnTo>
                    <a:pt x="759" y="33"/>
                  </a:lnTo>
                  <a:lnTo>
                    <a:pt x="752" y="14"/>
                  </a:lnTo>
                  <a:lnTo>
                    <a:pt x="726" y="26"/>
                  </a:lnTo>
                  <a:lnTo>
                    <a:pt x="733" y="45"/>
                  </a:lnTo>
                  <a:close/>
                  <a:moveTo>
                    <a:pt x="681" y="66"/>
                  </a:moveTo>
                  <a:lnTo>
                    <a:pt x="707" y="54"/>
                  </a:lnTo>
                  <a:lnTo>
                    <a:pt x="700" y="38"/>
                  </a:lnTo>
                  <a:lnTo>
                    <a:pt x="674" y="49"/>
                  </a:lnTo>
                  <a:lnTo>
                    <a:pt x="681" y="66"/>
                  </a:lnTo>
                  <a:close/>
                  <a:moveTo>
                    <a:pt x="629" y="90"/>
                  </a:moveTo>
                  <a:lnTo>
                    <a:pt x="655" y="78"/>
                  </a:lnTo>
                  <a:lnTo>
                    <a:pt x="648" y="61"/>
                  </a:lnTo>
                  <a:lnTo>
                    <a:pt x="622" y="73"/>
                  </a:lnTo>
                  <a:lnTo>
                    <a:pt x="629" y="90"/>
                  </a:lnTo>
                  <a:close/>
                  <a:moveTo>
                    <a:pt x="579" y="113"/>
                  </a:moveTo>
                  <a:lnTo>
                    <a:pt x="603" y="102"/>
                  </a:lnTo>
                  <a:lnTo>
                    <a:pt x="596" y="83"/>
                  </a:lnTo>
                  <a:lnTo>
                    <a:pt x="570" y="94"/>
                  </a:lnTo>
                  <a:lnTo>
                    <a:pt x="579" y="113"/>
                  </a:lnTo>
                  <a:close/>
                  <a:moveTo>
                    <a:pt x="527" y="135"/>
                  </a:moveTo>
                  <a:lnTo>
                    <a:pt x="553" y="123"/>
                  </a:lnTo>
                  <a:lnTo>
                    <a:pt x="544" y="106"/>
                  </a:lnTo>
                  <a:lnTo>
                    <a:pt x="518" y="118"/>
                  </a:lnTo>
                  <a:lnTo>
                    <a:pt x="527" y="135"/>
                  </a:lnTo>
                  <a:close/>
                  <a:moveTo>
                    <a:pt x="475" y="158"/>
                  </a:moveTo>
                  <a:lnTo>
                    <a:pt x="501" y="146"/>
                  </a:lnTo>
                  <a:lnTo>
                    <a:pt x="492" y="130"/>
                  </a:lnTo>
                  <a:lnTo>
                    <a:pt x="466" y="142"/>
                  </a:lnTo>
                  <a:lnTo>
                    <a:pt x="475" y="158"/>
                  </a:lnTo>
                  <a:close/>
                  <a:moveTo>
                    <a:pt x="423" y="182"/>
                  </a:moveTo>
                  <a:lnTo>
                    <a:pt x="449" y="170"/>
                  </a:lnTo>
                  <a:lnTo>
                    <a:pt x="440" y="154"/>
                  </a:lnTo>
                  <a:lnTo>
                    <a:pt x="414" y="163"/>
                  </a:lnTo>
                  <a:lnTo>
                    <a:pt x="423" y="182"/>
                  </a:lnTo>
                  <a:close/>
                  <a:moveTo>
                    <a:pt x="371" y="203"/>
                  </a:moveTo>
                  <a:lnTo>
                    <a:pt x="397" y="194"/>
                  </a:lnTo>
                  <a:lnTo>
                    <a:pt x="388" y="175"/>
                  </a:lnTo>
                  <a:lnTo>
                    <a:pt x="362" y="187"/>
                  </a:lnTo>
                  <a:lnTo>
                    <a:pt x="371" y="203"/>
                  </a:lnTo>
                  <a:close/>
                  <a:moveTo>
                    <a:pt x="319" y="227"/>
                  </a:moveTo>
                  <a:lnTo>
                    <a:pt x="345" y="215"/>
                  </a:lnTo>
                  <a:lnTo>
                    <a:pt x="336" y="198"/>
                  </a:lnTo>
                  <a:lnTo>
                    <a:pt x="312" y="210"/>
                  </a:lnTo>
                  <a:lnTo>
                    <a:pt x="319" y="227"/>
                  </a:lnTo>
                  <a:close/>
                  <a:moveTo>
                    <a:pt x="267" y="251"/>
                  </a:moveTo>
                  <a:lnTo>
                    <a:pt x="293" y="239"/>
                  </a:lnTo>
                  <a:lnTo>
                    <a:pt x="286" y="222"/>
                  </a:lnTo>
                  <a:lnTo>
                    <a:pt x="260" y="232"/>
                  </a:lnTo>
                  <a:lnTo>
                    <a:pt x="267" y="251"/>
                  </a:lnTo>
                  <a:close/>
                  <a:moveTo>
                    <a:pt x="215" y="272"/>
                  </a:moveTo>
                  <a:lnTo>
                    <a:pt x="241" y="262"/>
                  </a:lnTo>
                  <a:lnTo>
                    <a:pt x="234" y="243"/>
                  </a:lnTo>
                  <a:lnTo>
                    <a:pt x="208" y="255"/>
                  </a:lnTo>
                  <a:lnTo>
                    <a:pt x="215" y="272"/>
                  </a:lnTo>
                  <a:close/>
                  <a:moveTo>
                    <a:pt x="163" y="295"/>
                  </a:moveTo>
                  <a:lnTo>
                    <a:pt x="189" y="284"/>
                  </a:lnTo>
                  <a:lnTo>
                    <a:pt x="182" y="267"/>
                  </a:lnTo>
                  <a:lnTo>
                    <a:pt x="156" y="279"/>
                  </a:lnTo>
                  <a:lnTo>
                    <a:pt x="163" y="295"/>
                  </a:lnTo>
                  <a:close/>
                  <a:moveTo>
                    <a:pt x="111" y="319"/>
                  </a:moveTo>
                  <a:lnTo>
                    <a:pt x="137" y="307"/>
                  </a:lnTo>
                  <a:lnTo>
                    <a:pt x="130" y="291"/>
                  </a:lnTo>
                  <a:lnTo>
                    <a:pt x="104" y="303"/>
                  </a:lnTo>
                  <a:lnTo>
                    <a:pt x="111" y="319"/>
                  </a:lnTo>
                  <a:close/>
                  <a:moveTo>
                    <a:pt x="59" y="343"/>
                  </a:moveTo>
                  <a:lnTo>
                    <a:pt x="85" y="331"/>
                  </a:lnTo>
                  <a:lnTo>
                    <a:pt x="78" y="312"/>
                  </a:lnTo>
                  <a:lnTo>
                    <a:pt x="52" y="324"/>
                  </a:lnTo>
                  <a:lnTo>
                    <a:pt x="59" y="343"/>
                  </a:lnTo>
                  <a:close/>
                  <a:moveTo>
                    <a:pt x="7" y="364"/>
                  </a:moveTo>
                  <a:lnTo>
                    <a:pt x="33" y="352"/>
                  </a:lnTo>
                  <a:lnTo>
                    <a:pt x="26" y="336"/>
                  </a:lnTo>
                  <a:lnTo>
                    <a:pt x="0" y="347"/>
                  </a:lnTo>
                  <a:lnTo>
                    <a:pt x="7" y="36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57"/>
            <p:cNvSpPr>
              <a:spLocks/>
            </p:cNvSpPr>
            <p:nvPr/>
          </p:nvSpPr>
          <p:spPr bwMode="auto">
            <a:xfrm>
              <a:off x="10389461" y="3587198"/>
              <a:ext cx="61718" cy="61718"/>
            </a:xfrm>
            <a:custGeom>
              <a:avLst/>
              <a:gdLst>
                <a:gd name="T0" fmla="*/ 23 w 34"/>
                <a:gd name="T1" fmla="*/ 31 h 34"/>
                <a:gd name="T2" fmla="*/ 3 w 34"/>
                <a:gd name="T3" fmla="*/ 23 h 34"/>
                <a:gd name="T4" fmla="*/ 11 w 34"/>
                <a:gd name="T5" fmla="*/ 4 h 34"/>
                <a:gd name="T6" fmla="*/ 31 w 34"/>
                <a:gd name="T7" fmla="*/ 11 h 34"/>
                <a:gd name="T8" fmla="*/ 23 w 34"/>
                <a:gd name="T9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3" y="31"/>
                  </a:moveTo>
                  <a:cubicBezTo>
                    <a:pt x="16" y="34"/>
                    <a:pt x="7" y="31"/>
                    <a:pt x="3" y="23"/>
                  </a:cubicBezTo>
                  <a:cubicBezTo>
                    <a:pt x="0" y="16"/>
                    <a:pt x="3" y="7"/>
                    <a:pt x="11" y="4"/>
                  </a:cubicBezTo>
                  <a:cubicBezTo>
                    <a:pt x="19" y="0"/>
                    <a:pt x="27" y="4"/>
                    <a:pt x="31" y="11"/>
                  </a:cubicBezTo>
                  <a:cubicBezTo>
                    <a:pt x="34" y="19"/>
                    <a:pt x="31" y="28"/>
                    <a:pt x="23" y="3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58"/>
            <p:cNvSpPr>
              <a:spLocks/>
            </p:cNvSpPr>
            <p:nvPr/>
          </p:nvSpPr>
          <p:spPr bwMode="auto">
            <a:xfrm>
              <a:off x="10995207" y="3325851"/>
              <a:ext cx="70099" cy="65528"/>
            </a:xfrm>
            <a:custGeom>
              <a:avLst/>
              <a:gdLst>
                <a:gd name="T0" fmla="*/ 38 w 92"/>
                <a:gd name="T1" fmla="*/ 86 h 86"/>
                <a:gd name="T2" fmla="*/ 92 w 92"/>
                <a:gd name="T3" fmla="*/ 10 h 86"/>
                <a:gd name="T4" fmla="*/ 0 w 92"/>
                <a:gd name="T5" fmla="*/ 0 h 86"/>
                <a:gd name="T6" fmla="*/ 38 w 92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86">
                  <a:moveTo>
                    <a:pt x="38" y="86"/>
                  </a:moveTo>
                  <a:lnTo>
                    <a:pt x="92" y="10"/>
                  </a:lnTo>
                  <a:lnTo>
                    <a:pt x="0" y="0"/>
                  </a:lnTo>
                  <a:lnTo>
                    <a:pt x="38" y="8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59"/>
            <p:cNvSpPr>
              <a:spLocks noEditPoints="1"/>
            </p:cNvSpPr>
            <p:nvPr/>
          </p:nvSpPr>
          <p:spPr bwMode="auto">
            <a:xfrm>
              <a:off x="9560465" y="2115120"/>
              <a:ext cx="278110" cy="605746"/>
            </a:xfrm>
            <a:custGeom>
              <a:avLst/>
              <a:gdLst>
                <a:gd name="T0" fmla="*/ 365 w 365"/>
                <a:gd name="T1" fmla="*/ 7 h 795"/>
                <a:gd name="T2" fmla="*/ 343 w 365"/>
                <a:gd name="T3" fmla="*/ 10 h 795"/>
                <a:gd name="T4" fmla="*/ 339 w 365"/>
                <a:gd name="T5" fmla="*/ 69 h 795"/>
                <a:gd name="T6" fmla="*/ 332 w 365"/>
                <a:gd name="T7" fmla="*/ 33 h 795"/>
                <a:gd name="T8" fmla="*/ 339 w 365"/>
                <a:gd name="T9" fmla="*/ 69 h 795"/>
                <a:gd name="T10" fmla="*/ 327 w 365"/>
                <a:gd name="T11" fmla="*/ 95 h 795"/>
                <a:gd name="T12" fmla="*/ 298 w 365"/>
                <a:gd name="T13" fmla="*/ 111 h 795"/>
                <a:gd name="T14" fmla="*/ 291 w 365"/>
                <a:gd name="T15" fmla="*/ 173 h 795"/>
                <a:gd name="T16" fmla="*/ 287 w 365"/>
                <a:gd name="T17" fmla="*/ 137 h 795"/>
                <a:gd name="T18" fmla="*/ 291 w 365"/>
                <a:gd name="T19" fmla="*/ 173 h 795"/>
                <a:gd name="T20" fmla="*/ 282 w 365"/>
                <a:gd name="T21" fmla="*/ 199 h 795"/>
                <a:gd name="T22" fmla="*/ 251 w 365"/>
                <a:gd name="T23" fmla="*/ 215 h 795"/>
                <a:gd name="T24" fmla="*/ 246 w 365"/>
                <a:gd name="T25" fmla="*/ 275 h 795"/>
                <a:gd name="T26" fmla="*/ 242 w 365"/>
                <a:gd name="T27" fmla="*/ 241 h 795"/>
                <a:gd name="T28" fmla="*/ 246 w 365"/>
                <a:gd name="T29" fmla="*/ 275 h 795"/>
                <a:gd name="T30" fmla="*/ 235 w 365"/>
                <a:gd name="T31" fmla="*/ 301 h 795"/>
                <a:gd name="T32" fmla="*/ 206 w 365"/>
                <a:gd name="T33" fmla="*/ 319 h 795"/>
                <a:gd name="T34" fmla="*/ 202 w 365"/>
                <a:gd name="T35" fmla="*/ 379 h 795"/>
                <a:gd name="T36" fmla="*/ 194 w 365"/>
                <a:gd name="T37" fmla="*/ 345 h 795"/>
                <a:gd name="T38" fmla="*/ 202 w 365"/>
                <a:gd name="T39" fmla="*/ 379 h 795"/>
                <a:gd name="T40" fmla="*/ 190 w 365"/>
                <a:gd name="T41" fmla="*/ 405 h 795"/>
                <a:gd name="T42" fmla="*/ 161 w 365"/>
                <a:gd name="T43" fmla="*/ 424 h 795"/>
                <a:gd name="T44" fmla="*/ 154 w 365"/>
                <a:gd name="T45" fmla="*/ 483 h 795"/>
                <a:gd name="T46" fmla="*/ 149 w 365"/>
                <a:gd name="T47" fmla="*/ 450 h 795"/>
                <a:gd name="T48" fmla="*/ 154 w 365"/>
                <a:gd name="T49" fmla="*/ 483 h 795"/>
                <a:gd name="T50" fmla="*/ 142 w 365"/>
                <a:gd name="T51" fmla="*/ 509 h 795"/>
                <a:gd name="T52" fmla="*/ 114 w 365"/>
                <a:gd name="T53" fmla="*/ 528 h 795"/>
                <a:gd name="T54" fmla="*/ 109 w 365"/>
                <a:gd name="T55" fmla="*/ 587 h 795"/>
                <a:gd name="T56" fmla="*/ 102 w 365"/>
                <a:gd name="T57" fmla="*/ 554 h 795"/>
                <a:gd name="T58" fmla="*/ 109 w 365"/>
                <a:gd name="T59" fmla="*/ 587 h 795"/>
                <a:gd name="T60" fmla="*/ 97 w 365"/>
                <a:gd name="T61" fmla="*/ 613 h 795"/>
                <a:gd name="T62" fmla="*/ 69 w 365"/>
                <a:gd name="T63" fmla="*/ 632 h 795"/>
                <a:gd name="T64" fmla="*/ 62 w 365"/>
                <a:gd name="T65" fmla="*/ 691 h 795"/>
                <a:gd name="T66" fmla="*/ 57 w 365"/>
                <a:gd name="T67" fmla="*/ 658 h 795"/>
                <a:gd name="T68" fmla="*/ 62 w 365"/>
                <a:gd name="T69" fmla="*/ 691 h 795"/>
                <a:gd name="T70" fmla="*/ 50 w 365"/>
                <a:gd name="T71" fmla="*/ 717 h 795"/>
                <a:gd name="T72" fmla="*/ 22 w 365"/>
                <a:gd name="T73" fmla="*/ 736 h 795"/>
                <a:gd name="T74" fmla="*/ 17 w 365"/>
                <a:gd name="T75" fmla="*/ 795 h 795"/>
                <a:gd name="T76" fmla="*/ 10 w 365"/>
                <a:gd name="T77" fmla="*/ 762 h 795"/>
                <a:gd name="T78" fmla="*/ 17 w 365"/>
                <a:gd name="T79" fmla="*/ 795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5" h="795">
                  <a:moveTo>
                    <a:pt x="362" y="17"/>
                  </a:moveTo>
                  <a:lnTo>
                    <a:pt x="365" y="7"/>
                  </a:lnTo>
                  <a:lnTo>
                    <a:pt x="348" y="0"/>
                  </a:lnTo>
                  <a:lnTo>
                    <a:pt x="343" y="10"/>
                  </a:lnTo>
                  <a:lnTo>
                    <a:pt x="362" y="17"/>
                  </a:lnTo>
                  <a:close/>
                  <a:moveTo>
                    <a:pt x="339" y="69"/>
                  </a:moveTo>
                  <a:lnTo>
                    <a:pt x="351" y="43"/>
                  </a:lnTo>
                  <a:lnTo>
                    <a:pt x="332" y="33"/>
                  </a:lnTo>
                  <a:lnTo>
                    <a:pt x="322" y="59"/>
                  </a:lnTo>
                  <a:lnTo>
                    <a:pt x="339" y="69"/>
                  </a:lnTo>
                  <a:close/>
                  <a:moveTo>
                    <a:pt x="315" y="121"/>
                  </a:moveTo>
                  <a:lnTo>
                    <a:pt x="327" y="95"/>
                  </a:lnTo>
                  <a:lnTo>
                    <a:pt x="310" y="85"/>
                  </a:lnTo>
                  <a:lnTo>
                    <a:pt x="298" y="111"/>
                  </a:lnTo>
                  <a:lnTo>
                    <a:pt x="315" y="121"/>
                  </a:lnTo>
                  <a:close/>
                  <a:moveTo>
                    <a:pt x="291" y="173"/>
                  </a:moveTo>
                  <a:lnTo>
                    <a:pt x="303" y="147"/>
                  </a:lnTo>
                  <a:lnTo>
                    <a:pt x="287" y="137"/>
                  </a:lnTo>
                  <a:lnTo>
                    <a:pt x="275" y="163"/>
                  </a:lnTo>
                  <a:lnTo>
                    <a:pt x="291" y="173"/>
                  </a:lnTo>
                  <a:close/>
                  <a:moveTo>
                    <a:pt x="270" y="225"/>
                  </a:moveTo>
                  <a:lnTo>
                    <a:pt x="282" y="199"/>
                  </a:lnTo>
                  <a:lnTo>
                    <a:pt x="263" y="189"/>
                  </a:lnTo>
                  <a:lnTo>
                    <a:pt x="251" y="215"/>
                  </a:lnTo>
                  <a:lnTo>
                    <a:pt x="270" y="225"/>
                  </a:lnTo>
                  <a:close/>
                  <a:moveTo>
                    <a:pt x="246" y="275"/>
                  </a:moveTo>
                  <a:lnTo>
                    <a:pt x="258" y="249"/>
                  </a:lnTo>
                  <a:lnTo>
                    <a:pt x="242" y="241"/>
                  </a:lnTo>
                  <a:lnTo>
                    <a:pt x="230" y="267"/>
                  </a:lnTo>
                  <a:lnTo>
                    <a:pt x="246" y="275"/>
                  </a:lnTo>
                  <a:close/>
                  <a:moveTo>
                    <a:pt x="223" y="327"/>
                  </a:moveTo>
                  <a:lnTo>
                    <a:pt x="235" y="301"/>
                  </a:lnTo>
                  <a:lnTo>
                    <a:pt x="218" y="293"/>
                  </a:lnTo>
                  <a:lnTo>
                    <a:pt x="206" y="319"/>
                  </a:lnTo>
                  <a:lnTo>
                    <a:pt x="223" y="327"/>
                  </a:lnTo>
                  <a:close/>
                  <a:moveTo>
                    <a:pt x="202" y="379"/>
                  </a:moveTo>
                  <a:lnTo>
                    <a:pt x="211" y="353"/>
                  </a:lnTo>
                  <a:lnTo>
                    <a:pt x="194" y="345"/>
                  </a:lnTo>
                  <a:lnTo>
                    <a:pt x="183" y="371"/>
                  </a:lnTo>
                  <a:lnTo>
                    <a:pt x="202" y="379"/>
                  </a:lnTo>
                  <a:close/>
                  <a:moveTo>
                    <a:pt x="178" y="431"/>
                  </a:moveTo>
                  <a:lnTo>
                    <a:pt x="190" y="405"/>
                  </a:lnTo>
                  <a:lnTo>
                    <a:pt x="171" y="397"/>
                  </a:lnTo>
                  <a:lnTo>
                    <a:pt x="161" y="424"/>
                  </a:lnTo>
                  <a:lnTo>
                    <a:pt x="178" y="431"/>
                  </a:lnTo>
                  <a:close/>
                  <a:moveTo>
                    <a:pt x="154" y="483"/>
                  </a:moveTo>
                  <a:lnTo>
                    <a:pt x="166" y="457"/>
                  </a:lnTo>
                  <a:lnTo>
                    <a:pt x="149" y="450"/>
                  </a:lnTo>
                  <a:lnTo>
                    <a:pt x="138" y="476"/>
                  </a:lnTo>
                  <a:lnTo>
                    <a:pt x="154" y="483"/>
                  </a:lnTo>
                  <a:close/>
                  <a:moveTo>
                    <a:pt x="131" y="535"/>
                  </a:moveTo>
                  <a:lnTo>
                    <a:pt x="142" y="509"/>
                  </a:lnTo>
                  <a:lnTo>
                    <a:pt x="126" y="502"/>
                  </a:lnTo>
                  <a:lnTo>
                    <a:pt x="114" y="528"/>
                  </a:lnTo>
                  <a:lnTo>
                    <a:pt x="131" y="535"/>
                  </a:lnTo>
                  <a:close/>
                  <a:moveTo>
                    <a:pt x="109" y="587"/>
                  </a:moveTo>
                  <a:lnTo>
                    <a:pt x="121" y="561"/>
                  </a:lnTo>
                  <a:lnTo>
                    <a:pt x="102" y="554"/>
                  </a:lnTo>
                  <a:lnTo>
                    <a:pt x="90" y="580"/>
                  </a:lnTo>
                  <a:lnTo>
                    <a:pt x="109" y="587"/>
                  </a:lnTo>
                  <a:close/>
                  <a:moveTo>
                    <a:pt x="86" y="639"/>
                  </a:moveTo>
                  <a:lnTo>
                    <a:pt x="97" y="613"/>
                  </a:lnTo>
                  <a:lnTo>
                    <a:pt x="81" y="606"/>
                  </a:lnTo>
                  <a:lnTo>
                    <a:pt x="69" y="632"/>
                  </a:lnTo>
                  <a:lnTo>
                    <a:pt x="86" y="639"/>
                  </a:lnTo>
                  <a:close/>
                  <a:moveTo>
                    <a:pt x="62" y="691"/>
                  </a:moveTo>
                  <a:lnTo>
                    <a:pt x="74" y="665"/>
                  </a:lnTo>
                  <a:lnTo>
                    <a:pt x="57" y="658"/>
                  </a:lnTo>
                  <a:lnTo>
                    <a:pt x="45" y="684"/>
                  </a:lnTo>
                  <a:lnTo>
                    <a:pt x="62" y="691"/>
                  </a:lnTo>
                  <a:close/>
                  <a:moveTo>
                    <a:pt x="41" y="743"/>
                  </a:moveTo>
                  <a:lnTo>
                    <a:pt x="50" y="717"/>
                  </a:lnTo>
                  <a:lnTo>
                    <a:pt x="34" y="710"/>
                  </a:lnTo>
                  <a:lnTo>
                    <a:pt x="22" y="736"/>
                  </a:lnTo>
                  <a:lnTo>
                    <a:pt x="41" y="743"/>
                  </a:lnTo>
                  <a:close/>
                  <a:moveTo>
                    <a:pt x="17" y="795"/>
                  </a:moveTo>
                  <a:lnTo>
                    <a:pt x="29" y="769"/>
                  </a:lnTo>
                  <a:lnTo>
                    <a:pt x="10" y="762"/>
                  </a:lnTo>
                  <a:lnTo>
                    <a:pt x="0" y="788"/>
                  </a:lnTo>
                  <a:lnTo>
                    <a:pt x="17" y="79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60"/>
            <p:cNvSpPr>
              <a:spLocks/>
            </p:cNvSpPr>
            <p:nvPr/>
          </p:nvSpPr>
          <p:spPr bwMode="auto">
            <a:xfrm>
              <a:off x="9535320" y="2685054"/>
              <a:ext cx="63241" cy="62480"/>
            </a:xfrm>
            <a:custGeom>
              <a:avLst/>
              <a:gdLst>
                <a:gd name="T0" fmla="*/ 31 w 35"/>
                <a:gd name="T1" fmla="*/ 24 h 35"/>
                <a:gd name="T2" fmla="*/ 11 w 35"/>
                <a:gd name="T3" fmla="*/ 31 h 35"/>
                <a:gd name="T4" fmla="*/ 4 w 35"/>
                <a:gd name="T5" fmla="*/ 11 h 35"/>
                <a:gd name="T6" fmla="*/ 24 w 35"/>
                <a:gd name="T7" fmla="*/ 4 h 35"/>
                <a:gd name="T8" fmla="*/ 31 w 35"/>
                <a:gd name="T9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31" y="24"/>
                  </a:moveTo>
                  <a:cubicBezTo>
                    <a:pt x="28" y="31"/>
                    <a:pt x="19" y="35"/>
                    <a:pt x="11" y="31"/>
                  </a:cubicBezTo>
                  <a:cubicBezTo>
                    <a:pt x="4" y="28"/>
                    <a:pt x="0" y="19"/>
                    <a:pt x="4" y="11"/>
                  </a:cubicBezTo>
                  <a:cubicBezTo>
                    <a:pt x="7" y="4"/>
                    <a:pt x="16" y="0"/>
                    <a:pt x="24" y="4"/>
                  </a:cubicBezTo>
                  <a:cubicBezTo>
                    <a:pt x="31" y="7"/>
                    <a:pt x="35" y="16"/>
                    <a:pt x="31" y="2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61"/>
            <p:cNvSpPr>
              <a:spLocks/>
            </p:cNvSpPr>
            <p:nvPr/>
          </p:nvSpPr>
          <p:spPr bwMode="auto">
            <a:xfrm>
              <a:off x="9795144" y="2070165"/>
              <a:ext cx="64765" cy="72385"/>
            </a:xfrm>
            <a:custGeom>
              <a:avLst/>
              <a:gdLst>
                <a:gd name="T0" fmla="*/ 85 w 85"/>
                <a:gd name="T1" fmla="*/ 95 h 95"/>
                <a:gd name="T2" fmla="*/ 76 w 85"/>
                <a:gd name="T3" fmla="*/ 0 h 95"/>
                <a:gd name="T4" fmla="*/ 0 w 85"/>
                <a:gd name="T5" fmla="*/ 57 h 95"/>
                <a:gd name="T6" fmla="*/ 85 w 85"/>
                <a:gd name="T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95">
                  <a:moveTo>
                    <a:pt x="85" y="95"/>
                  </a:moveTo>
                  <a:lnTo>
                    <a:pt x="76" y="0"/>
                  </a:lnTo>
                  <a:lnTo>
                    <a:pt x="0" y="57"/>
                  </a:lnTo>
                  <a:lnTo>
                    <a:pt x="85" y="9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62"/>
            <p:cNvSpPr>
              <a:spLocks noEditPoints="1"/>
            </p:cNvSpPr>
            <p:nvPr/>
          </p:nvSpPr>
          <p:spPr bwMode="auto">
            <a:xfrm>
              <a:off x="6864702" y="3347947"/>
              <a:ext cx="605746" cy="277348"/>
            </a:xfrm>
            <a:custGeom>
              <a:avLst/>
              <a:gdLst>
                <a:gd name="T0" fmla="*/ 10 w 795"/>
                <a:gd name="T1" fmla="*/ 0 h 364"/>
                <a:gd name="T2" fmla="*/ 10 w 795"/>
                <a:gd name="T3" fmla="*/ 21 h 364"/>
                <a:gd name="T4" fmla="*/ 69 w 795"/>
                <a:gd name="T5" fmla="*/ 26 h 364"/>
                <a:gd name="T6" fmla="*/ 36 w 795"/>
                <a:gd name="T7" fmla="*/ 33 h 364"/>
                <a:gd name="T8" fmla="*/ 69 w 795"/>
                <a:gd name="T9" fmla="*/ 26 h 364"/>
                <a:gd name="T10" fmla="*/ 95 w 795"/>
                <a:gd name="T11" fmla="*/ 38 h 364"/>
                <a:gd name="T12" fmla="*/ 114 w 795"/>
                <a:gd name="T13" fmla="*/ 66 h 364"/>
                <a:gd name="T14" fmla="*/ 173 w 795"/>
                <a:gd name="T15" fmla="*/ 73 h 364"/>
                <a:gd name="T16" fmla="*/ 140 w 795"/>
                <a:gd name="T17" fmla="*/ 78 h 364"/>
                <a:gd name="T18" fmla="*/ 173 w 795"/>
                <a:gd name="T19" fmla="*/ 73 h 364"/>
                <a:gd name="T20" fmla="*/ 199 w 795"/>
                <a:gd name="T21" fmla="*/ 83 h 364"/>
                <a:gd name="T22" fmla="*/ 218 w 795"/>
                <a:gd name="T23" fmla="*/ 113 h 364"/>
                <a:gd name="T24" fmla="*/ 277 w 795"/>
                <a:gd name="T25" fmla="*/ 118 h 364"/>
                <a:gd name="T26" fmla="*/ 244 w 795"/>
                <a:gd name="T27" fmla="*/ 123 h 364"/>
                <a:gd name="T28" fmla="*/ 277 w 795"/>
                <a:gd name="T29" fmla="*/ 118 h 364"/>
                <a:gd name="T30" fmla="*/ 303 w 795"/>
                <a:gd name="T31" fmla="*/ 130 h 364"/>
                <a:gd name="T32" fmla="*/ 322 w 795"/>
                <a:gd name="T33" fmla="*/ 158 h 364"/>
                <a:gd name="T34" fmla="*/ 381 w 795"/>
                <a:gd name="T35" fmla="*/ 163 h 364"/>
                <a:gd name="T36" fmla="*/ 348 w 795"/>
                <a:gd name="T37" fmla="*/ 170 h 364"/>
                <a:gd name="T38" fmla="*/ 381 w 795"/>
                <a:gd name="T39" fmla="*/ 163 h 364"/>
                <a:gd name="T40" fmla="*/ 407 w 795"/>
                <a:gd name="T41" fmla="*/ 175 h 364"/>
                <a:gd name="T42" fmla="*/ 424 w 795"/>
                <a:gd name="T43" fmla="*/ 203 h 364"/>
                <a:gd name="T44" fmla="*/ 485 w 795"/>
                <a:gd name="T45" fmla="*/ 210 h 364"/>
                <a:gd name="T46" fmla="*/ 450 w 795"/>
                <a:gd name="T47" fmla="*/ 215 h 364"/>
                <a:gd name="T48" fmla="*/ 485 w 795"/>
                <a:gd name="T49" fmla="*/ 210 h 364"/>
                <a:gd name="T50" fmla="*/ 511 w 795"/>
                <a:gd name="T51" fmla="*/ 222 h 364"/>
                <a:gd name="T52" fmla="*/ 528 w 795"/>
                <a:gd name="T53" fmla="*/ 251 h 364"/>
                <a:gd name="T54" fmla="*/ 589 w 795"/>
                <a:gd name="T55" fmla="*/ 255 h 364"/>
                <a:gd name="T56" fmla="*/ 554 w 795"/>
                <a:gd name="T57" fmla="*/ 262 h 364"/>
                <a:gd name="T58" fmla="*/ 589 w 795"/>
                <a:gd name="T59" fmla="*/ 255 h 364"/>
                <a:gd name="T60" fmla="*/ 615 w 795"/>
                <a:gd name="T61" fmla="*/ 267 h 364"/>
                <a:gd name="T62" fmla="*/ 632 w 795"/>
                <a:gd name="T63" fmla="*/ 295 h 364"/>
                <a:gd name="T64" fmla="*/ 691 w 795"/>
                <a:gd name="T65" fmla="*/ 303 h 364"/>
                <a:gd name="T66" fmla="*/ 658 w 795"/>
                <a:gd name="T67" fmla="*/ 307 h 364"/>
                <a:gd name="T68" fmla="*/ 691 w 795"/>
                <a:gd name="T69" fmla="*/ 303 h 364"/>
                <a:gd name="T70" fmla="*/ 717 w 795"/>
                <a:gd name="T71" fmla="*/ 312 h 364"/>
                <a:gd name="T72" fmla="*/ 736 w 795"/>
                <a:gd name="T73" fmla="*/ 343 h 364"/>
                <a:gd name="T74" fmla="*/ 795 w 795"/>
                <a:gd name="T75" fmla="*/ 347 h 364"/>
                <a:gd name="T76" fmla="*/ 762 w 795"/>
                <a:gd name="T77" fmla="*/ 352 h 364"/>
                <a:gd name="T78" fmla="*/ 795 w 795"/>
                <a:gd name="T79" fmla="*/ 347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95" h="364">
                  <a:moveTo>
                    <a:pt x="17" y="5"/>
                  </a:moveTo>
                  <a:lnTo>
                    <a:pt x="10" y="0"/>
                  </a:lnTo>
                  <a:lnTo>
                    <a:pt x="0" y="16"/>
                  </a:lnTo>
                  <a:lnTo>
                    <a:pt x="10" y="21"/>
                  </a:lnTo>
                  <a:lnTo>
                    <a:pt x="17" y="5"/>
                  </a:lnTo>
                  <a:close/>
                  <a:moveTo>
                    <a:pt x="69" y="26"/>
                  </a:moveTo>
                  <a:lnTo>
                    <a:pt x="43" y="14"/>
                  </a:lnTo>
                  <a:lnTo>
                    <a:pt x="36" y="33"/>
                  </a:lnTo>
                  <a:lnTo>
                    <a:pt x="62" y="45"/>
                  </a:lnTo>
                  <a:lnTo>
                    <a:pt x="69" y="26"/>
                  </a:lnTo>
                  <a:close/>
                  <a:moveTo>
                    <a:pt x="121" y="49"/>
                  </a:moveTo>
                  <a:lnTo>
                    <a:pt x="95" y="38"/>
                  </a:lnTo>
                  <a:lnTo>
                    <a:pt x="88" y="54"/>
                  </a:lnTo>
                  <a:lnTo>
                    <a:pt x="114" y="66"/>
                  </a:lnTo>
                  <a:lnTo>
                    <a:pt x="121" y="49"/>
                  </a:lnTo>
                  <a:close/>
                  <a:moveTo>
                    <a:pt x="173" y="73"/>
                  </a:moveTo>
                  <a:lnTo>
                    <a:pt x="147" y="61"/>
                  </a:lnTo>
                  <a:lnTo>
                    <a:pt x="140" y="78"/>
                  </a:lnTo>
                  <a:lnTo>
                    <a:pt x="166" y="90"/>
                  </a:lnTo>
                  <a:lnTo>
                    <a:pt x="173" y="73"/>
                  </a:lnTo>
                  <a:close/>
                  <a:moveTo>
                    <a:pt x="225" y="94"/>
                  </a:moveTo>
                  <a:lnTo>
                    <a:pt x="199" y="83"/>
                  </a:lnTo>
                  <a:lnTo>
                    <a:pt x="192" y="102"/>
                  </a:lnTo>
                  <a:lnTo>
                    <a:pt x="218" y="113"/>
                  </a:lnTo>
                  <a:lnTo>
                    <a:pt x="225" y="94"/>
                  </a:lnTo>
                  <a:close/>
                  <a:moveTo>
                    <a:pt x="277" y="118"/>
                  </a:moveTo>
                  <a:lnTo>
                    <a:pt x="251" y="106"/>
                  </a:lnTo>
                  <a:lnTo>
                    <a:pt x="244" y="123"/>
                  </a:lnTo>
                  <a:lnTo>
                    <a:pt x="270" y="135"/>
                  </a:lnTo>
                  <a:lnTo>
                    <a:pt x="277" y="118"/>
                  </a:lnTo>
                  <a:close/>
                  <a:moveTo>
                    <a:pt x="329" y="142"/>
                  </a:moveTo>
                  <a:lnTo>
                    <a:pt x="303" y="130"/>
                  </a:lnTo>
                  <a:lnTo>
                    <a:pt x="296" y="146"/>
                  </a:lnTo>
                  <a:lnTo>
                    <a:pt x="322" y="158"/>
                  </a:lnTo>
                  <a:lnTo>
                    <a:pt x="329" y="142"/>
                  </a:lnTo>
                  <a:close/>
                  <a:moveTo>
                    <a:pt x="381" y="163"/>
                  </a:moveTo>
                  <a:lnTo>
                    <a:pt x="355" y="154"/>
                  </a:lnTo>
                  <a:lnTo>
                    <a:pt x="348" y="170"/>
                  </a:lnTo>
                  <a:lnTo>
                    <a:pt x="374" y="182"/>
                  </a:lnTo>
                  <a:lnTo>
                    <a:pt x="381" y="163"/>
                  </a:lnTo>
                  <a:close/>
                  <a:moveTo>
                    <a:pt x="433" y="187"/>
                  </a:moveTo>
                  <a:lnTo>
                    <a:pt x="407" y="175"/>
                  </a:lnTo>
                  <a:lnTo>
                    <a:pt x="398" y="194"/>
                  </a:lnTo>
                  <a:lnTo>
                    <a:pt x="424" y="203"/>
                  </a:lnTo>
                  <a:lnTo>
                    <a:pt x="433" y="187"/>
                  </a:lnTo>
                  <a:close/>
                  <a:moveTo>
                    <a:pt x="485" y="210"/>
                  </a:moveTo>
                  <a:lnTo>
                    <a:pt x="459" y="198"/>
                  </a:lnTo>
                  <a:lnTo>
                    <a:pt x="450" y="215"/>
                  </a:lnTo>
                  <a:lnTo>
                    <a:pt x="476" y="227"/>
                  </a:lnTo>
                  <a:lnTo>
                    <a:pt x="485" y="210"/>
                  </a:lnTo>
                  <a:close/>
                  <a:moveTo>
                    <a:pt x="537" y="232"/>
                  </a:moveTo>
                  <a:lnTo>
                    <a:pt x="511" y="222"/>
                  </a:lnTo>
                  <a:lnTo>
                    <a:pt x="502" y="239"/>
                  </a:lnTo>
                  <a:lnTo>
                    <a:pt x="528" y="251"/>
                  </a:lnTo>
                  <a:lnTo>
                    <a:pt x="537" y="232"/>
                  </a:lnTo>
                  <a:close/>
                  <a:moveTo>
                    <a:pt x="589" y="255"/>
                  </a:moveTo>
                  <a:lnTo>
                    <a:pt x="563" y="243"/>
                  </a:lnTo>
                  <a:lnTo>
                    <a:pt x="554" y="262"/>
                  </a:lnTo>
                  <a:lnTo>
                    <a:pt x="580" y="272"/>
                  </a:lnTo>
                  <a:lnTo>
                    <a:pt x="589" y="255"/>
                  </a:lnTo>
                  <a:close/>
                  <a:moveTo>
                    <a:pt x="641" y="279"/>
                  </a:moveTo>
                  <a:lnTo>
                    <a:pt x="615" y="267"/>
                  </a:lnTo>
                  <a:lnTo>
                    <a:pt x="606" y="284"/>
                  </a:lnTo>
                  <a:lnTo>
                    <a:pt x="632" y="295"/>
                  </a:lnTo>
                  <a:lnTo>
                    <a:pt x="641" y="279"/>
                  </a:lnTo>
                  <a:close/>
                  <a:moveTo>
                    <a:pt x="691" y="303"/>
                  </a:moveTo>
                  <a:lnTo>
                    <a:pt x="665" y="291"/>
                  </a:lnTo>
                  <a:lnTo>
                    <a:pt x="658" y="307"/>
                  </a:lnTo>
                  <a:lnTo>
                    <a:pt x="684" y="319"/>
                  </a:lnTo>
                  <a:lnTo>
                    <a:pt x="691" y="303"/>
                  </a:lnTo>
                  <a:close/>
                  <a:moveTo>
                    <a:pt x="743" y="324"/>
                  </a:moveTo>
                  <a:lnTo>
                    <a:pt x="717" y="312"/>
                  </a:lnTo>
                  <a:lnTo>
                    <a:pt x="710" y="331"/>
                  </a:lnTo>
                  <a:lnTo>
                    <a:pt x="736" y="343"/>
                  </a:lnTo>
                  <a:lnTo>
                    <a:pt x="743" y="324"/>
                  </a:lnTo>
                  <a:close/>
                  <a:moveTo>
                    <a:pt x="795" y="347"/>
                  </a:moveTo>
                  <a:lnTo>
                    <a:pt x="769" y="336"/>
                  </a:lnTo>
                  <a:lnTo>
                    <a:pt x="762" y="352"/>
                  </a:lnTo>
                  <a:lnTo>
                    <a:pt x="788" y="364"/>
                  </a:lnTo>
                  <a:lnTo>
                    <a:pt x="795" y="3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63"/>
            <p:cNvSpPr>
              <a:spLocks/>
            </p:cNvSpPr>
            <p:nvPr/>
          </p:nvSpPr>
          <p:spPr bwMode="auto">
            <a:xfrm>
              <a:off x="7436161" y="3587198"/>
              <a:ext cx="60955" cy="61718"/>
            </a:xfrm>
            <a:custGeom>
              <a:avLst/>
              <a:gdLst>
                <a:gd name="T0" fmla="*/ 23 w 34"/>
                <a:gd name="T1" fmla="*/ 4 h 34"/>
                <a:gd name="T2" fmla="*/ 31 w 34"/>
                <a:gd name="T3" fmla="*/ 23 h 34"/>
                <a:gd name="T4" fmla="*/ 11 w 34"/>
                <a:gd name="T5" fmla="*/ 31 h 34"/>
                <a:gd name="T6" fmla="*/ 3 w 34"/>
                <a:gd name="T7" fmla="*/ 11 h 34"/>
                <a:gd name="T8" fmla="*/ 23 w 34"/>
                <a:gd name="T9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23" y="4"/>
                  </a:moveTo>
                  <a:cubicBezTo>
                    <a:pt x="31" y="7"/>
                    <a:pt x="34" y="16"/>
                    <a:pt x="31" y="23"/>
                  </a:cubicBezTo>
                  <a:cubicBezTo>
                    <a:pt x="27" y="31"/>
                    <a:pt x="19" y="34"/>
                    <a:pt x="11" y="31"/>
                  </a:cubicBezTo>
                  <a:cubicBezTo>
                    <a:pt x="3" y="28"/>
                    <a:pt x="0" y="19"/>
                    <a:pt x="3" y="11"/>
                  </a:cubicBezTo>
                  <a:cubicBezTo>
                    <a:pt x="7" y="4"/>
                    <a:pt x="16" y="0"/>
                    <a:pt x="23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64"/>
            <p:cNvSpPr>
              <a:spLocks/>
            </p:cNvSpPr>
            <p:nvPr/>
          </p:nvSpPr>
          <p:spPr bwMode="auto">
            <a:xfrm>
              <a:off x="6821271" y="3325851"/>
              <a:ext cx="70861" cy="65528"/>
            </a:xfrm>
            <a:custGeom>
              <a:avLst/>
              <a:gdLst>
                <a:gd name="T0" fmla="*/ 93 w 93"/>
                <a:gd name="T1" fmla="*/ 0 h 86"/>
                <a:gd name="T2" fmla="*/ 0 w 93"/>
                <a:gd name="T3" fmla="*/ 10 h 86"/>
                <a:gd name="T4" fmla="*/ 55 w 93"/>
                <a:gd name="T5" fmla="*/ 86 h 86"/>
                <a:gd name="T6" fmla="*/ 93 w 93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86">
                  <a:moveTo>
                    <a:pt x="93" y="0"/>
                  </a:moveTo>
                  <a:lnTo>
                    <a:pt x="0" y="10"/>
                  </a:lnTo>
                  <a:lnTo>
                    <a:pt x="55" y="86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65"/>
            <p:cNvSpPr>
              <a:spLocks noEditPoints="1"/>
            </p:cNvSpPr>
            <p:nvPr/>
          </p:nvSpPr>
          <p:spPr bwMode="auto">
            <a:xfrm>
              <a:off x="8048766" y="2115120"/>
              <a:ext cx="279634" cy="605746"/>
            </a:xfrm>
            <a:custGeom>
              <a:avLst/>
              <a:gdLst>
                <a:gd name="T0" fmla="*/ 17 w 367"/>
                <a:gd name="T1" fmla="*/ 0 h 795"/>
                <a:gd name="T2" fmla="*/ 5 w 367"/>
                <a:gd name="T3" fmla="*/ 17 h 795"/>
                <a:gd name="T4" fmla="*/ 45 w 367"/>
                <a:gd name="T5" fmla="*/ 59 h 795"/>
                <a:gd name="T6" fmla="*/ 14 w 367"/>
                <a:gd name="T7" fmla="*/ 43 h 795"/>
                <a:gd name="T8" fmla="*/ 45 w 367"/>
                <a:gd name="T9" fmla="*/ 59 h 795"/>
                <a:gd name="T10" fmla="*/ 55 w 367"/>
                <a:gd name="T11" fmla="*/ 85 h 795"/>
                <a:gd name="T12" fmla="*/ 50 w 367"/>
                <a:gd name="T13" fmla="*/ 121 h 795"/>
                <a:gd name="T14" fmla="*/ 90 w 367"/>
                <a:gd name="T15" fmla="*/ 163 h 795"/>
                <a:gd name="T16" fmla="*/ 62 w 367"/>
                <a:gd name="T17" fmla="*/ 147 h 795"/>
                <a:gd name="T18" fmla="*/ 90 w 367"/>
                <a:gd name="T19" fmla="*/ 163 h 795"/>
                <a:gd name="T20" fmla="*/ 102 w 367"/>
                <a:gd name="T21" fmla="*/ 189 h 795"/>
                <a:gd name="T22" fmla="*/ 95 w 367"/>
                <a:gd name="T23" fmla="*/ 225 h 795"/>
                <a:gd name="T24" fmla="*/ 135 w 367"/>
                <a:gd name="T25" fmla="*/ 267 h 795"/>
                <a:gd name="T26" fmla="*/ 107 w 367"/>
                <a:gd name="T27" fmla="*/ 249 h 795"/>
                <a:gd name="T28" fmla="*/ 135 w 367"/>
                <a:gd name="T29" fmla="*/ 267 h 795"/>
                <a:gd name="T30" fmla="*/ 147 w 367"/>
                <a:gd name="T31" fmla="*/ 293 h 795"/>
                <a:gd name="T32" fmla="*/ 142 w 367"/>
                <a:gd name="T33" fmla="*/ 327 h 795"/>
                <a:gd name="T34" fmla="*/ 182 w 367"/>
                <a:gd name="T35" fmla="*/ 371 h 795"/>
                <a:gd name="T36" fmla="*/ 154 w 367"/>
                <a:gd name="T37" fmla="*/ 353 h 795"/>
                <a:gd name="T38" fmla="*/ 182 w 367"/>
                <a:gd name="T39" fmla="*/ 371 h 795"/>
                <a:gd name="T40" fmla="*/ 194 w 367"/>
                <a:gd name="T41" fmla="*/ 397 h 795"/>
                <a:gd name="T42" fmla="*/ 187 w 367"/>
                <a:gd name="T43" fmla="*/ 431 h 795"/>
                <a:gd name="T44" fmla="*/ 227 w 367"/>
                <a:gd name="T45" fmla="*/ 476 h 795"/>
                <a:gd name="T46" fmla="*/ 199 w 367"/>
                <a:gd name="T47" fmla="*/ 457 h 795"/>
                <a:gd name="T48" fmla="*/ 227 w 367"/>
                <a:gd name="T49" fmla="*/ 476 h 795"/>
                <a:gd name="T50" fmla="*/ 239 w 367"/>
                <a:gd name="T51" fmla="*/ 502 h 795"/>
                <a:gd name="T52" fmla="*/ 234 w 367"/>
                <a:gd name="T53" fmla="*/ 535 h 795"/>
                <a:gd name="T54" fmla="*/ 274 w 367"/>
                <a:gd name="T55" fmla="*/ 580 h 795"/>
                <a:gd name="T56" fmla="*/ 246 w 367"/>
                <a:gd name="T57" fmla="*/ 561 h 795"/>
                <a:gd name="T58" fmla="*/ 274 w 367"/>
                <a:gd name="T59" fmla="*/ 580 h 795"/>
                <a:gd name="T60" fmla="*/ 286 w 367"/>
                <a:gd name="T61" fmla="*/ 606 h 795"/>
                <a:gd name="T62" fmla="*/ 279 w 367"/>
                <a:gd name="T63" fmla="*/ 639 h 795"/>
                <a:gd name="T64" fmla="*/ 319 w 367"/>
                <a:gd name="T65" fmla="*/ 684 h 795"/>
                <a:gd name="T66" fmla="*/ 291 w 367"/>
                <a:gd name="T67" fmla="*/ 665 h 795"/>
                <a:gd name="T68" fmla="*/ 319 w 367"/>
                <a:gd name="T69" fmla="*/ 684 h 795"/>
                <a:gd name="T70" fmla="*/ 331 w 367"/>
                <a:gd name="T71" fmla="*/ 710 h 795"/>
                <a:gd name="T72" fmla="*/ 327 w 367"/>
                <a:gd name="T73" fmla="*/ 743 h 795"/>
                <a:gd name="T74" fmla="*/ 367 w 367"/>
                <a:gd name="T75" fmla="*/ 788 h 795"/>
                <a:gd name="T76" fmla="*/ 336 w 367"/>
                <a:gd name="T77" fmla="*/ 769 h 795"/>
                <a:gd name="T78" fmla="*/ 367 w 367"/>
                <a:gd name="T79" fmla="*/ 788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67" h="795">
                  <a:moveTo>
                    <a:pt x="21" y="10"/>
                  </a:moveTo>
                  <a:lnTo>
                    <a:pt x="17" y="0"/>
                  </a:lnTo>
                  <a:lnTo>
                    <a:pt x="0" y="7"/>
                  </a:lnTo>
                  <a:lnTo>
                    <a:pt x="5" y="17"/>
                  </a:lnTo>
                  <a:lnTo>
                    <a:pt x="21" y="10"/>
                  </a:lnTo>
                  <a:close/>
                  <a:moveTo>
                    <a:pt x="45" y="59"/>
                  </a:moveTo>
                  <a:lnTo>
                    <a:pt x="33" y="33"/>
                  </a:lnTo>
                  <a:lnTo>
                    <a:pt x="14" y="43"/>
                  </a:lnTo>
                  <a:lnTo>
                    <a:pt x="26" y="69"/>
                  </a:lnTo>
                  <a:lnTo>
                    <a:pt x="45" y="59"/>
                  </a:lnTo>
                  <a:close/>
                  <a:moveTo>
                    <a:pt x="66" y="111"/>
                  </a:moveTo>
                  <a:lnTo>
                    <a:pt x="55" y="85"/>
                  </a:lnTo>
                  <a:lnTo>
                    <a:pt x="38" y="95"/>
                  </a:lnTo>
                  <a:lnTo>
                    <a:pt x="50" y="121"/>
                  </a:lnTo>
                  <a:lnTo>
                    <a:pt x="66" y="111"/>
                  </a:lnTo>
                  <a:close/>
                  <a:moveTo>
                    <a:pt x="90" y="163"/>
                  </a:moveTo>
                  <a:lnTo>
                    <a:pt x="78" y="137"/>
                  </a:lnTo>
                  <a:lnTo>
                    <a:pt x="62" y="147"/>
                  </a:lnTo>
                  <a:lnTo>
                    <a:pt x="73" y="173"/>
                  </a:lnTo>
                  <a:lnTo>
                    <a:pt x="90" y="163"/>
                  </a:lnTo>
                  <a:close/>
                  <a:moveTo>
                    <a:pt x="114" y="215"/>
                  </a:moveTo>
                  <a:lnTo>
                    <a:pt x="102" y="189"/>
                  </a:lnTo>
                  <a:lnTo>
                    <a:pt x="85" y="199"/>
                  </a:lnTo>
                  <a:lnTo>
                    <a:pt x="95" y="225"/>
                  </a:lnTo>
                  <a:lnTo>
                    <a:pt x="114" y="215"/>
                  </a:lnTo>
                  <a:close/>
                  <a:moveTo>
                    <a:pt x="135" y="267"/>
                  </a:moveTo>
                  <a:lnTo>
                    <a:pt x="125" y="241"/>
                  </a:lnTo>
                  <a:lnTo>
                    <a:pt x="107" y="249"/>
                  </a:lnTo>
                  <a:lnTo>
                    <a:pt x="118" y="275"/>
                  </a:lnTo>
                  <a:lnTo>
                    <a:pt x="135" y="267"/>
                  </a:lnTo>
                  <a:close/>
                  <a:moveTo>
                    <a:pt x="159" y="319"/>
                  </a:moveTo>
                  <a:lnTo>
                    <a:pt x="147" y="293"/>
                  </a:lnTo>
                  <a:lnTo>
                    <a:pt x="130" y="301"/>
                  </a:lnTo>
                  <a:lnTo>
                    <a:pt x="142" y="327"/>
                  </a:lnTo>
                  <a:lnTo>
                    <a:pt x="159" y="319"/>
                  </a:lnTo>
                  <a:close/>
                  <a:moveTo>
                    <a:pt x="182" y="371"/>
                  </a:moveTo>
                  <a:lnTo>
                    <a:pt x="170" y="345"/>
                  </a:lnTo>
                  <a:lnTo>
                    <a:pt x="154" y="353"/>
                  </a:lnTo>
                  <a:lnTo>
                    <a:pt x="166" y="379"/>
                  </a:lnTo>
                  <a:lnTo>
                    <a:pt x="182" y="371"/>
                  </a:lnTo>
                  <a:close/>
                  <a:moveTo>
                    <a:pt x="206" y="424"/>
                  </a:moveTo>
                  <a:lnTo>
                    <a:pt x="194" y="397"/>
                  </a:lnTo>
                  <a:lnTo>
                    <a:pt x="175" y="405"/>
                  </a:lnTo>
                  <a:lnTo>
                    <a:pt x="187" y="431"/>
                  </a:lnTo>
                  <a:lnTo>
                    <a:pt x="206" y="424"/>
                  </a:lnTo>
                  <a:close/>
                  <a:moveTo>
                    <a:pt x="227" y="476"/>
                  </a:moveTo>
                  <a:lnTo>
                    <a:pt x="215" y="450"/>
                  </a:lnTo>
                  <a:lnTo>
                    <a:pt x="199" y="457"/>
                  </a:lnTo>
                  <a:lnTo>
                    <a:pt x="211" y="483"/>
                  </a:lnTo>
                  <a:lnTo>
                    <a:pt x="227" y="476"/>
                  </a:lnTo>
                  <a:close/>
                  <a:moveTo>
                    <a:pt x="251" y="528"/>
                  </a:moveTo>
                  <a:lnTo>
                    <a:pt x="239" y="502"/>
                  </a:lnTo>
                  <a:lnTo>
                    <a:pt x="222" y="509"/>
                  </a:lnTo>
                  <a:lnTo>
                    <a:pt x="234" y="535"/>
                  </a:lnTo>
                  <a:lnTo>
                    <a:pt x="251" y="528"/>
                  </a:lnTo>
                  <a:close/>
                  <a:moveTo>
                    <a:pt x="274" y="580"/>
                  </a:moveTo>
                  <a:lnTo>
                    <a:pt x="263" y="554"/>
                  </a:lnTo>
                  <a:lnTo>
                    <a:pt x="246" y="561"/>
                  </a:lnTo>
                  <a:lnTo>
                    <a:pt x="256" y="587"/>
                  </a:lnTo>
                  <a:lnTo>
                    <a:pt x="274" y="580"/>
                  </a:lnTo>
                  <a:close/>
                  <a:moveTo>
                    <a:pt x="296" y="632"/>
                  </a:moveTo>
                  <a:lnTo>
                    <a:pt x="286" y="606"/>
                  </a:lnTo>
                  <a:lnTo>
                    <a:pt x="267" y="613"/>
                  </a:lnTo>
                  <a:lnTo>
                    <a:pt x="279" y="639"/>
                  </a:lnTo>
                  <a:lnTo>
                    <a:pt x="296" y="632"/>
                  </a:lnTo>
                  <a:close/>
                  <a:moveTo>
                    <a:pt x="319" y="684"/>
                  </a:moveTo>
                  <a:lnTo>
                    <a:pt x="308" y="658"/>
                  </a:lnTo>
                  <a:lnTo>
                    <a:pt x="291" y="665"/>
                  </a:lnTo>
                  <a:lnTo>
                    <a:pt x="303" y="691"/>
                  </a:lnTo>
                  <a:lnTo>
                    <a:pt x="319" y="684"/>
                  </a:lnTo>
                  <a:close/>
                  <a:moveTo>
                    <a:pt x="343" y="736"/>
                  </a:moveTo>
                  <a:lnTo>
                    <a:pt x="331" y="710"/>
                  </a:lnTo>
                  <a:lnTo>
                    <a:pt x="315" y="717"/>
                  </a:lnTo>
                  <a:lnTo>
                    <a:pt x="327" y="743"/>
                  </a:lnTo>
                  <a:lnTo>
                    <a:pt x="343" y="736"/>
                  </a:lnTo>
                  <a:close/>
                  <a:moveTo>
                    <a:pt x="367" y="788"/>
                  </a:moveTo>
                  <a:lnTo>
                    <a:pt x="355" y="762"/>
                  </a:lnTo>
                  <a:lnTo>
                    <a:pt x="336" y="769"/>
                  </a:lnTo>
                  <a:lnTo>
                    <a:pt x="348" y="795"/>
                  </a:lnTo>
                  <a:lnTo>
                    <a:pt x="367" y="78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66"/>
            <p:cNvSpPr>
              <a:spLocks/>
            </p:cNvSpPr>
            <p:nvPr/>
          </p:nvSpPr>
          <p:spPr bwMode="auto">
            <a:xfrm>
              <a:off x="8290302" y="2685054"/>
              <a:ext cx="60955" cy="62480"/>
            </a:xfrm>
            <a:custGeom>
              <a:avLst/>
              <a:gdLst>
                <a:gd name="T0" fmla="*/ 30 w 34"/>
                <a:gd name="T1" fmla="*/ 11 h 35"/>
                <a:gd name="T2" fmla="*/ 23 w 34"/>
                <a:gd name="T3" fmla="*/ 31 h 35"/>
                <a:gd name="T4" fmla="*/ 3 w 34"/>
                <a:gd name="T5" fmla="*/ 24 h 35"/>
                <a:gd name="T6" fmla="*/ 11 w 34"/>
                <a:gd name="T7" fmla="*/ 4 h 35"/>
                <a:gd name="T8" fmla="*/ 30 w 34"/>
                <a:gd name="T9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0" y="11"/>
                  </a:moveTo>
                  <a:cubicBezTo>
                    <a:pt x="34" y="19"/>
                    <a:pt x="30" y="28"/>
                    <a:pt x="23" y="31"/>
                  </a:cubicBezTo>
                  <a:cubicBezTo>
                    <a:pt x="15" y="35"/>
                    <a:pt x="6" y="31"/>
                    <a:pt x="3" y="24"/>
                  </a:cubicBezTo>
                  <a:cubicBezTo>
                    <a:pt x="0" y="16"/>
                    <a:pt x="3" y="7"/>
                    <a:pt x="11" y="4"/>
                  </a:cubicBezTo>
                  <a:cubicBezTo>
                    <a:pt x="18" y="0"/>
                    <a:pt x="27" y="4"/>
                    <a:pt x="30" y="1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67"/>
            <p:cNvSpPr>
              <a:spLocks/>
            </p:cNvSpPr>
            <p:nvPr/>
          </p:nvSpPr>
          <p:spPr bwMode="auto">
            <a:xfrm>
              <a:off x="8027431" y="2071689"/>
              <a:ext cx="64765" cy="70861"/>
            </a:xfrm>
            <a:custGeom>
              <a:avLst/>
              <a:gdLst>
                <a:gd name="T0" fmla="*/ 85 w 85"/>
                <a:gd name="T1" fmla="*/ 55 h 93"/>
                <a:gd name="T2" fmla="*/ 9 w 85"/>
                <a:gd name="T3" fmla="*/ 0 h 93"/>
                <a:gd name="T4" fmla="*/ 0 w 85"/>
                <a:gd name="T5" fmla="*/ 93 h 93"/>
                <a:gd name="T6" fmla="*/ 85 w 85"/>
                <a:gd name="T7" fmla="*/ 5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93">
                  <a:moveTo>
                    <a:pt x="85" y="55"/>
                  </a:moveTo>
                  <a:lnTo>
                    <a:pt x="9" y="0"/>
                  </a:lnTo>
                  <a:lnTo>
                    <a:pt x="0" y="93"/>
                  </a:lnTo>
                  <a:lnTo>
                    <a:pt x="85" y="5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3" name="Freeform 290"/>
          <p:cNvSpPr>
            <a:spLocks noChangeAspect="1" noChangeArrowheads="1"/>
          </p:cNvSpPr>
          <p:nvPr/>
        </p:nvSpPr>
        <p:spPr bwMode="auto">
          <a:xfrm>
            <a:off x="7192988" y="4230952"/>
            <a:ext cx="633801" cy="490903"/>
          </a:xfrm>
          <a:custGeom>
            <a:avLst/>
            <a:gdLst>
              <a:gd name="T0" fmla="*/ 995 w 996"/>
              <a:gd name="T1" fmla="*/ 409 h 770"/>
              <a:gd name="T2" fmla="*/ 836 w 996"/>
              <a:gd name="T3" fmla="*/ 409 h 770"/>
              <a:gd name="T4" fmla="*/ 543 w 996"/>
              <a:gd name="T5" fmla="*/ 192 h 770"/>
              <a:gd name="T6" fmla="*/ 384 w 996"/>
              <a:gd name="T7" fmla="*/ 275 h 770"/>
              <a:gd name="T8" fmla="*/ 360 w 996"/>
              <a:gd name="T9" fmla="*/ 158 h 770"/>
              <a:gd name="T10" fmla="*/ 702 w 996"/>
              <a:gd name="T11" fmla="*/ 33 h 770"/>
              <a:gd name="T12" fmla="*/ 836 w 996"/>
              <a:gd name="T13" fmla="*/ 133 h 770"/>
              <a:gd name="T14" fmla="*/ 334 w 996"/>
              <a:gd name="T15" fmla="*/ 626 h 770"/>
              <a:gd name="T16" fmla="*/ 276 w 996"/>
              <a:gd name="T17" fmla="*/ 551 h 770"/>
              <a:gd name="T18" fmla="*/ 209 w 996"/>
              <a:gd name="T19" fmla="*/ 484 h 770"/>
              <a:gd name="T20" fmla="*/ 109 w 996"/>
              <a:gd name="T21" fmla="*/ 434 h 770"/>
              <a:gd name="T22" fmla="*/ 159 w 996"/>
              <a:gd name="T23" fmla="*/ 535 h 770"/>
              <a:gd name="T24" fmla="*/ 226 w 996"/>
              <a:gd name="T25" fmla="*/ 602 h 770"/>
              <a:gd name="T26" fmla="*/ 293 w 996"/>
              <a:gd name="T27" fmla="*/ 668 h 770"/>
              <a:gd name="T28" fmla="*/ 393 w 996"/>
              <a:gd name="T29" fmla="*/ 727 h 770"/>
              <a:gd name="T30" fmla="*/ 334 w 996"/>
              <a:gd name="T31" fmla="*/ 626 h 770"/>
              <a:gd name="T32" fmla="*/ 594 w 996"/>
              <a:gd name="T33" fmla="*/ 267 h 770"/>
              <a:gd name="T34" fmla="*/ 443 w 996"/>
              <a:gd name="T35" fmla="*/ 301 h 770"/>
              <a:gd name="T36" fmla="*/ 284 w 996"/>
              <a:gd name="T37" fmla="*/ 217 h 770"/>
              <a:gd name="T38" fmla="*/ 460 w 996"/>
              <a:gd name="T39" fmla="*/ 50 h 770"/>
              <a:gd name="T40" fmla="*/ 184 w 996"/>
              <a:gd name="T41" fmla="*/ 100 h 770"/>
              <a:gd name="T42" fmla="*/ 0 w 996"/>
              <a:gd name="T43" fmla="*/ 66 h 770"/>
              <a:gd name="T44" fmla="*/ 50 w 996"/>
              <a:gd name="T45" fmla="*/ 443 h 770"/>
              <a:gd name="T46" fmla="*/ 234 w 996"/>
              <a:gd name="T47" fmla="*/ 392 h 770"/>
              <a:gd name="T48" fmla="*/ 293 w 996"/>
              <a:gd name="T49" fmla="*/ 468 h 770"/>
              <a:gd name="T50" fmla="*/ 360 w 996"/>
              <a:gd name="T51" fmla="*/ 535 h 770"/>
              <a:gd name="T52" fmla="*/ 426 w 996"/>
              <a:gd name="T53" fmla="*/ 610 h 770"/>
              <a:gd name="T54" fmla="*/ 477 w 996"/>
              <a:gd name="T55" fmla="*/ 727 h 770"/>
              <a:gd name="T56" fmla="*/ 543 w 996"/>
              <a:gd name="T57" fmla="*/ 660 h 770"/>
              <a:gd name="T58" fmla="*/ 485 w 996"/>
              <a:gd name="T59" fmla="*/ 585 h 770"/>
              <a:gd name="T60" fmla="*/ 569 w 996"/>
              <a:gd name="T61" fmla="*/ 668 h 770"/>
              <a:gd name="T62" fmla="*/ 627 w 996"/>
              <a:gd name="T63" fmla="*/ 602 h 770"/>
              <a:gd name="T64" fmla="*/ 652 w 996"/>
              <a:gd name="T65" fmla="*/ 610 h 770"/>
              <a:gd name="T66" fmla="*/ 719 w 996"/>
              <a:gd name="T67" fmla="*/ 543 h 770"/>
              <a:gd name="T68" fmla="*/ 727 w 996"/>
              <a:gd name="T69" fmla="*/ 526 h 770"/>
              <a:gd name="T70" fmla="*/ 786 w 996"/>
              <a:gd name="T71" fmla="*/ 535 h 770"/>
              <a:gd name="T72" fmla="*/ 786 w 996"/>
              <a:gd name="T73" fmla="*/ 468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6" h="770">
                <a:moveTo>
                  <a:pt x="995" y="100"/>
                </a:moveTo>
                <a:cubicBezTo>
                  <a:pt x="995" y="409"/>
                  <a:pt x="995" y="409"/>
                  <a:pt x="995" y="409"/>
                </a:cubicBezTo>
                <a:cubicBezTo>
                  <a:pt x="995" y="409"/>
                  <a:pt x="928" y="426"/>
                  <a:pt x="920" y="426"/>
                </a:cubicBezTo>
                <a:cubicBezTo>
                  <a:pt x="903" y="426"/>
                  <a:pt x="861" y="443"/>
                  <a:pt x="836" y="409"/>
                </a:cubicBezTo>
                <a:cubicBezTo>
                  <a:pt x="786" y="367"/>
                  <a:pt x="619" y="192"/>
                  <a:pt x="619" y="192"/>
                </a:cubicBezTo>
                <a:cubicBezTo>
                  <a:pt x="619" y="192"/>
                  <a:pt x="594" y="167"/>
                  <a:pt x="543" y="192"/>
                </a:cubicBezTo>
                <a:cubicBezTo>
                  <a:pt x="502" y="217"/>
                  <a:pt x="443" y="250"/>
                  <a:pt x="418" y="259"/>
                </a:cubicBezTo>
                <a:cubicBezTo>
                  <a:pt x="410" y="267"/>
                  <a:pt x="393" y="275"/>
                  <a:pt x="384" y="275"/>
                </a:cubicBezTo>
                <a:cubicBezTo>
                  <a:pt x="351" y="275"/>
                  <a:pt x="326" y="242"/>
                  <a:pt x="326" y="209"/>
                </a:cubicBezTo>
                <a:cubicBezTo>
                  <a:pt x="326" y="183"/>
                  <a:pt x="343" y="167"/>
                  <a:pt x="360" y="158"/>
                </a:cubicBezTo>
                <a:cubicBezTo>
                  <a:pt x="426" y="116"/>
                  <a:pt x="552" y="50"/>
                  <a:pt x="602" y="16"/>
                </a:cubicBezTo>
                <a:cubicBezTo>
                  <a:pt x="635" y="0"/>
                  <a:pt x="652" y="0"/>
                  <a:pt x="702" y="33"/>
                </a:cubicBezTo>
                <a:cubicBezTo>
                  <a:pt x="752" y="83"/>
                  <a:pt x="803" y="125"/>
                  <a:pt x="803" y="125"/>
                </a:cubicBezTo>
                <a:cubicBezTo>
                  <a:pt x="803" y="125"/>
                  <a:pt x="819" y="133"/>
                  <a:pt x="836" y="133"/>
                </a:cubicBezTo>
                <a:cubicBezTo>
                  <a:pt x="878" y="125"/>
                  <a:pt x="995" y="100"/>
                  <a:pt x="995" y="100"/>
                </a:cubicBezTo>
                <a:close/>
                <a:moveTo>
                  <a:pt x="334" y="626"/>
                </a:moveTo>
                <a:cubicBezTo>
                  <a:pt x="343" y="610"/>
                  <a:pt x="343" y="585"/>
                  <a:pt x="326" y="568"/>
                </a:cubicBezTo>
                <a:cubicBezTo>
                  <a:pt x="309" y="551"/>
                  <a:pt x="293" y="551"/>
                  <a:pt x="276" y="551"/>
                </a:cubicBezTo>
                <a:cubicBezTo>
                  <a:pt x="276" y="535"/>
                  <a:pt x="276" y="510"/>
                  <a:pt x="259" y="501"/>
                </a:cubicBezTo>
                <a:cubicBezTo>
                  <a:pt x="251" y="484"/>
                  <a:pt x="226" y="476"/>
                  <a:pt x="209" y="484"/>
                </a:cubicBezTo>
                <a:cubicBezTo>
                  <a:pt x="217" y="468"/>
                  <a:pt x="209" y="443"/>
                  <a:pt x="201" y="426"/>
                </a:cubicBezTo>
                <a:cubicBezTo>
                  <a:pt x="176" y="401"/>
                  <a:pt x="134" y="409"/>
                  <a:pt x="109" y="434"/>
                </a:cubicBezTo>
                <a:cubicBezTo>
                  <a:pt x="92" y="451"/>
                  <a:pt x="75" y="501"/>
                  <a:pt x="92" y="526"/>
                </a:cubicBezTo>
                <a:cubicBezTo>
                  <a:pt x="117" y="551"/>
                  <a:pt x="142" y="535"/>
                  <a:pt x="159" y="535"/>
                </a:cubicBezTo>
                <a:cubicBezTo>
                  <a:pt x="159" y="551"/>
                  <a:pt x="142" y="568"/>
                  <a:pt x="159" y="593"/>
                </a:cubicBezTo>
                <a:cubicBezTo>
                  <a:pt x="176" y="618"/>
                  <a:pt x="209" y="602"/>
                  <a:pt x="226" y="602"/>
                </a:cubicBezTo>
                <a:cubicBezTo>
                  <a:pt x="217" y="618"/>
                  <a:pt x="201" y="643"/>
                  <a:pt x="226" y="668"/>
                </a:cubicBezTo>
                <a:cubicBezTo>
                  <a:pt x="242" y="685"/>
                  <a:pt x="276" y="677"/>
                  <a:pt x="293" y="668"/>
                </a:cubicBezTo>
                <a:cubicBezTo>
                  <a:pt x="284" y="693"/>
                  <a:pt x="268" y="710"/>
                  <a:pt x="293" y="744"/>
                </a:cubicBezTo>
                <a:cubicBezTo>
                  <a:pt x="318" y="769"/>
                  <a:pt x="368" y="752"/>
                  <a:pt x="393" y="727"/>
                </a:cubicBezTo>
                <a:cubicBezTo>
                  <a:pt x="418" y="702"/>
                  <a:pt x="418" y="668"/>
                  <a:pt x="393" y="643"/>
                </a:cubicBezTo>
                <a:cubicBezTo>
                  <a:pt x="376" y="626"/>
                  <a:pt x="360" y="626"/>
                  <a:pt x="334" y="626"/>
                </a:cubicBezTo>
                <a:close/>
                <a:moveTo>
                  <a:pt x="786" y="468"/>
                </a:moveTo>
                <a:cubicBezTo>
                  <a:pt x="610" y="284"/>
                  <a:pt x="694" y="367"/>
                  <a:pt x="594" y="267"/>
                </a:cubicBezTo>
                <a:cubicBezTo>
                  <a:pt x="594" y="267"/>
                  <a:pt x="569" y="234"/>
                  <a:pt x="527" y="259"/>
                </a:cubicBezTo>
                <a:cubicBezTo>
                  <a:pt x="502" y="267"/>
                  <a:pt x="468" y="284"/>
                  <a:pt x="443" y="301"/>
                </a:cubicBezTo>
                <a:cubicBezTo>
                  <a:pt x="418" y="309"/>
                  <a:pt x="393" y="317"/>
                  <a:pt x="384" y="317"/>
                </a:cubicBezTo>
                <a:cubicBezTo>
                  <a:pt x="326" y="317"/>
                  <a:pt x="284" y="267"/>
                  <a:pt x="284" y="217"/>
                </a:cubicBezTo>
                <a:cubicBezTo>
                  <a:pt x="284" y="175"/>
                  <a:pt x="301" y="142"/>
                  <a:pt x="334" y="125"/>
                </a:cubicBezTo>
                <a:cubicBezTo>
                  <a:pt x="368" y="100"/>
                  <a:pt x="460" y="50"/>
                  <a:pt x="460" y="50"/>
                </a:cubicBezTo>
                <a:cubicBezTo>
                  <a:pt x="460" y="50"/>
                  <a:pt x="435" y="8"/>
                  <a:pt x="376" y="8"/>
                </a:cubicBezTo>
                <a:cubicBezTo>
                  <a:pt x="309" y="8"/>
                  <a:pt x="184" y="100"/>
                  <a:pt x="184" y="100"/>
                </a:cubicBezTo>
                <a:cubicBezTo>
                  <a:pt x="184" y="100"/>
                  <a:pt x="150" y="116"/>
                  <a:pt x="100" y="10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25" y="434"/>
                  <a:pt x="50" y="443"/>
                </a:cubicBezTo>
                <a:cubicBezTo>
                  <a:pt x="59" y="426"/>
                  <a:pt x="67" y="409"/>
                  <a:pt x="83" y="392"/>
                </a:cubicBezTo>
                <a:cubicBezTo>
                  <a:pt x="125" y="351"/>
                  <a:pt x="192" y="351"/>
                  <a:pt x="234" y="392"/>
                </a:cubicBezTo>
                <a:cubicBezTo>
                  <a:pt x="242" y="409"/>
                  <a:pt x="251" y="417"/>
                  <a:pt x="251" y="434"/>
                </a:cubicBezTo>
                <a:cubicBezTo>
                  <a:pt x="268" y="443"/>
                  <a:pt x="284" y="451"/>
                  <a:pt x="293" y="468"/>
                </a:cubicBezTo>
                <a:cubicBezTo>
                  <a:pt x="309" y="476"/>
                  <a:pt x="318" y="493"/>
                  <a:pt x="318" y="510"/>
                </a:cubicBezTo>
                <a:cubicBezTo>
                  <a:pt x="334" y="510"/>
                  <a:pt x="351" y="518"/>
                  <a:pt x="360" y="535"/>
                </a:cubicBezTo>
                <a:cubicBezTo>
                  <a:pt x="376" y="551"/>
                  <a:pt x="384" y="568"/>
                  <a:pt x="384" y="585"/>
                </a:cubicBezTo>
                <a:cubicBezTo>
                  <a:pt x="401" y="585"/>
                  <a:pt x="418" y="593"/>
                  <a:pt x="426" y="610"/>
                </a:cubicBezTo>
                <a:cubicBezTo>
                  <a:pt x="451" y="635"/>
                  <a:pt x="460" y="668"/>
                  <a:pt x="451" y="702"/>
                </a:cubicBezTo>
                <a:cubicBezTo>
                  <a:pt x="460" y="702"/>
                  <a:pt x="468" y="718"/>
                  <a:pt x="477" y="727"/>
                </a:cubicBezTo>
                <a:cubicBezTo>
                  <a:pt x="493" y="744"/>
                  <a:pt x="527" y="744"/>
                  <a:pt x="543" y="727"/>
                </a:cubicBezTo>
                <a:cubicBezTo>
                  <a:pt x="560" y="710"/>
                  <a:pt x="560" y="677"/>
                  <a:pt x="543" y="660"/>
                </a:cubicBezTo>
                <a:lnTo>
                  <a:pt x="535" y="660"/>
                </a:lnTo>
                <a:cubicBezTo>
                  <a:pt x="485" y="602"/>
                  <a:pt x="477" y="593"/>
                  <a:pt x="485" y="585"/>
                </a:cubicBezTo>
                <a:cubicBezTo>
                  <a:pt x="493" y="585"/>
                  <a:pt x="502" y="593"/>
                  <a:pt x="560" y="660"/>
                </a:cubicBezTo>
                <a:cubicBezTo>
                  <a:pt x="569" y="668"/>
                  <a:pt x="569" y="668"/>
                  <a:pt x="569" y="668"/>
                </a:cubicBezTo>
                <a:cubicBezTo>
                  <a:pt x="585" y="685"/>
                  <a:pt x="610" y="685"/>
                  <a:pt x="627" y="668"/>
                </a:cubicBezTo>
                <a:cubicBezTo>
                  <a:pt x="644" y="652"/>
                  <a:pt x="644" y="618"/>
                  <a:pt x="627" y="602"/>
                </a:cubicBezTo>
                <a:cubicBezTo>
                  <a:pt x="569" y="535"/>
                  <a:pt x="560" y="526"/>
                  <a:pt x="560" y="518"/>
                </a:cubicBezTo>
                <a:cubicBezTo>
                  <a:pt x="569" y="518"/>
                  <a:pt x="594" y="551"/>
                  <a:pt x="652" y="610"/>
                </a:cubicBezTo>
                <a:cubicBezTo>
                  <a:pt x="669" y="626"/>
                  <a:pt x="702" y="626"/>
                  <a:pt x="719" y="610"/>
                </a:cubicBezTo>
                <a:cubicBezTo>
                  <a:pt x="727" y="593"/>
                  <a:pt x="736" y="568"/>
                  <a:pt x="719" y="543"/>
                </a:cubicBezTo>
                <a:cubicBezTo>
                  <a:pt x="644" y="468"/>
                  <a:pt x="644" y="468"/>
                  <a:pt x="652" y="459"/>
                </a:cubicBezTo>
                <a:lnTo>
                  <a:pt x="727" y="526"/>
                </a:lnTo>
                <a:cubicBezTo>
                  <a:pt x="727" y="535"/>
                  <a:pt x="727" y="535"/>
                  <a:pt x="727" y="535"/>
                </a:cubicBezTo>
                <a:cubicBezTo>
                  <a:pt x="744" y="551"/>
                  <a:pt x="769" y="551"/>
                  <a:pt x="786" y="535"/>
                </a:cubicBezTo>
                <a:cubicBezTo>
                  <a:pt x="803" y="510"/>
                  <a:pt x="803" y="484"/>
                  <a:pt x="786" y="468"/>
                </a:cubicBezTo>
                <a:close/>
                <a:moveTo>
                  <a:pt x="786" y="468"/>
                </a:moveTo>
                <a:lnTo>
                  <a:pt x="786" y="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192831" tIns="96417" rIns="192831" bIns="96417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144" name="AutoShape 123"/>
          <p:cNvSpPr>
            <a:spLocks noChangeAspect="1"/>
          </p:cNvSpPr>
          <p:nvPr/>
        </p:nvSpPr>
        <p:spPr bwMode="auto">
          <a:xfrm>
            <a:off x="9201445" y="2264186"/>
            <a:ext cx="498860" cy="5488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53564" tIns="53564" rIns="53564" bIns="53564" anchor="ctr"/>
          <a:lstStyle/>
          <a:p>
            <a:pPr defTabSz="482079">
              <a:defRPr/>
            </a:pPr>
            <a:endParaRPr lang="es-ES" sz="3797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grpSp>
        <p:nvGrpSpPr>
          <p:cNvPr id="145" name="Group 4681"/>
          <p:cNvGrpSpPr>
            <a:grpSpLocks noChangeAspect="1"/>
          </p:cNvGrpSpPr>
          <p:nvPr/>
        </p:nvGrpSpPr>
        <p:grpSpPr bwMode="auto">
          <a:xfrm>
            <a:off x="7808937" y="2741193"/>
            <a:ext cx="493156" cy="646373"/>
            <a:chOff x="4576763" y="2300287"/>
            <a:chExt cx="276225" cy="361950"/>
          </a:xfrm>
          <a:solidFill>
            <a:schemeClr val="bg1"/>
          </a:solidFill>
        </p:grpSpPr>
        <p:sp>
          <p:nvSpPr>
            <p:cNvPr id="146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47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48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49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50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51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52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53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54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55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</p:grpSp>
      <p:sp>
        <p:nvSpPr>
          <p:cNvPr id="156" name="Freeform 526"/>
          <p:cNvSpPr>
            <a:spLocks noChangeAspect="1" noChangeArrowheads="1"/>
          </p:cNvSpPr>
          <p:nvPr/>
        </p:nvSpPr>
        <p:spPr bwMode="auto">
          <a:xfrm>
            <a:off x="10591636" y="2733959"/>
            <a:ext cx="519062" cy="672893"/>
          </a:xfrm>
          <a:custGeom>
            <a:avLst/>
            <a:gdLst>
              <a:gd name="T0" fmla="*/ 719 w 1222"/>
              <a:gd name="T1" fmla="*/ 1338 h 1581"/>
              <a:gd name="T2" fmla="*/ 686 w 1222"/>
              <a:gd name="T3" fmla="*/ 1221 h 1581"/>
              <a:gd name="T4" fmla="*/ 686 w 1222"/>
              <a:gd name="T5" fmla="*/ 359 h 1581"/>
              <a:gd name="T6" fmla="*/ 719 w 1222"/>
              <a:gd name="T7" fmla="*/ 243 h 1581"/>
              <a:gd name="T8" fmla="*/ 17 w 1222"/>
              <a:gd name="T9" fmla="*/ 460 h 1581"/>
              <a:gd name="T10" fmla="*/ 0 w 1222"/>
              <a:gd name="T11" fmla="*/ 794 h 1581"/>
              <a:gd name="T12" fmla="*/ 17 w 1222"/>
              <a:gd name="T13" fmla="*/ 1120 h 1581"/>
              <a:gd name="T14" fmla="*/ 502 w 1222"/>
              <a:gd name="T15" fmla="*/ 1530 h 1581"/>
              <a:gd name="T16" fmla="*/ 493 w 1222"/>
              <a:gd name="T17" fmla="*/ 1112 h 1581"/>
              <a:gd name="T18" fmla="*/ 284 w 1222"/>
              <a:gd name="T19" fmla="*/ 1120 h 1581"/>
              <a:gd name="T20" fmla="*/ 284 w 1222"/>
              <a:gd name="T21" fmla="*/ 794 h 1581"/>
              <a:gd name="T22" fmla="*/ 284 w 1222"/>
              <a:gd name="T23" fmla="*/ 460 h 1581"/>
              <a:gd name="T24" fmla="*/ 493 w 1222"/>
              <a:gd name="T25" fmla="*/ 468 h 1581"/>
              <a:gd name="T26" fmla="*/ 502 w 1222"/>
              <a:gd name="T27" fmla="*/ 58 h 1581"/>
              <a:gd name="T28" fmla="*/ 17 w 1222"/>
              <a:gd name="T29" fmla="*/ 460 h 1581"/>
              <a:gd name="T30" fmla="*/ 602 w 1222"/>
              <a:gd name="T31" fmla="*/ 911 h 1581"/>
              <a:gd name="T32" fmla="*/ 493 w 1222"/>
              <a:gd name="T33" fmla="*/ 861 h 1581"/>
              <a:gd name="T34" fmla="*/ 543 w 1222"/>
              <a:gd name="T35" fmla="*/ 828 h 1581"/>
              <a:gd name="T36" fmla="*/ 610 w 1222"/>
              <a:gd name="T37" fmla="*/ 778 h 1581"/>
              <a:gd name="T38" fmla="*/ 627 w 1222"/>
              <a:gd name="T39" fmla="*/ 660 h 1581"/>
              <a:gd name="T40" fmla="*/ 476 w 1222"/>
              <a:gd name="T41" fmla="*/ 677 h 1581"/>
              <a:gd name="T42" fmla="*/ 510 w 1222"/>
              <a:gd name="T43" fmla="*/ 736 h 1581"/>
              <a:gd name="T44" fmla="*/ 560 w 1222"/>
              <a:gd name="T45" fmla="*/ 677 h 1581"/>
              <a:gd name="T46" fmla="*/ 585 w 1222"/>
              <a:gd name="T47" fmla="*/ 719 h 1581"/>
              <a:gd name="T48" fmla="*/ 502 w 1222"/>
              <a:gd name="T49" fmla="*/ 803 h 1581"/>
              <a:gd name="T50" fmla="*/ 410 w 1222"/>
              <a:gd name="T51" fmla="*/ 911 h 1581"/>
              <a:gd name="T52" fmla="*/ 819 w 1222"/>
              <a:gd name="T53" fmla="*/ 811 h 1581"/>
              <a:gd name="T54" fmla="*/ 794 w 1222"/>
              <a:gd name="T55" fmla="*/ 635 h 1581"/>
              <a:gd name="T56" fmla="*/ 644 w 1222"/>
              <a:gd name="T57" fmla="*/ 853 h 1581"/>
              <a:gd name="T58" fmla="*/ 744 w 1222"/>
              <a:gd name="T59" fmla="*/ 911 h 1581"/>
              <a:gd name="T60" fmla="*/ 803 w 1222"/>
              <a:gd name="T61" fmla="*/ 853 h 1581"/>
              <a:gd name="T62" fmla="*/ 844 w 1222"/>
              <a:gd name="T63" fmla="*/ 811 h 1581"/>
              <a:gd name="T64" fmla="*/ 786 w 1222"/>
              <a:gd name="T65" fmla="*/ 686 h 1581"/>
              <a:gd name="T66" fmla="*/ 694 w 1222"/>
              <a:gd name="T67" fmla="*/ 811 h 1581"/>
              <a:gd name="T68" fmla="*/ 694 w 1222"/>
              <a:gd name="T69" fmla="*/ 81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22" h="1581">
                <a:moveTo>
                  <a:pt x="1221" y="794"/>
                </a:moveTo>
                <a:cubicBezTo>
                  <a:pt x="1221" y="1079"/>
                  <a:pt x="995" y="1313"/>
                  <a:pt x="719" y="1338"/>
                </a:cubicBezTo>
                <a:cubicBezTo>
                  <a:pt x="719" y="1329"/>
                  <a:pt x="711" y="1313"/>
                  <a:pt x="711" y="1296"/>
                </a:cubicBezTo>
                <a:cubicBezTo>
                  <a:pt x="711" y="1296"/>
                  <a:pt x="702" y="1262"/>
                  <a:pt x="686" y="1221"/>
                </a:cubicBezTo>
                <a:cubicBezTo>
                  <a:pt x="911" y="1212"/>
                  <a:pt x="1095" y="1028"/>
                  <a:pt x="1095" y="794"/>
                </a:cubicBezTo>
                <a:cubicBezTo>
                  <a:pt x="1095" y="560"/>
                  <a:pt x="911" y="368"/>
                  <a:pt x="686" y="359"/>
                </a:cubicBezTo>
                <a:cubicBezTo>
                  <a:pt x="702" y="326"/>
                  <a:pt x="711" y="293"/>
                  <a:pt x="711" y="284"/>
                </a:cubicBezTo>
                <a:cubicBezTo>
                  <a:pt x="711" y="276"/>
                  <a:pt x="719" y="259"/>
                  <a:pt x="719" y="243"/>
                </a:cubicBezTo>
                <a:cubicBezTo>
                  <a:pt x="995" y="267"/>
                  <a:pt x="1221" y="510"/>
                  <a:pt x="1221" y="794"/>
                </a:cubicBezTo>
                <a:close/>
                <a:moveTo>
                  <a:pt x="17" y="460"/>
                </a:moveTo>
                <a:cubicBezTo>
                  <a:pt x="8" y="568"/>
                  <a:pt x="0" y="677"/>
                  <a:pt x="0" y="786"/>
                </a:cubicBezTo>
                <a:lnTo>
                  <a:pt x="0" y="794"/>
                </a:lnTo>
                <a:lnTo>
                  <a:pt x="0" y="803"/>
                </a:lnTo>
                <a:cubicBezTo>
                  <a:pt x="0" y="911"/>
                  <a:pt x="8" y="1012"/>
                  <a:pt x="17" y="1120"/>
                </a:cubicBezTo>
                <a:cubicBezTo>
                  <a:pt x="42" y="1396"/>
                  <a:pt x="259" y="1580"/>
                  <a:pt x="468" y="1538"/>
                </a:cubicBezTo>
                <a:cubicBezTo>
                  <a:pt x="485" y="1530"/>
                  <a:pt x="493" y="1530"/>
                  <a:pt x="502" y="1530"/>
                </a:cubicBezTo>
                <a:cubicBezTo>
                  <a:pt x="552" y="1505"/>
                  <a:pt x="594" y="1471"/>
                  <a:pt x="644" y="1438"/>
                </a:cubicBezTo>
                <a:cubicBezTo>
                  <a:pt x="702" y="1396"/>
                  <a:pt x="569" y="1070"/>
                  <a:pt x="493" y="1112"/>
                </a:cubicBezTo>
                <a:cubicBezTo>
                  <a:pt x="460" y="1129"/>
                  <a:pt x="376" y="1196"/>
                  <a:pt x="343" y="1196"/>
                </a:cubicBezTo>
                <a:cubicBezTo>
                  <a:pt x="309" y="1204"/>
                  <a:pt x="293" y="1162"/>
                  <a:pt x="284" y="1120"/>
                </a:cubicBezTo>
                <a:cubicBezTo>
                  <a:pt x="276" y="1028"/>
                  <a:pt x="284" y="903"/>
                  <a:pt x="284" y="803"/>
                </a:cubicBezTo>
                <a:cubicBezTo>
                  <a:pt x="284" y="794"/>
                  <a:pt x="284" y="794"/>
                  <a:pt x="284" y="794"/>
                </a:cubicBezTo>
                <a:cubicBezTo>
                  <a:pt x="284" y="786"/>
                  <a:pt x="284" y="786"/>
                  <a:pt x="284" y="786"/>
                </a:cubicBezTo>
                <a:cubicBezTo>
                  <a:pt x="284" y="677"/>
                  <a:pt x="276" y="560"/>
                  <a:pt x="284" y="460"/>
                </a:cubicBezTo>
                <a:cubicBezTo>
                  <a:pt x="293" y="426"/>
                  <a:pt x="309" y="385"/>
                  <a:pt x="343" y="385"/>
                </a:cubicBezTo>
                <a:cubicBezTo>
                  <a:pt x="376" y="393"/>
                  <a:pt x="460" y="452"/>
                  <a:pt x="493" y="468"/>
                </a:cubicBezTo>
                <a:cubicBezTo>
                  <a:pt x="569" y="510"/>
                  <a:pt x="702" y="184"/>
                  <a:pt x="644" y="142"/>
                </a:cubicBezTo>
                <a:cubicBezTo>
                  <a:pt x="594" y="117"/>
                  <a:pt x="552" y="75"/>
                  <a:pt x="502" y="58"/>
                </a:cubicBezTo>
                <a:cubicBezTo>
                  <a:pt x="493" y="50"/>
                  <a:pt x="485" y="50"/>
                  <a:pt x="468" y="50"/>
                </a:cubicBezTo>
                <a:cubicBezTo>
                  <a:pt x="259" y="0"/>
                  <a:pt x="42" y="184"/>
                  <a:pt x="17" y="460"/>
                </a:cubicBezTo>
                <a:close/>
                <a:moveTo>
                  <a:pt x="410" y="911"/>
                </a:moveTo>
                <a:cubicBezTo>
                  <a:pt x="602" y="911"/>
                  <a:pt x="602" y="911"/>
                  <a:pt x="602" y="911"/>
                </a:cubicBezTo>
                <a:cubicBezTo>
                  <a:pt x="610" y="861"/>
                  <a:pt x="610" y="861"/>
                  <a:pt x="610" y="861"/>
                </a:cubicBezTo>
                <a:cubicBezTo>
                  <a:pt x="493" y="861"/>
                  <a:pt x="493" y="861"/>
                  <a:pt x="493" y="861"/>
                </a:cubicBezTo>
                <a:cubicBezTo>
                  <a:pt x="493" y="861"/>
                  <a:pt x="502" y="853"/>
                  <a:pt x="510" y="853"/>
                </a:cubicBezTo>
                <a:cubicBezTo>
                  <a:pt x="510" y="845"/>
                  <a:pt x="527" y="836"/>
                  <a:pt x="543" y="828"/>
                </a:cubicBezTo>
                <a:cubicBezTo>
                  <a:pt x="569" y="811"/>
                  <a:pt x="569" y="811"/>
                  <a:pt x="569" y="811"/>
                </a:cubicBezTo>
                <a:cubicBezTo>
                  <a:pt x="585" y="803"/>
                  <a:pt x="602" y="786"/>
                  <a:pt x="610" y="778"/>
                </a:cubicBezTo>
                <a:cubicBezTo>
                  <a:pt x="627" y="761"/>
                  <a:pt x="635" y="744"/>
                  <a:pt x="644" y="719"/>
                </a:cubicBezTo>
                <a:cubicBezTo>
                  <a:pt x="652" y="694"/>
                  <a:pt x="644" y="677"/>
                  <a:pt x="627" y="660"/>
                </a:cubicBezTo>
                <a:cubicBezTo>
                  <a:pt x="619" y="644"/>
                  <a:pt x="594" y="635"/>
                  <a:pt x="569" y="635"/>
                </a:cubicBezTo>
                <a:cubicBezTo>
                  <a:pt x="527" y="635"/>
                  <a:pt x="502" y="644"/>
                  <a:pt x="476" y="677"/>
                </a:cubicBezTo>
                <a:cubicBezTo>
                  <a:pt x="468" y="686"/>
                  <a:pt x="460" y="711"/>
                  <a:pt x="452" y="736"/>
                </a:cubicBezTo>
                <a:cubicBezTo>
                  <a:pt x="510" y="736"/>
                  <a:pt x="510" y="736"/>
                  <a:pt x="510" y="736"/>
                </a:cubicBezTo>
                <a:cubicBezTo>
                  <a:pt x="510" y="719"/>
                  <a:pt x="518" y="702"/>
                  <a:pt x="518" y="694"/>
                </a:cubicBezTo>
                <a:cubicBezTo>
                  <a:pt x="527" y="686"/>
                  <a:pt x="543" y="677"/>
                  <a:pt x="560" y="677"/>
                </a:cubicBezTo>
                <a:cubicBezTo>
                  <a:pt x="569" y="677"/>
                  <a:pt x="577" y="686"/>
                  <a:pt x="585" y="694"/>
                </a:cubicBezTo>
                <a:cubicBezTo>
                  <a:pt x="585" y="702"/>
                  <a:pt x="594" y="711"/>
                  <a:pt x="585" y="719"/>
                </a:cubicBezTo>
                <a:cubicBezTo>
                  <a:pt x="585" y="736"/>
                  <a:pt x="577" y="744"/>
                  <a:pt x="560" y="761"/>
                </a:cubicBezTo>
                <a:cubicBezTo>
                  <a:pt x="552" y="769"/>
                  <a:pt x="535" y="778"/>
                  <a:pt x="502" y="803"/>
                </a:cubicBezTo>
                <a:cubicBezTo>
                  <a:pt x="468" y="819"/>
                  <a:pt x="452" y="836"/>
                  <a:pt x="435" y="861"/>
                </a:cubicBezTo>
                <a:cubicBezTo>
                  <a:pt x="426" y="878"/>
                  <a:pt x="418" y="895"/>
                  <a:pt x="410" y="911"/>
                </a:cubicBezTo>
                <a:close/>
                <a:moveTo>
                  <a:pt x="844" y="811"/>
                </a:moveTo>
                <a:cubicBezTo>
                  <a:pt x="819" y="811"/>
                  <a:pt x="819" y="811"/>
                  <a:pt x="819" y="811"/>
                </a:cubicBezTo>
                <a:cubicBezTo>
                  <a:pt x="853" y="635"/>
                  <a:pt x="853" y="635"/>
                  <a:pt x="853" y="635"/>
                </a:cubicBezTo>
                <a:cubicBezTo>
                  <a:pt x="794" y="635"/>
                  <a:pt x="794" y="635"/>
                  <a:pt x="794" y="635"/>
                </a:cubicBezTo>
                <a:cubicBezTo>
                  <a:pt x="652" y="803"/>
                  <a:pt x="652" y="803"/>
                  <a:pt x="652" y="803"/>
                </a:cubicBezTo>
                <a:cubicBezTo>
                  <a:pt x="644" y="853"/>
                  <a:pt x="644" y="853"/>
                  <a:pt x="644" y="853"/>
                </a:cubicBezTo>
                <a:cubicBezTo>
                  <a:pt x="753" y="853"/>
                  <a:pt x="753" y="853"/>
                  <a:pt x="753" y="853"/>
                </a:cubicBezTo>
                <a:cubicBezTo>
                  <a:pt x="744" y="911"/>
                  <a:pt x="744" y="911"/>
                  <a:pt x="744" y="911"/>
                </a:cubicBezTo>
                <a:cubicBezTo>
                  <a:pt x="794" y="911"/>
                  <a:pt x="794" y="911"/>
                  <a:pt x="794" y="911"/>
                </a:cubicBezTo>
                <a:cubicBezTo>
                  <a:pt x="803" y="853"/>
                  <a:pt x="803" y="853"/>
                  <a:pt x="803" y="853"/>
                </a:cubicBezTo>
                <a:cubicBezTo>
                  <a:pt x="836" y="853"/>
                  <a:pt x="836" y="853"/>
                  <a:pt x="836" y="853"/>
                </a:cubicBezTo>
                <a:lnTo>
                  <a:pt x="844" y="811"/>
                </a:lnTo>
                <a:close/>
                <a:moveTo>
                  <a:pt x="694" y="811"/>
                </a:moveTo>
                <a:cubicBezTo>
                  <a:pt x="786" y="686"/>
                  <a:pt x="786" y="686"/>
                  <a:pt x="786" y="686"/>
                </a:cubicBezTo>
                <a:cubicBezTo>
                  <a:pt x="761" y="811"/>
                  <a:pt x="761" y="811"/>
                  <a:pt x="761" y="811"/>
                </a:cubicBezTo>
                <a:lnTo>
                  <a:pt x="694" y="811"/>
                </a:lnTo>
                <a:close/>
                <a:moveTo>
                  <a:pt x="694" y="811"/>
                </a:moveTo>
                <a:lnTo>
                  <a:pt x="694" y="8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257103" tIns="128551" rIns="257103" bIns="128551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157" name="Freeform 328"/>
          <p:cNvSpPr>
            <a:spLocks noChangeAspect="1" noChangeArrowheads="1"/>
          </p:cNvSpPr>
          <p:nvPr/>
        </p:nvSpPr>
        <p:spPr bwMode="auto">
          <a:xfrm>
            <a:off x="11033040" y="4269035"/>
            <a:ext cx="711546" cy="396965"/>
          </a:xfrm>
          <a:custGeom>
            <a:avLst/>
            <a:gdLst>
              <a:gd name="T0" fmla="*/ 585 w 1564"/>
              <a:gd name="T1" fmla="*/ 610 h 871"/>
              <a:gd name="T2" fmla="*/ 451 w 1564"/>
              <a:gd name="T3" fmla="*/ 744 h 871"/>
              <a:gd name="T4" fmla="*/ 585 w 1564"/>
              <a:gd name="T5" fmla="*/ 870 h 871"/>
              <a:gd name="T6" fmla="*/ 710 w 1564"/>
              <a:gd name="T7" fmla="*/ 744 h 871"/>
              <a:gd name="T8" fmla="*/ 585 w 1564"/>
              <a:gd name="T9" fmla="*/ 610 h 871"/>
              <a:gd name="T10" fmla="*/ 585 w 1564"/>
              <a:gd name="T11" fmla="*/ 811 h 871"/>
              <a:gd name="T12" fmla="*/ 518 w 1564"/>
              <a:gd name="T13" fmla="*/ 744 h 871"/>
              <a:gd name="T14" fmla="*/ 585 w 1564"/>
              <a:gd name="T15" fmla="*/ 677 h 871"/>
              <a:gd name="T16" fmla="*/ 643 w 1564"/>
              <a:gd name="T17" fmla="*/ 744 h 871"/>
              <a:gd name="T18" fmla="*/ 585 w 1564"/>
              <a:gd name="T19" fmla="*/ 811 h 871"/>
              <a:gd name="T20" fmla="*/ 1563 w 1564"/>
              <a:gd name="T21" fmla="*/ 519 h 871"/>
              <a:gd name="T22" fmla="*/ 1563 w 1564"/>
              <a:gd name="T23" fmla="*/ 652 h 871"/>
              <a:gd name="T24" fmla="*/ 1505 w 1564"/>
              <a:gd name="T25" fmla="*/ 719 h 871"/>
              <a:gd name="T26" fmla="*/ 1429 w 1564"/>
              <a:gd name="T27" fmla="*/ 719 h 871"/>
              <a:gd name="T28" fmla="*/ 1262 w 1564"/>
              <a:gd name="T29" fmla="*/ 569 h 871"/>
              <a:gd name="T30" fmla="*/ 1095 w 1564"/>
              <a:gd name="T31" fmla="*/ 719 h 871"/>
              <a:gd name="T32" fmla="*/ 752 w 1564"/>
              <a:gd name="T33" fmla="*/ 719 h 871"/>
              <a:gd name="T34" fmla="*/ 585 w 1564"/>
              <a:gd name="T35" fmla="*/ 569 h 871"/>
              <a:gd name="T36" fmla="*/ 409 w 1564"/>
              <a:gd name="T37" fmla="*/ 719 h 871"/>
              <a:gd name="T38" fmla="*/ 326 w 1564"/>
              <a:gd name="T39" fmla="*/ 719 h 871"/>
              <a:gd name="T40" fmla="*/ 267 w 1564"/>
              <a:gd name="T41" fmla="*/ 652 h 871"/>
              <a:gd name="T42" fmla="*/ 267 w 1564"/>
              <a:gd name="T43" fmla="*/ 519 h 871"/>
              <a:gd name="T44" fmla="*/ 1563 w 1564"/>
              <a:gd name="T45" fmla="*/ 519 h 871"/>
              <a:gd name="T46" fmla="*/ 1262 w 1564"/>
              <a:gd name="T47" fmla="*/ 610 h 871"/>
              <a:gd name="T48" fmla="*/ 1128 w 1564"/>
              <a:gd name="T49" fmla="*/ 744 h 871"/>
              <a:gd name="T50" fmla="*/ 1262 w 1564"/>
              <a:gd name="T51" fmla="*/ 870 h 871"/>
              <a:gd name="T52" fmla="*/ 1396 w 1564"/>
              <a:gd name="T53" fmla="*/ 744 h 871"/>
              <a:gd name="T54" fmla="*/ 1262 w 1564"/>
              <a:gd name="T55" fmla="*/ 610 h 871"/>
              <a:gd name="T56" fmla="*/ 1262 w 1564"/>
              <a:gd name="T57" fmla="*/ 811 h 871"/>
              <a:gd name="T58" fmla="*/ 1195 w 1564"/>
              <a:gd name="T59" fmla="*/ 744 h 871"/>
              <a:gd name="T60" fmla="*/ 1262 w 1564"/>
              <a:gd name="T61" fmla="*/ 677 h 871"/>
              <a:gd name="T62" fmla="*/ 1329 w 1564"/>
              <a:gd name="T63" fmla="*/ 744 h 871"/>
              <a:gd name="T64" fmla="*/ 1262 w 1564"/>
              <a:gd name="T65" fmla="*/ 811 h 871"/>
              <a:gd name="T66" fmla="*/ 1538 w 1564"/>
              <a:gd name="T67" fmla="*/ 376 h 871"/>
              <a:gd name="T68" fmla="*/ 1295 w 1564"/>
              <a:gd name="T69" fmla="*/ 134 h 871"/>
              <a:gd name="T70" fmla="*/ 1229 w 1564"/>
              <a:gd name="T71" fmla="*/ 109 h 871"/>
              <a:gd name="T72" fmla="*/ 1112 w 1564"/>
              <a:gd name="T73" fmla="*/ 109 h 871"/>
              <a:gd name="T74" fmla="*/ 1112 w 1564"/>
              <a:gd name="T75" fmla="*/ 59 h 871"/>
              <a:gd name="T76" fmla="*/ 1045 w 1564"/>
              <a:gd name="T77" fmla="*/ 0 h 871"/>
              <a:gd name="T78" fmla="*/ 326 w 1564"/>
              <a:gd name="T79" fmla="*/ 0 h 871"/>
              <a:gd name="T80" fmla="*/ 267 w 1564"/>
              <a:gd name="T81" fmla="*/ 59 h 871"/>
              <a:gd name="T82" fmla="*/ 267 w 1564"/>
              <a:gd name="T83" fmla="*/ 75 h 871"/>
              <a:gd name="T84" fmla="*/ 8 w 1564"/>
              <a:gd name="T85" fmla="*/ 101 h 871"/>
              <a:gd name="T86" fmla="*/ 459 w 1564"/>
              <a:gd name="T87" fmla="*/ 159 h 871"/>
              <a:gd name="T88" fmla="*/ 0 w 1564"/>
              <a:gd name="T89" fmla="*/ 209 h 871"/>
              <a:gd name="T90" fmla="*/ 459 w 1564"/>
              <a:gd name="T91" fmla="*/ 268 h 871"/>
              <a:gd name="T92" fmla="*/ 0 w 1564"/>
              <a:gd name="T93" fmla="*/ 309 h 871"/>
              <a:gd name="T94" fmla="*/ 267 w 1564"/>
              <a:gd name="T95" fmla="*/ 360 h 871"/>
              <a:gd name="T96" fmla="*/ 267 w 1564"/>
              <a:gd name="T97" fmla="*/ 485 h 871"/>
              <a:gd name="T98" fmla="*/ 1563 w 1564"/>
              <a:gd name="T99" fmla="*/ 485 h 871"/>
              <a:gd name="T100" fmla="*/ 1563 w 1564"/>
              <a:gd name="T101" fmla="*/ 435 h 871"/>
              <a:gd name="T102" fmla="*/ 1538 w 1564"/>
              <a:gd name="T103" fmla="*/ 376 h 871"/>
              <a:gd name="T104" fmla="*/ 1429 w 1564"/>
              <a:gd name="T105" fmla="*/ 385 h 871"/>
              <a:gd name="T106" fmla="*/ 1195 w 1564"/>
              <a:gd name="T107" fmla="*/ 385 h 871"/>
              <a:gd name="T108" fmla="*/ 1178 w 1564"/>
              <a:gd name="T109" fmla="*/ 376 h 871"/>
              <a:gd name="T110" fmla="*/ 1178 w 1564"/>
              <a:gd name="T111" fmla="*/ 193 h 871"/>
              <a:gd name="T112" fmla="*/ 1195 w 1564"/>
              <a:gd name="T113" fmla="*/ 184 h 871"/>
              <a:gd name="T114" fmla="*/ 1237 w 1564"/>
              <a:gd name="T115" fmla="*/ 184 h 871"/>
              <a:gd name="T116" fmla="*/ 1245 w 1564"/>
              <a:gd name="T117" fmla="*/ 184 h 871"/>
              <a:gd name="T118" fmla="*/ 1438 w 1564"/>
              <a:gd name="T119" fmla="*/ 368 h 871"/>
              <a:gd name="T120" fmla="*/ 1429 w 1564"/>
              <a:gd name="T121" fmla="*/ 385 h 871"/>
              <a:gd name="T122" fmla="*/ 1429 w 1564"/>
              <a:gd name="T123" fmla="*/ 385 h 871"/>
              <a:gd name="T124" fmla="*/ 1429 w 1564"/>
              <a:gd name="T125" fmla="*/ 385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64" h="871">
                <a:moveTo>
                  <a:pt x="585" y="610"/>
                </a:moveTo>
                <a:cubicBezTo>
                  <a:pt x="510" y="610"/>
                  <a:pt x="451" y="669"/>
                  <a:pt x="451" y="744"/>
                </a:cubicBezTo>
                <a:cubicBezTo>
                  <a:pt x="451" y="820"/>
                  <a:pt x="510" y="870"/>
                  <a:pt x="585" y="870"/>
                </a:cubicBezTo>
                <a:cubicBezTo>
                  <a:pt x="652" y="870"/>
                  <a:pt x="710" y="820"/>
                  <a:pt x="710" y="744"/>
                </a:cubicBezTo>
                <a:cubicBezTo>
                  <a:pt x="710" y="669"/>
                  <a:pt x="652" y="610"/>
                  <a:pt x="585" y="610"/>
                </a:cubicBezTo>
                <a:close/>
                <a:moveTo>
                  <a:pt x="585" y="811"/>
                </a:moveTo>
                <a:cubicBezTo>
                  <a:pt x="543" y="811"/>
                  <a:pt x="518" y="778"/>
                  <a:pt x="518" y="744"/>
                </a:cubicBezTo>
                <a:cubicBezTo>
                  <a:pt x="518" y="711"/>
                  <a:pt x="543" y="677"/>
                  <a:pt x="585" y="677"/>
                </a:cubicBezTo>
                <a:cubicBezTo>
                  <a:pt x="618" y="677"/>
                  <a:pt x="643" y="711"/>
                  <a:pt x="643" y="744"/>
                </a:cubicBezTo>
                <a:cubicBezTo>
                  <a:pt x="643" y="778"/>
                  <a:pt x="618" y="811"/>
                  <a:pt x="585" y="811"/>
                </a:cubicBezTo>
                <a:close/>
                <a:moveTo>
                  <a:pt x="1563" y="519"/>
                </a:moveTo>
                <a:cubicBezTo>
                  <a:pt x="1563" y="652"/>
                  <a:pt x="1563" y="652"/>
                  <a:pt x="1563" y="652"/>
                </a:cubicBezTo>
                <a:cubicBezTo>
                  <a:pt x="1563" y="694"/>
                  <a:pt x="1538" y="719"/>
                  <a:pt x="1505" y="719"/>
                </a:cubicBezTo>
                <a:cubicBezTo>
                  <a:pt x="1429" y="719"/>
                  <a:pt x="1429" y="719"/>
                  <a:pt x="1429" y="719"/>
                </a:cubicBezTo>
                <a:cubicBezTo>
                  <a:pt x="1421" y="636"/>
                  <a:pt x="1346" y="569"/>
                  <a:pt x="1262" y="569"/>
                </a:cubicBezTo>
                <a:cubicBezTo>
                  <a:pt x="1178" y="569"/>
                  <a:pt x="1103" y="636"/>
                  <a:pt x="1095" y="719"/>
                </a:cubicBezTo>
                <a:cubicBezTo>
                  <a:pt x="752" y="719"/>
                  <a:pt x="752" y="719"/>
                  <a:pt x="752" y="719"/>
                </a:cubicBezTo>
                <a:cubicBezTo>
                  <a:pt x="735" y="636"/>
                  <a:pt x="669" y="569"/>
                  <a:pt x="585" y="569"/>
                </a:cubicBezTo>
                <a:cubicBezTo>
                  <a:pt x="493" y="569"/>
                  <a:pt x="426" y="636"/>
                  <a:pt x="409" y="719"/>
                </a:cubicBezTo>
                <a:cubicBezTo>
                  <a:pt x="326" y="719"/>
                  <a:pt x="326" y="719"/>
                  <a:pt x="326" y="719"/>
                </a:cubicBezTo>
                <a:cubicBezTo>
                  <a:pt x="292" y="719"/>
                  <a:pt x="267" y="694"/>
                  <a:pt x="267" y="652"/>
                </a:cubicBezTo>
                <a:cubicBezTo>
                  <a:pt x="267" y="519"/>
                  <a:pt x="267" y="519"/>
                  <a:pt x="267" y="519"/>
                </a:cubicBezTo>
                <a:lnTo>
                  <a:pt x="1563" y="519"/>
                </a:lnTo>
                <a:close/>
                <a:moveTo>
                  <a:pt x="1262" y="610"/>
                </a:moveTo>
                <a:cubicBezTo>
                  <a:pt x="1187" y="610"/>
                  <a:pt x="1128" y="669"/>
                  <a:pt x="1128" y="744"/>
                </a:cubicBezTo>
                <a:cubicBezTo>
                  <a:pt x="1128" y="820"/>
                  <a:pt x="1187" y="870"/>
                  <a:pt x="1262" y="870"/>
                </a:cubicBezTo>
                <a:cubicBezTo>
                  <a:pt x="1337" y="870"/>
                  <a:pt x="1396" y="820"/>
                  <a:pt x="1396" y="744"/>
                </a:cubicBezTo>
                <a:cubicBezTo>
                  <a:pt x="1396" y="669"/>
                  <a:pt x="1337" y="610"/>
                  <a:pt x="1262" y="610"/>
                </a:cubicBezTo>
                <a:close/>
                <a:moveTo>
                  <a:pt x="1262" y="811"/>
                </a:moveTo>
                <a:cubicBezTo>
                  <a:pt x="1229" y="811"/>
                  <a:pt x="1195" y="778"/>
                  <a:pt x="1195" y="744"/>
                </a:cubicBezTo>
                <a:cubicBezTo>
                  <a:pt x="1195" y="711"/>
                  <a:pt x="1229" y="677"/>
                  <a:pt x="1262" y="677"/>
                </a:cubicBezTo>
                <a:cubicBezTo>
                  <a:pt x="1295" y="677"/>
                  <a:pt x="1329" y="711"/>
                  <a:pt x="1329" y="744"/>
                </a:cubicBezTo>
                <a:cubicBezTo>
                  <a:pt x="1329" y="778"/>
                  <a:pt x="1295" y="811"/>
                  <a:pt x="1262" y="811"/>
                </a:cubicBezTo>
                <a:close/>
                <a:moveTo>
                  <a:pt x="1538" y="376"/>
                </a:moveTo>
                <a:cubicBezTo>
                  <a:pt x="1295" y="134"/>
                  <a:pt x="1295" y="134"/>
                  <a:pt x="1295" y="134"/>
                </a:cubicBezTo>
                <a:cubicBezTo>
                  <a:pt x="1279" y="117"/>
                  <a:pt x="1254" y="109"/>
                  <a:pt x="1229" y="109"/>
                </a:cubicBezTo>
                <a:cubicBezTo>
                  <a:pt x="1112" y="109"/>
                  <a:pt x="1112" y="109"/>
                  <a:pt x="1112" y="109"/>
                </a:cubicBezTo>
                <a:cubicBezTo>
                  <a:pt x="1112" y="59"/>
                  <a:pt x="1112" y="59"/>
                  <a:pt x="1112" y="59"/>
                </a:cubicBezTo>
                <a:cubicBezTo>
                  <a:pt x="1112" y="25"/>
                  <a:pt x="1078" y="0"/>
                  <a:pt x="1045" y="0"/>
                </a:cubicBezTo>
                <a:cubicBezTo>
                  <a:pt x="326" y="0"/>
                  <a:pt x="326" y="0"/>
                  <a:pt x="326" y="0"/>
                </a:cubicBezTo>
                <a:cubicBezTo>
                  <a:pt x="292" y="0"/>
                  <a:pt x="267" y="25"/>
                  <a:pt x="267" y="59"/>
                </a:cubicBezTo>
                <a:cubicBezTo>
                  <a:pt x="267" y="75"/>
                  <a:pt x="267" y="75"/>
                  <a:pt x="267" y="75"/>
                </a:cubicBezTo>
                <a:cubicBezTo>
                  <a:pt x="8" y="101"/>
                  <a:pt x="8" y="101"/>
                  <a:pt x="8" y="101"/>
                </a:cubicBezTo>
                <a:cubicBezTo>
                  <a:pt x="459" y="159"/>
                  <a:pt x="459" y="159"/>
                  <a:pt x="459" y="159"/>
                </a:cubicBezTo>
                <a:cubicBezTo>
                  <a:pt x="0" y="209"/>
                  <a:pt x="0" y="209"/>
                  <a:pt x="0" y="209"/>
                </a:cubicBezTo>
                <a:cubicBezTo>
                  <a:pt x="459" y="268"/>
                  <a:pt x="459" y="268"/>
                  <a:pt x="459" y="268"/>
                </a:cubicBezTo>
                <a:cubicBezTo>
                  <a:pt x="0" y="309"/>
                  <a:pt x="0" y="309"/>
                  <a:pt x="0" y="309"/>
                </a:cubicBezTo>
                <a:cubicBezTo>
                  <a:pt x="267" y="360"/>
                  <a:pt x="267" y="360"/>
                  <a:pt x="267" y="360"/>
                </a:cubicBezTo>
                <a:cubicBezTo>
                  <a:pt x="267" y="485"/>
                  <a:pt x="267" y="485"/>
                  <a:pt x="267" y="485"/>
                </a:cubicBezTo>
                <a:cubicBezTo>
                  <a:pt x="1563" y="485"/>
                  <a:pt x="1563" y="485"/>
                  <a:pt x="1563" y="485"/>
                </a:cubicBezTo>
                <a:cubicBezTo>
                  <a:pt x="1563" y="435"/>
                  <a:pt x="1563" y="435"/>
                  <a:pt x="1563" y="435"/>
                </a:cubicBezTo>
                <a:cubicBezTo>
                  <a:pt x="1563" y="410"/>
                  <a:pt x="1555" y="393"/>
                  <a:pt x="1538" y="376"/>
                </a:cubicBezTo>
                <a:close/>
                <a:moveTo>
                  <a:pt x="1429" y="385"/>
                </a:moveTo>
                <a:cubicBezTo>
                  <a:pt x="1195" y="385"/>
                  <a:pt x="1195" y="385"/>
                  <a:pt x="1195" y="385"/>
                </a:cubicBezTo>
                <a:cubicBezTo>
                  <a:pt x="1187" y="385"/>
                  <a:pt x="1178" y="376"/>
                  <a:pt x="1178" y="376"/>
                </a:cubicBezTo>
                <a:cubicBezTo>
                  <a:pt x="1178" y="193"/>
                  <a:pt x="1178" y="193"/>
                  <a:pt x="1178" y="193"/>
                </a:cubicBezTo>
                <a:cubicBezTo>
                  <a:pt x="1178" y="184"/>
                  <a:pt x="1187" y="184"/>
                  <a:pt x="1195" y="184"/>
                </a:cubicBezTo>
                <a:cubicBezTo>
                  <a:pt x="1237" y="184"/>
                  <a:pt x="1237" y="184"/>
                  <a:pt x="1237" y="184"/>
                </a:cubicBezTo>
                <a:lnTo>
                  <a:pt x="1245" y="184"/>
                </a:lnTo>
                <a:cubicBezTo>
                  <a:pt x="1438" y="368"/>
                  <a:pt x="1438" y="368"/>
                  <a:pt x="1438" y="368"/>
                </a:cubicBezTo>
                <a:cubicBezTo>
                  <a:pt x="1446" y="376"/>
                  <a:pt x="1438" y="385"/>
                  <a:pt x="1429" y="385"/>
                </a:cubicBezTo>
                <a:close/>
                <a:moveTo>
                  <a:pt x="1429" y="385"/>
                </a:moveTo>
                <a:lnTo>
                  <a:pt x="1429" y="3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257103" tIns="128551" rIns="257103" bIns="128551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grpSp>
        <p:nvGrpSpPr>
          <p:cNvPr id="158" name="Group 83"/>
          <p:cNvGrpSpPr/>
          <p:nvPr/>
        </p:nvGrpSpPr>
        <p:grpSpPr>
          <a:xfrm>
            <a:off x="3101679" y="4165800"/>
            <a:ext cx="2479880" cy="158661"/>
            <a:chOff x="5279680" y="3506146"/>
            <a:chExt cx="2352034" cy="150443"/>
          </a:xfrm>
          <a:solidFill>
            <a:schemeClr val="accent1"/>
          </a:solidFill>
        </p:grpSpPr>
        <p:sp>
          <p:nvSpPr>
            <p:cNvPr id="159" name="Parallelogram 84"/>
            <p:cNvSpPr/>
            <p:nvPr/>
          </p:nvSpPr>
          <p:spPr>
            <a:xfrm>
              <a:off x="7159104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accent3"/>
                </a:solidFill>
                <a:latin typeface="Lato Light"/>
              </a:endParaRPr>
            </a:p>
          </p:txBody>
        </p:sp>
        <p:sp>
          <p:nvSpPr>
            <p:cNvPr id="160" name="Parallelogram 85"/>
            <p:cNvSpPr/>
            <p:nvPr/>
          </p:nvSpPr>
          <p:spPr>
            <a:xfrm>
              <a:off x="6689248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accent3"/>
                </a:solidFill>
                <a:latin typeface="Lato Light"/>
              </a:endParaRPr>
            </a:p>
          </p:txBody>
        </p:sp>
        <p:sp>
          <p:nvSpPr>
            <p:cNvPr id="161" name="Parallelogram 86"/>
            <p:cNvSpPr/>
            <p:nvPr/>
          </p:nvSpPr>
          <p:spPr>
            <a:xfrm>
              <a:off x="6219392" y="3506147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accent3"/>
                </a:solidFill>
                <a:latin typeface="Lato Light"/>
              </a:endParaRPr>
            </a:p>
          </p:txBody>
        </p:sp>
        <p:sp>
          <p:nvSpPr>
            <p:cNvPr id="162" name="Parallelogram 87"/>
            <p:cNvSpPr/>
            <p:nvPr/>
          </p:nvSpPr>
          <p:spPr>
            <a:xfrm>
              <a:off x="5749536" y="350614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accent3"/>
                </a:solidFill>
                <a:latin typeface="Lato Light"/>
              </a:endParaRPr>
            </a:p>
          </p:txBody>
        </p:sp>
        <p:sp>
          <p:nvSpPr>
            <p:cNvPr id="163" name="Parallelogram 88"/>
            <p:cNvSpPr/>
            <p:nvPr/>
          </p:nvSpPr>
          <p:spPr>
            <a:xfrm>
              <a:off x="5279680" y="350614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accent3"/>
                </a:solidFill>
                <a:latin typeface="Lato Light"/>
              </a:endParaRPr>
            </a:p>
          </p:txBody>
        </p:sp>
      </p:grpSp>
      <p:grpSp>
        <p:nvGrpSpPr>
          <p:cNvPr id="164" name="Group 89"/>
          <p:cNvGrpSpPr/>
          <p:nvPr/>
        </p:nvGrpSpPr>
        <p:grpSpPr>
          <a:xfrm>
            <a:off x="3101679" y="4583523"/>
            <a:ext cx="2479880" cy="158661"/>
            <a:chOff x="5279680" y="3902230"/>
            <a:chExt cx="2352034" cy="150443"/>
          </a:xfrm>
          <a:solidFill>
            <a:schemeClr val="accent2"/>
          </a:solidFill>
        </p:grpSpPr>
        <p:sp>
          <p:nvSpPr>
            <p:cNvPr id="165" name="Parallelogram 90"/>
            <p:cNvSpPr/>
            <p:nvPr/>
          </p:nvSpPr>
          <p:spPr>
            <a:xfrm>
              <a:off x="7159104" y="3902231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66" name="Parallelogram 91"/>
            <p:cNvSpPr/>
            <p:nvPr/>
          </p:nvSpPr>
          <p:spPr>
            <a:xfrm>
              <a:off x="6689248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67" name="Parallelogram 92"/>
            <p:cNvSpPr/>
            <p:nvPr/>
          </p:nvSpPr>
          <p:spPr>
            <a:xfrm>
              <a:off x="6219392" y="3902231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68" name="Parallelogram 93"/>
            <p:cNvSpPr/>
            <p:nvPr/>
          </p:nvSpPr>
          <p:spPr>
            <a:xfrm>
              <a:off x="5749536" y="3902232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69" name="Parallelogram 94"/>
            <p:cNvSpPr/>
            <p:nvPr/>
          </p:nvSpPr>
          <p:spPr>
            <a:xfrm>
              <a:off x="5279680" y="3902230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</p:grpSp>
      <p:grpSp>
        <p:nvGrpSpPr>
          <p:cNvPr id="170" name="Group 95"/>
          <p:cNvGrpSpPr/>
          <p:nvPr/>
        </p:nvGrpSpPr>
        <p:grpSpPr>
          <a:xfrm>
            <a:off x="3101679" y="5026011"/>
            <a:ext cx="2479880" cy="158661"/>
            <a:chOff x="5279680" y="4321797"/>
            <a:chExt cx="2352034" cy="150443"/>
          </a:xfrm>
          <a:solidFill>
            <a:schemeClr val="accent3"/>
          </a:solidFill>
        </p:grpSpPr>
        <p:sp>
          <p:nvSpPr>
            <p:cNvPr id="171" name="Parallelogram 96"/>
            <p:cNvSpPr/>
            <p:nvPr/>
          </p:nvSpPr>
          <p:spPr>
            <a:xfrm>
              <a:off x="7159104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72" name="Parallelogram 97"/>
            <p:cNvSpPr/>
            <p:nvPr/>
          </p:nvSpPr>
          <p:spPr>
            <a:xfrm>
              <a:off x="6689248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73" name="Parallelogram 98"/>
            <p:cNvSpPr/>
            <p:nvPr/>
          </p:nvSpPr>
          <p:spPr>
            <a:xfrm>
              <a:off x="6219392" y="4321798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74" name="Parallelogram 99"/>
            <p:cNvSpPr/>
            <p:nvPr/>
          </p:nvSpPr>
          <p:spPr>
            <a:xfrm>
              <a:off x="5749536" y="4321799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75" name="Parallelogram 100"/>
            <p:cNvSpPr/>
            <p:nvPr/>
          </p:nvSpPr>
          <p:spPr>
            <a:xfrm>
              <a:off x="5279680" y="4321797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</p:grpSp>
      <p:grpSp>
        <p:nvGrpSpPr>
          <p:cNvPr id="176" name="Group 101"/>
          <p:cNvGrpSpPr/>
          <p:nvPr/>
        </p:nvGrpSpPr>
        <p:grpSpPr>
          <a:xfrm>
            <a:off x="3101679" y="5453777"/>
            <a:ext cx="2479880" cy="158661"/>
            <a:chOff x="5279680" y="4727406"/>
            <a:chExt cx="2352034" cy="150443"/>
          </a:xfrm>
          <a:solidFill>
            <a:schemeClr val="accent4"/>
          </a:solidFill>
        </p:grpSpPr>
        <p:sp>
          <p:nvSpPr>
            <p:cNvPr id="177" name="Parallelogram 102"/>
            <p:cNvSpPr/>
            <p:nvPr/>
          </p:nvSpPr>
          <p:spPr>
            <a:xfrm>
              <a:off x="7159104" y="4727407"/>
              <a:ext cx="472610" cy="150439"/>
            </a:xfrm>
            <a:prstGeom prst="parallelogram">
              <a:avLst/>
            </a:prstGeom>
            <a:solidFill>
              <a:schemeClr val="accent4"/>
            </a:solidFill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78" name="Parallelogram 103"/>
            <p:cNvSpPr/>
            <p:nvPr/>
          </p:nvSpPr>
          <p:spPr>
            <a:xfrm>
              <a:off x="6689248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79" name="Parallelogram 104"/>
            <p:cNvSpPr/>
            <p:nvPr/>
          </p:nvSpPr>
          <p:spPr>
            <a:xfrm>
              <a:off x="6219392" y="4727407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80" name="Parallelogram 105"/>
            <p:cNvSpPr/>
            <p:nvPr/>
          </p:nvSpPr>
          <p:spPr>
            <a:xfrm>
              <a:off x="5749536" y="4727408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81" name="Parallelogram 106"/>
            <p:cNvSpPr/>
            <p:nvPr/>
          </p:nvSpPr>
          <p:spPr>
            <a:xfrm>
              <a:off x="5279680" y="4727406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</p:grpSp>
      <p:grpSp>
        <p:nvGrpSpPr>
          <p:cNvPr id="182" name="Group 107"/>
          <p:cNvGrpSpPr/>
          <p:nvPr/>
        </p:nvGrpSpPr>
        <p:grpSpPr>
          <a:xfrm>
            <a:off x="3101679" y="5896260"/>
            <a:ext cx="2479880" cy="158661"/>
            <a:chOff x="5279680" y="5146968"/>
            <a:chExt cx="2352034" cy="150443"/>
          </a:xfrm>
          <a:solidFill>
            <a:schemeClr val="accent5"/>
          </a:solidFill>
        </p:grpSpPr>
        <p:sp>
          <p:nvSpPr>
            <p:cNvPr id="183" name="Parallelogram 108"/>
            <p:cNvSpPr/>
            <p:nvPr/>
          </p:nvSpPr>
          <p:spPr>
            <a:xfrm>
              <a:off x="7159104" y="5146969"/>
              <a:ext cx="472610" cy="150439"/>
            </a:xfrm>
            <a:prstGeom prst="parallelogram">
              <a:avLst/>
            </a:prstGeom>
            <a:noFill/>
            <a:ln w="63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84" name="Parallelogram 109"/>
            <p:cNvSpPr/>
            <p:nvPr/>
          </p:nvSpPr>
          <p:spPr>
            <a:xfrm>
              <a:off x="6689248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85" name="Parallelogram 110"/>
            <p:cNvSpPr/>
            <p:nvPr/>
          </p:nvSpPr>
          <p:spPr>
            <a:xfrm>
              <a:off x="6219392" y="5146969"/>
              <a:ext cx="472610" cy="150439"/>
            </a:xfrm>
            <a:prstGeom prst="parallelogram">
              <a:avLst/>
            </a:prstGeom>
            <a:grpFill/>
            <a:ln w="63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86" name="Parallelogram 111"/>
            <p:cNvSpPr/>
            <p:nvPr/>
          </p:nvSpPr>
          <p:spPr>
            <a:xfrm>
              <a:off x="5749536" y="5146970"/>
              <a:ext cx="472610" cy="150441"/>
            </a:xfrm>
            <a:prstGeom prst="parallelogram">
              <a:avLst/>
            </a:prstGeom>
            <a:grpFill/>
            <a:ln w="63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  <p:sp>
          <p:nvSpPr>
            <p:cNvPr id="187" name="Parallelogram 112"/>
            <p:cNvSpPr/>
            <p:nvPr/>
          </p:nvSpPr>
          <p:spPr>
            <a:xfrm>
              <a:off x="5279680" y="5146968"/>
              <a:ext cx="472610" cy="150440"/>
            </a:xfrm>
            <a:prstGeom prst="parallelogram">
              <a:avLst/>
            </a:prstGeom>
            <a:grpFill/>
            <a:ln w="63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66" dirty="0">
                <a:solidFill>
                  <a:schemeClr val="tx2"/>
                </a:solidFill>
                <a:latin typeface="Lato Light"/>
              </a:endParaRPr>
            </a:p>
          </p:txBody>
        </p:sp>
      </p:grpSp>
      <p:sp>
        <p:nvSpPr>
          <p:cNvPr id="188" name="TextBox 113"/>
          <p:cNvSpPr txBox="1"/>
          <p:nvPr/>
        </p:nvSpPr>
        <p:spPr>
          <a:xfrm>
            <a:off x="1679158" y="4117827"/>
            <a:ext cx="1483117" cy="270482"/>
          </a:xfrm>
          <a:prstGeom prst="rect">
            <a:avLst/>
          </a:prstGeom>
          <a:noFill/>
        </p:spPr>
        <p:txBody>
          <a:bodyPr wrap="square" lIns="96417" tIns="48208" rIns="96417" bIns="48208" rtlCol="0">
            <a:spAutoFit/>
          </a:bodyPr>
          <a:lstStyle/>
          <a:p>
            <a:r>
              <a:rPr lang="vi-VN" sz="1125" b="1">
                <a:solidFill>
                  <a:schemeClr val="accent1"/>
                </a:solidFill>
                <a:latin typeface="Lato Regular"/>
                <a:cs typeface="Lato Regular"/>
              </a:rPr>
              <a:t>Blue Color</a:t>
            </a:r>
            <a:endParaRPr lang="en-US" sz="1125" b="1" dirty="0">
              <a:solidFill>
                <a:schemeClr val="accent1"/>
              </a:solidFill>
              <a:latin typeface="Lato Regular"/>
              <a:cs typeface="Lato Regular"/>
            </a:endParaRPr>
          </a:p>
        </p:txBody>
      </p:sp>
      <p:sp>
        <p:nvSpPr>
          <p:cNvPr id="189" name="TextBox 114"/>
          <p:cNvSpPr txBox="1"/>
          <p:nvPr/>
        </p:nvSpPr>
        <p:spPr>
          <a:xfrm>
            <a:off x="1679158" y="4516762"/>
            <a:ext cx="1483117" cy="270482"/>
          </a:xfrm>
          <a:prstGeom prst="rect">
            <a:avLst/>
          </a:prstGeom>
          <a:noFill/>
        </p:spPr>
        <p:txBody>
          <a:bodyPr wrap="square" lIns="96417" tIns="48208" rIns="96417" bIns="48208" rtlCol="0">
            <a:spAutoFit/>
          </a:bodyPr>
          <a:lstStyle/>
          <a:p>
            <a:r>
              <a:rPr lang="vi-VN" sz="1125" b="1">
                <a:solidFill>
                  <a:schemeClr val="accent2"/>
                </a:solidFill>
                <a:latin typeface="Lato Regular"/>
                <a:cs typeface="Lato Regular"/>
              </a:rPr>
              <a:t>Green Color</a:t>
            </a:r>
            <a:endParaRPr lang="en-US" sz="1125" b="1" dirty="0">
              <a:solidFill>
                <a:schemeClr val="accent2"/>
              </a:solidFill>
              <a:latin typeface="Lato Regular"/>
              <a:cs typeface="Lato Regular"/>
            </a:endParaRPr>
          </a:p>
        </p:txBody>
      </p:sp>
      <p:sp>
        <p:nvSpPr>
          <p:cNvPr id="190" name="TextBox 115"/>
          <p:cNvSpPr txBox="1"/>
          <p:nvPr/>
        </p:nvSpPr>
        <p:spPr>
          <a:xfrm>
            <a:off x="1679158" y="4982234"/>
            <a:ext cx="1483117" cy="270482"/>
          </a:xfrm>
          <a:prstGeom prst="rect">
            <a:avLst/>
          </a:prstGeom>
          <a:noFill/>
        </p:spPr>
        <p:txBody>
          <a:bodyPr wrap="square" lIns="96417" tIns="48208" rIns="96417" bIns="48208" rtlCol="0">
            <a:spAutoFit/>
          </a:bodyPr>
          <a:lstStyle/>
          <a:p>
            <a:r>
              <a:rPr lang="vi-VN" sz="1125" b="1">
                <a:solidFill>
                  <a:schemeClr val="accent3"/>
                </a:solidFill>
                <a:latin typeface="Lato Regular"/>
                <a:cs typeface="Lato Regular"/>
              </a:rPr>
              <a:t>Ryan Color</a:t>
            </a:r>
            <a:endParaRPr lang="en-US" sz="1125" b="1" dirty="0">
              <a:solidFill>
                <a:schemeClr val="accent3"/>
              </a:solidFill>
              <a:latin typeface="Lato Regular"/>
              <a:cs typeface="Lato Regular"/>
            </a:endParaRPr>
          </a:p>
        </p:txBody>
      </p:sp>
      <p:sp>
        <p:nvSpPr>
          <p:cNvPr id="191" name="TextBox 116"/>
          <p:cNvSpPr txBox="1"/>
          <p:nvPr/>
        </p:nvSpPr>
        <p:spPr>
          <a:xfrm>
            <a:off x="1690907" y="5405078"/>
            <a:ext cx="1483117" cy="270482"/>
          </a:xfrm>
          <a:prstGeom prst="rect">
            <a:avLst/>
          </a:prstGeom>
          <a:noFill/>
        </p:spPr>
        <p:txBody>
          <a:bodyPr wrap="square" lIns="96417" tIns="48208" rIns="96417" bIns="48208" rtlCol="0">
            <a:spAutoFit/>
          </a:bodyPr>
          <a:lstStyle/>
          <a:p>
            <a:r>
              <a:rPr lang="vi-VN" sz="1125" b="1">
                <a:solidFill>
                  <a:schemeClr val="accent4"/>
                </a:solidFill>
                <a:latin typeface="Lato Regular"/>
                <a:cs typeface="Lato Regular"/>
              </a:rPr>
              <a:t>Orange Color</a:t>
            </a:r>
            <a:endParaRPr lang="en-US" sz="1125" b="1" dirty="0">
              <a:solidFill>
                <a:schemeClr val="accent4"/>
              </a:solidFill>
              <a:latin typeface="Lato Regular"/>
              <a:cs typeface="Lato Regular"/>
            </a:endParaRPr>
          </a:p>
        </p:txBody>
      </p:sp>
      <p:sp>
        <p:nvSpPr>
          <p:cNvPr id="192" name="TextBox 117"/>
          <p:cNvSpPr txBox="1"/>
          <p:nvPr/>
        </p:nvSpPr>
        <p:spPr>
          <a:xfrm>
            <a:off x="1679158" y="5864390"/>
            <a:ext cx="1483117" cy="270482"/>
          </a:xfrm>
          <a:prstGeom prst="rect">
            <a:avLst/>
          </a:prstGeom>
          <a:noFill/>
        </p:spPr>
        <p:txBody>
          <a:bodyPr wrap="square" lIns="96417" tIns="48208" rIns="96417" bIns="48208" rtlCol="0">
            <a:spAutoFit/>
          </a:bodyPr>
          <a:lstStyle/>
          <a:p>
            <a:r>
              <a:rPr lang="vi-VN" sz="1125" b="1">
                <a:solidFill>
                  <a:schemeClr val="accent5"/>
                </a:solidFill>
                <a:latin typeface="Lato Regular"/>
                <a:cs typeface="Lato Regular"/>
              </a:rPr>
              <a:t>Red Color</a:t>
            </a:r>
            <a:endParaRPr lang="en-US" sz="1125" b="1" dirty="0">
              <a:solidFill>
                <a:schemeClr val="accent5"/>
              </a:solidFill>
              <a:latin typeface="Lato Regular"/>
              <a:cs typeface="Lato Regular"/>
            </a:endParaRPr>
          </a:p>
        </p:txBody>
      </p:sp>
      <p:sp>
        <p:nvSpPr>
          <p:cNvPr id="193" name="TextBox 119"/>
          <p:cNvSpPr txBox="1"/>
          <p:nvPr/>
        </p:nvSpPr>
        <p:spPr>
          <a:xfrm>
            <a:off x="1690906" y="2110019"/>
            <a:ext cx="2087158" cy="374356"/>
          </a:xfrm>
          <a:prstGeom prst="rect">
            <a:avLst/>
          </a:prstGeom>
          <a:noFill/>
        </p:spPr>
        <p:txBody>
          <a:bodyPr wrap="none" lIns="96417" tIns="48208" rIns="96417" bIns="48208" rtlCol="0">
            <a:spAutoFit/>
          </a:bodyPr>
          <a:lstStyle/>
          <a:p>
            <a:r>
              <a:rPr lang="en-US" b="1">
                <a:solidFill>
                  <a:schemeClr val="tx2"/>
                </a:solidFill>
                <a:cs typeface="Lato Regular"/>
              </a:rPr>
              <a:t>Education Diagrams</a:t>
            </a:r>
            <a:endParaRPr lang="id-ID" b="1">
              <a:solidFill>
                <a:schemeClr val="tx2"/>
              </a:solidFill>
              <a:cs typeface="Lato Regular"/>
            </a:endParaRPr>
          </a:p>
        </p:txBody>
      </p:sp>
      <p:grpSp>
        <p:nvGrpSpPr>
          <p:cNvPr id="194" name="Group 120"/>
          <p:cNvGrpSpPr/>
          <p:nvPr/>
        </p:nvGrpSpPr>
        <p:grpSpPr>
          <a:xfrm>
            <a:off x="1690906" y="2411432"/>
            <a:ext cx="4627469" cy="1016977"/>
            <a:chOff x="12238818" y="4933683"/>
            <a:chExt cx="8775532" cy="1928595"/>
          </a:xfrm>
        </p:grpSpPr>
        <p:sp>
          <p:nvSpPr>
            <p:cNvPr id="195" name="TextBox 121"/>
            <p:cNvSpPr txBox="1"/>
            <p:nvPr/>
          </p:nvSpPr>
          <p:spPr>
            <a:xfrm>
              <a:off x="15110671" y="5136791"/>
              <a:ext cx="5903679" cy="1576206"/>
            </a:xfrm>
            <a:prstGeom prst="rect">
              <a:avLst/>
            </a:prstGeom>
            <a:noFill/>
          </p:spPr>
          <p:txBody>
            <a:bodyPr wrap="square" lIns="128555" tIns="64278" rIns="128555" bIns="64278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66">
                  <a:solidFill>
                    <a:schemeClr val="tx2"/>
                  </a:solidFill>
                </a:rPr>
                <a:t>Lorem ipsum dolor sit amet, conectatetur teis adipiscing elit. Pellentesque consequat ta libero teus maximus. </a:t>
              </a:r>
              <a:endParaRPr lang="en-US" sz="1266" dirty="0">
                <a:solidFill>
                  <a:schemeClr val="tx2"/>
                </a:solidFill>
                <a:cs typeface="Lato Light"/>
              </a:endParaRPr>
            </a:p>
          </p:txBody>
        </p:sp>
        <p:sp>
          <p:nvSpPr>
            <p:cNvPr id="196" name="TextBox 122"/>
            <p:cNvSpPr txBox="1"/>
            <p:nvPr/>
          </p:nvSpPr>
          <p:spPr>
            <a:xfrm>
              <a:off x="12238818" y="4933683"/>
              <a:ext cx="2644619" cy="1928595"/>
            </a:xfrm>
            <a:prstGeom prst="rect">
              <a:avLst/>
            </a:prstGeom>
            <a:noFill/>
          </p:spPr>
          <p:txBody>
            <a:bodyPr wrap="none" lIns="128555" tIns="64278" rIns="128555" bIns="64278" rtlCol="0">
              <a:spAutoFit/>
            </a:bodyPr>
            <a:lstStyle/>
            <a:p>
              <a:r>
                <a:rPr lang="en-US" sz="5765">
                  <a:solidFill>
                    <a:schemeClr val="accent2"/>
                  </a:solidFill>
                  <a:cs typeface="Lato Light"/>
                </a:rPr>
                <a:t>68K</a:t>
              </a:r>
              <a:endParaRPr lang="id-ID" sz="5765" dirty="0">
                <a:solidFill>
                  <a:schemeClr val="accent2"/>
                </a:solidFill>
                <a:cs typeface="Lato Light"/>
              </a:endParaRPr>
            </a:p>
          </p:txBody>
        </p:sp>
      </p:grpSp>
      <p:sp>
        <p:nvSpPr>
          <p:cNvPr id="197" name="Rectangle 123"/>
          <p:cNvSpPr/>
          <p:nvPr/>
        </p:nvSpPr>
        <p:spPr>
          <a:xfrm>
            <a:off x="1690907" y="3380486"/>
            <a:ext cx="4748509" cy="564942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66">
                <a:solidFill>
                  <a:schemeClr val="tx2"/>
                </a:solidFill>
              </a:rPr>
              <a:t>Lorem ipsum dolor sit amet, conectatetur teis adipiscing elit. O ci Pellentesque consequat ta libero teus maximus. 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376075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animBg="1"/>
      <p:bldP spid="144" grpId="0" animBg="1"/>
      <p:bldP spid="156" grpId="0" animBg="1"/>
      <p:bldP spid="157" grpId="0" animBg="1"/>
      <p:bldP spid="188" grpId="0"/>
      <p:bldP spid="189" grpId="0"/>
      <p:bldP spid="190" grpId="0"/>
      <p:bldP spid="191" grpId="0"/>
      <p:bldP spid="192" grpId="0"/>
      <p:bldP spid="193" grpId="0"/>
      <p:bldP spid="19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Arrow Connector 48"/>
          <p:cNvCxnSpPr/>
          <p:nvPr/>
        </p:nvCxnSpPr>
        <p:spPr>
          <a:xfrm>
            <a:off x="353" y="3844568"/>
            <a:ext cx="11793238" cy="0"/>
          </a:xfrm>
          <a:prstGeom prst="straightConnector1">
            <a:avLst/>
          </a:prstGeom>
          <a:ln w="1143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7555209" y="3403666"/>
            <a:ext cx="2385939" cy="268545"/>
            <a:chOff x="7163516" y="3227357"/>
            <a:chExt cx="2262348" cy="254634"/>
          </a:xfrm>
          <a:solidFill>
            <a:schemeClr val="accent4"/>
          </a:solidFill>
        </p:grpSpPr>
        <p:sp>
          <p:nvSpPr>
            <p:cNvPr id="52" name="Rectangle 51"/>
            <p:cNvSpPr/>
            <p:nvPr/>
          </p:nvSpPr>
          <p:spPr>
            <a:xfrm>
              <a:off x="7163516" y="3300674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9171230" y="3227357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9" name="Text Placeholder 32"/>
          <p:cNvSpPr txBox="1">
            <a:spLocks/>
          </p:cNvSpPr>
          <p:nvPr/>
        </p:nvSpPr>
        <p:spPr>
          <a:xfrm>
            <a:off x="2174789" y="2769351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0" name="Text Placeholder 33"/>
          <p:cNvSpPr txBox="1">
            <a:spLocks/>
          </p:cNvSpPr>
          <p:nvPr/>
        </p:nvSpPr>
        <p:spPr>
          <a:xfrm>
            <a:off x="2174790" y="2485946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2753964" y="1768141"/>
            <a:ext cx="582147" cy="5821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 Placeholder 32"/>
          <p:cNvSpPr txBox="1">
            <a:spLocks/>
          </p:cNvSpPr>
          <p:nvPr/>
        </p:nvSpPr>
        <p:spPr>
          <a:xfrm>
            <a:off x="4433294" y="2769351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3" name="Text Placeholder 33"/>
          <p:cNvSpPr txBox="1">
            <a:spLocks/>
          </p:cNvSpPr>
          <p:nvPr/>
        </p:nvSpPr>
        <p:spPr>
          <a:xfrm>
            <a:off x="4433295" y="2485946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5012469" y="1768141"/>
            <a:ext cx="582147" cy="5821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 Placeholder 32"/>
          <p:cNvSpPr txBox="1">
            <a:spLocks/>
          </p:cNvSpPr>
          <p:nvPr/>
        </p:nvSpPr>
        <p:spPr>
          <a:xfrm>
            <a:off x="6675989" y="2769351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675990" y="2485946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7255164" y="1768141"/>
            <a:ext cx="582147" cy="5821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32"/>
          <p:cNvSpPr txBox="1">
            <a:spLocks/>
          </p:cNvSpPr>
          <p:nvPr/>
        </p:nvSpPr>
        <p:spPr>
          <a:xfrm>
            <a:off x="8934493" y="2769351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9" name="Text Placeholder 33"/>
          <p:cNvSpPr txBox="1">
            <a:spLocks/>
          </p:cNvSpPr>
          <p:nvPr/>
        </p:nvSpPr>
        <p:spPr>
          <a:xfrm>
            <a:off x="8934494" y="2485946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9513668" y="1768141"/>
            <a:ext cx="582147" cy="5821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7555209" y="4044443"/>
            <a:ext cx="2385939" cy="268545"/>
            <a:chOff x="7163516" y="3834942"/>
            <a:chExt cx="2262348" cy="254634"/>
          </a:xfrm>
          <a:solidFill>
            <a:schemeClr val="accent4"/>
          </a:solidFill>
        </p:grpSpPr>
        <p:sp>
          <p:nvSpPr>
            <p:cNvPr id="73" name="Rectangle 72"/>
            <p:cNvSpPr/>
            <p:nvPr/>
          </p:nvSpPr>
          <p:spPr>
            <a:xfrm>
              <a:off x="7163516" y="3908259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Oval 78"/>
            <p:cNvSpPr/>
            <p:nvPr/>
          </p:nvSpPr>
          <p:spPr>
            <a:xfrm>
              <a:off x="9171230" y="3834942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0" name="Text Placeholder 32"/>
          <p:cNvSpPr txBox="1">
            <a:spLocks/>
          </p:cNvSpPr>
          <p:nvPr/>
        </p:nvSpPr>
        <p:spPr>
          <a:xfrm>
            <a:off x="2174789" y="5663246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1" name="Text Placeholder 33"/>
          <p:cNvSpPr txBox="1">
            <a:spLocks/>
          </p:cNvSpPr>
          <p:nvPr/>
        </p:nvSpPr>
        <p:spPr>
          <a:xfrm>
            <a:off x="2174790" y="5393909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Oval 81"/>
          <p:cNvSpPr>
            <a:spLocks noChangeAspect="1"/>
          </p:cNvSpPr>
          <p:nvPr/>
        </p:nvSpPr>
        <p:spPr>
          <a:xfrm>
            <a:off x="2753964" y="4676104"/>
            <a:ext cx="582147" cy="5821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 Placeholder 32"/>
          <p:cNvSpPr txBox="1">
            <a:spLocks/>
          </p:cNvSpPr>
          <p:nvPr/>
        </p:nvSpPr>
        <p:spPr>
          <a:xfrm>
            <a:off x="4433294" y="5663246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4" name="Text Placeholder 33"/>
          <p:cNvSpPr txBox="1">
            <a:spLocks/>
          </p:cNvSpPr>
          <p:nvPr/>
        </p:nvSpPr>
        <p:spPr>
          <a:xfrm>
            <a:off x="4433295" y="5393910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Oval 84"/>
          <p:cNvSpPr>
            <a:spLocks noChangeAspect="1"/>
          </p:cNvSpPr>
          <p:nvPr/>
        </p:nvSpPr>
        <p:spPr>
          <a:xfrm>
            <a:off x="5012469" y="4676104"/>
            <a:ext cx="582147" cy="5821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 Placeholder 32"/>
          <p:cNvSpPr txBox="1">
            <a:spLocks/>
          </p:cNvSpPr>
          <p:nvPr/>
        </p:nvSpPr>
        <p:spPr>
          <a:xfrm>
            <a:off x="6675989" y="5663246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87" name="Text Placeholder 33"/>
          <p:cNvSpPr txBox="1">
            <a:spLocks/>
          </p:cNvSpPr>
          <p:nvPr/>
        </p:nvSpPr>
        <p:spPr>
          <a:xfrm>
            <a:off x="6675990" y="5393909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Oval 87"/>
          <p:cNvSpPr>
            <a:spLocks noChangeAspect="1"/>
          </p:cNvSpPr>
          <p:nvPr/>
        </p:nvSpPr>
        <p:spPr>
          <a:xfrm>
            <a:off x="7255164" y="4676104"/>
            <a:ext cx="582147" cy="5821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2"/>
          <p:cNvSpPr txBox="1">
            <a:spLocks/>
          </p:cNvSpPr>
          <p:nvPr/>
        </p:nvSpPr>
        <p:spPr>
          <a:xfrm>
            <a:off x="8934493" y="5663246"/>
            <a:ext cx="1740497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90" name="Text Placeholder 33"/>
          <p:cNvSpPr txBox="1">
            <a:spLocks/>
          </p:cNvSpPr>
          <p:nvPr/>
        </p:nvSpPr>
        <p:spPr>
          <a:xfrm>
            <a:off x="8934494" y="5393909"/>
            <a:ext cx="1311305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9513668" y="4676104"/>
            <a:ext cx="582147" cy="5821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303542" y="3403666"/>
            <a:ext cx="2385939" cy="268545"/>
            <a:chOff x="5028485" y="3227357"/>
            <a:chExt cx="2262348" cy="254634"/>
          </a:xfrm>
          <a:solidFill>
            <a:schemeClr val="accent3"/>
          </a:solidFill>
        </p:grpSpPr>
        <p:sp>
          <p:nvSpPr>
            <p:cNvPr id="51" name="Rectangle 50"/>
            <p:cNvSpPr/>
            <p:nvPr/>
          </p:nvSpPr>
          <p:spPr>
            <a:xfrm>
              <a:off x="5028485" y="3300674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7036199" y="3227357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303542" y="4044443"/>
            <a:ext cx="2385939" cy="268545"/>
            <a:chOff x="5028485" y="3834942"/>
            <a:chExt cx="2262348" cy="254634"/>
          </a:xfrm>
          <a:solidFill>
            <a:schemeClr val="accent3"/>
          </a:solidFill>
        </p:grpSpPr>
        <p:sp>
          <p:nvSpPr>
            <p:cNvPr id="72" name="Rectangle 71"/>
            <p:cNvSpPr/>
            <p:nvPr/>
          </p:nvSpPr>
          <p:spPr>
            <a:xfrm>
              <a:off x="5028485" y="3908259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7036199" y="3834942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135448" y="3403666"/>
            <a:ext cx="2302366" cy="268545"/>
            <a:chOff x="2972698" y="3227357"/>
            <a:chExt cx="2183104" cy="254634"/>
          </a:xfrm>
          <a:solidFill>
            <a:schemeClr val="accent2"/>
          </a:solidFill>
        </p:grpSpPr>
        <p:sp>
          <p:nvSpPr>
            <p:cNvPr id="54" name="Rectangle 53"/>
            <p:cNvSpPr/>
            <p:nvPr/>
          </p:nvSpPr>
          <p:spPr>
            <a:xfrm>
              <a:off x="2972698" y="3300674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4901168" y="3227357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53" y="3403666"/>
            <a:ext cx="3185795" cy="268545"/>
            <a:chOff x="0" y="3227357"/>
            <a:chExt cx="3020771" cy="254634"/>
          </a:xfrm>
        </p:grpSpPr>
        <p:sp>
          <p:nvSpPr>
            <p:cNvPr id="53" name="Rectangle 52"/>
            <p:cNvSpPr/>
            <p:nvPr/>
          </p:nvSpPr>
          <p:spPr>
            <a:xfrm>
              <a:off x="0" y="3300674"/>
              <a:ext cx="2882900" cy="1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2766137" y="3227357"/>
              <a:ext cx="254634" cy="2546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135448" y="4044443"/>
            <a:ext cx="2302366" cy="268545"/>
            <a:chOff x="2972698" y="3834942"/>
            <a:chExt cx="2183104" cy="254634"/>
          </a:xfrm>
          <a:solidFill>
            <a:schemeClr val="accent2"/>
          </a:solidFill>
        </p:grpSpPr>
        <p:sp>
          <p:nvSpPr>
            <p:cNvPr id="75" name="Rectangle 74"/>
            <p:cNvSpPr/>
            <p:nvPr/>
          </p:nvSpPr>
          <p:spPr>
            <a:xfrm>
              <a:off x="2972698" y="3908259"/>
              <a:ext cx="2097777" cy="10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4901168" y="3834942"/>
              <a:ext cx="254634" cy="25463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53" y="4044443"/>
            <a:ext cx="3185795" cy="268545"/>
            <a:chOff x="0" y="3834942"/>
            <a:chExt cx="3020771" cy="254634"/>
          </a:xfrm>
        </p:grpSpPr>
        <p:sp>
          <p:nvSpPr>
            <p:cNvPr id="74" name="Rectangle 73"/>
            <p:cNvSpPr/>
            <p:nvPr/>
          </p:nvSpPr>
          <p:spPr>
            <a:xfrm>
              <a:off x="0" y="3908259"/>
              <a:ext cx="2924175" cy="10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2766137" y="3834942"/>
              <a:ext cx="254634" cy="25463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1" name="任意多边形 70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" name="任意多边形 91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94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 animBg="1"/>
      <p:bldP spid="62" grpId="0"/>
      <p:bldP spid="63" grpId="0"/>
      <p:bldP spid="64" grpId="0" animBg="1"/>
      <p:bldP spid="65" grpId="0"/>
      <p:bldP spid="66" grpId="0"/>
      <p:bldP spid="67" grpId="0" animBg="1"/>
      <p:bldP spid="68" grpId="0"/>
      <p:bldP spid="69" grpId="0"/>
      <p:bldP spid="70" grpId="0" animBg="1"/>
      <p:bldP spid="80" grpId="0"/>
      <p:bldP spid="81" grpId="0"/>
      <p:bldP spid="82" grpId="0" animBg="1"/>
      <p:bldP spid="83" grpId="0"/>
      <p:bldP spid="84" grpId="0"/>
      <p:bldP spid="85" grpId="0" animBg="1"/>
      <p:bldP spid="86" grpId="0"/>
      <p:bldP spid="87" grpId="0"/>
      <p:bldP spid="88" grpId="0" animBg="1"/>
      <p:bldP spid="89" grpId="0"/>
      <p:bldP spid="90" grpId="0"/>
      <p:bldP spid="9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48"/>
          <p:cNvSpPr txBox="1"/>
          <p:nvPr/>
        </p:nvSpPr>
        <p:spPr>
          <a:xfrm>
            <a:off x="5344184" y="2588271"/>
            <a:ext cx="396043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4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49"/>
          <p:cNvSpPr txBox="1"/>
          <p:nvPr/>
        </p:nvSpPr>
        <p:spPr>
          <a:xfrm>
            <a:off x="5344184" y="3403289"/>
            <a:ext cx="5183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255952" y="1951625"/>
            <a:ext cx="2196442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  <a:endParaRPr lang="zh-CN" altLang="en-US" sz="138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54" y="5397910"/>
            <a:ext cx="12858044" cy="1834739"/>
          </a:xfrm>
          <a:custGeom>
            <a:avLst/>
            <a:gdLst>
              <a:gd name="T0" fmla="*/ 1115 w 5702"/>
              <a:gd name="T1" fmla="*/ 0 h 1219"/>
              <a:gd name="T2" fmla="*/ 1277 w 5702"/>
              <a:gd name="T3" fmla="*/ 0 h 1219"/>
              <a:gd name="T4" fmla="*/ 1428 w 5702"/>
              <a:gd name="T5" fmla="*/ 2 h 1219"/>
              <a:gd name="T6" fmla="*/ 1569 w 5702"/>
              <a:gd name="T7" fmla="*/ 2 h 1219"/>
              <a:gd name="T8" fmla="*/ 1698 w 5702"/>
              <a:gd name="T9" fmla="*/ 4 h 1219"/>
              <a:gd name="T10" fmla="*/ 1816 w 5702"/>
              <a:gd name="T11" fmla="*/ 6 h 1219"/>
              <a:gd name="T12" fmla="*/ 1922 w 5702"/>
              <a:gd name="T13" fmla="*/ 7 h 1219"/>
              <a:gd name="T14" fmla="*/ 2018 w 5702"/>
              <a:gd name="T15" fmla="*/ 11 h 1219"/>
              <a:gd name="T16" fmla="*/ 2102 w 5702"/>
              <a:gd name="T17" fmla="*/ 14 h 1219"/>
              <a:gd name="T18" fmla="*/ 2201 w 5702"/>
              <a:gd name="T19" fmla="*/ 20 h 1219"/>
              <a:gd name="T20" fmla="*/ 2293 w 5702"/>
              <a:gd name="T21" fmla="*/ 32 h 1219"/>
              <a:gd name="T22" fmla="*/ 2375 w 5702"/>
              <a:gd name="T23" fmla="*/ 46 h 1219"/>
              <a:gd name="T24" fmla="*/ 2452 w 5702"/>
              <a:gd name="T25" fmla="*/ 63 h 1219"/>
              <a:gd name="T26" fmla="*/ 2518 w 5702"/>
              <a:gd name="T27" fmla="*/ 84 h 1219"/>
              <a:gd name="T28" fmla="*/ 2579 w 5702"/>
              <a:gd name="T29" fmla="*/ 107 h 1219"/>
              <a:gd name="T30" fmla="*/ 2633 w 5702"/>
              <a:gd name="T31" fmla="*/ 131 h 1219"/>
              <a:gd name="T32" fmla="*/ 2680 w 5702"/>
              <a:gd name="T33" fmla="*/ 157 h 1219"/>
              <a:gd name="T34" fmla="*/ 2722 w 5702"/>
              <a:gd name="T35" fmla="*/ 185 h 1219"/>
              <a:gd name="T36" fmla="*/ 2756 w 5702"/>
              <a:gd name="T37" fmla="*/ 213 h 1219"/>
              <a:gd name="T38" fmla="*/ 2788 w 5702"/>
              <a:gd name="T39" fmla="*/ 241 h 1219"/>
              <a:gd name="T40" fmla="*/ 2812 w 5702"/>
              <a:gd name="T41" fmla="*/ 269 h 1219"/>
              <a:gd name="T42" fmla="*/ 2835 w 5702"/>
              <a:gd name="T43" fmla="*/ 295 h 1219"/>
              <a:gd name="T44" fmla="*/ 2852 w 5702"/>
              <a:gd name="T45" fmla="*/ 319 h 1219"/>
              <a:gd name="T46" fmla="*/ 2868 w 5702"/>
              <a:gd name="T47" fmla="*/ 295 h 1219"/>
              <a:gd name="T48" fmla="*/ 2891 w 5702"/>
              <a:gd name="T49" fmla="*/ 269 h 1219"/>
              <a:gd name="T50" fmla="*/ 2915 w 5702"/>
              <a:gd name="T51" fmla="*/ 241 h 1219"/>
              <a:gd name="T52" fmla="*/ 2946 w 5702"/>
              <a:gd name="T53" fmla="*/ 213 h 1219"/>
              <a:gd name="T54" fmla="*/ 2981 w 5702"/>
              <a:gd name="T55" fmla="*/ 185 h 1219"/>
              <a:gd name="T56" fmla="*/ 3023 w 5702"/>
              <a:gd name="T57" fmla="*/ 157 h 1219"/>
              <a:gd name="T58" fmla="*/ 3070 w 5702"/>
              <a:gd name="T59" fmla="*/ 131 h 1219"/>
              <a:gd name="T60" fmla="*/ 3124 w 5702"/>
              <a:gd name="T61" fmla="*/ 107 h 1219"/>
              <a:gd name="T62" fmla="*/ 3185 w 5702"/>
              <a:gd name="T63" fmla="*/ 84 h 1219"/>
              <a:gd name="T64" fmla="*/ 3253 w 5702"/>
              <a:gd name="T65" fmla="*/ 63 h 1219"/>
              <a:gd name="T66" fmla="*/ 3328 w 5702"/>
              <a:gd name="T67" fmla="*/ 46 h 1219"/>
              <a:gd name="T68" fmla="*/ 3409 w 5702"/>
              <a:gd name="T69" fmla="*/ 32 h 1219"/>
              <a:gd name="T70" fmla="*/ 3502 w 5702"/>
              <a:gd name="T71" fmla="*/ 20 h 1219"/>
              <a:gd name="T72" fmla="*/ 3601 w 5702"/>
              <a:gd name="T73" fmla="*/ 14 h 1219"/>
              <a:gd name="T74" fmla="*/ 3684 w 5702"/>
              <a:gd name="T75" fmla="*/ 11 h 1219"/>
              <a:gd name="T76" fmla="*/ 3780 w 5702"/>
              <a:gd name="T77" fmla="*/ 7 h 1219"/>
              <a:gd name="T78" fmla="*/ 3886 w 5702"/>
              <a:gd name="T79" fmla="*/ 6 h 1219"/>
              <a:gd name="T80" fmla="*/ 4005 w 5702"/>
              <a:gd name="T81" fmla="*/ 4 h 1219"/>
              <a:gd name="T82" fmla="*/ 4134 w 5702"/>
              <a:gd name="T83" fmla="*/ 2 h 1219"/>
              <a:gd name="T84" fmla="*/ 4275 w 5702"/>
              <a:gd name="T85" fmla="*/ 2 h 1219"/>
              <a:gd name="T86" fmla="*/ 4426 w 5702"/>
              <a:gd name="T87" fmla="*/ 0 h 1219"/>
              <a:gd name="T88" fmla="*/ 4588 w 5702"/>
              <a:gd name="T89" fmla="*/ 0 h 1219"/>
              <a:gd name="T90" fmla="*/ 4799 w 5702"/>
              <a:gd name="T91" fmla="*/ 0 h 1219"/>
              <a:gd name="T92" fmla="*/ 4999 w 5702"/>
              <a:gd name="T93" fmla="*/ 2 h 1219"/>
              <a:gd name="T94" fmla="*/ 5189 w 5702"/>
              <a:gd name="T95" fmla="*/ 4 h 1219"/>
              <a:gd name="T96" fmla="*/ 5368 w 5702"/>
              <a:gd name="T97" fmla="*/ 6 h 1219"/>
              <a:gd name="T98" fmla="*/ 5541 w 5702"/>
              <a:gd name="T99" fmla="*/ 7 h 1219"/>
              <a:gd name="T100" fmla="*/ 5702 w 5702"/>
              <a:gd name="T101" fmla="*/ 9 h 1219"/>
              <a:gd name="T102" fmla="*/ 5702 w 5702"/>
              <a:gd name="T103" fmla="*/ 1219 h 1219"/>
              <a:gd name="T104" fmla="*/ 0 w 5702"/>
              <a:gd name="T105" fmla="*/ 1219 h 1219"/>
              <a:gd name="T106" fmla="*/ 0 w 5702"/>
              <a:gd name="T107" fmla="*/ 9 h 1219"/>
              <a:gd name="T108" fmla="*/ 164 w 5702"/>
              <a:gd name="T109" fmla="*/ 7 h 1219"/>
              <a:gd name="T110" fmla="*/ 335 w 5702"/>
              <a:gd name="T111" fmla="*/ 6 h 1219"/>
              <a:gd name="T112" fmla="*/ 514 w 5702"/>
              <a:gd name="T113" fmla="*/ 4 h 1219"/>
              <a:gd name="T114" fmla="*/ 704 w 5702"/>
              <a:gd name="T115" fmla="*/ 2 h 1219"/>
              <a:gd name="T116" fmla="*/ 904 w 5702"/>
              <a:gd name="T117" fmla="*/ 0 h 1219"/>
              <a:gd name="T118" fmla="*/ 1115 w 5702"/>
              <a:gd name="T119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02" h="1219">
                <a:moveTo>
                  <a:pt x="1115" y="0"/>
                </a:moveTo>
                <a:lnTo>
                  <a:pt x="1277" y="0"/>
                </a:lnTo>
                <a:lnTo>
                  <a:pt x="1428" y="2"/>
                </a:lnTo>
                <a:lnTo>
                  <a:pt x="1569" y="2"/>
                </a:lnTo>
                <a:lnTo>
                  <a:pt x="1698" y="4"/>
                </a:lnTo>
                <a:lnTo>
                  <a:pt x="1816" y="6"/>
                </a:lnTo>
                <a:lnTo>
                  <a:pt x="1922" y="7"/>
                </a:lnTo>
                <a:lnTo>
                  <a:pt x="2018" y="11"/>
                </a:lnTo>
                <a:lnTo>
                  <a:pt x="2102" y="14"/>
                </a:lnTo>
                <a:lnTo>
                  <a:pt x="2201" y="20"/>
                </a:lnTo>
                <a:lnTo>
                  <a:pt x="2293" y="32"/>
                </a:lnTo>
                <a:lnTo>
                  <a:pt x="2375" y="46"/>
                </a:lnTo>
                <a:lnTo>
                  <a:pt x="2452" y="63"/>
                </a:lnTo>
                <a:lnTo>
                  <a:pt x="2518" y="84"/>
                </a:lnTo>
                <a:lnTo>
                  <a:pt x="2579" y="107"/>
                </a:lnTo>
                <a:lnTo>
                  <a:pt x="2633" y="131"/>
                </a:lnTo>
                <a:lnTo>
                  <a:pt x="2680" y="157"/>
                </a:lnTo>
                <a:lnTo>
                  <a:pt x="2722" y="185"/>
                </a:lnTo>
                <a:lnTo>
                  <a:pt x="2756" y="213"/>
                </a:lnTo>
                <a:lnTo>
                  <a:pt x="2788" y="241"/>
                </a:lnTo>
                <a:lnTo>
                  <a:pt x="2812" y="269"/>
                </a:lnTo>
                <a:lnTo>
                  <a:pt x="2835" y="295"/>
                </a:lnTo>
                <a:lnTo>
                  <a:pt x="2852" y="319"/>
                </a:lnTo>
                <a:lnTo>
                  <a:pt x="2868" y="295"/>
                </a:lnTo>
                <a:lnTo>
                  <a:pt x="2891" y="269"/>
                </a:lnTo>
                <a:lnTo>
                  <a:pt x="2915" y="241"/>
                </a:lnTo>
                <a:lnTo>
                  <a:pt x="2946" y="213"/>
                </a:lnTo>
                <a:lnTo>
                  <a:pt x="2981" y="185"/>
                </a:lnTo>
                <a:lnTo>
                  <a:pt x="3023" y="157"/>
                </a:lnTo>
                <a:lnTo>
                  <a:pt x="3070" y="131"/>
                </a:lnTo>
                <a:lnTo>
                  <a:pt x="3124" y="107"/>
                </a:lnTo>
                <a:lnTo>
                  <a:pt x="3185" y="84"/>
                </a:lnTo>
                <a:lnTo>
                  <a:pt x="3253" y="63"/>
                </a:lnTo>
                <a:lnTo>
                  <a:pt x="3328" y="46"/>
                </a:lnTo>
                <a:lnTo>
                  <a:pt x="3409" y="32"/>
                </a:lnTo>
                <a:lnTo>
                  <a:pt x="3502" y="20"/>
                </a:lnTo>
                <a:lnTo>
                  <a:pt x="3601" y="14"/>
                </a:lnTo>
                <a:lnTo>
                  <a:pt x="3684" y="11"/>
                </a:lnTo>
                <a:lnTo>
                  <a:pt x="3780" y="7"/>
                </a:lnTo>
                <a:lnTo>
                  <a:pt x="3886" y="6"/>
                </a:lnTo>
                <a:lnTo>
                  <a:pt x="4005" y="4"/>
                </a:lnTo>
                <a:lnTo>
                  <a:pt x="4134" y="2"/>
                </a:lnTo>
                <a:lnTo>
                  <a:pt x="4275" y="2"/>
                </a:lnTo>
                <a:lnTo>
                  <a:pt x="4426" y="0"/>
                </a:lnTo>
                <a:lnTo>
                  <a:pt x="4588" y="0"/>
                </a:lnTo>
                <a:lnTo>
                  <a:pt x="4799" y="0"/>
                </a:lnTo>
                <a:lnTo>
                  <a:pt x="4999" y="2"/>
                </a:lnTo>
                <a:lnTo>
                  <a:pt x="5189" y="4"/>
                </a:lnTo>
                <a:lnTo>
                  <a:pt x="5368" y="6"/>
                </a:lnTo>
                <a:lnTo>
                  <a:pt x="5541" y="7"/>
                </a:lnTo>
                <a:lnTo>
                  <a:pt x="5702" y="9"/>
                </a:lnTo>
                <a:lnTo>
                  <a:pt x="5702" y="1219"/>
                </a:lnTo>
                <a:lnTo>
                  <a:pt x="0" y="1219"/>
                </a:lnTo>
                <a:lnTo>
                  <a:pt x="0" y="9"/>
                </a:lnTo>
                <a:lnTo>
                  <a:pt x="164" y="7"/>
                </a:lnTo>
                <a:lnTo>
                  <a:pt x="335" y="6"/>
                </a:lnTo>
                <a:lnTo>
                  <a:pt x="514" y="4"/>
                </a:lnTo>
                <a:lnTo>
                  <a:pt x="704" y="2"/>
                </a:lnTo>
                <a:lnTo>
                  <a:pt x="904" y="0"/>
                </a:lnTo>
                <a:lnTo>
                  <a:pt x="1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" y="5128493"/>
            <a:ext cx="12858044" cy="593017"/>
          </a:xfrm>
          <a:custGeom>
            <a:avLst/>
            <a:gdLst>
              <a:gd name="T0" fmla="*/ 1184 w 5702"/>
              <a:gd name="T1" fmla="*/ 0 h 394"/>
              <a:gd name="T2" fmla="*/ 1492 w 5702"/>
              <a:gd name="T3" fmla="*/ 2 h 394"/>
              <a:gd name="T4" fmla="*/ 1754 w 5702"/>
              <a:gd name="T5" fmla="*/ 5 h 394"/>
              <a:gd name="T6" fmla="*/ 1968 w 5702"/>
              <a:gd name="T7" fmla="*/ 11 h 394"/>
              <a:gd name="T8" fmla="*/ 2156 w 5702"/>
              <a:gd name="T9" fmla="*/ 19 h 394"/>
              <a:gd name="T10" fmla="*/ 2333 w 5702"/>
              <a:gd name="T11" fmla="*/ 42 h 394"/>
              <a:gd name="T12" fmla="*/ 2480 w 5702"/>
              <a:gd name="T13" fmla="*/ 78 h 394"/>
              <a:gd name="T14" fmla="*/ 2598 w 5702"/>
              <a:gd name="T15" fmla="*/ 122 h 394"/>
              <a:gd name="T16" fmla="*/ 2690 w 5702"/>
              <a:gd name="T17" fmla="*/ 172 h 394"/>
              <a:gd name="T18" fmla="*/ 2763 w 5702"/>
              <a:gd name="T19" fmla="*/ 225 h 394"/>
              <a:gd name="T20" fmla="*/ 2816 w 5702"/>
              <a:gd name="T21" fmla="*/ 277 h 394"/>
              <a:gd name="T22" fmla="*/ 2852 w 5702"/>
              <a:gd name="T23" fmla="*/ 326 h 394"/>
              <a:gd name="T24" fmla="*/ 2887 w 5702"/>
              <a:gd name="T25" fmla="*/ 277 h 394"/>
              <a:gd name="T26" fmla="*/ 2939 w 5702"/>
              <a:gd name="T27" fmla="*/ 225 h 394"/>
              <a:gd name="T28" fmla="*/ 3012 w 5702"/>
              <a:gd name="T29" fmla="*/ 172 h 394"/>
              <a:gd name="T30" fmla="*/ 3105 w 5702"/>
              <a:gd name="T31" fmla="*/ 122 h 394"/>
              <a:gd name="T32" fmla="*/ 3223 w 5702"/>
              <a:gd name="T33" fmla="*/ 78 h 394"/>
              <a:gd name="T34" fmla="*/ 3369 w 5702"/>
              <a:gd name="T35" fmla="*/ 42 h 394"/>
              <a:gd name="T36" fmla="*/ 3547 w 5702"/>
              <a:gd name="T37" fmla="*/ 19 h 394"/>
              <a:gd name="T38" fmla="*/ 3735 w 5702"/>
              <a:gd name="T39" fmla="*/ 11 h 394"/>
              <a:gd name="T40" fmla="*/ 3949 w 5702"/>
              <a:gd name="T41" fmla="*/ 5 h 394"/>
              <a:gd name="T42" fmla="*/ 4210 w 5702"/>
              <a:gd name="T43" fmla="*/ 2 h 394"/>
              <a:gd name="T44" fmla="*/ 4519 w 5702"/>
              <a:gd name="T45" fmla="*/ 0 h 394"/>
              <a:gd name="T46" fmla="*/ 4907 w 5702"/>
              <a:gd name="T47" fmla="*/ 0 h 394"/>
              <a:gd name="T48" fmla="*/ 5318 w 5702"/>
              <a:gd name="T49" fmla="*/ 2 h 394"/>
              <a:gd name="T50" fmla="*/ 5702 w 5702"/>
              <a:gd name="T51" fmla="*/ 5 h 394"/>
              <a:gd name="T52" fmla="*/ 5513 w 5702"/>
              <a:gd name="T53" fmla="*/ 72 h 394"/>
              <a:gd name="T54" fmla="*/ 5116 w 5702"/>
              <a:gd name="T55" fmla="*/ 70 h 394"/>
              <a:gd name="T56" fmla="*/ 4689 w 5702"/>
              <a:gd name="T57" fmla="*/ 68 h 394"/>
              <a:gd name="T58" fmla="*/ 4358 w 5702"/>
              <a:gd name="T59" fmla="*/ 70 h 394"/>
              <a:gd name="T60" fmla="*/ 4073 w 5702"/>
              <a:gd name="T61" fmla="*/ 72 h 394"/>
              <a:gd name="T62" fmla="*/ 3836 w 5702"/>
              <a:gd name="T63" fmla="*/ 75 h 394"/>
              <a:gd name="T64" fmla="*/ 3648 w 5702"/>
              <a:gd name="T65" fmla="*/ 80 h 394"/>
              <a:gd name="T66" fmla="*/ 3455 w 5702"/>
              <a:gd name="T67" fmla="*/ 98 h 394"/>
              <a:gd name="T68" fmla="*/ 3293 w 5702"/>
              <a:gd name="T69" fmla="*/ 127 h 394"/>
              <a:gd name="T70" fmla="*/ 3162 w 5702"/>
              <a:gd name="T71" fmla="*/ 167 h 394"/>
              <a:gd name="T72" fmla="*/ 3056 w 5702"/>
              <a:gd name="T73" fmla="*/ 214 h 394"/>
              <a:gd name="T74" fmla="*/ 2974 w 5702"/>
              <a:gd name="T75" fmla="*/ 266 h 394"/>
              <a:gd name="T76" fmla="*/ 2911 w 5702"/>
              <a:gd name="T77" fmla="*/ 320 h 394"/>
              <a:gd name="T78" fmla="*/ 2868 w 5702"/>
              <a:gd name="T79" fmla="*/ 371 h 394"/>
              <a:gd name="T80" fmla="*/ 2835 w 5702"/>
              <a:gd name="T81" fmla="*/ 371 h 394"/>
              <a:gd name="T82" fmla="*/ 2791 w 5702"/>
              <a:gd name="T83" fmla="*/ 320 h 394"/>
              <a:gd name="T84" fmla="*/ 2730 w 5702"/>
              <a:gd name="T85" fmla="*/ 266 h 394"/>
              <a:gd name="T86" fmla="*/ 2647 w 5702"/>
              <a:gd name="T87" fmla="*/ 214 h 394"/>
              <a:gd name="T88" fmla="*/ 2542 w 5702"/>
              <a:gd name="T89" fmla="*/ 167 h 394"/>
              <a:gd name="T90" fmla="*/ 2410 w 5702"/>
              <a:gd name="T91" fmla="*/ 127 h 394"/>
              <a:gd name="T92" fmla="*/ 2248 w 5702"/>
              <a:gd name="T93" fmla="*/ 98 h 394"/>
              <a:gd name="T94" fmla="*/ 2055 w 5702"/>
              <a:gd name="T95" fmla="*/ 80 h 394"/>
              <a:gd name="T96" fmla="*/ 1867 w 5702"/>
              <a:gd name="T97" fmla="*/ 75 h 394"/>
              <a:gd name="T98" fmla="*/ 1630 w 5702"/>
              <a:gd name="T99" fmla="*/ 72 h 394"/>
              <a:gd name="T100" fmla="*/ 1344 w 5702"/>
              <a:gd name="T101" fmla="*/ 70 h 394"/>
              <a:gd name="T102" fmla="*/ 1014 w 5702"/>
              <a:gd name="T103" fmla="*/ 68 h 394"/>
              <a:gd name="T104" fmla="*/ 587 w 5702"/>
              <a:gd name="T105" fmla="*/ 70 h 394"/>
              <a:gd name="T106" fmla="*/ 190 w 5702"/>
              <a:gd name="T107" fmla="*/ 72 h 394"/>
              <a:gd name="T108" fmla="*/ 0 w 5702"/>
              <a:gd name="T109" fmla="*/ 5 h 394"/>
              <a:gd name="T110" fmla="*/ 385 w 5702"/>
              <a:gd name="T111" fmla="*/ 2 h 394"/>
              <a:gd name="T112" fmla="*/ 796 w 5702"/>
              <a:gd name="T113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02" h="394">
                <a:moveTo>
                  <a:pt x="1014" y="0"/>
                </a:moveTo>
                <a:lnTo>
                  <a:pt x="1184" y="0"/>
                </a:lnTo>
                <a:lnTo>
                  <a:pt x="1344" y="0"/>
                </a:lnTo>
                <a:lnTo>
                  <a:pt x="1492" y="2"/>
                </a:lnTo>
                <a:lnTo>
                  <a:pt x="1630" y="4"/>
                </a:lnTo>
                <a:lnTo>
                  <a:pt x="1754" y="5"/>
                </a:lnTo>
                <a:lnTo>
                  <a:pt x="1867" y="7"/>
                </a:lnTo>
                <a:lnTo>
                  <a:pt x="1968" y="11"/>
                </a:lnTo>
                <a:lnTo>
                  <a:pt x="2055" y="12"/>
                </a:lnTo>
                <a:lnTo>
                  <a:pt x="2156" y="19"/>
                </a:lnTo>
                <a:lnTo>
                  <a:pt x="2248" y="30"/>
                </a:lnTo>
                <a:lnTo>
                  <a:pt x="2333" y="42"/>
                </a:lnTo>
                <a:lnTo>
                  <a:pt x="2410" y="59"/>
                </a:lnTo>
                <a:lnTo>
                  <a:pt x="2480" y="78"/>
                </a:lnTo>
                <a:lnTo>
                  <a:pt x="2542" y="99"/>
                </a:lnTo>
                <a:lnTo>
                  <a:pt x="2598" y="122"/>
                </a:lnTo>
                <a:lnTo>
                  <a:pt x="2647" y="146"/>
                </a:lnTo>
                <a:lnTo>
                  <a:pt x="2690" y="172"/>
                </a:lnTo>
                <a:lnTo>
                  <a:pt x="2730" y="199"/>
                </a:lnTo>
                <a:lnTo>
                  <a:pt x="2763" y="225"/>
                </a:lnTo>
                <a:lnTo>
                  <a:pt x="2791" y="253"/>
                </a:lnTo>
                <a:lnTo>
                  <a:pt x="2816" y="277"/>
                </a:lnTo>
                <a:lnTo>
                  <a:pt x="2835" y="303"/>
                </a:lnTo>
                <a:lnTo>
                  <a:pt x="2852" y="326"/>
                </a:lnTo>
                <a:lnTo>
                  <a:pt x="2868" y="303"/>
                </a:lnTo>
                <a:lnTo>
                  <a:pt x="2887" y="277"/>
                </a:lnTo>
                <a:lnTo>
                  <a:pt x="2911" y="253"/>
                </a:lnTo>
                <a:lnTo>
                  <a:pt x="2939" y="225"/>
                </a:lnTo>
                <a:lnTo>
                  <a:pt x="2974" y="199"/>
                </a:lnTo>
                <a:lnTo>
                  <a:pt x="3012" y="172"/>
                </a:lnTo>
                <a:lnTo>
                  <a:pt x="3056" y="146"/>
                </a:lnTo>
                <a:lnTo>
                  <a:pt x="3105" y="122"/>
                </a:lnTo>
                <a:lnTo>
                  <a:pt x="3162" y="99"/>
                </a:lnTo>
                <a:lnTo>
                  <a:pt x="3223" y="78"/>
                </a:lnTo>
                <a:lnTo>
                  <a:pt x="3293" y="59"/>
                </a:lnTo>
                <a:lnTo>
                  <a:pt x="3369" y="42"/>
                </a:lnTo>
                <a:lnTo>
                  <a:pt x="3455" y="30"/>
                </a:lnTo>
                <a:lnTo>
                  <a:pt x="3547" y="19"/>
                </a:lnTo>
                <a:lnTo>
                  <a:pt x="3648" y="12"/>
                </a:lnTo>
                <a:lnTo>
                  <a:pt x="3735" y="11"/>
                </a:lnTo>
                <a:lnTo>
                  <a:pt x="3836" y="7"/>
                </a:lnTo>
                <a:lnTo>
                  <a:pt x="3949" y="5"/>
                </a:lnTo>
                <a:lnTo>
                  <a:pt x="4073" y="4"/>
                </a:lnTo>
                <a:lnTo>
                  <a:pt x="4210" y="2"/>
                </a:lnTo>
                <a:lnTo>
                  <a:pt x="4358" y="0"/>
                </a:lnTo>
                <a:lnTo>
                  <a:pt x="4519" y="0"/>
                </a:lnTo>
                <a:lnTo>
                  <a:pt x="4689" y="0"/>
                </a:lnTo>
                <a:lnTo>
                  <a:pt x="4907" y="0"/>
                </a:lnTo>
                <a:lnTo>
                  <a:pt x="5116" y="2"/>
                </a:lnTo>
                <a:lnTo>
                  <a:pt x="5318" y="2"/>
                </a:lnTo>
                <a:lnTo>
                  <a:pt x="5513" y="4"/>
                </a:lnTo>
                <a:lnTo>
                  <a:pt x="5702" y="5"/>
                </a:lnTo>
                <a:lnTo>
                  <a:pt x="5702" y="73"/>
                </a:lnTo>
                <a:lnTo>
                  <a:pt x="5513" y="72"/>
                </a:lnTo>
                <a:lnTo>
                  <a:pt x="5318" y="70"/>
                </a:lnTo>
                <a:lnTo>
                  <a:pt x="5116" y="70"/>
                </a:lnTo>
                <a:lnTo>
                  <a:pt x="4907" y="68"/>
                </a:lnTo>
                <a:lnTo>
                  <a:pt x="4689" y="68"/>
                </a:lnTo>
                <a:lnTo>
                  <a:pt x="4519" y="68"/>
                </a:lnTo>
                <a:lnTo>
                  <a:pt x="4358" y="70"/>
                </a:lnTo>
                <a:lnTo>
                  <a:pt x="4210" y="70"/>
                </a:lnTo>
                <a:lnTo>
                  <a:pt x="4073" y="72"/>
                </a:lnTo>
                <a:lnTo>
                  <a:pt x="3949" y="73"/>
                </a:lnTo>
                <a:lnTo>
                  <a:pt x="3836" y="75"/>
                </a:lnTo>
                <a:lnTo>
                  <a:pt x="3735" y="78"/>
                </a:lnTo>
                <a:lnTo>
                  <a:pt x="3648" y="80"/>
                </a:lnTo>
                <a:lnTo>
                  <a:pt x="3547" y="87"/>
                </a:lnTo>
                <a:lnTo>
                  <a:pt x="3455" y="98"/>
                </a:lnTo>
                <a:lnTo>
                  <a:pt x="3369" y="110"/>
                </a:lnTo>
                <a:lnTo>
                  <a:pt x="3293" y="127"/>
                </a:lnTo>
                <a:lnTo>
                  <a:pt x="3223" y="146"/>
                </a:lnTo>
                <a:lnTo>
                  <a:pt x="3162" y="167"/>
                </a:lnTo>
                <a:lnTo>
                  <a:pt x="3105" y="190"/>
                </a:lnTo>
                <a:lnTo>
                  <a:pt x="3056" y="214"/>
                </a:lnTo>
                <a:lnTo>
                  <a:pt x="3012" y="240"/>
                </a:lnTo>
                <a:lnTo>
                  <a:pt x="2974" y="266"/>
                </a:lnTo>
                <a:lnTo>
                  <a:pt x="2939" y="293"/>
                </a:lnTo>
                <a:lnTo>
                  <a:pt x="2911" y="320"/>
                </a:lnTo>
                <a:lnTo>
                  <a:pt x="2887" y="345"/>
                </a:lnTo>
                <a:lnTo>
                  <a:pt x="2868" y="371"/>
                </a:lnTo>
                <a:lnTo>
                  <a:pt x="2852" y="394"/>
                </a:lnTo>
                <a:lnTo>
                  <a:pt x="2835" y="371"/>
                </a:lnTo>
                <a:lnTo>
                  <a:pt x="2816" y="345"/>
                </a:lnTo>
                <a:lnTo>
                  <a:pt x="2791" y="320"/>
                </a:lnTo>
                <a:lnTo>
                  <a:pt x="2763" y="293"/>
                </a:lnTo>
                <a:lnTo>
                  <a:pt x="2730" y="266"/>
                </a:lnTo>
                <a:lnTo>
                  <a:pt x="2690" y="240"/>
                </a:lnTo>
                <a:lnTo>
                  <a:pt x="2647" y="214"/>
                </a:lnTo>
                <a:lnTo>
                  <a:pt x="2598" y="190"/>
                </a:lnTo>
                <a:lnTo>
                  <a:pt x="2542" y="167"/>
                </a:lnTo>
                <a:lnTo>
                  <a:pt x="2480" y="146"/>
                </a:lnTo>
                <a:lnTo>
                  <a:pt x="2410" y="127"/>
                </a:lnTo>
                <a:lnTo>
                  <a:pt x="2333" y="110"/>
                </a:lnTo>
                <a:lnTo>
                  <a:pt x="2248" y="98"/>
                </a:lnTo>
                <a:lnTo>
                  <a:pt x="2156" y="87"/>
                </a:lnTo>
                <a:lnTo>
                  <a:pt x="2055" y="80"/>
                </a:lnTo>
                <a:lnTo>
                  <a:pt x="1968" y="78"/>
                </a:lnTo>
                <a:lnTo>
                  <a:pt x="1867" y="75"/>
                </a:lnTo>
                <a:lnTo>
                  <a:pt x="1754" y="73"/>
                </a:lnTo>
                <a:lnTo>
                  <a:pt x="1630" y="72"/>
                </a:lnTo>
                <a:lnTo>
                  <a:pt x="1492" y="70"/>
                </a:lnTo>
                <a:lnTo>
                  <a:pt x="1344" y="70"/>
                </a:lnTo>
                <a:lnTo>
                  <a:pt x="1184" y="68"/>
                </a:lnTo>
                <a:lnTo>
                  <a:pt x="1014" y="68"/>
                </a:lnTo>
                <a:lnTo>
                  <a:pt x="796" y="68"/>
                </a:lnTo>
                <a:lnTo>
                  <a:pt x="587" y="70"/>
                </a:lnTo>
                <a:lnTo>
                  <a:pt x="385" y="70"/>
                </a:lnTo>
                <a:lnTo>
                  <a:pt x="190" y="72"/>
                </a:lnTo>
                <a:lnTo>
                  <a:pt x="0" y="73"/>
                </a:lnTo>
                <a:lnTo>
                  <a:pt x="0" y="5"/>
                </a:lnTo>
                <a:lnTo>
                  <a:pt x="190" y="4"/>
                </a:lnTo>
                <a:lnTo>
                  <a:pt x="385" y="2"/>
                </a:lnTo>
                <a:lnTo>
                  <a:pt x="587" y="2"/>
                </a:lnTo>
                <a:lnTo>
                  <a:pt x="796" y="0"/>
                </a:lnTo>
                <a:lnTo>
                  <a:pt x="10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401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1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148"/>
          <p:cNvSpPr txBox="1"/>
          <p:nvPr/>
        </p:nvSpPr>
        <p:spPr>
          <a:xfrm>
            <a:off x="523087" y="21233"/>
            <a:ext cx="2476020" cy="9048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b="1" cap="all" spc="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目录</a:t>
            </a:r>
            <a:endParaRPr lang="en-US" altLang="zh-CN" sz="4400" b="1" cap="all" spc="3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8"/>
          <p:cNvSpPr txBox="1"/>
          <p:nvPr/>
        </p:nvSpPr>
        <p:spPr>
          <a:xfrm>
            <a:off x="523087" y="769765"/>
            <a:ext cx="3346876" cy="6093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</a:p>
        </p:txBody>
      </p:sp>
      <p:grpSp>
        <p:nvGrpSpPr>
          <p:cNvPr id="118" name="Group 1"/>
          <p:cNvGrpSpPr/>
          <p:nvPr/>
        </p:nvGrpSpPr>
        <p:grpSpPr>
          <a:xfrm>
            <a:off x="10085204" y="2375282"/>
            <a:ext cx="1586433" cy="2028963"/>
            <a:chOff x="8066090" y="2289176"/>
            <a:chExt cx="1508126" cy="1928812"/>
          </a:xfrm>
        </p:grpSpPr>
        <p:sp>
          <p:nvSpPr>
            <p:cNvPr id="119" name="Freeform 5"/>
            <p:cNvSpPr>
              <a:spLocks/>
            </p:cNvSpPr>
            <p:nvPr/>
          </p:nvSpPr>
          <p:spPr bwMode="auto">
            <a:xfrm>
              <a:off x="8874128" y="2351088"/>
              <a:ext cx="700088" cy="1050925"/>
            </a:xfrm>
            <a:custGeom>
              <a:avLst/>
              <a:gdLst>
                <a:gd name="T0" fmla="*/ 319 w 401"/>
                <a:gd name="T1" fmla="*/ 285 h 604"/>
                <a:gd name="T2" fmla="*/ 246 w 401"/>
                <a:gd name="T3" fmla="*/ 185 h 604"/>
                <a:gd name="T4" fmla="*/ 183 w 401"/>
                <a:gd name="T5" fmla="*/ 111 h 604"/>
                <a:gd name="T6" fmla="*/ 76 w 401"/>
                <a:gd name="T7" fmla="*/ 53 h 604"/>
                <a:gd name="T8" fmla="*/ 76 w 401"/>
                <a:gd name="T9" fmla="*/ 240 h 604"/>
                <a:gd name="T10" fmla="*/ 136 w 401"/>
                <a:gd name="T11" fmla="*/ 399 h 604"/>
                <a:gd name="T12" fmla="*/ 177 w 401"/>
                <a:gd name="T13" fmla="*/ 503 h 604"/>
                <a:gd name="T14" fmla="*/ 245 w 401"/>
                <a:gd name="T15" fmla="*/ 604 h 604"/>
                <a:gd name="T16" fmla="*/ 291 w 401"/>
                <a:gd name="T17" fmla="*/ 524 h 604"/>
                <a:gd name="T18" fmla="*/ 317 w 401"/>
                <a:gd name="T19" fmla="*/ 399 h 604"/>
                <a:gd name="T20" fmla="*/ 319 w 401"/>
                <a:gd name="T21" fmla="*/ 285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1" h="604">
                  <a:moveTo>
                    <a:pt x="319" y="285"/>
                  </a:moveTo>
                  <a:cubicBezTo>
                    <a:pt x="361" y="150"/>
                    <a:pt x="246" y="185"/>
                    <a:pt x="246" y="185"/>
                  </a:cubicBezTo>
                  <a:cubicBezTo>
                    <a:pt x="255" y="107"/>
                    <a:pt x="183" y="111"/>
                    <a:pt x="183" y="111"/>
                  </a:cubicBezTo>
                  <a:cubicBezTo>
                    <a:pt x="173" y="0"/>
                    <a:pt x="76" y="53"/>
                    <a:pt x="76" y="53"/>
                  </a:cubicBezTo>
                  <a:cubicBezTo>
                    <a:pt x="26" y="87"/>
                    <a:pt x="76" y="240"/>
                    <a:pt x="76" y="240"/>
                  </a:cubicBezTo>
                  <a:cubicBezTo>
                    <a:pt x="0" y="301"/>
                    <a:pt x="136" y="399"/>
                    <a:pt x="136" y="399"/>
                  </a:cubicBezTo>
                  <a:cubicBezTo>
                    <a:pt x="76" y="466"/>
                    <a:pt x="177" y="503"/>
                    <a:pt x="177" y="503"/>
                  </a:cubicBezTo>
                  <a:cubicBezTo>
                    <a:pt x="163" y="600"/>
                    <a:pt x="245" y="604"/>
                    <a:pt x="245" y="604"/>
                  </a:cubicBezTo>
                  <a:cubicBezTo>
                    <a:pt x="311" y="599"/>
                    <a:pt x="291" y="524"/>
                    <a:pt x="291" y="524"/>
                  </a:cubicBezTo>
                  <a:cubicBezTo>
                    <a:pt x="391" y="483"/>
                    <a:pt x="317" y="399"/>
                    <a:pt x="317" y="399"/>
                  </a:cubicBezTo>
                  <a:cubicBezTo>
                    <a:pt x="401" y="338"/>
                    <a:pt x="319" y="285"/>
                    <a:pt x="319" y="28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6"/>
            <p:cNvSpPr>
              <a:spLocks/>
            </p:cNvSpPr>
            <p:nvPr/>
          </p:nvSpPr>
          <p:spPr bwMode="auto">
            <a:xfrm>
              <a:off x="8707440" y="3319463"/>
              <a:ext cx="331788" cy="898525"/>
            </a:xfrm>
            <a:custGeom>
              <a:avLst/>
              <a:gdLst>
                <a:gd name="T0" fmla="*/ 175 w 190"/>
                <a:gd name="T1" fmla="*/ 46 h 516"/>
                <a:gd name="T2" fmla="*/ 121 w 190"/>
                <a:gd name="T3" fmla="*/ 140 h 516"/>
                <a:gd name="T4" fmla="*/ 120 w 190"/>
                <a:gd name="T5" fmla="*/ 144 h 516"/>
                <a:gd name="T6" fmla="*/ 121 w 190"/>
                <a:gd name="T7" fmla="*/ 140 h 516"/>
                <a:gd name="T8" fmla="*/ 104 w 190"/>
                <a:gd name="T9" fmla="*/ 0 h 516"/>
                <a:gd name="T10" fmla="*/ 72 w 190"/>
                <a:gd name="T11" fmla="*/ 18 h 516"/>
                <a:gd name="T12" fmla="*/ 92 w 190"/>
                <a:gd name="T13" fmla="*/ 170 h 516"/>
                <a:gd name="T14" fmla="*/ 93 w 190"/>
                <a:gd name="T15" fmla="*/ 177 h 516"/>
                <a:gd name="T16" fmla="*/ 92 w 190"/>
                <a:gd name="T17" fmla="*/ 170 h 516"/>
                <a:gd name="T18" fmla="*/ 6 w 190"/>
                <a:gd name="T19" fmla="*/ 21 h 516"/>
                <a:gd name="T20" fmla="*/ 0 w 190"/>
                <a:gd name="T21" fmla="*/ 71 h 516"/>
                <a:gd name="T22" fmla="*/ 71 w 190"/>
                <a:gd name="T23" fmla="*/ 233 h 516"/>
                <a:gd name="T24" fmla="*/ 61 w 190"/>
                <a:gd name="T25" fmla="*/ 505 h 516"/>
                <a:gd name="T26" fmla="*/ 119 w 190"/>
                <a:gd name="T27" fmla="*/ 516 h 516"/>
                <a:gd name="T28" fmla="*/ 163 w 190"/>
                <a:gd name="T29" fmla="*/ 509 h 516"/>
                <a:gd name="T30" fmla="*/ 173 w 190"/>
                <a:gd name="T31" fmla="*/ 505 h 516"/>
                <a:gd name="T32" fmla="*/ 153 w 190"/>
                <a:gd name="T33" fmla="*/ 298 h 516"/>
                <a:gd name="T34" fmla="*/ 190 w 190"/>
                <a:gd name="T35" fmla="*/ 91 h 516"/>
                <a:gd name="T36" fmla="*/ 175 w 190"/>
                <a:gd name="T37" fmla="*/ 4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0" h="516">
                  <a:moveTo>
                    <a:pt x="175" y="46"/>
                  </a:moveTo>
                  <a:cubicBezTo>
                    <a:pt x="139" y="76"/>
                    <a:pt x="124" y="127"/>
                    <a:pt x="121" y="140"/>
                  </a:cubicBezTo>
                  <a:cubicBezTo>
                    <a:pt x="120" y="142"/>
                    <a:pt x="120" y="143"/>
                    <a:pt x="120" y="144"/>
                  </a:cubicBezTo>
                  <a:cubicBezTo>
                    <a:pt x="120" y="144"/>
                    <a:pt x="120" y="142"/>
                    <a:pt x="121" y="140"/>
                  </a:cubicBezTo>
                  <a:cubicBezTo>
                    <a:pt x="122" y="119"/>
                    <a:pt x="104" y="0"/>
                    <a:pt x="104" y="0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85" y="41"/>
                    <a:pt x="91" y="141"/>
                    <a:pt x="92" y="170"/>
                  </a:cubicBezTo>
                  <a:cubicBezTo>
                    <a:pt x="93" y="172"/>
                    <a:pt x="93" y="175"/>
                    <a:pt x="93" y="177"/>
                  </a:cubicBezTo>
                  <a:cubicBezTo>
                    <a:pt x="93" y="177"/>
                    <a:pt x="93" y="174"/>
                    <a:pt x="92" y="170"/>
                  </a:cubicBezTo>
                  <a:cubicBezTo>
                    <a:pt x="87" y="106"/>
                    <a:pt x="6" y="21"/>
                    <a:pt x="6" y="2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25" y="79"/>
                    <a:pt x="53" y="152"/>
                    <a:pt x="71" y="233"/>
                  </a:cubicBezTo>
                  <a:cubicBezTo>
                    <a:pt x="88" y="314"/>
                    <a:pt x="61" y="505"/>
                    <a:pt x="61" y="505"/>
                  </a:cubicBezTo>
                  <a:cubicBezTo>
                    <a:pt x="61" y="505"/>
                    <a:pt x="104" y="516"/>
                    <a:pt x="119" y="516"/>
                  </a:cubicBezTo>
                  <a:cubicBezTo>
                    <a:pt x="130" y="516"/>
                    <a:pt x="163" y="509"/>
                    <a:pt x="163" y="509"/>
                  </a:cubicBezTo>
                  <a:cubicBezTo>
                    <a:pt x="173" y="505"/>
                    <a:pt x="173" y="505"/>
                    <a:pt x="173" y="505"/>
                  </a:cubicBezTo>
                  <a:cubicBezTo>
                    <a:pt x="163" y="479"/>
                    <a:pt x="153" y="298"/>
                    <a:pt x="153" y="298"/>
                  </a:cubicBezTo>
                  <a:cubicBezTo>
                    <a:pt x="141" y="139"/>
                    <a:pt x="190" y="91"/>
                    <a:pt x="190" y="91"/>
                  </a:cubicBezTo>
                  <a:lnTo>
                    <a:pt x="175" y="4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7"/>
            <p:cNvSpPr>
              <a:spLocks/>
            </p:cNvSpPr>
            <p:nvPr/>
          </p:nvSpPr>
          <p:spPr bwMode="auto">
            <a:xfrm>
              <a:off x="9039228" y="2784476"/>
              <a:ext cx="349250" cy="501650"/>
            </a:xfrm>
            <a:custGeom>
              <a:avLst/>
              <a:gdLst>
                <a:gd name="T0" fmla="*/ 135 w 201"/>
                <a:gd name="T1" fmla="*/ 96 h 289"/>
                <a:gd name="T2" fmla="*/ 70 w 201"/>
                <a:gd name="T3" fmla="*/ 21 h 289"/>
                <a:gd name="T4" fmla="*/ 82 w 201"/>
                <a:gd name="T5" fmla="*/ 267 h 289"/>
                <a:gd name="T6" fmla="*/ 143 w 201"/>
                <a:gd name="T7" fmla="*/ 185 h 289"/>
                <a:gd name="T8" fmla="*/ 135 w 201"/>
                <a:gd name="T9" fmla="*/ 9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289">
                  <a:moveTo>
                    <a:pt x="135" y="96"/>
                  </a:moveTo>
                  <a:cubicBezTo>
                    <a:pt x="173" y="0"/>
                    <a:pt x="70" y="21"/>
                    <a:pt x="70" y="21"/>
                  </a:cubicBezTo>
                  <a:cubicBezTo>
                    <a:pt x="0" y="35"/>
                    <a:pt x="82" y="267"/>
                    <a:pt x="82" y="267"/>
                  </a:cubicBezTo>
                  <a:cubicBezTo>
                    <a:pt x="181" y="289"/>
                    <a:pt x="143" y="185"/>
                    <a:pt x="143" y="185"/>
                  </a:cubicBezTo>
                  <a:cubicBezTo>
                    <a:pt x="201" y="130"/>
                    <a:pt x="135" y="96"/>
                    <a:pt x="135" y="96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8"/>
            <p:cNvSpPr>
              <a:spLocks/>
            </p:cNvSpPr>
            <p:nvPr/>
          </p:nvSpPr>
          <p:spPr bwMode="auto">
            <a:xfrm>
              <a:off x="8605840" y="2289176"/>
              <a:ext cx="571500" cy="700087"/>
            </a:xfrm>
            <a:custGeom>
              <a:avLst/>
              <a:gdLst>
                <a:gd name="T0" fmla="*/ 282 w 328"/>
                <a:gd name="T1" fmla="*/ 282 h 402"/>
                <a:gd name="T2" fmla="*/ 293 w 328"/>
                <a:gd name="T3" fmla="*/ 220 h 402"/>
                <a:gd name="T4" fmla="*/ 238 w 328"/>
                <a:gd name="T5" fmla="*/ 188 h 402"/>
                <a:gd name="T6" fmla="*/ 228 w 328"/>
                <a:gd name="T7" fmla="*/ 190 h 402"/>
                <a:gd name="T8" fmla="*/ 238 w 328"/>
                <a:gd name="T9" fmla="*/ 188 h 402"/>
                <a:gd name="T10" fmla="*/ 254 w 328"/>
                <a:gd name="T11" fmla="*/ 123 h 402"/>
                <a:gd name="T12" fmla="*/ 157 w 328"/>
                <a:gd name="T13" fmla="*/ 69 h 402"/>
                <a:gd name="T14" fmla="*/ 79 w 328"/>
                <a:gd name="T15" fmla="*/ 9 h 402"/>
                <a:gd name="T16" fmla="*/ 36 w 328"/>
                <a:gd name="T17" fmla="*/ 69 h 402"/>
                <a:gd name="T18" fmla="*/ 67 w 328"/>
                <a:gd name="T19" fmla="*/ 146 h 402"/>
                <a:gd name="T20" fmla="*/ 109 w 328"/>
                <a:gd name="T21" fmla="*/ 217 h 402"/>
                <a:gd name="T22" fmla="*/ 161 w 328"/>
                <a:gd name="T23" fmla="*/ 304 h 402"/>
                <a:gd name="T24" fmla="*/ 244 w 328"/>
                <a:gd name="T25" fmla="*/ 395 h 402"/>
                <a:gd name="T26" fmla="*/ 315 w 328"/>
                <a:gd name="T27" fmla="*/ 347 h 402"/>
                <a:gd name="T28" fmla="*/ 282 w 328"/>
                <a:gd name="T29" fmla="*/ 28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8" h="402">
                  <a:moveTo>
                    <a:pt x="282" y="282"/>
                  </a:moveTo>
                  <a:cubicBezTo>
                    <a:pt x="305" y="235"/>
                    <a:pt x="293" y="220"/>
                    <a:pt x="293" y="220"/>
                  </a:cubicBezTo>
                  <a:cubicBezTo>
                    <a:pt x="286" y="185"/>
                    <a:pt x="254" y="185"/>
                    <a:pt x="238" y="188"/>
                  </a:cubicBezTo>
                  <a:cubicBezTo>
                    <a:pt x="235" y="189"/>
                    <a:pt x="232" y="190"/>
                    <a:pt x="228" y="190"/>
                  </a:cubicBezTo>
                  <a:cubicBezTo>
                    <a:pt x="228" y="190"/>
                    <a:pt x="232" y="189"/>
                    <a:pt x="238" y="188"/>
                  </a:cubicBezTo>
                  <a:cubicBezTo>
                    <a:pt x="261" y="177"/>
                    <a:pt x="254" y="123"/>
                    <a:pt x="254" y="123"/>
                  </a:cubicBezTo>
                  <a:cubicBezTo>
                    <a:pt x="242" y="35"/>
                    <a:pt x="157" y="69"/>
                    <a:pt x="157" y="69"/>
                  </a:cubicBezTo>
                  <a:cubicBezTo>
                    <a:pt x="155" y="0"/>
                    <a:pt x="79" y="9"/>
                    <a:pt x="79" y="9"/>
                  </a:cubicBezTo>
                  <a:cubicBezTo>
                    <a:pt x="34" y="13"/>
                    <a:pt x="36" y="69"/>
                    <a:pt x="36" y="69"/>
                  </a:cubicBezTo>
                  <a:cubicBezTo>
                    <a:pt x="30" y="99"/>
                    <a:pt x="67" y="146"/>
                    <a:pt x="67" y="146"/>
                  </a:cubicBezTo>
                  <a:cubicBezTo>
                    <a:pt x="0" y="249"/>
                    <a:pt x="109" y="217"/>
                    <a:pt x="109" y="217"/>
                  </a:cubicBezTo>
                  <a:cubicBezTo>
                    <a:pt x="34" y="277"/>
                    <a:pt x="161" y="304"/>
                    <a:pt x="161" y="304"/>
                  </a:cubicBezTo>
                  <a:cubicBezTo>
                    <a:pt x="139" y="402"/>
                    <a:pt x="244" y="395"/>
                    <a:pt x="244" y="395"/>
                  </a:cubicBezTo>
                  <a:cubicBezTo>
                    <a:pt x="309" y="401"/>
                    <a:pt x="315" y="347"/>
                    <a:pt x="315" y="347"/>
                  </a:cubicBezTo>
                  <a:cubicBezTo>
                    <a:pt x="328" y="309"/>
                    <a:pt x="282" y="282"/>
                    <a:pt x="282" y="282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"/>
            <p:cNvSpPr>
              <a:spLocks/>
            </p:cNvSpPr>
            <p:nvPr/>
          </p:nvSpPr>
          <p:spPr bwMode="auto">
            <a:xfrm>
              <a:off x="8270878" y="2362201"/>
              <a:ext cx="701675" cy="682625"/>
            </a:xfrm>
            <a:custGeom>
              <a:avLst/>
              <a:gdLst>
                <a:gd name="T0" fmla="*/ 315 w 403"/>
                <a:gd name="T1" fmla="*/ 128 h 392"/>
                <a:gd name="T2" fmla="*/ 259 w 403"/>
                <a:gd name="T3" fmla="*/ 76 h 392"/>
                <a:gd name="T4" fmla="*/ 202 w 403"/>
                <a:gd name="T5" fmla="*/ 6 h 392"/>
                <a:gd name="T6" fmla="*/ 150 w 403"/>
                <a:gd name="T7" fmla="*/ 71 h 392"/>
                <a:gd name="T8" fmla="*/ 78 w 403"/>
                <a:gd name="T9" fmla="*/ 140 h 392"/>
                <a:gd name="T10" fmla="*/ 116 w 403"/>
                <a:gd name="T11" fmla="*/ 264 h 392"/>
                <a:gd name="T12" fmla="*/ 189 w 403"/>
                <a:gd name="T13" fmla="*/ 322 h 392"/>
                <a:gd name="T14" fmla="*/ 281 w 403"/>
                <a:gd name="T15" fmla="*/ 304 h 392"/>
                <a:gd name="T16" fmla="*/ 315 w 403"/>
                <a:gd name="T17" fmla="*/ 205 h 392"/>
                <a:gd name="T18" fmla="*/ 315 w 403"/>
                <a:gd name="T19" fmla="*/ 128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3" h="392">
                  <a:moveTo>
                    <a:pt x="315" y="128"/>
                  </a:moveTo>
                  <a:cubicBezTo>
                    <a:pt x="321" y="59"/>
                    <a:pt x="259" y="76"/>
                    <a:pt x="259" y="76"/>
                  </a:cubicBezTo>
                  <a:cubicBezTo>
                    <a:pt x="249" y="0"/>
                    <a:pt x="202" y="6"/>
                    <a:pt x="202" y="6"/>
                  </a:cubicBezTo>
                  <a:cubicBezTo>
                    <a:pt x="152" y="11"/>
                    <a:pt x="150" y="71"/>
                    <a:pt x="150" y="71"/>
                  </a:cubicBezTo>
                  <a:cubicBezTo>
                    <a:pt x="62" y="67"/>
                    <a:pt x="78" y="140"/>
                    <a:pt x="78" y="140"/>
                  </a:cubicBezTo>
                  <a:cubicBezTo>
                    <a:pt x="0" y="215"/>
                    <a:pt x="116" y="264"/>
                    <a:pt x="116" y="264"/>
                  </a:cubicBezTo>
                  <a:cubicBezTo>
                    <a:pt x="94" y="360"/>
                    <a:pt x="189" y="322"/>
                    <a:pt x="189" y="322"/>
                  </a:cubicBezTo>
                  <a:cubicBezTo>
                    <a:pt x="248" y="392"/>
                    <a:pt x="281" y="304"/>
                    <a:pt x="281" y="304"/>
                  </a:cubicBezTo>
                  <a:cubicBezTo>
                    <a:pt x="335" y="310"/>
                    <a:pt x="315" y="205"/>
                    <a:pt x="315" y="205"/>
                  </a:cubicBezTo>
                  <a:cubicBezTo>
                    <a:pt x="403" y="157"/>
                    <a:pt x="315" y="128"/>
                    <a:pt x="315" y="12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"/>
            <p:cNvSpPr>
              <a:spLocks/>
            </p:cNvSpPr>
            <p:nvPr/>
          </p:nvSpPr>
          <p:spPr bwMode="auto">
            <a:xfrm>
              <a:off x="8080378" y="2600326"/>
              <a:ext cx="649288" cy="647700"/>
            </a:xfrm>
            <a:custGeom>
              <a:avLst/>
              <a:gdLst>
                <a:gd name="T0" fmla="*/ 286 w 373"/>
                <a:gd name="T1" fmla="*/ 160 h 372"/>
                <a:gd name="T2" fmla="*/ 297 w 373"/>
                <a:gd name="T3" fmla="*/ 95 h 372"/>
                <a:gd name="T4" fmla="*/ 219 w 373"/>
                <a:gd name="T5" fmla="*/ 81 h 372"/>
                <a:gd name="T6" fmla="*/ 168 w 373"/>
                <a:gd name="T7" fmla="*/ 3 h 372"/>
                <a:gd name="T8" fmla="*/ 116 w 373"/>
                <a:gd name="T9" fmla="*/ 73 h 372"/>
                <a:gd name="T10" fmla="*/ 81 w 373"/>
                <a:gd name="T11" fmla="*/ 145 h 372"/>
                <a:gd name="T12" fmla="*/ 67 w 373"/>
                <a:gd name="T13" fmla="*/ 256 h 372"/>
                <a:gd name="T14" fmla="*/ 79 w 373"/>
                <a:gd name="T15" fmla="*/ 256 h 372"/>
                <a:gd name="T16" fmla="*/ 149 w 373"/>
                <a:gd name="T17" fmla="*/ 291 h 372"/>
                <a:gd name="T18" fmla="*/ 214 w 373"/>
                <a:gd name="T19" fmla="*/ 289 h 372"/>
                <a:gd name="T20" fmla="*/ 341 w 373"/>
                <a:gd name="T21" fmla="*/ 246 h 372"/>
                <a:gd name="T22" fmla="*/ 286 w 373"/>
                <a:gd name="T23" fmla="*/ 16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3" h="372">
                  <a:moveTo>
                    <a:pt x="286" y="160"/>
                  </a:moveTo>
                  <a:cubicBezTo>
                    <a:pt x="321" y="150"/>
                    <a:pt x="297" y="95"/>
                    <a:pt x="297" y="95"/>
                  </a:cubicBezTo>
                  <a:cubicBezTo>
                    <a:pt x="279" y="43"/>
                    <a:pt x="219" y="81"/>
                    <a:pt x="219" y="81"/>
                  </a:cubicBezTo>
                  <a:cubicBezTo>
                    <a:pt x="243" y="1"/>
                    <a:pt x="168" y="3"/>
                    <a:pt x="168" y="3"/>
                  </a:cubicBezTo>
                  <a:cubicBezTo>
                    <a:pt x="123" y="0"/>
                    <a:pt x="116" y="73"/>
                    <a:pt x="116" y="73"/>
                  </a:cubicBezTo>
                  <a:cubicBezTo>
                    <a:pt x="38" y="80"/>
                    <a:pt x="81" y="145"/>
                    <a:pt x="81" y="145"/>
                  </a:cubicBezTo>
                  <a:cubicBezTo>
                    <a:pt x="0" y="182"/>
                    <a:pt x="67" y="256"/>
                    <a:pt x="67" y="256"/>
                  </a:cubicBezTo>
                  <a:cubicBezTo>
                    <a:pt x="71" y="261"/>
                    <a:pt x="79" y="256"/>
                    <a:pt x="79" y="256"/>
                  </a:cubicBezTo>
                  <a:cubicBezTo>
                    <a:pt x="71" y="345"/>
                    <a:pt x="149" y="291"/>
                    <a:pt x="149" y="291"/>
                  </a:cubicBezTo>
                  <a:cubicBezTo>
                    <a:pt x="156" y="339"/>
                    <a:pt x="214" y="289"/>
                    <a:pt x="214" y="289"/>
                  </a:cubicBezTo>
                  <a:cubicBezTo>
                    <a:pt x="295" y="372"/>
                    <a:pt x="341" y="246"/>
                    <a:pt x="341" y="246"/>
                  </a:cubicBezTo>
                  <a:cubicBezTo>
                    <a:pt x="373" y="171"/>
                    <a:pt x="286" y="160"/>
                    <a:pt x="286" y="160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1"/>
            <p:cNvSpPr>
              <a:spLocks/>
            </p:cNvSpPr>
            <p:nvPr/>
          </p:nvSpPr>
          <p:spPr bwMode="auto">
            <a:xfrm>
              <a:off x="8066090" y="2941638"/>
              <a:ext cx="706438" cy="731837"/>
            </a:xfrm>
            <a:custGeom>
              <a:avLst/>
              <a:gdLst>
                <a:gd name="T0" fmla="*/ 332 w 405"/>
                <a:gd name="T1" fmla="*/ 134 h 420"/>
                <a:gd name="T2" fmla="*/ 264 w 405"/>
                <a:gd name="T3" fmla="*/ 85 h 420"/>
                <a:gd name="T4" fmla="*/ 190 w 405"/>
                <a:gd name="T5" fmla="*/ 37 h 420"/>
                <a:gd name="T6" fmla="*/ 160 w 405"/>
                <a:gd name="T7" fmla="*/ 3 h 420"/>
                <a:gd name="T8" fmla="*/ 158 w 405"/>
                <a:gd name="T9" fmla="*/ 3 h 420"/>
                <a:gd name="T10" fmla="*/ 92 w 405"/>
                <a:gd name="T11" fmla="*/ 57 h 420"/>
                <a:gd name="T12" fmla="*/ 86 w 405"/>
                <a:gd name="T13" fmla="*/ 148 h 420"/>
                <a:gd name="T14" fmla="*/ 94 w 405"/>
                <a:gd name="T15" fmla="*/ 221 h 420"/>
                <a:gd name="T16" fmla="*/ 136 w 405"/>
                <a:gd name="T17" fmla="*/ 276 h 420"/>
                <a:gd name="T18" fmla="*/ 201 w 405"/>
                <a:gd name="T19" fmla="*/ 346 h 420"/>
                <a:gd name="T20" fmla="*/ 200 w 405"/>
                <a:gd name="T21" fmla="*/ 344 h 420"/>
                <a:gd name="T22" fmla="*/ 200 w 405"/>
                <a:gd name="T23" fmla="*/ 344 h 420"/>
                <a:gd name="T24" fmla="*/ 200 w 405"/>
                <a:gd name="T25" fmla="*/ 344 h 420"/>
                <a:gd name="T26" fmla="*/ 203 w 405"/>
                <a:gd name="T27" fmla="*/ 349 h 420"/>
                <a:gd name="T28" fmla="*/ 281 w 405"/>
                <a:gd name="T29" fmla="*/ 355 h 420"/>
                <a:gd name="T30" fmla="*/ 284 w 405"/>
                <a:gd name="T31" fmla="*/ 357 h 420"/>
                <a:gd name="T32" fmla="*/ 348 w 405"/>
                <a:gd name="T33" fmla="*/ 315 h 420"/>
                <a:gd name="T34" fmla="*/ 354 w 405"/>
                <a:gd name="T35" fmla="*/ 265 h 420"/>
                <a:gd name="T36" fmla="*/ 362 w 405"/>
                <a:gd name="T37" fmla="*/ 197 h 420"/>
                <a:gd name="T38" fmla="*/ 332 w 405"/>
                <a:gd name="T39" fmla="*/ 134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5" h="420">
                  <a:moveTo>
                    <a:pt x="332" y="134"/>
                  </a:moveTo>
                  <a:cubicBezTo>
                    <a:pt x="335" y="57"/>
                    <a:pt x="264" y="85"/>
                    <a:pt x="264" y="85"/>
                  </a:cubicBezTo>
                  <a:cubicBezTo>
                    <a:pt x="242" y="0"/>
                    <a:pt x="190" y="37"/>
                    <a:pt x="190" y="37"/>
                  </a:cubicBezTo>
                  <a:cubicBezTo>
                    <a:pt x="190" y="17"/>
                    <a:pt x="160" y="3"/>
                    <a:pt x="160" y="3"/>
                  </a:cubicBezTo>
                  <a:cubicBezTo>
                    <a:pt x="159" y="3"/>
                    <a:pt x="158" y="3"/>
                    <a:pt x="158" y="3"/>
                  </a:cubicBezTo>
                  <a:cubicBezTo>
                    <a:pt x="88" y="0"/>
                    <a:pt x="92" y="57"/>
                    <a:pt x="92" y="57"/>
                  </a:cubicBezTo>
                  <a:cubicBezTo>
                    <a:pt x="0" y="101"/>
                    <a:pt x="86" y="148"/>
                    <a:pt x="86" y="148"/>
                  </a:cubicBezTo>
                  <a:cubicBezTo>
                    <a:pt x="17" y="186"/>
                    <a:pt x="94" y="221"/>
                    <a:pt x="94" y="221"/>
                  </a:cubicBezTo>
                  <a:cubicBezTo>
                    <a:pt x="77" y="306"/>
                    <a:pt x="136" y="276"/>
                    <a:pt x="136" y="276"/>
                  </a:cubicBezTo>
                  <a:cubicBezTo>
                    <a:pt x="123" y="388"/>
                    <a:pt x="201" y="346"/>
                    <a:pt x="201" y="346"/>
                  </a:cubicBezTo>
                  <a:cubicBezTo>
                    <a:pt x="201" y="346"/>
                    <a:pt x="200" y="345"/>
                    <a:pt x="200" y="344"/>
                  </a:cubicBezTo>
                  <a:cubicBezTo>
                    <a:pt x="200" y="344"/>
                    <a:pt x="200" y="344"/>
                    <a:pt x="200" y="344"/>
                  </a:cubicBezTo>
                  <a:cubicBezTo>
                    <a:pt x="153" y="272"/>
                    <a:pt x="193" y="333"/>
                    <a:pt x="200" y="344"/>
                  </a:cubicBezTo>
                  <a:cubicBezTo>
                    <a:pt x="201" y="346"/>
                    <a:pt x="202" y="347"/>
                    <a:pt x="203" y="349"/>
                  </a:cubicBezTo>
                  <a:cubicBezTo>
                    <a:pt x="252" y="420"/>
                    <a:pt x="281" y="355"/>
                    <a:pt x="281" y="355"/>
                  </a:cubicBezTo>
                  <a:cubicBezTo>
                    <a:pt x="282" y="355"/>
                    <a:pt x="283" y="356"/>
                    <a:pt x="284" y="357"/>
                  </a:cubicBezTo>
                  <a:cubicBezTo>
                    <a:pt x="370" y="409"/>
                    <a:pt x="348" y="315"/>
                    <a:pt x="348" y="315"/>
                  </a:cubicBezTo>
                  <a:cubicBezTo>
                    <a:pt x="388" y="288"/>
                    <a:pt x="354" y="265"/>
                    <a:pt x="354" y="265"/>
                  </a:cubicBezTo>
                  <a:cubicBezTo>
                    <a:pt x="405" y="253"/>
                    <a:pt x="362" y="197"/>
                    <a:pt x="362" y="197"/>
                  </a:cubicBezTo>
                  <a:cubicBezTo>
                    <a:pt x="394" y="157"/>
                    <a:pt x="332" y="134"/>
                    <a:pt x="332" y="13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2"/>
            <p:cNvSpPr>
              <a:spLocks/>
            </p:cNvSpPr>
            <p:nvPr/>
          </p:nvSpPr>
          <p:spPr bwMode="auto">
            <a:xfrm>
              <a:off x="8650290" y="2714626"/>
              <a:ext cx="638175" cy="877887"/>
            </a:xfrm>
            <a:custGeom>
              <a:avLst/>
              <a:gdLst>
                <a:gd name="T0" fmla="*/ 314 w 366"/>
                <a:gd name="T1" fmla="*/ 321 h 505"/>
                <a:gd name="T2" fmla="*/ 329 w 366"/>
                <a:gd name="T3" fmla="*/ 262 h 505"/>
                <a:gd name="T4" fmla="*/ 289 w 366"/>
                <a:gd name="T5" fmla="*/ 210 h 505"/>
                <a:gd name="T6" fmla="*/ 289 w 366"/>
                <a:gd name="T7" fmla="*/ 154 h 505"/>
                <a:gd name="T8" fmla="*/ 242 w 366"/>
                <a:gd name="T9" fmla="*/ 134 h 505"/>
                <a:gd name="T10" fmla="*/ 166 w 366"/>
                <a:gd name="T11" fmla="*/ 53 h 505"/>
                <a:gd name="T12" fmla="*/ 109 w 366"/>
                <a:gd name="T13" fmla="*/ 0 h 505"/>
                <a:gd name="T14" fmla="*/ 59 w 366"/>
                <a:gd name="T15" fmla="*/ 82 h 505"/>
                <a:gd name="T16" fmla="*/ 9 w 366"/>
                <a:gd name="T17" fmla="*/ 174 h 505"/>
                <a:gd name="T18" fmla="*/ 91 w 366"/>
                <a:gd name="T19" fmla="*/ 287 h 505"/>
                <a:gd name="T20" fmla="*/ 156 w 366"/>
                <a:gd name="T21" fmla="*/ 281 h 505"/>
                <a:gd name="T22" fmla="*/ 155 w 366"/>
                <a:gd name="T23" fmla="*/ 284 h 505"/>
                <a:gd name="T24" fmla="*/ 211 w 366"/>
                <a:gd name="T25" fmla="*/ 341 h 505"/>
                <a:gd name="T26" fmla="*/ 347 w 366"/>
                <a:gd name="T27" fmla="*/ 383 h 505"/>
                <a:gd name="T28" fmla="*/ 314 w 366"/>
                <a:gd name="T29" fmla="*/ 321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6" h="505">
                  <a:moveTo>
                    <a:pt x="314" y="321"/>
                  </a:moveTo>
                  <a:cubicBezTo>
                    <a:pt x="331" y="314"/>
                    <a:pt x="329" y="262"/>
                    <a:pt x="329" y="262"/>
                  </a:cubicBezTo>
                  <a:cubicBezTo>
                    <a:pt x="332" y="223"/>
                    <a:pt x="289" y="210"/>
                    <a:pt x="289" y="210"/>
                  </a:cubicBezTo>
                  <a:cubicBezTo>
                    <a:pt x="306" y="191"/>
                    <a:pt x="289" y="154"/>
                    <a:pt x="289" y="154"/>
                  </a:cubicBezTo>
                  <a:cubicBezTo>
                    <a:pt x="272" y="126"/>
                    <a:pt x="242" y="134"/>
                    <a:pt x="242" y="134"/>
                  </a:cubicBezTo>
                  <a:cubicBezTo>
                    <a:pt x="252" y="50"/>
                    <a:pt x="166" y="53"/>
                    <a:pt x="166" y="53"/>
                  </a:cubicBezTo>
                  <a:cubicBezTo>
                    <a:pt x="165" y="4"/>
                    <a:pt x="109" y="0"/>
                    <a:pt x="109" y="0"/>
                  </a:cubicBezTo>
                  <a:cubicBezTo>
                    <a:pt x="48" y="11"/>
                    <a:pt x="59" y="82"/>
                    <a:pt x="59" y="82"/>
                  </a:cubicBezTo>
                  <a:cubicBezTo>
                    <a:pt x="0" y="88"/>
                    <a:pt x="9" y="174"/>
                    <a:pt x="9" y="174"/>
                  </a:cubicBezTo>
                  <a:cubicBezTo>
                    <a:pt x="3" y="406"/>
                    <a:pt x="91" y="287"/>
                    <a:pt x="91" y="287"/>
                  </a:cubicBezTo>
                  <a:cubicBezTo>
                    <a:pt x="116" y="330"/>
                    <a:pt x="156" y="281"/>
                    <a:pt x="156" y="281"/>
                  </a:cubicBezTo>
                  <a:cubicBezTo>
                    <a:pt x="155" y="282"/>
                    <a:pt x="155" y="283"/>
                    <a:pt x="155" y="284"/>
                  </a:cubicBezTo>
                  <a:cubicBezTo>
                    <a:pt x="127" y="358"/>
                    <a:pt x="211" y="341"/>
                    <a:pt x="211" y="341"/>
                  </a:cubicBezTo>
                  <a:cubicBezTo>
                    <a:pt x="302" y="505"/>
                    <a:pt x="347" y="383"/>
                    <a:pt x="347" y="383"/>
                  </a:cubicBezTo>
                  <a:cubicBezTo>
                    <a:pt x="366" y="347"/>
                    <a:pt x="314" y="321"/>
                    <a:pt x="314" y="32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3"/>
            <p:cNvSpPr>
              <a:spLocks/>
            </p:cNvSpPr>
            <p:nvPr/>
          </p:nvSpPr>
          <p:spPr bwMode="auto">
            <a:xfrm>
              <a:off x="8402640" y="2827338"/>
              <a:ext cx="1001713" cy="846137"/>
            </a:xfrm>
            <a:custGeom>
              <a:avLst/>
              <a:gdLst>
                <a:gd name="T0" fmla="*/ 525 w 575"/>
                <a:gd name="T1" fmla="*/ 355 h 486"/>
                <a:gd name="T2" fmla="*/ 441 w 575"/>
                <a:gd name="T3" fmla="*/ 329 h 486"/>
                <a:gd name="T4" fmla="*/ 400 w 575"/>
                <a:gd name="T5" fmla="*/ 273 h 486"/>
                <a:gd name="T6" fmla="*/ 320 w 575"/>
                <a:gd name="T7" fmla="*/ 179 h 486"/>
                <a:gd name="T8" fmla="*/ 282 w 575"/>
                <a:gd name="T9" fmla="*/ 114 h 486"/>
                <a:gd name="T10" fmla="*/ 175 w 575"/>
                <a:gd name="T11" fmla="*/ 122 h 486"/>
                <a:gd name="T12" fmla="*/ 112 w 575"/>
                <a:gd name="T13" fmla="*/ 173 h 486"/>
                <a:gd name="T14" fmla="*/ 72 w 575"/>
                <a:gd name="T15" fmla="*/ 272 h 486"/>
                <a:gd name="T16" fmla="*/ 112 w 575"/>
                <a:gd name="T17" fmla="*/ 354 h 486"/>
                <a:gd name="T18" fmla="*/ 196 w 575"/>
                <a:gd name="T19" fmla="*/ 293 h 486"/>
                <a:gd name="T20" fmla="*/ 288 w 575"/>
                <a:gd name="T21" fmla="*/ 293 h 486"/>
                <a:gd name="T22" fmla="*/ 353 w 575"/>
                <a:gd name="T23" fmla="*/ 327 h 486"/>
                <a:gd name="T24" fmla="*/ 357 w 575"/>
                <a:gd name="T25" fmla="*/ 325 h 486"/>
                <a:gd name="T26" fmla="*/ 355 w 575"/>
                <a:gd name="T27" fmla="*/ 325 h 486"/>
                <a:gd name="T28" fmla="*/ 442 w 575"/>
                <a:gd name="T29" fmla="*/ 402 h 486"/>
                <a:gd name="T30" fmla="*/ 547 w 575"/>
                <a:gd name="T31" fmla="*/ 421 h 486"/>
                <a:gd name="T32" fmla="*/ 525 w 575"/>
                <a:gd name="T33" fmla="*/ 355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5" h="486">
                  <a:moveTo>
                    <a:pt x="525" y="355"/>
                  </a:moveTo>
                  <a:cubicBezTo>
                    <a:pt x="525" y="355"/>
                    <a:pt x="515" y="254"/>
                    <a:pt x="441" y="329"/>
                  </a:cubicBezTo>
                  <a:cubicBezTo>
                    <a:pt x="441" y="329"/>
                    <a:pt x="465" y="272"/>
                    <a:pt x="400" y="273"/>
                  </a:cubicBezTo>
                  <a:cubicBezTo>
                    <a:pt x="400" y="273"/>
                    <a:pt x="447" y="146"/>
                    <a:pt x="320" y="179"/>
                  </a:cubicBezTo>
                  <a:cubicBezTo>
                    <a:pt x="320" y="179"/>
                    <a:pt x="359" y="104"/>
                    <a:pt x="282" y="114"/>
                  </a:cubicBezTo>
                  <a:cubicBezTo>
                    <a:pt x="282" y="114"/>
                    <a:pt x="228" y="0"/>
                    <a:pt x="175" y="122"/>
                  </a:cubicBezTo>
                  <a:cubicBezTo>
                    <a:pt x="175" y="122"/>
                    <a:pt x="95" y="84"/>
                    <a:pt x="112" y="173"/>
                  </a:cubicBezTo>
                  <a:cubicBezTo>
                    <a:pt x="112" y="173"/>
                    <a:pt x="16" y="191"/>
                    <a:pt x="72" y="272"/>
                  </a:cubicBezTo>
                  <a:cubicBezTo>
                    <a:pt x="72" y="272"/>
                    <a:pt x="0" y="378"/>
                    <a:pt x="112" y="354"/>
                  </a:cubicBezTo>
                  <a:cubicBezTo>
                    <a:pt x="112" y="354"/>
                    <a:pt x="193" y="433"/>
                    <a:pt x="196" y="293"/>
                  </a:cubicBezTo>
                  <a:cubicBezTo>
                    <a:pt x="196" y="293"/>
                    <a:pt x="247" y="396"/>
                    <a:pt x="288" y="293"/>
                  </a:cubicBezTo>
                  <a:cubicBezTo>
                    <a:pt x="288" y="293"/>
                    <a:pt x="291" y="364"/>
                    <a:pt x="353" y="327"/>
                  </a:cubicBezTo>
                  <a:cubicBezTo>
                    <a:pt x="354" y="326"/>
                    <a:pt x="355" y="325"/>
                    <a:pt x="357" y="325"/>
                  </a:cubicBezTo>
                  <a:cubicBezTo>
                    <a:pt x="422" y="283"/>
                    <a:pt x="355" y="325"/>
                    <a:pt x="355" y="325"/>
                  </a:cubicBezTo>
                  <a:cubicBezTo>
                    <a:pt x="355" y="325"/>
                    <a:pt x="342" y="471"/>
                    <a:pt x="442" y="402"/>
                  </a:cubicBezTo>
                  <a:cubicBezTo>
                    <a:pt x="442" y="402"/>
                    <a:pt x="480" y="486"/>
                    <a:pt x="547" y="421"/>
                  </a:cubicBezTo>
                  <a:cubicBezTo>
                    <a:pt x="547" y="421"/>
                    <a:pt x="575" y="362"/>
                    <a:pt x="525" y="355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8" name="Group 11"/>
          <p:cNvGrpSpPr/>
          <p:nvPr/>
        </p:nvGrpSpPr>
        <p:grpSpPr>
          <a:xfrm>
            <a:off x="6250271" y="3740133"/>
            <a:ext cx="299505" cy="728524"/>
            <a:chOff x="6086777" y="3703638"/>
            <a:chExt cx="234950" cy="571500"/>
          </a:xfrm>
        </p:grpSpPr>
        <p:sp>
          <p:nvSpPr>
            <p:cNvPr id="129" name="Freeform 354"/>
            <p:cNvSpPr>
              <a:spLocks noEditPoints="1"/>
            </p:cNvSpPr>
            <p:nvPr/>
          </p:nvSpPr>
          <p:spPr bwMode="auto">
            <a:xfrm>
              <a:off x="6091539" y="3703638"/>
              <a:ext cx="230188" cy="365125"/>
            </a:xfrm>
            <a:custGeom>
              <a:avLst/>
              <a:gdLst>
                <a:gd name="T0" fmla="*/ 41 w 48"/>
                <a:gd name="T1" fmla="*/ 9 h 76"/>
                <a:gd name="T2" fmla="*/ 29 w 48"/>
                <a:gd name="T3" fmla="*/ 3 h 76"/>
                <a:gd name="T4" fmla="*/ 29 w 48"/>
                <a:gd name="T5" fmla="*/ 3 h 76"/>
                <a:gd name="T6" fmla="*/ 14 w 48"/>
                <a:gd name="T7" fmla="*/ 4 h 76"/>
                <a:gd name="T8" fmla="*/ 11 w 48"/>
                <a:gd name="T9" fmla="*/ 14 h 76"/>
                <a:gd name="T10" fmla="*/ 4 w 48"/>
                <a:gd name="T11" fmla="*/ 58 h 76"/>
                <a:gd name="T12" fmla="*/ 0 w 48"/>
                <a:gd name="T13" fmla="*/ 76 h 76"/>
                <a:gd name="T14" fmla="*/ 6 w 48"/>
                <a:gd name="T15" fmla="*/ 68 h 76"/>
                <a:gd name="T16" fmla="*/ 9 w 48"/>
                <a:gd name="T17" fmla="*/ 61 h 76"/>
                <a:gd name="T18" fmla="*/ 11 w 48"/>
                <a:gd name="T19" fmla="*/ 53 h 76"/>
                <a:gd name="T20" fmla="*/ 13 w 48"/>
                <a:gd name="T21" fmla="*/ 42 h 76"/>
                <a:gd name="T22" fmla="*/ 14 w 48"/>
                <a:gd name="T23" fmla="*/ 31 h 76"/>
                <a:gd name="T24" fmla="*/ 15 w 48"/>
                <a:gd name="T25" fmla="*/ 21 h 76"/>
                <a:gd name="T26" fmla="*/ 16 w 48"/>
                <a:gd name="T27" fmla="*/ 16 h 76"/>
                <a:gd name="T28" fmla="*/ 18 w 48"/>
                <a:gd name="T29" fmla="*/ 7 h 76"/>
                <a:gd name="T30" fmla="*/ 25 w 48"/>
                <a:gd name="T31" fmla="*/ 7 h 76"/>
                <a:gd name="T32" fmla="*/ 30 w 48"/>
                <a:gd name="T33" fmla="*/ 20 h 76"/>
                <a:gd name="T34" fmla="*/ 41 w 48"/>
                <a:gd name="T35" fmla="*/ 33 h 76"/>
                <a:gd name="T36" fmla="*/ 41 w 48"/>
                <a:gd name="T37" fmla="*/ 9 h 76"/>
                <a:gd name="T38" fmla="*/ 41 w 48"/>
                <a:gd name="T39" fmla="*/ 26 h 76"/>
                <a:gd name="T40" fmla="*/ 39 w 48"/>
                <a:gd name="T41" fmla="*/ 20 h 76"/>
                <a:gd name="T42" fmla="*/ 37 w 48"/>
                <a:gd name="T43" fmla="*/ 14 h 76"/>
                <a:gd name="T44" fmla="*/ 33 w 48"/>
                <a:gd name="T45" fmla="*/ 8 h 76"/>
                <a:gd name="T46" fmla="*/ 27 w 48"/>
                <a:gd name="T47" fmla="*/ 5 h 76"/>
                <a:gd name="T48" fmla="*/ 27 w 48"/>
                <a:gd name="T49" fmla="*/ 5 h 76"/>
                <a:gd name="T50" fmla="*/ 27 w 48"/>
                <a:gd name="T51" fmla="*/ 5 h 76"/>
                <a:gd name="T52" fmla="*/ 34 w 48"/>
                <a:gd name="T53" fmla="*/ 8 h 76"/>
                <a:gd name="T54" fmla="*/ 38 w 48"/>
                <a:gd name="T55" fmla="*/ 13 h 76"/>
                <a:gd name="T56" fmla="*/ 40 w 48"/>
                <a:gd name="T57" fmla="*/ 20 h 76"/>
                <a:gd name="T58" fmla="*/ 41 w 48"/>
                <a:gd name="T59" fmla="*/ 2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8" h="76">
                  <a:moveTo>
                    <a:pt x="41" y="9"/>
                  </a:moveTo>
                  <a:cubicBezTo>
                    <a:pt x="41" y="9"/>
                    <a:pt x="38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8" y="3"/>
                    <a:pt x="18" y="0"/>
                    <a:pt x="14" y="4"/>
                  </a:cubicBezTo>
                  <a:cubicBezTo>
                    <a:pt x="12" y="6"/>
                    <a:pt x="11" y="9"/>
                    <a:pt x="11" y="14"/>
                  </a:cubicBezTo>
                  <a:cubicBezTo>
                    <a:pt x="10" y="26"/>
                    <a:pt x="7" y="51"/>
                    <a:pt x="4" y="58"/>
                  </a:cubicBezTo>
                  <a:cubicBezTo>
                    <a:pt x="2" y="64"/>
                    <a:pt x="1" y="71"/>
                    <a:pt x="0" y="76"/>
                  </a:cubicBezTo>
                  <a:cubicBezTo>
                    <a:pt x="2" y="70"/>
                    <a:pt x="6" y="68"/>
                    <a:pt x="6" y="68"/>
                  </a:cubicBezTo>
                  <a:cubicBezTo>
                    <a:pt x="7" y="66"/>
                    <a:pt x="7" y="64"/>
                    <a:pt x="9" y="61"/>
                  </a:cubicBezTo>
                  <a:cubicBezTo>
                    <a:pt x="10" y="58"/>
                    <a:pt x="10" y="55"/>
                    <a:pt x="11" y="53"/>
                  </a:cubicBezTo>
                  <a:cubicBezTo>
                    <a:pt x="12" y="49"/>
                    <a:pt x="12" y="46"/>
                    <a:pt x="13" y="42"/>
                  </a:cubicBezTo>
                  <a:cubicBezTo>
                    <a:pt x="13" y="39"/>
                    <a:pt x="14" y="35"/>
                    <a:pt x="14" y="31"/>
                  </a:cubicBezTo>
                  <a:cubicBezTo>
                    <a:pt x="15" y="28"/>
                    <a:pt x="15" y="25"/>
                    <a:pt x="15" y="21"/>
                  </a:cubicBezTo>
                  <a:cubicBezTo>
                    <a:pt x="15" y="20"/>
                    <a:pt x="16" y="18"/>
                    <a:pt x="16" y="16"/>
                  </a:cubicBezTo>
                  <a:cubicBezTo>
                    <a:pt x="16" y="13"/>
                    <a:pt x="15" y="10"/>
                    <a:pt x="18" y="7"/>
                  </a:cubicBezTo>
                  <a:cubicBezTo>
                    <a:pt x="19" y="5"/>
                    <a:pt x="24" y="7"/>
                    <a:pt x="25" y="7"/>
                  </a:cubicBezTo>
                  <a:cubicBezTo>
                    <a:pt x="25" y="11"/>
                    <a:pt x="24" y="17"/>
                    <a:pt x="30" y="20"/>
                  </a:cubicBezTo>
                  <a:cubicBezTo>
                    <a:pt x="30" y="20"/>
                    <a:pt x="40" y="27"/>
                    <a:pt x="41" y="33"/>
                  </a:cubicBezTo>
                  <a:cubicBezTo>
                    <a:pt x="41" y="33"/>
                    <a:pt x="48" y="21"/>
                    <a:pt x="41" y="9"/>
                  </a:cubicBezTo>
                  <a:close/>
                  <a:moveTo>
                    <a:pt x="41" y="26"/>
                  </a:moveTo>
                  <a:cubicBezTo>
                    <a:pt x="40" y="24"/>
                    <a:pt x="40" y="22"/>
                    <a:pt x="39" y="20"/>
                  </a:cubicBezTo>
                  <a:cubicBezTo>
                    <a:pt x="39" y="18"/>
                    <a:pt x="38" y="15"/>
                    <a:pt x="37" y="14"/>
                  </a:cubicBezTo>
                  <a:cubicBezTo>
                    <a:pt x="36" y="12"/>
                    <a:pt x="35" y="10"/>
                    <a:pt x="33" y="8"/>
                  </a:cubicBezTo>
                  <a:cubicBezTo>
                    <a:pt x="31" y="7"/>
                    <a:pt x="29" y="6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2" y="6"/>
                    <a:pt x="34" y="8"/>
                  </a:cubicBezTo>
                  <a:cubicBezTo>
                    <a:pt x="35" y="9"/>
                    <a:pt x="37" y="11"/>
                    <a:pt x="38" y="13"/>
                  </a:cubicBezTo>
                  <a:cubicBezTo>
                    <a:pt x="39" y="15"/>
                    <a:pt x="40" y="17"/>
                    <a:pt x="40" y="20"/>
                  </a:cubicBezTo>
                  <a:cubicBezTo>
                    <a:pt x="41" y="22"/>
                    <a:pt x="41" y="24"/>
                    <a:pt x="41" y="2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355"/>
            <p:cNvSpPr>
              <a:spLocks noEditPoints="1"/>
            </p:cNvSpPr>
            <p:nvPr/>
          </p:nvSpPr>
          <p:spPr bwMode="auto">
            <a:xfrm>
              <a:off x="6086777" y="4002088"/>
              <a:ext cx="215900" cy="273050"/>
            </a:xfrm>
            <a:custGeom>
              <a:avLst/>
              <a:gdLst>
                <a:gd name="T0" fmla="*/ 38 w 45"/>
                <a:gd name="T1" fmla="*/ 20 h 57"/>
                <a:gd name="T2" fmla="*/ 10 w 45"/>
                <a:gd name="T3" fmla="*/ 4 h 57"/>
                <a:gd name="T4" fmla="*/ 7 w 45"/>
                <a:gd name="T5" fmla="*/ 6 h 57"/>
                <a:gd name="T6" fmla="*/ 1 w 45"/>
                <a:gd name="T7" fmla="*/ 14 h 57"/>
                <a:gd name="T8" fmla="*/ 1 w 45"/>
                <a:gd name="T9" fmla="*/ 18 h 57"/>
                <a:gd name="T10" fmla="*/ 1 w 45"/>
                <a:gd name="T11" fmla="*/ 18 h 57"/>
                <a:gd name="T12" fmla="*/ 1 w 45"/>
                <a:gd name="T13" fmla="*/ 18 h 57"/>
                <a:gd name="T14" fmla="*/ 1 w 45"/>
                <a:gd name="T15" fmla="*/ 18 h 57"/>
                <a:gd name="T16" fmla="*/ 1 w 45"/>
                <a:gd name="T17" fmla="*/ 19 h 57"/>
                <a:gd name="T18" fmla="*/ 1 w 45"/>
                <a:gd name="T19" fmla="*/ 19 h 57"/>
                <a:gd name="T20" fmla="*/ 1 w 45"/>
                <a:gd name="T21" fmla="*/ 19 h 57"/>
                <a:gd name="T22" fmla="*/ 1 w 45"/>
                <a:gd name="T23" fmla="*/ 19 h 57"/>
                <a:gd name="T24" fmla="*/ 1 w 45"/>
                <a:gd name="T25" fmla="*/ 19 h 57"/>
                <a:gd name="T26" fmla="*/ 1 w 45"/>
                <a:gd name="T27" fmla="*/ 19 h 57"/>
                <a:gd name="T28" fmla="*/ 5 w 45"/>
                <a:gd name="T29" fmla="*/ 36 h 57"/>
                <a:gd name="T30" fmla="*/ 33 w 45"/>
                <a:gd name="T31" fmla="*/ 52 h 57"/>
                <a:gd name="T32" fmla="*/ 38 w 45"/>
                <a:gd name="T33" fmla="*/ 20 h 57"/>
                <a:gd name="T34" fmla="*/ 34 w 45"/>
                <a:gd name="T35" fmla="*/ 47 h 57"/>
                <a:gd name="T36" fmla="*/ 9 w 45"/>
                <a:gd name="T37" fmla="*/ 7 h 57"/>
                <a:gd name="T38" fmla="*/ 34 w 45"/>
                <a:gd name="T39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" h="57">
                  <a:moveTo>
                    <a:pt x="38" y="20"/>
                  </a:moveTo>
                  <a:cubicBezTo>
                    <a:pt x="32" y="7"/>
                    <a:pt x="19" y="0"/>
                    <a:pt x="10" y="4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7" y="6"/>
                    <a:pt x="3" y="8"/>
                    <a:pt x="1" y="14"/>
                  </a:cubicBezTo>
                  <a:cubicBezTo>
                    <a:pt x="1" y="15"/>
                    <a:pt x="1" y="17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24"/>
                    <a:pt x="2" y="31"/>
                    <a:pt x="5" y="36"/>
                  </a:cubicBezTo>
                  <a:cubicBezTo>
                    <a:pt x="11" y="50"/>
                    <a:pt x="24" y="57"/>
                    <a:pt x="33" y="52"/>
                  </a:cubicBezTo>
                  <a:cubicBezTo>
                    <a:pt x="42" y="47"/>
                    <a:pt x="45" y="33"/>
                    <a:pt x="38" y="20"/>
                  </a:cubicBezTo>
                  <a:close/>
                  <a:moveTo>
                    <a:pt x="34" y="47"/>
                  </a:moveTo>
                  <a:cubicBezTo>
                    <a:pt x="34" y="47"/>
                    <a:pt x="33" y="16"/>
                    <a:pt x="9" y="7"/>
                  </a:cubicBezTo>
                  <a:cubicBezTo>
                    <a:pt x="9" y="7"/>
                    <a:pt x="41" y="7"/>
                    <a:pt x="34" y="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1" name="Group 23"/>
          <p:cNvGrpSpPr/>
          <p:nvPr/>
        </p:nvGrpSpPr>
        <p:grpSpPr>
          <a:xfrm>
            <a:off x="8073673" y="3048038"/>
            <a:ext cx="1135282" cy="1335624"/>
            <a:chOff x="7080552" y="3160713"/>
            <a:chExt cx="890588" cy="1047749"/>
          </a:xfrm>
        </p:grpSpPr>
        <p:sp>
          <p:nvSpPr>
            <p:cNvPr id="132" name="Freeform 371"/>
            <p:cNvSpPr>
              <a:spLocks/>
            </p:cNvSpPr>
            <p:nvPr/>
          </p:nvSpPr>
          <p:spPr bwMode="auto">
            <a:xfrm>
              <a:off x="7444089" y="3708400"/>
              <a:ext cx="163513" cy="500062"/>
            </a:xfrm>
            <a:custGeom>
              <a:avLst/>
              <a:gdLst>
                <a:gd name="T0" fmla="*/ 28 w 34"/>
                <a:gd name="T1" fmla="*/ 104 h 104"/>
                <a:gd name="T2" fmla="*/ 15 w 34"/>
                <a:gd name="T3" fmla="*/ 103 h 104"/>
                <a:gd name="T4" fmla="*/ 9 w 34"/>
                <a:gd name="T5" fmla="*/ 44 h 104"/>
                <a:gd name="T6" fmla="*/ 16 w 34"/>
                <a:gd name="T7" fmla="*/ 0 h 104"/>
                <a:gd name="T8" fmla="*/ 26 w 34"/>
                <a:gd name="T9" fmla="*/ 9 h 104"/>
                <a:gd name="T10" fmla="*/ 21 w 34"/>
                <a:gd name="T11" fmla="*/ 39 h 104"/>
                <a:gd name="T12" fmla="*/ 28 w 34"/>
                <a:gd name="T13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04">
                  <a:moveTo>
                    <a:pt x="28" y="104"/>
                  </a:moveTo>
                  <a:cubicBezTo>
                    <a:pt x="15" y="103"/>
                    <a:pt x="15" y="103"/>
                    <a:pt x="15" y="103"/>
                  </a:cubicBezTo>
                  <a:cubicBezTo>
                    <a:pt x="20" y="88"/>
                    <a:pt x="18" y="67"/>
                    <a:pt x="9" y="44"/>
                  </a:cubicBezTo>
                  <a:cubicBezTo>
                    <a:pt x="0" y="19"/>
                    <a:pt x="15" y="1"/>
                    <a:pt x="16" y="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5" y="9"/>
                    <a:pt x="15" y="22"/>
                    <a:pt x="21" y="39"/>
                  </a:cubicBezTo>
                  <a:cubicBezTo>
                    <a:pt x="31" y="66"/>
                    <a:pt x="34" y="85"/>
                    <a:pt x="28" y="10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372"/>
            <p:cNvSpPr>
              <a:spLocks/>
            </p:cNvSpPr>
            <p:nvPr/>
          </p:nvSpPr>
          <p:spPr bwMode="auto">
            <a:xfrm>
              <a:off x="7085314" y="3160713"/>
              <a:ext cx="584200" cy="576262"/>
            </a:xfrm>
            <a:custGeom>
              <a:avLst/>
              <a:gdLst>
                <a:gd name="T0" fmla="*/ 94 w 122"/>
                <a:gd name="T1" fmla="*/ 120 h 120"/>
                <a:gd name="T2" fmla="*/ 0 w 122"/>
                <a:gd name="T3" fmla="*/ 0 h 120"/>
                <a:gd name="T4" fmla="*/ 94 w 122"/>
                <a:gd name="T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" h="120">
                  <a:moveTo>
                    <a:pt x="94" y="120"/>
                  </a:moveTo>
                  <a:cubicBezTo>
                    <a:pt x="94" y="120"/>
                    <a:pt x="40" y="18"/>
                    <a:pt x="0" y="0"/>
                  </a:cubicBezTo>
                  <a:cubicBezTo>
                    <a:pt x="6" y="1"/>
                    <a:pt x="122" y="29"/>
                    <a:pt x="94" y="12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373"/>
            <p:cNvSpPr>
              <a:spLocks/>
            </p:cNvSpPr>
            <p:nvPr/>
          </p:nvSpPr>
          <p:spPr bwMode="auto">
            <a:xfrm>
              <a:off x="7080552" y="3160713"/>
              <a:ext cx="455613" cy="696912"/>
            </a:xfrm>
            <a:custGeom>
              <a:avLst/>
              <a:gdLst>
                <a:gd name="T0" fmla="*/ 95 w 95"/>
                <a:gd name="T1" fmla="*/ 120 h 145"/>
                <a:gd name="T2" fmla="*/ 0 w 95"/>
                <a:gd name="T3" fmla="*/ 0 h 145"/>
                <a:gd name="T4" fmla="*/ 1 w 95"/>
                <a:gd name="T5" fmla="*/ 0 h 145"/>
                <a:gd name="T6" fmla="*/ 95 w 95"/>
                <a:gd name="T7" fmla="*/ 12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145">
                  <a:moveTo>
                    <a:pt x="95" y="120"/>
                  </a:moveTo>
                  <a:cubicBezTo>
                    <a:pt x="95" y="120"/>
                    <a:pt x="0" y="145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41" y="18"/>
                    <a:pt x="95" y="120"/>
                    <a:pt x="95" y="120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374"/>
            <p:cNvSpPr>
              <a:spLocks/>
            </p:cNvSpPr>
            <p:nvPr/>
          </p:nvSpPr>
          <p:spPr bwMode="auto">
            <a:xfrm>
              <a:off x="7458377" y="3284538"/>
              <a:ext cx="512763" cy="476250"/>
            </a:xfrm>
            <a:custGeom>
              <a:avLst/>
              <a:gdLst>
                <a:gd name="T0" fmla="*/ 107 w 107"/>
                <a:gd name="T1" fmla="*/ 4 h 99"/>
                <a:gd name="T2" fmla="*/ 16 w 107"/>
                <a:gd name="T3" fmla="*/ 99 h 99"/>
                <a:gd name="T4" fmla="*/ 107 w 107"/>
                <a:gd name="T5" fmla="*/ 0 h 99"/>
                <a:gd name="T6" fmla="*/ 107 w 107"/>
                <a:gd name="T7" fmla="*/ 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99">
                  <a:moveTo>
                    <a:pt x="107" y="4"/>
                  </a:moveTo>
                  <a:cubicBezTo>
                    <a:pt x="68" y="13"/>
                    <a:pt x="16" y="99"/>
                    <a:pt x="16" y="99"/>
                  </a:cubicBezTo>
                  <a:cubicBezTo>
                    <a:pt x="16" y="99"/>
                    <a:pt x="0" y="0"/>
                    <a:pt x="107" y="0"/>
                  </a:cubicBezTo>
                  <a:cubicBezTo>
                    <a:pt x="107" y="0"/>
                    <a:pt x="107" y="1"/>
                    <a:pt x="107" y="4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375"/>
            <p:cNvSpPr>
              <a:spLocks/>
            </p:cNvSpPr>
            <p:nvPr/>
          </p:nvSpPr>
          <p:spPr bwMode="auto">
            <a:xfrm>
              <a:off x="7536164" y="3303588"/>
              <a:ext cx="434975" cy="457200"/>
            </a:xfrm>
            <a:custGeom>
              <a:avLst/>
              <a:gdLst>
                <a:gd name="T0" fmla="*/ 91 w 91"/>
                <a:gd name="T1" fmla="*/ 0 h 95"/>
                <a:gd name="T2" fmla="*/ 0 w 91"/>
                <a:gd name="T3" fmla="*/ 95 h 95"/>
                <a:gd name="T4" fmla="*/ 91 w 91"/>
                <a:gd name="T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" h="95">
                  <a:moveTo>
                    <a:pt x="91" y="0"/>
                  </a:moveTo>
                  <a:cubicBezTo>
                    <a:pt x="91" y="17"/>
                    <a:pt x="85" y="79"/>
                    <a:pt x="0" y="95"/>
                  </a:cubicBezTo>
                  <a:cubicBezTo>
                    <a:pt x="0" y="95"/>
                    <a:pt x="52" y="9"/>
                    <a:pt x="9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7" name="Group 35"/>
          <p:cNvGrpSpPr/>
          <p:nvPr/>
        </p:nvGrpSpPr>
        <p:grpSpPr>
          <a:xfrm>
            <a:off x="1853679" y="3806913"/>
            <a:ext cx="360214" cy="477587"/>
            <a:chOff x="3349927" y="3756025"/>
            <a:chExt cx="282575" cy="374650"/>
          </a:xfrm>
          <a:solidFill>
            <a:schemeClr val="accent1"/>
          </a:solidFill>
        </p:grpSpPr>
        <p:sp>
          <p:nvSpPr>
            <p:cNvPr id="138" name="Freeform 387"/>
            <p:cNvSpPr>
              <a:spLocks/>
            </p:cNvSpPr>
            <p:nvPr/>
          </p:nvSpPr>
          <p:spPr bwMode="auto">
            <a:xfrm>
              <a:off x="3349927" y="3971925"/>
              <a:ext cx="66675" cy="82550"/>
            </a:xfrm>
            <a:custGeom>
              <a:avLst/>
              <a:gdLst>
                <a:gd name="T0" fmla="*/ 9 w 14"/>
                <a:gd name="T1" fmla="*/ 16 h 17"/>
                <a:gd name="T2" fmla="*/ 0 w 14"/>
                <a:gd name="T3" fmla="*/ 3 h 17"/>
                <a:gd name="T4" fmla="*/ 1 w 14"/>
                <a:gd name="T5" fmla="*/ 0 h 17"/>
                <a:gd name="T6" fmla="*/ 3 w 14"/>
                <a:gd name="T7" fmla="*/ 1 h 17"/>
                <a:gd name="T8" fmla="*/ 9 w 14"/>
                <a:gd name="T9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9" y="16"/>
                  </a:moveTo>
                  <a:cubicBezTo>
                    <a:pt x="1" y="17"/>
                    <a:pt x="0" y="4"/>
                    <a:pt x="0" y="3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4" y="2"/>
                    <a:pt x="14" y="10"/>
                    <a:pt x="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388"/>
            <p:cNvSpPr>
              <a:spLocks/>
            </p:cNvSpPr>
            <p:nvPr/>
          </p:nvSpPr>
          <p:spPr bwMode="auto">
            <a:xfrm>
              <a:off x="3483277" y="3938588"/>
              <a:ext cx="73025" cy="77787"/>
            </a:xfrm>
            <a:custGeom>
              <a:avLst/>
              <a:gdLst>
                <a:gd name="T0" fmla="*/ 4 w 15"/>
                <a:gd name="T1" fmla="*/ 15 h 16"/>
                <a:gd name="T2" fmla="*/ 12 w 15"/>
                <a:gd name="T3" fmla="*/ 0 h 16"/>
                <a:gd name="T4" fmla="*/ 14 w 15"/>
                <a:gd name="T5" fmla="*/ 0 h 16"/>
                <a:gd name="T6" fmla="*/ 15 w 15"/>
                <a:gd name="T7" fmla="*/ 2 h 16"/>
                <a:gd name="T8" fmla="*/ 4 w 15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4" y="15"/>
                  </a:moveTo>
                  <a:cubicBezTo>
                    <a:pt x="0" y="8"/>
                    <a:pt x="10" y="1"/>
                    <a:pt x="12" y="0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4" y="4"/>
                    <a:pt x="12" y="16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389"/>
            <p:cNvSpPr>
              <a:spLocks/>
            </p:cNvSpPr>
            <p:nvPr/>
          </p:nvSpPr>
          <p:spPr bwMode="auto">
            <a:xfrm>
              <a:off x="3388027" y="3843338"/>
              <a:ext cx="66675" cy="80962"/>
            </a:xfrm>
            <a:custGeom>
              <a:avLst/>
              <a:gdLst>
                <a:gd name="T0" fmla="*/ 7 w 14"/>
                <a:gd name="T1" fmla="*/ 17 h 17"/>
                <a:gd name="T2" fmla="*/ 8 w 14"/>
                <a:gd name="T3" fmla="*/ 1 h 17"/>
                <a:gd name="T4" fmla="*/ 10 w 14"/>
                <a:gd name="T5" fmla="*/ 0 h 17"/>
                <a:gd name="T6" fmla="*/ 11 w 14"/>
                <a:gd name="T7" fmla="*/ 2 h 17"/>
                <a:gd name="T8" fmla="*/ 7 w 14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7" y="17"/>
                  </a:moveTo>
                  <a:cubicBezTo>
                    <a:pt x="0" y="13"/>
                    <a:pt x="7" y="2"/>
                    <a:pt x="8" y="1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2" y="3"/>
                    <a:pt x="14" y="16"/>
                    <a:pt x="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390"/>
            <p:cNvSpPr>
              <a:spLocks/>
            </p:cNvSpPr>
            <p:nvPr/>
          </p:nvSpPr>
          <p:spPr bwMode="auto">
            <a:xfrm>
              <a:off x="3468989" y="3756025"/>
              <a:ext cx="68263" cy="82550"/>
            </a:xfrm>
            <a:custGeom>
              <a:avLst/>
              <a:gdLst>
                <a:gd name="T0" fmla="*/ 9 w 14"/>
                <a:gd name="T1" fmla="*/ 16 h 17"/>
                <a:gd name="T2" fmla="*/ 0 w 14"/>
                <a:gd name="T3" fmla="*/ 2 h 17"/>
                <a:gd name="T4" fmla="*/ 1 w 14"/>
                <a:gd name="T5" fmla="*/ 0 h 17"/>
                <a:gd name="T6" fmla="*/ 3 w 14"/>
                <a:gd name="T7" fmla="*/ 1 h 17"/>
                <a:gd name="T8" fmla="*/ 9 w 14"/>
                <a:gd name="T9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9" y="16"/>
                  </a:moveTo>
                  <a:cubicBezTo>
                    <a:pt x="1" y="17"/>
                    <a:pt x="0" y="4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5" y="2"/>
                    <a:pt x="14" y="10"/>
                    <a:pt x="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391"/>
            <p:cNvSpPr>
              <a:spLocks/>
            </p:cNvSpPr>
            <p:nvPr/>
          </p:nvSpPr>
          <p:spPr bwMode="auto">
            <a:xfrm>
              <a:off x="3565827" y="4049713"/>
              <a:ext cx="66675" cy="80962"/>
            </a:xfrm>
            <a:custGeom>
              <a:avLst/>
              <a:gdLst>
                <a:gd name="T0" fmla="*/ 9 w 14"/>
                <a:gd name="T1" fmla="*/ 16 h 17"/>
                <a:gd name="T2" fmla="*/ 0 w 14"/>
                <a:gd name="T3" fmla="*/ 2 h 17"/>
                <a:gd name="T4" fmla="*/ 1 w 14"/>
                <a:gd name="T5" fmla="*/ 0 h 17"/>
                <a:gd name="T6" fmla="*/ 3 w 14"/>
                <a:gd name="T7" fmla="*/ 1 h 17"/>
                <a:gd name="T8" fmla="*/ 9 w 14"/>
                <a:gd name="T9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9" y="16"/>
                  </a:moveTo>
                  <a:cubicBezTo>
                    <a:pt x="1" y="17"/>
                    <a:pt x="0" y="4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5" y="2"/>
                    <a:pt x="14" y="10"/>
                    <a:pt x="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3" name="Group 19"/>
          <p:cNvGrpSpPr/>
          <p:nvPr/>
        </p:nvGrpSpPr>
        <p:grpSpPr>
          <a:xfrm>
            <a:off x="353" y="4238223"/>
            <a:ext cx="12858044" cy="2978502"/>
            <a:chOff x="0" y="4033782"/>
            <a:chExt cx="12192000" cy="2824216"/>
          </a:xfrm>
          <a:solidFill>
            <a:srgbClr val="003366"/>
          </a:solidFill>
        </p:grpSpPr>
        <p:sp>
          <p:nvSpPr>
            <p:cNvPr id="144" name="Freeform 356"/>
            <p:cNvSpPr>
              <a:spLocks/>
            </p:cNvSpPr>
            <p:nvPr/>
          </p:nvSpPr>
          <p:spPr bwMode="auto">
            <a:xfrm>
              <a:off x="1634517" y="4033782"/>
              <a:ext cx="544953" cy="320447"/>
            </a:xfrm>
            <a:custGeom>
              <a:avLst/>
              <a:gdLst>
                <a:gd name="T0" fmla="*/ 74 w 94"/>
                <a:gd name="T1" fmla="*/ 18 h 55"/>
                <a:gd name="T2" fmla="*/ 68 w 94"/>
                <a:gd name="T3" fmla="*/ 19 h 55"/>
                <a:gd name="T4" fmla="*/ 70 w 94"/>
                <a:gd name="T5" fmla="*/ 13 h 55"/>
                <a:gd name="T6" fmla="*/ 49 w 94"/>
                <a:gd name="T7" fmla="*/ 0 h 55"/>
                <a:gd name="T8" fmla="*/ 27 w 94"/>
                <a:gd name="T9" fmla="*/ 13 h 55"/>
                <a:gd name="T10" fmla="*/ 27 w 94"/>
                <a:gd name="T11" fmla="*/ 16 h 55"/>
                <a:gd name="T12" fmla="*/ 23 w 94"/>
                <a:gd name="T13" fmla="*/ 16 h 55"/>
                <a:gd name="T14" fmla="*/ 0 w 94"/>
                <a:gd name="T15" fmla="*/ 35 h 55"/>
                <a:gd name="T16" fmla="*/ 23 w 94"/>
                <a:gd name="T17" fmla="*/ 55 h 55"/>
                <a:gd name="T18" fmla="*/ 37 w 94"/>
                <a:gd name="T19" fmla="*/ 51 h 55"/>
                <a:gd name="T20" fmla="*/ 47 w 94"/>
                <a:gd name="T21" fmla="*/ 53 h 55"/>
                <a:gd name="T22" fmla="*/ 61 w 94"/>
                <a:gd name="T23" fmla="*/ 49 h 55"/>
                <a:gd name="T24" fmla="*/ 74 w 94"/>
                <a:gd name="T25" fmla="*/ 54 h 55"/>
                <a:gd name="T26" fmla="*/ 94 w 94"/>
                <a:gd name="T27" fmla="*/ 36 h 55"/>
                <a:gd name="T28" fmla="*/ 74 w 94"/>
                <a:gd name="T29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5">
                  <a:moveTo>
                    <a:pt x="74" y="18"/>
                  </a:moveTo>
                  <a:cubicBezTo>
                    <a:pt x="72" y="18"/>
                    <a:pt x="70" y="18"/>
                    <a:pt x="68" y="19"/>
                  </a:cubicBezTo>
                  <a:cubicBezTo>
                    <a:pt x="70" y="17"/>
                    <a:pt x="70" y="15"/>
                    <a:pt x="70" y="13"/>
                  </a:cubicBezTo>
                  <a:cubicBezTo>
                    <a:pt x="70" y="6"/>
                    <a:pt x="61" y="0"/>
                    <a:pt x="49" y="0"/>
                  </a:cubicBezTo>
                  <a:cubicBezTo>
                    <a:pt x="37" y="0"/>
                    <a:pt x="27" y="6"/>
                    <a:pt x="27" y="13"/>
                  </a:cubicBezTo>
                  <a:cubicBezTo>
                    <a:pt x="27" y="14"/>
                    <a:pt x="27" y="15"/>
                    <a:pt x="27" y="16"/>
                  </a:cubicBezTo>
                  <a:cubicBezTo>
                    <a:pt x="26" y="16"/>
                    <a:pt x="24" y="16"/>
                    <a:pt x="23" y="16"/>
                  </a:cubicBezTo>
                  <a:cubicBezTo>
                    <a:pt x="10" y="16"/>
                    <a:pt x="0" y="24"/>
                    <a:pt x="0" y="35"/>
                  </a:cubicBezTo>
                  <a:cubicBezTo>
                    <a:pt x="0" y="46"/>
                    <a:pt x="10" y="55"/>
                    <a:pt x="23" y="55"/>
                  </a:cubicBezTo>
                  <a:cubicBezTo>
                    <a:pt x="28" y="55"/>
                    <a:pt x="33" y="54"/>
                    <a:pt x="37" y="51"/>
                  </a:cubicBezTo>
                  <a:cubicBezTo>
                    <a:pt x="40" y="52"/>
                    <a:pt x="43" y="53"/>
                    <a:pt x="47" y="53"/>
                  </a:cubicBezTo>
                  <a:cubicBezTo>
                    <a:pt x="52" y="53"/>
                    <a:pt x="57" y="52"/>
                    <a:pt x="61" y="49"/>
                  </a:cubicBezTo>
                  <a:cubicBezTo>
                    <a:pt x="64" y="52"/>
                    <a:pt x="69" y="54"/>
                    <a:pt x="74" y="54"/>
                  </a:cubicBezTo>
                  <a:cubicBezTo>
                    <a:pt x="85" y="54"/>
                    <a:pt x="94" y="46"/>
                    <a:pt x="94" y="36"/>
                  </a:cubicBezTo>
                  <a:cubicBezTo>
                    <a:pt x="94" y="26"/>
                    <a:pt x="85" y="18"/>
                    <a:pt x="7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361"/>
            <p:cNvSpPr>
              <a:spLocks/>
            </p:cNvSpPr>
            <p:nvPr/>
          </p:nvSpPr>
          <p:spPr bwMode="auto">
            <a:xfrm>
              <a:off x="3768179" y="4033782"/>
              <a:ext cx="544953" cy="320447"/>
            </a:xfrm>
            <a:custGeom>
              <a:avLst/>
              <a:gdLst>
                <a:gd name="T0" fmla="*/ 74 w 94"/>
                <a:gd name="T1" fmla="*/ 18 h 55"/>
                <a:gd name="T2" fmla="*/ 68 w 94"/>
                <a:gd name="T3" fmla="*/ 19 h 55"/>
                <a:gd name="T4" fmla="*/ 70 w 94"/>
                <a:gd name="T5" fmla="*/ 13 h 55"/>
                <a:gd name="T6" fmla="*/ 48 w 94"/>
                <a:gd name="T7" fmla="*/ 0 h 55"/>
                <a:gd name="T8" fmla="*/ 26 w 94"/>
                <a:gd name="T9" fmla="*/ 13 h 55"/>
                <a:gd name="T10" fmla="*/ 27 w 94"/>
                <a:gd name="T11" fmla="*/ 16 h 55"/>
                <a:gd name="T12" fmla="*/ 22 w 94"/>
                <a:gd name="T13" fmla="*/ 16 h 55"/>
                <a:gd name="T14" fmla="*/ 0 w 94"/>
                <a:gd name="T15" fmla="*/ 35 h 55"/>
                <a:gd name="T16" fmla="*/ 22 w 94"/>
                <a:gd name="T17" fmla="*/ 55 h 55"/>
                <a:gd name="T18" fmla="*/ 36 w 94"/>
                <a:gd name="T19" fmla="*/ 51 h 55"/>
                <a:gd name="T20" fmla="*/ 47 w 94"/>
                <a:gd name="T21" fmla="*/ 53 h 55"/>
                <a:gd name="T22" fmla="*/ 60 w 94"/>
                <a:gd name="T23" fmla="*/ 49 h 55"/>
                <a:gd name="T24" fmla="*/ 74 w 94"/>
                <a:gd name="T25" fmla="*/ 54 h 55"/>
                <a:gd name="T26" fmla="*/ 94 w 94"/>
                <a:gd name="T27" fmla="*/ 36 h 55"/>
                <a:gd name="T28" fmla="*/ 74 w 94"/>
                <a:gd name="T29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5">
                  <a:moveTo>
                    <a:pt x="74" y="18"/>
                  </a:moveTo>
                  <a:cubicBezTo>
                    <a:pt x="72" y="18"/>
                    <a:pt x="70" y="18"/>
                    <a:pt x="68" y="19"/>
                  </a:cubicBezTo>
                  <a:cubicBezTo>
                    <a:pt x="69" y="17"/>
                    <a:pt x="70" y="15"/>
                    <a:pt x="70" y="13"/>
                  </a:cubicBezTo>
                  <a:cubicBezTo>
                    <a:pt x="70" y="6"/>
                    <a:pt x="60" y="0"/>
                    <a:pt x="48" y="0"/>
                  </a:cubicBezTo>
                  <a:cubicBezTo>
                    <a:pt x="36" y="0"/>
                    <a:pt x="26" y="6"/>
                    <a:pt x="26" y="13"/>
                  </a:cubicBezTo>
                  <a:cubicBezTo>
                    <a:pt x="26" y="14"/>
                    <a:pt x="27" y="15"/>
                    <a:pt x="27" y="16"/>
                  </a:cubicBezTo>
                  <a:cubicBezTo>
                    <a:pt x="25" y="16"/>
                    <a:pt x="24" y="16"/>
                    <a:pt x="22" y="16"/>
                  </a:cubicBezTo>
                  <a:cubicBezTo>
                    <a:pt x="10" y="16"/>
                    <a:pt x="0" y="24"/>
                    <a:pt x="0" y="35"/>
                  </a:cubicBezTo>
                  <a:cubicBezTo>
                    <a:pt x="0" y="46"/>
                    <a:pt x="10" y="55"/>
                    <a:pt x="22" y="55"/>
                  </a:cubicBezTo>
                  <a:cubicBezTo>
                    <a:pt x="28" y="55"/>
                    <a:pt x="32" y="54"/>
                    <a:pt x="36" y="51"/>
                  </a:cubicBezTo>
                  <a:cubicBezTo>
                    <a:pt x="39" y="52"/>
                    <a:pt x="43" y="53"/>
                    <a:pt x="47" y="53"/>
                  </a:cubicBezTo>
                  <a:cubicBezTo>
                    <a:pt x="52" y="53"/>
                    <a:pt x="57" y="52"/>
                    <a:pt x="60" y="49"/>
                  </a:cubicBezTo>
                  <a:cubicBezTo>
                    <a:pt x="64" y="52"/>
                    <a:pt x="68" y="54"/>
                    <a:pt x="74" y="54"/>
                  </a:cubicBezTo>
                  <a:cubicBezTo>
                    <a:pt x="85" y="54"/>
                    <a:pt x="94" y="46"/>
                    <a:pt x="94" y="36"/>
                  </a:cubicBezTo>
                  <a:cubicBezTo>
                    <a:pt x="94" y="26"/>
                    <a:pt x="85" y="18"/>
                    <a:pt x="7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366"/>
            <p:cNvSpPr>
              <a:spLocks/>
            </p:cNvSpPr>
            <p:nvPr/>
          </p:nvSpPr>
          <p:spPr bwMode="auto">
            <a:xfrm>
              <a:off x="5782260" y="4033782"/>
              <a:ext cx="544953" cy="320447"/>
            </a:xfrm>
            <a:custGeom>
              <a:avLst/>
              <a:gdLst>
                <a:gd name="T0" fmla="*/ 74 w 94"/>
                <a:gd name="T1" fmla="*/ 18 h 55"/>
                <a:gd name="T2" fmla="*/ 68 w 94"/>
                <a:gd name="T3" fmla="*/ 19 h 55"/>
                <a:gd name="T4" fmla="*/ 70 w 94"/>
                <a:gd name="T5" fmla="*/ 13 h 55"/>
                <a:gd name="T6" fmla="*/ 49 w 94"/>
                <a:gd name="T7" fmla="*/ 0 h 55"/>
                <a:gd name="T8" fmla="*/ 27 w 94"/>
                <a:gd name="T9" fmla="*/ 13 h 55"/>
                <a:gd name="T10" fmla="*/ 27 w 94"/>
                <a:gd name="T11" fmla="*/ 16 h 55"/>
                <a:gd name="T12" fmla="*/ 23 w 94"/>
                <a:gd name="T13" fmla="*/ 16 h 55"/>
                <a:gd name="T14" fmla="*/ 0 w 94"/>
                <a:gd name="T15" fmla="*/ 35 h 55"/>
                <a:gd name="T16" fmla="*/ 23 w 94"/>
                <a:gd name="T17" fmla="*/ 55 h 55"/>
                <a:gd name="T18" fmla="*/ 37 w 94"/>
                <a:gd name="T19" fmla="*/ 51 h 55"/>
                <a:gd name="T20" fmla="*/ 47 w 94"/>
                <a:gd name="T21" fmla="*/ 53 h 55"/>
                <a:gd name="T22" fmla="*/ 61 w 94"/>
                <a:gd name="T23" fmla="*/ 49 h 55"/>
                <a:gd name="T24" fmla="*/ 74 w 94"/>
                <a:gd name="T25" fmla="*/ 54 h 55"/>
                <a:gd name="T26" fmla="*/ 94 w 94"/>
                <a:gd name="T27" fmla="*/ 36 h 55"/>
                <a:gd name="T28" fmla="*/ 74 w 94"/>
                <a:gd name="T29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5">
                  <a:moveTo>
                    <a:pt x="74" y="18"/>
                  </a:moveTo>
                  <a:cubicBezTo>
                    <a:pt x="72" y="18"/>
                    <a:pt x="70" y="18"/>
                    <a:pt x="68" y="19"/>
                  </a:cubicBezTo>
                  <a:cubicBezTo>
                    <a:pt x="70" y="17"/>
                    <a:pt x="70" y="15"/>
                    <a:pt x="70" y="13"/>
                  </a:cubicBezTo>
                  <a:cubicBezTo>
                    <a:pt x="70" y="6"/>
                    <a:pt x="61" y="0"/>
                    <a:pt x="49" y="0"/>
                  </a:cubicBezTo>
                  <a:cubicBezTo>
                    <a:pt x="37" y="0"/>
                    <a:pt x="27" y="6"/>
                    <a:pt x="27" y="13"/>
                  </a:cubicBezTo>
                  <a:cubicBezTo>
                    <a:pt x="27" y="14"/>
                    <a:pt x="27" y="15"/>
                    <a:pt x="27" y="16"/>
                  </a:cubicBezTo>
                  <a:cubicBezTo>
                    <a:pt x="26" y="16"/>
                    <a:pt x="24" y="16"/>
                    <a:pt x="23" y="16"/>
                  </a:cubicBezTo>
                  <a:cubicBezTo>
                    <a:pt x="11" y="16"/>
                    <a:pt x="0" y="24"/>
                    <a:pt x="0" y="35"/>
                  </a:cubicBezTo>
                  <a:cubicBezTo>
                    <a:pt x="0" y="46"/>
                    <a:pt x="11" y="55"/>
                    <a:pt x="23" y="55"/>
                  </a:cubicBezTo>
                  <a:cubicBezTo>
                    <a:pt x="28" y="55"/>
                    <a:pt x="33" y="54"/>
                    <a:pt x="37" y="51"/>
                  </a:cubicBezTo>
                  <a:cubicBezTo>
                    <a:pt x="40" y="52"/>
                    <a:pt x="43" y="53"/>
                    <a:pt x="47" y="53"/>
                  </a:cubicBezTo>
                  <a:cubicBezTo>
                    <a:pt x="52" y="53"/>
                    <a:pt x="57" y="52"/>
                    <a:pt x="61" y="49"/>
                  </a:cubicBezTo>
                  <a:cubicBezTo>
                    <a:pt x="64" y="52"/>
                    <a:pt x="69" y="54"/>
                    <a:pt x="74" y="54"/>
                  </a:cubicBezTo>
                  <a:cubicBezTo>
                    <a:pt x="85" y="54"/>
                    <a:pt x="94" y="46"/>
                    <a:pt x="94" y="36"/>
                  </a:cubicBezTo>
                  <a:cubicBezTo>
                    <a:pt x="94" y="26"/>
                    <a:pt x="85" y="18"/>
                    <a:pt x="7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376"/>
            <p:cNvSpPr>
              <a:spLocks/>
            </p:cNvSpPr>
            <p:nvPr/>
          </p:nvSpPr>
          <p:spPr bwMode="auto">
            <a:xfrm>
              <a:off x="7956381" y="4033782"/>
              <a:ext cx="544953" cy="320447"/>
            </a:xfrm>
            <a:custGeom>
              <a:avLst/>
              <a:gdLst>
                <a:gd name="T0" fmla="*/ 74 w 94"/>
                <a:gd name="T1" fmla="*/ 18 h 55"/>
                <a:gd name="T2" fmla="*/ 68 w 94"/>
                <a:gd name="T3" fmla="*/ 19 h 55"/>
                <a:gd name="T4" fmla="*/ 70 w 94"/>
                <a:gd name="T5" fmla="*/ 13 h 55"/>
                <a:gd name="T6" fmla="*/ 48 w 94"/>
                <a:gd name="T7" fmla="*/ 0 h 55"/>
                <a:gd name="T8" fmla="*/ 26 w 94"/>
                <a:gd name="T9" fmla="*/ 13 h 55"/>
                <a:gd name="T10" fmla="*/ 27 w 94"/>
                <a:gd name="T11" fmla="*/ 16 h 55"/>
                <a:gd name="T12" fmla="*/ 22 w 94"/>
                <a:gd name="T13" fmla="*/ 16 h 55"/>
                <a:gd name="T14" fmla="*/ 0 w 94"/>
                <a:gd name="T15" fmla="*/ 35 h 55"/>
                <a:gd name="T16" fmla="*/ 22 w 94"/>
                <a:gd name="T17" fmla="*/ 55 h 55"/>
                <a:gd name="T18" fmla="*/ 36 w 94"/>
                <a:gd name="T19" fmla="*/ 51 h 55"/>
                <a:gd name="T20" fmla="*/ 47 w 94"/>
                <a:gd name="T21" fmla="*/ 53 h 55"/>
                <a:gd name="T22" fmla="*/ 60 w 94"/>
                <a:gd name="T23" fmla="*/ 49 h 55"/>
                <a:gd name="T24" fmla="*/ 74 w 94"/>
                <a:gd name="T25" fmla="*/ 54 h 55"/>
                <a:gd name="T26" fmla="*/ 94 w 94"/>
                <a:gd name="T27" fmla="*/ 36 h 55"/>
                <a:gd name="T28" fmla="*/ 74 w 94"/>
                <a:gd name="T29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55">
                  <a:moveTo>
                    <a:pt x="74" y="18"/>
                  </a:moveTo>
                  <a:cubicBezTo>
                    <a:pt x="72" y="18"/>
                    <a:pt x="70" y="18"/>
                    <a:pt x="68" y="19"/>
                  </a:cubicBezTo>
                  <a:cubicBezTo>
                    <a:pt x="69" y="17"/>
                    <a:pt x="70" y="15"/>
                    <a:pt x="70" y="13"/>
                  </a:cubicBezTo>
                  <a:cubicBezTo>
                    <a:pt x="70" y="6"/>
                    <a:pt x="60" y="0"/>
                    <a:pt x="48" y="0"/>
                  </a:cubicBezTo>
                  <a:cubicBezTo>
                    <a:pt x="36" y="0"/>
                    <a:pt x="26" y="6"/>
                    <a:pt x="26" y="13"/>
                  </a:cubicBezTo>
                  <a:cubicBezTo>
                    <a:pt x="26" y="14"/>
                    <a:pt x="27" y="15"/>
                    <a:pt x="27" y="16"/>
                  </a:cubicBezTo>
                  <a:cubicBezTo>
                    <a:pt x="25" y="16"/>
                    <a:pt x="24" y="16"/>
                    <a:pt x="22" y="16"/>
                  </a:cubicBezTo>
                  <a:cubicBezTo>
                    <a:pt x="10" y="16"/>
                    <a:pt x="0" y="24"/>
                    <a:pt x="0" y="35"/>
                  </a:cubicBezTo>
                  <a:cubicBezTo>
                    <a:pt x="0" y="46"/>
                    <a:pt x="10" y="55"/>
                    <a:pt x="22" y="55"/>
                  </a:cubicBezTo>
                  <a:cubicBezTo>
                    <a:pt x="28" y="55"/>
                    <a:pt x="32" y="54"/>
                    <a:pt x="36" y="51"/>
                  </a:cubicBezTo>
                  <a:cubicBezTo>
                    <a:pt x="39" y="52"/>
                    <a:pt x="43" y="53"/>
                    <a:pt x="47" y="53"/>
                  </a:cubicBezTo>
                  <a:cubicBezTo>
                    <a:pt x="52" y="53"/>
                    <a:pt x="57" y="52"/>
                    <a:pt x="60" y="49"/>
                  </a:cubicBezTo>
                  <a:cubicBezTo>
                    <a:pt x="64" y="52"/>
                    <a:pt x="69" y="54"/>
                    <a:pt x="74" y="54"/>
                  </a:cubicBezTo>
                  <a:cubicBezTo>
                    <a:pt x="85" y="54"/>
                    <a:pt x="94" y="46"/>
                    <a:pt x="94" y="36"/>
                  </a:cubicBezTo>
                  <a:cubicBezTo>
                    <a:pt x="94" y="26"/>
                    <a:pt x="85" y="18"/>
                    <a:pt x="7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382"/>
            <p:cNvSpPr>
              <a:spLocks/>
            </p:cNvSpPr>
            <p:nvPr/>
          </p:nvSpPr>
          <p:spPr bwMode="auto">
            <a:xfrm>
              <a:off x="10113106" y="4033782"/>
              <a:ext cx="539197" cy="320447"/>
            </a:xfrm>
            <a:custGeom>
              <a:avLst/>
              <a:gdLst>
                <a:gd name="T0" fmla="*/ 73 w 93"/>
                <a:gd name="T1" fmla="*/ 18 h 55"/>
                <a:gd name="T2" fmla="*/ 67 w 93"/>
                <a:gd name="T3" fmla="*/ 19 h 55"/>
                <a:gd name="T4" fmla="*/ 69 w 93"/>
                <a:gd name="T5" fmla="*/ 13 h 55"/>
                <a:gd name="T6" fmla="*/ 48 w 93"/>
                <a:gd name="T7" fmla="*/ 0 h 55"/>
                <a:gd name="T8" fmla="*/ 26 w 93"/>
                <a:gd name="T9" fmla="*/ 13 h 55"/>
                <a:gd name="T10" fmla="*/ 26 w 93"/>
                <a:gd name="T11" fmla="*/ 16 h 55"/>
                <a:gd name="T12" fmla="*/ 22 w 93"/>
                <a:gd name="T13" fmla="*/ 16 h 55"/>
                <a:gd name="T14" fmla="*/ 0 w 93"/>
                <a:gd name="T15" fmla="*/ 35 h 55"/>
                <a:gd name="T16" fmla="*/ 22 w 93"/>
                <a:gd name="T17" fmla="*/ 55 h 55"/>
                <a:gd name="T18" fmla="*/ 36 w 93"/>
                <a:gd name="T19" fmla="*/ 51 h 55"/>
                <a:gd name="T20" fmla="*/ 46 w 93"/>
                <a:gd name="T21" fmla="*/ 53 h 55"/>
                <a:gd name="T22" fmla="*/ 60 w 93"/>
                <a:gd name="T23" fmla="*/ 49 h 55"/>
                <a:gd name="T24" fmla="*/ 73 w 93"/>
                <a:gd name="T25" fmla="*/ 54 h 55"/>
                <a:gd name="T26" fmla="*/ 93 w 93"/>
                <a:gd name="T27" fmla="*/ 36 h 55"/>
                <a:gd name="T28" fmla="*/ 73 w 93"/>
                <a:gd name="T29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" h="55">
                  <a:moveTo>
                    <a:pt x="73" y="18"/>
                  </a:moveTo>
                  <a:cubicBezTo>
                    <a:pt x="71" y="18"/>
                    <a:pt x="69" y="18"/>
                    <a:pt x="67" y="19"/>
                  </a:cubicBezTo>
                  <a:cubicBezTo>
                    <a:pt x="69" y="17"/>
                    <a:pt x="69" y="15"/>
                    <a:pt x="69" y="13"/>
                  </a:cubicBezTo>
                  <a:cubicBezTo>
                    <a:pt x="69" y="6"/>
                    <a:pt x="60" y="0"/>
                    <a:pt x="48" y="0"/>
                  </a:cubicBezTo>
                  <a:cubicBezTo>
                    <a:pt x="36" y="0"/>
                    <a:pt x="26" y="6"/>
                    <a:pt x="26" y="13"/>
                  </a:cubicBezTo>
                  <a:cubicBezTo>
                    <a:pt x="26" y="14"/>
                    <a:pt x="26" y="15"/>
                    <a:pt x="26" y="16"/>
                  </a:cubicBezTo>
                  <a:cubicBezTo>
                    <a:pt x="25" y="16"/>
                    <a:pt x="23" y="16"/>
                    <a:pt x="22" y="16"/>
                  </a:cubicBezTo>
                  <a:cubicBezTo>
                    <a:pt x="10" y="16"/>
                    <a:pt x="0" y="24"/>
                    <a:pt x="0" y="35"/>
                  </a:cubicBezTo>
                  <a:cubicBezTo>
                    <a:pt x="0" y="46"/>
                    <a:pt x="10" y="55"/>
                    <a:pt x="22" y="55"/>
                  </a:cubicBezTo>
                  <a:cubicBezTo>
                    <a:pt x="27" y="55"/>
                    <a:pt x="32" y="54"/>
                    <a:pt x="36" y="51"/>
                  </a:cubicBezTo>
                  <a:cubicBezTo>
                    <a:pt x="39" y="52"/>
                    <a:pt x="42" y="53"/>
                    <a:pt x="46" y="53"/>
                  </a:cubicBezTo>
                  <a:cubicBezTo>
                    <a:pt x="51" y="53"/>
                    <a:pt x="56" y="52"/>
                    <a:pt x="60" y="49"/>
                  </a:cubicBezTo>
                  <a:cubicBezTo>
                    <a:pt x="63" y="52"/>
                    <a:pt x="68" y="54"/>
                    <a:pt x="73" y="54"/>
                  </a:cubicBezTo>
                  <a:cubicBezTo>
                    <a:pt x="84" y="54"/>
                    <a:pt x="93" y="46"/>
                    <a:pt x="93" y="36"/>
                  </a:cubicBezTo>
                  <a:cubicBezTo>
                    <a:pt x="93" y="26"/>
                    <a:pt x="84" y="18"/>
                    <a:pt x="73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72"/>
            <p:cNvSpPr/>
            <p:nvPr/>
          </p:nvSpPr>
          <p:spPr>
            <a:xfrm>
              <a:off x="0" y="4241733"/>
              <a:ext cx="12192000" cy="26162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0" name="Group 30"/>
          <p:cNvGrpSpPr/>
          <p:nvPr/>
        </p:nvGrpSpPr>
        <p:grpSpPr>
          <a:xfrm>
            <a:off x="5905344" y="2520012"/>
            <a:ext cx="910778" cy="909105"/>
            <a:chOff x="5599113" y="2389476"/>
            <a:chExt cx="863600" cy="862013"/>
          </a:xfrm>
        </p:grpSpPr>
        <p:sp>
          <p:nvSpPr>
            <p:cNvPr id="151" name="Freeform 5"/>
            <p:cNvSpPr>
              <a:spLocks/>
            </p:cNvSpPr>
            <p:nvPr/>
          </p:nvSpPr>
          <p:spPr bwMode="auto">
            <a:xfrm>
              <a:off x="5740400" y="2489488"/>
              <a:ext cx="658813" cy="668338"/>
            </a:xfrm>
            <a:custGeom>
              <a:avLst/>
              <a:gdLst>
                <a:gd name="T0" fmla="*/ 158 w 310"/>
                <a:gd name="T1" fmla="*/ 0 h 315"/>
                <a:gd name="T2" fmla="*/ 248 w 310"/>
                <a:gd name="T3" fmla="*/ 45 h 315"/>
                <a:gd name="T4" fmla="*/ 248 w 310"/>
                <a:gd name="T5" fmla="*/ 269 h 315"/>
                <a:gd name="T6" fmla="*/ 148 w 310"/>
                <a:gd name="T7" fmla="*/ 315 h 315"/>
                <a:gd name="T8" fmla="*/ 158 w 310"/>
                <a:gd name="T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315">
                  <a:moveTo>
                    <a:pt x="158" y="0"/>
                  </a:moveTo>
                  <a:cubicBezTo>
                    <a:pt x="191" y="5"/>
                    <a:pt x="222" y="20"/>
                    <a:pt x="248" y="45"/>
                  </a:cubicBezTo>
                  <a:cubicBezTo>
                    <a:pt x="310" y="107"/>
                    <a:pt x="310" y="207"/>
                    <a:pt x="248" y="269"/>
                  </a:cubicBezTo>
                  <a:cubicBezTo>
                    <a:pt x="220" y="297"/>
                    <a:pt x="184" y="313"/>
                    <a:pt x="148" y="315"/>
                  </a:cubicBezTo>
                  <a:cubicBezTo>
                    <a:pt x="0" y="161"/>
                    <a:pt x="143" y="15"/>
                    <a:pt x="15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6"/>
            <p:cNvSpPr>
              <a:spLocks/>
            </p:cNvSpPr>
            <p:nvPr/>
          </p:nvSpPr>
          <p:spPr bwMode="auto">
            <a:xfrm>
              <a:off x="5657850" y="2473613"/>
              <a:ext cx="419100" cy="692150"/>
            </a:xfrm>
            <a:custGeom>
              <a:avLst/>
              <a:gdLst>
                <a:gd name="T0" fmla="*/ 62 w 197"/>
                <a:gd name="T1" fmla="*/ 52 h 326"/>
                <a:gd name="T2" fmla="*/ 197 w 197"/>
                <a:gd name="T3" fmla="*/ 7 h 326"/>
                <a:gd name="T4" fmla="*/ 187 w 197"/>
                <a:gd name="T5" fmla="*/ 322 h 326"/>
                <a:gd name="T6" fmla="*/ 62 w 197"/>
                <a:gd name="T7" fmla="*/ 276 h 326"/>
                <a:gd name="T8" fmla="*/ 62 w 197"/>
                <a:gd name="T9" fmla="*/ 52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326">
                  <a:moveTo>
                    <a:pt x="62" y="52"/>
                  </a:moveTo>
                  <a:cubicBezTo>
                    <a:pt x="99" y="15"/>
                    <a:pt x="149" y="0"/>
                    <a:pt x="197" y="7"/>
                  </a:cubicBezTo>
                  <a:cubicBezTo>
                    <a:pt x="182" y="22"/>
                    <a:pt x="39" y="168"/>
                    <a:pt x="187" y="322"/>
                  </a:cubicBezTo>
                  <a:cubicBezTo>
                    <a:pt x="142" y="326"/>
                    <a:pt x="96" y="311"/>
                    <a:pt x="62" y="276"/>
                  </a:cubicBezTo>
                  <a:cubicBezTo>
                    <a:pt x="0" y="214"/>
                    <a:pt x="0" y="114"/>
                    <a:pt x="62" y="52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7"/>
            <p:cNvSpPr>
              <a:spLocks/>
            </p:cNvSpPr>
            <p:nvPr/>
          </p:nvSpPr>
          <p:spPr bwMode="auto">
            <a:xfrm>
              <a:off x="6224588" y="2514888"/>
              <a:ext cx="111125" cy="112713"/>
            </a:xfrm>
            <a:custGeom>
              <a:avLst/>
              <a:gdLst>
                <a:gd name="T0" fmla="*/ 25 w 52"/>
                <a:gd name="T1" fmla="*/ 28 h 53"/>
                <a:gd name="T2" fmla="*/ 44 w 52"/>
                <a:gd name="T3" fmla="*/ 53 h 53"/>
                <a:gd name="T4" fmla="*/ 52 w 52"/>
                <a:gd name="T5" fmla="*/ 0 h 53"/>
                <a:gd name="T6" fmla="*/ 0 w 52"/>
                <a:gd name="T7" fmla="*/ 8 h 53"/>
                <a:gd name="T8" fmla="*/ 25 w 52"/>
                <a:gd name="T9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25" y="28"/>
                  </a:moveTo>
                  <a:cubicBezTo>
                    <a:pt x="33" y="36"/>
                    <a:pt x="44" y="53"/>
                    <a:pt x="44" y="5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6" y="20"/>
                    <a:pt x="25" y="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8"/>
            <p:cNvSpPr>
              <a:spLocks/>
            </p:cNvSpPr>
            <p:nvPr/>
          </p:nvSpPr>
          <p:spPr bwMode="auto">
            <a:xfrm>
              <a:off x="6089650" y="2416463"/>
              <a:ext cx="125413" cy="107950"/>
            </a:xfrm>
            <a:custGeom>
              <a:avLst/>
              <a:gdLst>
                <a:gd name="T0" fmla="*/ 31 w 59"/>
                <a:gd name="T1" fmla="*/ 37 h 51"/>
                <a:gd name="T2" fmla="*/ 59 w 59"/>
                <a:gd name="T3" fmla="*/ 51 h 51"/>
                <a:gd name="T4" fmla="*/ 45 w 59"/>
                <a:gd name="T5" fmla="*/ 0 h 51"/>
                <a:gd name="T6" fmla="*/ 0 w 59"/>
                <a:gd name="T7" fmla="*/ 29 h 51"/>
                <a:gd name="T8" fmla="*/ 31 w 59"/>
                <a:gd name="T9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1">
                  <a:moveTo>
                    <a:pt x="31" y="37"/>
                  </a:moveTo>
                  <a:cubicBezTo>
                    <a:pt x="42" y="41"/>
                    <a:pt x="59" y="51"/>
                    <a:pt x="59" y="5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20" y="32"/>
                    <a:pt x="31" y="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9"/>
            <p:cNvSpPr>
              <a:spLocks/>
            </p:cNvSpPr>
            <p:nvPr/>
          </p:nvSpPr>
          <p:spPr bwMode="auto">
            <a:xfrm>
              <a:off x="5945188" y="2389476"/>
              <a:ext cx="131763" cy="93663"/>
            </a:xfrm>
            <a:custGeom>
              <a:avLst/>
              <a:gdLst>
                <a:gd name="T0" fmla="*/ 31 w 62"/>
                <a:gd name="T1" fmla="*/ 39 h 44"/>
                <a:gd name="T2" fmla="*/ 62 w 62"/>
                <a:gd name="T3" fmla="*/ 41 h 44"/>
                <a:gd name="T4" fmla="*/ 29 w 62"/>
                <a:gd name="T5" fmla="*/ 0 h 44"/>
                <a:gd name="T6" fmla="*/ 0 w 62"/>
                <a:gd name="T7" fmla="*/ 44 h 44"/>
                <a:gd name="T8" fmla="*/ 31 w 62"/>
                <a:gd name="T9" fmla="*/ 3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4">
                  <a:moveTo>
                    <a:pt x="31" y="39"/>
                  </a:moveTo>
                  <a:cubicBezTo>
                    <a:pt x="43" y="38"/>
                    <a:pt x="62" y="41"/>
                    <a:pt x="62" y="4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19" y="39"/>
                    <a:pt x="31" y="3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"/>
            <p:cNvSpPr>
              <a:spLocks/>
            </p:cNvSpPr>
            <p:nvPr/>
          </p:nvSpPr>
          <p:spPr bwMode="auto">
            <a:xfrm>
              <a:off x="5813425" y="2435513"/>
              <a:ext cx="119063" cy="111125"/>
            </a:xfrm>
            <a:custGeom>
              <a:avLst/>
              <a:gdLst>
                <a:gd name="T0" fmla="*/ 26 w 56"/>
                <a:gd name="T1" fmla="*/ 35 h 52"/>
                <a:gd name="T2" fmla="*/ 56 w 56"/>
                <a:gd name="T3" fmla="*/ 23 h 52"/>
                <a:gd name="T4" fmla="*/ 9 w 56"/>
                <a:gd name="T5" fmla="*/ 0 h 52"/>
                <a:gd name="T6" fmla="*/ 0 w 56"/>
                <a:gd name="T7" fmla="*/ 52 h 52"/>
                <a:gd name="T8" fmla="*/ 26 w 56"/>
                <a:gd name="T9" fmla="*/ 3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2">
                  <a:moveTo>
                    <a:pt x="26" y="35"/>
                  </a:moveTo>
                  <a:cubicBezTo>
                    <a:pt x="37" y="29"/>
                    <a:pt x="56" y="23"/>
                    <a:pt x="56" y="2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6" y="40"/>
                    <a:pt x="26" y="3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1"/>
            <p:cNvSpPr>
              <a:spLocks/>
            </p:cNvSpPr>
            <p:nvPr/>
          </p:nvSpPr>
          <p:spPr bwMode="auto">
            <a:xfrm>
              <a:off x="5689600" y="2548226"/>
              <a:ext cx="112713" cy="107950"/>
            </a:xfrm>
            <a:custGeom>
              <a:avLst/>
              <a:gdLst>
                <a:gd name="T0" fmla="*/ 31 w 53"/>
                <a:gd name="T1" fmla="*/ 25 h 51"/>
                <a:gd name="T2" fmla="*/ 53 w 53"/>
                <a:gd name="T3" fmla="*/ 3 h 51"/>
                <a:gd name="T4" fmla="*/ 0 w 53"/>
                <a:gd name="T5" fmla="*/ 0 h 51"/>
                <a:gd name="T6" fmla="*/ 14 w 53"/>
                <a:gd name="T7" fmla="*/ 51 h 51"/>
                <a:gd name="T8" fmla="*/ 31 w 53"/>
                <a:gd name="T9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1">
                  <a:moveTo>
                    <a:pt x="31" y="25"/>
                  </a:moveTo>
                  <a:cubicBezTo>
                    <a:pt x="38" y="16"/>
                    <a:pt x="53" y="3"/>
                    <a:pt x="53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23" y="34"/>
                    <a:pt x="31" y="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2"/>
            <p:cNvSpPr>
              <a:spLocks/>
            </p:cNvSpPr>
            <p:nvPr/>
          </p:nvSpPr>
          <p:spPr bwMode="auto">
            <a:xfrm>
              <a:off x="5608638" y="2668876"/>
              <a:ext cx="104775" cy="128588"/>
            </a:xfrm>
            <a:custGeom>
              <a:avLst/>
              <a:gdLst>
                <a:gd name="T0" fmla="*/ 37 w 49"/>
                <a:gd name="T1" fmla="*/ 29 h 60"/>
                <a:gd name="T2" fmla="*/ 49 w 49"/>
                <a:gd name="T3" fmla="*/ 0 h 60"/>
                <a:gd name="T4" fmla="*/ 0 w 49"/>
                <a:gd name="T5" fmla="*/ 19 h 60"/>
                <a:gd name="T6" fmla="*/ 33 w 49"/>
                <a:gd name="T7" fmla="*/ 60 h 60"/>
                <a:gd name="T8" fmla="*/ 37 w 49"/>
                <a:gd name="T9" fmla="*/ 2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60">
                  <a:moveTo>
                    <a:pt x="37" y="29"/>
                  </a:moveTo>
                  <a:cubicBezTo>
                    <a:pt x="41" y="18"/>
                    <a:pt x="49" y="0"/>
                    <a:pt x="49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0"/>
                    <a:pt x="34" y="41"/>
                    <a:pt x="37" y="2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"/>
            <p:cNvSpPr>
              <a:spLocks/>
            </p:cNvSpPr>
            <p:nvPr/>
          </p:nvSpPr>
          <p:spPr bwMode="auto">
            <a:xfrm>
              <a:off x="5599113" y="2811751"/>
              <a:ext cx="98425" cy="130175"/>
            </a:xfrm>
            <a:custGeom>
              <a:avLst/>
              <a:gdLst>
                <a:gd name="T0" fmla="*/ 39 w 47"/>
                <a:gd name="T1" fmla="*/ 31 h 61"/>
                <a:gd name="T2" fmla="*/ 37 w 47"/>
                <a:gd name="T3" fmla="*/ 0 h 61"/>
                <a:gd name="T4" fmla="*/ 0 w 47"/>
                <a:gd name="T5" fmla="*/ 37 h 61"/>
                <a:gd name="T6" fmla="*/ 47 w 47"/>
                <a:gd name="T7" fmla="*/ 61 h 61"/>
                <a:gd name="T8" fmla="*/ 39 w 47"/>
                <a:gd name="T9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1">
                  <a:moveTo>
                    <a:pt x="39" y="31"/>
                  </a:moveTo>
                  <a:cubicBezTo>
                    <a:pt x="37" y="19"/>
                    <a:pt x="37" y="0"/>
                    <a:pt x="37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61"/>
                    <a:pt x="41" y="43"/>
                    <a:pt x="39" y="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"/>
            <p:cNvSpPr>
              <a:spLocks/>
            </p:cNvSpPr>
            <p:nvPr/>
          </p:nvSpPr>
          <p:spPr bwMode="auto">
            <a:xfrm>
              <a:off x="5664200" y="2954626"/>
              <a:ext cx="112713" cy="112713"/>
            </a:xfrm>
            <a:custGeom>
              <a:avLst/>
              <a:gdLst>
                <a:gd name="T0" fmla="*/ 33 w 53"/>
                <a:gd name="T1" fmla="*/ 28 h 53"/>
                <a:gd name="T2" fmla="*/ 18 w 53"/>
                <a:gd name="T3" fmla="*/ 0 h 53"/>
                <a:gd name="T4" fmla="*/ 0 w 53"/>
                <a:gd name="T5" fmla="*/ 50 h 53"/>
                <a:gd name="T6" fmla="*/ 53 w 53"/>
                <a:gd name="T7" fmla="*/ 53 h 53"/>
                <a:gd name="T8" fmla="*/ 33 w 53"/>
                <a:gd name="T9" fmla="*/ 2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33" y="28"/>
                  </a:moveTo>
                  <a:cubicBezTo>
                    <a:pt x="26" y="18"/>
                    <a:pt x="18" y="0"/>
                    <a:pt x="18" y="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53" y="53"/>
                    <a:pt x="39" y="38"/>
                    <a:pt x="33" y="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15"/>
            <p:cNvSpPr>
              <a:spLocks/>
            </p:cNvSpPr>
            <p:nvPr/>
          </p:nvSpPr>
          <p:spPr bwMode="auto">
            <a:xfrm>
              <a:off x="5784850" y="3075276"/>
              <a:ext cx="111125" cy="112713"/>
            </a:xfrm>
            <a:custGeom>
              <a:avLst/>
              <a:gdLst>
                <a:gd name="T0" fmla="*/ 24 w 52"/>
                <a:gd name="T1" fmla="*/ 20 h 53"/>
                <a:gd name="T2" fmla="*/ 0 w 52"/>
                <a:gd name="T3" fmla="*/ 0 h 53"/>
                <a:gd name="T4" fmla="*/ 3 w 52"/>
                <a:gd name="T5" fmla="*/ 53 h 53"/>
                <a:gd name="T6" fmla="*/ 52 w 52"/>
                <a:gd name="T7" fmla="*/ 34 h 53"/>
                <a:gd name="T8" fmla="*/ 24 w 52"/>
                <a:gd name="T9" fmla="*/ 2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3">
                  <a:moveTo>
                    <a:pt x="24" y="20"/>
                  </a:moveTo>
                  <a:cubicBezTo>
                    <a:pt x="14" y="14"/>
                    <a:pt x="0" y="0"/>
                    <a:pt x="0" y="0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52" y="34"/>
                    <a:pt x="34" y="27"/>
                    <a:pt x="24" y="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16"/>
            <p:cNvSpPr>
              <a:spLocks/>
            </p:cNvSpPr>
            <p:nvPr/>
          </p:nvSpPr>
          <p:spPr bwMode="auto">
            <a:xfrm>
              <a:off x="5908675" y="3151476"/>
              <a:ext cx="131763" cy="100013"/>
            </a:xfrm>
            <a:custGeom>
              <a:avLst/>
              <a:gdLst>
                <a:gd name="T0" fmla="*/ 31 w 62"/>
                <a:gd name="T1" fmla="*/ 9 h 47"/>
                <a:gd name="T2" fmla="*/ 0 w 62"/>
                <a:gd name="T3" fmla="*/ 0 h 47"/>
                <a:gd name="T4" fmla="*/ 25 w 62"/>
                <a:gd name="T5" fmla="*/ 47 h 47"/>
                <a:gd name="T6" fmla="*/ 62 w 62"/>
                <a:gd name="T7" fmla="*/ 10 h 47"/>
                <a:gd name="T8" fmla="*/ 31 w 62"/>
                <a:gd name="T9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7">
                  <a:moveTo>
                    <a:pt x="31" y="9"/>
                  </a:moveTo>
                  <a:cubicBezTo>
                    <a:pt x="19" y="7"/>
                    <a:pt x="0" y="0"/>
                    <a:pt x="0" y="0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10"/>
                    <a:pt x="42" y="11"/>
                    <a:pt x="31" y="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17"/>
            <p:cNvSpPr>
              <a:spLocks/>
            </p:cNvSpPr>
            <p:nvPr/>
          </p:nvSpPr>
          <p:spPr bwMode="auto">
            <a:xfrm>
              <a:off x="6053138" y="3138776"/>
              <a:ext cx="130175" cy="104775"/>
            </a:xfrm>
            <a:custGeom>
              <a:avLst/>
              <a:gdLst>
                <a:gd name="T0" fmla="*/ 31 w 61"/>
                <a:gd name="T1" fmla="*/ 11 h 49"/>
                <a:gd name="T2" fmla="*/ 0 w 61"/>
                <a:gd name="T3" fmla="*/ 16 h 49"/>
                <a:gd name="T4" fmla="*/ 42 w 61"/>
                <a:gd name="T5" fmla="*/ 49 h 49"/>
                <a:gd name="T6" fmla="*/ 61 w 61"/>
                <a:gd name="T7" fmla="*/ 0 h 49"/>
                <a:gd name="T8" fmla="*/ 31 w 61"/>
                <a:gd name="T9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9">
                  <a:moveTo>
                    <a:pt x="31" y="11"/>
                  </a:moveTo>
                  <a:cubicBezTo>
                    <a:pt x="20" y="14"/>
                    <a:pt x="0" y="16"/>
                    <a:pt x="0" y="16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1" y="0"/>
                    <a:pt x="43" y="8"/>
                    <a:pt x="31" y="1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8"/>
            <p:cNvSpPr>
              <a:spLocks/>
            </p:cNvSpPr>
            <p:nvPr/>
          </p:nvSpPr>
          <p:spPr bwMode="auto">
            <a:xfrm>
              <a:off x="6192838" y="3048288"/>
              <a:ext cx="109538" cy="111125"/>
            </a:xfrm>
            <a:custGeom>
              <a:avLst/>
              <a:gdLst>
                <a:gd name="T0" fmla="*/ 27 w 51"/>
                <a:gd name="T1" fmla="*/ 23 h 53"/>
                <a:gd name="T2" fmla="*/ 0 w 51"/>
                <a:gd name="T3" fmla="*/ 40 h 53"/>
                <a:gd name="T4" fmla="*/ 51 w 51"/>
                <a:gd name="T5" fmla="*/ 53 h 53"/>
                <a:gd name="T6" fmla="*/ 49 w 51"/>
                <a:gd name="T7" fmla="*/ 0 h 53"/>
                <a:gd name="T8" fmla="*/ 27 w 51"/>
                <a:gd name="T9" fmla="*/ 2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3">
                  <a:moveTo>
                    <a:pt x="27" y="23"/>
                  </a:moveTo>
                  <a:cubicBezTo>
                    <a:pt x="18" y="30"/>
                    <a:pt x="0" y="40"/>
                    <a:pt x="0" y="40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36" y="15"/>
                    <a:pt x="27" y="2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9"/>
            <p:cNvSpPr>
              <a:spLocks/>
            </p:cNvSpPr>
            <p:nvPr/>
          </p:nvSpPr>
          <p:spPr bwMode="auto">
            <a:xfrm>
              <a:off x="6305550" y="2919701"/>
              <a:ext cx="111125" cy="119063"/>
            </a:xfrm>
            <a:custGeom>
              <a:avLst/>
              <a:gdLst>
                <a:gd name="T0" fmla="*/ 17 w 52"/>
                <a:gd name="T1" fmla="*/ 29 h 56"/>
                <a:gd name="T2" fmla="*/ 0 w 52"/>
                <a:gd name="T3" fmla="*/ 56 h 56"/>
                <a:gd name="T4" fmla="*/ 52 w 52"/>
                <a:gd name="T5" fmla="*/ 47 h 56"/>
                <a:gd name="T6" fmla="*/ 28 w 52"/>
                <a:gd name="T7" fmla="*/ 0 h 56"/>
                <a:gd name="T8" fmla="*/ 17 w 52"/>
                <a:gd name="T9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6">
                  <a:moveTo>
                    <a:pt x="17" y="29"/>
                  </a:moveTo>
                  <a:cubicBezTo>
                    <a:pt x="12" y="40"/>
                    <a:pt x="0" y="56"/>
                    <a:pt x="0" y="56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3" y="19"/>
                    <a:pt x="17" y="2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20"/>
            <p:cNvSpPr>
              <a:spLocks/>
            </p:cNvSpPr>
            <p:nvPr/>
          </p:nvSpPr>
          <p:spPr bwMode="auto">
            <a:xfrm>
              <a:off x="6369050" y="2773651"/>
              <a:ext cx="93663" cy="133350"/>
            </a:xfrm>
            <a:custGeom>
              <a:avLst/>
              <a:gdLst>
                <a:gd name="T0" fmla="*/ 5 w 44"/>
                <a:gd name="T1" fmla="*/ 32 h 63"/>
                <a:gd name="T2" fmla="*/ 0 w 44"/>
                <a:gd name="T3" fmla="*/ 63 h 63"/>
                <a:gd name="T4" fmla="*/ 44 w 44"/>
                <a:gd name="T5" fmla="*/ 34 h 63"/>
                <a:gd name="T6" fmla="*/ 3 w 44"/>
                <a:gd name="T7" fmla="*/ 0 h 63"/>
                <a:gd name="T8" fmla="*/ 5 w 44"/>
                <a:gd name="T9" fmla="*/ 3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63">
                  <a:moveTo>
                    <a:pt x="5" y="32"/>
                  </a:moveTo>
                  <a:cubicBezTo>
                    <a:pt x="4" y="44"/>
                    <a:pt x="0" y="63"/>
                    <a:pt x="0" y="63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6" y="20"/>
                    <a:pt x="5" y="3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21"/>
            <p:cNvSpPr>
              <a:spLocks/>
            </p:cNvSpPr>
            <p:nvPr/>
          </p:nvSpPr>
          <p:spPr bwMode="auto">
            <a:xfrm>
              <a:off x="6324600" y="2633951"/>
              <a:ext cx="109538" cy="122238"/>
            </a:xfrm>
            <a:custGeom>
              <a:avLst/>
              <a:gdLst>
                <a:gd name="T0" fmla="*/ 15 w 51"/>
                <a:gd name="T1" fmla="*/ 28 h 58"/>
                <a:gd name="T2" fmla="*/ 23 w 51"/>
                <a:gd name="T3" fmla="*/ 58 h 58"/>
                <a:gd name="T4" fmla="*/ 51 w 51"/>
                <a:gd name="T5" fmla="*/ 14 h 58"/>
                <a:gd name="T6" fmla="*/ 0 w 51"/>
                <a:gd name="T7" fmla="*/ 0 h 58"/>
                <a:gd name="T8" fmla="*/ 15 w 51"/>
                <a:gd name="T9" fmla="*/ 2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8">
                  <a:moveTo>
                    <a:pt x="15" y="28"/>
                  </a:moveTo>
                  <a:cubicBezTo>
                    <a:pt x="19" y="39"/>
                    <a:pt x="23" y="58"/>
                    <a:pt x="23" y="58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0" y="17"/>
                    <a:pt x="15" y="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8" name="Group 22"/>
          <p:cNvGrpSpPr/>
          <p:nvPr/>
        </p:nvGrpSpPr>
        <p:grpSpPr>
          <a:xfrm>
            <a:off x="1618785" y="1273492"/>
            <a:ext cx="2902841" cy="2916575"/>
            <a:chOff x="1534597" y="1207524"/>
            <a:chExt cx="2752475" cy="2765497"/>
          </a:xfrm>
        </p:grpSpPr>
        <p:sp>
          <p:nvSpPr>
            <p:cNvPr id="169" name="Freeform 46"/>
            <p:cNvSpPr>
              <a:spLocks/>
            </p:cNvSpPr>
            <p:nvPr/>
          </p:nvSpPr>
          <p:spPr bwMode="auto">
            <a:xfrm>
              <a:off x="1765640" y="1207524"/>
              <a:ext cx="754426" cy="1078615"/>
            </a:xfrm>
            <a:custGeom>
              <a:avLst/>
              <a:gdLst>
                <a:gd name="T0" fmla="*/ 0 w 270"/>
                <a:gd name="T1" fmla="*/ 386 h 386"/>
                <a:gd name="T2" fmla="*/ 16 w 270"/>
                <a:gd name="T3" fmla="*/ 375 h 386"/>
                <a:gd name="T4" fmla="*/ 244 w 270"/>
                <a:gd name="T5" fmla="*/ 233 h 386"/>
                <a:gd name="T6" fmla="*/ 270 w 270"/>
                <a:gd name="T7" fmla="*/ 217 h 386"/>
                <a:gd name="T8" fmla="*/ 0 w 270"/>
                <a:gd name="T9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386">
                  <a:moveTo>
                    <a:pt x="0" y="386"/>
                  </a:moveTo>
                  <a:cubicBezTo>
                    <a:pt x="16" y="375"/>
                    <a:pt x="16" y="375"/>
                    <a:pt x="16" y="375"/>
                  </a:cubicBezTo>
                  <a:cubicBezTo>
                    <a:pt x="16" y="375"/>
                    <a:pt x="148" y="61"/>
                    <a:pt x="244" y="233"/>
                  </a:cubicBezTo>
                  <a:cubicBezTo>
                    <a:pt x="270" y="217"/>
                    <a:pt x="270" y="217"/>
                    <a:pt x="270" y="217"/>
                  </a:cubicBezTo>
                  <a:cubicBezTo>
                    <a:pt x="270" y="217"/>
                    <a:pt x="145" y="0"/>
                    <a:pt x="0" y="38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70" name="Group 21"/>
            <p:cNvGrpSpPr/>
            <p:nvPr/>
          </p:nvGrpSpPr>
          <p:grpSpPr>
            <a:xfrm>
              <a:off x="1534597" y="1655473"/>
              <a:ext cx="2752475" cy="2317548"/>
              <a:chOff x="1534597" y="1655473"/>
              <a:chExt cx="2752475" cy="2317548"/>
            </a:xfrm>
          </p:grpSpPr>
          <p:sp>
            <p:nvSpPr>
              <p:cNvPr id="171" name="Freeform 41"/>
              <p:cNvSpPr>
                <a:spLocks/>
              </p:cNvSpPr>
              <p:nvPr/>
            </p:nvSpPr>
            <p:spPr bwMode="auto">
              <a:xfrm>
                <a:off x="1534597" y="1814613"/>
                <a:ext cx="1473488" cy="1399252"/>
              </a:xfrm>
              <a:custGeom>
                <a:avLst/>
                <a:gdLst>
                  <a:gd name="T0" fmla="*/ 353 w 528"/>
                  <a:gd name="T1" fmla="*/ 0 h 501"/>
                  <a:gd name="T2" fmla="*/ 11 w 528"/>
                  <a:gd name="T3" fmla="*/ 213 h 501"/>
                  <a:gd name="T4" fmla="*/ 79 w 528"/>
                  <a:gd name="T5" fmla="*/ 366 h 501"/>
                  <a:gd name="T6" fmla="*/ 187 w 528"/>
                  <a:gd name="T7" fmla="*/ 494 h 501"/>
                  <a:gd name="T8" fmla="*/ 528 w 528"/>
                  <a:gd name="T9" fmla="*/ 280 h 501"/>
                  <a:gd name="T10" fmla="*/ 482 w 528"/>
                  <a:gd name="T11" fmla="*/ 240 h 501"/>
                  <a:gd name="T12" fmla="*/ 466 w 528"/>
                  <a:gd name="T13" fmla="*/ 219 h 501"/>
                  <a:gd name="T14" fmla="*/ 421 w 528"/>
                  <a:gd name="T15" fmla="*/ 152 h 501"/>
                  <a:gd name="T16" fmla="*/ 353 w 528"/>
                  <a:gd name="T17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8" h="501">
                    <a:moveTo>
                      <a:pt x="353" y="0"/>
                    </a:moveTo>
                    <a:cubicBezTo>
                      <a:pt x="11" y="213"/>
                      <a:pt x="11" y="213"/>
                      <a:pt x="11" y="213"/>
                    </a:cubicBezTo>
                    <a:cubicBezTo>
                      <a:pt x="0" y="220"/>
                      <a:pt x="31" y="289"/>
                      <a:pt x="79" y="366"/>
                    </a:cubicBezTo>
                    <a:cubicBezTo>
                      <a:pt x="128" y="444"/>
                      <a:pt x="176" y="501"/>
                      <a:pt x="187" y="494"/>
                    </a:cubicBezTo>
                    <a:cubicBezTo>
                      <a:pt x="528" y="280"/>
                      <a:pt x="528" y="280"/>
                      <a:pt x="528" y="280"/>
                    </a:cubicBezTo>
                    <a:cubicBezTo>
                      <a:pt x="522" y="284"/>
                      <a:pt x="505" y="268"/>
                      <a:pt x="482" y="240"/>
                    </a:cubicBezTo>
                    <a:cubicBezTo>
                      <a:pt x="477" y="234"/>
                      <a:pt x="472" y="227"/>
                      <a:pt x="466" y="219"/>
                    </a:cubicBezTo>
                    <a:cubicBezTo>
                      <a:pt x="452" y="200"/>
                      <a:pt x="436" y="177"/>
                      <a:pt x="421" y="152"/>
                    </a:cubicBezTo>
                    <a:cubicBezTo>
                      <a:pt x="372" y="75"/>
                      <a:pt x="342" y="7"/>
                      <a:pt x="35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42"/>
              <p:cNvSpPr>
                <a:spLocks/>
              </p:cNvSpPr>
              <p:nvPr/>
            </p:nvSpPr>
            <p:spPr bwMode="auto">
              <a:xfrm>
                <a:off x="2879597" y="2406378"/>
                <a:ext cx="148528" cy="201577"/>
              </a:xfrm>
              <a:custGeom>
                <a:avLst/>
                <a:gdLst>
                  <a:gd name="T0" fmla="*/ 26 w 53"/>
                  <a:gd name="T1" fmla="*/ 0 h 72"/>
                  <a:gd name="T2" fmla="*/ 0 w 53"/>
                  <a:gd name="T3" fmla="*/ 28 h 72"/>
                  <a:gd name="T4" fmla="*/ 46 w 53"/>
                  <a:gd name="T5" fmla="*/ 68 h 72"/>
                  <a:gd name="T6" fmla="*/ 26 w 53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72">
                    <a:moveTo>
                      <a:pt x="26" y="0"/>
                    </a:moveTo>
                    <a:cubicBezTo>
                      <a:pt x="12" y="17"/>
                      <a:pt x="0" y="28"/>
                      <a:pt x="0" y="28"/>
                    </a:cubicBezTo>
                    <a:cubicBezTo>
                      <a:pt x="23" y="56"/>
                      <a:pt x="40" y="72"/>
                      <a:pt x="46" y="68"/>
                    </a:cubicBezTo>
                    <a:cubicBezTo>
                      <a:pt x="53" y="64"/>
                      <a:pt x="44" y="38"/>
                      <a:pt x="26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43"/>
              <p:cNvSpPr>
                <a:spLocks/>
              </p:cNvSpPr>
              <p:nvPr/>
            </p:nvSpPr>
            <p:spPr bwMode="auto">
              <a:xfrm>
                <a:off x="2489417" y="1800467"/>
                <a:ext cx="426722" cy="625950"/>
              </a:xfrm>
              <a:custGeom>
                <a:avLst/>
                <a:gdLst>
                  <a:gd name="T0" fmla="*/ 11 w 153"/>
                  <a:gd name="T1" fmla="*/ 5 h 224"/>
                  <a:gd name="T2" fmla="*/ 79 w 153"/>
                  <a:gd name="T3" fmla="*/ 157 h 224"/>
                  <a:gd name="T4" fmla="*/ 124 w 153"/>
                  <a:gd name="T5" fmla="*/ 224 h 224"/>
                  <a:gd name="T6" fmla="*/ 153 w 153"/>
                  <a:gd name="T7" fmla="*/ 192 h 224"/>
                  <a:gd name="T8" fmla="*/ 118 w 153"/>
                  <a:gd name="T9" fmla="*/ 133 h 224"/>
                  <a:gd name="T10" fmla="*/ 90 w 153"/>
                  <a:gd name="T11" fmla="*/ 89 h 224"/>
                  <a:gd name="T12" fmla="*/ 77 w 153"/>
                  <a:gd name="T13" fmla="*/ 70 h 224"/>
                  <a:gd name="T14" fmla="*/ 11 w 153"/>
                  <a:gd name="T15" fmla="*/ 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3" h="224">
                    <a:moveTo>
                      <a:pt x="11" y="5"/>
                    </a:moveTo>
                    <a:cubicBezTo>
                      <a:pt x="0" y="12"/>
                      <a:pt x="30" y="80"/>
                      <a:pt x="79" y="157"/>
                    </a:cubicBezTo>
                    <a:cubicBezTo>
                      <a:pt x="94" y="182"/>
                      <a:pt x="110" y="205"/>
                      <a:pt x="124" y="224"/>
                    </a:cubicBezTo>
                    <a:cubicBezTo>
                      <a:pt x="124" y="224"/>
                      <a:pt x="137" y="212"/>
                      <a:pt x="153" y="192"/>
                    </a:cubicBezTo>
                    <a:cubicBezTo>
                      <a:pt x="143" y="173"/>
                      <a:pt x="131" y="153"/>
                      <a:pt x="118" y="133"/>
                    </a:cubicBezTo>
                    <a:cubicBezTo>
                      <a:pt x="109" y="117"/>
                      <a:pt x="99" y="103"/>
                      <a:pt x="90" y="89"/>
                    </a:cubicBezTo>
                    <a:cubicBezTo>
                      <a:pt x="77" y="70"/>
                      <a:pt x="77" y="70"/>
                      <a:pt x="77" y="70"/>
                    </a:cubicBezTo>
                    <a:cubicBezTo>
                      <a:pt x="45" y="27"/>
                      <a:pt x="19" y="0"/>
                      <a:pt x="11" y="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44"/>
              <p:cNvSpPr>
                <a:spLocks/>
              </p:cNvSpPr>
              <p:nvPr/>
            </p:nvSpPr>
            <p:spPr bwMode="auto">
              <a:xfrm>
                <a:off x="2355035" y="2869651"/>
                <a:ext cx="1130460" cy="277021"/>
              </a:xfrm>
              <a:custGeom>
                <a:avLst/>
                <a:gdLst>
                  <a:gd name="T0" fmla="*/ 78 w 405"/>
                  <a:gd name="T1" fmla="*/ 0 h 99"/>
                  <a:gd name="T2" fmla="*/ 0 w 405"/>
                  <a:gd name="T3" fmla="*/ 49 h 99"/>
                  <a:gd name="T4" fmla="*/ 390 w 405"/>
                  <a:gd name="T5" fmla="*/ 99 h 99"/>
                  <a:gd name="T6" fmla="*/ 396 w 405"/>
                  <a:gd name="T7" fmla="*/ 54 h 99"/>
                  <a:gd name="T8" fmla="*/ 78 w 405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99">
                    <a:moveTo>
                      <a:pt x="78" y="0"/>
                    </a:moveTo>
                    <a:cubicBezTo>
                      <a:pt x="0" y="49"/>
                      <a:pt x="0" y="49"/>
                      <a:pt x="0" y="49"/>
                    </a:cubicBezTo>
                    <a:cubicBezTo>
                      <a:pt x="390" y="99"/>
                      <a:pt x="390" y="99"/>
                      <a:pt x="390" y="99"/>
                    </a:cubicBezTo>
                    <a:cubicBezTo>
                      <a:pt x="390" y="99"/>
                      <a:pt x="405" y="84"/>
                      <a:pt x="396" y="54"/>
                    </a:cubicBezTo>
                    <a:lnTo>
                      <a:pt x="78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45"/>
              <p:cNvSpPr>
                <a:spLocks/>
              </p:cNvSpPr>
              <p:nvPr/>
            </p:nvSpPr>
            <p:spPr bwMode="auto">
              <a:xfrm>
                <a:off x="3444237" y="2856684"/>
                <a:ext cx="304128" cy="504532"/>
              </a:xfrm>
              <a:custGeom>
                <a:avLst/>
                <a:gdLst>
                  <a:gd name="T0" fmla="*/ 51 w 109"/>
                  <a:gd name="T1" fmla="*/ 0 h 181"/>
                  <a:gd name="T2" fmla="*/ 6 w 109"/>
                  <a:gd name="T3" fmla="*/ 59 h 181"/>
                  <a:gd name="T4" fmla="*/ 0 w 109"/>
                  <a:gd name="T5" fmla="*/ 104 h 181"/>
                  <a:gd name="T6" fmla="*/ 30 w 109"/>
                  <a:gd name="T7" fmla="*/ 181 h 181"/>
                  <a:gd name="T8" fmla="*/ 51 w 109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81">
                    <a:moveTo>
                      <a:pt x="51" y="0"/>
                    </a:moveTo>
                    <a:cubicBezTo>
                      <a:pt x="51" y="0"/>
                      <a:pt x="19" y="29"/>
                      <a:pt x="6" y="59"/>
                    </a:cubicBezTo>
                    <a:cubicBezTo>
                      <a:pt x="15" y="89"/>
                      <a:pt x="0" y="104"/>
                      <a:pt x="0" y="104"/>
                    </a:cubicBezTo>
                    <a:cubicBezTo>
                      <a:pt x="0" y="104"/>
                      <a:pt x="1" y="156"/>
                      <a:pt x="30" y="181"/>
                    </a:cubicBezTo>
                    <a:cubicBezTo>
                      <a:pt x="30" y="181"/>
                      <a:pt x="109" y="93"/>
                      <a:pt x="5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47"/>
              <p:cNvSpPr>
                <a:spLocks/>
              </p:cNvSpPr>
              <p:nvPr/>
            </p:nvSpPr>
            <p:spPr bwMode="auto">
              <a:xfrm>
                <a:off x="2835981" y="1849977"/>
                <a:ext cx="371319" cy="634202"/>
              </a:xfrm>
              <a:custGeom>
                <a:avLst/>
                <a:gdLst>
                  <a:gd name="T0" fmla="*/ 70 w 133"/>
                  <a:gd name="T1" fmla="*/ 0 h 227"/>
                  <a:gd name="T2" fmla="*/ 70 w 133"/>
                  <a:gd name="T3" fmla="*/ 1 h 227"/>
                  <a:gd name="T4" fmla="*/ 29 w 133"/>
                  <a:gd name="T5" fmla="*/ 174 h 227"/>
                  <a:gd name="T6" fmla="*/ 0 w 133"/>
                  <a:gd name="T7" fmla="*/ 206 h 227"/>
                  <a:gd name="T8" fmla="*/ 16 w 133"/>
                  <a:gd name="T9" fmla="*/ 227 h 227"/>
                  <a:gd name="T10" fmla="*/ 42 w 133"/>
                  <a:gd name="T11" fmla="*/ 199 h 227"/>
                  <a:gd name="T12" fmla="*/ 70 w 133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3" h="227">
                    <a:moveTo>
                      <a:pt x="70" y="0"/>
                    </a:moveTo>
                    <a:cubicBezTo>
                      <a:pt x="70" y="0"/>
                      <a:pt x="70" y="1"/>
                      <a:pt x="70" y="1"/>
                    </a:cubicBezTo>
                    <a:cubicBezTo>
                      <a:pt x="110" y="55"/>
                      <a:pt x="63" y="131"/>
                      <a:pt x="29" y="174"/>
                    </a:cubicBezTo>
                    <a:cubicBezTo>
                      <a:pt x="13" y="194"/>
                      <a:pt x="0" y="206"/>
                      <a:pt x="0" y="206"/>
                    </a:cubicBezTo>
                    <a:cubicBezTo>
                      <a:pt x="6" y="214"/>
                      <a:pt x="11" y="221"/>
                      <a:pt x="16" y="227"/>
                    </a:cubicBezTo>
                    <a:cubicBezTo>
                      <a:pt x="16" y="227"/>
                      <a:pt x="28" y="216"/>
                      <a:pt x="42" y="199"/>
                    </a:cubicBezTo>
                    <a:cubicBezTo>
                      <a:pt x="78" y="154"/>
                      <a:pt x="133" y="66"/>
                      <a:pt x="7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48"/>
              <p:cNvSpPr>
                <a:spLocks/>
              </p:cNvSpPr>
              <p:nvPr/>
            </p:nvSpPr>
            <p:spPr bwMode="auto">
              <a:xfrm>
                <a:off x="2703957" y="1655473"/>
                <a:ext cx="326525" cy="393724"/>
              </a:xfrm>
              <a:custGeom>
                <a:avLst/>
                <a:gdLst>
                  <a:gd name="T0" fmla="*/ 0 w 117"/>
                  <a:gd name="T1" fmla="*/ 122 h 141"/>
                  <a:gd name="T2" fmla="*/ 13 w 117"/>
                  <a:gd name="T3" fmla="*/ 141 h 141"/>
                  <a:gd name="T4" fmla="*/ 114 w 117"/>
                  <a:gd name="T5" fmla="*/ 67 h 141"/>
                  <a:gd name="T6" fmla="*/ 114 w 117"/>
                  <a:gd name="T7" fmla="*/ 67 h 141"/>
                  <a:gd name="T8" fmla="*/ 116 w 117"/>
                  <a:gd name="T9" fmla="*/ 70 h 141"/>
                  <a:gd name="T10" fmla="*/ 116 w 117"/>
                  <a:gd name="T11" fmla="*/ 70 h 141"/>
                  <a:gd name="T12" fmla="*/ 117 w 117"/>
                  <a:gd name="T13" fmla="*/ 70 h 141"/>
                  <a:gd name="T14" fmla="*/ 0 w 117"/>
                  <a:gd name="T15" fmla="*/ 12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7" h="141">
                    <a:moveTo>
                      <a:pt x="0" y="122"/>
                    </a:moveTo>
                    <a:cubicBezTo>
                      <a:pt x="4" y="129"/>
                      <a:pt x="8" y="135"/>
                      <a:pt x="13" y="141"/>
                    </a:cubicBezTo>
                    <a:cubicBezTo>
                      <a:pt x="63" y="32"/>
                      <a:pt x="103" y="57"/>
                      <a:pt x="114" y="67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15" y="68"/>
                      <a:pt x="116" y="69"/>
                      <a:pt x="116" y="70"/>
                    </a:cubicBezTo>
                    <a:cubicBezTo>
                      <a:pt x="116" y="70"/>
                      <a:pt x="116" y="70"/>
                      <a:pt x="116" y="70"/>
                    </a:cubicBezTo>
                    <a:cubicBezTo>
                      <a:pt x="117" y="70"/>
                      <a:pt x="117" y="70"/>
                      <a:pt x="117" y="70"/>
                    </a:cubicBezTo>
                    <a:cubicBezTo>
                      <a:pt x="68" y="0"/>
                      <a:pt x="0" y="122"/>
                      <a:pt x="0" y="122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49"/>
              <p:cNvSpPr>
                <a:spLocks/>
              </p:cNvSpPr>
              <p:nvPr/>
            </p:nvSpPr>
            <p:spPr bwMode="auto">
              <a:xfrm>
                <a:off x="3689425" y="2985175"/>
                <a:ext cx="70727" cy="35364"/>
              </a:xfrm>
              <a:custGeom>
                <a:avLst/>
                <a:gdLst>
                  <a:gd name="T0" fmla="*/ 23 w 25"/>
                  <a:gd name="T1" fmla="*/ 13 h 13"/>
                  <a:gd name="T2" fmla="*/ 0 w 25"/>
                  <a:gd name="T3" fmla="*/ 8 h 13"/>
                  <a:gd name="T4" fmla="*/ 1 w 25"/>
                  <a:gd name="T5" fmla="*/ 0 h 13"/>
                  <a:gd name="T6" fmla="*/ 25 w 25"/>
                  <a:gd name="T7" fmla="*/ 5 h 13"/>
                  <a:gd name="T8" fmla="*/ 23 w 25"/>
                  <a:gd name="T9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3">
                    <a:moveTo>
                      <a:pt x="23" y="13"/>
                    </a:moveTo>
                    <a:cubicBezTo>
                      <a:pt x="9" y="9"/>
                      <a:pt x="0" y="8"/>
                      <a:pt x="0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0" y="1"/>
                      <a:pt x="25" y="5"/>
                    </a:cubicBezTo>
                    <a:lnTo>
                      <a:pt x="23" y="1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50"/>
              <p:cNvSpPr>
                <a:spLocks noEditPoints="1"/>
              </p:cNvSpPr>
              <p:nvPr/>
            </p:nvSpPr>
            <p:spPr bwMode="auto">
              <a:xfrm>
                <a:off x="3866244" y="3048831"/>
                <a:ext cx="418471" cy="732043"/>
              </a:xfrm>
              <a:custGeom>
                <a:avLst/>
                <a:gdLst>
                  <a:gd name="T0" fmla="*/ 142 w 150"/>
                  <a:gd name="T1" fmla="*/ 262 h 262"/>
                  <a:gd name="T2" fmla="*/ 138 w 150"/>
                  <a:gd name="T3" fmla="*/ 218 h 262"/>
                  <a:gd name="T4" fmla="*/ 146 w 150"/>
                  <a:gd name="T5" fmla="*/ 217 h 262"/>
                  <a:gd name="T6" fmla="*/ 150 w 150"/>
                  <a:gd name="T7" fmla="*/ 262 h 262"/>
                  <a:gd name="T8" fmla="*/ 142 w 150"/>
                  <a:gd name="T9" fmla="*/ 262 h 262"/>
                  <a:gd name="T10" fmla="*/ 129 w 150"/>
                  <a:gd name="T11" fmla="*/ 176 h 262"/>
                  <a:gd name="T12" fmla="*/ 114 w 150"/>
                  <a:gd name="T13" fmla="*/ 134 h 262"/>
                  <a:gd name="T14" fmla="*/ 122 w 150"/>
                  <a:gd name="T15" fmla="*/ 131 h 262"/>
                  <a:gd name="T16" fmla="*/ 136 w 150"/>
                  <a:gd name="T17" fmla="*/ 173 h 262"/>
                  <a:gd name="T18" fmla="*/ 129 w 150"/>
                  <a:gd name="T19" fmla="*/ 176 h 262"/>
                  <a:gd name="T20" fmla="*/ 94 w 150"/>
                  <a:gd name="T21" fmla="*/ 95 h 262"/>
                  <a:gd name="T22" fmla="*/ 68 w 150"/>
                  <a:gd name="T23" fmla="*/ 60 h 262"/>
                  <a:gd name="T24" fmla="*/ 74 w 150"/>
                  <a:gd name="T25" fmla="*/ 55 h 262"/>
                  <a:gd name="T26" fmla="*/ 101 w 150"/>
                  <a:gd name="T27" fmla="*/ 91 h 262"/>
                  <a:gd name="T28" fmla="*/ 94 w 150"/>
                  <a:gd name="T29" fmla="*/ 95 h 262"/>
                  <a:gd name="T30" fmla="*/ 36 w 150"/>
                  <a:gd name="T31" fmla="*/ 30 h 262"/>
                  <a:gd name="T32" fmla="*/ 0 w 150"/>
                  <a:gd name="T33" fmla="*/ 7 h 262"/>
                  <a:gd name="T34" fmla="*/ 4 w 150"/>
                  <a:gd name="T35" fmla="*/ 0 h 262"/>
                  <a:gd name="T36" fmla="*/ 41 w 150"/>
                  <a:gd name="T37" fmla="*/ 24 h 262"/>
                  <a:gd name="T38" fmla="*/ 36 w 150"/>
                  <a:gd name="T39" fmla="*/ 3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50" h="262">
                    <a:moveTo>
                      <a:pt x="142" y="262"/>
                    </a:moveTo>
                    <a:cubicBezTo>
                      <a:pt x="142" y="247"/>
                      <a:pt x="140" y="232"/>
                      <a:pt x="138" y="218"/>
                    </a:cubicBezTo>
                    <a:cubicBezTo>
                      <a:pt x="146" y="217"/>
                      <a:pt x="146" y="217"/>
                      <a:pt x="146" y="217"/>
                    </a:cubicBezTo>
                    <a:cubicBezTo>
                      <a:pt x="148" y="231"/>
                      <a:pt x="149" y="246"/>
                      <a:pt x="150" y="262"/>
                    </a:cubicBezTo>
                    <a:lnTo>
                      <a:pt x="142" y="262"/>
                    </a:lnTo>
                    <a:close/>
                    <a:moveTo>
                      <a:pt x="129" y="176"/>
                    </a:moveTo>
                    <a:cubicBezTo>
                      <a:pt x="125" y="161"/>
                      <a:pt x="120" y="147"/>
                      <a:pt x="114" y="134"/>
                    </a:cubicBezTo>
                    <a:cubicBezTo>
                      <a:pt x="122" y="131"/>
                      <a:pt x="122" y="131"/>
                      <a:pt x="122" y="131"/>
                    </a:cubicBezTo>
                    <a:cubicBezTo>
                      <a:pt x="127" y="144"/>
                      <a:pt x="132" y="159"/>
                      <a:pt x="136" y="173"/>
                    </a:cubicBezTo>
                    <a:lnTo>
                      <a:pt x="129" y="176"/>
                    </a:lnTo>
                    <a:close/>
                    <a:moveTo>
                      <a:pt x="94" y="95"/>
                    </a:moveTo>
                    <a:cubicBezTo>
                      <a:pt x="87" y="83"/>
                      <a:pt x="78" y="71"/>
                      <a:pt x="68" y="60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84" y="66"/>
                      <a:pt x="93" y="78"/>
                      <a:pt x="101" y="91"/>
                    </a:cubicBezTo>
                    <a:lnTo>
                      <a:pt x="94" y="95"/>
                    </a:lnTo>
                    <a:close/>
                    <a:moveTo>
                      <a:pt x="36" y="30"/>
                    </a:moveTo>
                    <a:cubicBezTo>
                      <a:pt x="25" y="22"/>
                      <a:pt x="13" y="14"/>
                      <a:pt x="0" y="7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17" y="7"/>
                      <a:pt x="30" y="15"/>
                      <a:pt x="41" y="24"/>
                    </a:cubicBezTo>
                    <a:lnTo>
                      <a:pt x="36" y="3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51"/>
              <p:cNvSpPr>
                <a:spLocks/>
              </p:cNvSpPr>
              <p:nvPr/>
            </p:nvSpPr>
            <p:spPr bwMode="auto">
              <a:xfrm>
                <a:off x="4262317" y="3903471"/>
                <a:ext cx="24755" cy="69550"/>
              </a:xfrm>
              <a:custGeom>
                <a:avLst/>
                <a:gdLst>
                  <a:gd name="T0" fmla="*/ 8 w 9"/>
                  <a:gd name="T1" fmla="*/ 25 h 25"/>
                  <a:gd name="T2" fmla="*/ 0 w 9"/>
                  <a:gd name="T3" fmla="*/ 24 h 25"/>
                  <a:gd name="T4" fmla="*/ 1 w 9"/>
                  <a:gd name="T5" fmla="*/ 0 h 25"/>
                  <a:gd name="T6" fmla="*/ 9 w 9"/>
                  <a:gd name="T7" fmla="*/ 1 h 25"/>
                  <a:gd name="T8" fmla="*/ 8 w 9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5">
                    <a:moveTo>
                      <a:pt x="8" y="25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1" y="16"/>
                      <a:pt x="1" y="8"/>
                      <a:pt x="1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9"/>
                      <a:pt x="9" y="17"/>
                      <a:pt x="8" y="2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52"/>
              <p:cNvSpPr>
                <a:spLocks/>
              </p:cNvSpPr>
              <p:nvPr/>
            </p:nvSpPr>
            <p:spPr bwMode="auto">
              <a:xfrm>
                <a:off x="3595122" y="3356501"/>
                <a:ext cx="50688" cy="69550"/>
              </a:xfrm>
              <a:custGeom>
                <a:avLst/>
                <a:gdLst>
                  <a:gd name="T0" fmla="*/ 11 w 18"/>
                  <a:gd name="T1" fmla="*/ 25 h 25"/>
                  <a:gd name="T2" fmla="*/ 0 w 18"/>
                  <a:gd name="T3" fmla="*/ 4 h 25"/>
                  <a:gd name="T4" fmla="*/ 6 w 18"/>
                  <a:gd name="T5" fmla="*/ 0 h 25"/>
                  <a:gd name="T6" fmla="*/ 18 w 18"/>
                  <a:gd name="T7" fmla="*/ 21 h 25"/>
                  <a:gd name="T8" fmla="*/ 11 w 18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25">
                    <a:moveTo>
                      <a:pt x="11" y="25"/>
                    </a:moveTo>
                    <a:cubicBezTo>
                      <a:pt x="4" y="12"/>
                      <a:pt x="0" y="4"/>
                      <a:pt x="0" y="4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11" y="8"/>
                      <a:pt x="18" y="21"/>
                    </a:cubicBezTo>
                    <a:lnTo>
                      <a:pt x="11" y="2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53"/>
              <p:cNvSpPr>
                <a:spLocks/>
              </p:cNvSpPr>
              <p:nvPr/>
            </p:nvSpPr>
            <p:spPr bwMode="auto">
              <a:xfrm>
                <a:off x="3684710" y="3574582"/>
                <a:ext cx="53046" cy="167392"/>
              </a:xfrm>
              <a:custGeom>
                <a:avLst/>
                <a:gdLst>
                  <a:gd name="T0" fmla="*/ 11 w 19"/>
                  <a:gd name="T1" fmla="*/ 60 h 60"/>
                  <a:gd name="T2" fmla="*/ 0 w 19"/>
                  <a:gd name="T3" fmla="*/ 2 h 60"/>
                  <a:gd name="T4" fmla="*/ 8 w 19"/>
                  <a:gd name="T5" fmla="*/ 0 h 60"/>
                  <a:gd name="T6" fmla="*/ 19 w 19"/>
                  <a:gd name="T7" fmla="*/ 59 h 60"/>
                  <a:gd name="T8" fmla="*/ 11 w 19"/>
                  <a:gd name="T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0">
                    <a:moveTo>
                      <a:pt x="11" y="60"/>
                    </a:moveTo>
                    <a:cubicBezTo>
                      <a:pt x="9" y="40"/>
                      <a:pt x="5" y="21"/>
                      <a:pt x="0" y="2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3" y="19"/>
                      <a:pt x="17" y="39"/>
                      <a:pt x="19" y="59"/>
                    </a:cubicBezTo>
                    <a:lnTo>
                      <a:pt x="11" y="6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54"/>
              <p:cNvSpPr>
                <a:spLocks/>
              </p:cNvSpPr>
              <p:nvPr/>
            </p:nvSpPr>
            <p:spPr bwMode="auto">
              <a:xfrm>
                <a:off x="3717716" y="3903471"/>
                <a:ext cx="24755" cy="69550"/>
              </a:xfrm>
              <a:custGeom>
                <a:avLst/>
                <a:gdLst>
                  <a:gd name="T0" fmla="*/ 7 w 9"/>
                  <a:gd name="T1" fmla="*/ 25 h 25"/>
                  <a:gd name="T2" fmla="*/ 0 w 9"/>
                  <a:gd name="T3" fmla="*/ 24 h 25"/>
                  <a:gd name="T4" fmla="*/ 1 w 9"/>
                  <a:gd name="T5" fmla="*/ 0 h 25"/>
                  <a:gd name="T6" fmla="*/ 9 w 9"/>
                  <a:gd name="T7" fmla="*/ 1 h 25"/>
                  <a:gd name="T8" fmla="*/ 7 w 9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5">
                    <a:moveTo>
                      <a:pt x="7" y="25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0" y="16"/>
                      <a:pt x="1" y="8"/>
                      <a:pt x="1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9"/>
                      <a:pt x="8" y="17"/>
                      <a:pt x="7" y="2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55"/>
              <p:cNvSpPr>
                <a:spLocks/>
              </p:cNvSpPr>
              <p:nvPr/>
            </p:nvSpPr>
            <p:spPr bwMode="auto">
              <a:xfrm>
                <a:off x="3667028" y="3099520"/>
                <a:ext cx="67191" cy="53047"/>
              </a:xfrm>
              <a:custGeom>
                <a:avLst/>
                <a:gdLst>
                  <a:gd name="T0" fmla="*/ 20 w 24"/>
                  <a:gd name="T1" fmla="*/ 19 h 19"/>
                  <a:gd name="T2" fmla="*/ 0 w 24"/>
                  <a:gd name="T3" fmla="*/ 7 h 19"/>
                  <a:gd name="T4" fmla="*/ 4 w 24"/>
                  <a:gd name="T5" fmla="*/ 0 h 19"/>
                  <a:gd name="T6" fmla="*/ 24 w 24"/>
                  <a:gd name="T7" fmla="*/ 13 h 19"/>
                  <a:gd name="T8" fmla="*/ 20 w 2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19">
                    <a:moveTo>
                      <a:pt x="20" y="19"/>
                    </a:moveTo>
                    <a:cubicBezTo>
                      <a:pt x="8" y="11"/>
                      <a:pt x="0" y="7"/>
                      <a:pt x="0" y="7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12" y="4"/>
                      <a:pt x="24" y="13"/>
                    </a:cubicBezTo>
                    <a:lnTo>
                      <a:pt x="20" y="1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56"/>
              <p:cNvSpPr>
                <a:spLocks noEditPoints="1"/>
              </p:cNvSpPr>
              <p:nvPr/>
            </p:nvSpPr>
            <p:spPr bwMode="auto">
              <a:xfrm>
                <a:off x="3813198" y="3207971"/>
                <a:ext cx="292340" cy="516320"/>
              </a:xfrm>
              <a:custGeom>
                <a:avLst/>
                <a:gdLst>
                  <a:gd name="T0" fmla="*/ 98 w 105"/>
                  <a:gd name="T1" fmla="*/ 185 h 185"/>
                  <a:gd name="T2" fmla="*/ 88 w 105"/>
                  <a:gd name="T3" fmla="*/ 145 h 185"/>
                  <a:gd name="T4" fmla="*/ 96 w 105"/>
                  <a:gd name="T5" fmla="*/ 142 h 185"/>
                  <a:gd name="T6" fmla="*/ 105 w 105"/>
                  <a:gd name="T7" fmla="*/ 184 h 185"/>
                  <a:gd name="T8" fmla="*/ 98 w 105"/>
                  <a:gd name="T9" fmla="*/ 185 h 185"/>
                  <a:gd name="T10" fmla="*/ 74 w 105"/>
                  <a:gd name="T11" fmla="*/ 106 h 185"/>
                  <a:gd name="T12" fmla="*/ 54 w 105"/>
                  <a:gd name="T13" fmla="*/ 69 h 185"/>
                  <a:gd name="T14" fmla="*/ 61 w 105"/>
                  <a:gd name="T15" fmla="*/ 65 h 185"/>
                  <a:gd name="T16" fmla="*/ 81 w 105"/>
                  <a:gd name="T17" fmla="*/ 103 h 185"/>
                  <a:gd name="T18" fmla="*/ 74 w 105"/>
                  <a:gd name="T19" fmla="*/ 106 h 185"/>
                  <a:gd name="T20" fmla="*/ 29 w 105"/>
                  <a:gd name="T21" fmla="*/ 36 h 185"/>
                  <a:gd name="T22" fmla="*/ 0 w 105"/>
                  <a:gd name="T23" fmla="*/ 6 h 185"/>
                  <a:gd name="T24" fmla="*/ 6 w 105"/>
                  <a:gd name="T25" fmla="*/ 0 h 185"/>
                  <a:gd name="T26" fmla="*/ 35 w 105"/>
                  <a:gd name="T27" fmla="*/ 31 h 185"/>
                  <a:gd name="T28" fmla="*/ 29 w 105"/>
                  <a:gd name="T29" fmla="*/ 36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" h="185">
                    <a:moveTo>
                      <a:pt x="98" y="185"/>
                    </a:moveTo>
                    <a:cubicBezTo>
                      <a:pt x="95" y="171"/>
                      <a:pt x="92" y="158"/>
                      <a:pt x="88" y="145"/>
                    </a:cubicBezTo>
                    <a:cubicBezTo>
                      <a:pt x="96" y="142"/>
                      <a:pt x="96" y="142"/>
                      <a:pt x="96" y="142"/>
                    </a:cubicBezTo>
                    <a:cubicBezTo>
                      <a:pt x="100" y="156"/>
                      <a:pt x="103" y="170"/>
                      <a:pt x="105" y="184"/>
                    </a:cubicBezTo>
                    <a:lnTo>
                      <a:pt x="98" y="185"/>
                    </a:lnTo>
                    <a:close/>
                    <a:moveTo>
                      <a:pt x="74" y="106"/>
                    </a:moveTo>
                    <a:cubicBezTo>
                      <a:pt x="68" y="93"/>
                      <a:pt x="61" y="81"/>
                      <a:pt x="54" y="69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8" y="77"/>
                      <a:pt x="75" y="90"/>
                      <a:pt x="81" y="103"/>
                    </a:cubicBezTo>
                    <a:lnTo>
                      <a:pt x="74" y="106"/>
                    </a:lnTo>
                    <a:close/>
                    <a:moveTo>
                      <a:pt x="29" y="36"/>
                    </a:moveTo>
                    <a:cubicBezTo>
                      <a:pt x="20" y="26"/>
                      <a:pt x="11" y="15"/>
                      <a:pt x="0" y="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6" y="10"/>
                      <a:pt x="26" y="20"/>
                      <a:pt x="35" y="31"/>
                    </a:cubicBezTo>
                    <a:lnTo>
                      <a:pt x="29" y="3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57"/>
              <p:cNvSpPr>
                <a:spLocks/>
              </p:cNvSpPr>
              <p:nvPr/>
            </p:nvSpPr>
            <p:spPr bwMode="auto">
              <a:xfrm>
                <a:off x="4094929" y="3839815"/>
                <a:ext cx="24755" cy="69550"/>
              </a:xfrm>
              <a:custGeom>
                <a:avLst/>
                <a:gdLst>
                  <a:gd name="T0" fmla="*/ 8 w 9"/>
                  <a:gd name="T1" fmla="*/ 25 h 25"/>
                  <a:gd name="T2" fmla="*/ 0 w 9"/>
                  <a:gd name="T3" fmla="*/ 24 h 25"/>
                  <a:gd name="T4" fmla="*/ 0 w 9"/>
                  <a:gd name="T5" fmla="*/ 1 h 25"/>
                  <a:gd name="T6" fmla="*/ 8 w 9"/>
                  <a:gd name="T7" fmla="*/ 0 h 25"/>
                  <a:gd name="T8" fmla="*/ 8 w 9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5">
                    <a:moveTo>
                      <a:pt x="8" y="25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1" y="16"/>
                      <a:pt x="1" y="8"/>
                      <a:pt x="0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9" y="8"/>
                      <a:pt x="9" y="16"/>
                      <a:pt x="8" y="2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58"/>
              <p:cNvSpPr>
                <a:spLocks/>
              </p:cNvSpPr>
              <p:nvPr/>
            </p:nvSpPr>
            <p:spPr bwMode="auto">
              <a:xfrm>
                <a:off x="3656419" y="3242156"/>
                <a:ext cx="67191" cy="55404"/>
              </a:xfrm>
              <a:custGeom>
                <a:avLst/>
                <a:gdLst>
                  <a:gd name="T0" fmla="*/ 19 w 24"/>
                  <a:gd name="T1" fmla="*/ 20 h 20"/>
                  <a:gd name="T2" fmla="*/ 0 w 24"/>
                  <a:gd name="T3" fmla="*/ 7 h 20"/>
                  <a:gd name="T4" fmla="*/ 3 w 24"/>
                  <a:gd name="T5" fmla="*/ 0 h 20"/>
                  <a:gd name="T6" fmla="*/ 24 w 24"/>
                  <a:gd name="T7" fmla="*/ 14 h 20"/>
                  <a:gd name="T8" fmla="*/ 19 w 24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0">
                    <a:moveTo>
                      <a:pt x="19" y="20"/>
                    </a:moveTo>
                    <a:cubicBezTo>
                      <a:pt x="8" y="11"/>
                      <a:pt x="0" y="7"/>
                      <a:pt x="0" y="7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4" y="0"/>
                      <a:pt x="12" y="4"/>
                      <a:pt x="24" y="14"/>
                    </a:cubicBezTo>
                    <a:lnTo>
                      <a:pt x="19" y="2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59"/>
              <p:cNvSpPr>
                <a:spLocks noEditPoints="1"/>
              </p:cNvSpPr>
              <p:nvPr/>
            </p:nvSpPr>
            <p:spPr bwMode="auto">
              <a:xfrm>
                <a:off x="3784907" y="3367111"/>
                <a:ext cx="142634" cy="330068"/>
              </a:xfrm>
              <a:custGeom>
                <a:avLst/>
                <a:gdLst>
                  <a:gd name="T0" fmla="*/ 43 w 51"/>
                  <a:gd name="T1" fmla="*/ 118 h 118"/>
                  <a:gd name="T2" fmla="*/ 35 w 51"/>
                  <a:gd name="T3" fmla="*/ 78 h 118"/>
                  <a:gd name="T4" fmla="*/ 43 w 51"/>
                  <a:gd name="T5" fmla="*/ 76 h 118"/>
                  <a:gd name="T6" fmla="*/ 51 w 51"/>
                  <a:gd name="T7" fmla="*/ 117 h 118"/>
                  <a:gd name="T8" fmla="*/ 43 w 51"/>
                  <a:gd name="T9" fmla="*/ 118 h 118"/>
                  <a:gd name="T10" fmla="*/ 21 w 51"/>
                  <a:gd name="T11" fmla="*/ 40 h 118"/>
                  <a:gd name="T12" fmla="*/ 0 w 51"/>
                  <a:gd name="T13" fmla="*/ 5 h 118"/>
                  <a:gd name="T14" fmla="*/ 7 w 51"/>
                  <a:gd name="T15" fmla="*/ 0 h 118"/>
                  <a:gd name="T16" fmla="*/ 29 w 51"/>
                  <a:gd name="T17" fmla="*/ 36 h 118"/>
                  <a:gd name="T18" fmla="*/ 21 w 51"/>
                  <a:gd name="T19" fmla="*/ 4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118">
                    <a:moveTo>
                      <a:pt x="43" y="118"/>
                    </a:moveTo>
                    <a:cubicBezTo>
                      <a:pt x="41" y="104"/>
                      <a:pt x="39" y="91"/>
                      <a:pt x="35" y="78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6" y="89"/>
                      <a:pt x="49" y="103"/>
                      <a:pt x="51" y="117"/>
                    </a:cubicBezTo>
                    <a:lnTo>
                      <a:pt x="43" y="118"/>
                    </a:lnTo>
                    <a:close/>
                    <a:moveTo>
                      <a:pt x="21" y="40"/>
                    </a:moveTo>
                    <a:cubicBezTo>
                      <a:pt x="15" y="27"/>
                      <a:pt x="8" y="16"/>
                      <a:pt x="0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15" y="11"/>
                      <a:pt x="22" y="23"/>
                      <a:pt x="29" y="36"/>
                    </a:cubicBezTo>
                    <a:lnTo>
                      <a:pt x="21" y="4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60"/>
              <p:cNvSpPr>
                <a:spLocks/>
              </p:cNvSpPr>
              <p:nvPr/>
            </p:nvSpPr>
            <p:spPr bwMode="auto">
              <a:xfrm>
                <a:off x="3905144" y="3811524"/>
                <a:ext cx="24755" cy="69550"/>
              </a:xfrm>
              <a:custGeom>
                <a:avLst/>
                <a:gdLst>
                  <a:gd name="T0" fmla="*/ 8 w 9"/>
                  <a:gd name="T1" fmla="*/ 25 h 25"/>
                  <a:gd name="T2" fmla="*/ 0 w 9"/>
                  <a:gd name="T3" fmla="*/ 24 h 25"/>
                  <a:gd name="T4" fmla="*/ 1 w 9"/>
                  <a:gd name="T5" fmla="*/ 0 h 25"/>
                  <a:gd name="T6" fmla="*/ 9 w 9"/>
                  <a:gd name="T7" fmla="*/ 1 h 25"/>
                  <a:gd name="T8" fmla="*/ 8 w 9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25">
                    <a:moveTo>
                      <a:pt x="8" y="25"/>
                    </a:moveTo>
                    <a:cubicBezTo>
                      <a:pt x="0" y="24"/>
                      <a:pt x="0" y="24"/>
                      <a:pt x="0" y="24"/>
                    </a:cubicBezTo>
                    <a:cubicBezTo>
                      <a:pt x="1" y="16"/>
                      <a:pt x="1" y="8"/>
                      <a:pt x="1" y="0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8"/>
                      <a:pt x="9" y="17"/>
                      <a:pt x="8" y="2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95" name="Freeform 237"/>
          <p:cNvSpPr>
            <a:spLocks noChangeAspect="1" noChangeArrowheads="1"/>
          </p:cNvSpPr>
          <p:nvPr/>
        </p:nvSpPr>
        <p:spPr bwMode="auto">
          <a:xfrm>
            <a:off x="4021025" y="5583426"/>
            <a:ext cx="465944" cy="342292"/>
          </a:xfrm>
          <a:custGeom>
            <a:avLst/>
            <a:gdLst>
              <a:gd name="T0" fmla="*/ 586 w 1347"/>
              <a:gd name="T1" fmla="*/ 602 h 987"/>
              <a:gd name="T2" fmla="*/ 502 w 1347"/>
              <a:gd name="T3" fmla="*/ 535 h 987"/>
              <a:gd name="T4" fmla="*/ 42 w 1347"/>
              <a:gd name="T5" fmla="*/ 117 h 987"/>
              <a:gd name="T6" fmla="*/ 17 w 1347"/>
              <a:gd name="T7" fmla="*/ 33 h 987"/>
              <a:gd name="T8" fmla="*/ 92 w 1347"/>
              <a:gd name="T9" fmla="*/ 0 h 987"/>
              <a:gd name="T10" fmla="*/ 1255 w 1347"/>
              <a:gd name="T11" fmla="*/ 0 h 987"/>
              <a:gd name="T12" fmla="*/ 1330 w 1347"/>
              <a:gd name="T13" fmla="*/ 41 h 987"/>
              <a:gd name="T14" fmla="*/ 1305 w 1347"/>
              <a:gd name="T15" fmla="*/ 125 h 987"/>
              <a:gd name="T16" fmla="*/ 803 w 1347"/>
              <a:gd name="T17" fmla="*/ 576 h 987"/>
              <a:gd name="T18" fmla="*/ 586 w 1347"/>
              <a:gd name="T19" fmla="*/ 602 h 987"/>
              <a:gd name="T20" fmla="*/ 92 w 1347"/>
              <a:gd name="T21" fmla="*/ 986 h 987"/>
              <a:gd name="T22" fmla="*/ 0 w 1347"/>
              <a:gd name="T23" fmla="*/ 894 h 987"/>
              <a:gd name="T24" fmla="*/ 0 w 1347"/>
              <a:gd name="T25" fmla="*/ 225 h 987"/>
              <a:gd name="T26" fmla="*/ 42 w 1347"/>
              <a:gd name="T27" fmla="*/ 217 h 987"/>
              <a:gd name="T28" fmla="*/ 234 w 1347"/>
              <a:gd name="T29" fmla="*/ 409 h 987"/>
              <a:gd name="T30" fmla="*/ 251 w 1347"/>
              <a:gd name="T31" fmla="*/ 493 h 987"/>
              <a:gd name="T32" fmla="*/ 109 w 1347"/>
              <a:gd name="T33" fmla="*/ 827 h 987"/>
              <a:gd name="T34" fmla="*/ 126 w 1347"/>
              <a:gd name="T35" fmla="*/ 827 h 987"/>
              <a:gd name="T36" fmla="*/ 318 w 1347"/>
              <a:gd name="T37" fmla="*/ 576 h 987"/>
              <a:gd name="T38" fmla="*/ 393 w 1347"/>
              <a:gd name="T39" fmla="*/ 568 h 987"/>
              <a:gd name="T40" fmla="*/ 477 w 1347"/>
              <a:gd name="T41" fmla="*/ 643 h 987"/>
              <a:gd name="T42" fmla="*/ 569 w 1347"/>
              <a:gd name="T43" fmla="*/ 694 h 987"/>
              <a:gd name="T44" fmla="*/ 820 w 1347"/>
              <a:gd name="T45" fmla="*/ 677 h 987"/>
              <a:gd name="T46" fmla="*/ 945 w 1347"/>
              <a:gd name="T47" fmla="*/ 568 h 987"/>
              <a:gd name="T48" fmla="*/ 1020 w 1347"/>
              <a:gd name="T49" fmla="*/ 576 h 987"/>
              <a:gd name="T50" fmla="*/ 1229 w 1347"/>
              <a:gd name="T51" fmla="*/ 853 h 987"/>
              <a:gd name="T52" fmla="*/ 1238 w 1347"/>
              <a:gd name="T53" fmla="*/ 844 h 987"/>
              <a:gd name="T54" fmla="*/ 1096 w 1347"/>
              <a:gd name="T55" fmla="*/ 493 h 987"/>
              <a:gd name="T56" fmla="*/ 1112 w 1347"/>
              <a:gd name="T57" fmla="*/ 409 h 987"/>
              <a:gd name="T58" fmla="*/ 1313 w 1347"/>
              <a:gd name="T59" fmla="*/ 217 h 987"/>
              <a:gd name="T60" fmla="*/ 1346 w 1347"/>
              <a:gd name="T61" fmla="*/ 225 h 987"/>
              <a:gd name="T62" fmla="*/ 1346 w 1347"/>
              <a:gd name="T63" fmla="*/ 903 h 987"/>
              <a:gd name="T64" fmla="*/ 1246 w 1347"/>
              <a:gd name="T65" fmla="*/ 986 h 987"/>
              <a:gd name="T66" fmla="*/ 92 w 1347"/>
              <a:gd name="T67" fmla="*/ 986 h 987"/>
              <a:gd name="T68" fmla="*/ 92 w 1347"/>
              <a:gd name="T69" fmla="*/ 986 h 987"/>
              <a:gd name="T70" fmla="*/ 92 w 1347"/>
              <a:gd name="T71" fmla="*/ 986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47" h="987">
                <a:moveTo>
                  <a:pt x="586" y="602"/>
                </a:moveTo>
                <a:cubicBezTo>
                  <a:pt x="561" y="585"/>
                  <a:pt x="519" y="560"/>
                  <a:pt x="502" y="535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26" y="100"/>
                  <a:pt x="9" y="58"/>
                  <a:pt x="17" y="33"/>
                </a:cubicBezTo>
                <a:cubicBezTo>
                  <a:pt x="34" y="17"/>
                  <a:pt x="51" y="0"/>
                  <a:pt x="92" y="0"/>
                </a:cubicBezTo>
                <a:cubicBezTo>
                  <a:pt x="1255" y="0"/>
                  <a:pt x="1255" y="0"/>
                  <a:pt x="1255" y="0"/>
                </a:cubicBezTo>
                <a:cubicBezTo>
                  <a:pt x="1255" y="0"/>
                  <a:pt x="1305" y="0"/>
                  <a:pt x="1330" y="41"/>
                </a:cubicBezTo>
                <a:cubicBezTo>
                  <a:pt x="1346" y="67"/>
                  <a:pt x="1330" y="108"/>
                  <a:pt x="1305" y="125"/>
                </a:cubicBezTo>
                <a:cubicBezTo>
                  <a:pt x="803" y="576"/>
                  <a:pt x="803" y="576"/>
                  <a:pt x="803" y="576"/>
                </a:cubicBezTo>
                <a:cubicBezTo>
                  <a:pt x="803" y="576"/>
                  <a:pt x="711" y="652"/>
                  <a:pt x="586" y="602"/>
                </a:cubicBezTo>
                <a:close/>
                <a:moveTo>
                  <a:pt x="92" y="986"/>
                </a:moveTo>
                <a:cubicBezTo>
                  <a:pt x="92" y="986"/>
                  <a:pt x="0" y="978"/>
                  <a:pt x="0" y="89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0"/>
                  <a:pt x="17" y="192"/>
                  <a:pt x="42" y="217"/>
                </a:cubicBezTo>
                <a:cubicBezTo>
                  <a:pt x="234" y="409"/>
                  <a:pt x="234" y="409"/>
                  <a:pt x="234" y="409"/>
                </a:cubicBezTo>
                <a:cubicBezTo>
                  <a:pt x="260" y="426"/>
                  <a:pt x="268" y="468"/>
                  <a:pt x="251" y="493"/>
                </a:cubicBezTo>
                <a:cubicBezTo>
                  <a:pt x="109" y="827"/>
                  <a:pt x="109" y="827"/>
                  <a:pt x="109" y="827"/>
                </a:cubicBezTo>
                <a:cubicBezTo>
                  <a:pt x="101" y="853"/>
                  <a:pt x="109" y="853"/>
                  <a:pt x="126" y="827"/>
                </a:cubicBezTo>
                <a:cubicBezTo>
                  <a:pt x="318" y="576"/>
                  <a:pt x="318" y="576"/>
                  <a:pt x="318" y="576"/>
                </a:cubicBezTo>
                <a:cubicBezTo>
                  <a:pt x="343" y="552"/>
                  <a:pt x="368" y="552"/>
                  <a:pt x="393" y="568"/>
                </a:cubicBezTo>
                <a:cubicBezTo>
                  <a:pt x="477" y="643"/>
                  <a:pt x="477" y="643"/>
                  <a:pt x="477" y="643"/>
                </a:cubicBezTo>
                <a:cubicBezTo>
                  <a:pt x="502" y="660"/>
                  <a:pt x="544" y="685"/>
                  <a:pt x="569" y="694"/>
                </a:cubicBezTo>
                <a:cubicBezTo>
                  <a:pt x="636" y="710"/>
                  <a:pt x="744" y="735"/>
                  <a:pt x="820" y="677"/>
                </a:cubicBezTo>
                <a:cubicBezTo>
                  <a:pt x="945" y="568"/>
                  <a:pt x="945" y="568"/>
                  <a:pt x="945" y="568"/>
                </a:cubicBezTo>
                <a:cubicBezTo>
                  <a:pt x="970" y="552"/>
                  <a:pt x="1004" y="552"/>
                  <a:pt x="1020" y="576"/>
                </a:cubicBezTo>
                <a:cubicBezTo>
                  <a:pt x="1229" y="853"/>
                  <a:pt x="1229" y="853"/>
                  <a:pt x="1229" y="853"/>
                </a:cubicBezTo>
                <a:cubicBezTo>
                  <a:pt x="1246" y="877"/>
                  <a:pt x="1246" y="869"/>
                  <a:pt x="1238" y="844"/>
                </a:cubicBezTo>
                <a:cubicBezTo>
                  <a:pt x="1096" y="493"/>
                  <a:pt x="1096" y="493"/>
                  <a:pt x="1096" y="493"/>
                </a:cubicBezTo>
                <a:cubicBezTo>
                  <a:pt x="1079" y="468"/>
                  <a:pt x="1087" y="434"/>
                  <a:pt x="1112" y="409"/>
                </a:cubicBezTo>
                <a:cubicBezTo>
                  <a:pt x="1313" y="217"/>
                  <a:pt x="1313" y="217"/>
                  <a:pt x="1313" y="217"/>
                </a:cubicBezTo>
                <a:cubicBezTo>
                  <a:pt x="1330" y="192"/>
                  <a:pt x="1346" y="200"/>
                  <a:pt x="1346" y="225"/>
                </a:cubicBezTo>
                <a:cubicBezTo>
                  <a:pt x="1346" y="903"/>
                  <a:pt x="1346" y="903"/>
                  <a:pt x="1346" y="903"/>
                </a:cubicBezTo>
                <a:cubicBezTo>
                  <a:pt x="1346" y="903"/>
                  <a:pt x="1338" y="986"/>
                  <a:pt x="1246" y="986"/>
                </a:cubicBezTo>
                <a:cubicBezTo>
                  <a:pt x="92" y="986"/>
                  <a:pt x="92" y="986"/>
                  <a:pt x="92" y="986"/>
                </a:cubicBezTo>
                <a:close/>
                <a:moveTo>
                  <a:pt x="92" y="986"/>
                </a:moveTo>
                <a:lnTo>
                  <a:pt x="92" y="9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128552" tIns="64276" rIns="128552" bIns="64276" anchor="ctr"/>
          <a:lstStyle/>
          <a:p>
            <a:pPr>
              <a:defRPr/>
            </a:pPr>
            <a:endParaRPr lang="en-US" sz="1125" dirty="0">
              <a:ea typeface="SimSun" charset="0"/>
            </a:endParaRPr>
          </a:p>
        </p:txBody>
      </p:sp>
      <p:sp>
        <p:nvSpPr>
          <p:cNvPr id="196" name="Freeform 290"/>
          <p:cNvSpPr>
            <a:spLocks noChangeAspect="1" noChangeArrowheads="1"/>
          </p:cNvSpPr>
          <p:nvPr/>
        </p:nvSpPr>
        <p:spPr bwMode="auto">
          <a:xfrm>
            <a:off x="6149440" y="5570784"/>
            <a:ext cx="538964" cy="417446"/>
          </a:xfrm>
          <a:custGeom>
            <a:avLst/>
            <a:gdLst>
              <a:gd name="T0" fmla="*/ 995 w 996"/>
              <a:gd name="T1" fmla="*/ 409 h 770"/>
              <a:gd name="T2" fmla="*/ 836 w 996"/>
              <a:gd name="T3" fmla="*/ 409 h 770"/>
              <a:gd name="T4" fmla="*/ 543 w 996"/>
              <a:gd name="T5" fmla="*/ 192 h 770"/>
              <a:gd name="T6" fmla="*/ 384 w 996"/>
              <a:gd name="T7" fmla="*/ 275 h 770"/>
              <a:gd name="T8" fmla="*/ 360 w 996"/>
              <a:gd name="T9" fmla="*/ 158 h 770"/>
              <a:gd name="T10" fmla="*/ 702 w 996"/>
              <a:gd name="T11" fmla="*/ 33 h 770"/>
              <a:gd name="T12" fmla="*/ 836 w 996"/>
              <a:gd name="T13" fmla="*/ 133 h 770"/>
              <a:gd name="T14" fmla="*/ 334 w 996"/>
              <a:gd name="T15" fmla="*/ 626 h 770"/>
              <a:gd name="T16" fmla="*/ 276 w 996"/>
              <a:gd name="T17" fmla="*/ 551 h 770"/>
              <a:gd name="T18" fmla="*/ 209 w 996"/>
              <a:gd name="T19" fmla="*/ 484 h 770"/>
              <a:gd name="T20" fmla="*/ 109 w 996"/>
              <a:gd name="T21" fmla="*/ 434 h 770"/>
              <a:gd name="T22" fmla="*/ 159 w 996"/>
              <a:gd name="T23" fmla="*/ 535 h 770"/>
              <a:gd name="T24" fmla="*/ 226 w 996"/>
              <a:gd name="T25" fmla="*/ 602 h 770"/>
              <a:gd name="T26" fmla="*/ 293 w 996"/>
              <a:gd name="T27" fmla="*/ 668 h 770"/>
              <a:gd name="T28" fmla="*/ 393 w 996"/>
              <a:gd name="T29" fmla="*/ 727 h 770"/>
              <a:gd name="T30" fmla="*/ 334 w 996"/>
              <a:gd name="T31" fmla="*/ 626 h 770"/>
              <a:gd name="T32" fmla="*/ 594 w 996"/>
              <a:gd name="T33" fmla="*/ 267 h 770"/>
              <a:gd name="T34" fmla="*/ 443 w 996"/>
              <a:gd name="T35" fmla="*/ 301 h 770"/>
              <a:gd name="T36" fmla="*/ 284 w 996"/>
              <a:gd name="T37" fmla="*/ 217 h 770"/>
              <a:gd name="T38" fmla="*/ 460 w 996"/>
              <a:gd name="T39" fmla="*/ 50 h 770"/>
              <a:gd name="T40" fmla="*/ 184 w 996"/>
              <a:gd name="T41" fmla="*/ 100 h 770"/>
              <a:gd name="T42" fmla="*/ 0 w 996"/>
              <a:gd name="T43" fmla="*/ 66 h 770"/>
              <a:gd name="T44" fmla="*/ 50 w 996"/>
              <a:gd name="T45" fmla="*/ 443 h 770"/>
              <a:gd name="T46" fmla="*/ 234 w 996"/>
              <a:gd name="T47" fmla="*/ 392 h 770"/>
              <a:gd name="T48" fmla="*/ 293 w 996"/>
              <a:gd name="T49" fmla="*/ 468 h 770"/>
              <a:gd name="T50" fmla="*/ 360 w 996"/>
              <a:gd name="T51" fmla="*/ 535 h 770"/>
              <a:gd name="T52" fmla="*/ 426 w 996"/>
              <a:gd name="T53" fmla="*/ 610 h 770"/>
              <a:gd name="T54" fmla="*/ 477 w 996"/>
              <a:gd name="T55" fmla="*/ 727 h 770"/>
              <a:gd name="T56" fmla="*/ 543 w 996"/>
              <a:gd name="T57" fmla="*/ 660 h 770"/>
              <a:gd name="T58" fmla="*/ 485 w 996"/>
              <a:gd name="T59" fmla="*/ 585 h 770"/>
              <a:gd name="T60" fmla="*/ 569 w 996"/>
              <a:gd name="T61" fmla="*/ 668 h 770"/>
              <a:gd name="T62" fmla="*/ 627 w 996"/>
              <a:gd name="T63" fmla="*/ 602 h 770"/>
              <a:gd name="T64" fmla="*/ 652 w 996"/>
              <a:gd name="T65" fmla="*/ 610 h 770"/>
              <a:gd name="T66" fmla="*/ 719 w 996"/>
              <a:gd name="T67" fmla="*/ 543 h 770"/>
              <a:gd name="T68" fmla="*/ 727 w 996"/>
              <a:gd name="T69" fmla="*/ 526 h 770"/>
              <a:gd name="T70" fmla="*/ 786 w 996"/>
              <a:gd name="T71" fmla="*/ 535 h 770"/>
              <a:gd name="T72" fmla="*/ 786 w 996"/>
              <a:gd name="T73" fmla="*/ 468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6" h="770">
                <a:moveTo>
                  <a:pt x="995" y="100"/>
                </a:moveTo>
                <a:cubicBezTo>
                  <a:pt x="995" y="409"/>
                  <a:pt x="995" y="409"/>
                  <a:pt x="995" y="409"/>
                </a:cubicBezTo>
                <a:cubicBezTo>
                  <a:pt x="995" y="409"/>
                  <a:pt x="928" y="426"/>
                  <a:pt x="920" y="426"/>
                </a:cubicBezTo>
                <a:cubicBezTo>
                  <a:pt x="903" y="426"/>
                  <a:pt x="861" y="443"/>
                  <a:pt x="836" y="409"/>
                </a:cubicBezTo>
                <a:cubicBezTo>
                  <a:pt x="786" y="367"/>
                  <a:pt x="619" y="192"/>
                  <a:pt x="619" y="192"/>
                </a:cubicBezTo>
                <a:cubicBezTo>
                  <a:pt x="619" y="192"/>
                  <a:pt x="594" y="167"/>
                  <a:pt x="543" y="192"/>
                </a:cubicBezTo>
                <a:cubicBezTo>
                  <a:pt x="502" y="217"/>
                  <a:pt x="443" y="250"/>
                  <a:pt x="418" y="259"/>
                </a:cubicBezTo>
                <a:cubicBezTo>
                  <a:pt x="410" y="267"/>
                  <a:pt x="393" y="275"/>
                  <a:pt x="384" y="275"/>
                </a:cubicBezTo>
                <a:cubicBezTo>
                  <a:pt x="351" y="275"/>
                  <a:pt x="326" y="242"/>
                  <a:pt x="326" y="209"/>
                </a:cubicBezTo>
                <a:cubicBezTo>
                  <a:pt x="326" y="183"/>
                  <a:pt x="343" y="167"/>
                  <a:pt x="360" y="158"/>
                </a:cubicBezTo>
                <a:cubicBezTo>
                  <a:pt x="426" y="116"/>
                  <a:pt x="552" y="50"/>
                  <a:pt x="602" y="16"/>
                </a:cubicBezTo>
                <a:cubicBezTo>
                  <a:pt x="635" y="0"/>
                  <a:pt x="652" y="0"/>
                  <a:pt x="702" y="33"/>
                </a:cubicBezTo>
                <a:cubicBezTo>
                  <a:pt x="752" y="83"/>
                  <a:pt x="803" y="125"/>
                  <a:pt x="803" y="125"/>
                </a:cubicBezTo>
                <a:cubicBezTo>
                  <a:pt x="803" y="125"/>
                  <a:pt x="819" y="133"/>
                  <a:pt x="836" y="133"/>
                </a:cubicBezTo>
                <a:cubicBezTo>
                  <a:pt x="878" y="125"/>
                  <a:pt x="995" y="100"/>
                  <a:pt x="995" y="100"/>
                </a:cubicBezTo>
                <a:close/>
                <a:moveTo>
                  <a:pt x="334" y="626"/>
                </a:moveTo>
                <a:cubicBezTo>
                  <a:pt x="343" y="610"/>
                  <a:pt x="343" y="585"/>
                  <a:pt x="326" y="568"/>
                </a:cubicBezTo>
                <a:cubicBezTo>
                  <a:pt x="309" y="551"/>
                  <a:pt x="293" y="551"/>
                  <a:pt x="276" y="551"/>
                </a:cubicBezTo>
                <a:cubicBezTo>
                  <a:pt x="276" y="535"/>
                  <a:pt x="276" y="510"/>
                  <a:pt x="259" y="501"/>
                </a:cubicBezTo>
                <a:cubicBezTo>
                  <a:pt x="251" y="484"/>
                  <a:pt x="226" y="476"/>
                  <a:pt x="209" y="484"/>
                </a:cubicBezTo>
                <a:cubicBezTo>
                  <a:pt x="217" y="468"/>
                  <a:pt x="209" y="443"/>
                  <a:pt x="201" y="426"/>
                </a:cubicBezTo>
                <a:cubicBezTo>
                  <a:pt x="176" y="401"/>
                  <a:pt x="134" y="409"/>
                  <a:pt x="109" y="434"/>
                </a:cubicBezTo>
                <a:cubicBezTo>
                  <a:pt x="92" y="451"/>
                  <a:pt x="75" y="501"/>
                  <a:pt x="92" y="526"/>
                </a:cubicBezTo>
                <a:cubicBezTo>
                  <a:pt x="117" y="551"/>
                  <a:pt x="142" y="535"/>
                  <a:pt x="159" y="535"/>
                </a:cubicBezTo>
                <a:cubicBezTo>
                  <a:pt x="159" y="551"/>
                  <a:pt x="142" y="568"/>
                  <a:pt x="159" y="593"/>
                </a:cubicBezTo>
                <a:cubicBezTo>
                  <a:pt x="176" y="618"/>
                  <a:pt x="209" y="602"/>
                  <a:pt x="226" y="602"/>
                </a:cubicBezTo>
                <a:cubicBezTo>
                  <a:pt x="217" y="618"/>
                  <a:pt x="201" y="643"/>
                  <a:pt x="226" y="668"/>
                </a:cubicBezTo>
                <a:cubicBezTo>
                  <a:pt x="242" y="685"/>
                  <a:pt x="276" y="677"/>
                  <a:pt x="293" y="668"/>
                </a:cubicBezTo>
                <a:cubicBezTo>
                  <a:pt x="284" y="693"/>
                  <a:pt x="268" y="710"/>
                  <a:pt x="293" y="744"/>
                </a:cubicBezTo>
                <a:cubicBezTo>
                  <a:pt x="318" y="769"/>
                  <a:pt x="368" y="752"/>
                  <a:pt x="393" y="727"/>
                </a:cubicBezTo>
                <a:cubicBezTo>
                  <a:pt x="418" y="702"/>
                  <a:pt x="418" y="668"/>
                  <a:pt x="393" y="643"/>
                </a:cubicBezTo>
                <a:cubicBezTo>
                  <a:pt x="376" y="626"/>
                  <a:pt x="360" y="626"/>
                  <a:pt x="334" y="626"/>
                </a:cubicBezTo>
                <a:close/>
                <a:moveTo>
                  <a:pt x="786" y="468"/>
                </a:moveTo>
                <a:cubicBezTo>
                  <a:pt x="610" y="284"/>
                  <a:pt x="694" y="367"/>
                  <a:pt x="594" y="267"/>
                </a:cubicBezTo>
                <a:cubicBezTo>
                  <a:pt x="594" y="267"/>
                  <a:pt x="569" y="234"/>
                  <a:pt x="527" y="259"/>
                </a:cubicBezTo>
                <a:cubicBezTo>
                  <a:pt x="502" y="267"/>
                  <a:pt x="468" y="284"/>
                  <a:pt x="443" y="301"/>
                </a:cubicBezTo>
                <a:cubicBezTo>
                  <a:pt x="418" y="309"/>
                  <a:pt x="393" y="317"/>
                  <a:pt x="384" y="317"/>
                </a:cubicBezTo>
                <a:cubicBezTo>
                  <a:pt x="326" y="317"/>
                  <a:pt x="284" y="267"/>
                  <a:pt x="284" y="217"/>
                </a:cubicBezTo>
                <a:cubicBezTo>
                  <a:pt x="284" y="175"/>
                  <a:pt x="301" y="142"/>
                  <a:pt x="334" y="125"/>
                </a:cubicBezTo>
                <a:cubicBezTo>
                  <a:pt x="368" y="100"/>
                  <a:pt x="460" y="50"/>
                  <a:pt x="460" y="50"/>
                </a:cubicBezTo>
                <a:cubicBezTo>
                  <a:pt x="460" y="50"/>
                  <a:pt x="435" y="8"/>
                  <a:pt x="376" y="8"/>
                </a:cubicBezTo>
                <a:cubicBezTo>
                  <a:pt x="309" y="8"/>
                  <a:pt x="184" y="100"/>
                  <a:pt x="184" y="100"/>
                </a:cubicBezTo>
                <a:cubicBezTo>
                  <a:pt x="184" y="100"/>
                  <a:pt x="150" y="116"/>
                  <a:pt x="100" y="10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25" y="434"/>
                  <a:pt x="50" y="443"/>
                </a:cubicBezTo>
                <a:cubicBezTo>
                  <a:pt x="59" y="426"/>
                  <a:pt x="67" y="409"/>
                  <a:pt x="83" y="392"/>
                </a:cubicBezTo>
                <a:cubicBezTo>
                  <a:pt x="125" y="351"/>
                  <a:pt x="192" y="351"/>
                  <a:pt x="234" y="392"/>
                </a:cubicBezTo>
                <a:cubicBezTo>
                  <a:pt x="242" y="409"/>
                  <a:pt x="251" y="417"/>
                  <a:pt x="251" y="434"/>
                </a:cubicBezTo>
                <a:cubicBezTo>
                  <a:pt x="268" y="443"/>
                  <a:pt x="284" y="451"/>
                  <a:pt x="293" y="468"/>
                </a:cubicBezTo>
                <a:cubicBezTo>
                  <a:pt x="309" y="476"/>
                  <a:pt x="318" y="493"/>
                  <a:pt x="318" y="510"/>
                </a:cubicBezTo>
                <a:cubicBezTo>
                  <a:pt x="334" y="510"/>
                  <a:pt x="351" y="518"/>
                  <a:pt x="360" y="535"/>
                </a:cubicBezTo>
                <a:cubicBezTo>
                  <a:pt x="376" y="551"/>
                  <a:pt x="384" y="568"/>
                  <a:pt x="384" y="585"/>
                </a:cubicBezTo>
                <a:cubicBezTo>
                  <a:pt x="401" y="585"/>
                  <a:pt x="418" y="593"/>
                  <a:pt x="426" y="610"/>
                </a:cubicBezTo>
                <a:cubicBezTo>
                  <a:pt x="451" y="635"/>
                  <a:pt x="460" y="668"/>
                  <a:pt x="451" y="702"/>
                </a:cubicBezTo>
                <a:cubicBezTo>
                  <a:pt x="460" y="702"/>
                  <a:pt x="468" y="718"/>
                  <a:pt x="477" y="727"/>
                </a:cubicBezTo>
                <a:cubicBezTo>
                  <a:pt x="493" y="744"/>
                  <a:pt x="527" y="744"/>
                  <a:pt x="543" y="727"/>
                </a:cubicBezTo>
                <a:cubicBezTo>
                  <a:pt x="560" y="710"/>
                  <a:pt x="560" y="677"/>
                  <a:pt x="543" y="660"/>
                </a:cubicBezTo>
                <a:lnTo>
                  <a:pt x="535" y="660"/>
                </a:lnTo>
                <a:cubicBezTo>
                  <a:pt x="485" y="602"/>
                  <a:pt x="477" y="593"/>
                  <a:pt x="485" y="585"/>
                </a:cubicBezTo>
                <a:cubicBezTo>
                  <a:pt x="493" y="585"/>
                  <a:pt x="502" y="593"/>
                  <a:pt x="560" y="660"/>
                </a:cubicBezTo>
                <a:cubicBezTo>
                  <a:pt x="569" y="668"/>
                  <a:pt x="569" y="668"/>
                  <a:pt x="569" y="668"/>
                </a:cubicBezTo>
                <a:cubicBezTo>
                  <a:pt x="585" y="685"/>
                  <a:pt x="610" y="685"/>
                  <a:pt x="627" y="668"/>
                </a:cubicBezTo>
                <a:cubicBezTo>
                  <a:pt x="644" y="652"/>
                  <a:pt x="644" y="618"/>
                  <a:pt x="627" y="602"/>
                </a:cubicBezTo>
                <a:cubicBezTo>
                  <a:pt x="569" y="535"/>
                  <a:pt x="560" y="526"/>
                  <a:pt x="560" y="518"/>
                </a:cubicBezTo>
                <a:cubicBezTo>
                  <a:pt x="569" y="518"/>
                  <a:pt x="594" y="551"/>
                  <a:pt x="652" y="610"/>
                </a:cubicBezTo>
                <a:cubicBezTo>
                  <a:pt x="669" y="626"/>
                  <a:pt x="702" y="626"/>
                  <a:pt x="719" y="610"/>
                </a:cubicBezTo>
                <a:cubicBezTo>
                  <a:pt x="727" y="593"/>
                  <a:pt x="736" y="568"/>
                  <a:pt x="719" y="543"/>
                </a:cubicBezTo>
                <a:cubicBezTo>
                  <a:pt x="644" y="468"/>
                  <a:pt x="644" y="468"/>
                  <a:pt x="652" y="459"/>
                </a:cubicBezTo>
                <a:lnTo>
                  <a:pt x="727" y="526"/>
                </a:lnTo>
                <a:cubicBezTo>
                  <a:pt x="727" y="535"/>
                  <a:pt x="727" y="535"/>
                  <a:pt x="727" y="535"/>
                </a:cubicBezTo>
                <a:cubicBezTo>
                  <a:pt x="744" y="551"/>
                  <a:pt x="769" y="551"/>
                  <a:pt x="786" y="535"/>
                </a:cubicBezTo>
                <a:cubicBezTo>
                  <a:pt x="803" y="510"/>
                  <a:pt x="803" y="484"/>
                  <a:pt x="786" y="468"/>
                </a:cubicBezTo>
                <a:close/>
                <a:moveTo>
                  <a:pt x="786" y="468"/>
                </a:moveTo>
                <a:lnTo>
                  <a:pt x="786" y="4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192831" tIns="96417" rIns="192831" bIns="96417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197" name="Freeform 100"/>
          <p:cNvSpPr>
            <a:spLocks noChangeAspect="1" noChangeArrowheads="1"/>
          </p:cNvSpPr>
          <p:nvPr/>
        </p:nvSpPr>
        <p:spPr bwMode="auto">
          <a:xfrm>
            <a:off x="8507642" y="5522409"/>
            <a:ext cx="332684" cy="398172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6435" tIns="48218" rIns="96435" bIns="48218" anchor="ctr">
            <a:noAutofit/>
          </a:bodyPr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198" name="Freeform 526"/>
          <p:cNvSpPr>
            <a:spLocks noChangeAspect="1" noChangeArrowheads="1"/>
          </p:cNvSpPr>
          <p:nvPr/>
        </p:nvSpPr>
        <p:spPr bwMode="auto">
          <a:xfrm>
            <a:off x="10783235" y="5513282"/>
            <a:ext cx="388357" cy="503452"/>
          </a:xfrm>
          <a:custGeom>
            <a:avLst/>
            <a:gdLst>
              <a:gd name="T0" fmla="*/ 719 w 1222"/>
              <a:gd name="T1" fmla="*/ 1338 h 1581"/>
              <a:gd name="T2" fmla="*/ 686 w 1222"/>
              <a:gd name="T3" fmla="*/ 1221 h 1581"/>
              <a:gd name="T4" fmla="*/ 686 w 1222"/>
              <a:gd name="T5" fmla="*/ 359 h 1581"/>
              <a:gd name="T6" fmla="*/ 719 w 1222"/>
              <a:gd name="T7" fmla="*/ 243 h 1581"/>
              <a:gd name="T8" fmla="*/ 17 w 1222"/>
              <a:gd name="T9" fmla="*/ 460 h 1581"/>
              <a:gd name="T10" fmla="*/ 0 w 1222"/>
              <a:gd name="T11" fmla="*/ 794 h 1581"/>
              <a:gd name="T12" fmla="*/ 17 w 1222"/>
              <a:gd name="T13" fmla="*/ 1120 h 1581"/>
              <a:gd name="T14" fmla="*/ 502 w 1222"/>
              <a:gd name="T15" fmla="*/ 1530 h 1581"/>
              <a:gd name="T16" fmla="*/ 493 w 1222"/>
              <a:gd name="T17" fmla="*/ 1112 h 1581"/>
              <a:gd name="T18" fmla="*/ 284 w 1222"/>
              <a:gd name="T19" fmla="*/ 1120 h 1581"/>
              <a:gd name="T20" fmla="*/ 284 w 1222"/>
              <a:gd name="T21" fmla="*/ 794 h 1581"/>
              <a:gd name="T22" fmla="*/ 284 w 1222"/>
              <a:gd name="T23" fmla="*/ 460 h 1581"/>
              <a:gd name="T24" fmla="*/ 493 w 1222"/>
              <a:gd name="T25" fmla="*/ 468 h 1581"/>
              <a:gd name="T26" fmla="*/ 502 w 1222"/>
              <a:gd name="T27" fmla="*/ 58 h 1581"/>
              <a:gd name="T28" fmla="*/ 17 w 1222"/>
              <a:gd name="T29" fmla="*/ 460 h 1581"/>
              <a:gd name="T30" fmla="*/ 602 w 1222"/>
              <a:gd name="T31" fmla="*/ 911 h 1581"/>
              <a:gd name="T32" fmla="*/ 493 w 1222"/>
              <a:gd name="T33" fmla="*/ 861 h 1581"/>
              <a:gd name="T34" fmla="*/ 543 w 1222"/>
              <a:gd name="T35" fmla="*/ 828 h 1581"/>
              <a:gd name="T36" fmla="*/ 610 w 1222"/>
              <a:gd name="T37" fmla="*/ 778 h 1581"/>
              <a:gd name="T38" fmla="*/ 627 w 1222"/>
              <a:gd name="T39" fmla="*/ 660 h 1581"/>
              <a:gd name="T40" fmla="*/ 476 w 1222"/>
              <a:gd name="T41" fmla="*/ 677 h 1581"/>
              <a:gd name="T42" fmla="*/ 510 w 1222"/>
              <a:gd name="T43" fmla="*/ 736 h 1581"/>
              <a:gd name="T44" fmla="*/ 560 w 1222"/>
              <a:gd name="T45" fmla="*/ 677 h 1581"/>
              <a:gd name="T46" fmla="*/ 585 w 1222"/>
              <a:gd name="T47" fmla="*/ 719 h 1581"/>
              <a:gd name="T48" fmla="*/ 502 w 1222"/>
              <a:gd name="T49" fmla="*/ 803 h 1581"/>
              <a:gd name="T50" fmla="*/ 410 w 1222"/>
              <a:gd name="T51" fmla="*/ 911 h 1581"/>
              <a:gd name="T52" fmla="*/ 819 w 1222"/>
              <a:gd name="T53" fmla="*/ 811 h 1581"/>
              <a:gd name="T54" fmla="*/ 794 w 1222"/>
              <a:gd name="T55" fmla="*/ 635 h 1581"/>
              <a:gd name="T56" fmla="*/ 644 w 1222"/>
              <a:gd name="T57" fmla="*/ 853 h 1581"/>
              <a:gd name="T58" fmla="*/ 744 w 1222"/>
              <a:gd name="T59" fmla="*/ 911 h 1581"/>
              <a:gd name="T60" fmla="*/ 803 w 1222"/>
              <a:gd name="T61" fmla="*/ 853 h 1581"/>
              <a:gd name="T62" fmla="*/ 844 w 1222"/>
              <a:gd name="T63" fmla="*/ 811 h 1581"/>
              <a:gd name="T64" fmla="*/ 786 w 1222"/>
              <a:gd name="T65" fmla="*/ 686 h 1581"/>
              <a:gd name="T66" fmla="*/ 694 w 1222"/>
              <a:gd name="T67" fmla="*/ 811 h 1581"/>
              <a:gd name="T68" fmla="*/ 694 w 1222"/>
              <a:gd name="T69" fmla="*/ 81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22" h="1581">
                <a:moveTo>
                  <a:pt x="1221" y="794"/>
                </a:moveTo>
                <a:cubicBezTo>
                  <a:pt x="1221" y="1079"/>
                  <a:pt x="995" y="1313"/>
                  <a:pt x="719" y="1338"/>
                </a:cubicBezTo>
                <a:cubicBezTo>
                  <a:pt x="719" y="1329"/>
                  <a:pt x="711" y="1313"/>
                  <a:pt x="711" y="1296"/>
                </a:cubicBezTo>
                <a:cubicBezTo>
                  <a:pt x="711" y="1296"/>
                  <a:pt x="702" y="1262"/>
                  <a:pt x="686" y="1221"/>
                </a:cubicBezTo>
                <a:cubicBezTo>
                  <a:pt x="911" y="1212"/>
                  <a:pt x="1095" y="1028"/>
                  <a:pt x="1095" y="794"/>
                </a:cubicBezTo>
                <a:cubicBezTo>
                  <a:pt x="1095" y="560"/>
                  <a:pt x="911" y="368"/>
                  <a:pt x="686" y="359"/>
                </a:cubicBezTo>
                <a:cubicBezTo>
                  <a:pt x="702" y="326"/>
                  <a:pt x="711" y="293"/>
                  <a:pt x="711" y="284"/>
                </a:cubicBezTo>
                <a:cubicBezTo>
                  <a:pt x="711" y="276"/>
                  <a:pt x="719" y="259"/>
                  <a:pt x="719" y="243"/>
                </a:cubicBezTo>
                <a:cubicBezTo>
                  <a:pt x="995" y="267"/>
                  <a:pt x="1221" y="510"/>
                  <a:pt x="1221" y="794"/>
                </a:cubicBezTo>
                <a:close/>
                <a:moveTo>
                  <a:pt x="17" y="460"/>
                </a:moveTo>
                <a:cubicBezTo>
                  <a:pt x="8" y="568"/>
                  <a:pt x="0" y="677"/>
                  <a:pt x="0" y="786"/>
                </a:cubicBezTo>
                <a:lnTo>
                  <a:pt x="0" y="794"/>
                </a:lnTo>
                <a:lnTo>
                  <a:pt x="0" y="803"/>
                </a:lnTo>
                <a:cubicBezTo>
                  <a:pt x="0" y="911"/>
                  <a:pt x="8" y="1012"/>
                  <a:pt x="17" y="1120"/>
                </a:cubicBezTo>
                <a:cubicBezTo>
                  <a:pt x="42" y="1396"/>
                  <a:pt x="259" y="1580"/>
                  <a:pt x="468" y="1538"/>
                </a:cubicBezTo>
                <a:cubicBezTo>
                  <a:pt x="485" y="1530"/>
                  <a:pt x="493" y="1530"/>
                  <a:pt x="502" y="1530"/>
                </a:cubicBezTo>
                <a:cubicBezTo>
                  <a:pt x="552" y="1505"/>
                  <a:pt x="594" y="1471"/>
                  <a:pt x="644" y="1438"/>
                </a:cubicBezTo>
                <a:cubicBezTo>
                  <a:pt x="702" y="1396"/>
                  <a:pt x="569" y="1070"/>
                  <a:pt x="493" y="1112"/>
                </a:cubicBezTo>
                <a:cubicBezTo>
                  <a:pt x="460" y="1129"/>
                  <a:pt x="376" y="1196"/>
                  <a:pt x="343" y="1196"/>
                </a:cubicBezTo>
                <a:cubicBezTo>
                  <a:pt x="309" y="1204"/>
                  <a:pt x="293" y="1162"/>
                  <a:pt x="284" y="1120"/>
                </a:cubicBezTo>
                <a:cubicBezTo>
                  <a:pt x="276" y="1028"/>
                  <a:pt x="284" y="903"/>
                  <a:pt x="284" y="803"/>
                </a:cubicBezTo>
                <a:cubicBezTo>
                  <a:pt x="284" y="794"/>
                  <a:pt x="284" y="794"/>
                  <a:pt x="284" y="794"/>
                </a:cubicBezTo>
                <a:cubicBezTo>
                  <a:pt x="284" y="786"/>
                  <a:pt x="284" y="786"/>
                  <a:pt x="284" y="786"/>
                </a:cubicBezTo>
                <a:cubicBezTo>
                  <a:pt x="284" y="677"/>
                  <a:pt x="276" y="560"/>
                  <a:pt x="284" y="460"/>
                </a:cubicBezTo>
                <a:cubicBezTo>
                  <a:pt x="293" y="426"/>
                  <a:pt x="309" y="385"/>
                  <a:pt x="343" y="385"/>
                </a:cubicBezTo>
                <a:cubicBezTo>
                  <a:pt x="376" y="393"/>
                  <a:pt x="460" y="452"/>
                  <a:pt x="493" y="468"/>
                </a:cubicBezTo>
                <a:cubicBezTo>
                  <a:pt x="569" y="510"/>
                  <a:pt x="702" y="184"/>
                  <a:pt x="644" y="142"/>
                </a:cubicBezTo>
                <a:cubicBezTo>
                  <a:pt x="594" y="117"/>
                  <a:pt x="552" y="75"/>
                  <a:pt x="502" y="58"/>
                </a:cubicBezTo>
                <a:cubicBezTo>
                  <a:pt x="493" y="50"/>
                  <a:pt x="485" y="50"/>
                  <a:pt x="468" y="50"/>
                </a:cubicBezTo>
                <a:cubicBezTo>
                  <a:pt x="259" y="0"/>
                  <a:pt x="42" y="184"/>
                  <a:pt x="17" y="460"/>
                </a:cubicBezTo>
                <a:close/>
                <a:moveTo>
                  <a:pt x="410" y="911"/>
                </a:moveTo>
                <a:cubicBezTo>
                  <a:pt x="602" y="911"/>
                  <a:pt x="602" y="911"/>
                  <a:pt x="602" y="911"/>
                </a:cubicBezTo>
                <a:cubicBezTo>
                  <a:pt x="610" y="861"/>
                  <a:pt x="610" y="861"/>
                  <a:pt x="610" y="861"/>
                </a:cubicBezTo>
                <a:cubicBezTo>
                  <a:pt x="493" y="861"/>
                  <a:pt x="493" y="861"/>
                  <a:pt x="493" y="861"/>
                </a:cubicBezTo>
                <a:cubicBezTo>
                  <a:pt x="493" y="861"/>
                  <a:pt x="502" y="853"/>
                  <a:pt x="510" y="853"/>
                </a:cubicBezTo>
                <a:cubicBezTo>
                  <a:pt x="510" y="845"/>
                  <a:pt x="527" y="836"/>
                  <a:pt x="543" y="828"/>
                </a:cubicBezTo>
                <a:cubicBezTo>
                  <a:pt x="569" y="811"/>
                  <a:pt x="569" y="811"/>
                  <a:pt x="569" y="811"/>
                </a:cubicBezTo>
                <a:cubicBezTo>
                  <a:pt x="585" y="803"/>
                  <a:pt x="602" y="786"/>
                  <a:pt x="610" y="778"/>
                </a:cubicBezTo>
                <a:cubicBezTo>
                  <a:pt x="627" y="761"/>
                  <a:pt x="635" y="744"/>
                  <a:pt x="644" y="719"/>
                </a:cubicBezTo>
                <a:cubicBezTo>
                  <a:pt x="652" y="694"/>
                  <a:pt x="644" y="677"/>
                  <a:pt x="627" y="660"/>
                </a:cubicBezTo>
                <a:cubicBezTo>
                  <a:pt x="619" y="644"/>
                  <a:pt x="594" y="635"/>
                  <a:pt x="569" y="635"/>
                </a:cubicBezTo>
                <a:cubicBezTo>
                  <a:pt x="527" y="635"/>
                  <a:pt x="502" y="644"/>
                  <a:pt x="476" y="677"/>
                </a:cubicBezTo>
                <a:cubicBezTo>
                  <a:pt x="468" y="686"/>
                  <a:pt x="460" y="711"/>
                  <a:pt x="452" y="736"/>
                </a:cubicBezTo>
                <a:cubicBezTo>
                  <a:pt x="510" y="736"/>
                  <a:pt x="510" y="736"/>
                  <a:pt x="510" y="736"/>
                </a:cubicBezTo>
                <a:cubicBezTo>
                  <a:pt x="510" y="719"/>
                  <a:pt x="518" y="702"/>
                  <a:pt x="518" y="694"/>
                </a:cubicBezTo>
                <a:cubicBezTo>
                  <a:pt x="527" y="686"/>
                  <a:pt x="543" y="677"/>
                  <a:pt x="560" y="677"/>
                </a:cubicBezTo>
                <a:cubicBezTo>
                  <a:pt x="569" y="677"/>
                  <a:pt x="577" y="686"/>
                  <a:pt x="585" y="694"/>
                </a:cubicBezTo>
                <a:cubicBezTo>
                  <a:pt x="585" y="702"/>
                  <a:pt x="594" y="711"/>
                  <a:pt x="585" y="719"/>
                </a:cubicBezTo>
                <a:cubicBezTo>
                  <a:pt x="585" y="736"/>
                  <a:pt x="577" y="744"/>
                  <a:pt x="560" y="761"/>
                </a:cubicBezTo>
                <a:cubicBezTo>
                  <a:pt x="552" y="769"/>
                  <a:pt x="535" y="778"/>
                  <a:pt x="502" y="803"/>
                </a:cubicBezTo>
                <a:cubicBezTo>
                  <a:pt x="468" y="819"/>
                  <a:pt x="452" y="836"/>
                  <a:pt x="435" y="861"/>
                </a:cubicBezTo>
                <a:cubicBezTo>
                  <a:pt x="426" y="878"/>
                  <a:pt x="418" y="895"/>
                  <a:pt x="410" y="911"/>
                </a:cubicBezTo>
                <a:close/>
                <a:moveTo>
                  <a:pt x="844" y="811"/>
                </a:moveTo>
                <a:cubicBezTo>
                  <a:pt x="819" y="811"/>
                  <a:pt x="819" y="811"/>
                  <a:pt x="819" y="811"/>
                </a:cubicBezTo>
                <a:cubicBezTo>
                  <a:pt x="853" y="635"/>
                  <a:pt x="853" y="635"/>
                  <a:pt x="853" y="635"/>
                </a:cubicBezTo>
                <a:cubicBezTo>
                  <a:pt x="794" y="635"/>
                  <a:pt x="794" y="635"/>
                  <a:pt x="794" y="635"/>
                </a:cubicBezTo>
                <a:cubicBezTo>
                  <a:pt x="652" y="803"/>
                  <a:pt x="652" y="803"/>
                  <a:pt x="652" y="803"/>
                </a:cubicBezTo>
                <a:cubicBezTo>
                  <a:pt x="644" y="853"/>
                  <a:pt x="644" y="853"/>
                  <a:pt x="644" y="853"/>
                </a:cubicBezTo>
                <a:cubicBezTo>
                  <a:pt x="753" y="853"/>
                  <a:pt x="753" y="853"/>
                  <a:pt x="753" y="853"/>
                </a:cubicBezTo>
                <a:cubicBezTo>
                  <a:pt x="744" y="911"/>
                  <a:pt x="744" y="911"/>
                  <a:pt x="744" y="911"/>
                </a:cubicBezTo>
                <a:cubicBezTo>
                  <a:pt x="794" y="911"/>
                  <a:pt x="794" y="911"/>
                  <a:pt x="794" y="911"/>
                </a:cubicBezTo>
                <a:cubicBezTo>
                  <a:pt x="803" y="853"/>
                  <a:pt x="803" y="853"/>
                  <a:pt x="803" y="853"/>
                </a:cubicBezTo>
                <a:cubicBezTo>
                  <a:pt x="836" y="853"/>
                  <a:pt x="836" y="853"/>
                  <a:pt x="836" y="853"/>
                </a:cubicBezTo>
                <a:lnTo>
                  <a:pt x="844" y="811"/>
                </a:lnTo>
                <a:close/>
                <a:moveTo>
                  <a:pt x="694" y="811"/>
                </a:moveTo>
                <a:cubicBezTo>
                  <a:pt x="786" y="686"/>
                  <a:pt x="786" y="686"/>
                  <a:pt x="786" y="686"/>
                </a:cubicBezTo>
                <a:cubicBezTo>
                  <a:pt x="761" y="811"/>
                  <a:pt x="761" y="811"/>
                  <a:pt x="761" y="811"/>
                </a:cubicBezTo>
                <a:lnTo>
                  <a:pt x="694" y="811"/>
                </a:lnTo>
                <a:close/>
                <a:moveTo>
                  <a:pt x="694" y="811"/>
                </a:moveTo>
                <a:lnTo>
                  <a:pt x="694" y="8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257103" tIns="128551" rIns="257103" bIns="128551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199" name="Freeform 106"/>
          <p:cNvSpPr>
            <a:spLocks noChangeAspect="1" noChangeArrowheads="1"/>
          </p:cNvSpPr>
          <p:nvPr/>
        </p:nvSpPr>
        <p:spPr bwMode="auto">
          <a:xfrm>
            <a:off x="1741272" y="5566849"/>
            <a:ext cx="491936" cy="425740"/>
          </a:xfrm>
          <a:custGeom>
            <a:avLst/>
            <a:gdLst>
              <a:gd name="T0" fmla="*/ 502 w 1013"/>
              <a:gd name="T1" fmla="*/ 0 h 879"/>
              <a:gd name="T2" fmla="*/ 0 w 1013"/>
              <a:gd name="T3" fmla="*/ 351 h 879"/>
              <a:gd name="T4" fmla="*/ 193 w 1013"/>
              <a:gd name="T5" fmla="*/ 636 h 879"/>
              <a:gd name="T6" fmla="*/ 92 w 1013"/>
              <a:gd name="T7" fmla="*/ 862 h 879"/>
              <a:gd name="T8" fmla="*/ 92 w 1013"/>
              <a:gd name="T9" fmla="*/ 878 h 879"/>
              <a:gd name="T10" fmla="*/ 101 w 1013"/>
              <a:gd name="T11" fmla="*/ 878 h 879"/>
              <a:gd name="T12" fmla="*/ 109 w 1013"/>
              <a:gd name="T13" fmla="*/ 878 h 879"/>
              <a:gd name="T14" fmla="*/ 485 w 1013"/>
              <a:gd name="T15" fmla="*/ 711 h 879"/>
              <a:gd name="T16" fmla="*/ 502 w 1013"/>
              <a:gd name="T17" fmla="*/ 711 h 879"/>
              <a:gd name="T18" fmla="*/ 1012 w 1013"/>
              <a:gd name="T19" fmla="*/ 351 h 879"/>
              <a:gd name="T20" fmla="*/ 502 w 1013"/>
              <a:gd name="T21" fmla="*/ 0 h 879"/>
              <a:gd name="T22" fmla="*/ 502 w 1013"/>
              <a:gd name="T23" fmla="*/ 0 h 879"/>
              <a:gd name="T24" fmla="*/ 502 w 1013"/>
              <a:gd name="T25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3" h="879">
                <a:moveTo>
                  <a:pt x="502" y="0"/>
                </a:moveTo>
                <a:cubicBezTo>
                  <a:pt x="226" y="0"/>
                  <a:pt x="0" y="159"/>
                  <a:pt x="0" y="351"/>
                </a:cubicBezTo>
                <a:cubicBezTo>
                  <a:pt x="0" y="469"/>
                  <a:pt x="67" y="569"/>
                  <a:pt x="193" y="636"/>
                </a:cubicBezTo>
                <a:cubicBezTo>
                  <a:pt x="176" y="711"/>
                  <a:pt x="142" y="811"/>
                  <a:pt x="92" y="862"/>
                </a:cubicBezTo>
                <a:cubicBezTo>
                  <a:pt x="92" y="870"/>
                  <a:pt x="92" y="870"/>
                  <a:pt x="92" y="878"/>
                </a:cubicBezTo>
                <a:lnTo>
                  <a:pt x="101" y="878"/>
                </a:lnTo>
                <a:lnTo>
                  <a:pt x="109" y="878"/>
                </a:lnTo>
                <a:cubicBezTo>
                  <a:pt x="118" y="878"/>
                  <a:pt x="335" y="862"/>
                  <a:pt x="485" y="711"/>
                </a:cubicBezTo>
                <a:cubicBezTo>
                  <a:pt x="485" y="711"/>
                  <a:pt x="494" y="711"/>
                  <a:pt x="502" y="711"/>
                </a:cubicBezTo>
                <a:cubicBezTo>
                  <a:pt x="786" y="711"/>
                  <a:pt x="1012" y="552"/>
                  <a:pt x="1012" y="351"/>
                </a:cubicBezTo>
                <a:cubicBezTo>
                  <a:pt x="1012" y="159"/>
                  <a:pt x="786" y="0"/>
                  <a:pt x="502" y="0"/>
                </a:cubicBezTo>
                <a:close/>
                <a:moveTo>
                  <a:pt x="502" y="0"/>
                </a:moveTo>
                <a:lnTo>
                  <a:pt x="50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257103" tIns="128551" rIns="257103" bIns="128551" anchor="ctr"/>
          <a:lstStyle/>
          <a:p>
            <a:pPr>
              <a:defRPr/>
            </a:pPr>
            <a:endParaRPr lang="en-US" sz="2531" dirty="0"/>
          </a:p>
        </p:txBody>
      </p:sp>
      <p:cxnSp>
        <p:nvCxnSpPr>
          <p:cNvPr id="200" name="Straight Connector 16"/>
          <p:cNvCxnSpPr/>
          <p:nvPr/>
        </p:nvCxnSpPr>
        <p:spPr>
          <a:xfrm>
            <a:off x="2005453" y="4468658"/>
            <a:ext cx="0" cy="446866"/>
          </a:xfrm>
          <a:prstGeom prst="line">
            <a:avLst/>
          </a:prstGeom>
          <a:ln w="12700">
            <a:solidFill>
              <a:schemeClr val="bg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103"/>
          <p:cNvCxnSpPr/>
          <p:nvPr/>
        </p:nvCxnSpPr>
        <p:spPr>
          <a:xfrm>
            <a:off x="4247552" y="4468658"/>
            <a:ext cx="0" cy="446866"/>
          </a:xfrm>
          <a:prstGeom prst="line">
            <a:avLst/>
          </a:prstGeom>
          <a:ln w="12700">
            <a:solidFill>
              <a:schemeClr val="bg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Straight Connector 106"/>
          <p:cNvCxnSpPr/>
          <p:nvPr/>
        </p:nvCxnSpPr>
        <p:spPr>
          <a:xfrm>
            <a:off x="10953574" y="4468658"/>
            <a:ext cx="0" cy="446866"/>
          </a:xfrm>
          <a:prstGeom prst="line">
            <a:avLst/>
          </a:prstGeom>
          <a:ln w="12700">
            <a:solidFill>
              <a:schemeClr val="bg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107"/>
          <p:cNvCxnSpPr/>
          <p:nvPr/>
        </p:nvCxnSpPr>
        <p:spPr>
          <a:xfrm>
            <a:off x="6395769" y="4468658"/>
            <a:ext cx="0" cy="446866"/>
          </a:xfrm>
          <a:prstGeom prst="line">
            <a:avLst/>
          </a:prstGeom>
          <a:ln w="12700">
            <a:solidFill>
              <a:schemeClr val="bg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108"/>
          <p:cNvCxnSpPr/>
          <p:nvPr/>
        </p:nvCxnSpPr>
        <p:spPr>
          <a:xfrm>
            <a:off x="8678278" y="4468658"/>
            <a:ext cx="0" cy="446866"/>
          </a:xfrm>
          <a:prstGeom prst="line">
            <a:avLst/>
          </a:prstGeom>
          <a:ln w="12700">
            <a:solidFill>
              <a:schemeClr val="bg1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Rectangle 15"/>
          <p:cNvSpPr/>
          <p:nvPr/>
        </p:nvSpPr>
        <p:spPr>
          <a:xfrm>
            <a:off x="1565254" y="5999028"/>
            <a:ext cx="843970" cy="357001"/>
          </a:xfrm>
          <a:prstGeom prst="rect">
            <a:avLst/>
          </a:prstGeom>
        </p:spPr>
        <p:txBody>
          <a:bodyPr wrap="none" lIns="96435" tIns="48218" rIns="96435" bIns="48218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zh-CN" altLang="en-US" sz="1687" b="1" dirty="0">
                <a:solidFill>
                  <a:schemeClr val="bg1"/>
                </a:solidFill>
                <a:latin typeface="+mj-ea"/>
                <a:ea typeface="+mj-ea"/>
                <a:cs typeface="Lato Regular"/>
              </a:rPr>
              <a:t>目录一</a:t>
            </a:r>
            <a:endParaRPr lang="en-US" sz="1687" b="1" dirty="0">
              <a:solidFill>
                <a:schemeClr val="bg1"/>
              </a:solidFill>
              <a:latin typeface="+mj-ea"/>
              <a:ea typeface="+mj-ea"/>
              <a:cs typeface="Lato Regular"/>
            </a:endParaRPr>
          </a:p>
        </p:txBody>
      </p:sp>
      <p:sp>
        <p:nvSpPr>
          <p:cNvPr id="206" name="Rectangle 104"/>
          <p:cNvSpPr/>
          <p:nvPr/>
        </p:nvSpPr>
        <p:spPr>
          <a:xfrm>
            <a:off x="3841989" y="5995628"/>
            <a:ext cx="843970" cy="357001"/>
          </a:xfrm>
          <a:prstGeom prst="rect">
            <a:avLst/>
          </a:prstGeom>
        </p:spPr>
        <p:txBody>
          <a:bodyPr wrap="none" lIns="96435" tIns="48218" rIns="96435" bIns="48218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zh-CN" altLang="en-US" sz="1687" b="1" dirty="0">
                <a:solidFill>
                  <a:schemeClr val="bg1"/>
                </a:solidFill>
                <a:latin typeface="+mj-ea"/>
                <a:ea typeface="+mj-ea"/>
                <a:cs typeface="Lato Regular"/>
              </a:rPr>
              <a:t>目录二</a:t>
            </a:r>
            <a:endParaRPr lang="en-US" sz="1687" b="1" dirty="0">
              <a:solidFill>
                <a:schemeClr val="bg1"/>
              </a:solidFill>
              <a:latin typeface="+mj-ea"/>
              <a:ea typeface="+mj-ea"/>
              <a:cs typeface="Lato Regular"/>
            </a:endParaRPr>
          </a:p>
        </p:txBody>
      </p:sp>
      <p:sp>
        <p:nvSpPr>
          <p:cNvPr id="207" name="Rectangle 105"/>
          <p:cNvSpPr/>
          <p:nvPr/>
        </p:nvSpPr>
        <p:spPr>
          <a:xfrm>
            <a:off x="5957846" y="5995628"/>
            <a:ext cx="843970" cy="357001"/>
          </a:xfrm>
          <a:prstGeom prst="rect">
            <a:avLst/>
          </a:prstGeom>
        </p:spPr>
        <p:txBody>
          <a:bodyPr wrap="none" lIns="96435" tIns="48218" rIns="96435" bIns="48218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zh-CN" altLang="en-US" sz="1687" b="1" dirty="0">
                <a:solidFill>
                  <a:schemeClr val="bg1"/>
                </a:solidFill>
                <a:latin typeface="+mj-ea"/>
                <a:ea typeface="+mj-ea"/>
                <a:cs typeface="Lato Regular"/>
              </a:rPr>
              <a:t>目录三</a:t>
            </a:r>
            <a:endParaRPr lang="en-US" sz="1687" b="1" dirty="0">
              <a:solidFill>
                <a:schemeClr val="bg1"/>
              </a:solidFill>
              <a:latin typeface="+mj-ea"/>
              <a:ea typeface="+mj-ea"/>
              <a:cs typeface="Lato Regular"/>
            </a:endParaRPr>
          </a:p>
        </p:txBody>
      </p:sp>
      <p:sp>
        <p:nvSpPr>
          <p:cNvPr id="208" name="Rectangle 109"/>
          <p:cNvSpPr/>
          <p:nvPr/>
        </p:nvSpPr>
        <p:spPr>
          <a:xfrm>
            <a:off x="8251999" y="5995628"/>
            <a:ext cx="843970" cy="357001"/>
          </a:xfrm>
          <a:prstGeom prst="rect">
            <a:avLst/>
          </a:prstGeom>
        </p:spPr>
        <p:txBody>
          <a:bodyPr wrap="none" lIns="96435" tIns="48218" rIns="96435" bIns="48218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zh-CN" altLang="en-US" sz="1687" b="1" dirty="0">
                <a:solidFill>
                  <a:schemeClr val="bg1"/>
                </a:solidFill>
                <a:latin typeface="+mj-ea"/>
                <a:ea typeface="+mj-ea"/>
                <a:cs typeface="Lato Regular"/>
              </a:rPr>
              <a:t>目录四</a:t>
            </a:r>
            <a:endParaRPr lang="en-US" sz="1687" b="1" dirty="0">
              <a:solidFill>
                <a:schemeClr val="bg1"/>
              </a:solidFill>
              <a:latin typeface="+mj-ea"/>
              <a:ea typeface="+mj-ea"/>
              <a:cs typeface="Lato Regular"/>
            </a:endParaRPr>
          </a:p>
        </p:txBody>
      </p:sp>
      <p:sp>
        <p:nvSpPr>
          <p:cNvPr id="209" name="Rectangle 110"/>
          <p:cNvSpPr/>
          <p:nvPr/>
        </p:nvSpPr>
        <p:spPr>
          <a:xfrm>
            <a:off x="10528276" y="5995628"/>
            <a:ext cx="843970" cy="357001"/>
          </a:xfrm>
          <a:prstGeom prst="rect">
            <a:avLst/>
          </a:prstGeom>
        </p:spPr>
        <p:txBody>
          <a:bodyPr wrap="none" lIns="96435" tIns="48218" rIns="96435" bIns="48218">
            <a:spAutoFit/>
          </a:bodyPr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zh-CN" altLang="en-US" sz="1687" b="1" dirty="0">
                <a:solidFill>
                  <a:schemeClr val="bg1"/>
                </a:solidFill>
                <a:latin typeface="+mj-ea"/>
                <a:ea typeface="+mj-ea"/>
                <a:cs typeface="Lato Regular"/>
              </a:rPr>
              <a:t>目录五</a:t>
            </a:r>
            <a:endParaRPr lang="en-US" sz="1687" b="1" dirty="0">
              <a:solidFill>
                <a:schemeClr val="bg1"/>
              </a:solidFill>
              <a:latin typeface="+mj-ea"/>
              <a:ea typeface="+mj-ea"/>
              <a:cs typeface="La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179028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5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0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15" grpId="0"/>
      <p:bldP spid="195" grpId="0" animBg="1"/>
      <p:bldP spid="196" grpId="0" animBg="1"/>
      <p:bldP spid="197" grpId="0" animBg="1"/>
      <p:bldP spid="198" grpId="0" animBg="1"/>
      <p:bldP spid="199" grpId="0" animBg="1"/>
      <p:bldP spid="205" grpId="0"/>
      <p:bldP spid="206" grpId="0"/>
      <p:bldP spid="207" grpId="0"/>
      <p:bldP spid="208" grpId="0"/>
      <p:bldP spid="20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ubtitle 21"/>
          <p:cNvSpPr txBox="1">
            <a:spLocks/>
          </p:cNvSpPr>
          <p:nvPr/>
        </p:nvSpPr>
        <p:spPr>
          <a:xfrm>
            <a:off x="2293432" y="5787814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1"/>
          <p:cNvSpPr>
            <a:spLocks noChangeArrowheads="1"/>
          </p:cNvSpPr>
          <p:nvPr/>
        </p:nvSpPr>
        <p:spPr bwMode="auto">
          <a:xfrm>
            <a:off x="2315985" y="178911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2"/>
          <p:cNvSpPr>
            <a:spLocks noChangeArrowheads="1"/>
          </p:cNvSpPr>
          <p:nvPr/>
        </p:nvSpPr>
        <p:spPr bwMode="auto">
          <a:xfrm>
            <a:off x="2784199" y="221388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1"/>
          <p:cNvSpPr>
            <a:spLocks noChangeArrowheads="1"/>
          </p:cNvSpPr>
          <p:nvPr/>
        </p:nvSpPr>
        <p:spPr bwMode="auto">
          <a:xfrm>
            <a:off x="3705600" y="258335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2"/>
          <p:cNvSpPr>
            <a:spLocks noChangeArrowheads="1"/>
          </p:cNvSpPr>
          <p:nvPr/>
        </p:nvSpPr>
        <p:spPr bwMode="auto">
          <a:xfrm>
            <a:off x="4173813" y="300812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1"/>
          <p:cNvSpPr>
            <a:spLocks noChangeArrowheads="1"/>
          </p:cNvSpPr>
          <p:nvPr/>
        </p:nvSpPr>
        <p:spPr bwMode="auto">
          <a:xfrm>
            <a:off x="5116108" y="178911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2"/>
          <p:cNvSpPr>
            <a:spLocks noChangeArrowheads="1"/>
          </p:cNvSpPr>
          <p:nvPr/>
        </p:nvSpPr>
        <p:spPr bwMode="auto">
          <a:xfrm>
            <a:off x="5584320" y="221388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"/>
          <p:cNvSpPr>
            <a:spLocks noChangeArrowheads="1"/>
          </p:cNvSpPr>
          <p:nvPr/>
        </p:nvSpPr>
        <p:spPr bwMode="auto">
          <a:xfrm>
            <a:off x="6526617" y="258335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2"/>
          <p:cNvSpPr>
            <a:spLocks noChangeArrowheads="1"/>
          </p:cNvSpPr>
          <p:nvPr/>
        </p:nvSpPr>
        <p:spPr bwMode="auto">
          <a:xfrm>
            <a:off x="6994830" y="300812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1"/>
          <p:cNvSpPr>
            <a:spLocks noChangeArrowheads="1"/>
          </p:cNvSpPr>
          <p:nvPr/>
        </p:nvSpPr>
        <p:spPr bwMode="auto">
          <a:xfrm>
            <a:off x="7962350" y="1789116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2"/>
          <p:cNvSpPr>
            <a:spLocks noChangeArrowheads="1"/>
          </p:cNvSpPr>
          <p:nvPr/>
        </p:nvSpPr>
        <p:spPr bwMode="auto">
          <a:xfrm>
            <a:off x="8430565" y="2213882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1"/>
          <p:cNvSpPr>
            <a:spLocks noChangeArrowheads="1"/>
          </p:cNvSpPr>
          <p:nvPr/>
        </p:nvSpPr>
        <p:spPr bwMode="auto">
          <a:xfrm>
            <a:off x="9401287" y="2535881"/>
            <a:ext cx="1149244" cy="1681243"/>
          </a:xfrm>
          <a:custGeom>
            <a:avLst/>
            <a:gdLst>
              <a:gd name="T0" fmla="*/ 2560 w 5121"/>
              <a:gd name="T1" fmla="*/ 940 h 7486"/>
              <a:gd name="T2" fmla="*/ 2560 w 5121"/>
              <a:gd name="T3" fmla="*/ 940 h 7486"/>
              <a:gd name="T4" fmla="*/ 3572 w 5121"/>
              <a:gd name="T5" fmla="*/ 1353 h 7486"/>
              <a:gd name="T6" fmla="*/ 3974 w 5121"/>
              <a:gd name="T7" fmla="*/ 2365 h 7486"/>
              <a:gd name="T8" fmla="*/ 3572 w 5121"/>
              <a:gd name="T9" fmla="*/ 3304 h 7486"/>
              <a:gd name="T10" fmla="*/ 2560 w 5121"/>
              <a:gd name="T11" fmla="*/ 4584 h 7486"/>
              <a:gd name="T12" fmla="*/ 1549 w 5121"/>
              <a:gd name="T13" fmla="*/ 3304 h 7486"/>
              <a:gd name="T14" fmla="*/ 1146 w 5121"/>
              <a:gd name="T15" fmla="*/ 2365 h 7486"/>
              <a:gd name="T16" fmla="*/ 1549 w 5121"/>
              <a:gd name="T17" fmla="*/ 1353 h 7486"/>
              <a:gd name="T18" fmla="*/ 2560 w 5121"/>
              <a:gd name="T19" fmla="*/ 940 h 7486"/>
              <a:gd name="T20" fmla="*/ 2560 w 5121"/>
              <a:gd name="T21" fmla="*/ 0 h 7486"/>
              <a:gd name="T22" fmla="*/ 2560 w 5121"/>
              <a:gd name="T23" fmla="*/ 0 h 7486"/>
              <a:gd name="T24" fmla="*/ 878 w 5121"/>
              <a:gd name="T25" fmla="*/ 672 h 7486"/>
              <a:gd name="T26" fmla="*/ 878 w 5121"/>
              <a:gd name="T27" fmla="*/ 3975 h 7486"/>
              <a:gd name="T28" fmla="*/ 2560 w 5121"/>
              <a:gd name="T29" fmla="*/ 7485 h 7486"/>
              <a:gd name="T30" fmla="*/ 4181 w 5121"/>
              <a:gd name="T31" fmla="*/ 3975 h 7486"/>
              <a:gd name="T32" fmla="*/ 4181 w 5121"/>
              <a:gd name="T33" fmla="*/ 672 h 7486"/>
              <a:gd name="T34" fmla="*/ 2560 w 5121"/>
              <a:gd name="T35" fmla="*/ 0 h 7486"/>
              <a:gd name="T36" fmla="*/ 2560 w 5121"/>
              <a:gd name="T37" fmla="*/ 940 h 7486"/>
              <a:gd name="T38" fmla="*/ 2560 w 5121"/>
              <a:gd name="T39" fmla="*/ 0 h 7486"/>
              <a:gd name="T40" fmla="*/ 2560 w 5121"/>
              <a:gd name="T41" fmla="*/ 0 h 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21" h="7486">
                <a:moveTo>
                  <a:pt x="2560" y="940"/>
                </a:moveTo>
                <a:lnTo>
                  <a:pt x="2560" y="940"/>
                </a:lnTo>
                <a:cubicBezTo>
                  <a:pt x="2901" y="940"/>
                  <a:pt x="3304" y="1074"/>
                  <a:pt x="3572" y="1353"/>
                </a:cubicBezTo>
                <a:cubicBezTo>
                  <a:pt x="3778" y="1621"/>
                  <a:pt x="3974" y="1952"/>
                  <a:pt x="3974" y="2365"/>
                </a:cubicBezTo>
                <a:cubicBezTo>
                  <a:pt x="3974" y="2695"/>
                  <a:pt x="3778" y="3036"/>
                  <a:pt x="3572" y="3304"/>
                </a:cubicBezTo>
                <a:cubicBezTo>
                  <a:pt x="3499" y="3376"/>
                  <a:pt x="3035" y="3841"/>
                  <a:pt x="2560" y="4584"/>
                </a:cubicBezTo>
                <a:cubicBezTo>
                  <a:pt x="2086" y="3841"/>
                  <a:pt x="1611" y="3376"/>
                  <a:pt x="1549" y="3304"/>
                </a:cubicBezTo>
                <a:cubicBezTo>
                  <a:pt x="1280" y="3036"/>
                  <a:pt x="1146" y="2695"/>
                  <a:pt x="1146" y="2365"/>
                </a:cubicBezTo>
                <a:cubicBezTo>
                  <a:pt x="1146" y="1952"/>
                  <a:pt x="1280" y="1621"/>
                  <a:pt x="1549" y="1353"/>
                </a:cubicBezTo>
                <a:cubicBezTo>
                  <a:pt x="1817" y="1074"/>
                  <a:pt x="2158" y="940"/>
                  <a:pt x="2560" y="940"/>
                </a:cubicBezTo>
                <a:lnTo>
                  <a:pt x="2560" y="0"/>
                </a:lnTo>
                <a:lnTo>
                  <a:pt x="2560" y="0"/>
                </a:lnTo>
                <a:cubicBezTo>
                  <a:pt x="1951" y="0"/>
                  <a:pt x="1343" y="196"/>
                  <a:pt x="878" y="672"/>
                </a:cubicBezTo>
                <a:cubicBezTo>
                  <a:pt x="0" y="1621"/>
                  <a:pt x="0" y="3098"/>
                  <a:pt x="878" y="3975"/>
                </a:cubicBezTo>
                <a:cubicBezTo>
                  <a:pt x="878" y="3975"/>
                  <a:pt x="2560" y="5596"/>
                  <a:pt x="2560" y="7485"/>
                </a:cubicBezTo>
                <a:cubicBezTo>
                  <a:pt x="2560" y="5596"/>
                  <a:pt x="4181" y="3975"/>
                  <a:pt x="4181" y="3975"/>
                </a:cubicBezTo>
                <a:cubicBezTo>
                  <a:pt x="5120" y="3098"/>
                  <a:pt x="5120" y="1621"/>
                  <a:pt x="4181" y="672"/>
                </a:cubicBezTo>
                <a:cubicBezTo>
                  <a:pt x="3778" y="196"/>
                  <a:pt x="3169" y="0"/>
                  <a:pt x="2560" y="0"/>
                </a:cubicBezTo>
                <a:lnTo>
                  <a:pt x="2560" y="940"/>
                </a:lnTo>
                <a:close/>
                <a:moveTo>
                  <a:pt x="2560" y="0"/>
                </a:moveTo>
                <a:lnTo>
                  <a:pt x="256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2"/>
          <p:cNvSpPr>
            <a:spLocks noChangeArrowheads="1"/>
          </p:cNvSpPr>
          <p:nvPr/>
        </p:nvSpPr>
        <p:spPr bwMode="auto">
          <a:xfrm>
            <a:off x="9869500" y="2960646"/>
            <a:ext cx="212823" cy="210899"/>
          </a:xfrm>
          <a:custGeom>
            <a:avLst/>
            <a:gdLst>
              <a:gd name="T0" fmla="*/ 949 w 950"/>
              <a:gd name="T1" fmla="*/ 476 h 941"/>
              <a:gd name="T2" fmla="*/ 949 w 950"/>
              <a:gd name="T3" fmla="*/ 476 h 941"/>
              <a:gd name="T4" fmla="*/ 474 w 950"/>
              <a:gd name="T5" fmla="*/ 940 h 941"/>
              <a:gd name="T6" fmla="*/ 0 w 950"/>
              <a:gd name="T7" fmla="*/ 476 h 941"/>
              <a:gd name="T8" fmla="*/ 474 w 950"/>
              <a:gd name="T9" fmla="*/ 0 h 941"/>
              <a:gd name="T10" fmla="*/ 949 w 950"/>
              <a:gd name="T11" fmla="*/ 476 h 941"/>
              <a:gd name="T12" fmla="*/ 949 w 950"/>
              <a:gd name="T13" fmla="*/ 476 h 941"/>
              <a:gd name="T14" fmla="*/ 949 w 950"/>
              <a:gd name="T15" fmla="*/ 476 h 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0" h="941">
                <a:moveTo>
                  <a:pt x="949" y="476"/>
                </a:moveTo>
                <a:lnTo>
                  <a:pt x="949" y="476"/>
                </a:lnTo>
                <a:cubicBezTo>
                  <a:pt x="949" y="672"/>
                  <a:pt x="743" y="940"/>
                  <a:pt x="474" y="940"/>
                </a:cubicBezTo>
                <a:cubicBezTo>
                  <a:pt x="206" y="940"/>
                  <a:pt x="0" y="672"/>
                  <a:pt x="0" y="476"/>
                </a:cubicBezTo>
                <a:cubicBezTo>
                  <a:pt x="0" y="197"/>
                  <a:pt x="206" y="0"/>
                  <a:pt x="474" y="0"/>
                </a:cubicBezTo>
                <a:cubicBezTo>
                  <a:pt x="743" y="0"/>
                  <a:pt x="949" y="197"/>
                  <a:pt x="949" y="476"/>
                </a:cubicBezTo>
                <a:close/>
                <a:moveTo>
                  <a:pt x="949" y="476"/>
                </a:moveTo>
                <a:lnTo>
                  <a:pt x="949" y="47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3731" tIns="41866" rIns="83731" bIns="41866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Freeform 3"/>
          <p:cNvSpPr>
            <a:spLocks noChangeArrowheads="1"/>
          </p:cNvSpPr>
          <p:nvPr/>
        </p:nvSpPr>
        <p:spPr bwMode="auto">
          <a:xfrm>
            <a:off x="2675293" y="5046417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3"/>
          <p:cNvSpPr>
            <a:spLocks noChangeArrowheads="1"/>
          </p:cNvSpPr>
          <p:nvPr/>
        </p:nvSpPr>
        <p:spPr bwMode="auto">
          <a:xfrm>
            <a:off x="4064912" y="5046417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3"/>
          <p:cNvSpPr>
            <a:spLocks noChangeArrowheads="1"/>
          </p:cNvSpPr>
          <p:nvPr/>
        </p:nvSpPr>
        <p:spPr bwMode="auto">
          <a:xfrm>
            <a:off x="5457450" y="5046417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3"/>
          <p:cNvSpPr>
            <a:spLocks noChangeArrowheads="1"/>
          </p:cNvSpPr>
          <p:nvPr/>
        </p:nvSpPr>
        <p:spPr bwMode="auto">
          <a:xfrm>
            <a:off x="8316769" y="5056868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Oval 67"/>
          <p:cNvSpPr/>
          <p:nvPr/>
        </p:nvSpPr>
        <p:spPr>
          <a:xfrm>
            <a:off x="2836438" y="3466791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flipV="1">
            <a:off x="2890493" y="3578051"/>
            <a:ext cx="0" cy="1468369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5641637" y="3459519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Straight Connector 70"/>
          <p:cNvCxnSpPr/>
          <p:nvPr/>
        </p:nvCxnSpPr>
        <p:spPr>
          <a:xfrm flipV="1">
            <a:off x="5686262" y="3570783"/>
            <a:ext cx="0" cy="1475637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8482502" y="3452254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flipV="1">
            <a:off x="8536560" y="3563512"/>
            <a:ext cx="0" cy="1483034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Oval 73"/>
          <p:cNvSpPr/>
          <p:nvPr/>
        </p:nvSpPr>
        <p:spPr>
          <a:xfrm>
            <a:off x="4226345" y="4216808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4280402" y="4328065"/>
            <a:ext cx="0" cy="728805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7042285" y="4219991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7" name="Straight Connector 76"/>
          <p:cNvCxnSpPr/>
          <p:nvPr/>
        </p:nvCxnSpPr>
        <p:spPr>
          <a:xfrm flipV="1">
            <a:off x="7096342" y="4331249"/>
            <a:ext cx="0" cy="715171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Oval 77"/>
          <p:cNvSpPr/>
          <p:nvPr/>
        </p:nvSpPr>
        <p:spPr>
          <a:xfrm>
            <a:off x="9913497" y="4224772"/>
            <a:ext cx="118498" cy="11852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just">
              <a:lnSpc>
                <a:spcPct val="120000"/>
              </a:lnSpc>
            </a:pPr>
            <a:endParaRPr lang="zh-CN" alt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flipV="1">
            <a:off x="9967553" y="4336027"/>
            <a:ext cx="0" cy="710389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rgbClr val="C5C5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Freeform 3"/>
          <p:cNvSpPr>
            <a:spLocks noChangeArrowheads="1"/>
          </p:cNvSpPr>
          <p:nvPr/>
        </p:nvSpPr>
        <p:spPr bwMode="auto">
          <a:xfrm>
            <a:off x="9747563" y="5046544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3"/>
          <p:cNvSpPr>
            <a:spLocks noChangeArrowheads="1"/>
          </p:cNvSpPr>
          <p:nvPr/>
        </p:nvSpPr>
        <p:spPr bwMode="auto">
          <a:xfrm>
            <a:off x="6874913" y="5046417"/>
            <a:ext cx="439660" cy="606155"/>
          </a:xfrm>
          <a:custGeom>
            <a:avLst/>
            <a:gdLst>
              <a:gd name="T0" fmla="*/ 2416 w 2644"/>
              <a:gd name="T1" fmla="*/ 0 h 3645"/>
              <a:gd name="T2" fmla="*/ 2416 w 2644"/>
              <a:gd name="T3" fmla="*/ 0 h 3645"/>
              <a:gd name="T4" fmla="*/ 238 w 2644"/>
              <a:gd name="T5" fmla="*/ 0 h 3645"/>
              <a:gd name="T6" fmla="*/ 0 w 2644"/>
              <a:gd name="T7" fmla="*/ 238 h 3645"/>
              <a:gd name="T8" fmla="*/ 0 w 2644"/>
              <a:gd name="T9" fmla="*/ 3407 h 3645"/>
              <a:gd name="T10" fmla="*/ 238 w 2644"/>
              <a:gd name="T11" fmla="*/ 3644 h 3645"/>
              <a:gd name="T12" fmla="*/ 2416 w 2644"/>
              <a:gd name="T13" fmla="*/ 3644 h 3645"/>
              <a:gd name="T14" fmla="*/ 2643 w 2644"/>
              <a:gd name="T15" fmla="*/ 3407 h 3645"/>
              <a:gd name="T16" fmla="*/ 2643 w 2644"/>
              <a:gd name="T17" fmla="*/ 238 h 3645"/>
              <a:gd name="T18" fmla="*/ 2416 w 2644"/>
              <a:gd name="T19" fmla="*/ 0 h 3645"/>
              <a:gd name="T20" fmla="*/ 1321 w 2644"/>
              <a:gd name="T21" fmla="*/ 3551 h 3645"/>
              <a:gd name="T22" fmla="*/ 1321 w 2644"/>
              <a:gd name="T23" fmla="*/ 3551 h 3645"/>
              <a:gd name="T24" fmla="*/ 1177 w 2644"/>
              <a:gd name="T25" fmla="*/ 3407 h 3645"/>
              <a:gd name="T26" fmla="*/ 1321 w 2644"/>
              <a:gd name="T27" fmla="*/ 3272 h 3645"/>
              <a:gd name="T28" fmla="*/ 1466 w 2644"/>
              <a:gd name="T29" fmla="*/ 3407 h 3645"/>
              <a:gd name="T30" fmla="*/ 1321 w 2644"/>
              <a:gd name="T31" fmla="*/ 3551 h 3645"/>
              <a:gd name="T32" fmla="*/ 2364 w 2644"/>
              <a:gd name="T33" fmla="*/ 3128 h 3645"/>
              <a:gd name="T34" fmla="*/ 2364 w 2644"/>
              <a:gd name="T35" fmla="*/ 3128 h 3645"/>
              <a:gd name="T36" fmla="*/ 238 w 2644"/>
              <a:gd name="T37" fmla="*/ 3128 h 3645"/>
              <a:gd name="T38" fmla="*/ 238 w 2644"/>
              <a:gd name="T39" fmla="*/ 289 h 3645"/>
              <a:gd name="T40" fmla="*/ 2364 w 2644"/>
              <a:gd name="T41" fmla="*/ 289 h 3645"/>
              <a:gd name="T42" fmla="*/ 2364 w 2644"/>
              <a:gd name="T43" fmla="*/ 3128 h 3645"/>
              <a:gd name="T44" fmla="*/ 2364 w 2644"/>
              <a:gd name="T45" fmla="*/ 3128 h 3645"/>
              <a:gd name="T46" fmla="*/ 2364 w 2644"/>
              <a:gd name="T47" fmla="*/ 3128 h 3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44" h="3645">
                <a:moveTo>
                  <a:pt x="2416" y="0"/>
                </a:moveTo>
                <a:lnTo>
                  <a:pt x="2416" y="0"/>
                </a:lnTo>
                <a:cubicBezTo>
                  <a:pt x="238" y="0"/>
                  <a:pt x="238" y="0"/>
                  <a:pt x="238" y="0"/>
                </a:cubicBezTo>
                <a:cubicBezTo>
                  <a:pt x="93" y="0"/>
                  <a:pt x="0" y="144"/>
                  <a:pt x="0" y="238"/>
                </a:cubicBezTo>
                <a:cubicBezTo>
                  <a:pt x="0" y="3407"/>
                  <a:pt x="0" y="3407"/>
                  <a:pt x="0" y="3407"/>
                </a:cubicBezTo>
                <a:cubicBezTo>
                  <a:pt x="0" y="3551"/>
                  <a:pt x="93" y="3644"/>
                  <a:pt x="238" y="3644"/>
                </a:cubicBezTo>
                <a:cubicBezTo>
                  <a:pt x="2416" y="3644"/>
                  <a:pt x="2416" y="3644"/>
                  <a:pt x="2416" y="3644"/>
                </a:cubicBezTo>
                <a:cubicBezTo>
                  <a:pt x="2508" y="3644"/>
                  <a:pt x="2643" y="3551"/>
                  <a:pt x="2643" y="3407"/>
                </a:cubicBezTo>
                <a:cubicBezTo>
                  <a:pt x="2643" y="238"/>
                  <a:pt x="2643" y="238"/>
                  <a:pt x="2643" y="238"/>
                </a:cubicBezTo>
                <a:cubicBezTo>
                  <a:pt x="2643" y="144"/>
                  <a:pt x="2508" y="0"/>
                  <a:pt x="2416" y="0"/>
                </a:cubicBezTo>
                <a:close/>
                <a:moveTo>
                  <a:pt x="1321" y="3551"/>
                </a:moveTo>
                <a:lnTo>
                  <a:pt x="1321" y="3551"/>
                </a:lnTo>
                <a:cubicBezTo>
                  <a:pt x="1229" y="3551"/>
                  <a:pt x="1177" y="3500"/>
                  <a:pt x="1177" y="3407"/>
                </a:cubicBezTo>
                <a:cubicBezTo>
                  <a:pt x="1177" y="3314"/>
                  <a:pt x="1229" y="3272"/>
                  <a:pt x="1321" y="3272"/>
                </a:cubicBezTo>
                <a:cubicBezTo>
                  <a:pt x="1373" y="3272"/>
                  <a:pt x="1466" y="3314"/>
                  <a:pt x="1466" y="3407"/>
                </a:cubicBezTo>
                <a:cubicBezTo>
                  <a:pt x="1466" y="3500"/>
                  <a:pt x="1373" y="3551"/>
                  <a:pt x="1321" y="3551"/>
                </a:cubicBezTo>
                <a:close/>
                <a:moveTo>
                  <a:pt x="2364" y="3128"/>
                </a:moveTo>
                <a:lnTo>
                  <a:pt x="2364" y="3128"/>
                </a:lnTo>
                <a:cubicBezTo>
                  <a:pt x="238" y="3128"/>
                  <a:pt x="238" y="3128"/>
                  <a:pt x="238" y="3128"/>
                </a:cubicBezTo>
                <a:cubicBezTo>
                  <a:pt x="238" y="289"/>
                  <a:pt x="238" y="289"/>
                  <a:pt x="238" y="289"/>
                </a:cubicBezTo>
                <a:cubicBezTo>
                  <a:pt x="2364" y="289"/>
                  <a:pt x="2364" y="289"/>
                  <a:pt x="2364" y="289"/>
                </a:cubicBezTo>
                <a:lnTo>
                  <a:pt x="2364" y="3128"/>
                </a:lnTo>
                <a:close/>
                <a:moveTo>
                  <a:pt x="2364" y="3128"/>
                </a:moveTo>
                <a:lnTo>
                  <a:pt x="2364" y="312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lIns="111638" tIns="55819" rIns="111638" bIns="55819" anchor="ctr"/>
          <a:lstStyle/>
          <a:p>
            <a:pPr algn="just">
              <a:lnSpc>
                <a:spcPct val="120000"/>
              </a:lnSpc>
            </a:pPr>
            <a:endParaRPr lang="en-US" sz="6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Subtitle 21"/>
          <p:cNvSpPr txBox="1">
            <a:spLocks/>
          </p:cNvSpPr>
          <p:nvPr/>
        </p:nvSpPr>
        <p:spPr>
          <a:xfrm>
            <a:off x="3709201" y="5786506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Subtitle 21"/>
          <p:cNvSpPr txBox="1">
            <a:spLocks/>
          </p:cNvSpPr>
          <p:nvPr/>
        </p:nvSpPr>
        <p:spPr>
          <a:xfrm>
            <a:off x="5124970" y="5793180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Subtitle 21"/>
          <p:cNvSpPr txBox="1">
            <a:spLocks/>
          </p:cNvSpPr>
          <p:nvPr/>
        </p:nvSpPr>
        <p:spPr>
          <a:xfrm>
            <a:off x="6540739" y="5792322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Subtitle 21"/>
          <p:cNvSpPr txBox="1">
            <a:spLocks/>
          </p:cNvSpPr>
          <p:nvPr/>
        </p:nvSpPr>
        <p:spPr>
          <a:xfrm>
            <a:off x="7956508" y="5786506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Subtitle 21"/>
          <p:cNvSpPr txBox="1">
            <a:spLocks/>
          </p:cNvSpPr>
          <p:nvPr/>
        </p:nvSpPr>
        <p:spPr>
          <a:xfrm>
            <a:off x="9372278" y="5793180"/>
            <a:ext cx="1194122" cy="725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accent4"/>
                </a:solidFill>
                <a:latin typeface="Source Sans Pro Light"/>
                <a:ea typeface="+mn-ea"/>
                <a:cs typeface="Source Sans Pro Light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任意多边形 37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任意多边形 38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276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tagon 14"/>
          <p:cNvSpPr/>
          <p:nvPr/>
        </p:nvSpPr>
        <p:spPr>
          <a:xfrm>
            <a:off x="7206089" y="2754438"/>
            <a:ext cx="3278073" cy="93052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Parallelogram 15"/>
          <p:cNvSpPr/>
          <p:nvPr/>
        </p:nvSpPr>
        <p:spPr>
          <a:xfrm rot="5400000">
            <a:off x="7380741" y="2579617"/>
            <a:ext cx="1395794" cy="1745098"/>
          </a:xfrm>
          <a:prstGeom prst="parallelogram">
            <a:avLst>
              <a:gd name="adj" fmla="val 331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080221" y="3219703"/>
            <a:ext cx="2870967" cy="9305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Parallelogram 10"/>
          <p:cNvSpPr/>
          <p:nvPr/>
        </p:nvSpPr>
        <p:spPr>
          <a:xfrm rot="5400000">
            <a:off x="6254871" y="3044882"/>
            <a:ext cx="1395794" cy="1745098"/>
          </a:xfrm>
          <a:prstGeom prst="parallelogram">
            <a:avLst>
              <a:gd name="adj" fmla="val 33167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54352" y="3685166"/>
            <a:ext cx="2870967" cy="9305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Parallelogram 8"/>
          <p:cNvSpPr/>
          <p:nvPr/>
        </p:nvSpPr>
        <p:spPr>
          <a:xfrm rot="5400000">
            <a:off x="5129002" y="3510146"/>
            <a:ext cx="1395794" cy="1745098"/>
          </a:xfrm>
          <a:prstGeom prst="parallelogram">
            <a:avLst>
              <a:gd name="adj" fmla="val 33167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28482" y="4149265"/>
            <a:ext cx="2870967" cy="9305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Parallelogram 5"/>
          <p:cNvSpPr/>
          <p:nvPr/>
        </p:nvSpPr>
        <p:spPr>
          <a:xfrm rot="5400000">
            <a:off x="4003132" y="3975411"/>
            <a:ext cx="1395794" cy="1745098"/>
          </a:xfrm>
          <a:prstGeom prst="parallelogram">
            <a:avLst>
              <a:gd name="adj" fmla="val 3316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4634883"/>
            <a:ext cx="5573580" cy="9305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5852305" y="4366118"/>
            <a:ext cx="537529" cy="537529"/>
            <a:chOff x="8780463" y="1906588"/>
            <a:chExt cx="360363" cy="360363"/>
          </a:xfrm>
          <a:solidFill>
            <a:schemeClr val="bg1"/>
          </a:solidFill>
        </p:grpSpPr>
        <p:sp>
          <p:nvSpPr>
            <p:cNvPr id="23" name="Freeform 93"/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4"/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5"/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6"/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7"/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8"/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Freeform 131"/>
          <p:cNvSpPr>
            <a:spLocks noEditPoints="1"/>
          </p:cNvSpPr>
          <p:nvPr/>
        </p:nvSpPr>
        <p:spPr bwMode="auto">
          <a:xfrm>
            <a:off x="7097959" y="3917430"/>
            <a:ext cx="537529" cy="504376"/>
          </a:xfrm>
          <a:custGeom>
            <a:avLst/>
            <a:gdLst/>
            <a:ahLst/>
            <a:cxnLst>
              <a:cxn ang="0">
                <a:pos x="111" y="0"/>
              </a:cxn>
              <a:cxn ang="0">
                <a:pos x="12" y="0"/>
              </a:cxn>
              <a:cxn ang="0">
                <a:pos x="0" y="12"/>
              </a:cxn>
              <a:cxn ang="0">
                <a:pos x="0" y="88"/>
              </a:cxn>
              <a:cxn ang="0">
                <a:pos x="12" y="100"/>
              </a:cxn>
              <a:cxn ang="0">
                <a:pos x="50" y="100"/>
              </a:cxn>
              <a:cxn ang="0">
                <a:pos x="50" y="104"/>
              </a:cxn>
              <a:cxn ang="0">
                <a:pos x="26" y="108"/>
              </a:cxn>
              <a:cxn ang="0">
                <a:pos x="23" y="111"/>
              </a:cxn>
              <a:cxn ang="0">
                <a:pos x="27" y="115"/>
              </a:cxn>
              <a:cxn ang="0">
                <a:pos x="96" y="115"/>
              </a:cxn>
              <a:cxn ang="0">
                <a:pos x="100" y="111"/>
              </a:cxn>
              <a:cxn ang="0">
                <a:pos x="97" y="108"/>
              </a:cxn>
              <a:cxn ang="0">
                <a:pos x="73" y="104"/>
              </a:cxn>
              <a:cxn ang="0">
                <a:pos x="73" y="100"/>
              </a:cxn>
              <a:cxn ang="0">
                <a:pos x="111" y="100"/>
              </a:cxn>
              <a:cxn ang="0">
                <a:pos x="123" y="88"/>
              </a:cxn>
              <a:cxn ang="0">
                <a:pos x="123" y="12"/>
              </a:cxn>
              <a:cxn ang="0">
                <a:pos x="111" y="0"/>
              </a:cxn>
              <a:cxn ang="0">
                <a:pos x="115" y="88"/>
              </a:cxn>
              <a:cxn ang="0">
                <a:pos x="111" y="92"/>
              </a:cxn>
              <a:cxn ang="0">
                <a:pos x="12" y="92"/>
              </a:cxn>
              <a:cxn ang="0">
                <a:pos x="8" y="88"/>
              </a:cxn>
              <a:cxn ang="0">
                <a:pos x="8" y="12"/>
              </a:cxn>
              <a:cxn ang="0">
                <a:pos x="12" y="8"/>
              </a:cxn>
              <a:cxn ang="0">
                <a:pos x="111" y="8"/>
              </a:cxn>
              <a:cxn ang="0">
                <a:pos x="115" y="12"/>
              </a:cxn>
              <a:cxn ang="0">
                <a:pos x="115" y="88"/>
              </a:cxn>
              <a:cxn ang="0">
                <a:pos x="104" y="15"/>
              </a:cxn>
              <a:cxn ang="0">
                <a:pos x="19" y="15"/>
              </a:cxn>
              <a:cxn ang="0">
                <a:pos x="16" y="19"/>
              </a:cxn>
              <a:cxn ang="0">
                <a:pos x="16" y="73"/>
              </a:cxn>
              <a:cxn ang="0">
                <a:pos x="19" y="77"/>
              </a:cxn>
              <a:cxn ang="0">
                <a:pos x="104" y="77"/>
              </a:cxn>
              <a:cxn ang="0">
                <a:pos x="108" y="73"/>
              </a:cxn>
              <a:cxn ang="0">
                <a:pos x="108" y="19"/>
              </a:cxn>
              <a:cxn ang="0">
                <a:pos x="104" y="15"/>
              </a:cxn>
              <a:cxn ang="0">
                <a:pos x="104" y="73"/>
              </a:cxn>
              <a:cxn ang="0">
                <a:pos x="19" y="73"/>
              </a:cxn>
              <a:cxn ang="0">
                <a:pos x="19" y="19"/>
              </a:cxn>
              <a:cxn ang="0">
                <a:pos x="104" y="19"/>
              </a:cxn>
              <a:cxn ang="0">
                <a:pos x="104" y="73"/>
              </a:cxn>
              <a:cxn ang="0">
                <a:pos x="104" y="73"/>
              </a:cxn>
              <a:cxn ang="0">
                <a:pos x="104" y="73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32"/>
          <p:cNvGrpSpPr/>
          <p:nvPr/>
        </p:nvGrpSpPr>
        <p:grpSpPr>
          <a:xfrm>
            <a:off x="8179115" y="3452165"/>
            <a:ext cx="537529" cy="504376"/>
            <a:chOff x="6373813" y="2717801"/>
            <a:chExt cx="360363" cy="338138"/>
          </a:xfrm>
          <a:solidFill>
            <a:schemeClr val="bg1"/>
          </a:solidFill>
        </p:grpSpPr>
        <p:sp>
          <p:nvSpPr>
            <p:cNvPr id="34" name="Freeform 132"/>
            <p:cNvSpPr>
              <a:spLocks noEditPoints="1"/>
            </p:cNvSpPr>
            <p:nvPr/>
          </p:nvSpPr>
          <p:spPr bwMode="auto">
            <a:xfrm>
              <a:off x="6373813" y="2717801"/>
              <a:ext cx="360363" cy="338138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98" y="2"/>
                </a:cxn>
                <a:cxn ang="0">
                  <a:pos x="92" y="0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0" y="104"/>
                </a:cxn>
                <a:cxn ang="0">
                  <a:pos x="12" y="115"/>
                </a:cxn>
                <a:cxn ang="0">
                  <a:pos x="111" y="115"/>
                </a:cxn>
                <a:cxn ang="0">
                  <a:pos x="123" y="104"/>
                </a:cxn>
                <a:cxn ang="0">
                  <a:pos x="123" y="31"/>
                </a:cxn>
                <a:cxn ang="0">
                  <a:pos x="121" y="25"/>
                </a:cxn>
                <a:cxn ang="0">
                  <a:pos x="115" y="104"/>
                </a:cxn>
                <a:cxn ang="0">
                  <a:pos x="111" y="107"/>
                </a:cxn>
                <a:cxn ang="0">
                  <a:pos x="12" y="107"/>
                </a:cxn>
                <a:cxn ang="0">
                  <a:pos x="8" y="104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88" y="8"/>
                </a:cxn>
                <a:cxn ang="0">
                  <a:pos x="88" y="23"/>
                </a:cxn>
                <a:cxn ang="0">
                  <a:pos x="100" y="35"/>
                </a:cxn>
                <a:cxn ang="0">
                  <a:pos x="115" y="35"/>
                </a:cxn>
                <a:cxn ang="0">
                  <a:pos x="115" y="104"/>
                </a:cxn>
                <a:cxn ang="0">
                  <a:pos x="104" y="31"/>
                </a:cxn>
                <a:cxn ang="0">
                  <a:pos x="100" y="31"/>
                </a:cxn>
                <a:cxn ang="0">
                  <a:pos x="92" y="23"/>
                </a:cxn>
                <a:cxn ang="0">
                  <a:pos x="92" y="8"/>
                </a:cxn>
                <a:cxn ang="0">
                  <a:pos x="115" y="31"/>
                </a:cxn>
                <a:cxn ang="0">
                  <a:pos x="104" y="31"/>
                </a:cxn>
                <a:cxn ang="0">
                  <a:pos x="104" y="31"/>
                </a:cxn>
                <a:cxn ang="0">
                  <a:pos x="104" y="31"/>
                </a:cxn>
              </a:cxnLst>
              <a:rect l="0" t="0" r="r" b="b"/>
              <a:pathLst>
                <a:path w="123" h="115">
                  <a:moveTo>
                    <a:pt x="121" y="25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5" y="115"/>
                    <a:pt x="12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8" y="115"/>
                    <a:pt x="123" y="110"/>
                    <a:pt x="123" y="10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29"/>
                    <a:pt x="122" y="27"/>
                    <a:pt x="121" y="25"/>
                  </a:cubicBezTo>
                  <a:close/>
                  <a:moveTo>
                    <a:pt x="115" y="104"/>
                  </a:moveTo>
                  <a:cubicBezTo>
                    <a:pt x="115" y="106"/>
                    <a:pt x="113" y="107"/>
                    <a:pt x="111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9" y="107"/>
                    <a:pt x="8" y="106"/>
                    <a:pt x="8" y="10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9"/>
                    <a:pt x="93" y="35"/>
                    <a:pt x="100" y="35"/>
                  </a:cubicBezTo>
                  <a:cubicBezTo>
                    <a:pt x="115" y="35"/>
                    <a:pt x="115" y="35"/>
                    <a:pt x="115" y="35"/>
                  </a:cubicBezTo>
                  <a:lnTo>
                    <a:pt x="115" y="104"/>
                  </a:lnTo>
                  <a:close/>
                  <a:moveTo>
                    <a:pt x="104" y="31"/>
                  </a:moveTo>
                  <a:cubicBezTo>
                    <a:pt x="100" y="31"/>
                    <a:pt x="100" y="31"/>
                    <a:pt x="100" y="31"/>
                  </a:cubicBezTo>
                  <a:cubicBezTo>
                    <a:pt x="96" y="31"/>
                    <a:pt x="92" y="27"/>
                    <a:pt x="92" y="23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5" y="31"/>
                    <a:pt x="115" y="31"/>
                    <a:pt x="115" y="31"/>
                  </a:cubicBezTo>
                  <a:lnTo>
                    <a:pt x="104" y="31"/>
                  </a:lnTo>
                  <a:close/>
                  <a:moveTo>
                    <a:pt x="104" y="31"/>
                  </a:moveTo>
                  <a:cubicBezTo>
                    <a:pt x="104" y="31"/>
                    <a:pt x="104" y="31"/>
                    <a:pt x="104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33"/>
            <p:cNvSpPr>
              <a:spLocks noEditPoints="1"/>
            </p:cNvSpPr>
            <p:nvPr/>
          </p:nvSpPr>
          <p:spPr bwMode="auto">
            <a:xfrm>
              <a:off x="6543675" y="2786063"/>
              <a:ext cx="66675" cy="11113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1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34"/>
            <p:cNvSpPr>
              <a:spLocks noEditPoints="1"/>
            </p:cNvSpPr>
            <p:nvPr/>
          </p:nvSpPr>
          <p:spPr bwMode="auto">
            <a:xfrm>
              <a:off x="6543675" y="2820988"/>
              <a:ext cx="6667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1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23" h="3">
                  <a:moveTo>
                    <a:pt x="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3" y="2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35"/>
            <p:cNvSpPr>
              <a:spLocks noEditPoints="1"/>
            </p:cNvSpPr>
            <p:nvPr/>
          </p:nvSpPr>
          <p:spPr bwMode="auto">
            <a:xfrm>
              <a:off x="6543675" y="2852738"/>
              <a:ext cx="1428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48" y="4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9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49" y="3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36"/>
            <p:cNvSpPr>
              <a:spLocks noEditPoints="1"/>
            </p:cNvSpPr>
            <p:nvPr/>
          </p:nvSpPr>
          <p:spPr bwMode="auto">
            <a:xfrm>
              <a:off x="6418263" y="2921001"/>
              <a:ext cx="268288" cy="111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37"/>
            <p:cNvSpPr>
              <a:spLocks noEditPoints="1"/>
            </p:cNvSpPr>
            <p:nvPr/>
          </p:nvSpPr>
          <p:spPr bwMode="auto">
            <a:xfrm>
              <a:off x="6418263" y="2955926"/>
              <a:ext cx="268288" cy="9525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38"/>
            <p:cNvSpPr>
              <a:spLocks noEditPoints="1"/>
            </p:cNvSpPr>
            <p:nvPr/>
          </p:nvSpPr>
          <p:spPr bwMode="auto">
            <a:xfrm>
              <a:off x="6418263" y="2987676"/>
              <a:ext cx="268288" cy="12700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39"/>
            <p:cNvSpPr>
              <a:spLocks noEditPoints="1"/>
            </p:cNvSpPr>
            <p:nvPr/>
          </p:nvSpPr>
          <p:spPr bwMode="auto">
            <a:xfrm>
              <a:off x="6418263" y="2889251"/>
              <a:ext cx="268288" cy="793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40"/>
            <p:cNvSpPr>
              <a:spLocks noEditPoints="1"/>
            </p:cNvSpPr>
            <p:nvPr/>
          </p:nvSpPr>
          <p:spPr bwMode="auto">
            <a:xfrm>
              <a:off x="6418263" y="2774951"/>
              <a:ext cx="101600" cy="90488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31" y="31"/>
                </a:cxn>
                <a:cxn ang="0">
                  <a:pos x="35" y="27"/>
                </a:cxn>
                <a:cxn ang="0">
                  <a:pos x="35" y="4"/>
                </a:cxn>
                <a:cxn ang="0">
                  <a:pos x="3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8" y="8"/>
                </a:cxn>
                <a:cxn ang="0">
                  <a:pos x="27" y="8"/>
                </a:cxn>
                <a:cxn ang="0">
                  <a:pos x="27" y="23"/>
                </a:cxn>
                <a:cxn ang="0">
                  <a:pos x="8" y="23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35" h="31">
                  <a:moveTo>
                    <a:pt x="4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3" y="31"/>
                    <a:pt x="35" y="29"/>
                    <a:pt x="35" y="2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4" y="31"/>
                  </a:cubicBezTo>
                  <a:close/>
                  <a:moveTo>
                    <a:pt x="8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8" y="23"/>
                    <a:pt x="8" y="23"/>
                    <a:pt x="8" y="23"/>
                  </a:cubicBezTo>
                  <a:lnTo>
                    <a:pt x="8" y="8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144"/>
          <p:cNvSpPr>
            <a:spLocks noEditPoints="1"/>
          </p:cNvSpPr>
          <p:nvPr/>
        </p:nvSpPr>
        <p:spPr bwMode="auto">
          <a:xfrm>
            <a:off x="3863413" y="4831383"/>
            <a:ext cx="549367" cy="537529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72"/>
          <p:cNvSpPr>
            <a:spLocks noEditPoints="1"/>
          </p:cNvSpPr>
          <p:nvPr/>
        </p:nvSpPr>
        <p:spPr bwMode="auto">
          <a:xfrm>
            <a:off x="9379634" y="2970323"/>
            <a:ext cx="537529" cy="537529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2878513" y="5675920"/>
            <a:ext cx="2123149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6828038" y="4859786"/>
            <a:ext cx="2123149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2088555" y="3405249"/>
            <a:ext cx="2123149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4391933" y="2454353"/>
            <a:ext cx="2123149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7495606" y="2005487"/>
            <a:ext cx="2123149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7" name="任意多边形 36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任意多边形 42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0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1" grpId="0" animBg="1"/>
      <p:bldP spid="8" grpId="0" animBg="1"/>
      <p:bldP spid="9" grpId="0" animBg="1"/>
      <p:bldP spid="7" grpId="0" animBg="1"/>
      <p:bldP spid="6" grpId="0" animBg="1"/>
      <p:bldP spid="5" grpId="0" animBg="1"/>
      <p:bldP spid="32" grpId="0" animBg="1"/>
      <p:bldP spid="46" grpId="0" animBg="1"/>
      <p:bldP spid="47" grpId="0" animBg="1"/>
      <p:bldP spid="49" grpId="0"/>
      <p:bldP spid="50" grpId="0"/>
      <p:bldP spid="51" grpId="0"/>
      <p:bldP spid="53" grpId="0"/>
      <p:bldP spid="5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 118"/>
          <p:cNvGrpSpPr/>
          <p:nvPr/>
        </p:nvGrpSpPr>
        <p:grpSpPr>
          <a:xfrm>
            <a:off x="2672821" y="2485515"/>
            <a:ext cx="540187" cy="666913"/>
            <a:chOff x="1994399" y="2158871"/>
            <a:chExt cx="589804" cy="728170"/>
          </a:xfrm>
        </p:grpSpPr>
        <p:sp>
          <p:nvSpPr>
            <p:cNvPr id="120" name="Freeform 5"/>
            <p:cNvSpPr>
              <a:spLocks/>
            </p:cNvSpPr>
            <p:nvPr/>
          </p:nvSpPr>
          <p:spPr bwMode="auto">
            <a:xfrm>
              <a:off x="1994399" y="2158871"/>
              <a:ext cx="459824" cy="728170"/>
            </a:xfrm>
            <a:custGeom>
              <a:avLst/>
              <a:gdLst>
                <a:gd name="T0" fmla="*/ 139 w 139"/>
                <a:gd name="T1" fmla="*/ 218 h 218"/>
                <a:gd name="T2" fmla="*/ 139 w 139"/>
                <a:gd name="T3" fmla="*/ 0 h 218"/>
                <a:gd name="T4" fmla="*/ 109 w 139"/>
                <a:gd name="T5" fmla="*/ 0 h 218"/>
                <a:gd name="T6" fmla="*/ 0 w 139"/>
                <a:gd name="T7" fmla="*/ 109 h 218"/>
                <a:gd name="T8" fmla="*/ 0 w 139"/>
                <a:gd name="T9" fmla="*/ 109 h 218"/>
                <a:gd name="T10" fmla="*/ 109 w 139"/>
                <a:gd name="T11" fmla="*/ 218 h 218"/>
                <a:gd name="T12" fmla="*/ 139 w 139"/>
                <a:gd name="T13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218">
                  <a:moveTo>
                    <a:pt x="139" y="218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49" y="0"/>
                    <a:pt x="0" y="49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69"/>
                    <a:pt x="49" y="218"/>
                    <a:pt x="109" y="218"/>
                  </a:cubicBezTo>
                  <a:lnTo>
                    <a:pt x="139" y="21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Rectangle 6"/>
            <p:cNvSpPr>
              <a:spLocks noChangeArrowheads="1"/>
            </p:cNvSpPr>
            <p:nvPr/>
          </p:nvSpPr>
          <p:spPr bwMode="auto">
            <a:xfrm>
              <a:off x="2417884" y="2158871"/>
              <a:ext cx="166319" cy="72817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9"/>
            <p:cNvSpPr>
              <a:spLocks/>
            </p:cNvSpPr>
            <p:nvPr/>
          </p:nvSpPr>
          <p:spPr bwMode="auto">
            <a:xfrm>
              <a:off x="1994399" y="2523655"/>
              <a:ext cx="585611" cy="363386"/>
            </a:xfrm>
            <a:custGeom>
              <a:avLst/>
              <a:gdLst>
                <a:gd name="T0" fmla="*/ 0 w 177"/>
                <a:gd name="T1" fmla="*/ 0 h 109"/>
                <a:gd name="T2" fmla="*/ 177 w 177"/>
                <a:gd name="T3" fmla="*/ 0 h 109"/>
                <a:gd name="T4" fmla="*/ 177 w 177"/>
                <a:gd name="T5" fmla="*/ 109 h 109"/>
                <a:gd name="T6" fmla="*/ 139 w 177"/>
                <a:gd name="T7" fmla="*/ 109 h 109"/>
                <a:gd name="T8" fmla="*/ 128 w 177"/>
                <a:gd name="T9" fmla="*/ 109 h 109"/>
                <a:gd name="T10" fmla="*/ 109 w 177"/>
                <a:gd name="T11" fmla="*/ 109 h 109"/>
                <a:gd name="T12" fmla="*/ 0 w 177"/>
                <a:gd name="T1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7" h="109">
                  <a:moveTo>
                    <a:pt x="0" y="0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177" y="109"/>
                    <a:pt x="177" y="109"/>
                    <a:pt x="177" y="109"/>
                  </a:cubicBezTo>
                  <a:cubicBezTo>
                    <a:pt x="139" y="109"/>
                    <a:pt x="139" y="109"/>
                    <a:pt x="139" y="109"/>
                  </a:cubicBezTo>
                  <a:cubicBezTo>
                    <a:pt x="128" y="109"/>
                    <a:pt x="128" y="109"/>
                    <a:pt x="128" y="109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49" y="109"/>
                    <a:pt x="0" y="60"/>
                    <a:pt x="0" y="0"/>
                  </a:cubicBezTo>
                  <a:close/>
                </a:path>
              </a:pathLst>
            </a:cu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13006" y="2485515"/>
            <a:ext cx="928146" cy="666913"/>
            <a:chOff x="4530194" y="4285619"/>
            <a:chExt cx="382215" cy="532444"/>
          </a:xfrm>
        </p:grpSpPr>
        <p:sp>
          <p:nvSpPr>
            <p:cNvPr id="124" name="Rectangle 7"/>
            <p:cNvSpPr>
              <a:spLocks noChangeArrowheads="1"/>
            </p:cNvSpPr>
            <p:nvPr/>
          </p:nvSpPr>
          <p:spPr bwMode="auto">
            <a:xfrm>
              <a:off x="4530194" y="4285619"/>
              <a:ext cx="382215" cy="5324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2010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8"/>
            <p:cNvSpPr>
              <a:spLocks noChangeArrowheads="1"/>
            </p:cNvSpPr>
            <p:nvPr/>
          </p:nvSpPr>
          <p:spPr bwMode="auto">
            <a:xfrm>
              <a:off x="4530194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4141151" y="2485515"/>
            <a:ext cx="1303787" cy="666913"/>
            <a:chOff x="4912409" y="4285619"/>
            <a:chExt cx="382215" cy="532444"/>
          </a:xfrm>
        </p:grpSpPr>
        <p:sp>
          <p:nvSpPr>
            <p:cNvPr id="127" name="Rectangle 10"/>
            <p:cNvSpPr>
              <a:spLocks noChangeArrowheads="1"/>
            </p:cNvSpPr>
            <p:nvPr/>
          </p:nvSpPr>
          <p:spPr bwMode="auto">
            <a:xfrm>
              <a:off x="4912409" y="4285619"/>
              <a:ext cx="382215" cy="5324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Rectangle 11"/>
            <p:cNvSpPr>
              <a:spLocks noChangeArrowheads="1"/>
            </p:cNvSpPr>
            <p:nvPr/>
          </p:nvSpPr>
          <p:spPr bwMode="auto">
            <a:xfrm>
              <a:off x="4912409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5444940" y="2485515"/>
            <a:ext cx="1915184" cy="666913"/>
            <a:chOff x="5294624" y="4285619"/>
            <a:chExt cx="383237" cy="532444"/>
          </a:xfrm>
        </p:grpSpPr>
        <p:sp>
          <p:nvSpPr>
            <p:cNvPr id="130" name="Rectangle 12"/>
            <p:cNvSpPr>
              <a:spLocks noChangeArrowheads="1"/>
            </p:cNvSpPr>
            <p:nvPr/>
          </p:nvSpPr>
          <p:spPr bwMode="auto">
            <a:xfrm>
              <a:off x="5294624" y="4285619"/>
              <a:ext cx="383237" cy="53244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Rectangle 13"/>
            <p:cNvSpPr>
              <a:spLocks noChangeArrowheads="1"/>
            </p:cNvSpPr>
            <p:nvPr/>
          </p:nvSpPr>
          <p:spPr bwMode="auto">
            <a:xfrm>
              <a:off x="5294624" y="4552352"/>
              <a:ext cx="383237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7360123" y="2485515"/>
            <a:ext cx="1291596" cy="666913"/>
            <a:chOff x="5677862" y="4285619"/>
            <a:chExt cx="382215" cy="532444"/>
          </a:xfrm>
        </p:grpSpPr>
        <p:sp>
          <p:nvSpPr>
            <p:cNvPr id="133" name="Rectangle 14"/>
            <p:cNvSpPr>
              <a:spLocks noChangeArrowheads="1"/>
            </p:cNvSpPr>
            <p:nvPr/>
          </p:nvSpPr>
          <p:spPr bwMode="auto">
            <a:xfrm>
              <a:off x="5677862" y="4285619"/>
              <a:ext cx="382215" cy="532444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Rectangle 15"/>
            <p:cNvSpPr>
              <a:spLocks noChangeArrowheads="1"/>
            </p:cNvSpPr>
            <p:nvPr/>
          </p:nvSpPr>
          <p:spPr bwMode="auto">
            <a:xfrm>
              <a:off x="5677862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8651718" y="2485515"/>
            <a:ext cx="928146" cy="666913"/>
            <a:chOff x="6060077" y="4285619"/>
            <a:chExt cx="382215" cy="532444"/>
          </a:xfrm>
        </p:grpSpPr>
        <p:sp>
          <p:nvSpPr>
            <p:cNvPr id="136" name="Rectangle 16"/>
            <p:cNvSpPr>
              <a:spLocks noChangeArrowheads="1"/>
            </p:cNvSpPr>
            <p:nvPr/>
          </p:nvSpPr>
          <p:spPr bwMode="auto">
            <a:xfrm>
              <a:off x="6060077" y="4285619"/>
              <a:ext cx="382215" cy="532444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201N</a:t>
              </a:r>
              <a:endParaRPr lang="id-ID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Rectangle 17"/>
            <p:cNvSpPr>
              <a:spLocks noChangeArrowheads="1"/>
            </p:cNvSpPr>
            <p:nvPr/>
          </p:nvSpPr>
          <p:spPr bwMode="auto">
            <a:xfrm>
              <a:off x="6060077" y="4552352"/>
              <a:ext cx="382215" cy="265711"/>
            </a:xfrm>
            <a:prstGeom prst="rect">
              <a:avLst/>
            </a:pr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9579864" y="2485515"/>
            <a:ext cx="606066" cy="666913"/>
            <a:chOff x="7739063" y="3990975"/>
            <a:chExt cx="414338" cy="827088"/>
          </a:xfrm>
        </p:grpSpPr>
        <p:sp>
          <p:nvSpPr>
            <p:cNvPr id="139" name="Freeform 18"/>
            <p:cNvSpPr>
              <a:spLocks/>
            </p:cNvSpPr>
            <p:nvPr/>
          </p:nvSpPr>
          <p:spPr bwMode="auto">
            <a:xfrm>
              <a:off x="7739063" y="3990975"/>
              <a:ext cx="414338" cy="827088"/>
            </a:xfrm>
            <a:custGeom>
              <a:avLst/>
              <a:gdLst>
                <a:gd name="T0" fmla="*/ 261 w 261"/>
                <a:gd name="T1" fmla="*/ 261 h 521"/>
                <a:gd name="T2" fmla="*/ 0 w 261"/>
                <a:gd name="T3" fmla="*/ 0 h 521"/>
                <a:gd name="T4" fmla="*/ 0 w 261"/>
                <a:gd name="T5" fmla="*/ 521 h 521"/>
                <a:gd name="T6" fmla="*/ 261 w 261"/>
                <a:gd name="T7" fmla="*/ 26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521">
                  <a:moveTo>
                    <a:pt x="261" y="261"/>
                  </a:moveTo>
                  <a:lnTo>
                    <a:pt x="0" y="0"/>
                  </a:lnTo>
                  <a:lnTo>
                    <a:pt x="0" y="521"/>
                  </a:lnTo>
                  <a:lnTo>
                    <a:pt x="261" y="261"/>
                  </a:lnTo>
                  <a:close/>
                </a:path>
              </a:pathLst>
            </a:custGeom>
            <a:solidFill>
              <a:srgbClr val="ECA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9"/>
            <p:cNvSpPr>
              <a:spLocks/>
            </p:cNvSpPr>
            <p:nvPr/>
          </p:nvSpPr>
          <p:spPr bwMode="auto">
            <a:xfrm>
              <a:off x="8027988" y="4283075"/>
              <a:ext cx="125413" cy="242888"/>
            </a:xfrm>
            <a:custGeom>
              <a:avLst/>
              <a:gdLst>
                <a:gd name="T0" fmla="*/ 79 w 79"/>
                <a:gd name="T1" fmla="*/ 77 h 153"/>
                <a:gd name="T2" fmla="*/ 0 w 79"/>
                <a:gd name="T3" fmla="*/ 153 h 153"/>
                <a:gd name="T4" fmla="*/ 0 w 79"/>
                <a:gd name="T5" fmla="*/ 0 h 153"/>
                <a:gd name="T6" fmla="*/ 0 w 79"/>
                <a:gd name="T7" fmla="*/ 0 h 153"/>
                <a:gd name="T8" fmla="*/ 79 w 79"/>
                <a:gd name="T9" fmla="*/ 7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53">
                  <a:moveTo>
                    <a:pt x="79" y="77"/>
                  </a:moveTo>
                  <a:lnTo>
                    <a:pt x="0" y="153"/>
                  </a:lnTo>
                  <a:lnTo>
                    <a:pt x="0" y="0"/>
                  </a:lnTo>
                  <a:lnTo>
                    <a:pt x="0" y="0"/>
                  </a:lnTo>
                  <a:lnTo>
                    <a:pt x="79" y="7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20"/>
            <p:cNvSpPr>
              <a:spLocks/>
            </p:cNvSpPr>
            <p:nvPr/>
          </p:nvSpPr>
          <p:spPr bwMode="auto">
            <a:xfrm>
              <a:off x="7739063" y="4405313"/>
              <a:ext cx="414338" cy="412750"/>
            </a:xfrm>
            <a:custGeom>
              <a:avLst/>
              <a:gdLst>
                <a:gd name="T0" fmla="*/ 261 w 261"/>
                <a:gd name="T1" fmla="*/ 0 h 260"/>
                <a:gd name="T2" fmla="*/ 0 w 261"/>
                <a:gd name="T3" fmla="*/ 260 h 260"/>
                <a:gd name="T4" fmla="*/ 0 w 261"/>
                <a:gd name="T5" fmla="*/ 0 h 260"/>
                <a:gd name="T6" fmla="*/ 261 w 261"/>
                <a:gd name="T7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1" h="260">
                  <a:moveTo>
                    <a:pt x="261" y="0"/>
                  </a:moveTo>
                  <a:lnTo>
                    <a:pt x="0" y="260"/>
                  </a:lnTo>
                  <a:lnTo>
                    <a:pt x="0" y="0"/>
                  </a:lnTo>
                  <a:lnTo>
                    <a:pt x="261" y="0"/>
                  </a:lnTo>
                  <a:close/>
                </a:path>
              </a:pathLst>
            </a:custGeom>
            <a:solidFill>
              <a:srgbClr val="333333">
                <a:alpha val="10000"/>
              </a:srgbClr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381368" y="3218005"/>
            <a:ext cx="505556" cy="747969"/>
            <a:chOff x="2768028" y="2732605"/>
            <a:chExt cx="551992" cy="816671"/>
          </a:xfrm>
        </p:grpSpPr>
        <p:cxnSp>
          <p:nvCxnSpPr>
            <p:cNvPr id="143" name="Straight Connector 142"/>
            <p:cNvCxnSpPr/>
            <p:nvPr/>
          </p:nvCxnSpPr>
          <p:spPr>
            <a:xfrm rot="10800000">
              <a:off x="3044025" y="2732605"/>
              <a:ext cx="0" cy="360191"/>
            </a:xfrm>
            <a:prstGeom prst="line">
              <a:avLst/>
            </a:prstGeom>
            <a:ln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Oval 143"/>
            <p:cNvSpPr>
              <a:spLocks noChangeAspect="1"/>
            </p:cNvSpPr>
            <p:nvPr/>
          </p:nvSpPr>
          <p:spPr>
            <a:xfrm>
              <a:off x="2768028" y="2997284"/>
              <a:ext cx="551992" cy="55199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AU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5" name="Text Placeholder 32"/>
          <p:cNvSpPr txBox="1">
            <a:spLocks/>
          </p:cNvSpPr>
          <p:nvPr/>
        </p:nvSpPr>
        <p:spPr>
          <a:xfrm>
            <a:off x="2931040" y="4388994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46" name="Text Placeholder 33"/>
          <p:cNvSpPr txBox="1">
            <a:spLocks/>
          </p:cNvSpPr>
          <p:nvPr/>
        </p:nvSpPr>
        <p:spPr>
          <a:xfrm>
            <a:off x="2918895" y="4170202"/>
            <a:ext cx="1414589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119633" y="3218005"/>
            <a:ext cx="505556" cy="747969"/>
            <a:chOff x="5757807" y="2732605"/>
            <a:chExt cx="551992" cy="816671"/>
          </a:xfrm>
        </p:grpSpPr>
        <p:cxnSp>
          <p:nvCxnSpPr>
            <p:cNvPr id="148" name="Straight Connector 147"/>
            <p:cNvCxnSpPr/>
            <p:nvPr/>
          </p:nvCxnSpPr>
          <p:spPr>
            <a:xfrm rot="10800000">
              <a:off x="6033804" y="2732605"/>
              <a:ext cx="0" cy="360191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Oval 148"/>
            <p:cNvSpPr>
              <a:spLocks noChangeAspect="1"/>
            </p:cNvSpPr>
            <p:nvPr/>
          </p:nvSpPr>
          <p:spPr>
            <a:xfrm>
              <a:off x="5757807" y="2997284"/>
              <a:ext cx="551992" cy="55199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 Placeholder 32"/>
          <p:cNvSpPr txBox="1">
            <a:spLocks/>
          </p:cNvSpPr>
          <p:nvPr/>
        </p:nvSpPr>
        <p:spPr>
          <a:xfrm>
            <a:off x="5669305" y="4388994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51" name="Text Placeholder 33"/>
          <p:cNvSpPr txBox="1">
            <a:spLocks/>
          </p:cNvSpPr>
          <p:nvPr/>
        </p:nvSpPr>
        <p:spPr>
          <a:xfrm>
            <a:off x="5657159" y="4170202"/>
            <a:ext cx="1414589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53908" y="3218006"/>
            <a:ext cx="505556" cy="1991870"/>
            <a:chOff x="4048268" y="2732606"/>
            <a:chExt cx="551992" cy="2174827"/>
          </a:xfrm>
        </p:grpSpPr>
        <p:cxnSp>
          <p:nvCxnSpPr>
            <p:cNvPr id="153" name="Straight Connector 152"/>
            <p:cNvCxnSpPr/>
            <p:nvPr/>
          </p:nvCxnSpPr>
          <p:spPr>
            <a:xfrm flipV="1">
              <a:off x="4324265" y="2732606"/>
              <a:ext cx="0" cy="1848567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Oval 153"/>
            <p:cNvSpPr>
              <a:spLocks noChangeAspect="1"/>
            </p:cNvSpPr>
            <p:nvPr/>
          </p:nvSpPr>
          <p:spPr>
            <a:xfrm>
              <a:off x="4048268" y="4355441"/>
              <a:ext cx="551992" cy="55199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AU" sz="1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5" name="Text Placeholder 32"/>
          <p:cNvSpPr txBox="1">
            <a:spLocks/>
          </p:cNvSpPr>
          <p:nvPr/>
        </p:nvSpPr>
        <p:spPr>
          <a:xfrm>
            <a:off x="4103580" y="5632895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56" name="Text Placeholder 33"/>
          <p:cNvSpPr txBox="1">
            <a:spLocks/>
          </p:cNvSpPr>
          <p:nvPr/>
        </p:nvSpPr>
        <p:spPr>
          <a:xfrm>
            <a:off x="4091435" y="5414102"/>
            <a:ext cx="1414589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752292" y="3218006"/>
            <a:ext cx="505556" cy="1991870"/>
            <a:chOff x="7540429" y="2732606"/>
            <a:chExt cx="551992" cy="2174827"/>
          </a:xfrm>
        </p:grpSpPr>
        <p:cxnSp>
          <p:nvCxnSpPr>
            <p:cNvPr id="158" name="Straight Connector 157"/>
            <p:cNvCxnSpPr/>
            <p:nvPr/>
          </p:nvCxnSpPr>
          <p:spPr>
            <a:xfrm flipV="1">
              <a:off x="7816426" y="2732606"/>
              <a:ext cx="0" cy="1848567"/>
            </a:xfrm>
            <a:prstGeom prst="line">
              <a:avLst/>
            </a:prstGeom>
            <a:ln>
              <a:solidFill>
                <a:schemeClr val="accent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Oval 158"/>
            <p:cNvSpPr>
              <a:spLocks noChangeAspect="1"/>
            </p:cNvSpPr>
            <p:nvPr/>
          </p:nvSpPr>
          <p:spPr>
            <a:xfrm>
              <a:off x="7540429" y="4355441"/>
              <a:ext cx="551992" cy="55199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AU" sz="1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0" name="Text Placeholder 32"/>
          <p:cNvSpPr txBox="1">
            <a:spLocks/>
          </p:cNvSpPr>
          <p:nvPr/>
        </p:nvSpPr>
        <p:spPr>
          <a:xfrm>
            <a:off x="7301964" y="5632895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1" name="Text Placeholder 33"/>
          <p:cNvSpPr txBox="1">
            <a:spLocks/>
          </p:cNvSpPr>
          <p:nvPr/>
        </p:nvSpPr>
        <p:spPr>
          <a:xfrm>
            <a:off x="7289818" y="5414102"/>
            <a:ext cx="1414589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857897" y="3218005"/>
            <a:ext cx="505556" cy="747969"/>
            <a:chOff x="8747586" y="2732605"/>
            <a:chExt cx="551992" cy="816671"/>
          </a:xfrm>
        </p:grpSpPr>
        <p:cxnSp>
          <p:nvCxnSpPr>
            <p:cNvPr id="163" name="Straight Connector 162"/>
            <p:cNvCxnSpPr/>
            <p:nvPr/>
          </p:nvCxnSpPr>
          <p:spPr>
            <a:xfrm rot="10800000">
              <a:off x="9023583" y="2732605"/>
              <a:ext cx="0" cy="360191"/>
            </a:xfrm>
            <a:prstGeom prst="line">
              <a:avLst/>
            </a:prstGeom>
            <a:ln>
              <a:solidFill>
                <a:schemeClr val="accent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Oval 163"/>
            <p:cNvSpPr>
              <a:spLocks noChangeAspect="1"/>
            </p:cNvSpPr>
            <p:nvPr/>
          </p:nvSpPr>
          <p:spPr>
            <a:xfrm>
              <a:off x="8747586" y="2997284"/>
              <a:ext cx="551992" cy="55199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sz="10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5" name="Text Placeholder 32"/>
          <p:cNvSpPr txBox="1">
            <a:spLocks/>
          </p:cNvSpPr>
          <p:nvPr/>
        </p:nvSpPr>
        <p:spPr>
          <a:xfrm>
            <a:off x="8407569" y="4388994"/>
            <a:ext cx="1482938" cy="5909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66" name="Text Placeholder 33"/>
          <p:cNvSpPr txBox="1">
            <a:spLocks/>
          </p:cNvSpPr>
          <p:nvPr/>
        </p:nvSpPr>
        <p:spPr>
          <a:xfrm>
            <a:off x="8395424" y="4170202"/>
            <a:ext cx="1414589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任意多边形 49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任意多边形 50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04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/>
      <p:bldP spid="146" grpId="0"/>
      <p:bldP spid="150" grpId="0"/>
      <p:bldP spid="151" grpId="0"/>
      <p:bldP spid="155" grpId="0"/>
      <p:bldP spid="156" grpId="0"/>
      <p:bldP spid="160" grpId="0"/>
      <p:bldP spid="161" grpId="0"/>
      <p:bldP spid="165" grpId="0"/>
      <p:bldP spid="16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>
            <a:spLocks noChangeAspect="1"/>
          </p:cNvSpPr>
          <p:nvPr/>
        </p:nvSpPr>
        <p:spPr>
          <a:xfrm>
            <a:off x="3275289" y="3228779"/>
            <a:ext cx="1879574" cy="1879574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4747125" y="3228779"/>
            <a:ext cx="1879574" cy="1879574"/>
          </a:xfrm>
          <a:prstGeom prst="ellips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28"/>
          <p:cNvSpPr>
            <a:spLocks noChangeAspect="1"/>
          </p:cNvSpPr>
          <p:nvPr/>
        </p:nvSpPr>
        <p:spPr>
          <a:xfrm>
            <a:off x="7690797" y="3228779"/>
            <a:ext cx="1879574" cy="1879574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Oval 34"/>
          <p:cNvSpPr>
            <a:spLocks noChangeAspect="1"/>
          </p:cNvSpPr>
          <p:nvPr/>
        </p:nvSpPr>
        <p:spPr>
          <a:xfrm>
            <a:off x="6218960" y="3228779"/>
            <a:ext cx="1879574" cy="1879574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3787296" y="3955489"/>
            <a:ext cx="829882" cy="49475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5271969" y="3955489"/>
            <a:ext cx="829882" cy="49475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6743805" y="3955489"/>
            <a:ext cx="829882" cy="49475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8215644" y="3955489"/>
            <a:ext cx="829882" cy="49475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3" name="Elbow Connector 42"/>
          <p:cNvCxnSpPr/>
          <p:nvPr/>
        </p:nvCxnSpPr>
        <p:spPr>
          <a:xfrm flipH="1" flipV="1">
            <a:off x="3141034" y="2502286"/>
            <a:ext cx="1057310" cy="728256"/>
          </a:xfrm>
          <a:prstGeom prst="bentConnector3">
            <a:avLst>
              <a:gd name="adj1" fmla="val -2255"/>
            </a:avLst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 Placeholder 10"/>
          <p:cNvSpPr txBox="1">
            <a:spLocks/>
          </p:cNvSpPr>
          <p:nvPr/>
        </p:nvSpPr>
        <p:spPr>
          <a:xfrm>
            <a:off x="1376417" y="2125843"/>
            <a:ext cx="1680212" cy="236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11"/>
          <p:cNvSpPr txBox="1">
            <a:spLocks/>
          </p:cNvSpPr>
          <p:nvPr/>
        </p:nvSpPr>
        <p:spPr>
          <a:xfrm>
            <a:off x="1376417" y="2386060"/>
            <a:ext cx="1680211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6" name="Elbow Connector 45"/>
          <p:cNvCxnSpPr/>
          <p:nvPr/>
        </p:nvCxnSpPr>
        <p:spPr>
          <a:xfrm rot="5400000">
            <a:off x="4048717" y="4200666"/>
            <a:ext cx="730505" cy="2545879"/>
          </a:xfrm>
          <a:prstGeom prst="bentConnector2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10"/>
          <p:cNvSpPr txBox="1">
            <a:spLocks/>
          </p:cNvSpPr>
          <p:nvPr/>
        </p:nvSpPr>
        <p:spPr>
          <a:xfrm>
            <a:off x="1376417" y="5525559"/>
            <a:ext cx="1680212" cy="236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11"/>
          <p:cNvSpPr txBox="1">
            <a:spLocks/>
          </p:cNvSpPr>
          <p:nvPr/>
        </p:nvSpPr>
        <p:spPr>
          <a:xfrm>
            <a:off x="1376417" y="5785775"/>
            <a:ext cx="1680211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9" name="Elbow Connector 48"/>
          <p:cNvCxnSpPr/>
          <p:nvPr/>
        </p:nvCxnSpPr>
        <p:spPr>
          <a:xfrm flipV="1">
            <a:off x="8633977" y="2500523"/>
            <a:ext cx="1057310" cy="728256"/>
          </a:xfrm>
          <a:prstGeom prst="bentConnector3">
            <a:avLst>
              <a:gd name="adj1" fmla="val -2255"/>
            </a:avLst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 Placeholder 10"/>
          <p:cNvSpPr txBox="1">
            <a:spLocks/>
          </p:cNvSpPr>
          <p:nvPr/>
        </p:nvSpPr>
        <p:spPr>
          <a:xfrm>
            <a:off x="9888234" y="2125843"/>
            <a:ext cx="1692256" cy="236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11"/>
          <p:cNvSpPr txBox="1">
            <a:spLocks/>
          </p:cNvSpPr>
          <p:nvPr/>
        </p:nvSpPr>
        <p:spPr>
          <a:xfrm>
            <a:off x="9888235" y="2386059"/>
            <a:ext cx="169225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Elbow Connector 52"/>
          <p:cNvCxnSpPr/>
          <p:nvPr/>
        </p:nvCxnSpPr>
        <p:spPr>
          <a:xfrm rot="16200000" flipH="1">
            <a:off x="7995472" y="4199344"/>
            <a:ext cx="730505" cy="2545879"/>
          </a:xfrm>
          <a:prstGeom prst="bentConnector2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 Placeholder 10"/>
          <p:cNvSpPr txBox="1">
            <a:spLocks/>
          </p:cNvSpPr>
          <p:nvPr/>
        </p:nvSpPr>
        <p:spPr>
          <a:xfrm>
            <a:off x="9830611" y="5526344"/>
            <a:ext cx="1692256" cy="2362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 Placeholder 11"/>
          <p:cNvSpPr txBox="1">
            <a:spLocks/>
          </p:cNvSpPr>
          <p:nvPr/>
        </p:nvSpPr>
        <p:spPr>
          <a:xfrm>
            <a:off x="9830611" y="5786560"/>
            <a:ext cx="169225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任意多边形 22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任意多边形 23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19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9" grpId="0" animBg="1"/>
      <p:bldP spid="35" grpId="0" animBg="1"/>
      <p:bldP spid="39" grpId="0"/>
      <p:bldP spid="40" grpId="0"/>
      <p:bldP spid="41" grpId="0"/>
      <p:bldP spid="42" grpId="0"/>
      <p:bldP spid="44" grpId="0" build="p"/>
      <p:bldP spid="45" grpId="0" build="p"/>
      <p:bldP spid="47" grpId="0" build="p"/>
      <p:bldP spid="48" grpId="0" build="p"/>
      <p:bldP spid="50" grpId="0" build="p"/>
      <p:bldP spid="51" grpId="0" build="p"/>
      <p:bldP spid="54" grpId="0" build="p"/>
      <p:bldP spid="5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5629168" y="4453800"/>
            <a:ext cx="45719" cy="27788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6849747" y="3487522"/>
            <a:ext cx="45719" cy="37451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621685" y="4993683"/>
            <a:ext cx="45719" cy="22389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457885" y="4993684"/>
            <a:ext cx="45719" cy="223896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8505981" y="5477384"/>
            <a:ext cx="45719" cy="175526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72"/>
          <p:cNvGrpSpPr/>
          <p:nvPr/>
        </p:nvGrpSpPr>
        <p:grpSpPr>
          <a:xfrm>
            <a:off x="3956710" y="1935852"/>
            <a:ext cx="2125511" cy="770032"/>
            <a:chOff x="5603652" y="1636369"/>
            <a:chExt cx="1947726" cy="630568"/>
          </a:xfrm>
        </p:grpSpPr>
        <p:sp>
          <p:nvSpPr>
            <p:cNvPr id="94" name="Text Placeholder 3"/>
            <p:cNvSpPr txBox="1">
              <a:spLocks/>
            </p:cNvSpPr>
            <p:nvPr/>
          </p:nvSpPr>
          <p:spPr>
            <a:xfrm>
              <a:off x="6399743" y="1636369"/>
              <a:ext cx="1151635" cy="1934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Text Placeholder 3"/>
            <p:cNvSpPr txBox="1">
              <a:spLocks/>
            </p:cNvSpPr>
            <p:nvPr/>
          </p:nvSpPr>
          <p:spPr>
            <a:xfrm>
              <a:off x="5603652" y="1904009"/>
              <a:ext cx="1947726" cy="36292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" name="Group 72"/>
          <p:cNvGrpSpPr/>
          <p:nvPr/>
        </p:nvGrpSpPr>
        <p:grpSpPr>
          <a:xfrm>
            <a:off x="2620054" y="2955719"/>
            <a:ext cx="2125511" cy="772844"/>
            <a:chOff x="5603652" y="1667332"/>
            <a:chExt cx="1947726" cy="632871"/>
          </a:xfrm>
        </p:grpSpPr>
        <p:sp>
          <p:nvSpPr>
            <p:cNvPr id="100" name="Text Placeholder 3"/>
            <p:cNvSpPr txBox="1">
              <a:spLocks/>
            </p:cNvSpPr>
            <p:nvPr/>
          </p:nvSpPr>
          <p:spPr>
            <a:xfrm>
              <a:off x="6399743" y="1667332"/>
              <a:ext cx="1151635" cy="1934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Text Placeholder 3"/>
            <p:cNvSpPr txBox="1">
              <a:spLocks/>
            </p:cNvSpPr>
            <p:nvPr/>
          </p:nvSpPr>
          <p:spPr>
            <a:xfrm>
              <a:off x="5603652" y="1937274"/>
              <a:ext cx="1947726" cy="36292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5" name="Group 72"/>
          <p:cNvGrpSpPr/>
          <p:nvPr/>
        </p:nvGrpSpPr>
        <p:grpSpPr>
          <a:xfrm>
            <a:off x="1964879" y="4924347"/>
            <a:ext cx="2125512" cy="801974"/>
            <a:chOff x="5603652" y="1646690"/>
            <a:chExt cx="1947727" cy="656724"/>
          </a:xfrm>
        </p:grpSpPr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6399744" y="1646690"/>
              <a:ext cx="1151635" cy="19343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Text Placeholder 3"/>
            <p:cNvSpPr txBox="1">
              <a:spLocks/>
            </p:cNvSpPr>
            <p:nvPr/>
          </p:nvSpPr>
          <p:spPr>
            <a:xfrm>
              <a:off x="5603652" y="1940486"/>
              <a:ext cx="1947726" cy="36292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6" name="Group 58"/>
          <p:cNvGrpSpPr/>
          <p:nvPr/>
        </p:nvGrpSpPr>
        <p:grpSpPr>
          <a:xfrm>
            <a:off x="7752505" y="2871899"/>
            <a:ext cx="2087865" cy="686409"/>
            <a:chOff x="7174424" y="1401232"/>
            <a:chExt cx="2276195" cy="562093"/>
          </a:xfrm>
        </p:grpSpPr>
        <p:sp>
          <p:nvSpPr>
            <p:cNvPr id="106" name="TextBox 105"/>
            <p:cNvSpPr txBox="1"/>
            <p:nvPr/>
          </p:nvSpPr>
          <p:spPr>
            <a:xfrm>
              <a:off x="7174424" y="1600395"/>
              <a:ext cx="2276195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174424" y="1401232"/>
              <a:ext cx="1370116" cy="1934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58"/>
          <p:cNvGrpSpPr/>
          <p:nvPr/>
        </p:nvGrpSpPr>
        <p:grpSpPr>
          <a:xfrm>
            <a:off x="8589982" y="3802428"/>
            <a:ext cx="2087865" cy="686411"/>
            <a:chOff x="7174424" y="1401232"/>
            <a:chExt cx="2276195" cy="562095"/>
          </a:xfrm>
        </p:grpSpPr>
        <p:sp>
          <p:nvSpPr>
            <p:cNvPr id="111" name="TextBox 110"/>
            <p:cNvSpPr txBox="1"/>
            <p:nvPr/>
          </p:nvSpPr>
          <p:spPr>
            <a:xfrm>
              <a:off x="7174424" y="1600397"/>
              <a:ext cx="2276195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174424" y="1401232"/>
              <a:ext cx="1370116" cy="19343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6" name="Oval 115"/>
          <p:cNvSpPr>
            <a:spLocks noChangeAspect="1"/>
          </p:cNvSpPr>
          <p:nvPr/>
        </p:nvSpPr>
        <p:spPr>
          <a:xfrm>
            <a:off x="5322275" y="4741143"/>
            <a:ext cx="687666" cy="688237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7309922" y="5848906"/>
            <a:ext cx="687666" cy="688237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6537985" y="5160604"/>
            <a:ext cx="687666" cy="688237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8217979" y="5848906"/>
            <a:ext cx="687666" cy="688237"/>
          </a:xfrm>
          <a:prstGeom prst="ellipse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4137812" y="5570438"/>
            <a:ext cx="687666" cy="688237"/>
          </a:xfrm>
          <a:prstGeom prst="ellipse">
            <a:avLst/>
          </a:pr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8" name="Group 138"/>
          <p:cNvGrpSpPr/>
          <p:nvPr/>
        </p:nvGrpSpPr>
        <p:grpSpPr>
          <a:xfrm>
            <a:off x="8124717" y="4732962"/>
            <a:ext cx="818359" cy="819042"/>
            <a:chOff x="5867400" y="3486150"/>
            <a:chExt cx="670145" cy="670705"/>
          </a:xfrm>
        </p:grpSpPr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5867400" y="3486150"/>
              <a:ext cx="670145" cy="670705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62"/>
            <p:cNvSpPr>
              <a:spLocks noEditPoints="1"/>
            </p:cNvSpPr>
            <p:nvPr/>
          </p:nvSpPr>
          <p:spPr bwMode="auto">
            <a:xfrm>
              <a:off x="6020570" y="3638144"/>
              <a:ext cx="363804" cy="366716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31"/>
          <p:cNvGrpSpPr/>
          <p:nvPr/>
        </p:nvGrpSpPr>
        <p:grpSpPr>
          <a:xfrm>
            <a:off x="4957451" y="3053374"/>
            <a:ext cx="1399259" cy="1400428"/>
            <a:chOff x="3273762" y="2110755"/>
            <a:chExt cx="1145838" cy="1146795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3273762" y="2110755"/>
              <a:ext cx="1145838" cy="114679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83"/>
            <p:cNvSpPr>
              <a:spLocks noEditPoints="1"/>
            </p:cNvSpPr>
            <p:nvPr/>
          </p:nvSpPr>
          <p:spPr bwMode="auto">
            <a:xfrm>
              <a:off x="3699604" y="2463535"/>
              <a:ext cx="294154" cy="441234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37"/>
          <p:cNvGrpSpPr/>
          <p:nvPr/>
        </p:nvGrpSpPr>
        <p:grpSpPr>
          <a:xfrm>
            <a:off x="7101134" y="3913917"/>
            <a:ext cx="1078866" cy="1079768"/>
            <a:chOff x="5029200" y="2815445"/>
            <a:chExt cx="883472" cy="884210"/>
          </a:xfrm>
        </p:grpSpPr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5029200" y="2815445"/>
              <a:ext cx="883472" cy="884210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76"/>
            <p:cNvSpPr>
              <a:spLocks noEditPoints="1"/>
            </p:cNvSpPr>
            <p:nvPr/>
          </p:nvSpPr>
          <p:spPr bwMode="auto">
            <a:xfrm>
              <a:off x="5257019" y="3087290"/>
              <a:ext cx="427834" cy="340520"/>
            </a:xfrm>
            <a:custGeom>
              <a:avLst/>
              <a:gdLst/>
              <a:ahLst/>
              <a:cxnLst>
                <a:cxn ang="0">
                  <a:pos x="53" y="20"/>
                </a:cxn>
                <a:cxn ang="0">
                  <a:pos x="26" y="39"/>
                </a:cxn>
                <a:cxn ang="0">
                  <a:pos x="20" y="39"/>
                </a:cxn>
                <a:cxn ang="0">
                  <a:pos x="9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5" y="43"/>
                </a:cxn>
                <a:cxn ang="0">
                  <a:pos x="5" y="41"/>
                </a:cxn>
                <a:cxn ang="0">
                  <a:pos x="10" y="35"/>
                </a:cxn>
                <a:cxn ang="0">
                  <a:pos x="0" y="20"/>
                </a:cxn>
                <a:cxn ang="0">
                  <a:pos x="26" y="0"/>
                </a:cxn>
                <a:cxn ang="0">
                  <a:pos x="53" y="20"/>
                </a:cxn>
                <a:cxn ang="0">
                  <a:pos x="5" y="20"/>
                </a:cxn>
                <a:cxn ang="0">
                  <a:pos x="12" y="31"/>
                </a:cxn>
                <a:cxn ang="0">
                  <a:pos x="16" y="33"/>
                </a:cxn>
                <a:cxn ang="0">
                  <a:pos x="15" y="36"/>
                </a:cxn>
                <a:cxn ang="0">
                  <a:pos x="17" y="35"/>
                </a:cxn>
                <a:cxn ang="0">
                  <a:pos x="19" y="34"/>
                </a:cxn>
                <a:cxn ang="0">
                  <a:pos x="21" y="34"/>
                </a:cxn>
                <a:cxn ang="0">
                  <a:pos x="26" y="34"/>
                </a:cxn>
                <a:cxn ang="0">
                  <a:pos x="48" y="20"/>
                </a:cxn>
                <a:cxn ang="0">
                  <a:pos x="26" y="5"/>
                </a:cxn>
                <a:cxn ang="0">
                  <a:pos x="5" y="20"/>
                </a:cxn>
                <a:cxn ang="0">
                  <a:pos x="62" y="51"/>
                </a:cxn>
                <a:cxn ang="0">
                  <a:pos x="63" y="53"/>
                </a:cxn>
                <a:cxn ang="0">
                  <a:pos x="62" y="54"/>
                </a:cxn>
                <a:cxn ang="0">
                  <a:pos x="58" y="53"/>
                </a:cxn>
                <a:cxn ang="0">
                  <a:pos x="48" y="48"/>
                </a:cxn>
                <a:cxn ang="0">
                  <a:pos x="41" y="49"/>
                </a:cxn>
                <a:cxn ang="0">
                  <a:pos x="23" y="44"/>
                </a:cxn>
                <a:cxn ang="0">
                  <a:pos x="26" y="44"/>
                </a:cxn>
                <a:cxn ang="0">
                  <a:pos x="48" y="38"/>
                </a:cxn>
                <a:cxn ang="0">
                  <a:pos x="58" y="20"/>
                </a:cxn>
                <a:cxn ang="0">
                  <a:pos x="57" y="14"/>
                </a:cxn>
                <a:cxn ang="0">
                  <a:pos x="68" y="30"/>
                </a:cxn>
                <a:cxn ang="0">
                  <a:pos x="58" y="45"/>
                </a:cxn>
                <a:cxn ang="0">
                  <a:pos x="62" y="51"/>
                </a:cxn>
              </a:cxnLst>
              <a:rect l="0" t="0" r="r" b="b"/>
              <a:pathLst>
                <a:path w="68" h="54">
                  <a:moveTo>
                    <a:pt x="53" y="20"/>
                  </a:moveTo>
                  <a:cubicBezTo>
                    <a:pt x="53" y="31"/>
                    <a:pt x="41" y="39"/>
                    <a:pt x="26" y="39"/>
                  </a:cubicBezTo>
                  <a:cubicBezTo>
                    <a:pt x="24" y="39"/>
                    <a:pt x="22" y="39"/>
                    <a:pt x="20" y="39"/>
                  </a:cubicBezTo>
                  <a:cubicBezTo>
                    <a:pt x="17" y="41"/>
                    <a:pt x="13" y="43"/>
                    <a:pt x="9" y="44"/>
                  </a:cubicBezTo>
                  <a:cubicBezTo>
                    <a:pt x="8" y="44"/>
                    <a:pt x="7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4"/>
                    <a:pt x="5" y="43"/>
                  </a:cubicBezTo>
                  <a:cubicBezTo>
                    <a:pt x="5" y="42"/>
                    <a:pt x="5" y="42"/>
                    <a:pt x="5" y="41"/>
                  </a:cubicBezTo>
                  <a:cubicBezTo>
                    <a:pt x="7" y="40"/>
                    <a:pt x="9" y="38"/>
                    <a:pt x="10" y="35"/>
                  </a:cubicBezTo>
                  <a:cubicBezTo>
                    <a:pt x="4" y="32"/>
                    <a:pt x="0" y="26"/>
                    <a:pt x="0" y="20"/>
                  </a:cubicBezTo>
                  <a:cubicBezTo>
                    <a:pt x="0" y="9"/>
                    <a:pt x="12" y="0"/>
                    <a:pt x="26" y="0"/>
                  </a:cubicBezTo>
                  <a:cubicBezTo>
                    <a:pt x="41" y="0"/>
                    <a:pt x="53" y="9"/>
                    <a:pt x="53" y="20"/>
                  </a:cubicBezTo>
                  <a:close/>
                  <a:moveTo>
                    <a:pt x="5" y="20"/>
                  </a:moveTo>
                  <a:cubicBezTo>
                    <a:pt x="5" y="24"/>
                    <a:pt x="7" y="28"/>
                    <a:pt x="12" y="31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4"/>
                    <a:pt x="25" y="34"/>
                    <a:pt x="26" y="34"/>
                  </a:cubicBezTo>
                  <a:cubicBezTo>
                    <a:pt x="38" y="34"/>
                    <a:pt x="48" y="28"/>
                    <a:pt x="48" y="20"/>
                  </a:cubicBezTo>
                  <a:cubicBezTo>
                    <a:pt x="48" y="12"/>
                    <a:pt x="38" y="5"/>
                    <a:pt x="26" y="5"/>
                  </a:cubicBezTo>
                  <a:cubicBezTo>
                    <a:pt x="15" y="5"/>
                    <a:pt x="5" y="12"/>
                    <a:pt x="5" y="20"/>
                  </a:cubicBezTo>
                  <a:close/>
                  <a:moveTo>
                    <a:pt x="62" y="51"/>
                  </a:moveTo>
                  <a:cubicBezTo>
                    <a:pt x="63" y="52"/>
                    <a:pt x="63" y="52"/>
                    <a:pt x="63" y="53"/>
                  </a:cubicBezTo>
                  <a:cubicBezTo>
                    <a:pt x="63" y="53"/>
                    <a:pt x="62" y="54"/>
                    <a:pt x="62" y="54"/>
                  </a:cubicBezTo>
                  <a:cubicBezTo>
                    <a:pt x="60" y="54"/>
                    <a:pt x="59" y="54"/>
                    <a:pt x="58" y="53"/>
                  </a:cubicBezTo>
                  <a:cubicBezTo>
                    <a:pt x="54" y="52"/>
                    <a:pt x="51" y="51"/>
                    <a:pt x="48" y="48"/>
                  </a:cubicBezTo>
                  <a:cubicBezTo>
                    <a:pt x="46" y="49"/>
                    <a:pt x="43" y="49"/>
                    <a:pt x="41" y="49"/>
                  </a:cubicBezTo>
                  <a:cubicBezTo>
                    <a:pt x="34" y="49"/>
                    <a:pt x="28" y="47"/>
                    <a:pt x="23" y="44"/>
                  </a:cubicBezTo>
                  <a:cubicBezTo>
                    <a:pt x="24" y="44"/>
                    <a:pt x="25" y="44"/>
                    <a:pt x="26" y="44"/>
                  </a:cubicBezTo>
                  <a:cubicBezTo>
                    <a:pt x="35" y="44"/>
                    <a:pt x="42" y="42"/>
                    <a:pt x="48" y="38"/>
                  </a:cubicBezTo>
                  <a:cubicBezTo>
                    <a:pt x="55" y="33"/>
                    <a:pt x="58" y="27"/>
                    <a:pt x="58" y="20"/>
                  </a:cubicBezTo>
                  <a:cubicBezTo>
                    <a:pt x="58" y="18"/>
                    <a:pt x="58" y="16"/>
                    <a:pt x="57" y="14"/>
                  </a:cubicBezTo>
                  <a:cubicBezTo>
                    <a:pt x="64" y="18"/>
                    <a:pt x="68" y="23"/>
                    <a:pt x="68" y="30"/>
                  </a:cubicBezTo>
                  <a:cubicBezTo>
                    <a:pt x="68" y="36"/>
                    <a:pt x="64" y="41"/>
                    <a:pt x="58" y="45"/>
                  </a:cubicBezTo>
                  <a:cubicBezTo>
                    <a:pt x="59" y="48"/>
                    <a:pt x="61" y="49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30"/>
          <p:cNvGrpSpPr/>
          <p:nvPr/>
        </p:nvGrpSpPr>
        <p:grpSpPr>
          <a:xfrm>
            <a:off x="3937336" y="3913917"/>
            <a:ext cx="1078866" cy="1079768"/>
            <a:chOff x="2438400" y="2815445"/>
            <a:chExt cx="883472" cy="884210"/>
          </a:xfrm>
        </p:grpSpPr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2438400" y="2815445"/>
              <a:ext cx="883472" cy="884210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216"/>
            <p:cNvSpPr>
              <a:spLocks noEditPoints="1"/>
            </p:cNvSpPr>
            <p:nvPr/>
          </p:nvSpPr>
          <p:spPr bwMode="auto">
            <a:xfrm>
              <a:off x="2666219" y="3042179"/>
              <a:ext cx="427834" cy="430742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15" y="40"/>
                </a:cxn>
                <a:cxn ang="0">
                  <a:pos x="14" y="34"/>
                </a:cxn>
                <a:cxn ang="0">
                  <a:pos x="15" y="27"/>
                </a:cxn>
                <a:cxn ang="0">
                  <a:pos x="8" y="20"/>
                </a:cxn>
                <a:cxn ang="0">
                  <a:pos x="5" y="34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48" y="34"/>
                </a:cxn>
                <a:cxn ang="0">
                  <a:pos x="34" y="19"/>
                </a:cxn>
                <a:cxn ang="0">
                  <a:pos x="19" y="34"/>
                </a:cxn>
                <a:cxn ang="0">
                  <a:pos x="34" y="48"/>
                </a:cxn>
                <a:cxn ang="0">
                  <a:pos x="48" y="34"/>
                </a:cxn>
                <a:cxn ang="0">
                  <a:pos x="20" y="8"/>
                </a:cxn>
                <a:cxn ang="0">
                  <a:pos x="27" y="15"/>
                </a:cxn>
                <a:cxn ang="0">
                  <a:pos x="34" y="14"/>
                </a:cxn>
                <a:cxn ang="0">
                  <a:pos x="40" y="15"/>
                </a:cxn>
                <a:cxn ang="0">
                  <a:pos x="47" y="8"/>
                </a:cxn>
                <a:cxn ang="0">
                  <a:pos x="34" y="5"/>
                </a:cxn>
                <a:cxn ang="0">
                  <a:pos x="20" y="8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34" y="53"/>
                </a:cxn>
                <a:cxn ang="0">
                  <a:pos x="27" y="52"/>
                </a:cxn>
                <a:cxn ang="0">
                  <a:pos x="20" y="59"/>
                </a:cxn>
                <a:cxn ang="0">
                  <a:pos x="34" y="63"/>
                </a:cxn>
                <a:cxn ang="0">
                  <a:pos x="47" y="59"/>
                </a:cxn>
                <a:cxn ang="0">
                  <a:pos x="60" y="47"/>
                </a:cxn>
                <a:cxn ang="0">
                  <a:pos x="63" y="34"/>
                </a:cxn>
                <a:cxn ang="0">
                  <a:pos x="60" y="20"/>
                </a:cxn>
                <a:cxn ang="0">
                  <a:pos x="52" y="27"/>
                </a:cxn>
                <a:cxn ang="0">
                  <a:pos x="53" y="34"/>
                </a:cxn>
                <a:cxn ang="0">
                  <a:pos x="52" y="40"/>
                </a:cxn>
                <a:cxn ang="0">
                  <a:pos x="60" y="4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32"/>
          <p:cNvGrpSpPr/>
          <p:nvPr/>
        </p:nvGrpSpPr>
        <p:grpSpPr>
          <a:xfrm>
            <a:off x="6133238" y="1997432"/>
            <a:ext cx="1488847" cy="1490090"/>
            <a:chOff x="4236600" y="1246056"/>
            <a:chExt cx="1219200" cy="1220218"/>
          </a:xfrm>
        </p:grpSpPr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4236600" y="1246056"/>
              <a:ext cx="1219200" cy="1220218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217"/>
            <p:cNvSpPr>
              <a:spLocks noEditPoints="1"/>
            </p:cNvSpPr>
            <p:nvPr/>
          </p:nvSpPr>
          <p:spPr bwMode="auto">
            <a:xfrm>
              <a:off x="4601724" y="1672807"/>
              <a:ext cx="488952" cy="366716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任意多边形 41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任意多边形 42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04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8" grpId="0" animBg="1"/>
      <p:bldP spid="79" grpId="0" animBg="1"/>
      <p:bldP spid="83" grpId="0" animBg="1"/>
      <p:bldP spid="87" grpId="0" animBg="1"/>
      <p:bldP spid="116" grpId="0" animBg="1"/>
      <p:bldP spid="120" grpId="0" animBg="1"/>
      <p:bldP spid="122" grpId="0" animBg="1"/>
      <p:bldP spid="123" grpId="0" animBg="1"/>
      <p:bldP spid="12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5"/>
          <p:cNvSpPr>
            <a:spLocks/>
          </p:cNvSpPr>
          <p:nvPr/>
        </p:nvSpPr>
        <p:spPr bwMode="auto">
          <a:xfrm>
            <a:off x="4821135" y="2753428"/>
            <a:ext cx="1544356" cy="1320026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599" y="21600"/>
                </a:moveTo>
                <a:cubicBezTo>
                  <a:pt x="0" y="14674"/>
                  <a:pt x="0" y="14674"/>
                  <a:pt x="0" y="14674"/>
                </a:cubicBezTo>
                <a:cubicBezTo>
                  <a:pt x="4517" y="6100"/>
                  <a:pt x="12282" y="577"/>
                  <a:pt x="20894" y="0"/>
                </a:cubicBezTo>
                <a:cubicBezTo>
                  <a:pt x="21599" y="13190"/>
                  <a:pt x="21599" y="13190"/>
                  <a:pt x="21599" y="13190"/>
                </a:cubicBezTo>
                <a:cubicBezTo>
                  <a:pt x="16517" y="13520"/>
                  <a:pt x="12141" y="16818"/>
                  <a:pt x="9599" y="216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4106" tIns="24106" rIns="24106" bIns="24106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AutoShape 6"/>
          <p:cNvSpPr>
            <a:spLocks/>
          </p:cNvSpPr>
          <p:nvPr/>
        </p:nvSpPr>
        <p:spPr bwMode="auto">
          <a:xfrm>
            <a:off x="7394224" y="3767094"/>
            <a:ext cx="930799" cy="1743574"/>
          </a:xfrm>
          <a:custGeom>
            <a:avLst/>
            <a:gdLst>
              <a:gd name="T0" fmla="*/ 10026 w 20053"/>
              <a:gd name="T1" fmla="*/ 10800 h 21600"/>
              <a:gd name="T2" fmla="*/ 10026 w 20053"/>
              <a:gd name="T3" fmla="*/ 10800 h 21600"/>
              <a:gd name="T4" fmla="*/ 10026 w 20053"/>
              <a:gd name="T5" fmla="*/ 10800 h 21600"/>
              <a:gd name="T6" fmla="*/ 10026 w 20053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53" h="21600">
                <a:moveTo>
                  <a:pt x="0" y="4619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599" y="6742"/>
                  <a:pt x="21599" y="14857"/>
                  <a:pt x="15413" y="21599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6" y="15169"/>
                  <a:pt x="2605" y="13047"/>
                  <a:pt x="2605" y="10800"/>
                </a:cubicBezTo>
                <a:cubicBezTo>
                  <a:pt x="2605" y="8552"/>
                  <a:pt x="1736" y="6492"/>
                  <a:pt x="0" y="461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24106" tIns="24106" rIns="24106" bIns="24106"/>
          <a:lstStyle/>
          <a:p>
            <a:pPr algn="ctr" defTabSz="482163">
              <a:lnSpc>
                <a:spcPct val="120000"/>
              </a:lnSpc>
              <a:defRPr/>
            </a:pPr>
            <a:endParaRPr lang="es-ES" sz="949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AutoShape 7"/>
          <p:cNvSpPr>
            <a:spLocks/>
          </p:cNvSpPr>
          <p:nvPr/>
        </p:nvSpPr>
        <p:spPr bwMode="auto">
          <a:xfrm>
            <a:off x="6490212" y="2776865"/>
            <a:ext cx="1548541" cy="13108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3292"/>
                </a:moveTo>
                <a:cubicBezTo>
                  <a:pt x="562" y="0"/>
                  <a:pt x="562" y="0"/>
                  <a:pt x="562" y="0"/>
                </a:cubicBezTo>
                <a:cubicBezTo>
                  <a:pt x="9216" y="498"/>
                  <a:pt x="17026" y="5981"/>
                  <a:pt x="21600" y="14538"/>
                </a:cubicBezTo>
                <a:cubicBezTo>
                  <a:pt x="12031" y="21600"/>
                  <a:pt x="12031" y="21600"/>
                  <a:pt x="12031" y="21600"/>
                </a:cubicBezTo>
                <a:cubicBezTo>
                  <a:pt x="9498" y="16864"/>
                  <a:pt x="5065" y="13624"/>
                  <a:pt x="0" y="1329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4106" tIns="24106" rIns="24106" bIns="24106"/>
          <a:lstStyle/>
          <a:p>
            <a:pPr algn="ctr" defTabSz="482163">
              <a:lnSpc>
                <a:spcPct val="120000"/>
              </a:lnSpc>
              <a:defRPr/>
            </a:pPr>
            <a:endParaRPr lang="es-ES" sz="949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AutoShape 8"/>
          <p:cNvSpPr>
            <a:spLocks/>
          </p:cNvSpPr>
          <p:nvPr/>
        </p:nvSpPr>
        <p:spPr bwMode="auto">
          <a:xfrm>
            <a:off x="4541561" y="3787183"/>
            <a:ext cx="934984" cy="1743574"/>
          </a:xfrm>
          <a:custGeom>
            <a:avLst/>
            <a:gdLst>
              <a:gd name="T0" fmla="*/ 2147483647 w 20023"/>
              <a:gd name="T1" fmla="*/ 2147483647 h 21600"/>
              <a:gd name="T2" fmla="*/ 2147483647 w 20023"/>
              <a:gd name="T3" fmla="*/ 2147483647 h 21600"/>
              <a:gd name="T4" fmla="*/ 2147483647 w 20023"/>
              <a:gd name="T5" fmla="*/ 2147483647 h 21600"/>
              <a:gd name="T6" fmla="*/ 2147483647 w 20023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23" h="21600">
                <a:moveTo>
                  <a:pt x="20023" y="16855"/>
                </a:moveTo>
                <a:cubicBezTo>
                  <a:pt x="4794" y="21599"/>
                  <a:pt x="4794" y="21599"/>
                  <a:pt x="4794" y="21599"/>
                </a:cubicBezTo>
                <a:cubicBezTo>
                  <a:pt x="-1470" y="14857"/>
                  <a:pt x="-1577" y="6804"/>
                  <a:pt x="4363" y="0"/>
                </a:cubicBezTo>
                <a:cubicBezTo>
                  <a:pt x="19806" y="4494"/>
                  <a:pt x="19806" y="4494"/>
                  <a:pt x="19806" y="4494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2"/>
                  <a:pt x="20023" y="168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4106" tIns="24106" rIns="24106" bIns="24106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AutoShape 10"/>
          <p:cNvSpPr>
            <a:spLocks/>
          </p:cNvSpPr>
          <p:nvPr/>
        </p:nvSpPr>
        <p:spPr bwMode="auto">
          <a:xfrm>
            <a:off x="5310809" y="3223012"/>
            <a:ext cx="843746" cy="3214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263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21" name="AutoShape 11"/>
          <p:cNvSpPr>
            <a:spLocks/>
          </p:cNvSpPr>
          <p:nvPr/>
        </p:nvSpPr>
        <p:spPr bwMode="auto">
          <a:xfrm>
            <a:off x="6778993" y="3225523"/>
            <a:ext cx="843746" cy="3214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263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29%</a:t>
            </a:r>
          </a:p>
        </p:txBody>
      </p:sp>
      <p:sp>
        <p:nvSpPr>
          <p:cNvPr id="22" name="AutoShape 12"/>
          <p:cNvSpPr>
            <a:spLocks/>
          </p:cNvSpPr>
          <p:nvPr/>
        </p:nvSpPr>
        <p:spPr bwMode="auto">
          <a:xfrm>
            <a:off x="7493833" y="4498675"/>
            <a:ext cx="842909" cy="3214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263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17%</a:t>
            </a:r>
          </a:p>
        </p:txBody>
      </p:sp>
      <p:sp>
        <p:nvSpPr>
          <p:cNvPr id="23" name="AutoShape 13"/>
          <p:cNvSpPr>
            <a:spLocks/>
          </p:cNvSpPr>
          <p:nvPr/>
        </p:nvSpPr>
        <p:spPr bwMode="auto">
          <a:xfrm>
            <a:off x="4541561" y="4476074"/>
            <a:ext cx="842908" cy="32142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263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73%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2209930" y="2429874"/>
            <a:ext cx="1368595" cy="35777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1417844" y="2740838"/>
            <a:ext cx="2160682" cy="6284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7" name="Rounded Rectangle 11"/>
          <p:cNvSpPr>
            <a:spLocks noChangeAspect="1"/>
          </p:cNvSpPr>
          <p:nvPr/>
        </p:nvSpPr>
        <p:spPr>
          <a:xfrm>
            <a:off x="3779244" y="2504824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3840125" y="2601093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9354245" y="2429874"/>
            <a:ext cx="1400530" cy="35777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9354245" y="2740839"/>
            <a:ext cx="2048602" cy="60464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1" name="Rounded Rectangle 23"/>
          <p:cNvSpPr>
            <a:spLocks noChangeAspect="1"/>
          </p:cNvSpPr>
          <p:nvPr/>
        </p:nvSpPr>
        <p:spPr>
          <a:xfrm>
            <a:off x="8452913" y="2504824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8513794" y="2601093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2209930" y="5381506"/>
            <a:ext cx="1368595" cy="35777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1417844" y="5692470"/>
            <a:ext cx="2160682" cy="6284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5" name="Rounded Rectangle 27"/>
          <p:cNvSpPr>
            <a:spLocks noChangeAspect="1"/>
          </p:cNvSpPr>
          <p:nvPr/>
        </p:nvSpPr>
        <p:spPr>
          <a:xfrm>
            <a:off x="3727773" y="5456456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3788654" y="5552725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348761" y="5381506"/>
            <a:ext cx="1400530" cy="35777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9348761" y="5692471"/>
            <a:ext cx="2048602" cy="60464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53" name="Rounded Rectangle 16"/>
          <p:cNvSpPr>
            <a:spLocks noChangeAspect="1"/>
          </p:cNvSpPr>
          <p:nvPr/>
        </p:nvSpPr>
        <p:spPr>
          <a:xfrm>
            <a:off x="8452913" y="5456456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266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8513794" y="5552725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8" name="任意多边形 37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任意多边形 38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76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20" grpId="0" autoUpdateAnimBg="0"/>
      <p:bldP spid="21" grpId="0" autoUpdateAnimBg="0"/>
      <p:bldP spid="22" grpId="0" autoUpdateAnimBg="0"/>
      <p:bldP spid="23" grpId="0" autoUpdateAnimBg="0"/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animBg="1"/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48"/>
          <p:cNvSpPr txBox="1"/>
          <p:nvPr/>
        </p:nvSpPr>
        <p:spPr>
          <a:xfrm>
            <a:off x="5344184" y="2588271"/>
            <a:ext cx="396043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4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49"/>
          <p:cNvSpPr txBox="1"/>
          <p:nvPr/>
        </p:nvSpPr>
        <p:spPr>
          <a:xfrm>
            <a:off x="5344184" y="3403289"/>
            <a:ext cx="5183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255952" y="1951625"/>
            <a:ext cx="2196442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  <a:endParaRPr lang="zh-CN" altLang="en-US" sz="138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54" y="5397910"/>
            <a:ext cx="12858044" cy="1834739"/>
          </a:xfrm>
          <a:custGeom>
            <a:avLst/>
            <a:gdLst>
              <a:gd name="T0" fmla="*/ 1115 w 5702"/>
              <a:gd name="T1" fmla="*/ 0 h 1219"/>
              <a:gd name="T2" fmla="*/ 1277 w 5702"/>
              <a:gd name="T3" fmla="*/ 0 h 1219"/>
              <a:gd name="T4" fmla="*/ 1428 w 5702"/>
              <a:gd name="T5" fmla="*/ 2 h 1219"/>
              <a:gd name="T6" fmla="*/ 1569 w 5702"/>
              <a:gd name="T7" fmla="*/ 2 h 1219"/>
              <a:gd name="T8" fmla="*/ 1698 w 5702"/>
              <a:gd name="T9" fmla="*/ 4 h 1219"/>
              <a:gd name="T10" fmla="*/ 1816 w 5702"/>
              <a:gd name="T11" fmla="*/ 6 h 1219"/>
              <a:gd name="T12" fmla="*/ 1922 w 5702"/>
              <a:gd name="T13" fmla="*/ 7 h 1219"/>
              <a:gd name="T14" fmla="*/ 2018 w 5702"/>
              <a:gd name="T15" fmla="*/ 11 h 1219"/>
              <a:gd name="T16" fmla="*/ 2102 w 5702"/>
              <a:gd name="T17" fmla="*/ 14 h 1219"/>
              <a:gd name="T18" fmla="*/ 2201 w 5702"/>
              <a:gd name="T19" fmla="*/ 20 h 1219"/>
              <a:gd name="T20" fmla="*/ 2293 w 5702"/>
              <a:gd name="T21" fmla="*/ 32 h 1219"/>
              <a:gd name="T22" fmla="*/ 2375 w 5702"/>
              <a:gd name="T23" fmla="*/ 46 h 1219"/>
              <a:gd name="T24" fmla="*/ 2452 w 5702"/>
              <a:gd name="T25" fmla="*/ 63 h 1219"/>
              <a:gd name="T26" fmla="*/ 2518 w 5702"/>
              <a:gd name="T27" fmla="*/ 84 h 1219"/>
              <a:gd name="T28" fmla="*/ 2579 w 5702"/>
              <a:gd name="T29" fmla="*/ 107 h 1219"/>
              <a:gd name="T30" fmla="*/ 2633 w 5702"/>
              <a:gd name="T31" fmla="*/ 131 h 1219"/>
              <a:gd name="T32" fmla="*/ 2680 w 5702"/>
              <a:gd name="T33" fmla="*/ 157 h 1219"/>
              <a:gd name="T34" fmla="*/ 2722 w 5702"/>
              <a:gd name="T35" fmla="*/ 185 h 1219"/>
              <a:gd name="T36" fmla="*/ 2756 w 5702"/>
              <a:gd name="T37" fmla="*/ 213 h 1219"/>
              <a:gd name="T38" fmla="*/ 2788 w 5702"/>
              <a:gd name="T39" fmla="*/ 241 h 1219"/>
              <a:gd name="T40" fmla="*/ 2812 w 5702"/>
              <a:gd name="T41" fmla="*/ 269 h 1219"/>
              <a:gd name="T42" fmla="*/ 2835 w 5702"/>
              <a:gd name="T43" fmla="*/ 295 h 1219"/>
              <a:gd name="T44" fmla="*/ 2852 w 5702"/>
              <a:gd name="T45" fmla="*/ 319 h 1219"/>
              <a:gd name="T46" fmla="*/ 2868 w 5702"/>
              <a:gd name="T47" fmla="*/ 295 h 1219"/>
              <a:gd name="T48" fmla="*/ 2891 w 5702"/>
              <a:gd name="T49" fmla="*/ 269 h 1219"/>
              <a:gd name="T50" fmla="*/ 2915 w 5702"/>
              <a:gd name="T51" fmla="*/ 241 h 1219"/>
              <a:gd name="T52" fmla="*/ 2946 w 5702"/>
              <a:gd name="T53" fmla="*/ 213 h 1219"/>
              <a:gd name="T54" fmla="*/ 2981 w 5702"/>
              <a:gd name="T55" fmla="*/ 185 h 1219"/>
              <a:gd name="T56" fmla="*/ 3023 w 5702"/>
              <a:gd name="T57" fmla="*/ 157 h 1219"/>
              <a:gd name="T58" fmla="*/ 3070 w 5702"/>
              <a:gd name="T59" fmla="*/ 131 h 1219"/>
              <a:gd name="T60" fmla="*/ 3124 w 5702"/>
              <a:gd name="T61" fmla="*/ 107 h 1219"/>
              <a:gd name="T62" fmla="*/ 3185 w 5702"/>
              <a:gd name="T63" fmla="*/ 84 h 1219"/>
              <a:gd name="T64" fmla="*/ 3253 w 5702"/>
              <a:gd name="T65" fmla="*/ 63 h 1219"/>
              <a:gd name="T66" fmla="*/ 3328 w 5702"/>
              <a:gd name="T67" fmla="*/ 46 h 1219"/>
              <a:gd name="T68" fmla="*/ 3409 w 5702"/>
              <a:gd name="T69" fmla="*/ 32 h 1219"/>
              <a:gd name="T70" fmla="*/ 3502 w 5702"/>
              <a:gd name="T71" fmla="*/ 20 h 1219"/>
              <a:gd name="T72" fmla="*/ 3601 w 5702"/>
              <a:gd name="T73" fmla="*/ 14 h 1219"/>
              <a:gd name="T74" fmla="*/ 3684 w 5702"/>
              <a:gd name="T75" fmla="*/ 11 h 1219"/>
              <a:gd name="T76" fmla="*/ 3780 w 5702"/>
              <a:gd name="T77" fmla="*/ 7 h 1219"/>
              <a:gd name="T78" fmla="*/ 3886 w 5702"/>
              <a:gd name="T79" fmla="*/ 6 h 1219"/>
              <a:gd name="T80" fmla="*/ 4005 w 5702"/>
              <a:gd name="T81" fmla="*/ 4 h 1219"/>
              <a:gd name="T82" fmla="*/ 4134 w 5702"/>
              <a:gd name="T83" fmla="*/ 2 h 1219"/>
              <a:gd name="T84" fmla="*/ 4275 w 5702"/>
              <a:gd name="T85" fmla="*/ 2 h 1219"/>
              <a:gd name="T86" fmla="*/ 4426 w 5702"/>
              <a:gd name="T87" fmla="*/ 0 h 1219"/>
              <a:gd name="T88" fmla="*/ 4588 w 5702"/>
              <a:gd name="T89" fmla="*/ 0 h 1219"/>
              <a:gd name="T90" fmla="*/ 4799 w 5702"/>
              <a:gd name="T91" fmla="*/ 0 h 1219"/>
              <a:gd name="T92" fmla="*/ 4999 w 5702"/>
              <a:gd name="T93" fmla="*/ 2 h 1219"/>
              <a:gd name="T94" fmla="*/ 5189 w 5702"/>
              <a:gd name="T95" fmla="*/ 4 h 1219"/>
              <a:gd name="T96" fmla="*/ 5368 w 5702"/>
              <a:gd name="T97" fmla="*/ 6 h 1219"/>
              <a:gd name="T98" fmla="*/ 5541 w 5702"/>
              <a:gd name="T99" fmla="*/ 7 h 1219"/>
              <a:gd name="T100" fmla="*/ 5702 w 5702"/>
              <a:gd name="T101" fmla="*/ 9 h 1219"/>
              <a:gd name="T102" fmla="*/ 5702 w 5702"/>
              <a:gd name="T103" fmla="*/ 1219 h 1219"/>
              <a:gd name="T104" fmla="*/ 0 w 5702"/>
              <a:gd name="T105" fmla="*/ 1219 h 1219"/>
              <a:gd name="T106" fmla="*/ 0 w 5702"/>
              <a:gd name="T107" fmla="*/ 9 h 1219"/>
              <a:gd name="T108" fmla="*/ 164 w 5702"/>
              <a:gd name="T109" fmla="*/ 7 h 1219"/>
              <a:gd name="T110" fmla="*/ 335 w 5702"/>
              <a:gd name="T111" fmla="*/ 6 h 1219"/>
              <a:gd name="T112" fmla="*/ 514 w 5702"/>
              <a:gd name="T113" fmla="*/ 4 h 1219"/>
              <a:gd name="T114" fmla="*/ 704 w 5702"/>
              <a:gd name="T115" fmla="*/ 2 h 1219"/>
              <a:gd name="T116" fmla="*/ 904 w 5702"/>
              <a:gd name="T117" fmla="*/ 0 h 1219"/>
              <a:gd name="T118" fmla="*/ 1115 w 5702"/>
              <a:gd name="T119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02" h="1219">
                <a:moveTo>
                  <a:pt x="1115" y="0"/>
                </a:moveTo>
                <a:lnTo>
                  <a:pt x="1277" y="0"/>
                </a:lnTo>
                <a:lnTo>
                  <a:pt x="1428" y="2"/>
                </a:lnTo>
                <a:lnTo>
                  <a:pt x="1569" y="2"/>
                </a:lnTo>
                <a:lnTo>
                  <a:pt x="1698" y="4"/>
                </a:lnTo>
                <a:lnTo>
                  <a:pt x="1816" y="6"/>
                </a:lnTo>
                <a:lnTo>
                  <a:pt x="1922" y="7"/>
                </a:lnTo>
                <a:lnTo>
                  <a:pt x="2018" y="11"/>
                </a:lnTo>
                <a:lnTo>
                  <a:pt x="2102" y="14"/>
                </a:lnTo>
                <a:lnTo>
                  <a:pt x="2201" y="20"/>
                </a:lnTo>
                <a:lnTo>
                  <a:pt x="2293" y="32"/>
                </a:lnTo>
                <a:lnTo>
                  <a:pt x="2375" y="46"/>
                </a:lnTo>
                <a:lnTo>
                  <a:pt x="2452" y="63"/>
                </a:lnTo>
                <a:lnTo>
                  <a:pt x="2518" y="84"/>
                </a:lnTo>
                <a:lnTo>
                  <a:pt x="2579" y="107"/>
                </a:lnTo>
                <a:lnTo>
                  <a:pt x="2633" y="131"/>
                </a:lnTo>
                <a:lnTo>
                  <a:pt x="2680" y="157"/>
                </a:lnTo>
                <a:lnTo>
                  <a:pt x="2722" y="185"/>
                </a:lnTo>
                <a:lnTo>
                  <a:pt x="2756" y="213"/>
                </a:lnTo>
                <a:lnTo>
                  <a:pt x="2788" y="241"/>
                </a:lnTo>
                <a:lnTo>
                  <a:pt x="2812" y="269"/>
                </a:lnTo>
                <a:lnTo>
                  <a:pt x="2835" y="295"/>
                </a:lnTo>
                <a:lnTo>
                  <a:pt x="2852" y="319"/>
                </a:lnTo>
                <a:lnTo>
                  <a:pt x="2868" y="295"/>
                </a:lnTo>
                <a:lnTo>
                  <a:pt x="2891" y="269"/>
                </a:lnTo>
                <a:lnTo>
                  <a:pt x="2915" y="241"/>
                </a:lnTo>
                <a:lnTo>
                  <a:pt x="2946" y="213"/>
                </a:lnTo>
                <a:lnTo>
                  <a:pt x="2981" y="185"/>
                </a:lnTo>
                <a:lnTo>
                  <a:pt x="3023" y="157"/>
                </a:lnTo>
                <a:lnTo>
                  <a:pt x="3070" y="131"/>
                </a:lnTo>
                <a:lnTo>
                  <a:pt x="3124" y="107"/>
                </a:lnTo>
                <a:lnTo>
                  <a:pt x="3185" y="84"/>
                </a:lnTo>
                <a:lnTo>
                  <a:pt x="3253" y="63"/>
                </a:lnTo>
                <a:lnTo>
                  <a:pt x="3328" y="46"/>
                </a:lnTo>
                <a:lnTo>
                  <a:pt x="3409" y="32"/>
                </a:lnTo>
                <a:lnTo>
                  <a:pt x="3502" y="20"/>
                </a:lnTo>
                <a:lnTo>
                  <a:pt x="3601" y="14"/>
                </a:lnTo>
                <a:lnTo>
                  <a:pt x="3684" y="11"/>
                </a:lnTo>
                <a:lnTo>
                  <a:pt x="3780" y="7"/>
                </a:lnTo>
                <a:lnTo>
                  <a:pt x="3886" y="6"/>
                </a:lnTo>
                <a:lnTo>
                  <a:pt x="4005" y="4"/>
                </a:lnTo>
                <a:lnTo>
                  <a:pt x="4134" y="2"/>
                </a:lnTo>
                <a:lnTo>
                  <a:pt x="4275" y="2"/>
                </a:lnTo>
                <a:lnTo>
                  <a:pt x="4426" y="0"/>
                </a:lnTo>
                <a:lnTo>
                  <a:pt x="4588" y="0"/>
                </a:lnTo>
                <a:lnTo>
                  <a:pt x="4799" y="0"/>
                </a:lnTo>
                <a:lnTo>
                  <a:pt x="4999" y="2"/>
                </a:lnTo>
                <a:lnTo>
                  <a:pt x="5189" y="4"/>
                </a:lnTo>
                <a:lnTo>
                  <a:pt x="5368" y="6"/>
                </a:lnTo>
                <a:lnTo>
                  <a:pt x="5541" y="7"/>
                </a:lnTo>
                <a:lnTo>
                  <a:pt x="5702" y="9"/>
                </a:lnTo>
                <a:lnTo>
                  <a:pt x="5702" y="1219"/>
                </a:lnTo>
                <a:lnTo>
                  <a:pt x="0" y="1219"/>
                </a:lnTo>
                <a:lnTo>
                  <a:pt x="0" y="9"/>
                </a:lnTo>
                <a:lnTo>
                  <a:pt x="164" y="7"/>
                </a:lnTo>
                <a:lnTo>
                  <a:pt x="335" y="6"/>
                </a:lnTo>
                <a:lnTo>
                  <a:pt x="514" y="4"/>
                </a:lnTo>
                <a:lnTo>
                  <a:pt x="704" y="2"/>
                </a:lnTo>
                <a:lnTo>
                  <a:pt x="904" y="0"/>
                </a:lnTo>
                <a:lnTo>
                  <a:pt x="1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" y="5128493"/>
            <a:ext cx="12858044" cy="593017"/>
          </a:xfrm>
          <a:custGeom>
            <a:avLst/>
            <a:gdLst>
              <a:gd name="T0" fmla="*/ 1184 w 5702"/>
              <a:gd name="T1" fmla="*/ 0 h 394"/>
              <a:gd name="T2" fmla="*/ 1492 w 5702"/>
              <a:gd name="T3" fmla="*/ 2 h 394"/>
              <a:gd name="T4" fmla="*/ 1754 w 5702"/>
              <a:gd name="T5" fmla="*/ 5 h 394"/>
              <a:gd name="T6" fmla="*/ 1968 w 5702"/>
              <a:gd name="T7" fmla="*/ 11 h 394"/>
              <a:gd name="T8" fmla="*/ 2156 w 5702"/>
              <a:gd name="T9" fmla="*/ 19 h 394"/>
              <a:gd name="T10" fmla="*/ 2333 w 5702"/>
              <a:gd name="T11" fmla="*/ 42 h 394"/>
              <a:gd name="T12" fmla="*/ 2480 w 5702"/>
              <a:gd name="T13" fmla="*/ 78 h 394"/>
              <a:gd name="T14" fmla="*/ 2598 w 5702"/>
              <a:gd name="T15" fmla="*/ 122 h 394"/>
              <a:gd name="T16" fmla="*/ 2690 w 5702"/>
              <a:gd name="T17" fmla="*/ 172 h 394"/>
              <a:gd name="T18" fmla="*/ 2763 w 5702"/>
              <a:gd name="T19" fmla="*/ 225 h 394"/>
              <a:gd name="T20" fmla="*/ 2816 w 5702"/>
              <a:gd name="T21" fmla="*/ 277 h 394"/>
              <a:gd name="T22" fmla="*/ 2852 w 5702"/>
              <a:gd name="T23" fmla="*/ 326 h 394"/>
              <a:gd name="T24" fmla="*/ 2887 w 5702"/>
              <a:gd name="T25" fmla="*/ 277 h 394"/>
              <a:gd name="T26" fmla="*/ 2939 w 5702"/>
              <a:gd name="T27" fmla="*/ 225 h 394"/>
              <a:gd name="T28" fmla="*/ 3012 w 5702"/>
              <a:gd name="T29" fmla="*/ 172 h 394"/>
              <a:gd name="T30" fmla="*/ 3105 w 5702"/>
              <a:gd name="T31" fmla="*/ 122 h 394"/>
              <a:gd name="T32" fmla="*/ 3223 w 5702"/>
              <a:gd name="T33" fmla="*/ 78 h 394"/>
              <a:gd name="T34" fmla="*/ 3369 w 5702"/>
              <a:gd name="T35" fmla="*/ 42 h 394"/>
              <a:gd name="T36" fmla="*/ 3547 w 5702"/>
              <a:gd name="T37" fmla="*/ 19 h 394"/>
              <a:gd name="T38" fmla="*/ 3735 w 5702"/>
              <a:gd name="T39" fmla="*/ 11 h 394"/>
              <a:gd name="T40" fmla="*/ 3949 w 5702"/>
              <a:gd name="T41" fmla="*/ 5 h 394"/>
              <a:gd name="T42" fmla="*/ 4210 w 5702"/>
              <a:gd name="T43" fmla="*/ 2 h 394"/>
              <a:gd name="T44" fmla="*/ 4519 w 5702"/>
              <a:gd name="T45" fmla="*/ 0 h 394"/>
              <a:gd name="T46" fmla="*/ 4907 w 5702"/>
              <a:gd name="T47" fmla="*/ 0 h 394"/>
              <a:gd name="T48" fmla="*/ 5318 w 5702"/>
              <a:gd name="T49" fmla="*/ 2 h 394"/>
              <a:gd name="T50" fmla="*/ 5702 w 5702"/>
              <a:gd name="T51" fmla="*/ 5 h 394"/>
              <a:gd name="T52" fmla="*/ 5513 w 5702"/>
              <a:gd name="T53" fmla="*/ 72 h 394"/>
              <a:gd name="T54" fmla="*/ 5116 w 5702"/>
              <a:gd name="T55" fmla="*/ 70 h 394"/>
              <a:gd name="T56" fmla="*/ 4689 w 5702"/>
              <a:gd name="T57" fmla="*/ 68 h 394"/>
              <a:gd name="T58" fmla="*/ 4358 w 5702"/>
              <a:gd name="T59" fmla="*/ 70 h 394"/>
              <a:gd name="T60" fmla="*/ 4073 w 5702"/>
              <a:gd name="T61" fmla="*/ 72 h 394"/>
              <a:gd name="T62" fmla="*/ 3836 w 5702"/>
              <a:gd name="T63" fmla="*/ 75 h 394"/>
              <a:gd name="T64" fmla="*/ 3648 w 5702"/>
              <a:gd name="T65" fmla="*/ 80 h 394"/>
              <a:gd name="T66" fmla="*/ 3455 w 5702"/>
              <a:gd name="T67" fmla="*/ 98 h 394"/>
              <a:gd name="T68" fmla="*/ 3293 w 5702"/>
              <a:gd name="T69" fmla="*/ 127 h 394"/>
              <a:gd name="T70" fmla="*/ 3162 w 5702"/>
              <a:gd name="T71" fmla="*/ 167 h 394"/>
              <a:gd name="T72" fmla="*/ 3056 w 5702"/>
              <a:gd name="T73" fmla="*/ 214 h 394"/>
              <a:gd name="T74" fmla="*/ 2974 w 5702"/>
              <a:gd name="T75" fmla="*/ 266 h 394"/>
              <a:gd name="T76" fmla="*/ 2911 w 5702"/>
              <a:gd name="T77" fmla="*/ 320 h 394"/>
              <a:gd name="T78" fmla="*/ 2868 w 5702"/>
              <a:gd name="T79" fmla="*/ 371 h 394"/>
              <a:gd name="T80" fmla="*/ 2835 w 5702"/>
              <a:gd name="T81" fmla="*/ 371 h 394"/>
              <a:gd name="T82" fmla="*/ 2791 w 5702"/>
              <a:gd name="T83" fmla="*/ 320 h 394"/>
              <a:gd name="T84" fmla="*/ 2730 w 5702"/>
              <a:gd name="T85" fmla="*/ 266 h 394"/>
              <a:gd name="T86" fmla="*/ 2647 w 5702"/>
              <a:gd name="T87" fmla="*/ 214 h 394"/>
              <a:gd name="T88" fmla="*/ 2542 w 5702"/>
              <a:gd name="T89" fmla="*/ 167 h 394"/>
              <a:gd name="T90" fmla="*/ 2410 w 5702"/>
              <a:gd name="T91" fmla="*/ 127 h 394"/>
              <a:gd name="T92" fmla="*/ 2248 w 5702"/>
              <a:gd name="T93" fmla="*/ 98 h 394"/>
              <a:gd name="T94" fmla="*/ 2055 w 5702"/>
              <a:gd name="T95" fmla="*/ 80 h 394"/>
              <a:gd name="T96" fmla="*/ 1867 w 5702"/>
              <a:gd name="T97" fmla="*/ 75 h 394"/>
              <a:gd name="T98" fmla="*/ 1630 w 5702"/>
              <a:gd name="T99" fmla="*/ 72 h 394"/>
              <a:gd name="T100" fmla="*/ 1344 w 5702"/>
              <a:gd name="T101" fmla="*/ 70 h 394"/>
              <a:gd name="T102" fmla="*/ 1014 w 5702"/>
              <a:gd name="T103" fmla="*/ 68 h 394"/>
              <a:gd name="T104" fmla="*/ 587 w 5702"/>
              <a:gd name="T105" fmla="*/ 70 h 394"/>
              <a:gd name="T106" fmla="*/ 190 w 5702"/>
              <a:gd name="T107" fmla="*/ 72 h 394"/>
              <a:gd name="T108" fmla="*/ 0 w 5702"/>
              <a:gd name="T109" fmla="*/ 5 h 394"/>
              <a:gd name="T110" fmla="*/ 385 w 5702"/>
              <a:gd name="T111" fmla="*/ 2 h 394"/>
              <a:gd name="T112" fmla="*/ 796 w 5702"/>
              <a:gd name="T113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02" h="394">
                <a:moveTo>
                  <a:pt x="1014" y="0"/>
                </a:moveTo>
                <a:lnTo>
                  <a:pt x="1184" y="0"/>
                </a:lnTo>
                <a:lnTo>
                  <a:pt x="1344" y="0"/>
                </a:lnTo>
                <a:lnTo>
                  <a:pt x="1492" y="2"/>
                </a:lnTo>
                <a:lnTo>
                  <a:pt x="1630" y="4"/>
                </a:lnTo>
                <a:lnTo>
                  <a:pt x="1754" y="5"/>
                </a:lnTo>
                <a:lnTo>
                  <a:pt x="1867" y="7"/>
                </a:lnTo>
                <a:lnTo>
                  <a:pt x="1968" y="11"/>
                </a:lnTo>
                <a:lnTo>
                  <a:pt x="2055" y="12"/>
                </a:lnTo>
                <a:lnTo>
                  <a:pt x="2156" y="19"/>
                </a:lnTo>
                <a:lnTo>
                  <a:pt x="2248" y="30"/>
                </a:lnTo>
                <a:lnTo>
                  <a:pt x="2333" y="42"/>
                </a:lnTo>
                <a:lnTo>
                  <a:pt x="2410" y="59"/>
                </a:lnTo>
                <a:lnTo>
                  <a:pt x="2480" y="78"/>
                </a:lnTo>
                <a:lnTo>
                  <a:pt x="2542" y="99"/>
                </a:lnTo>
                <a:lnTo>
                  <a:pt x="2598" y="122"/>
                </a:lnTo>
                <a:lnTo>
                  <a:pt x="2647" y="146"/>
                </a:lnTo>
                <a:lnTo>
                  <a:pt x="2690" y="172"/>
                </a:lnTo>
                <a:lnTo>
                  <a:pt x="2730" y="199"/>
                </a:lnTo>
                <a:lnTo>
                  <a:pt x="2763" y="225"/>
                </a:lnTo>
                <a:lnTo>
                  <a:pt x="2791" y="253"/>
                </a:lnTo>
                <a:lnTo>
                  <a:pt x="2816" y="277"/>
                </a:lnTo>
                <a:lnTo>
                  <a:pt x="2835" y="303"/>
                </a:lnTo>
                <a:lnTo>
                  <a:pt x="2852" y="326"/>
                </a:lnTo>
                <a:lnTo>
                  <a:pt x="2868" y="303"/>
                </a:lnTo>
                <a:lnTo>
                  <a:pt x="2887" y="277"/>
                </a:lnTo>
                <a:lnTo>
                  <a:pt x="2911" y="253"/>
                </a:lnTo>
                <a:lnTo>
                  <a:pt x="2939" y="225"/>
                </a:lnTo>
                <a:lnTo>
                  <a:pt x="2974" y="199"/>
                </a:lnTo>
                <a:lnTo>
                  <a:pt x="3012" y="172"/>
                </a:lnTo>
                <a:lnTo>
                  <a:pt x="3056" y="146"/>
                </a:lnTo>
                <a:lnTo>
                  <a:pt x="3105" y="122"/>
                </a:lnTo>
                <a:lnTo>
                  <a:pt x="3162" y="99"/>
                </a:lnTo>
                <a:lnTo>
                  <a:pt x="3223" y="78"/>
                </a:lnTo>
                <a:lnTo>
                  <a:pt x="3293" y="59"/>
                </a:lnTo>
                <a:lnTo>
                  <a:pt x="3369" y="42"/>
                </a:lnTo>
                <a:lnTo>
                  <a:pt x="3455" y="30"/>
                </a:lnTo>
                <a:lnTo>
                  <a:pt x="3547" y="19"/>
                </a:lnTo>
                <a:lnTo>
                  <a:pt x="3648" y="12"/>
                </a:lnTo>
                <a:lnTo>
                  <a:pt x="3735" y="11"/>
                </a:lnTo>
                <a:lnTo>
                  <a:pt x="3836" y="7"/>
                </a:lnTo>
                <a:lnTo>
                  <a:pt x="3949" y="5"/>
                </a:lnTo>
                <a:lnTo>
                  <a:pt x="4073" y="4"/>
                </a:lnTo>
                <a:lnTo>
                  <a:pt x="4210" y="2"/>
                </a:lnTo>
                <a:lnTo>
                  <a:pt x="4358" y="0"/>
                </a:lnTo>
                <a:lnTo>
                  <a:pt x="4519" y="0"/>
                </a:lnTo>
                <a:lnTo>
                  <a:pt x="4689" y="0"/>
                </a:lnTo>
                <a:lnTo>
                  <a:pt x="4907" y="0"/>
                </a:lnTo>
                <a:lnTo>
                  <a:pt x="5116" y="2"/>
                </a:lnTo>
                <a:lnTo>
                  <a:pt x="5318" y="2"/>
                </a:lnTo>
                <a:lnTo>
                  <a:pt x="5513" y="4"/>
                </a:lnTo>
                <a:lnTo>
                  <a:pt x="5702" y="5"/>
                </a:lnTo>
                <a:lnTo>
                  <a:pt x="5702" y="73"/>
                </a:lnTo>
                <a:lnTo>
                  <a:pt x="5513" y="72"/>
                </a:lnTo>
                <a:lnTo>
                  <a:pt x="5318" y="70"/>
                </a:lnTo>
                <a:lnTo>
                  <a:pt x="5116" y="70"/>
                </a:lnTo>
                <a:lnTo>
                  <a:pt x="4907" y="68"/>
                </a:lnTo>
                <a:lnTo>
                  <a:pt x="4689" y="68"/>
                </a:lnTo>
                <a:lnTo>
                  <a:pt x="4519" y="68"/>
                </a:lnTo>
                <a:lnTo>
                  <a:pt x="4358" y="70"/>
                </a:lnTo>
                <a:lnTo>
                  <a:pt x="4210" y="70"/>
                </a:lnTo>
                <a:lnTo>
                  <a:pt x="4073" y="72"/>
                </a:lnTo>
                <a:lnTo>
                  <a:pt x="3949" y="73"/>
                </a:lnTo>
                <a:lnTo>
                  <a:pt x="3836" y="75"/>
                </a:lnTo>
                <a:lnTo>
                  <a:pt x="3735" y="78"/>
                </a:lnTo>
                <a:lnTo>
                  <a:pt x="3648" y="80"/>
                </a:lnTo>
                <a:lnTo>
                  <a:pt x="3547" y="87"/>
                </a:lnTo>
                <a:lnTo>
                  <a:pt x="3455" y="98"/>
                </a:lnTo>
                <a:lnTo>
                  <a:pt x="3369" y="110"/>
                </a:lnTo>
                <a:lnTo>
                  <a:pt x="3293" y="127"/>
                </a:lnTo>
                <a:lnTo>
                  <a:pt x="3223" y="146"/>
                </a:lnTo>
                <a:lnTo>
                  <a:pt x="3162" y="167"/>
                </a:lnTo>
                <a:lnTo>
                  <a:pt x="3105" y="190"/>
                </a:lnTo>
                <a:lnTo>
                  <a:pt x="3056" y="214"/>
                </a:lnTo>
                <a:lnTo>
                  <a:pt x="3012" y="240"/>
                </a:lnTo>
                <a:lnTo>
                  <a:pt x="2974" y="266"/>
                </a:lnTo>
                <a:lnTo>
                  <a:pt x="2939" y="293"/>
                </a:lnTo>
                <a:lnTo>
                  <a:pt x="2911" y="320"/>
                </a:lnTo>
                <a:lnTo>
                  <a:pt x="2887" y="345"/>
                </a:lnTo>
                <a:lnTo>
                  <a:pt x="2868" y="371"/>
                </a:lnTo>
                <a:lnTo>
                  <a:pt x="2852" y="394"/>
                </a:lnTo>
                <a:lnTo>
                  <a:pt x="2835" y="371"/>
                </a:lnTo>
                <a:lnTo>
                  <a:pt x="2816" y="345"/>
                </a:lnTo>
                <a:lnTo>
                  <a:pt x="2791" y="320"/>
                </a:lnTo>
                <a:lnTo>
                  <a:pt x="2763" y="293"/>
                </a:lnTo>
                <a:lnTo>
                  <a:pt x="2730" y="266"/>
                </a:lnTo>
                <a:lnTo>
                  <a:pt x="2690" y="240"/>
                </a:lnTo>
                <a:lnTo>
                  <a:pt x="2647" y="214"/>
                </a:lnTo>
                <a:lnTo>
                  <a:pt x="2598" y="190"/>
                </a:lnTo>
                <a:lnTo>
                  <a:pt x="2542" y="167"/>
                </a:lnTo>
                <a:lnTo>
                  <a:pt x="2480" y="146"/>
                </a:lnTo>
                <a:lnTo>
                  <a:pt x="2410" y="127"/>
                </a:lnTo>
                <a:lnTo>
                  <a:pt x="2333" y="110"/>
                </a:lnTo>
                <a:lnTo>
                  <a:pt x="2248" y="98"/>
                </a:lnTo>
                <a:lnTo>
                  <a:pt x="2156" y="87"/>
                </a:lnTo>
                <a:lnTo>
                  <a:pt x="2055" y="80"/>
                </a:lnTo>
                <a:lnTo>
                  <a:pt x="1968" y="78"/>
                </a:lnTo>
                <a:lnTo>
                  <a:pt x="1867" y="75"/>
                </a:lnTo>
                <a:lnTo>
                  <a:pt x="1754" y="73"/>
                </a:lnTo>
                <a:lnTo>
                  <a:pt x="1630" y="72"/>
                </a:lnTo>
                <a:lnTo>
                  <a:pt x="1492" y="70"/>
                </a:lnTo>
                <a:lnTo>
                  <a:pt x="1344" y="70"/>
                </a:lnTo>
                <a:lnTo>
                  <a:pt x="1184" y="68"/>
                </a:lnTo>
                <a:lnTo>
                  <a:pt x="1014" y="68"/>
                </a:lnTo>
                <a:lnTo>
                  <a:pt x="796" y="68"/>
                </a:lnTo>
                <a:lnTo>
                  <a:pt x="587" y="70"/>
                </a:lnTo>
                <a:lnTo>
                  <a:pt x="385" y="70"/>
                </a:lnTo>
                <a:lnTo>
                  <a:pt x="190" y="72"/>
                </a:lnTo>
                <a:lnTo>
                  <a:pt x="0" y="73"/>
                </a:lnTo>
                <a:lnTo>
                  <a:pt x="0" y="5"/>
                </a:lnTo>
                <a:lnTo>
                  <a:pt x="190" y="4"/>
                </a:lnTo>
                <a:lnTo>
                  <a:pt x="385" y="2"/>
                </a:lnTo>
                <a:lnTo>
                  <a:pt x="587" y="2"/>
                </a:lnTo>
                <a:lnTo>
                  <a:pt x="796" y="0"/>
                </a:lnTo>
                <a:lnTo>
                  <a:pt x="10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18879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1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6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AutoShape 4"/>
          <p:cNvSpPr>
            <a:spLocks/>
          </p:cNvSpPr>
          <p:nvPr/>
        </p:nvSpPr>
        <p:spPr bwMode="auto">
          <a:xfrm>
            <a:off x="6821994" y="5854952"/>
            <a:ext cx="1588066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89" name="AutoShape 5"/>
          <p:cNvSpPr>
            <a:spLocks/>
          </p:cNvSpPr>
          <p:nvPr/>
        </p:nvSpPr>
        <p:spPr bwMode="auto">
          <a:xfrm>
            <a:off x="8655270" y="4613514"/>
            <a:ext cx="1588066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0" name="AutoShape 6"/>
          <p:cNvSpPr>
            <a:spLocks/>
          </p:cNvSpPr>
          <p:nvPr/>
        </p:nvSpPr>
        <p:spPr bwMode="auto">
          <a:xfrm>
            <a:off x="4329911" y="5854953"/>
            <a:ext cx="1725289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1" name="AutoShape 7"/>
          <p:cNvSpPr>
            <a:spLocks/>
          </p:cNvSpPr>
          <p:nvPr/>
        </p:nvSpPr>
        <p:spPr bwMode="auto">
          <a:xfrm>
            <a:off x="2255546" y="4491297"/>
            <a:ext cx="1725289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2" name="AutoShape 8"/>
          <p:cNvSpPr>
            <a:spLocks/>
          </p:cNvSpPr>
          <p:nvPr/>
        </p:nvSpPr>
        <p:spPr bwMode="auto">
          <a:xfrm>
            <a:off x="9422065" y="3120944"/>
            <a:ext cx="1587357" cy="447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3" name="AutoShape 9"/>
          <p:cNvSpPr>
            <a:spLocks/>
          </p:cNvSpPr>
          <p:nvPr/>
        </p:nvSpPr>
        <p:spPr bwMode="auto">
          <a:xfrm>
            <a:off x="1761584" y="3033885"/>
            <a:ext cx="1724518" cy="4976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en-US" altLang="zh-CN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4" name="AutoShape 10"/>
          <p:cNvSpPr>
            <a:spLocks/>
          </p:cNvSpPr>
          <p:nvPr/>
        </p:nvSpPr>
        <p:spPr bwMode="auto">
          <a:xfrm>
            <a:off x="5025551" y="1625024"/>
            <a:ext cx="698988" cy="2441019"/>
          </a:xfrm>
          <a:custGeom>
            <a:avLst/>
            <a:gdLst>
              <a:gd name="T0" fmla="+- 0 12581 3563"/>
              <a:gd name="T1" fmla="*/ T0 w 18037"/>
              <a:gd name="T2" fmla="*/ 10800 h 21600"/>
              <a:gd name="T3" fmla="+- 0 12581 3563"/>
              <a:gd name="T4" fmla="*/ T3 w 18037"/>
              <a:gd name="T5" fmla="*/ 10800 h 21600"/>
              <a:gd name="T6" fmla="+- 0 12581 3563"/>
              <a:gd name="T7" fmla="*/ T6 w 18037"/>
              <a:gd name="T8" fmla="*/ 10800 h 21600"/>
              <a:gd name="T9" fmla="+- 0 12581 3563"/>
              <a:gd name="T10" fmla="*/ T9 w 18037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8037" h="21600">
                <a:moveTo>
                  <a:pt x="18037" y="0"/>
                </a:moveTo>
                <a:cubicBezTo>
                  <a:pt x="15413" y="528"/>
                  <a:pt x="12938" y="1176"/>
                  <a:pt x="10687" y="1948"/>
                </a:cubicBezTo>
                <a:cubicBezTo>
                  <a:pt x="-3563" y="6836"/>
                  <a:pt x="-3563" y="14761"/>
                  <a:pt x="10687" y="19649"/>
                </a:cubicBezTo>
                <a:cubicBezTo>
                  <a:pt x="12938" y="20421"/>
                  <a:pt x="15413" y="21071"/>
                  <a:pt x="18037" y="21599"/>
                </a:cubicBezTo>
                <a:lnTo>
                  <a:pt x="1803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995" name="AutoShape 11"/>
          <p:cNvSpPr>
            <a:spLocks/>
          </p:cNvSpPr>
          <p:nvPr/>
        </p:nvSpPr>
        <p:spPr bwMode="auto">
          <a:xfrm>
            <a:off x="5141910" y="2995377"/>
            <a:ext cx="51315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6" name="AutoShape 12"/>
          <p:cNvSpPr>
            <a:spLocks/>
          </p:cNvSpPr>
          <p:nvPr/>
        </p:nvSpPr>
        <p:spPr bwMode="auto">
          <a:xfrm>
            <a:off x="5804903" y="1433325"/>
            <a:ext cx="594350" cy="2824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4175" y="45"/>
                  <a:pt x="6789" y="419"/>
                  <a:pt x="0" y="1136"/>
                </a:cubicBezTo>
                <a:lnTo>
                  <a:pt x="0" y="20463"/>
                </a:lnTo>
                <a:cubicBezTo>
                  <a:pt x="6789" y="21180"/>
                  <a:pt x="14175" y="21554"/>
                  <a:pt x="21600" y="21599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997" name="AutoShape 13"/>
          <p:cNvSpPr>
            <a:spLocks/>
          </p:cNvSpPr>
          <p:nvPr/>
        </p:nvSpPr>
        <p:spPr bwMode="auto">
          <a:xfrm>
            <a:off x="5846758" y="3464159"/>
            <a:ext cx="512313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8" name="AutoShape 14"/>
          <p:cNvSpPr>
            <a:spLocks/>
          </p:cNvSpPr>
          <p:nvPr/>
        </p:nvSpPr>
        <p:spPr bwMode="auto">
          <a:xfrm>
            <a:off x="6479615" y="1433325"/>
            <a:ext cx="593513" cy="28244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cubicBezTo>
                  <a:pt x="7424" y="21556"/>
                  <a:pt x="14807" y="21185"/>
                  <a:pt x="21600" y="20470"/>
                </a:cubicBezTo>
                <a:lnTo>
                  <a:pt x="21600" y="1129"/>
                </a:lnTo>
                <a:cubicBezTo>
                  <a:pt x="14807" y="414"/>
                  <a:pt x="7424" y="4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999" name="AutoShape 15"/>
          <p:cNvSpPr>
            <a:spLocks/>
          </p:cNvSpPr>
          <p:nvPr/>
        </p:nvSpPr>
        <p:spPr bwMode="auto">
          <a:xfrm>
            <a:off x="6517285" y="3464159"/>
            <a:ext cx="512313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0" name="AutoShape 16"/>
          <p:cNvSpPr>
            <a:spLocks/>
          </p:cNvSpPr>
          <p:nvPr/>
        </p:nvSpPr>
        <p:spPr bwMode="auto">
          <a:xfrm>
            <a:off x="7155165" y="1622512"/>
            <a:ext cx="700663" cy="2442694"/>
          </a:xfrm>
          <a:custGeom>
            <a:avLst/>
            <a:gdLst>
              <a:gd name="T0" fmla="*/ 9022 w 18044"/>
              <a:gd name="T1" fmla="*/ 10800 h 21600"/>
              <a:gd name="T2" fmla="*/ 9022 w 18044"/>
              <a:gd name="T3" fmla="*/ 10800 h 21600"/>
              <a:gd name="T4" fmla="*/ 9022 w 18044"/>
              <a:gd name="T5" fmla="*/ 10800 h 21600"/>
              <a:gd name="T6" fmla="*/ 9022 w 1804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44" h="21600">
                <a:moveTo>
                  <a:pt x="0" y="0"/>
                </a:moveTo>
                <a:lnTo>
                  <a:pt x="0" y="21599"/>
                </a:lnTo>
                <a:cubicBezTo>
                  <a:pt x="2632" y="21070"/>
                  <a:pt x="5116" y="20418"/>
                  <a:pt x="7374" y="19643"/>
                </a:cubicBezTo>
                <a:cubicBezTo>
                  <a:pt x="21599" y="14759"/>
                  <a:pt x="21599" y="6839"/>
                  <a:pt x="7374" y="1954"/>
                </a:cubicBezTo>
                <a:cubicBezTo>
                  <a:pt x="5116" y="1179"/>
                  <a:pt x="2632" y="52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01" name="AutoShape 17"/>
          <p:cNvSpPr>
            <a:spLocks/>
          </p:cNvSpPr>
          <p:nvPr/>
        </p:nvSpPr>
        <p:spPr bwMode="auto">
          <a:xfrm>
            <a:off x="7209577" y="2987005"/>
            <a:ext cx="513150" cy="3214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2" name="AutoShape 18"/>
          <p:cNvSpPr>
            <a:spLocks/>
          </p:cNvSpPr>
          <p:nvPr/>
        </p:nvSpPr>
        <p:spPr bwMode="auto">
          <a:xfrm>
            <a:off x="4668104" y="3288366"/>
            <a:ext cx="486362" cy="817858"/>
          </a:xfrm>
          <a:custGeom>
            <a:avLst/>
            <a:gdLst>
              <a:gd name="T0" fmla="*/ 461169 w 21600"/>
              <a:gd name="T1" fmla="*/ 775494 h 21600"/>
              <a:gd name="T2" fmla="*/ 461169 w 21600"/>
              <a:gd name="T3" fmla="*/ 775494 h 21600"/>
              <a:gd name="T4" fmla="*/ 461169 w 21600"/>
              <a:gd name="T5" fmla="*/ 775494 h 21600"/>
              <a:gd name="T6" fmla="*/ 461169 w 21600"/>
              <a:gd name="T7" fmla="*/ 7754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057" y="4474"/>
                  <a:pt x="5213" y="8744"/>
                  <a:pt x="9365" y="12671"/>
                </a:cubicBezTo>
                <a:cubicBezTo>
                  <a:pt x="12814" y="15934"/>
                  <a:pt x="16923" y="18932"/>
                  <a:pt x="21600" y="21599"/>
                </a:cubicBezTo>
              </a:path>
            </a:pathLst>
          </a:custGeom>
          <a:noFill/>
          <a:ln w="101600" cap="flat" cmpd="sng">
            <a:solidFill>
              <a:schemeClr val="accent1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3" name="AutoShape 19"/>
          <p:cNvSpPr>
            <a:spLocks/>
          </p:cNvSpPr>
          <p:nvPr/>
        </p:nvSpPr>
        <p:spPr bwMode="auto">
          <a:xfrm>
            <a:off x="3602461" y="2985331"/>
            <a:ext cx="601883" cy="601883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4" name="AutoShape 20"/>
          <p:cNvSpPr>
            <a:spLocks/>
          </p:cNvSpPr>
          <p:nvPr/>
        </p:nvSpPr>
        <p:spPr bwMode="auto">
          <a:xfrm>
            <a:off x="3693705" y="3070717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05" name="AutoShape 21"/>
          <p:cNvSpPr>
            <a:spLocks/>
          </p:cNvSpPr>
          <p:nvPr/>
        </p:nvSpPr>
        <p:spPr bwMode="auto">
          <a:xfrm>
            <a:off x="3689336" y="3103991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6" name="Line 22"/>
          <p:cNvSpPr>
            <a:spLocks noChangeShapeType="1"/>
          </p:cNvSpPr>
          <p:nvPr/>
        </p:nvSpPr>
        <p:spPr bwMode="auto">
          <a:xfrm>
            <a:off x="4329911" y="3289203"/>
            <a:ext cx="397629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7" name="AutoShape 23"/>
          <p:cNvSpPr>
            <a:spLocks/>
          </p:cNvSpPr>
          <p:nvPr/>
        </p:nvSpPr>
        <p:spPr bwMode="auto">
          <a:xfrm>
            <a:off x="5108425" y="4056835"/>
            <a:ext cx="904081" cy="513150"/>
          </a:xfrm>
          <a:custGeom>
            <a:avLst/>
            <a:gdLst>
              <a:gd name="T0" fmla="*/ 857250 w 21600"/>
              <a:gd name="T1" fmla="*/ 486568 h 21600"/>
              <a:gd name="T2" fmla="*/ 857250 w 21600"/>
              <a:gd name="T3" fmla="*/ 486568 h 21600"/>
              <a:gd name="T4" fmla="*/ 857250 w 21600"/>
              <a:gd name="T5" fmla="*/ 486568 h 21600"/>
              <a:gd name="T6" fmla="*/ 857250 w 21600"/>
              <a:gd name="T7" fmla="*/ 48656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952" y="5171"/>
                  <a:pt x="6281" y="9632"/>
                  <a:pt x="9898" y="13266"/>
                </a:cubicBezTo>
                <a:cubicBezTo>
                  <a:pt x="13569" y="16954"/>
                  <a:pt x="17505" y="19757"/>
                  <a:pt x="21600" y="21599"/>
                </a:cubicBezTo>
              </a:path>
            </a:pathLst>
          </a:custGeom>
          <a:noFill/>
          <a:ln w="101600" cap="flat" cmpd="sng">
            <a:solidFill>
              <a:schemeClr val="accent2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8" name="AutoShape 24"/>
          <p:cNvSpPr>
            <a:spLocks/>
          </p:cNvSpPr>
          <p:nvPr/>
        </p:nvSpPr>
        <p:spPr bwMode="auto">
          <a:xfrm>
            <a:off x="4109750" y="4466183"/>
            <a:ext cx="602721" cy="601884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9" name="AutoShape 25"/>
          <p:cNvSpPr>
            <a:spLocks/>
          </p:cNvSpPr>
          <p:nvPr/>
        </p:nvSpPr>
        <p:spPr bwMode="auto">
          <a:xfrm>
            <a:off x="4202670" y="4551568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10" name="Line 26"/>
          <p:cNvSpPr>
            <a:spLocks noChangeShapeType="1"/>
          </p:cNvSpPr>
          <p:nvPr/>
        </p:nvSpPr>
        <p:spPr bwMode="auto">
          <a:xfrm flipH="1">
            <a:off x="4725865" y="4108736"/>
            <a:ext cx="324800" cy="32396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1" name="AutoShape 27"/>
          <p:cNvSpPr>
            <a:spLocks/>
          </p:cNvSpPr>
          <p:nvPr/>
        </p:nvSpPr>
        <p:spPr bwMode="auto">
          <a:xfrm>
            <a:off x="4204161" y="4580657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2" name="AutoShape 28"/>
          <p:cNvSpPr>
            <a:spLocks/>
          </p:cNvSpPr>
          <p:nvPr/>
        </p:nvSpPr>
        <p:spPr bwMode="auto">
          <a:xfrm>
            <a:off x="5871035" y="4531477"/>
            <a:ext cx="1053924" cy="90408"/>
          </a:xfrm>
          <a:custGeom>
            <a:avLst/>
            <a:gdLst>
              <a:gd name="T0" fmla="*/ 999331 w 21600"/>
              <a:gd name="T1" fmla="*/ 85721 h 21275"/>
              <a:gd name="T2" fmla="*/ 999331 w 21600"/>
              <a:gd name="T3" fmla="*/ 85721 h 21275"/>
              <a:gd name="T4" fmla="*/ 999331 w 21600"/>
              <a:gd name="T5" fmla="*/ 85721 h 21275"/>
              <a:gd name="T6" fmla="*/ 999331 w 21600"/>
              <a:gd name="T7" fmla="*/ 85721 h 21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75">
                <a:moveTo>
                  <a:pt x="0" y="0"/>
                </a:moveTo>
                <a:cubicBezTo>
                  <a:pt x="3775" y="13687"/>
                  <a:pt x="7706" y="20851"/>
                  <a:pt x="11664" y="21257"/>
                </a:cubicBezTo>
                <a:cubicBezTo>
                  <a:pt x="15012" y="21599"/>
                  <a:pt x="18350" y="17101"/>
                  <a:pt x="21600" y="7866"/>
                </a:cubicBezTo>
              </a:path>
            </a:pathLst>
          </a:custGeom>
          <a:noFill/>
          <a:ln w="101600" cap="flat" cmpd="sng">
            <a:solidFill>
              <a:schemeClr val="accent3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3" name="AutoShape 29"/>
          <p:cNvSpPr>
            <a:spLocks/>
          </p:cNvSpPr>
          <p:nvPr/>
        </p:nvSpPr>
        <p:spPr bwMode="auto">
          <a:xfrm>
            <a:off x="5333609" y="5141732"/>
            <a:ext cx="601883" cy="602721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4" name="AutoShape 30"/>
          <p:cNvSpPr>
            <a:spLocks/>
          </p:cNvSpPr>
          <p:nvPr/>
        </p:nvSpPr>
        <p:spPr bwMode="auto">
          <a:xfrm>
            <a:off x="5424017" y="5227118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15" name="Line 31"/>
          <p:cNvSpPr>
            <a:spLocks noChangeShapeType="1"/>
          </p:cNvSpPr>
          <p:nvPr/>
        </p:nvSpPr>
        <p:spPr bwMode="auto">
          <a:xfrm flipH="1">
            <a:off x="5740446" y="4567474"/>
            <a:ext cx="124729" cy="43780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6" name="AutoShape 32"/>
          <p:cNvSpPr>
            <a:spLocks/>
          </p:cNvSpPr>
          <p:nvPr/>
        </p:nvSpPr>
        <p:spPr bwMode="auto">
          <a:xfrm>
            <a:off x="5473959" y="5264103"/>
            <a:ext cx="338762" cy="3192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8" name="AutoShape 34"/>
          <p:cNvSpPr>
            <a:spLocks/>
          </p:cNvSpPr>
          <p:nvPr/>
        </p:nvSpPr>
        <p:spPr bwMode="auto">
          <a:xfrm>
            <a:off x="6821994" y="5141732"/>
            <a:ext cx="601883" cy="602721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9" name="AutoShape 35"/>
          <p:cNvSpPr>
            <a:spLocks/>
          </p:cNvSpPr>
          <p:nvPr/>
        </p:nvSpPr>
        <p:spPr bwMode="auto">
          <a:xfrm>
            <a:off x="6913239" y="5227118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solidFill>
                <a:srgbClr val="DBDBD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20" name="Line 36"/>
          <p:cNvSpPr>
            <a:spLocks noChangeShapeType="1"/>
          </p:cNvSpPr>
          <p:nvPr/>
        </p:nvSpPr>
        <p:spPr bwMode="auto">
          <a:xfrm>
            <a:off x="6852967" y="4567474"/>
            <a:ext cx="125567" cy="437809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1" name="AutoShape 37"/>
          <p:cNvSpPr>
            <a:spLocks/>
          </p:cNvSpPr>
          <p:nvPr/>
        </p:nvSpPr>
        <p:spPr bwMode="auto">
          <a:xfrm>
            <a:off x="6811763" y="5208891"/>
            <a:ext cx="634066" cy="3872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3" name="AutoShape 39"/>
          <p:cNvSpPr>
            <a:spLocks/>
          </p:cNvSpPr>
          <p:nvPr/>
        </p:nvSpPr>
        <p:spPr bwMode="auto">
          <a:xfrm>
            <a:off x="7953770" y="4585890"/>
            <a:ext cx="601883" cy="601883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4" name="AutoShape 40"/>
          <p:cNvSpPr>
            <a:spLocks/>
          </p:cNvSpPr>
          <p:nvPr/>
        </p:nvSpPr>
        <p:spPr bwMode="auto">
          <a:xfrm>
            <a:off x="8045015" y="4671275"/>
            <a:ext cx="425253" cy="4260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25" name="Line 41"/>
          <p:cNvSpPr>
            <a:spLocks noChangeShapeType="1"/>
          </p:cNvSpPr>
          <p:nvPr/>
        </p:nvSpPr>
        <p:spPr bwMode="auto">
          <a:xfrm>
            <a:off x="7612228" y="4276158"/>
            <a:ext cx="323962" cy="32396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6" name="AutoShape 42"/>
          <p:cNvSpPr>
            <a:spLocks/>
          </p:cNvSpPr>
          <p:nvPr/>
        </p:nvSpPr>
        <p:spPr bwMode="auto">
          <a:xfrm>
            <a:off x="8040646" y="4704550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8" name="AutoShape 44"/>
          <p:cNvSpPr>
            <a:spLocks/>
          </p:cNvSpPr>
          <p:nvPr/>
        </p:nvSpPr>
        <p:spPr bwMode="auto">
          <a:xfrm>
            <a:off x="8733121" y="3079088"/>
            <a:ext cx="601884" cy="601883"/>
          </a:xfrm>
          <a:custGeom>
            <a:avLst/>
            <a:gdLst>
              <a:gd name="T0" fmla="*/ 570707 w 21600"/>
              <a:gd name="T1" fmla="*/ 570706 h 21600"/>
              <a:gd name="T2" fmla="*/ 570707 w 21600"/>
              <a:gd name="T3" fmla="*/ 570706 h 21600"/>
              <a:gd name="T4" fmla="*/ 570707 w 21600"/>
              <a:gd name="T5" fmla="*/ 570706 h 21600"/>
              <a:gd name="T6" fmla="*/ 570707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9" name="AutoShape 45"/>
          <p:cNvSpPr>
            <a:spLocks/>
          </p:cNvSpPr>
          <p:nvPr/>
        </p:nvSpPr>
        <p:spPr bwMode="auto">
          <a:xfrm>
            <a:off x="8824367" y="3164473"/>
            <a:ext cx="425253" cy="4252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30" name="AutoShape 46"/>
          <p:cNvSpPr>
            <a:spLocks/>
          </p:cNvSpPr>
          <p:nvPr/>
        </p:nvSpPr>
        <p:spPr bwMode="auto">
          <a:xfrm>
            <a:off x="8819998" y="3197748"/>
            <a:ext cx="425620" cy="3419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31" name="Line 47"/>
          <p:cNvSpPr>
            <a:spLocks noChangeShapeType="1"/>
          </p:cNvSpPr>
          <p:nvPr/>
        </p:nvSpPr>
        <p:spPr bwMode="auto">
          <a:xfrm>
            <a:off x="8211600" y="3362032"/>
            <a:ext cx="397628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7" name="AutoShape 33"/>
          <p:cNvSpPr>
            <a:spLocks/>
          </p:cNvSpPr>
          <p:nvPr/>
        </p:nvSpPr>
        <p:spPr bwMode="auto">
          <a:xfrm rot="10627777" flipV="1">
            <a:off x="6842085" y="4086971"/>
            <a:ext cx="921660" cy="469620"/>
          </a:xfrm>
          <a:custGeom>
            <a:avLst/>
            <a:gdLst>
              <a:gd name="T0" fmla="*/ 873919 w 21600"/>
              <a:gd name="T1" fmla="*/ 445293 h 21600"/>
              <a:gd name="T2" fmla="*/ 873919 w 21600"/>
              <a:gd name="T3" fmla="*/ 445293 h 21600"/>
              <a:gd name="T4" fmla="*/ 873919 w 21600"/>
              <a:gd name="T5" fmla="*/ 445293 h 21600"/>
              <a:gd name="T6" fmla="*/ 873919 w 21600"/>
              <a:gd name="T7" fmla="*/ 44529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132" y="3949"/>
                  <a:pt x="4452" y="7455"/>
                  <a:pt x="6927" y="10463"/>
                </a:cubicBezTo>
                <a:cubicBezTo>
                  <a:pt x="11450" y="15964"/>
                  <a:pt x="16422" y="19738"/>
                  <a:pt x="21599" y="21600"/>
                </a:cubicBezTo>
              </a:path>
            </a:pathLst>
          </a:custGeom>
          <a:noFill/>
          <a:ln w="101600" cap="flat" cmpd="sng">
            <a:solidFill>
              <a:schemeClr val="accent4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2" name="AutoShape 38"/>
          <p:cNvSpPr>
            <a:spLocks/>
          </p:cNvSpPr>
          <p:nvPr/>
        </p:nvSpPr>
        <p:spPr bwMode="auto">
          <a:xfrm rot="172778" flipH="1">
            <a:off x="7581255" y="3341104"/>
            <a:ext cx="577607" cy="910778"/>
          </a:xfrm>
          <a:custGeom>
            <a:avLst/>
            <a:gdLst>
              <a:gd name="T0" fmla="*/ 547688 w 21600"/>
              <a:gd name="T1" fmla="*/ 863600 h 21600"/>
              <a:gd name="T2" fmla="*/ 547688 w 21600"/>
              <a:gd name="T3" fmla="*/ 863600 h 21600"/>
              <a:gd name="T4" fmla="*/ 547688 w 21600"/>
              <a:gd name="T5" fmla="*/ 863600 h 21600"/>
              <a:gd name="T6" fmla="*/ 547688 w 21600"/>
              <a:gd name="T7" fmla="*/ 863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1541" y="4059"/>
                  <a:pt x="4096" y="7943"/>
                  <a:pt x="7570" y="11508"/>
                </a:cubicBezTo>
                <a:cubicBezTo>
                  <a:pt x="11303" y="15340"/>
                  <a:pt x="16046" y="18752"/>
                  <a:pt x="21599" y="21600"/>
                </a:cubicBezTo>
              </a:path>
            </a:pathLst>
          </a:custGeom>
          <a:noFill/>
          <a:ln w="101600" cap="flat" cmpd="sng">
            <a:solidFill>
              <a:schemeClr val="accent5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7" name="AutoShape 43"/>
          <p:cNvSpPr>
            <a:spLocks/>
          </p:cNvSpPr>
          <p:nvPr/>
        </p:nvSpPr>
        <p:spPr bwMode="auto">
          <a:xfrm>
            <a:off x="8101101" y="3276646"/>
            <a:ext cx="169934" cy="169934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6" name="任意多边形 45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任意多边形 46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3809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2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2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4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1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2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64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42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4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76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2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8200"/>
                            </p:stCondLst>
                            <p:childTnLst>
                              <p:par>
                                <p:cTn id="1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42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8800"/>
                            </p:stCondLst>
                            <p:childTnLst>
                              <p:par>
                                <p:cTn id="1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4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9400"/>
                            </p:stCondLst>
                            <p:childTnLst>
                              <p:par>
                                <p:cTn id="1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4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4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206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2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212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42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1800"/>
                            </p:stCondLst>
                            <p:childTnLst>
                              <p:par>
                                <p:cTn id="1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42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22400"/>
                            </p:stCondLst>
                            <p:childTnLst>
                              <p:par>
                                <p:cTn id="1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1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23600"/>
                            </p:stCondLst>
                            <p:childTnLst>
                              <p:par>
                                <p:cTn id="1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24200"/>
                            </p:stCondLst>
                            <p:childTnLst>
                              <p:par>
                                <p:cTn id="1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24800"/>
                            </p:stCondLst>
                            <p:childTnLst>
                              <p:par>
                                <p:cTn id="1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25400"/>
                            </p:stCondLst>
                            <p:childTnLst>
                              <p:par>
                                <p:cTn id="1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utoUpdateAnimBg="0"/>
      <p:bldP spid="41989" grpId="0" autoUpdateAnimBg="0"/>
      <p:bldP spid="41990" grpId="0" autoUpdateAnimBg="0"/>
      <p:bldP spid="41991" grpId="0" autoUpdateAnimBg="0"/>
      <p:bldP spid="41992" grpId="0" autoUpdateAnimBg="0"/>
      <p:bldP spid="41993" grpId="0" autoUpdateAnimBg="0"/>
      <p:bldP spid="41995" grpId="0" autoUpdateAnimBg="0"/>
      <p:bldP spid="41997" grpId="0" autoUpdateAnimBg="0"/>
      <p:bldP spid="41999" grpId="0" autoUpdateAnimBg="0"/>
      <p:bldP spid="42001" grpId="0" autoUpdateAnimBg="0"/>
      <p:bldP spid="42002" grpId="0" animBg="1"/>
      <p:bldP spid="42003" grpId="0" animBg="1"/>
      <p:bldP spid="42005" grpId="0" autoUpdateAnimBg="0"/>
      <p:bldP spid="42007" grpId="0" animBg="1"/>
      <p:bldP spid="42008" grpId="0" animBg="1"/>
      <p:bldP spid="42011" grpId="0" autoUpdateAnimBg="0"/>
      <p:bldP spid="42012" grpId="0" animBg="1"/>
      <p:bldP spid="42013" grpId="0" animBg="1"/>
      <p:bldP spid="42016" grpId="0" autoUpdateAnimBg="0"/>
      <p:bldP spid="42018" grpId="0" animBg="1"/>
      <p:bldP spid="42021" grpId="0" autoUpdateAnimBg="0"/>
      <p:bldP spid="42023" grpId="0" animBg="1"/>
      <p:bldP spid="42026" grpId="0" autoUpdateAnimBg="0"/>
      <p:bldP spid="42028" grpId="0" animBg="1"/>
      <p:bldP spid="42030" grpId="0" autoUpdateAnimBg="0"/>
      <p:bldP spid="42017" grpId="0" animBg="1"/>
      <p:bldP spid="4202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3517117" y="2580752"/>
            <a:ext cx="4244411" cy="3734510"/>
            <a:chOff x="2187184" y="1723730"/>
            <a:chExt cx="3475701" cy="3058149"/>
          </a:xfrm>
        </p:grpSpPr>
        <p:grpSp>
          <p:nvGrpSpPr>
            <p:cNvPr id="10" name="Group 9"/>
            <p:cNvGrpSpPr/>
            <p:nvPr/>
          </p:nvGrpSpPr>
          <p:grpSpPr>
            <a:xfrm rot="213443">
              <a:off x="2187184" y="3362127"/>
              <a:ext cx="1677010" cy="1419752"/>
              <a:chOff x="2955668" y="2969079"/>
              <a:chExt cx="1677010" cy="1419752"/>
            </a:xfrm>
          </p:grpSpPr>
          <p:sp>
            <p:nvSpPr>
              <p:cNvPr id="4" name="Freeform 3"/>
              <p:cNvSpPr>
                <a:spLocks/>
              </p:cNvSpPr>
              <p:nvPr/>
            </p:nvSpPr>
            <p:spPr bwMode="auto">
              <a:xfrm>
                <a:off x="3195729" y="2969079"/>
                <a:ext cx="1436949" cy="1419752"/>
              </a:xfrm>
              <a:custGeom>
                <a:avLst/>
                <a:gdLst/>
                <a:ahLst/>
                <a:cxnLst>
                  <a:cxn ang="0">
                    <a:pos x="32" y="500"/>
                  </a:cxn>
                  <a:cxn ang="0">
                    <a:pos x="14" y="489"/>
                  </a:cxn>
                  <a:cxn ang="0">
                    <a:pos x="15" y="436"/>
                  </a:cxn>
                  <a:cxn ang="0">
                    <a:pos x="441" y="15"/>
                  </a:cxn>
                  <a:cxn ang="0">
                    <a:pos x="495" y="15"/>
                  </a:cxn>
                  <a:cxn ang="0">
                    <a:pos x="494" y="69"/>
                  </a:cxn>
                  <a:cxn ang="0">
                    <a:pos x="68" y="490"/>
                  </a:cxn>
                  <a:cxn ang="0">
                    <a:pos x="32" y="500"/>
                  </a:cxn>
                </a:cxnLst>
                <a:rect l="0" t="0" r="r" b="b"/>
                <a:pathLst>
                  <a:path w="509" h="503">
                    <a:moveTo>
                      <a:pt x="32" y="500"/>
                    </a:moveTo>
                    <a:cubicBezTo>
                      <a:pt x="26" y="498"/>
                      <a:pt x="19" y="495"/>
                      <a:pt x="14" y="489"/>
                    </a:cubicBezTo>
                    <a:cubicBezTo>
                      <a:pt x="0" y="475"/>
                      <a:pt x="0" y="450"/>
                      <a:pt x="15" y="436"/>
                    </a:cubicBezTo>
                    <a:cubicBezTo>
                      <a:pt x="441" y="15"/>
                      <a:pt x="441" y="15"/>
                      <a:pt x="441" y="15"/>
                    </a:cubicBezTo>
                    <a:cubicBezTo>
                      <a:pt x="456" y="0"/>
                      <a:pt x="480" y="0"/>
                      <a:pt x="495" y="15"/>
                    </a:cubicBezTo>
                    <a:cubicBezTo>
                      <a:pt x="509" y="30"/>
                      <a:pt x="509" y="54"/>
                      <a:pt x="494" y="69"/>
                    </a:cubicBezTo>
                    <a:cubicBezTo>
                      <a:pt x="68" y="490"/>
                      <a:pt x="68" y="490"/>
                      <a:pt x="68" y="490"/>
                    </a:cubicBezTo>
                    <a:cubicBezTo>
                      <a:pt x="58" y="499"/>
                      <a:pt x="44" y="503"/>
                      <a:pt x="32" y="5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ound Same Side Corner Rectangle 4"/>
              <p:cNvSpPr>
                <a:spLocks/>
              </p:cNvSpPr>
              <p:nvPr/>
            </p:nvSpPr>
            <p:spPr bwMode="auto">
              <a:xfrm rot="13500000">
                <a:off x="3568110" y="3071025"/>
                <a:ext cx="343555" cy="1568440"/>
              </a:xfrm>
              <a:prstGeom prst="round2SameRect">
                <a:avLst>
                  <a:gd name="adj1" fmla="val 16667"/>
                  <a:gd name="adj2" fmla="val 22024"/>
                </a:avLst>
              </a:pr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488641" y="1723730"/>
              <a:ext cx="2174244" cy="2174244"/>
              <a:chOff x="4220769" y="1605276"/>
              <a:chExt cx="1739904" cy="1739904"/>
            </a:xfrm>
          </p:grpSpPr>
          <p:sp>
            <p:nvSpPr>
              <p:cNvPr id="9" name="Donut 8"/>
              <p:cNvSpPr/>
              <p:nvPr/>
            </p:nvSpPr>
            <p:spPr>
              <a:xfrm>
                <a:off x="4338879" y="1723386"/>
                <a:ext cx="1503684" cy="1503684"/>
              </a:xfrm>
              <a:prstGeom prst="donut">
                <a:avLst>
                  <a:gd name="adj" fmla="val 7174"/>
                </a:avLst>
              </a:prstGeom>
              <a:gradFill>
                <a:gsLst>
                  <a:gs pos="0">
                    <a:schemeClr val="bg2">
                      <a:lumMod val="75000"/>
                    </a:schemeClr>
                  </a:gs>
                  <a:gs pos="50000">
                    <a:schemeClr val="bg2">
                      <a:lumMod val="85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Donut 7"/>
              <p:cNvSpPr/>
              <p:nvPr/>
            </p:nvSpPr>
            <p:spPr>
              <a:xfrm>
                <a:off x="4220769" y="1605276"/>
                <a:ext cx="1739904" cy="1739904"/>
              </a:xfrm>
              <a:prstGeom prst="donut">
                <a:avLst>
                  <a:gd name="adj" fmla="val 9286"/>
                </a:avLst>
              </a:prstGeom>
              <a:gradFill>
                <a:gsLst>
                  <a:gs pos="0">
                    <a:schemeClr val="bg2">
                      <a:lumMod val="75000"/>
                    </a:schemeClr>
                  </a:gs>
                  <a:gs pos="50000">
                    <a:schemeClr val="bg2">
                      <a:lumMod val="85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5641056" y="5060788"/>
            <a:ext cx="889183" cy="889181"/>
            <a:chOff x="3926454" y="3754605"/>
            <a:chExt cx="728142" cy="728140"/>
          </a:xfrm>
        </p:grpSpPr>
        <p:sp>
          <p:nvSpPr>
            <p:cNvPr id="15" name="Oval 14"/>
            <p:cNvSpPr/>
            <p:nvPr/>
          </p:nvSpPr>
          <p:spPr>
            <a:xfrm rot="20300499">
              <a:off x="3926454" y="3754605"/>
              <a:ext cx="728142" cy="7281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70"/>
            <p:cNvSpPr>
              <a:spLocks noEditPoints="1"/>
            </p:cNvSpPr>
            <p:nvPr/>
          </p:nvSpPr>
          <p:spPr bwMode="auto">
            <a:xfrm>
              <a:off x="4134391" y="3986705"/>
              <a:ext cx="312266" cy="263940"/>
            </a:xfrm>
            <a:custGeom>
              <a:avLst/>
              <a:gdLst/>
              <a:ahLst/>
              <a:cxnLst>
                <a:cxn ang="0">
                  <a:pos x="244" y="216"/>
                </a:cxn>
                <a:cxn ang="0">
                  <a:pos x="12" y="216"/>
                </a:cxn>
                <a:cxn ang="0">
                  <a:pos x="0" y="204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24" y="12"/>
                </a:cxn>
                <a:cxn ang="0">
                  <a:pos x="24" y="164"/>
                </a:cxn>
                <a:cxn ang="0">
                  <a:pos x="24" y="192"/>
                </a:cxn>
                <a:cxn ang="0">
                  <a:pos x="244" y="192"/>
                </a:cxn>
                <a:cxn ang="0">
                  <a:pos x="256" y="204"/>
                </a:cxn>
                <a:cxn ang="0">
                  <a:pos x="244" y="216"/>
                </a:cxn>
                <a:cxn ang="0">
                  <a:pos x="216" y="180"/>
                </a:cxn>
                <a:cxn ang="0">
                  <a:pos x="192" y="180"/>
                </a:cxn>
                <a:cxn ang="0">
                  <a:pos x="180" y="168"/>
                </a:cxn>
                <a:cxn ang="0">
                  <a:pos x="180" y="84"/>
                </a:cxn>
                <a:cxn ang="0">
                  <a:pos x="192" y="72"/>
                </a:cxn>
                <a:cxn ang="0">
                  <a:pos x="216" y="72"/>
                </a:cxn>
                <a:cxn ang="0">
                  <a:pos x="228" y="84"/>
                </a:cxn>
                <a:cxn ang="0">
                  <a:pos x="228" y="168"/>
                </a:cxn>
                <a:cxn ang="0">
                  <a:pos x="216" y="180"/>
                </a:cxn>
                <a:cxn ang="0">
                  <a:pos x="148" y="180"/>
                </a:cxn>
                <a:cxn ang="0">
                  <a:pos x="124" y="180"/>
                </a:cxn>
                <a:cxn ang="0">
                  <a:pos x="112" y="168"/>
                </a:cxn>
                <a:cxn ang="0">
                  <a:pos x="112" y="36"/>
                </a:cxn>
                <a:cxn ang="0">
                  <a:pos x="124" y="24"/>
                </a:cxn>
                <a:cxn ang="0">
                  <a:pos x="148" y="24"/>
                </a:cxn>
                <a:cxn ang="0">
                  <a:pos x="160" y="36"/>
                </a:cxn>
                <a:cxn ang="0">
                  <a:pos x="160" y="168"/>
                </a:cxn>
                <a:cxn ang="0">
                  <a:pos x="148" y="180"/>
                </a:cxn>
                <a:cxn ang="0">
                  <a:pos x="80" y="180"/>
                </a:cxn>
                <a:cxn ang="0">
                  <a:pos x="56" y="180"/>
                </a:cxn>
                <a:cxn ang="0">
                  <a:pos x="44" y="168"/>
                </a:cxn>
                <a:cxn ang="0">
                  <a:pos x="44" y="144"/>
                </a:cxn>
                <a:cxn ang="0">
                  <a:pos x="56" y="132"/>
                </a:cxn>
                <a:cxn ang="0">
                  <a:pos x="80" y="132"/>
                </a:cxn>
                <a:cxn ang="0">
                  <a:pos x="92" y="144"/>
                </a:cxn>
                <a:cxn ang="0">
                  <a:pos x="92" y="168"/>
                </a:cxn>
                <a:cxn ang="0">
                  <a:pos x="80" y="180"/>
                </a:cxn>
              </a:cxnLst>
              <a:rect l="0" t="0" r="r" b="b"/>
              <a:pathLst>
                <a:path w="256" h="216">
                  <a:moveTo>
                    <a:pt x="244" y="216"/>
                  </a:move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moveTo>
                    <a:pt x="216" y="180"/>
                  </a:moveTo>
                  <a:cubicBezTo>
                    <a:pt x="192" y="180"/>
                    <a:pt x="192" y="180"/>
                    <a:pt x="192" y="180"/>
                  </a:cubicBezTo>
                  <a:cubicBezTo>
                    <a:pt x="185" y="180"/>
                    <a:pt x="180" y="175"/>
                    <a:pt x="180" y="168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77"/>
                    <a:pt x="185" y="72"/>
                    <a:pt x="192" y="72"/>
                  </a:cubicBezTo>
                  <a:cubicBezTo>
                    <a:pt x="216" y="72"/>
                    <a:pt x="216" y="72"/>
                    <a:pt x="216" y="72"/>
                  </a:cubicBezTo>
                  <a:cubicBezTo>
                    <a:pt x="223" y="72"/>
                    <a:pt x="228" y="77"/>
                    <a:pt x="228" y="84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28" y="175"/>
                    <a:pt x="223" y="180"/>
                    <a:pt x="216" y="180"/>
                  </a:cubicBezTo>
                  <a:moveTo>
                    <a:pt x="148" y="180"/>
                  </a:moveTo>
                  <a:cubicBezTo>
                    <a:pt x="124" y="180"/>
                    <a:pt x="124" y="180"/>
                    <a:pt x="124" y="180"/>
                  </a:cubicBezTo>
                  <a:cubicBezTo>
                    <a:pt x="117" y="180"/>
                    <a:pt x="112" y="175"/>
                    <a:pt x="112" y="168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29"/>
                    <a:pt x="117" y="24"/>
                    <a:pt x="124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55" y="24"/>
                    <a:pt x="160" y="29"/>
                    <a:pt x="160" y="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75"/>
                    <a:pt x="155" y="180"/>
                    <a:pt x="148" y="180"/>
                  </a:cubicBezTo>
                  <a:moveTo>
                    <a:pt x="80" y="180"/>
                  </a:moveTo>
                  <a:cubicBezTo>
                    <a:pt x="56" y="180"/>
                    <a:pt x="56" y="180"/>
                    <a:pt x="56" y="180"/>
                  </a:cubicBezTo>
                  <a:cubicBezTo>
                    <a:pt x="49" y="180"/>
                    <a:pt x="44" y="175"/>
                    <a:pt x="44" y="168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4" y="137"/>
                    <a:pt x="49" y="132"/>
                    <a:pt x="56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7" y="132"/>
                    <a:pt x="92" y="137"/>
                    <a:pt x="92" y="144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75"/>
                    <a:pt x="87" y="180"/>
                    <a:pt x="80" y="18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287327" y="2460832"/>
            <a:ext cx="889183" cy="889181"/>
            <a:chOff x="5274567" y="1625529"/>
            <a:chExt cx="728142" cy="728140"/>
          </a:xfrm>
        </p:grpSpPr>
        <p:sp>
          <p:nvSpPr>
            <p:cNvPr id="13" name="Oval 12"/>
            <p:cNvSpPr/>
            <p:nvPr/>
          </p:nvSpPr>
          <p:spPr>
            <a:xfrm rot="20300499">
              <a:off x="5274567" y="1625529"/>
              <a:ext cx="728142" cy="7281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3"/>
            <p:cNvSpPr>
              <a:spLocks noEditPoints="1"/>
            </p:cNvSpPr>
            <p:nvPr/>
          </p:nvSpPr>
          <p:spPr bwMode="auto">
            <a:xfrm>
              <a:off x="5482504" y="1832846"/>
              <a:ext cx="312266" cy="313506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24" y="128"/>
                </a:cxn>
                <a:cxn ang="0">
                  <a:pos x="128" y="128"/>
                </a:cxn>
                <a:cxn ang="0">
                  <a:pos x="128" y="24"/>
                </a:cxn>
                <a:cxn ang="0">
                  <a:pos x="24" y="128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24" y="128"/>
                  </a:moveTo>
                  <a:cubicBezTo>
                    <a:pt x="128" y="128"/>
                    <a:pt x="128" y="128"/>
                    <a:pt x="128" y="128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71" y="24"/>
                    <a:pt x="24" y="71"/>
                    <a:pt x="24" y="12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408681" y="4358853"/>
            <a:ext cx="889183" cy="889181"/>
            <a:chOff x="5373943" y="3179798"/>
            <a:chExt cx="728142" cy="728140"/>
          </a:xfrm>
        </p:grpSpPr>
        <p:sp>
          <p:nvSpPr>
            <p:cNvPr id="14" name="Oval 13"/>
            <p:cNvSpPr/>
            <p:nvPr/>
          </p:nvSpPr>
          <p:spPr>
            <a:xfrm rot="20300499">
              <a:off x="5373943" y="3179798"/>
              <a:ext cx="728142" cy="72814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2"/>
            <p:cNvSpPr>
              <a:spLocks noEditPoints="1"/>
            </p:cNvSpPr>
            <p:nvPr/>
          </p:nvSpPr>
          <p:spPr bwMode="auto">
            <a:xfrm>
              <a:off x="5581880" y="3387734"/>
              <a:ext cx="312266" cy="312266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128" y="24"/>
                </a:cxn>
                <a:cxn ang="0">
                  <a:pos x="24" y="128"/>
                </a:cxn>
                <a:cxn ang="0">
                  <a:pos x="128" y="232"/>
                </a:cxn>
                <a:cxn ang="0">
                  <a:pos x="232" y="128"/>
                </a:cxn>
                <a:cxn ang="0">
                  <a:pos x="128" y="24"/>
                </a:cxn>
                <a:cxn ang="0">
                  <a:pos x="180" y="140"/>
                </a:cxn>
                <a:cxn ang="0">
                  <a:pos x="156" y="140"/>
                </a:cxn>
                <a:cxn ang="0">
                  <a:pos x="140" y="140"/>
                </a:cxn>
                <a:cxn ang="0">
                  <a:pos x="128" y="140"/>
                </a:cxn>
                <a:cxn ang="0">
                  <a:pos x="116" y="128"/>
                </a:cxn>
                <a:cxn ang="0">
                  <a:pos x="116" y="56"/>
                </a:cxn>
                <a:cxn ang="0">
                  <a:pos x="128" y="44"/>
                </a:cxn>
                <a:cxn ang="0">
                  <a:pos x="140" y="56"/>
                </a:cxn>
                <a:cxn ang="0">
                  <a:pos x="140" y="116"/>
                </a:cxn>
                <a:cxn ang="0">
                  <a:pos x="156" y="116"/>
                </a:cxn>
                <a:cxn ang="0">
                  <a:pos x="180" y="116"/>
                </a:cxn>
                <a:cxn ang="0">
                  <a:pos x="192" y="128"/>
                </a:cxn>
                <a:cxn ang="0">
                  <a:pos x="180" y="140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0" y="140"/>
                  </a:moveTo>
                  <a:cubicBezTo>
                    <a:pt x="156" y="140"/>
                    <a:pt x="156" y="140"/>
                    <a:pt x="156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1" y="140"/>
                    <a:pt x="116" y="135"/>
                    <a:pt x="116" y="128"/>
                  </a:cubicBezTo>
                  <a:cubicBezTo>
                    <a:pt x="116" y="56"/>
                    <a:pt x="116" y="56"/>
                    <a:pt x="116" y="56"/>
                  </a:cubicBezTo>
                  <a:cubicBezTo>
                    <a:pt x="116" y="49"/>
                    <a:pt x="121" y="44"/>
                    <a:pt x="128" y="44"/>
                  </a:cubicBezTo>
                  <a:cubicBezTo>
                    <a:pt x="135" y="44"/>
                    <a:pt x="140" y="49"/>
                    <a:pt x="140" y="5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44701" y="1989725"/>
            <a:ext cx="889183" cy="889181"/>
            <a:chOff x="3765661" y="1239745"/>
            <a:chExt cx="728142" cy="728140"/>
          </a:xfrm>
        </p:grpSpPr>
        <p:sp>
          <p:nvSpPr>
            <p:cNvPr id="12" name="Oval 11"/>
            <p:cNvSpPr/>
            <p:nvPr/>
          </p:nvSpPr>
          <p:spPr>
            <a:xfrm rot="20300499">
              <a:off x="3765661" y="1239745"/>
              <a:ext cx="728142" cy="7281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21"/>
            <p:cNvSpPr>
              <a:spLocks noEditPoints="1"/>
            </p:cNvSpPr>
            <p:nvPr/>
          </p:nvSpPr>
          <p:spPr bwMode="auto">
            <a:xfrm>
              <a:off x="4012631" y="1447681"/>
              <a:ext cx="234200" cy="312266"/>
            </a:xfrm>
            <a:custGeom>
              <a:avLst/>
              <a:gdLst/>
              <a:ahLst/>
              <a:cxnLst>
                <a:cxn ang="0">
                  <a:pos x="96" y="256"/>
                </a:cxn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96" y="256"/>
                </a:cxn>
                <a:cxn ang="0">
                  <a:pos x="96" y="32"/>
                </a:cxn>
                <a:cxn ang="0">
                  <a:pos x="32" y="96"/>
                </a:cxn>
                <a:cxn ang="0">
                  <a:pos x="96" y="160"/>
                </a:cxn>
                <a:cxn ang="0">
                  <a:pos x="160" y="96"/>
                </a:cxn>
                <a:cxn ang="0">
                  <a:pos x="96" y="32"/>
                </a:cxn>
                <a:cxn ang="0">
                  <a:pos x="96" y="128"/>
                </a:cxn>
                <a:cxn ang="0">
                  <a:pos x="64" y="96"/>
                </a:cxn>
                <a:cxn ang="0">
                  <a:pos x="96" y="64"/>
                </a:cxn>
                <a:cxn ang="0">
                  <a:pos x="128" y="96"/>
                </a:cxn>
                <a:cxn ang="0">
                  <a:pos x="96" y="128"/>
                </a:cxn>
              </a:cxnLst>
              <a:rect l="0" t="0" r="r" b="b"/>
              <a:pathLst>
                <a:path w="192" h="256">
                  <a:moveTo>
                    <a:pt x="96" y="256"/>
                  </a:moveTo>
                  <a:cubicBezTo>
                    <a:pt x="96" y="256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49"/>
                    <a:pt x="96" y="256"/>
                    <a:pt x="96" y="256"/>
                  </a:cubicBezTo>
                  <a:moveTo>
                    <a:pt x="96" y="32"/>
                  </a:moveTo>
                  <a:cubicBezTo>
                    <a:pt x="61" y="32"/>
                    <a:pt x="32" y="61"/>
                    <a:pt x="32" y="96"/>
                  </a:cubicBezTo>
                  <a:cubicBezTo>
                    <a:pt x="32" y="131"/>
                    <a:pt x="61" y="160"/>
                    <a:pt x="96" y="160"/>
                  </a:cubicBezTo>
                  <a:cubicBezTo>
                    <a:pt x="131" y="160"/>
                    <a:pt x="160" y="131"/>
                    <a:pt x="160" y="96"/>
                  </a:cubicBezTo>
                  <a:cubicBezTo>
                    <a:pt x="160" y="61"/>
                    <a:pt x="131" y="32"/>
                    <a:pt x="96" y="32"/>
                  </a:cubicBezTo>
                  <a:moveTo>
                    <a:pt x="96" y="128"/>
                  </a:moveTo>
                  <a:cubicBezTo>
                    <a:pt x="78" y="128"/>
                    <a:pt x="64" y="114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427249" y="3596586"/>
            <a:ext cx="889183" cy="889181"/>
            <a:chOff x="2932481" y="2555586"/>
            <a:chExt cx="728142" cy="728140"/>
          </a:xfrm>
        </p:grpSpPr>
        <p:sp>
          <p:nvSpPr>
            <p:cNvPr id="16" name="Oval 15"/>
            <p:cNvSpPr/>
            <p:nvPr/>
          </p:nvSpPr>
          <p:spPr>
            <a:xfrm rot="20300499">
              <a:off x="2932481" y="2555586"/>
              <a:ext cx="728142" cy="7281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6"/>
            <p:cNvSpPr>
              <a:spLocks noEditPoints="1"/>
            </p:cNvSpPr>
            <p:nvPr/>
          </p:nvSpPr>
          <p:spPr bwMode="auto">
            <a:xfrm>
              <a:off x="3136701" y="2819903"/>
              <a:ext cx="319702" cy="199504"/>
            </a:xfrm>
            <a:custGeom>
              <a:avLst/>
              <a:gdLst/>
              <a:ahLst/>
              <a:cxnLst>
                <a:cxn ang="0">
                  <a:pos x="244" y="160"/>
                </a:cxn>
                <a:cxn ang="0">
                  <a:pos x="232" y="160"/>
                </a:cxn>
                <a:cxn ang="0">
                  <a:pos x="24" y="160"/>
                </a:cxn>
                <a:cxn ang="0">
                  <a:pos x="12" y="160"/>
                </a:cxn>
                <a:cxn ang="0">
                  <a:pos x="0" y="148"/>
                </a:cxn>
                <a:cxn ang="0">
                  <a:pos x="0" y="128"/>
                </a:cxn>
                <a:cxn ang="0">
                  <a:pos x="24" y="128"/>
                </a:cxn>
                <a:cxn ang="0">
                  <a:pos x="24" y="12"/>
                </a:cxn>
                <a:cxn ang="0">
                  <a:pos x="36" y="0"/>
                </a:cxn>
                <a:cxn ang="0">
                  <a:pos x="220" y="0"/>
                </a:cxn>
                <a:cxn ang="0">
                  <a:pos x="232" y="12"/>
                </a:cxn>
                <a:cxn ang="0">
                  <a:pos x="232" y="128"/>
                </a:cxn>
                <a:cxn ang="0">
                  <a:pos x="256" y="128"/>
                </a:cxn>
                <a:cxn ang="0">
                  <a:pos x="256" y="148"/>
                </a:cxn>
                <a:cxn ang="0">
                  <a:pos x="244" y="160"/>
                </a:cxn>
                <a:cxn ang="0">
                  <a:pos x="100" y="148"/>
                </a:cxn>
                <a:cxn ang="0">
                  <a:pos x="156" y="148"/>
                </a:cxn>
                <a:cxn ang="0">
                  <a:pos x="156" y="140"/>
                </a:cxn>
                <a:cxn ang="0">
                  <a:pos x="100" y="140"/>
                </a:cxn>
                <a:cxn ang="0">
                  <a:pos x="100" y="148"/>
                </a:cxn>
                <a:cxn ang="0">
                  <a:pos x="216" y="16"/>
                </a:cxn>
                <a:cxn ang="0">
                  <a:pos x="40" y="16"/>
                </a:cxn>
                <a:cxn ang="0">
                  <a:pos x="40" y="120"/>
                </a:cxn>
                <a:cxn ang="0">
                  <a:pos x="216" y="120"/>
                </a:cxn>
                <a:cxn ang="0">
                  <a:pos x="216" y="16"/>
                </a:cxn>
              </a:cxnLst>
              <a:rect l="0" t="0" r="r" b="b"/>
              <a:pathLst>
                <a:path w="256" h="160">
                  <a:moveTo>
                    <a:pt x="244" y="160"/>
                  </a:moveTo>
                  <a:cubicBezTo>
                    <a:pt x="232" y="160"/>
                    <a:pt x="232" y="160"/>
                    <a:pt x="232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5" y="160"/>
                    <a:pt x="0" y="155"/>
                    <a:pt x="0" y="14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29" y="0"/>
                    <a:pt x="36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55"/>
                    <a:pt x="251" y="160"/>
                    <a:pt x="244" y="160"/>
                  </a:cubicBezTo>
                  <a:moveTo>
                    <a:pt x="100" y="148"/>
                  </a:moveTo>
                  <a:cubicBezTo>
                    <a:pt x="156" y="148"/>
                    <a:pt x="156" y="148"/>
                    <a:pt x="156" y="148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48"/>
                  </a:lnTo>
                  <a:close/>
                  <a:moveTo>
                    <a:pt x="216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216" y="120"/>
                    <a:pt x="216" y="120"/>
                    <a:pt x="216" y="120"/>
                  </a:cubicBezTo>
                  <a:lnTo>
                    <a:pt x="216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Footer Text"/>
          <p:cNvSpPr txBox="1"/>
          <p:nvPr/>
        </p:nvSpPr>
        <p:spPr>
          <a:xfrm flipH="1">
            <a:off x="1701927" y="3737618"/>
            <a:ext cx="240104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29" name="Footer Text"/>
          <p:cNvSpPr txBox="1"/>
          <p:nvPr/>
        </p:nvSpPr>
        <p:spPr>
          <a:xfrm flipH="1">
            <a:off x="5746174" y="3437773"/>
            <a:ext cx="1351312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0" name="Footer Text"/>
          <p:cNvSpPr txBox="1"/>
          <p:nvPr/>
        </p:nvSpPr>
        <p:spPr>
          <a:xfrm flipH="1">
            <a:off x="2756967" y="2123994"/>
            <a:ext cx="240104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1" name="Footer Text"/>
          <p:cNvSpPr txBox="1"/>
          <p:nvPr/>
        </p:nvSpPr>
        <p:spPr>
          <a:xfrm flipH="1">
            <a:off x="8412535" y="2555750"/>
            <a:ext cx="23380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2" name="Footer Text"/>
          <p:cNvSpPr txBox="1"/>
          <p:nvPr/>
        </p:nvSpPr>
        <p:spPr>
          <a:xfrm flipH="1">
            <a:off x="8483812" y="4537833"/>
            <a:ext cx="23380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3" name="Footer Text"/>
          <p:cNvSpPr txBox="1"/>
          <p:nvPr/>
        </p:nvSpPr>
        <p:spPr>
          <a:xfrm flipH="1">
            <a:off x="6746170" y="5368384"/>
            <a:ext cx="23380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39" name="任意多边形 38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任意多边形 40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45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788061" y="2976215"/>
            <a:ext cx="5286138" cy="2419596"/>
            <a:chOff x="3212076" y="2449974"/>
            <a:chExt cx="5771680" cy="2641840"/>
          </a:xfrm>
        </p:grpSpPr>
        <p:sp>
          <p:nvSpPr>
            <p:cNvPr id="85" name="Freeform 5"/>
            <p:cNvSpPr>
              <a:spLocks/>
            </p:cNvSpPr>
            <p:nvPr/>
          </p:nvSpPr>
          <p:spPr bwMode="auto">
            <a:xfrm>
              <a:off x="7360072" y="2683754"/>
              <a:ext cx="1623684" cy="1549589"/>
            </a:xfrm>
            <a:custGeom>
              <a:avLst/>
              <a:gdLst>
                <a:gd name="T0" fmla="*/ 1271 w 1271"/>
                <a:gd name="T1" fmla="*/ 1213 h 1213"/>
                <a:gd name="T2" fmla="*/ 811 w 1271"/>
                <a:gd name="T3" fmla="*/ 1213 h 1213"/>
                <a:gd name="T4" fmla="*/ 0 w 1271"/>
                <a:gd name="T5" fmla="*/ 0 h 1213"/>
                <a:gd name="T6" fmla="*/ 459 w 1271"/>
                <a:gd name="T7" fmla="*/ 0 h 1213"/>
                <a:gd name="T8" fmla="*/ 1271 w 1271"/>
                <a:gd name="T9" fmla="*/ 1213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213">
                  <a:moveTo>
                    <a:pt x="1271" y="1213"/>
                  </a:moveTo>
                  <a:lnTo>
                    <a:pt x="811" y="1213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1" y="12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"/>
            <p:cNvSpPr>
              <a:spLocks/>
            </p:cNvSpPr>
            <p:nvPr/>
          </p:nvSpPr>
          <p:spPr bwMode="auto">
            <a:xfrm>
              <a:off x="6324031" y="2449974"/>
              <a:ext cx="1622407" cy="2408059"/>
            </a:xfrm>
            <a:custGeom>
              <a:avLst/>
              <a:gdLst>
                <a:gd name="T0" fmla="*/ 1270 w 1270"/>
                <a:gd name="T1" fmla="*/ 1885 h 1885"/>
                <a:gd name="T2" fmla="*/ 811 w 1270"/>
                <a:gd name="T3" fmla="*/ 1885 h 1885"/>
                <a:gd name="T4" fmla="*/ 0 w 1270"/>
                <a:gd name="T5" fmla="*/ 0 h 1885"/>
                <a:gd name="T6" fmla="*/ 459 w 1270"/>
                <a:gd name="T7" fmla="*/ 0 h 1885"/>
                <a:gd name="T8" fmla="*/ 1270 w 1270"/>
                <a:gd name="T9" fmla="*/ 188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885">
                  <a:moveTo>
                    <a:pt x="1270" y="1885"/>
                  </a:moveTo>
                  <a:lnTo>
                    <a:pt x="811" y="1885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0" y="188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"/>
            <p:cNvSpPr>
              <a:spLocks/>
            </p:cNvSpPr>
            <p:nvPr/>
          </p:nvSpPr>
          <p:spPr bwMode="auto">
            <a:xfrm>
              <a:off x="5285435" y="2917534"/>
              <a:ext cx="1624962" cy="2174280"/>
            </a:xfrm>
            <a:custGeom>
              <a:avLst/>
              <a:gdLst>
                <a:gd name="T0" fmla="*/ 459 w 1272"/>
                <a:gd name="T1" fmla="*/ 0 h 1702"/>
                <a:gd name="T2" fmla="*/ 1272 w 1272"/>
                <a:gd name="T3" fmla="*/ 1702 h 1702"/>
                <a:gd name="T4" fmla="*/ 813 w 1272"/>
                <a:gd name="T5" fmla="*/ 1702 h 1702"/>
                <a:gd name="T6" fmla="*/ 0 w 1272"/>
                <a:gd name="T7" fmla="*/ 0 h 1702"/>
                <a:gd name="T8" fmla="*/ 459 w 1272"/>
                <a:gd name="T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2" h="1702">
                  <a:moveTo>
                    <a:pt x="459" y="0"/>
                  </a:moveTo>
                  <a:lnTo>
                    <a:pt x="1272" y="1702"/>
                  </a:lnTo>
                  <a:lnTo>
                    <a:pt x="813" y="170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8"/>
            <p:cNvSpPr>
              <a:spLocks/>
            </p:cNvSpPr>
            <p:nvPr/>
          </p:nvSpPr>
          <p:spPr bwMode="auto">
            <a:xfrm>
              <a:off x="4249394" y="2683754"/>
              <a:ext cx="1622407" cy="1940500"/>
            </a:xfrm>
            <a:custGeom>
              <a:avLst/>
              <a:gdLst>
                <a:gd name="T0" fmla="*/ 459 w 1270"/>
                <a:gd name="T1" fmla="*/ 0 h 1519"/>
                <a:gd name="T2" fmla="*/ 1270 w 1270"/>
                <a:gd name="T3" fmla="*/ 1519 h 1519"/>
                <a:gd name="T4" fmla="*/ 811 w 1270"/>
                <a:gd name="T5" fmla="*/ 1519 h 1519"/>
                <a:gd name="T6" fmla="*/ 0 w 1270"/>
                <a:gd name="T7" fmla="*/ 0 h 1519"/>
                <a:gd name="T8" fmla="*/ 459 w 1270"/>
                <a:gd name="T9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519">
                  <a:moveTo>
                    <a:pt x="459" y="0"/>
                  </a:moveTo>
                  <a:lnTo>
                    <a:pt x="1270" y="1519"/>
                  </a:lnTo>
                  <a:lnTo>
                    <a:pt x="811" y="1519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9"/>
            <p:cNvSpPr>
              <a:spLocks/>
            </p:cNvSpPr>
            <p:nvPr/>
          </p:nvSpPr>
          <p:spPr bwMode="auto">
            <a:xfrm>
              <a:off x="3212076" y="3130873"/>
              <a:ext cx="1623684" cy="1727160"/>
            </a:xfrm>
            <a:custGeom>
              <a:avLst/>
              <a:gdLst>
                <a:gd name="T0" fmla="*/ 459 w 1271"/>
                <a:gd name="T1" fmla="*/ 0 h 1352"/>
                <a:gd name="T2" fmla="*/ 1271 w 1271"/>
                <a:gd name="T3" fmla="*/ 1352 h 1352"/>
                <a:gd name="T4" fmla="*/ 812 w 1271"/>
                <a:gd name="T5" fmla="*/ 1352 h 1352"/>
                <a:gd name="T6" fmla="*/ 0 w 1271"/>
                <a:gd name="T7" fmla="*/ 0 h 1352"/>
                <a:gd name="T8" fmla="*/ 459 w 1271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352">
                  <a:moveTo>
                    <a:pt x="459" y="0"/>
                  </a:moveTo>
                  <a:lnTo>
                    <a:pt x="1271" y="1352"/>
                  </a:lnTo>
                  <a:lnTo>
                    <a:pt x="812" y="135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4" name="Rounded Rectangle 123"/>
          <p:cNvSpPr/>
          <p:nvPr/>
        </p:nvSpPr>
        <p:spPr>
          <a:xfrm rot="5400000">
            <a:off x="3214754" y="3920420"/>
            <a:ext cx="1678975" cy="53937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Rounded Rectangle 124"/>
          <p:cNvSpPr/>
          <p:nvPr/>
        </p:nvSpPr>
        <p:spPr>
          <a:xfrm rot="5400000">
            <a:off x="3733070" y="3920422"/>
            <a:ext cx="2535431" cy="53937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ounded Rectangle 125"/>
          <p:cNvSpPr/>
          <p:nvPr/>
        </p:nvSpPr>
        <p:spPr>
          <a:xfrm rot="5400000">
            <a:off x="4903571" y="3920422"/>
            <a:ext cx="2107203" cy="53937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ounded Rectangle 126"/>
          <p:cNvSpPr/>
          <p:nvPr/>
        </p:nvSpPr>
        <p:spPr>
          <a:xfrm rot="5400000">
            <a:off x="5416724" y="3920423"/>
            <a:ext cx="2965996" cy="539379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ounded Rectangle 127"/>
          <p:cNvSpPr/>
          <p:nvPr/>
        </p:nvSpPr>
        <p:spPr>
          <a:xfrm rot="5400000">
            <a:off x="6594312" y="3920423"/>
            <a:ext cx="2535433" cy="53937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ounded Rectangle 128"/>
          <p:cNvSpPr/>
          <p:nvPr/>
        </p:nvSpPr>
        <p:spPr>
          <a:xfrm rot="5400000">
            <a:off x="8108382" y="3920422"/>
            <a:ext cx="1391154" cy="53937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 Placeholder 32"/>
          <p:cNvSpPr txBox="1">
            <a:spLocks/>
          </p:cNvSpPr>
          <p:nvPr/>
        </p:nvSpPr>
        <p:spPr>
          <a:xfrm>
            <a:off x="9274822" y="2192916"/>
            <a:ext cx="1691057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Rounded Rectangle 131"/>
          <p:cNvSpPr/>
          <p:nvPr/>
        </p:nvSpPr>
        <p:spPr>
          <a:xfrm>
            <a:off x="8528971" y="2121055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 Placeholder 32"/>
          <p:cNvSpPr txBox="1">
            <a:spLocks/>
          </p:cNvSpPr>
          <p:nvPr/>
        </p:nvSpPr>
        <p:spPr>
          <a:xfrm>
            <a:off x="9300494" y="5681873"/>
            <a:ext cx="1691057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Rounded Rectangle 133"/>
          <p:cNvSpPr/>
          <p:nvPr/>
        </p:nvSpPr>
        <p:spPr>
          <a:xfrm>
            <a:off x="8554644" y="5610012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Arc 134"/>
          <p:cNvSpPr/>
          <p:nvPr/>
        </p:nvSpPr>
        <p:spPr>
          <a:xfrm rot="14978043" flipH="1">
            <a:off x="7026894" y="4485173"/>
            <a:ext cx="1629520" cy="1629520"/>
          </a:xfrm>
          <a:prstGeom prst="arc">
            <a:avLst>
              <a:gd name="adj1" fmla="val 17014246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Arc 135"/>
          <p:cNvSpPr/>
          <p:nvPr/>
        </p:nvSpPr>
        <p:spPr>
          <a:xfrm rot="6621957" flipH="1" flipV="1">
            <a:off x="7720059" y="2325732"/>
            <a:ext cx="1629520" cy="1629520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 Placeholder 32"/>
          <p:cNvSpPr txBox="1">
            <a:spLocks/>
          </p:cNvSpPr>
          <p:nvPr/>
        </p:nvSpPr>
        <p:spPr>
          <a:xfrm flipH="1">
            <a:off x="1918543" y="2192917"/>
            <a:ext cx="1591567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Rounded Rectangle 137"/>
          <p:cNvSpPr/>
          <p:nvPr/>
        </p:nvSpPr>
        <p:spPr>
          <a:xfrm flipH="1">
            <a:off x="3702140" y="2121055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Text Placeholder 32"/>
          <p:cNvSpPr txBox="1">
            <a:spLocks/>
          </p:cNvSpPr>
          <p:nvPr/>
        </p:nvSpPr>
        <p:spPr>
          <a:xfrm flipH="1">
            <a:off x="1892870" y="5681874"/>
            <a:ext cx="1591567" cy="5773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Rounded Rectangle 139"/>
          <p:cNvSpPr/>
          <p:nvPr/>
        </p:nvSpPr>
        <p:spPr>
          <a:xfrm flipH="1">
            <a:off x="3676467" y="5610012"/>
            <a:ext cx="553825" cy="553825"/>
          </a:xfrm>
          <a:prstGeom prst="roundRect">
            <a:avLst>
              <a:gd name="adj" fmla="val 16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Arc 140"/>
          <p:cNvSpPr/>
          <p:nvPr/>
        </p:nvSpPr>
        <p:spPr>
          <a:xfrm rot="6621957">
            <a:off x="4080586" y="4201280"/>
            <a:ext cx="1863046" cy="1863046"/>
          </a:xfrm>
          <a:prstGeom prst="arc">
            <a:avLst>
              <a:gd name="adj1" fmla="val 16087243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Arc 141"/>
          <p:cNvSpPr/>
          <p:nvPr/>
        </p:nvSpPr>
        <p:spPr>
          <a:xfrm rot="14978043" flipV="1">
            <a:off x="3435355" y="2325732"/>
            <a:ext cx="1629520" cy="1629520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任意多边形 25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任意多边形 26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15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1" grpId="0"/>
      <p:bldP spid="132" grpId="0" animBg="1"/>
      <p:bldP spid="133" grpId="0"/>
      <p:bldP spid="134" grpId="0" animBg="1"/>
      <p:bldP spid="135" grpId="0" animBg="1"/>
      <p:bldP spid="136" grpId="0" animBg="1"/>
      <p:bldP spid="137" grpId="0"/>
      <p:bldP spid="138" grpId="0" animBg="1"/>
      <p:bldP spid="139" grpId="0"/>
      <p:bldP spid="140" grpId="0" animBg="1"/>
      <p:bldP spid="141" grpId="0" animBg="1"/>
      <p:bldP spid="1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48"/>
          <p:cNvSpPr txBox="1"/>
          <p:nvPr/>
        </p:nvSpPr>
        <p:spPr>
          <a:xfrm>
            <a:off x="5344184" y="2588271"/>
            <a:ext cx="396043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4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49"/>
          <p:cNvSpPr txBox="1"/>
          <p:nvPr/>
        </p:nvSpPr>
        <p:spPr>
          <a:xfrm>
            <a:off x="5344184" y="3403289"/>
            <a:ext cx="51835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255952" y="1951625"/>
            <a:ext cx="2196442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  <a:endParaRPr lang="zh-CN" altLang="en-US" sz="138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54" y="5397910"/>
            <a:ext cx="12858044" cy="1834739"/>
          </a:xfrm>
          <a:custGeom>
            <a:avLst/>
            <a:gdLst>
              <a:gd name="T0" fmla="*/ 1115 w 5702"/>
              <a:gd name="T1" fmla="*/ 0 h 1219"/>
              <a:gd name="T2" fmla="*/ 1277 w 5702"/>
              <a:gd name="T3" fmla="*/ 0 h 1219"/>
              <a:gd name="T4" fmla="*/ 1428 w 5702"/>
              <a:gd name="T5" fmla="*/ 2 h 1219"/>
              <a:gd name="T6" fmla="*/ 1569 w 5702"/>
              <a:gd name="T7" fmla="*/ 2 h 1219"/>
              <a:gd name="T8" fmla="*/ 1698 w 5702"/>
              <a:gd name="T9" fmla="*/ 4 h 1219"/>
              <a:gd name="T10" fmla="*/ 1816 w 5702"/>
              <a:gd name="T11" fmla="*/ 6 h 1219"/>
              <a:gd name="T12" fmla="*/ 1922 w 5702"/>
              <a:gd name="T13" fmla="*/ 7 h 1219"/>
              <a:gd name="T14" fmla="*/ 2018 w 5702"/>
              <a:gd name="T15" fmla="*/ 11 h 1219"/>
              <a:gd name="T16" fmla="*/ 2102 w 5702"/>
              <a:gd name="T17" fmla="*/ 14 h 1219"/>
              <a:gd name="T18" fmla="*/ 2201 w 5702"/>
              <a:gd name="T19" fmla="*/ 20 h 1219"/>
              <a:gd name="T20" fmla="*/ 2293 w 5702"/>
              <a:gd name="T21" fmla="*/ 32 h 1219"/>
              <a:gd name="T22" fmla="*/ 2375 w 5702"/>
              <a:gd name="T23" fmla="*/ 46 h 1219"/>
              <a:gd name="T24" fmla="*/ 2452 w 5702"/>
              <a:gd name="T25" fmla="*/ 63 h 1219"/>
              <a:gd name="T26" fmla="*/ 2518 w 5702"/>
              <a:gd name="T27" fmla="*/ 84 h 1219"/>
              <a:gd name="T28" fmla="*/ 2579 w 5702"/>
              <a:gd name="T29" fmla="*/ 107 h 1219"/>
              <a:gd name="T30" fmla="*/ 2633 w 5702"/>
              <a:gd name="T31" fmla="*/ 131 h 1219"/>
              <a:gd name="T32" fmla="*/ 2680 w 5702"/>
              <a:gd name="T33" fmla="*/ 157 h 1219"/>
              <a:gd name="T34" fmla="*/ 2722 w 5702"/>
              <a:gd name="T35" fmla="*/ 185 h 1219"/>
              <a:gd name="T36" fmla="*/ 2756 w 5702"/>
              <a:gd name="T37" fmla="*/ 213 h 1219"/>
              <a:gd name="T38" fmla="*/ 2788 w 5702"/>
              <a:gd name="T39" fmla="*/ 241 h 1219"/>
              <a:gd name="T40" fmla="*/ 2812 w 5702"/>
              <a:gd name="T41" fmla="*/ 269 h 1219"/>
              <a:gd name="T42" fmla="*/ 2835 w 5702"/>
              <a:gd name="T43" fmla="*/ 295 h 1219"/>
              <a:gd name="T44" fmla="*/ 2852 w 5702"/>
              <a:gd name="T45" fmla="*/ 319 h 1219"/>
              <a:gd name="T46" fmla="*/ 2868 w 5702"/>
              <a:gd name="T47" fmla="*/ 295 h 1219"/>
              <a:gd name="T48" fmla="*/ 2891 w 5702"/>
              <a:gd name="T49" fmla="*/ 269 h 1219"/>
              <a:gd name="T50" fmla="*/ 2915 w 5702"/>
              <a:gd name="T51" fmla="*/ 241 h 1219"/>
              <a:gd name="T52" fmla="*/ 2946 w 5702"/>
              <a:gd name="T53" fmla="*/ 213 h 1219"/>
              <a:gd name="T54" fmla="*/ 2981 w 5702"/>
              <a:gd name="T55" fmla="*/ 185 h 1219"/>
              <a:gd name="T56" fmla="*/ 3023 w 5702"/>
              <a:gd name="T57" fmla="*/ 157 h 1219"/>
              <a:gd name="T58" fmla="*/ 3070 w 5702"/>
              <a:gd name="T59" fmla="*/ 131 h 1219"/>
              <a:gd name="T60" fmla="*/ 3124 w 5702"/>
              <a:gd name="T61" fmla="*/ 107 h 1219"/>
              <a:gd name="T62" fmla="*/ 3185 w 5702"/>
              <a:gd name="T63" fmla="*/ 84 h 1219"/>
              <a:gd name="T64" fmla="*/ 3253 w 5702"/>
              <a:gd name="T65" fmla="*/ 63 h 1219"/>
              <a:gd name="T66" fmla="*/ 3328 w 5702"/>
              <a:gd name="T67" fmla="*/ 46 h 1219"/>
              <a:gd name="T68" fmla="*/ 3409 w 5702"/>
              <a:gd name="T69" fmla="*/ 32 h 1219"/>
              <a:gd name="T70" fmla="*/ 3502 w 5702"/>
              <a:gd name="T71" fmla="*/ 20 h 1219"/>
              <a:gd name="T72" fmla="*/ 3601 w 5702"/>
              <a:gd name="T73" fmla="*/ 14 h 1219"/>
              <a:gd name="T74" fmla="*/ 3684 w 5702"/>
              <a:gd name="T75" fmla="*/ 11 h 1219"/>
              <a:gd name="T76" fmla="*/ 3780 w 5702"/>
              <a:gd name="T77" fmla="*/ 7 h 1219"/>
              <a:gd name="T78" fmla="*/ 3886 w 5702"/>
              <a:gd name="T79" fmla="*/ 6 h 1219"/>
              <a:gd name="T80" fmla="*/ 4005 w 5702"/>
              <a:gd name="T81" fmla="*/ 4 h 1219"/>
              <a:gd name="T82" fmla="*/ 4134 w 5702"/>
              <a:gd name="T83" fmla="*/ 2 h 1219"/>
              <a:gd name="T84" fmla="*/ 4275 w 5702"/>
              <a:gd name="T85" fmla="*/ 2 h 1219"/>
              <a:gd name="T86" fmla="*/ 4426 w 5702"/>
              <a:gd name="T87" fmla="*/ 0 h 1219"/>
              <a:gd name="T88" fmla="*/ 4588 w 5702"/>
              <a:gd name="T89" fmla="*/ 0 h 1219"/>
              <a:gd name="T90" fmla="*/ 4799 w 5702"/>
              <a:gd name="T91" fmla="*/ 0 h 1219"/>
              <a:gd name="T92" fmla="*/ 4999 w 5702"/>
              <a:gd name="T93" fmla="*/ 2 h 1219"/>
              <a:gd name="T94" fmla="*/ 5189 w 5702"/>
              <a:gd name="T95" fmla="*/ 4 h 1219"/>
              <a:gd name="T96" fmla="*/ 5368 w 5702"/>
              <a:gd name="T97" fmla="*/ 6 h 1219"/>
              <a:gd name="T98" fmla="*/ 5541 w 5702"/>
              <a:gd name="T99" fmla="*/ 7 h 1219"/>
              <a:gd name="T100" fmla="*/ 5702 w 5702"/>
              <a:gd name="T101" fmla="*/ 9 h 1219"/>
              <a:gd name="T102" fmla="*/ 5702 w 5702"/>
              <a:gd name="T103" fmla="*/ 1219 h 1219"/>
              <a:gd name="T104" fmla="*/ 0 w 5702"/>
              <a:gd name="T105" fmla="*/ 1219 h 1219"/>
              <a:gd name="T106" fmla="*/ 0 w 5702"/>
              <a:gd name="T107" fmla="*/ 9 h 1219"/>
              <a:gd name="T108" fmla="*/ 164 w 5702"/>
              <a:gd name="T109" fmla="*/ 7 h 1219"/>
              <a:gd name="T110" fmla="*/ 335 w 5702"/>
              <a:gd name="T111" fmla="*/ 6 h 1219"/>
              <a:gd name="T112" fmla="*/ 514 w 5702"/>
              <a:gd name="T113" fmla="*/ 4 h 1219"/>
              <a:gd name="T114" fmla="*/ 704 w 5702"/>
              <a:gd name="T115" fmla="*/ 2 h 1219"/>
              <a:gd name="T116" fmla="*/ 904 w 5702"/>
              <a:gd name="T117" fmla="*/ 0 h 1219"/>
              <a:gd name="T118" fmla="*/ 1115 w 5702"/>
              <a:gd name="T119" fmla="*/ 0 h 1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02" h="1219">
                <a:moveTo>
                  <a:pt x="1115" y="0"/>
                </a:moveTo>
                <a:lnTo>
                  <a:pt x="1277" y="0"/>
                </a:lnTo>
                <a:lnTo>
                  <a:pt x="1428" y="2"/>
                </a:lnTo>
                <a:lnTo>
                  <a:pt x="1569" y="2"/>
                </a:lnTo>
                <a:lnTo>
                  <a:pt x="1698" y="4"/>
                </a:lnTo>
                <a:lnTo>
                  <a:pt x="1816" y="6"/>
                </a:lnTo>
                <a:lnTo>
                  <a:pt x="1922" y="7"/>
                </a:lnTo>
                <a:lnTo>
                  <a:pt x="2018" y="11"/>
                </a:lnTo>
                <a:lnTo>
                  <a:pt x="2102" y="14"/>
                </a:lnTo>
                <a:lnTo>
                  <a:pt x="2201" y="20"/>
                </a:lnTo>
                <a:lnTo>
                  <a:pt x="2293" y="32"/>
                </a:lnTo>
                <a:lnTo>
                  <a:pt x="2375" y="46"/>
                </a:lnTo>
                <a:lnTo>
                  <a:pt x="2452" y="63"/>
                </a:lnTo>
                <a:lnTo>
                  <a:pt x="2518" y="84"/>
                </a:lnTo>
                <a:lnTo>
                  <a:pt x="2579" y="107"/>
                </a:lnTo>
                <a:lnTo>
                  <a:pt x="2633" y="131"/>
                </a:lnTo>
                <a:lnTo>
                  <a:pt x="2680" y="157"/>
                </a:lnTo>
                <a:lnTo>
                  <a:pt x="2722" y="185"/>
                </a:lnTo>
                <a:lnTo>
                  <a:pt x="2756" y="213"/>
                </a:lnTo>
                <a:lnTo>
                  <a:pt x="2788" y="241"/>
                </a:lnTo>
                <a:lnTo>
                  <a:pt x="2812" y="269"/>
                </a:lnTo>
                <a:lnTo>
                  <a:pt x="2835" y="295"/>
                </a:lnTo>
                <a:lnTo>
                  <a:pt x="2852" y="319"/>
                </a:lnTo>
                <a:lnTo>
                  <a:pt x="2868" y="295"/>
                </a:lnTo>
                <a:lnTo>
                  <a:pt x="2891" y="269"/>
                </a:lnTo>
                <a:lnTo>
                  <a:pt x="2915" y="241"/>
                </a:lnTo>
                <a:lnTo>
                  <a:pt x="2946" y="213"/>
                </a:lnTo>
                <a:lnTo>
                  <a:pt x="2981" y="185"/>
                </a:lnTo>
                <a:lnTo>
                  <a:pt x="3023" y="157"/>
                </a:lnTo>
                <a:lnTo>
                  <a:pt x="3070" y="131"/>
                </a:lnTo>
                <a:lnTo>
                  <a:pt x="3124" y="107"/>
                </a:lnTo>
                <a:lnTo>
                  <a:pt x="3185" y="84"/>
                </a:lnTo>
                <a:lnTo>
                  <a:pt x="3253" y="63"/>
                </a:lnTo>
                <a:lnTo>
                  <a:pt x="3328" y="46"/>
                </a:lnTo>
                <a:lnTo>
                  <a:pt x="3409" y="32"/>
                </a:lnTo>
                <a:lnTo>
                  <a:pt x="3502" y="20"/>
                </a:lnTo>
                <a:lnTo>
                  <a:pt x="3601" y="14"/>
                </a:lnTo>
                <a:lnTo>
                  <a:pt x="3684" y="11"/>
                </a:lnTo>
                <a:lnTo>
                  <a:pt x="3780" y="7"/>
                </a:lnTo>
                <a:lnTo>
                  <a:pt x="3886" y="6"/>
                </a:lnTo>
                <a:lnTo>
                  <a:pt x="4005" y="4"/>
                </a:lnTo>
                <a:lnTo>
                  <a:pt x="4134" y="2"/>
                </a:lnTo>
                <a:lnTo>
                  <a:pt x="4275" y="2"/>
                </a:lnTo>
                <a:lnTo>
                  <a:pt x="4426" y="0"/>
                </a:lnTo>
                <a:lnTo>
                  <a:pt x="4588" y="0"/>
                </a:lnTo>
                <a:lnTo>
                  <a:pt x="4799" y="0"/>
                </a:lnTo>
                <a:lnTo>
                  <a:pt x="4999" y="2"/>
                </a:lnTo>
                <a:lnTo>
                  <a:pt x="5189" y="4"/>
                </a:lnTo>
                <a:lnTo>
                  <a:pt x="5368" y="6"/>
                </a:lnTo>
                <a:lnTo>
                  <a:pt x="5541" y="7"/>
                </a:lnTo>
                <a:lnTo>
                  <a:pt x="5702" y="9"/>
                </a:lnTo>
                <a:lnTo>
                  <a:pt x="5702" y="1219"/>
                </a:lnTo>
                <a:lnTo>
                  <a:pt x="0" y="1219"/>
                </a:lnTo>
                <a:lnTo>
                  <a:pt x="0" y="9"/>
                </a:lnTo>
                <a:lnTo>
                  <a:pt x="164" y="7"/>
                </a:lnTo>
                <a:lnTo>
                  <a:pt x="335" y="6"/>
                </a:lnTo>
                <a:lnTo>
                  <a:pt x="514" y="4"/>
                </a:lnTo>
                <a:lnTo>
                  <a:pt x="704" y="2"/>
                </a:lnTo>
                <a:lnTo>
                  <a:pt x="904" y="0"/>
                </a:lnTo>
                <a:lnTo>
                  <a:pt x="111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" y="5128493"/>
            <a:ext cx="12858044" cy="593017"/>
          </a:xfrm>
          <a:custGeom>
            <a:avLst/>
            <a:gdLst>
              <a:gd name="T0" fmla="*/ 1184 w 5702"/>
              <a:gd name="T1" fmla="*/ 0 h 394"/>
              <a:gd name="T2" fmla="*/ 1492 w 5702"/>
              <a:gd name="T3" fmla="*/ 2 h 394"/>
              <a:gd name="T4" fmla="*/ 1754 w 5702"/>
              <a:gd name="T5" fmla="*/ 5 h 394"/>
              <a:gd name="T6" fmla="*/ 1968 w 5702"/>
              <a:gd name="T7" fmla="*/ 11 h 394"/>
              <a:gd name="T8" fmla="*/ 2156 w 5702"/>
              <a:gd name="T9" fmla="*/ 19 h 394"/>
              <a:gd name="T10" fmla="*/ 2333 w 5702"/>
              <a:gd name="T11" fmla="*/ 42 h 394"/>
              <a:gd name="T12" fmla="*/ 2480 w 5702"/>
              <a:gd name="T13" fmla="*/ 78 h 394"/>
              <a:gd name="T14" fmla="*/ 2598 w 5702"/>
              <a:gd name="T15" fmla="*/ 122 h 394"/>
              <a:gd name="T16" fmla="*/ 2690 w 5702"/>
              <a:gd name="T17" fmla="*/ 172 h 394"/>
              <a:gd name="T18" fmla="*/ 2763 w 5702"/>
              <a:gd name="T19" fmla="*/ 225 h 394"/>
              <a:gd name="T20" fmla="*/ 2816 w 5702"/>
              <a:gd name="T21" fmla="*/ 277 h 394"/>
              <a:gd name="T22" fmla="*/ 2852 w 5702"/>
              <a:gd name="T23" fmla="*/ 326 h 394"/>
              <a:gd name="T24" fmla="*/ 2887 w 5702"/>
              <a:gd name="T25" fmla="*/ 277 h 394"/>
              <a:gd name="T26" fmla="*/ 2939 w 5702"/>
              <a:gd name="T27" fmla="*/ 225 h 394"/>
              <a:gd name="T28" fmla="*/ 3012 w 5702"/>
              <a:gd name="T29" fmla="*/ 172 h 394"/>
              <a:gd name="T30" fmla="*/ 3105 w 5702"/>
              <a:gd name="T31" fmla="*/ 122 h 394"/>
              <a:gd name="T32" fmla="*/ 3223 w 5702"/>
              <a:gd name="T33" fmla="*/ 78 h 394"/>
              <a:gd name="T34" fmla="*/ 3369 w 5702"/>
              <a:gd name="T35" fmla="*/ 42 h 394"/>
              <a:gd name="T36" fmla="*/ 3547 w 5702"/>
              <a:gd name="T37" fmla="*/ 19 h 394"/>
              <a:gd name="T38" fmla="*/ 3735 w 5702"/>
              <a:gd name="T39" fmla="*/ 11 h 394"/>
              <a:gd name="T40" fmla="*/ 3949 w 5702"/>
              <a:gd name="T41" fmla="*/ 5 h 394"/>
              <a:gd name="T42" fmla="*/ 4210 w 5702"/>
              <a:gd name="T43" fmla="*/ 2 h 394"/>
              <a:gd name="T44" fmla="*/ 4519 w 5702"/>
              <a:gd name="T45" fmla="*/ 0 h 394"/>
              <a:gd name="T46" fmla="*/ 4907 w 5702"/>
              <a:gd name="T47" fmla="*/ 0 h 394"/>
              <a:gd name="T48" fmla="*/ 5318 w 5702"/>
              <a:gd name="T49" fmla="*/ 2 h 394"/>
              <a:gd name="T50" fmla="*/ 5702 w 5702"/>
              <a:gd name="T51" fmla="*/ 5 h 394"/>
              <a:gd name="T52" fmla="*/ 5513 w 5702"/>
              <a:gd name="T53" fmla="*/ 72 h 394"/>
              <a:gd name="T54" fmla="*/ 5116 w 5702"/>
              <a:gd name="T55" fmla="*/ 70 h 394"/>
              <a:gd name="T56" fmla="*/ 4689 w 5702"/>
              <a:gd name="T57" fmla="*/ 68 h 394"/>
              <a:gd name="T58" fmla="*/ 4358 w 5702"/>
              <a:gd name="T59" fmla="*/ 70 h 394"/>
              <a:gd name="T60" fmla="*/ 4073 w 5702"/>
              <a:gd name="T61" fmla="*/ 72 h 394"/>
              <a:gd name="T62" fmla="*/ 3836 w 5702"/>
              <a:gd name="T63" fmla="*/ 75 h 394"/>
              <a:gd name="T64" fmla="*/ 3648 w 5702"/>
              <a:gd name="T65" fmla="*/ 80 h 394"/>
              <a:gd name="T66" fmla="*/ 3455 w 5702"/>
              <a:gd name="T67" fmla="*/ 98 h 394"/>
              <a:gd name="T68" fmla="*/ 3293 w 5702"/>
              <a:gd name="T69" fmla="*/ 127 h 394"/>
              <a:gd name="T70" fmla="*/ 3162 w 5702"/>
              <a:gd name="T71" fmla="*/ 167 h 394"/>
              <a:gd name="T72" fmla="*/ 3056 w 5702"/>
              <a:gd name="T73" fmla="*/ 214 h 394"/>
              <a:gd name="T74" fmla="*/ 2974 w 5702"/>
              <a:gd name="T75" fmla="*/ 266 h 394"/>
              <a:gd name="T76" fmla="*/ 2911 w 5702"/>
              <a:gd name="T77" fmla="*/ 320 h 394"/>
              <a:gd name="T78" fmla="*/ 2868 w 5702"/>
              <a:gd name="T79" fmla="*/ 371 h 394"/>
              <a:gd name="T80" fmla="*/ 2835 w 5702"/>
              <a:gd name="T81" fmla="*/ 371 h 394"/>
              <a:gd name="T82" fmla="*/ 2791 w 5702"/>
              <a:gd name="T83" fmla="*/ 320 h 394"/>
              <a:gd name="T84" fmla="*/ 2730 w 5702"/>
              <a:gd name="T85" fmla="*/ 266 h 394"/>
              <a:gd name="T86" fmla="*/ 2647 w 5702"/>
              <a:gd name="T87" fmla="*/ 214 h 394"/>
              <a:gd name="T88" fmla="*/ 2542 w 5702"/>
              <a:gd name="T89" fmla="*/ 167 h 394"/>
              <a:gd name="T90" fmla="*/ 2410 w 5702"/>
              <a:gd name="T91" fmla="*/ 127 h 394"/>
              <a:gd name="T92" fmla="*/ 2248 w 5702"/>
              <a:gd name="T93" fmla="*/ 98 h 394"/>
              <a:gd name="T94" fmla="*/ 2055 w 5702"/>
              <a:gd name="T95" fmla="*/ 80 h 394"/>
              <a:gd name="T96" fmla="*/ 1867 w 5702"/>
              <a:gd name="T97" fmla="*/ 75 h 394"/>
              <a:gd name="T98" fmla="*/ 1630 w 5702"/>
              <a:gd name="T99" fmla="*/ 72 h 394"/>
              <a:gd name="T100" fmla="*/ 1344 w 5702"/>
              <a:gd name="T101" fmla="*/ 70 h 394"/>
              <a:gd name="T102" fmla="*/ 1014 w 5702"/>
              <a:gd name="T103" fmla="*/ 68 h 394"/>
              <a:gd name="T104" fmla="*/ 587 w 5702"/>
              <a:gd name="T105" fmla="*/ 70 h 394"/>
              <a:gd name="T106" fmla="*/ 190 w 5702"/>
              <a:gd name="T107" fmla="*/ 72 h 394"/>
              <a:gd name="T108" fmla="*/ 0 w 5702"/>
              <a:gd name="T109" fmla="*/ 5 h 394"/>
              <a:gd name="T110" fmla="*/ 385 w 5702"/>
              <a:gd name="T111" fmla="*/ 2 h 394"/>
              <a:gd name="T112" fmla="*/ 796 w 5702"/>
              <a:gd name="T113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02" h="394">
                <a:moveTo>
                  <a:pt x="1014" y="0"/>
                </a:moveTo>
                <a:lnTo>
                  <a:pt x="1184" y="0"/>
                </a:lnTo>
                <a:lnTo>
                  <a:pt x="1344" y="0"/>
                </a:lnTo>
                <a:lnTo>
                  <a:pt x="1492" y="2"/>
                </a:lnTo>
                <a:lnTo>
                  <a:pt x="1630" y="4"/>
                </a:lnTo>
                <a:lnTo>
                  <a:pt x="1754" y="5"/>
                </a:lnTo>
                <a:lnTo>
                  <a:pt x="1867" y="7"/>
                </a:lnTo>
                <a:lnTo>
                  <a:pt x="1968" y="11"/>
                </a:lnTo>
                <a:lnTo>
                  <a:pt x="2055" y="12"/>
                </a:lnTo>
                <a:lnTo>
                  <a:pt x="2156" y="19"/>
                </a:lnTo>
                <a:lnTo>
                  <a:pt x="2248" y="30"/>
                </a:lnTo>
                <a:lnTo>
                  <a:pt x="2333" y="42"/>
                </a:lnTo>
                <a:lnTo>
                  <a:pt x="2410" y="59"/>
                </a:lnTo>
                <a:lnTo>
                  <a:pt x="2480" y="78"/>
                </a:lnTo>
                <a:lnTo>
                  <a:pt x="2542" y="99"/>
                </a:lnTo>
                <a:lnTo>
                  <a:pt x="2598" y="122"/>
                </a:lnTo>
                <a:lnTo>
                  <a:pt x="2647" y="146"/>
                </a:lnTo>
                <a:lnTo>
                  <a:pt x="2690" y="172"/>
                </a:lnTo>
                <a:lnTo>
                  <a:pt x="2730" y="199"/>
                </a:lnTo>
                <a:lnTo>
                  <a:pt x="2763" y="225"/>
                </a:lnTo>
                <a:lnTo>
                  <a:pt x="2791" y="253"/>
                </a:lnTo>
                <a:lnTo>
                  <a:pt x="2816" y="277"/>
                </a:lnTo>
                <a:lnTo>
                  <a:pt x="2835" y="303"/>
                </a:lnTo>
                <a:lnTo>
                  <a:pt x="2852" y="326"/>
                </a:lnTo>
                <a:lnTo>
                  <a:pt x="2868" y="303"/>
                </a:lnTo>
                <a:lnTo>
                  <a:pt x="2887" y="277"/>
                </a:lnTo>
                <a:lnTo>
                  <a:pt x="2911" y="253"/>
                </a:lnTo>
                <a:lnTo>
                  <a:pt x="2939" y="225"/>
                </a:lnTo>
                <a:lnTo>
                  <a:pt x="2974" y="199"/>
                </a:lnTo>
                <a:lnTo>
                  <a:pt x="3012" y="172"/>
                </a:lnTo>
                <a:lnTo>
                  <a:pt x="3056" y="146"/>
                </a:lnTo>
                <a:lnTo>
                  <a:pt x="3105" y="122"/>
                </a:lnTo>
                <a:lnTo>
                  <a:pt x="3162" y="99"/>
                </a:lnTo>
                <a:lnTo>
                  <a:pt x="3223" y="78"/>
                </a:lnTo>
                <a:lnTo>
                  <a:pt x="3293" y="59"/>
                </a:lnTo>
                <a:lnTo>
                  <a:pt x="3369" y="42"/>
                </a:lnTo>
                <a:lnTo>
                  <a:pt x="3455" y="30"/>
                </a:lnTo>
                <a:lnTo>
                  <a:pt x="3547" y="19"/>
                </a:lnTo>
                <a:lnTo>
                  <a:pt x="3648" y="12"/>
                </a:lnTo>
                <a:lnTo>
                  <a:pt x="3735" y="11"/>
                </a:lnTo>
                <a:lnTo>
                  <a:pt x="3836" y="7"/>
                </a:lnTo>
                <a:lnTo>
                  <a:pt x="3949" y="5"/>
                </a:lnTo>
                <a:lnTo>
                  <a:pt x="4073" y="4"/>
                </a:lnTo>
                <a:lnTo>
                  <a:pt x="4210" y="2"/>
                </a:lnTo>
                <a:lnTo>
                  <a:pt x="4358" y="0"/>
                </a:lnTo>
                <a:lnTo>
                  <a:pt x="4519" y="0"/>
                </a:lnTo>
                <a:lnTo>
                  <a:pt x="4689" y="0"/>
                </a:lnTo>
                <a:lnTo>
                  <a:pt x="4907" y="0"/>
                </a:lnTo>
                <a:lnTo>
                  <a:pt x="5116" y="2"/>
                </a:lnTo>
                <a:lnTo>
                  <a:pt x="5318" y="2"/>
                </a:lnTo>
                <a:lnTo>
                  <a:pt x="5513" y="4"/>
                </a:lnTo>
                <a:lnTo>
                  <a:pt x="5702" y="5"/>
                </a:lnTo>
                <a:lnTo>
                  <a:pt x="5702" y="73"/>
                </a:lnTo>
                <a:lnTo>
                  <a:pt x="5513" y="72"/>
                </a:lnTo>
                <a:lnTo>
                  <a:pt x="5318" y="70"/>
                </a:lnTo>
                <a:lnTo>
                  <a:pt x="5116" y="70"/>
                </a:lnTo>
                <a:lnTo>
                  <a:pt x="4907" y="68"/>
                </a:lnTo>
                <a:lnTo>
                  <a:pt x="4689" y="68"/>
                </a:lnTo>
                <a:lnTo>
                  <a:pt x="4519" y="68"/>
                </a:lnTo>
                <a:lnTo>
                  <a:pt x="4358" y="70"/>
                </a:lnTo>
                <a:lnTo>
                  <a:pt x="4210" y="70"/>
                </a:lnTo>
                <a:lnTo>
                  <a:pt x="4073" y="72"/>
                </a:lnTo>
                <a:lnTo>
                  <a:pt x="3949" y="73"/>
                </a:lnTo>
                <a:lnTo>
                  <a:pt x="3836" y="75"/>
                </a:lnTo>
                <a:lnTo>
                  <a:pt x="3735" y="78"/>
                </a:lnTo>
                <a:lnTo>
                  <a:pt x="3648" y="80"/>
                </a:lnTo>
                <a:lnTo>
                  <a:pt x="3547" y="87"/>
                </a:lnTo>
                <a:lnTo>
                  <a:pt x="3455" y="98"/>
                </a:lnTo>
                <a:lnTo>
                  <a:pt x="3369" y="110"/>
                </a:lnTo>
                <a:lnTo>
                  <a:pt x="3293" y="127"/>
                </a:lnTo>
                <a:lnTo>
                  <a:pt x="3223" y="146"/>
                </a:lnTo>
                <a:lnTo>
                  <a:pt x="3162" y="167"/>
                </a:lnTo>
                <a:lnTo>
                  <a:pt x="3105" y="190"/>
                </a:lnTo>
                <a:lnTo>
                  <a:pt x="3056" y="214"/>
                </a:lnTo>
                <a:lnTo>
                  <a:pt x="3012" y="240"/>
                </a:lnTo>
                <a:lnTo>
                  <a:pt x="2974" y="266"/>
                </a:lnTo>
                <a:lnTo>
                  <a:pt x="2939" y="293"/>
                </a:lnTo>
                <a:lnTo>
                  <a:pt x="2911" y="320"/>
                </a:lnTo>
                <a:lnTo>
                  <a:pt x="2887" y="345"/>
                </a:lnTo>
                <a:lnTo>
                  <a:pt x="2868" y="371"/>
                </a:lnTo>
                <a:lnTo>
                  <a:pt x="2852" y="394"/>
                </a:lnTo>
                <a:lnTo>
                  <a:pt x="2835" y="371"/>
                </a:lnTo>
                <a:lnTo>
                  <a:pt x="2816" y="345"/>
                </a:lnTo>
                <a:lnTo>
                  <a:pt x="2791" y="320"/>
                </a:lnTo>
                <a:lnTo>
                  <a:pt x="2763" y="293"/>
                </a:lnTo>
                <a:lnTo>
                  <a:pt x="2730" y="266"/>
                </a:lnTo>
                <a:lnTo>
                  <a:pt x="2690" y="240"/>
                </a:lnTo>
                <a:lnTo>
                  <a:pt x="2647" y="214"/>
                </a:lnTo>
                <a:lnTo>
                  <a:pt x="2598" y="190"/>
                </a:lnTo>
                <a:lnTo>
                  <a:pt x="2542" y="167"/>
                </a:lnTo>
                <a:lnTo>
                  <a:pt x="2480" y="146"/>
                </a:lnTo>
                <a:lnTo>
                  <a:pt x="2410" y="127"/>
                </a:lnTo>
                <a:lnTo>
                  <a:pt x="2333" y="110"/>
                </a:lnTo>
                <a:lnTo>
                  <a:pt x="2248" y="98"/>
                </a:lnTo>
                <a:lnTo>
                  <a:pt x="2156" y="87"/>
                </a:lnTo>
                <a:lnTo>
                  <a:pt x="2055" y="80"/>
                </a:lnTo>
                <a:lnTo>
                  <a:pt x="1968" y="78"/>
                </a:lnTo>
                <a:lnTo>
                  <a:pt x="1867" y="75"/>
                </a:lnTo>
                <a:lnTo>
                  <a:pt x="1754" y="73"/>
                </a:lnTo>
                <a:lnTo>
                  <a:pt x="1630" y="72"/>
                </a:lnTo>
                <a:lnTo>
                  <a:pt x="1492" y="70"/>
                </a:lnTo>
                <a:lnTo>
                  <a:pt x="1344" y="70"/>
                </a:lnTo>
                <a:lnTo>
                  <a:pt x="1184" y="68"/>
                </a:lnTo>
                <a:lnTo>
                  <a:pt x="1014" y="68"/>
                </a:lnTo>
                <a:lnTo>
                  <a:pt x="796" y="68"/>
                </a:lnTo>
                <a:lnTo>
                  <a:pt x="587" y="70"/>
                </a:lnTo>
                <a:lnTo>
                  <a:pt x="385" y="70"/>
                </a:lnTo>
                <a:lnTo>
                  <a:pt x="190" y="72"/>
                </a:lnTo>
                <a:lnTo>
                  <a:pt x="0" y="73"/>
                </a:lnTo>
                <a:lnTo>
                  <a:pt x="0" y="5"/>
                </a:lnTo>
                <a:lnTo>
                  <a:pt x="190" y="4"/>
                </a:lnTo>
                <a:lnTo>
                  <a:pt x="385" y="2"/>
                </a:lnTo>
                <a:lnTo>
                  <a:pt x="587" y="2"/>
                </a:lnTo>
                <a:lnTo>
                  <a:pt x="796" y="0"/>
                </a:lnTo>
                <a:lnTo>
                  <a:pt x="10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1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任意多边形 58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任意多边形 59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2" name="Group 4"/>
          <p:cNvGrpSpPr>
            <a:grpSpLocks noChangeAspect="1"/>
          </p:cNvGrpSpPr>
          <p:nvPr/>
        </p:nvGrpSpPr>
        <p:grpSpPr bwMode="auto">
          <a:xfrm flipH="1">
            <a:off x="728522" y="1497053"/>
            <a:ext cx="5125001" cy="5735598"/>
            <a:chOff x="1938" y="618"/>
            <a:chExt cx="3307" cy="3701"/>
          </a:xfrm>
        </p:grpSpPr>
        <p:sp>
          <p:nvSpPr>
            <p:cNvPr id="63" name="Freeform 5"/>
            <p:cNvSpPr>
              <a:spLocks/>
            </p:cNvSpPr>
            <p:nvPr/>
          </p:nvSpPr>
          <p:spPr bwMode="auto">
            <a:xfrm>
              <a:off x="1938" y="618"/>
              <a:ext cx="3307" cy="3701"/>
            </a:xfrm>
            <a:custGeom>
              <a:avLst/>
              <a:gdLst>
                <a:gd name="T0" fmla="*/ 858 w 2258"/>
                <a:gd name="T1" fmla="*/ 2497 h 2527"/>
                <a:gd name="T2" fmla="*/ 617 w 2258"/>
                <a:gd name="T3" fmla="*/ 2146 h 2527"/>
                <a:gd name="T4" fmla="*/ 278 w 2258"/>
                <a:gd name="T5" fmla="*/ 2136 h 2527"/>
                <a:gd name="T6" fmla="*/ 238 w 2258"/>
                <a:gd name="T7" fmla="*/ 1947 h 2527"/>
                <a:gd name="T8" fmla="*/ 174 w 2258"/>
                <a:gd name="T9" fmla="*/ 1873 h 2527"/>
                <a:gd name="T10" fmla="*/ 215 w 2258"/>
                <a:gd name="T11" fmla="*/ 1822 h 2527"/>
                <a:gd name="T12" fmla="*/ 145 w 2258"/>
                <a:gd name="T13" fmla="*/ 1775 h 2527"/>
                <a:gd name="T14" fmla="*/ 102 w 2258"/>
                <a:gd name="T15" fmla="*/ 1697 h 2527"/>
                <a:gd name="T16" fmla="*/ 54 w 2258"/>
                <a:gd name="T17" fmla="*/ 1566 h 2527"/>
                <a:gd name="T18" fmla="*/ 228 w 2258"/>
                <a:gd name="T19" fmla="*/ 1192 h 2527"/>
                <a:gd name="T20" fmla="*/ 528 w 2258"/>
                <a:gd name="T21" fmla="*/ 294 h 2527"/>
                <a:gd name="T22" fmla="*/ 2096 w 2258"/>
                <a:gd name="T23" fmla="*/ 761 h 2527"/>
                <a:gd name="T24" fmla="*/ 1746 w 2258"/>
                <a:gd name="T25" fmla="*/ 1852 h 2527"/>
                <a:gd name="T26" fmla="*/ 1761 w 2258"/>
                <a:gd name="T27" fmla="*/ 2527 h 2527"/>
                <a:gd name="T28" fmla="*/ 858 w 2258"/>
                <a:gd name="T29" fmla="*/ 2527 h 2527"/>
                <a:gd name="T30" fmla="*/ 858 w 2258"/>
                <a:gd name="T31" fmla="*/ 2497 h 2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58" h="2527">
                  <a:moveTo>
                    <a:pt x="858" y="2497"/>
                  </a:moveTo>
                  <a:cubicBezTo>
                    <a:pt x="858" y="2497"/>
                    <a:pt x="871" y="2136"/>
                    <a:pt x="617" y="2146"/>
                  </a:cubicBezTo>
                  <a:cubicBezTo>
                    <a:pt x="363" y="2157"/>
                    <a:pt x="339" y="2231"/>
                    <a:pt x="278" y="2136"/>
                  </a:cubicBezTo>
                  <a:cubicBezTo>
                    <a:pt x="217" y="2041"/>
                    <a:pt x="279" y="1988"/>
                    <a:pt x="238" y="1947"/>
                  </a:cubicBezTo>
                  <a:cubicBezTo>
                    <a:pt x="238" y="1947"/>
                    <a:pt x="175" y="1915"/>
                    <a:pt x="174" y="1873"/>
                  </a:cubicBezTo>
                  <a:cubicBezTo>
                    <a:pt x="173" y="1832"/>
                    <a:pt x="215" y="1822"/>
                    <a:pt x="215" y="1822"/>
                  </a:cubicBezTo>
                  <a:cubicBezTo>
                    <a:pt x="215" y="1822"/>
                    <a:pt x="147" y="1820"/>
                    <a:pt x="145" y="1775"/>
                  </a:cubicBezTo>
                  <a:cubicBezTo>
                    <a:pt x="142" y="1730"/>
                    <a:pt x="173" y="1727"/>
                    <a:pt x="102" y="1697"/>
                  </a:cubicBezTo>
                  <a:cubicBezTo>
                    <a:pt x="31" y="1668"/>
                    <a:pt x="10" y="1641"/>
                    <a:pt x="54" y="1566"/>
                  </a:cubicBezTo>
                  <a:cubicBezTo>
                    <a:pt x="98" y="1492"/>
                    <a:pt x="245" y="1282"/>
                    <a:pt x="228" y="1192"/>
                  </a:cubicBezTo>
                  <a:cubicBezTo>
                    <a:pt x="212" y="1103"/>
                    <a:pt x="0" y="588"/>
                    <a:pt x="528" y="294"/>
                  </a:cubicBezTo>
                  <a:cubicBezTo>
                    <a:pt x="1056" y="0"/>
                    <a:pt x="1934" y="127"/>
                    <a:pt x="2096" y="761"/>
                  </a:cubicBezTo>
                  <a:cubicBezTo>
                    <a:pt x="2258" y="1395"/>
                    <a:pt x="1746" y="1852"/>
                    <a:pt x="1746" y="1852"/>
                  </a:cubicBezTo>
                  <a:cubicBezTo>
                    <a:pt x="1746" y="1852"/>
                    <a:pt x="1533" y="2253"/>
                    <a:pt x="1761" y="2527"/>
                  </a:cubicBezTo>
                  <a:cubicBezTo>
                    <a:pt x="858" y="2527"/>
                    <a:pt x="858" y="2527"/>
                    <a:pt x="858" y="2527"/>
                  </a:cubicBezTo>
                  <a:lnTo>
                    <a:pt x="858" y="249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3162" y="1183"/>
              <a:ext cx="923" cy="668"/>
            </a:xfrm>
            <a:custGeom>
              <a:avLst/>
              <a:gdLst>
                <a:gd name="T0" fmla="*/ 241 w 630"/>
                <a:gd name="T1" fmla="*/ 389 h 456"/>
                <a:gd name="T2" fmla="*/ 410 w 630"/>
                <a:gd name="T3" fmla="*/ 423 h 456"/>
                <a:gd name="T4" fmla="*/ 517 w 630"/>
                <a:gd name="T5" fmla="*/ 385 h 456"/>
                <a:gd name="T6" fmla="*/ 626 w 630"/>
                <a:gd name="T7" fmla="*/ 183 h 456"/>
                <a:gd name="T8" fmla="*/ 473 w 630"/>
                <a:gd name="T9" fmla="*/ 19 h 456"/>
                <a:gd name="T10" fmla="*/ 305 w 630"/>
                <a:gd name="T11" fmla="*/ 100 h 456"/>
                <a:gd name="T12" fmla="*/ 286 w 630"/>
                <a:gd name="T13" fmla="*/ 112 h 456"/>
                <a:gd name="T14" fmla="*/ 265 w 630"/>
                <a:gd name="T15" fmla="*/ 102 h 456"/>
                <a:gd name="T16" fmla="*/ 115 w 630"/>
                <a:gd name="T17" fmla="*/ 81 h 456"/>
                <a:gd name="T18" fmla="*/ 0 w 630"/>
                <a:gd name="T19" fmla="*/ 198 h 456"/>
                <a:gd name="T20" fmla="*/ 15 w 630"/>
                <a:gd name="T21" fmla="*/ 207 h 456"/>
                <a:gd name="T22" fmla="*/ 144 w 630"/>
                <a:gd name="T23" fmla="*/ 456 h 456"/>
                <a:gd name="T24" fmla="*/ 241 w 630"/>
                <a:gd name="T25" fmla="*/ 38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30" h="456">
                  <a:moveTo>
                    <a:pt x="241" y="389"/>
                  </a:moveTo>
                  <a:cubicBezTo>
                    <a:pt x="322" y="373"/>
                    <a:pt x="383" y="405"/>
                    <a:pt x="410" y="423"/>
                  </a:cubicBezTo>
                  <a:cubicBezTo>
                    <a:pt x="430" y="411"/>
                    <a:pt x="469" y="392"/>
                    <a:pt x="517" y="385"/>
                  </a:cubicBezTo>
                  <a:cubicBezTo>
                    <a:pt x="518" y="327"/>
                    <a:pt x="543" y="229"/>
                    <a:pt x="626" y="183"/>
                  </a:cubicBezTo>
                  <a:cubicBezTo>
                    <a:pt x="630" y="140"/>
                    <a:pt x="596" y="39"/>
                    <a:pt x="473" y="19"/>
                  </a:cubicBezTo>
                  <a:cubicBezTo>
                    <a:pt x="360" y="0"/>
                    <a:pt x="308" y="96"/>
                    <a:pt x="305" y="100"/>
                  </a:cubicBezTo>
                  <a:cubicBezTo>
                    <a:pt x="302" y="107"/>
                    <a:pt x="294" y="112"/>
                    <a:pt x="286" y="112"/>
                  </a:cubicBezTo>
                  <a:cubicBezTo>
                    <a:pt x="278" y="113"/>
                    <a:pt x="270" y="109"/>
                    <a:pt x="265" y="102"/>
                  </a:cubicBezTo>
                  <a:cubicBezTo>
                    <a:pt x="263" y="101"/>
                    <a:pt x="226" y="55"/>
                    <a:pt x="115" y="81"/>
                  </a:cubicBezTo>
                  <a:cubicBezTo>
                    <a:pt x="23" y="103"/>
                    <a:pt x="4" y="172"/>
                    <a:pt x="0" y="198"/>
                  </a:cubicBezTo>
                  <a:cubicBezTo>
                    <a:pt x="5" y="201"/>
                    <a:pt x="10" y="204"/>
                    <a:pt x="15" y="207"/>
                  </a:cubicBezTo>
                  <a:cubicBezTo>
                    <a:pt x="108" y="275"/>
                    <a:pt x="136" y="383"/>
                    <a:pt x="144" y="456"/>
                  </a:cubicBezTo>
                  <a:cubicBezTo>
                    <a:pt x="163" y="427"/>
                    <a:pt x="194" y="399"/>
                    <a:pt x="241" y="38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2414" y="799"/>
              <a:ext cx="2506" cy="2242"/>
            </a:xfrm>
            <a:custGeom>
              <a:avLst/>
              <a:gdLst>
                <a:gd name="T0" fmla="*/ 1586 w 1711"/>
                <a:gd name="T1" fmla="*/ 534 h 1531"/>
                <a:gd name="T2" fmla="*/ 1180 w 1711"/>
                <a:gd name="T3" fmla="*/ 215 h 1531"/>
                <a:gd name="T4" fmla="*/ 327 w 1711"/>
                <a:gd name="T5" fmla="*/ 310 h 1531"/>
                <a:gd name="T6" fmla="*/ 446 w 1711"/>
                <a:gd name="T7" fmla="*/ 934 h 1531"/>
                <a:gd name="T8" fmla="*/ 498 w 1711"/>
                <a:gd name="T9" fmla="*/ 508 h 1531"/>
                <a:gd name="T10" fmla="*/ 264 w 1711"/>
                <a:gd name="T11" fmla="*/ 643 h 1531"/>
                <a:gd name="T12" fmla="*/ 415 w 1711"/>
                <a:gd name="T13" fmla="*/ 697 h 1531"/>
                <a:gd name="T14" fmla="*/ 434 w 1711"/>
                <a:gd name="T15" fmla="*/ 742 h 1531"/>
                <a:gd name="T16" fmla="*/ 219 w 1711"/>
                <a:gd name="T17" fmla="*/ 661 h 1531"/>
                <a:gd name="T18" fmla="*/ 466 w 1711"/>
                <a:gd name="T19" fmla="*/ 438 h 1531"/>
                <a:gd name="T20" fmla="*/ 790 w 1711"/>
                <a:gd name="T21" fmla="*/ 314 h 1531"/>
                <a:gd name="T22" fmla="*/ 1145 w 1711"/>
                <a:gd name="T23" fmla="*/ 324 h 1531"/>
                <a:gd name="T24" fmla="*/ 1449 w 1711"/>
                <a:gd name="T25" fmla="*/ 497 h 1531"/>
                <a:gd name="T26" fmla="*/ 1556 w 1711"/>
                <a:gd name="T27" fmla="*/ 883 h 1531"/>
                <a:gd name="T28" fmla="*/ 1272 w 1711"/>
                <a:gd name="T29" fmla="*/ 975 h 1531"/>
                <a:gd name="T30" fmla="*/ 807 w 1711"/>
                <a:gd name="T31" fmla="*/ 1048 h 1531"/>
                <a:gd name="T32" fmla="*/ 717 w 1711"/>
                <a:gd name="T33" fmla="*/ 975 h 1531"/>
                <a:gd name="T34" fmla="*/ 760 w 1711"/>
                <a:gd name="T35" fmla="*/ 954 h 1531"/>
                <a:gd name="T36" fmla="*/ 942 w 1711"/>
                <a:gd name="T37" fmla="*/ 931 h 1531"/>
                <a:gd name="T38" fmla="*/ 1454 w 1711"/>
                <a:gd name="T39" fmla="*/ 954 h 1531"/>
                <a:gd name="T40" fmla="*/ 1460 w 1711"/>
                <a:gd name="T41" fmla="*/ 728 h 1531"/>
                <a:gd name="T42" fmla="*/ 1415 w 1711"/>
                <a:gd name="T43" fmla="*/ 530 h 1531"/>
                <a:gd name="T44" fmla="*/ 1076 w 1711"/>
                <a:gd name="T45" fmla="*/ 645 h 1531"/>
                <a:gd name="T46" fmla="*/ 1264 w 1711"/>
                <a:gd name="T47" fmla="*/ 786 h 1531"/>
                <a:gd name="T48" fmla="*/ 934 w 1711"/>
                <a:gd name="T49" fmla="*/ 733 h 1531"/>
                <a:gd name="T50" fmla="*/ 762 w 1711"/>
                <a:gd name="T51" fmla="*/ 698 h 1531"/>
                <a:gd name="T52" fmla="*/ 649 w 1711"/>
                <a:gd name="T53" fmla="*/ 832 h 1531"/>
                <a:gd name="T54" fmla="*/ 467 w 1711"/>
                <a:gd name="T55" fmla="*/ 1053 h 1531"/>
                <a:gd name="T56" fmla="*/ 817 w 1711"/>
                <a:gd name="T57" fmla="*/ 1279 h 1531"/>
                <a:gd name="T58" fmla="*/ 1161 w 1711"/>
                <a:gd name="T59" fmla="*/ 1149 h 1531"/>
                <a:gd name="T60" fmla="*/ 1107 w 1711"/>
                <a:gd name="T61" fmla="*/ 1080 h 1531"/>
                <a:gd name="T62" fmla="*/ 1206 w 1711"/>
                <a:gd name="T63" fmla="*/ 1133 h 1531"/>
                <a:gd name="T64" fmla="*/ 1176 w 1711"/>
                <a:gd name="T65" fmla="*/ 1278 h 1531"/>
                <a:gd name="T66" fmla="*/ 837 w 1711"/>
                <a:gd name="T67" fmla="*/ 1336 h 1531"/>
                <a:gd name="T68" fmla="*/ 1340 w 1711"/>
                <a:gd name="T69" fmla="*/ 1413 h 1531"/>
                <a:gd name="T70" fmla="*/ 1704 w 1711"/>
                <a:gd name="T71" fmla="*/ 807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11" h="1531">
                  <a:moveTo>
                    <a:pt x="1704" y="807"/>
                  </a:moveTo>
                  <a:cubicBezTo>
                    <a:pt x="1698" y="609"/>
                    <a:pt x="1586" y="534"/>
                    <a:pt x="1586" y="534"/>
                  </a:cubicBezTo>
                  <a:cubicBezTo>
                    <a:pt x="1586" y="534"/>
                    <a:pt x="1573" y="438"/>
                    <a:pt x="1486" y="337"/>
                  </a:cubicBezTo>
                  <a:cubicBezTo>
                    <a:pt x="1352" y="189"/>
                    <a:pt x="1180" y="215"/>
                    <a:pt x="1180" y="215"/>
                  </a:cubicBezTo>
                  <a:cubicBezTo>
                    <a:pt x="959" y="0"/>
                    <a:pt x="732" y="166"/>
                    <a:pt x="732" y="166"/>
                  </a:cubicBezTo>
                  <a:cubicBezTo>
                    <a:pt x="417" y="63"/>
                    <a:pt x="327" y="310"/>
                    <a:pt x="327" y="310"/>
                  </a:cubicBezTo>
                  <a:cubicBezTo>
                    <a:pt x="147" y="329"/>
                    <a:pt x="0" y="541"/>
                    <a:pt x="132" y="767"/>
                  </a:cubicBezTo>
                  <a:cubicBezTo>
                    <a:pt x="233" y="941"/>
                    <a:pt x="382" y="943"/>
                    <a:pt x="446" y="934"/>
                  </a:cubicBezTo>
                  <a:cubicBezTo>
                    <a:pt x="466" y="880"/>
                    <a:pt x="511" y="819"/>
                    <a:pt x="608" y="792"/>
                  </a:cubicBezTo>
                  <a:cubicBezTo>
                    <a:pt x="609" y="782"/>
                    <a:pt x="621" y="597"/>
                    <a:pt x="498" y="508"/>
                  </a:cubicBezTo>
                  <a:cubicBezTo>
                    <a:pt x="424" y="455"/>
                    <a:pt x="342" y="468"/>
                    <a:pt x="297" y="503"/>
                  </a:cubicBezTo>
                  <a:cubicBezTo>
                    <a:pt x="254" y="536"/>
                    <a:pt x="242" y="587"/>
                    <a:pt x="264" y="643"/>
                  </a:cubicBezTo>
                  <a:cubicBezTo>
                    <a:pt x="275" y="672"/>
                    <a:pt x="292" y="691"/>
                    <a:pt x="316" y="700"/>
                  </a:cubicBezTo>
                  <a:cubicBezTo>
                    <a:pt x="361" y="719"/>
                    <a:pt x="415" y="697"/>
                    <a:pt x="415" y="697"/>
                  </a:cubicBezTo>
                  <a:cubicBezTo>
                    <a:pt x="427" y="692"/>
                    <a:pt x="441" y="698"/>
                    <a:pt x="447" y="710"/>
                  </a:cubicBezTo>
                  <a:cubicBezTo>
                    <a:pt x="452" y="722"/>
                    <a:pt x="446" y="736"/>
                    <a:pt x="434" y="742"/>
                  </a:cubicBezTo>
                  <a:cubicBezTo>
                    <a:pt x="431" y="743"/>
                    <a:pt x="361" y="772"/>
                    <a:pt x="297" y="745"/>
                  </a:cubicBezTo>
                  <a:cubicBezTo>
                    <a:pt x="262" y="730"/>
                    <a:pt x="235" y="702"/>
                    <a:pt x="219" y="661"/>
                  </a:cubicBezTo>
                  <a:cubicBezTo>
                    <a:pt x="189" y="585"/>
                    <a:pt x="208" y="511"/>
                    <a:pt x="268" y="465"/>
                  </a:cubicBezTo>
                  <a:cubicBezTo>
                    <a:pt x="323" y="423"/>
                    <a:pt x="398" y="414"/>
                    <a:pt x="466" y="438"/>
                  </a:cubicBezTo>
                  <a:cubicBezTo>
                    <a:pt x="478" y="388"/>
                    <a:pt x="518" y="319"/>
                    <a:pt x="614" y="297"/>
                  </a:cubicBezTo>
                  <a:cubicBezTo>
                    <a:pt x="707" y="275"/>
                    <a:pt x="762" y="295"/>
                    <a:pt x="790" y="314"/>
                  </a:cubicBezTo>
                  <a:cubicBezTo>
                    <a:pt x="824" y="270"/>
                    <a:pt x="893" y="217"/>
                    <a:pt x="992" y="234"/>
                  </a:cubicBezTo>
                  <a:cubicBezTo>
                    <a:pt x="1074" y="247"/>
                    <a:pt x="1121" y="290"/>
                    <a:pt x="1145" y="324"/>
                  </a:cubicBezTo>
                  <a:cubicBezTo>
                    <a:pt x="1168" y="355"/>
                    <a:pt x="1182" y="392"/>
                    <a:pt x="1185" y="427"/>
                  </a:cubicBezTo>
                  <a:cubicBezTo>
                    <a:pt x="1278" y="403"/>
                    <a:pt x="1386" y="432"/>
                    <a:pt x="1449" y="497"/>
                  </a:cubicBezTo>
                  <a:cubicBezTo>
                    <a:pt x="1501" y="550"/>
                    <a:pt x="1519" y="621"/>
                    <a:pt x="1500" y="700"/>
                  </a:cubicBezTo>
                  <a:cubicBezTo>
                    <a:pt x="1524" y="723"/>
                    <a:pt x="1570" y="783"/>
                    <a:pt x="1556" y="883"/>
                  </a:cubicBezTo>
                  <a:cubicBezTo>
                    <a:pt x="1549" y="936"/>
                    <a:pt x="1520" y="976"/>
                    <a:pt x="1474" y="997"/>
                  </a:cubicBezTo>
                  <a:cubicBezTo>
                    <a:pt x="1416" y="1025"/>
                    <a:pt x="1336" y="1016"/>
                    <a:pt x="1272" y="975"/>
                  </a:cubicBezTo>
                  <a:cubicBezTo>
                    <a:pt x="1180" y="917"/>
                    <a:pt x="1038" y="914"/>
                    <a:pt x="972" y="968"/>
                  </a:cubicBezTo>
                  <a:cubicBezTo>
                    <a:pt x="922" y="1011"/>
                    <a:pt x="863" y="1052"/>
                    <a:pt x="807" y="1048"/>
                  </a:cubicBezTo>
                  <a:cubicBezTo>
                    <a:pt x="803" y="1047"/>
                    <a:pt x="799" y="1047"/>
                    <a:pt x="794" y="1046"/>
                  </a:cubicBezTo>
                  <a:cubicBezTo>
                    <a:pt x="762" y="1039"/>
                    <a:pt x="735" y="1015"/>
                    <a:pt x="717" y="975"/>
                  </a:cubicBezTo>
                  <a:cubicBezTo>
                    <a:pt x="711" y="963"/>
                    <a:pt x="716" y="949"/>
                    <a:pt x="728" y="943"/>
                  </a:cubicBezTo>
                  <a:cubicBezTo>
                    <a:pt x="740" y="937"/>
                    <a:pt x="754" y="942"/>
                    <a:pt x="760" y="954"/>
                  </a:cubicBezTo>
                  <a:cubicBezTo>
                    <a:pt x="772" y="980"/>
                    <a:pt x="787" y="995"/>
                    <a:pt x="805" y="999"/>
                  </a:cubicBezTo>
                  <a:cubicBezTo>
                    <a:pt x="844" y="1008"/>
                    <a:pt x="902" y="965"/>
                    <a:pt x="942" y="931"/>
                  </a:cubicBezTo>
                  <a:cubicBezTo>
                    <a:pt x="1024" y="863"/>
                    <a:pt x="1187" y="864"/>
                    <a:pt x="1297" y="934"/>
                  </a:cubicBezTo>
                  <a:cubicBezTo>
                    <a:pt x="1348" y="967"/>
                    <a:pt x="1410" y="974"/>
                    <a:pt x="1454" y="954"/>
                  </a:cubicBezTo>
                  <a:cubicBezTo>
                    <a:pt x="1485" y="940"/>
                    <a:pt x="1504" y="913"/>
                    <a:pt x="1509" y="876"/>
                  </a:cubicBezTo>
                  <a:cubicBezTo>
                    <a:pt x="1523" y="775"/>
                    <a:pt x="1460" y="728"/>
                    <a:pt x="1460" y="728"/>
                  </a:cubicBezTo>
                  <a:cubicBezTo>
                    <a:pt x="1451" y="722"/>
                    <a:pt x="1448" y="711"/>
                    <a:pt x="1450" y="702"/>
                  </a:cubicBezTo>
                  <a:cubicBezTo>
                    <a:pt x="1470" y="633"/>
                    <a:pt x="1458" y="574"/>
                    <a:pt x="1415" y="530"/>
                  </a:cubicBezTo>
                  <a:cubicBezTo>
                    <a:pt x="1363" y="477"/>
                    <a:pt x="1272" y="454"/>
                    <a:pt x="1195" y="474"/>
                  </a:cubicBezTo>
                  <a:cubicBezTo>
                    <a:pt x="1093" y="500"/>
                    <a:pt x="1078" y="609"/>
                    <a:pt x="1076" y="645"/>
                  </a:cubicBezTo>
                  <a:cubicBezTo>
                    <a:pt x="1136" y="648"/>
                    <a:pt x="1204" y="674"/>
                    <a:pt x="1267" y="752"/>
                  </a:cubicBezTo>
                  <a:cubicBezTo>
                    <a:pt x="1275" y="762"/>
                    <a:pt x="1274" y="777"/>
                    <a:pt x="1264" y="786"/>
                  </a:cubicBezTo>
                  <a:cubicBezTo>
                    <a:pt x="1253" y="794"/>
                    <a:pt x="1238" y="793"/>
                    <a:pt x="1230" y="782"/>
                  </a:cubicBezTo>
                  <a:cubicBezTo>
                    <a:pt x="1095" y="617"/>
                    <a:pt x="941" y="729"/>
                    <a:pt x="934" y="733"/>
                  </a:cubicBezTo>
                  <a:cubicBezTo>
                    <a:pt x="925" y="740"/>
                    <a:pt x="912" y="740"/>
                    <a:pt x="904" y="732"/>
                  </a:cubicBezTo>
                  <a:cubicBezTo>
                    <a:pt x="902" y="730"/>
                    <a:pt x="845" y="682"/>
                    <a:pt x="762" y="698"/>
                  </a:cubicBezTo>
                  <a:cubicBezTo>
                    <a:pt x="683" y="714"/>
                    <a:pt x="669" y="810"/>
                    <a:pt x="669" y="811"/>
                  </a:cubicBezTo>
                  <a:cubicBezTo>
                    <a:pt x="667" y="822"/>
                    <a:pt x="659" y="830"/>
                    <a:pt x="649" y="832"/>
                  </a:cubicBezTo>
                  <a:cubicBezTo>
                    <a:pt x="466" y="865"/>
                    <a:pt x="476" y="1026"/>
                    <a:pt x="476" y="1033"/>
                  </a:cubicBezTo>
                  <a:cubicBezTo>
                    <a:pt x="477" y="1041"/>
                    <a:pt x="473" y="1048"/>
                    <a:pt x="467" y="1053"/>
                  </a:cubicBezTo>
                  <a:cubicBezTo>
                    <a:pt x="495" y="1292"/>
                    <a:pt x="815" y="1271"/>
                    <a:pt x="815" y="1271"/>
                  </a:cubicBezTo>
                  <a:cubicBezTo>
                    <a:pt x="816" y="1274"/>
                    <a:pt x="816" y="1276"/>
                    <a:pt x="817" y="1279"/>
                  </a:cubicBezTo>
                  <a:cubicBezTo>
                    <a:pt x="826" y="1282"/>
                    <a:pt x="1041" y="1364"/>
                    <a:pt x="1138" y="1248"/>
                  </a:cubicBezTo>
                  <a:cubicBezTo>
                    <a:pt x="1162" y="1208"/>
                    <a:pt x="1170" y="1174"/>
                    <a:pt x="1161" y="1149"/>
                  </a:cubicBezTo>
                  <a:cubicBezTo>
                    <a:pt x="1151" y="1121"/>
                    <a:pt x="1122" y="1111"/>
                    <a:pt x="1122" y="1111"/>
                  </a:cubicBezTo>
                  <a:cubicBezTo>
                    <a:pt x="1109" y="1106"/>
                    <a:pt x="1103" y="1093"/>
                    <a:pt x="1107" y="1080"/>
                  </a:cubicBezTo>
                  <a:cubicBezTo>
                    <a:pt x="1111" y="1067"/>
                    <a:pt x="1125" y="1061"/>
                    <a:pt x="1138" y="1065"/>
                  </a:cubicBezTo>
                  <a:cubicBezTo>
                    <a:pt x="1140" y="1066"/>
                    <a:pt x="1188" y="1083"/>
                    <a:pt x="1206" y="1133"/>
                  </a:cubicBezTo>
                  <a:cubicBezTo>
                    <a:pt x="1221" y="1173"/>
                    <a:pt x="1211" y="1221"/>
                    <a:pt x="1178" y="1275"/>
                  </a:cubicBezTo>
                  <a:cubicBezTo>
                    <a:pt x="1177" y="1276"/>
                    <a:pt x="1177" y="1277"/>
                    <a:pt x="1176" y="1278"/>
                  </a:cubicBezTo>
                  <a:cubicBezTo>
                    <a:pt x="1116" y="1351"/>
                    <a:pt x="1024" y="1363"/>
                    <a:pt x="946" y="1357"/>
                  </a:cubicBezTo>
                  <a:cubicBezTo>
                    <a:pt x="903" y="1353"/>
                    <a:pt x="864" y="1344"/>
                    <a:pt x="837" y="1336"/>
                  </a:cubicBezTo>
                  <a:cubicBezTo>
                    <a:pt x="893" y="1460"/>
                    <a:pt x="1019" y="1517"/>
                    <a:pt x="1153" y="1524"/>
                  </a:cubicBezTo>
                  <a:cubicBezTo>
                    <a:pt x="1310" y="1531"/>
                    <a:pt x="1340" y="1413"/>
                    <a:pt x="1340" y="1413"/>
                  </a:cubicBezTo>
                  <a:cubicBezTo>
                    <a:pt x="1551" y="1330"/>
                    <a:pt x="1506" y="1117"/>
                    <a:pt x="1506" y="1117"/>
                  </a:cubicBezTo>
                  <a:cubicBezTo>
                    <a:pt x="1594" y="1104"/>
                    <a:pt x="1711" y="1005"/>
                    <a:pt x="1704" y="80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66" name="Straight Connector 3"/>
          <p:cNvCxnSpPr/>
          <p:nvPr/>
        </p:nvCxnSpPr>
        <p:spPr>
          <a:xfrm>
            <a:off x="3367259" y="2709547"/>
            <a:ext cx="3277450" cy="0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15"/>
          <p:cNvSpPr txBox="1"/>
          <p:nvPr/>
        </p:nvSpPr>
        <p:spPr>
          <a:xfrm>
            <a:off x="7533706" y="2323496"/>
            <a:ext cx="1289990" cy="357001"/>
          </a:xfrm>
          <a:prstGeom prst="rect">
            <a:avLst/>
          </a:prstGeom>
          <a:noFill/>
        </p:spPr>
        <p:txBody>
          <a:bodyPr wrap="none" lIns="96435" tIns="48218" rIns="96435" bIns="48218" rtlCol="0">
            <a:spAutoFit/>
          </a:bodyPr>
          <a:lstStyle/>
          <a:p>
            <a:r>
              <a:rPr lang="en-US" sz="1687" b="1">
                <a:solidFill>
                  <a:schemeClr val="tx2"/>
                </a:solidFill>
                <a:cs typeface="Lato Regular"/>
              </a:rPr>
              <a:t>Great Thing</a:t>
            </a:r>
            <a:r>
              <a:rPr lang="id-ID" sz="1687" b="1">
                <a:solidFill>
                  <a:schemeClr val="tx2"/>
                </a:solidFill>
                <a:cs typeface="Lato Regular"/>
              </a:rPr>
              <a:t> 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68" name="TextBox 16"/>
          <p:cNvSpPr txBox="1"/>
          <p:nvPr/>
        </p:nvSpPr>
        <p:spPr>
          <a:xfrm>
            <a:off x="7533705" y="2607391"/>
            <a:ext cx="3460546" cy="681769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r>
              <a:rPr lang="pt-BR" sz="1266" dirty="0">
                <a:solidFill>
                  <a:schemeClr val="tx2"/>
                </a:solidFill>
                <a:latin typeface="Lato Light" panose="020F0302020204030203" pitchFamily="34" charset="0"/>
                <a:cs typeface="Lato Light"/>
              </a:rPr>
              <a:t>Lorem ipsum dolor sit amet, consectetur adipiscing </a:t>
            </a:r>
            <a:r>
              <a:rPr lang="pt-BR" sz="1266">
                <a:solidFill>
                  <a:schemeClr val="tx2"/>
                </a:solidFill>
                <a:latin typeface="Lato Light" panose="020F0302020204030203" pitchFamily="34" charset="0"/>
                <a:cs typeface="Lato Light"/>
              </a:rPr>
              <a:t>elit.</a:t>
            </a:r>
            <a:r>
              <a:rPr lang="en-US" sz="1266">
                <a:solidFill>
                  <a:schemeClr val="tx2"/>
                </a:solidFill>
              </a:rPr>
              <a:t> Pellentesque consequat libero tempus felis maximus. </a:t>
            </a:r>
            <a:endParaRPr lang="en-US" sz="1266" b="1" dirty="0">
              <a:solidFill>
                <a:schemeClr val="tx2"/>
              </a:solidFill>
              <a:latin typeface="Lato Light" panose="020F0302020204030203" pitchFamily="34" charset="0"/>
              <a:cs typeface="Lato Light"/>
            </a:endParaRPr>
          </a:p>
        </p:txBody>
      </p:sp>
      <p:sp>
        <p:nvSpPr>
          <p:cNvPr id="69" name="TextBox 18"/>
          <p:cNvSpPr txBox="1"/>
          <p:nvPr/>
        </p:nvSpPr>
        <p:spPr>
          <a:xfrm>
            <a:off x="7988606" y="3722191"/>
            <a:ext cx="1411433" cy="357001"/>
          </a:xfrm>
          <a:prstGeom prst="rect">
            <a:avLst/>
          </a:prstGeom>
          <a:noFill/>
        </p:spPr>
        <p:txBody>
          <a:bodyPr wrap="none" lIns="96435" tIns="48218" rIns="96435" bIns="48218" rtlCol="0">
            <a:spAutoFit/>
          </a:bodyPr>
          <a:lstStyle/>
          <a:p>
            <a:r>
              <a:rPr lang="en-US" sz="1687" b="1">
                <a:solidFill>
                  <a:schemeClr val="tx2"/>
                </a:solidFill>
                <a:cs typeface="Lato Regular"/>
              </a:rPr>
              <a:t>Normal Thing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70" name="TextBox 19"/>
          <p:cNvSpPr txBox="1"/>
          <p:nvPr/>
        </p:nvSpPr>
        <p:spPr>
          <a:xfrm>
            <a:off x="7988605" y="4006086"/>
            <a:ext cx="3302719" cy="876565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r>
              <a:rPr lang="pt-BR" sz="1266" dirty="0">
                <a:solidFill>
                  <a:schemeClr val="tx2"/>
                </a:solidFill>
                <a:latin typeface="Lato Light" panose="020F0302020204030203" pitchFamily="34" charset="0"/>
                <a:cs typeface="Lato Light"/>
              </a:rPr>
              <a:t>Lorem ipsum dolor sit amet, consectetur adipiscing </a:t>
            </a:r>
            <a:r>
              <a:rPr lang="pt-BR" sz="1266">
                <a:solidFill>
                  <a:schemeClr val="tx2"/>
                </a:solidFill>
                <a:latin typeface="Lato Light" panose="020F0302020204030203" pitchFamily="34" charset="0"/>
                <a:cs typeface="Lato Light"/>
              </a:rPr>
              <a:t>elit. </a:t>
            </a:r>
            <a:r>
              <a:rPr lang="en-US" sz="1266">
                <a:solidFill>
                  <a:schemeClr val="tx2"/>
                </a:solidFill>
              </a:rPr>
              <a:t>Pellentesque consequat libero tempus felis maximus. </a:t>
            </a:r>
            <a:endParaRPr lang="en-US" sz="1266" b="1">
              <a:solidFill>
                <a:schemeClr val="tx2"/>
              </a:solidFill>
              <a:latin typeface="Lato Light" panose="020F0302020204030203" pitchFamily="34" charset="0"/>
              <a:cs typeface="Lato Light"/>
            </a:endParaRPr>
          </a:p>
        </p:txBody>
      </p:sp>
      <p:sp>
        <p:nvSpPr>
          <p:cNvPr id="71" name="TextBox 21"/>
          <p:cNvSpPr txBox="1"/>
          <p:nvPr/>
        </p:nvSpPr>
        <p:spPr>
          <a:xfrm>
            <a:off x="8572662" y="4971619"/>
            <a:ext cx="549018" cy="357001"/>
          </a:xfrm>
          <a:prstGeom prst="rect">
            <a:avLst/>
          </a:prstGeom>
          <a:noFill/>
        </p:spPr>
        <p:txBody>
          <a:bodyPr wrap="none" lIns="96435" tIns="48218" rIns="96435" bIns="48218" rtlCol="0">
            <a:spAutoFit/>
          </a:bodyPr>
          <a:lstStyle/>
          <a:p>
            <a:r>
              <a:rPr lang="en-US" sz="1687" b="1">
                <a:solidFill>
                  <a:schemeClr val="tx2"/>
                </a:solidFill>
                <a:cs typeface="Lato Regular"/>
              </a:rPr>
              <a:t>Else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72" name="TextBox 22"/>
          <p:cNvSpPr txBox="1"/>
          <p:nvPr/>
        </p:nvSpPr>
        <p:spPr>
          <a:xfrm>
            <a:off x="8572663" y="5255513"/>
            <a:ext cx="3401744" cy="681769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r>
              <a:rPr lang="pt-BR" sz="1266" dirty="0">
                <a:solidFill>
                  <a:schemeClr val="tx2"/>
                </a:solidFill>
                <a:latin typeface="Lato Light" panose="020F0302020204030203" pitchFamily="34" charset="0"/>
                <a:cs typeface="Lato Light"/>
              </a:rPr>
              <a:t>Lorem ipsum dolor sit amet, consectetur adipiscing </a:t>
            </a:r>
            <a:r>
              <a:rPr lang="pt-BR" sz="1266">
                <a:solidFill>
                  <a:schemeClr val="tx2"/>
                </a:solidFill>
                <a:latin typeface="Lato Light" panose="020F0302020204030203" pitchFamily="34" charset="0"/>
                <a:cs typeface="Lato Light"/>
              </a:rPr>
              <a:t>elit.</a:t>
            </a:r>
            <a:r>
              <a:rPr lang="en-US" sz="1266">
                <a:solidFill>
                  <a:schemeClr val="tx2"/>
                </a:solidFill>
              </a:rPr>
              <a:t> Pellentesque consequat libero tempus felis maximus. </a:t>
            </a:r>
            <a:endParaRPr lang="en-US" sz="1266" b="1">
              <a:solidFill>
                <a:schemeClr val="tx2"/>
              </a:solidFill>
              <a:latin typeface="Lato Light" panose="020F0302020204030203" pitchFamily="34" charset="0"/>
              <a:cs typeface="Lato Light"/>
            </a:endParaRPr>
          </a:p>
        </p:txBody>
      </p:sp>
      <p:cxnSp>
        <p:nvCxnSpPr>
          <p:cNvPr id="73" name="Straight Connector 25"/>
          <p:cNvCxnSpPr/>
          <p:nvPr/>
        </p:nvCxnSpPr>
        <p:spPr>
          <a:xfrm>
            <a:off x="3830979" y="4102193"/>
            <a:ext cx="3196858" cy="0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26"/>
          <p:cNvCxnSpPr/>
          <p:nvPr/>
        </p:nvCxnSpPr>
        <p:spPr>
          <a:xfrm>
            <a:off x="4527456" y="5369679"/>
            <a:ext cx="3060641" cy="0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reeform 16"/>
          <p:cNvSpPr>
            <a:spLocks noChangeAspect="1" noChangeArrowheads="1"/>
          </p:cNvSpPr>
          <p:nvPr/>
        </p:nvSpPr>
        <p:spPr bwMode="auto">
          <a:xfrm>
            <a:off x="7010206" y="2420364"/>
            <a:ext cx="364207" cy="572127"/>
          </a:xfrm>
          <a:custGeom>
            <a:avLst/>
            <a:gdLst>
              <a:gd name="T0" fmla="*/ 406 w 657"/>
              <a:gd name="T1" fmla="*/ 947 h 1032"/>
              <a:gd name="T2" fmla="*/ 333 w 657"/>
              <a:gd name="T3" fmla="*/ 1031 h 1032"/>
              <a:gd name="T4" fmla="*/ 250 w 657"/>
              <a:gd name="T5" fmla="*/ 947 h 1032"/>
              <a:gd name="T6" fmla="*/ 448 w 657"/>
              <a:gd name="T7" fmla="*/ 916 h 1032"/>
              <a:gd name="T8" fmla="*/ 198 w 657"/>
              <a:gd name="T9" fmla="*/ 833 h 1032"/>
              <a:gd name="T10" fmla="*/ 656 w 657"/>
              <a:gd name="T11" fmla="*/ 333 h 1032"/>
              <a:gd name="T12" fmla="*/ 562 w 657"/>
              <a:gd name="T13" fmla="*/ 562 h 1032"/>
              <a:gd name="T14" fmla="*/ 531 w 657"/>
              <a:gd name="T15" fmla="*/ 635 h 1032"/>
              <a:gd name="T16" fmla="*/ 500 w 657"/>
              <a:gd name="T17" fmla="*/ 708 h 1032"/>
              <a:gd name="T18" fmla="*/ 500 w 657"/>
              <a:gd name="T19" fmla="*/ 729 h 1032"/>
              <a:gd name="T20" fmla="*/ 166 w 657"/>
              <a:gd name="T21" fmla="*/ 791 h 1032"/>
              <a:gd name="T22" fmla="*/ 156 w 657"/>
              <a:gd name="T23" fmla="*/ 708 h 1032"/>
              <a:gd name="T24" fmla="*/ 135 w 657"/>
              <a:gd name="T25" fmla="*/ 635 h 1032"/>
              <a:gd name="T26" fmla="*/ 93 w 657"/>
              <a:gd name="T27" fmla="*/ 552 h 1032"/>
              <a:gd name="T28" fmla="*/ 0 w 657"/>
              <a:gd name="T29" fmla="*/ 333 h 1032"/>
              <a:gd name="T30" fmla="*/ 333 w 657"/>
              <a:gd name="T31" fmla="*/ 0 h 1032"/>
              <a:gd name="T32" fmla="*/ 656 w 657"/>
              <a:gd name="T33" fmla="*/ 333 h 1032"/>
              <a:gd name="T34" fmla="*/ 510 w 657"/>
              <a:gd name="T35" fmla="*/ 156 h 1032"/>
              <a:gd name="T36" fmla="*/ 156 w 657"/>
              <a:gd name="T37" fmla="*/ 156 h 1032"/>
              <a:gd name="T38" fmla="*/ 146 w 657"/>
              <a:gd name="T39" fmla="*/ 499 h 1032"/>
              <a:gd name="T40" fmla="*/ 166 w 657"/>
              <a:gd name="T41" fmla="*/ 541 h 1032"/>
              <a:gd name="T42" fmla="*/ 229 w 657"/>
              <a:gd name="T43" fmla="*/ 666 h 1032"/>
              <a:gd name="T44" fmla="*/ 427 w 657"/>
              <a:gd name="T45" fmla="*/ 718 h 1032"/>
              <a:gd name="T46" fmla="*/ 458 w 657"/>
              <a:gd name="T47" fmla="*/ 604 h 1032"/>
              <a:gd name="T48" fmla="*/ 510 w 657"/>
              <a:gd name="T49" fmla="*/ 520 h 1032"/>
              <a:gd name="T50" fmla="*/ 583 w 657"/>
              <a:gd name="T51" fmla="*/ 333 h 1032"/>
              <a:gd name="T52" fmla="*/ 354 w 657"/>
              <a:gd name="T53" fmla="*/ 354 h 1032"/>
              <a:gd name="T54" fmla="*/ 302 w 657"/>
              <a:gd name="T55" fmla="*/ 354 h 1032"/>
              <a:gd name="T56" fmla="*/ 239 w 657"/>
              <a:gd name="T57" fmla="*/ 354 h 1032"/>
              <a:gd name="T58" fmla="*/ 250 w 657"/>
              <a:gd name="T59" fmla="*/ 499 h 1032"/>
              <a:gd name="T60" fmla="*/ 302 w 657"/>
              <a:gd name="T61" fmla="*/ 499 h 1032"/>
              <a:gd name="T62" fmla="*/ 364 w 657"/>
              <a:gd name="T63" fmla="*/ 499 h 1032"/>
              <a:gd name="T64" fmla="*/ 416 w 657"/>
              <a:gd name="T65" fmla="*/ 499 h 1032"/>
              <a:gd name="T66" fmla="*/ 427 w 657"/>
              <a:gd name="T67" fmla="*/ 354 h 1032"/>
              <a:gd name="T68" fmla="*/ 385 w 657"/>
              <a:gd name="T69" fmla="*/ 416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57" h="1032">
                <a:moveTo>
                  <a:pt x="250" y="947"/>
                </a:moveTo>
                <a:cubicBezTo>
                  <a:pt x="406" y="947"/>
                  <a:pt x="406" y="947"/>
                  <a:pt x="406" y="947"/>
                </a:cubicBezTo>
                <a:cubicBezTo>
                  <a:pt x="406" y="968"/>
                  <a:pt x="396" y="989"/>
                  <a:pt x="385" y="1010"/>
                </a:cubicBezTo>
                <a:cubicBezTo>
                  <a:pt x="364" y="1020"/>
                  <a:pt x="354" y="1031"/>
                  <a:pt x="333" y="1031"/>
                </a:cubicBezTo>
                <a:cubicBezTo>
                  <a:pt x="312" y="1031"/>
                  <a:pt x="291" y="1020"/>
                  <a:pt x="281" y="1010"/>
                </a:cubicBezTo>
                <a:cubicBezTo>
                  <a:pt x="260" y="989"/>
                  <a:pt x="250" y="968"/>
                  <a:pt x="250" y="947"/>
                </a:cubicBezTo>
                <a:close/>
                <a:moveTo>
                  <a:pt x="208" y="916"/>
                </a:moveTo>
                <a:cubicBezTo>
                  <a:pt x="448" y="916"/>
                  <a:pt x="448" y="916"/>
                  <a:pt x="448" y="916"/>
                </a:cubicBezTo>
                <a:cubicBezTo>
                  <a:pt x="458" y="833"/>
                  <a:pt x="458" y="833"/>
                  <a:pt x="458" y="833"/>
                </a:cubicBezTo>
                <a:cubicBezTo>
                  <a:pt x="198" y="833"/>
                  <a:pt x="198" y="833"/>
                  <a:pt x="198" y="833"/>
                </a:cubicBezTo>
                <a:lnTo>
                  <a:pt x="208" y="916"/>
                </a:lnTo>
                <a:close/>
                <a:moveTo>
                  <a:pt x="656" y="333"/>
                </a:moveTo>
                <a:cubicBezTo>
                  <a:pt x="656" y="416"/>
                  <a:pt x="625" y="489"/>
                  <a:pt x="573" y="552"/>
                </a:cubicBezTo>
                <a:lnTo>
                  <a:pt x="562" y="562"/>
                </a:lnTo>
                <a:cubicBezTo>
                  <a:pt x="562" y="562"/>
                  <a:pt x="562" y="572"/>
                  <a:pt x="552" y="572"/>
                </a:cubicBezTo>
                <a:cubicBezTo>
                  <a:pt x="541" y="593"/>
                  <a:pt x="541" y="614"/>
                  <a:pt x="531" y="635"/>
                </a:cubicBezTo>
                <a:cubicBezTo>
                  <a:pt x="521" y="656"/>
                  <a:pt x="510" y="677"/>
                  <a:pt x="510" y="697"/>
                </a:cubicBezTo>
                <a:cubicBezTo>
                  <a:pt x="500" y="697"/>
                  <a:pt x="500" y="697"/>
                  <a:pt x="500" y="708"/>
                </a:cubicBezTo>
                <a:lnTo>
                  <a:pt x="500" y="718"/>
                </a:lnTo>
                <a:cubicBezTo>
                  <a:pt x="500" y="729"/>
                  <a:pt x="500" y="729"/>
                  <a:pt x="500" y="729"/>
                </a:cubicBezTo>
                <a:cubicBezTo>
                  <a:pt x="500" y="791"/>
                  <a:pt x="500" y="791"/>
                  <a:pt x="500" y="791"/>
                </a:cubicBezTo>
                <a:cubicBezTo>
                  <a:pt x="166" y="791"/>
                  <a:pt x="166" y="791"/>
                  <a:pt x="166" y="791"/>
                </a:cubicBezTo>
                <a:cubicBezTo>
                  <a:pt x="166" y="729"/>
                  <a:pt x="166" y="729"/>
                  <a:pt x="166" y="729"/>
                </a:cubicBezTo>
                <a:cubicBezTo>
                  <a:pt x="166" y="718"/>
                  <a:pt x="156" y="718"/>
                  <a:pt x="156" y="708"/>
                </a:cubicBezTo>
                <a:lnTo>
                  <a:pt x="156" y="697"/>
                </a:lnTo>
                <a:cubicBezTo>
                  <a:pt x="146" y="677"/>
                  <a:pt x="146" y="656"/>
                  <a:pt x="135" y="635"/>
                </a:cubicBezTo>
                <a:cubicBezTo>
                  <a:pt x="125" y="614"/>
                  <a:pt x="114" y="593"/>
                  <a:pt x="104" y="572"/>
                </a:cubicBezTo>
                <a:cubicBezTo>
                  <a:pt x="93" y="562"/>
                  <a:pt x="93" y="562"/>
                  <a:pt x="93" y="552"/>
                </a:cubicBezTo>
                <a:lnTo>
                  <a:pt x="83" y="552"/>
                </a:lnTo>
                <a:cubicBezTo>
                  <a:pt x="31" y="489"/>
                  <a:pt x="0" y="416"/>
                  <a:pt x="0" y="333"/>
                </a:cubicBezTo>
                <a:cubicBezTo>
                  <a:pt x="0" y="239"/>
                  <a:pt x="31" y="166"/>
                  <a:pt x="104" y="104"/>
                </a:cubicBezTo>
                <a:cubicBezTo>
                  <a:pt x="166" y="31"/>
                  <a:pt x="239" y="0"/>
                  <a:pt x="333" y="0"/>
                </a:cubicBezTo>
                <a:cubicBezTo>
                  <a:pt x="416" y="0"/>
                  <a:pt x="500" y="31"/>
                  <a:pt x="562" y="104"/>
                </a:cubicBezTo>
                <a:cubicBezTo>
                  <a:pt x="625" y="166"/>
                  <a:pt x="656" y="239"/>
                  <a:pt x="656" y="333"/>
                </a:cubicBezTo>
                <a:close/>
                <a:moveTo>
                  <a:pt x="583" y="333"/>
                </a:moveTo>
                <a:cubicBezTo>
                  <a:pt x="583" y="260"/>
                  <a:pt x="562" y="198"/>
                  <a:pt x="510" y="156"/>
                </a:cubicBezTo>
                <a:cubicBezTo>
                  <a:pt x="458" y="104"/>
                  <a:pt x="396" y="83"/>
                  <a:pt x="333" y="83"/>
                </a:cubicBezTo>
                <a:cubicBezTo>
                  <a:pt x="260" y="83"/>
                  <a:pt x="198" y="104"/>
                  <a:pt x="156" y="156"/>
                </a:cubicBezTo>
                <a:cubicBezTo>
                  <a:pt x="104" y="198"/>
                  <a:pt x="73" y="260"/>
                  <a:pt x="73" y="333"/>
                </a:cubicBezTo>
                <a:cubicBezTo>
                  <a:pt x="73" y="396"/>
                  <a:pt x="93" y="448"/>
                  <a:pt x="146" y="499"/>
                </a:cubicBezTo>
                <a:cubicBezTo>
                  <a:pt x="146" y="499"/>
                  <a:pt x="146" y="510"/>
                  <a:pt x="156" y="510"/>
                </a:cubicBezTo>
                <a:cubicBezTo>
                  <a:pt x="156" y="520"/>
                  <a:pt x="166" y="531"/>
                  <a:pt x="166" y="541"/>
                </a:cubicBezTo>
                <a:cubicBezTo>
                  <a:pt x="177" y="562"/>
                  <a:pt x="187" y="583"/>
                  <a:pt x="198" y="604"/>
                </a:cubicBezTo>
                <a:cubicBezTo>
                  <a:pt x="208" y="624"/>
                  <a:pt x="218" y="645"/>
                  <a:pt x="229" y="666"/>
                </a:cubicBezTo>
                <a:cubicBezTo>
                  <a:pt x="229" y="697"/>
                  <a:pt x="239" y="708"/>
                  <a:pt x="239" y="718"/>
                </a:cubicBezTo>
                <a:cubicBezTo>
                  <a:pt x="427" y="718"/>
                  <a:pt x="427" y="718"/>
                  <a:pt x="427" y="718"/>
                </a:cubicBezTo>
                <a:cubicBezTo>
                  <a:pt x="427" y="708"/>
                  <a:pt x="427" y="697"/>
                  <a:pt x="437" y="666"/>
                </a:cubicBezTo>
                <a:cubicBezTo>
                  <a:pt x="437" y="645"/>
                  <a:pt x="448" y="624"/>
                  <a:pt x="458" y="604"/>
                </a:cubicBezTo>
                <a:cubicBezTo>
                  <a:pt x="468" y="583"/>
                  <a:pt x="479" y="562"/>
                  <a:pt x="489" y="541"/>
                </a:cubicBezTo>
                <a:cubicBezTo>
                  <a:pt x="489" y="531"/>
                  <a:pt x="500" y="520"/>
                  <a:pt x="510" y="520"/>
                </a:cubicBezTo>
                <a:cubicBezTo>
                  <a:pt x="510" y="510"/>
                  <a:pt x="510" y="499"/>
                  <a:pt x="521" y="499"/>
                </a:cubicBezTo>
                <a:cubicBezTo>
                  <a:pt x="562" y="448"/>
                  <a:pt x="583" y="396"/>
                  <a:pt x="583" y="333"/>
                </a:cubicBezTo>
                <a:close/>
                <a:moveTo>
                  <a:pt x="385" y="416"/>
                </a:moveTo>
                <a:cubicBezTo>
                  <a:pt x="354" y="354"/>
                  <a:pt x="354" y="354"/>
                  <a:pt x="354" y="354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02" y="354"/>
                  <a:pt x="302" y="354"/>
                  <a:pt x="302" y="354"/>
                </a:cubicBezTo>
                <a:cubicBezTo>
                  <a:pt x="271" y="416"/>
                  <a:pt x="271" y="416"/>
                  <a:pt x="271" y="416"/>
                </a:cubicBezTo>
                <a:cubicBezTo>
                  <a:pt x="239" y="354"/>
                  <a:pt x="239" y="354"/>
                  <a:pt x="239" y="354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250" y="499"/>
                  <a:pt x="250" y="499"/>
                  <a:pt x="250" y="499"/>
                </a:cubicBezTo>
                <a:cubicBezTo>
                  <a:pt x="271" y="552"/>
                  <a:pt x="271" y="552"/>
                  <a:pt x="271" y="552"/>
                </a:cubicBezTo>
                <a:cubicBezTo>
                  <a:pt x="302" y="499"/>
                  <a:pt x="302" y="499"/>
                  <a:pt x="302" y="499"/>
                </a:cubicBezTo>
                <a:cubicBezTo>
                  <a:pt x="333" y="437"/>
                  <a:pt x="333" y="437"/>
                  <a:pt x="333" y="437"/>
                </a:cubicBezTo>
                <a:cubicBezTo>
                  <a:pt x="364" y="499"/>
                  <a:pt x="364" y="499"/>
                  <a:pt x="364" y="499"/>
                </a:cubicBezTo>
                <a:cubicBezTo>
                  <a:pt x="385" y="552"/>
                  <a:pt x="385" y="552"/>
                  <a:pt x="385" y="552"/>
                </a:cubicBezTo>
                <a:cubicBezTo>
                  <a:pt x="416" y="499"/>
                  <a:pt x="416" y="499"/>
                  <a:pt x="416" y="499"/>
                </a:cubicBezTo>
                <a:cubicBezTo>
                  <a:pt x="479" y="385"/>
                  <a:pt x="479" y="385"/>
                  <a:pt x="479" y="385"/>
                </a:cubicBezTo>
                <a:cubicBezTo>
                  <a:pt x="427" y="354"/>
                  <a:pt x="427" y="354"/>
                  <a:pt x="427" y="354"/>
                </a:cubicBezTo>
                <a:lnTo>
                  <a:pt x="385" y="416"/>
                </a:lnTo>
                <a:close/>
                <a:moveTo>
                  <a:pt x="385" y="416"/>
                </a:moveTo>
                <a:lnTo>
                  <a:pt x="385" y="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lIns="192831" tIns="96417" rIns="192831" bIns="96417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76" name="Freeform 266"/>
          <p:cNvSpPr>
            <a:spLocks noChangeAspect="1" noChangeArrowheads="1"/>
          </p:cNvSpPr>
          <p:nvPr/>
        </p:nvSpPr>
        <p:spPr bwMode="auto">
          <a:xfrm>
            <a:off x="7886287" y="5089414"/>
            <a:ext cx="508499" cy="560533"/>
          </a:xfrm>
          <a:custGeom>
            <a:avLst/>
            <a:gdLst>
              <a:gd name="T0" fmla="*/ 310 w 863"/>
              <a:gd name="T1" fmla="*/ 41 h 954"/>
              <a:gd name="T2" fmla="*/ 201 w 863"/>
              <a:gd name="T3" fmla="*/ 735 h 954"/>
              <a:gd name="T4" fmla="*/ 519 w 863"/>
              <a:gd name="T5" fmla="*/ 953 h 954"/>
              <a:gd name="T6" fmla="*/ 636 w 863"/>
              <a:gd name="T7" fmla="*/ 886 h 954"/>
              <a:gd name="T8" fmla="*/ 770 w 863"/>
              <a:gd name="T9" fmla="*/ 744 h 954"/>
              <a:gd name="T10" fmla="*/ 786 w 863"/>
              <a:gd name="T11" fmla="*/ 693 h 954"/>
              <a:gd name="T12" fmla="*/ 836 w 863"/>
              <a:gd name="T13" fmla="*/ 593 h 954"/>
              <a:gd name="T14" fmla="*/ 293 w 863"/>
              <a:gd name="T15" fmla="*/ 468 h 954"/>
              <a:gd name="T16" fmla="*/ 268 w 863"/>
              <a:gd name="T17" fmla="*/ 434 h 954"/>
              <a:gd name="T18" fmla="*/ 234 w 863"/>
              <a:gd name="T19" fmla="*/ 459 h 954"/>
              <a:gd name="T20" fmla="*/ 159 w 863"/>
              <a:gd name="T21" fmla="*/ 392 h 954"/>
              <a:gd name="T22" fmla="*/ 184 w 863"/>
              <a:gd name="T23" fmla="*/ 342 h 954"/>
              <a:gd name="T24" fmla="*/ 142 w 863"/>
              <a:gd name="T25" fmla="*/ 301 h 954"/>
              <a:gd name="T26" fmla="*/ 168 w 863"/>
              <a:gd name="T27" fmla="*/ 200 h 954"/>
              <a:gd name="T28" fmla="*/ 234 w 863"/>
              <a:gd name="T29" fmla="*/ 200 h 954"/>
              <a:gd name="T30" fmla="*/ 251 w 863"/>
              <a:gd name="T31" fmla="*/ 150 h 954"/>
              <a:gd name="T32" fmla="*/ 351 w 863"/>
              <a:gd name="T33" fmla="*/ 117 h 954"/>
              <a:gd name="T34" fmla="*/ 376 w 863"/>
              <a:gd name="T35" fmla="*/ 175 h 954"/>
              <a:gd name="T36" fmla="*/ 427 w 863"/>
              <a:gd name="T37" fmla="*/ 167 h 954"/>
              <a:gd name="T38" fmla="*/ 510 w 863"/>
              <a:gd name="T39" fmla="*/ 217 h 954"/>
              <a:gd name="T40" fmla="*/ 477 w 863"/>
              <a:gd name="T41" fmla="*/ 284 h 954"/>
              <a:gd name="T42" fmla="*/ 519 w 863"/>
              <a:gd name="T43" fmla="*/ 326 h 954"/>
              <a:gd name="T44" fmla="*/ 494 w 863"/>
              <a:gd name="T45" fmla="*/ 418 h 954"/>
              <a:gd name="T46" fmla="*/ 427 w 863"/>
              <a:gd name="T47" fmla="*/ 409 h 954"/>
              <a:gd name="T48" fmla="*/ 418 w 863"/>
              <a:gd name="T49" fmla="*/ 459 h 954"/>
              <a:gd name="T50" fmla="*/ 318 w 863"/>
              <a:gd name="T51" fmla="*/ 493 h 954"/>
              <a:gd name="T52" fmla="*/ 594 w 863"/>
              <a:gd name="T53" fmla="*/ 660 h 954"/>
              <a:gd name="T54" fmla="*/ 561 w 863"/>
              <a:gd name="T55" fmla="*/ 652 h 954"/>
              <a:gd name="T56" fmla="*/ 552 w 863"/>
              <a:gd name="T57" fmla="*/ 685 h 954"/>
              <a:gd name="T58" fmla="*/ 485 w 863"/>
              <a:gd name="T59" fmla="*/ 710 h 954"/>
              <a:gd name="T60" fmla="*/ 469 w 863"/>
              <a:gd name="T61" fmla="*/ 677 h 954"/>
              <a:gd name="T62" fmla="*/ 435 w 863"/>
              <a:gd name="T63" fmla="*/ 685 h 954"/>
              <a:gd name="T64" fmla="*/ 385 w 863"/>
              <a:gd name="T65" fmla="*/ 643 h 954"/>
              <a:gd name="T66" fmla="*/ 402 w 863"/>
              <a:gd name="T67" fmla="*/ 610 h 954"/>
              <a:gd name="T68" fmla="*/ 376 w 863"/>
              <a:gd name="T69" fmla="*/ 585 h 954"/>
              <a:gd name="T70" fmla="*/ 393 w 863"/>
              <a:gd name="T71" fmla="*/ 518 h 954"/>
              <a:gd name="T72" fmla="*/ 427 w 863"/>
              <a:gd name="T73" fmla="*/ 518 h 954"/>
              <a:gd name="T74" fmla="*/ 443 w 863"/>
              <a:gd name="T75" fmla="*/ 484 h 954"/>
              <a:gd name="T76" fmla="*/ 502 w 863"/>
              <a:gd name="T77" fmla="*/ 468 h 954"/>
              <a:gd name="T78" fmla="*/ 519 w 863"/>
              <a:gd name="T79" fmla="*/ 501 h 954"/>
              <a:gd name="T80" fmla="*/ 552 w 863"/>
              <a:gd name="T81" fmla="*/ 493 h 954"/>
              <a:gd name="T82" fmla="*/ 611 w 863"/>
              <a:gd name="T83" fmla="*/ 535 h 954"/>
              <a:gd name="T84" fmla="*/ 594 w 863"/>
              <a:gd name="T85" fmla="*/ 568 h 954"/>
              <a:gd name="T86" fmla="*/ 619 w 863"/>
              <a:gd name="T87" fmla="*/ 602 h 954"/>
              <a:gd name="T88" fmla="*/ 594 w 863"/>
              <a:gd name="T89" fmla="*/ 660 h 954"/>
              <a:gd name="T90" fmla="*/ 594 w 863"/>
              <a:gd name="T91" fmla="*/ 66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63" h="954">
                <a:moveTo>
                  <a:pt x="761" y="426"/>
                </a:moveTo>
                <a:cubicBezTo>
                  <a:pt x="820" y="133"/>
                  <a:pt x="577" y="0"/>
                  <a:pt x="310" y="41"/>
                </a:cubicBezTo>
                <a:cubicBezTo>
                  <a:pt x="42" y="83"/>
                  <a:pt x="50" y="242"/>
                  <a:pt x="34" y="317"/>
                </a:cubicBezTo>
                <a:cubicBezTo>
                  <a:pt x="0" y="518"/>
                  <a:pt x="201" y="735"/>
                  <a:pt x="201" y="735"/>
                </a:cubicBezTo>
                <a:cubicBezTo>
                  <a:pt x="193" y="953"/>
                  <a:pt x="193" y="953"/>
                  <a:pt x="193" y="953"/>
                </a:cubicBezTo>
                <a:cubicBezTo>
                  <a:pt x="519" y="953"/>
                  <a:pt x="519" y="953"/>
                  <a:pt x="519" y="953"/>
                </a:cubicBezTo>
                <a:cubicBezTo>
                  <a:pt x="544" y="852"/>
                  <a:pt x="544" y="852"/>
                  <a:pt x="544" y="852"/>
                </a:cubicBezTo>
                <a:cubicBezTo>
                  <a:pt x="544" y="852"/>
                  <a:pt x="552" y="877"/>
                  <a:pt x="636" y="886"/>
                </a:cubicBezTo>
                <a:cubicBezTo>
                  <a:pt x="728" y="894"/>
                  <a:pt x="711" y="785"/>
                  <a:pt x="711" y="785"/>
                </a:cubicBezTo>
                <a:cubicBezTo>
                  <a:pt x="711" y="785"/>
                  <a:pt x="770" y="760"/>
                  <a:pt x="770" y="744"/>
                </a:cubicBezTo>
                <a:cubicBezTo>
                  <a:pt x="770" y="727"/>
                  <a:pt x="736" y="702"/>
                  <a:pt x="736" y="702"/>
                </a:cubicBezTo>
                <a:cubicBezTo>
                  <a:pt x="736" y="702"/>
                  <a:pt x="770" y="710"/>
                  <a:pt x="786" y="693"/>
                </a:cubicBezTo>
                <a:cubicBezTo>
                  <a:pt x="794" y="677"/>
                  <a:pt x="770" y="626"/>
                  <a:pt x="770" y="626"/>
                </a:cubicBezTo>
                <a:cubicBezTo>
                  <a:pt x="770" y="626"/>
                  <a:pt x="811" y="626"/>
                  <a:pt x="836" y="593"/>
                </a:cubicBezTo>
                <a:cubicBezTo>
                  <a:pt x="862" y="568"/>
                  <a:pt x="761" y="484"/>
                  <a:pt x="761" y="426"/>
                </a:cubicBezTo>
                <a:close/>
                <a:moveTo>
                  <a:pt x="293" y="468"/>
                </a:moveTo>
                <a:cubicBezTo>
                  <a:pt x="293" y="468"/>
                  <a:pt x="293" y="451"/>
                  <a:pt x="293" y="443"/>
                </a:cubicBezTo>
                <a:cubicBezTo>
                  <a:pt x="284" y="434"/>
                  <a:pt x="276" y="434"/>
                  <a:pt x="268" y="434"/>
                </a:cubicBezTo>
                <a:cubicBezTo>
                  <a:pt x="260" y="443"/>
                  <a:pt x="243" y="451"/>
                  <a:pt x="243" y="451"/>
                </a:cubicBezTo>
                <a:cubicBezTo>
                  <a:pt x="234" y="459"/>
                  <a:pt x="234" y="459"/>
                  <a:pt x="234" y="459"/>
                </a:cubicBezTo>
                <a:lnTo>
                  <a:pt x="209" y="451"/>
                </a:lnTo>
                <a:cubicBezTo>
                  <a:pt x="159" y="392"/>
                  <a:pt x="159" y="392"/>
                  <a:pt x="159" y="392"/>
                </a:cubicBezTo>
                <a:cubicBezTo>
                  <a:pt x="159" y="359"/>
                  <a:pt x="159" y="359"/>
                  <a:pt x="159" y="359"/>
                </a:cubicBezTo>
                <a:cubicBezTo>
                  <a:pt x="159" y="359"/>
                  <a:pt x="176" y="342"/>
                  <a:pt x="184" y="342"/>
                </a:cubicBezTo>
                <a:cubicBezTo>
                  <a:pt x="184" y="334"/>
                  <a:pt x="184" y="326"/>
                  <a:pt x="184" y="317"/>
                </a:cubicBezTo>
                <a:cubicBezTo>
                  <a:pt x="168" y="309"/>
                  <a:pt x="142" y="301"/>
                  <a:pt x="142" y="301"/>
                </a:cubicBezTo>
                <a:cubicBezTo>
                  <a:pt x="134" y="267"/>
                  <a:pt x="134" y="267"/>
                  <a:pt x="134" y="267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201" y="192"/>
                  <a:pt x="201" y="192"/>
                  <a:pt x="201" y="192"/>
                </a:cubicBezTo>
                <a:cubicBezTo>
                  <a:pt x="201" y="192"/>
                  <a:pt x="226" y="200"/>
                  <a:pt x="234" y="200"/>
                </a:cubicBezTo>
                <a:cubicBezTo>
                  <a:pt x="243" y="200"/>
                  <a:pt x="243" y="192"/>
                  <a:pt x="251" y="192"/>
                </a:cubicBezTo>
                <a:cubicBezTo>
                  <a:pt x="251" y="175"/>
                  <a:pt x="251" y="150"/>
                  <a:pt x="251" y="150"/>
                </a:cubicBezTo>
                <a:cubicBezTo>
                  <a:pt x="276" y="125"/>
                  <a:pt x="276" y="125"/>
                  <a:pt x="276" y="125"/>
                </a:cubicBezTo>
                <a:cubicBezTo>
                  <a:pt x="351" y="117"/>
                  <a:pt x="351" y="117"/>
                  <a:pt x="351" y="117"/>
                </a:cubicBezTo>
                <a:cubicBezTo>
                  <a:pt x="376" y="142"/>
                  <a:pt x="376" y="142"/>
                  <a:pt x="376" y="142"/>
                </a:cubicBezTo>
                <a:cubicBezTo>
                  <a:pt x="376" y="142"/>
                  <a:pt x="376" y="167"/>
                  <a:pt x="376" y="175"/>
                </a:cubicBezTo>
                <a:cubicBezTo>
                  <a:pt x="385" y="175"/>
                  <a:pt x="393" y="183"/>
                  <a:pt x="402" y="183"/>
                </a:cubicBezTo>
                <a:cubicBezTo>
                  <a:pt x="410" y="175"/>
                  <a:pt x="427" y="167"/>
                  <a:pt x="427" y="167"/>
                </a:cubicBezTo>
                <a:cubicBezTo>
                  <a:pt x="460" y="167"/>
                  <a:pt x="460" y="167"/>
                  <a:pt x="460" y="167"/>
                </a:cubicBezTo>
                <a:cubicBezTo>
                  <a:pt x="510" y="217"/>
                  <a:pt x="510" y="217"/>
                  <a:pt x="510" y="217"/>
                </a:cubicBezTo>
                <a:cubicBezTo>
                  <a:pt x="510" y="250"/>
                  <a:pt x="510" y="250"/>
                  <a:pt x="510" y="250"/>
                </a:cubicBezTo>
                <a:cubicBezTo>
                  <a:pt x="510" y="250"/>
                  <a:pt x="494" y="267"/>
                  <a:pt x="477" y="284"/>
                </a:cubicBezTo>
                <a:cubicBezTo>
                  <a:pt x="485" y="284"/>
                  <a:pt x="485" y="292"/>
                  <a:pt x="485" y="301"/>
                </a:cubicBezTo>
                <a:cubicBezTo>
                  <a:pt x="494" y="309"/>
                  <a:pt x="519" y="326"/>
                  <a:pt x="519" y="326"/>
                </a:cubicBezTo>
                <a:cubicBezTo>
                  <a:pt x="527" y="359"/>
                  <a:pt x="527" y="359"/>
                  <a:pt x="527" y="359"/>
                </a:cubicBezTo>
                <a:cubicBezTo>
                  <a:pt x="494" y="418"/>
                  <a:pt x="494" y="418"/>
                  <a:pt x="494" y="418"/>
                </a:cubicBezTo>
                <a:cubicBezTo>
                  <a:pt x="460" y="426"/>
                  <a:pt x="460" y="426"/>
                  <a:pt x="460" y="426"/>
                </a:cubicBezTo>
                <a:cubicBezTo>
                  <a:pt x="460" y="426"/>
                  <a:pt x="443" y="418"/>
                  <a:pt x="427" y="409"/>
                </a:cubicBezTo>
                <a:cubicBezTo>
                  <a:pt x="427" y="418"/>
                  <a:pt x="418" y="418"/>
                  <a:pt x="410" y="426"/>
                </a:cubicBezTo>
                <a:cubicBezTo>
                  <a:pt x="410" y="434"/>
                  <a:pt x="418" y="459"/>
                  <a:pt x="418" y="459"/>
                </a:cubicBezTo>
                <a:cubicBezTo>
                  <a:pt x="393" y="484"/>
                  <a:pt x="393" y="484"/>
                  <a:pt x="393" y="484"/>
                </a:cubicBezTo>
                <a:cubicBezTo>
                  <a:pt x="318" y="493"/>
                  <a:pt x="318" y="493"/>
                  <a:pt x="318" y="493"/>
                </a:cubicBezTo>
                <a:lnTo>
                  <a:pt x="293" y="468"/>
                </a:lnTo>
                <a:close/>
                <a:moveTo>
                  <a:pt x="594" y="660"/>
                </a:moveTo>
                <a:cubicBezTo>
                  <a:pt x="577" y="669"/>
                  <a:pt x="577" y="669"/>
                  <a:pt x="577" y="669"/>
                </a:cubicBezTo>
                <a:cubicBezTo>
                  <a:pt x="577" y="669"/>
                  <a:pt x="561" y="660"/>
                  <a:pt x="561" y="652"/>
                </a:cubicBezTo>
                <a:cubicBezTo>
                  <a:pt x="552" y="660"/>
                  <a:pt x="552" y="660"/>
                  <a:pt x="544" y="660"/>
                </a:cubicBezTo>
                <a:cubicBezTo>
                  <a:pt x="544" y="669"/>
                  <a:pt x="552" y="685"/>
                  <a:pt x="552" y="685"/>
                </a:cubicBezTo>
                <a:cubicBezTo>
                  <a:pt x="535" y="702"/>
                  <a:pt x="535" y="702"/>
                  <a:pt x="535" y="702"/>
                </a:cubicBezTo>
                <a:cubicBezTo>
                  <a:pt x="485" y="710"/>
                  <a:pt x="485" y="710"/>
                  <a:pt x="485" y="710"/>
                </a:cubicBezTo>
                <a:cubicBezTo>
                  <a:pt x="469" y="693"/>
                  <a:pt x="469" y="693"/>
                  <a:pt x="469" y="693"/>
                </a:cubicBezTo>
                <a:lnTo>
                  <a:pt x="469" y="677"/>
                </a:lnTo>
                <a:cubicBezTo>
                  <a:pt x="460" y="669"/>
                  <a:pt x="460" y="669"/>
                  <a:pt x="452" y="669"/>
                </a:cubicBezTo>
                <a:cubicBezTo>
                  <a:pt x="435" y="685"/>
                  <a:pt x="435" y="685"/>
                  <a:pt x="435" y="685"/>
                </a:cubicBezTo>
                <a:lnTo>
                  <a:pt x="410" y="685"/>
                </a:lnTo>
                <a:cubicBezTo>
                  <a:pt x="385" y="643"/>
                  <a:pt x="385" y="643"/>
                  <a:pt x="385" y="643"/>
                </a:cubicBezTo>
                <a:cubicBezTo>
                  <a:pt x="385" y="626"/>
                  <a:pt x="385" y="626"/>
                  <a:pt x="385" y="626"/>
                </a:cubicBezTo>
                <a:cubicBezTo>
                  <a:pt x="402" y="610"/>
                  <a:pt x="402" y="610"/>
                  <a:pt x="402" y="610"/>
                </a:cubicBezTo>
                <a:cubicBezTo>
                  <a:pt x="402" y="602"/>
                  <a:pt x="402" y="602"/>
                  <a:pt x="402" y="593"/>
                </a:cubicBezTo>
                <a:cubicBezTo>
                  <a:pt x="393" y="593"/>
                  <a:pt x="376" y="585"/>
                  <a:pt x="376" y="585"/>
                </a:cubicBezTo>
                <a:cubicBezTo>
                  <a:pt x="368" y="560"/>
                  <a:pt x="368" y="560"/>
                  <a:pt x="368" y="560"/>
                </a:cubicBezTo>
                <a:cubicBezTo>
                  <a:pt x="393" y="518"/>
                  <a:pt x="393" y="518"/>
                  <a:pt x="393" y="518"/>
                </a:cubicBezTo>
                <a:cubicBezTo>
                  <a:pt x="410" y="510"/>
                  <a:pt x="410" y="510"/>
                  <a:pt x="410" y="510"/>
                </a:cubicBezTo>
                <a:lnTo>
                  <a:pt x="427" y="518"/>
                </a:lnTo>
                <a:cubicBezTo>
                  <a:pt x="435" y="518"/>
                  <a:pt x="443" y="518"/>
                  <a:pt x="443" y="510"/>
                </a:cubicBezTo>
                <a:cubicBezTo>
                  <a:pt x="443" y="501"/>
                  <a:pt x="443" y="484"/>
                  <a:pt x="443" y="484"/>
                </a:cubicBezTo>
                <a:cubicBezTo>
                  <a:pt x="460" y="468"/>
                  <a:pt x="460" y="468"/>
                  <a:pt x="460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19" y="484"/>
                  <a:pt x="519" y="484"/>
                  <a:pt x="519" y="484"/>
                </a:cubicBezTo>
                <a:cubicBezTo>
                  <a:pt x="519" y="484"/>
                  <a:pt x="519" y="493"/>
                  <a:pt x="519" y="501"/>
                </a:cubicBezTo>
                <a:cubicBezTo>
                  <a:pt x="527" y="501"/>
                  <a:pt x="535" y="510"/>
                  <a:pt x="544" y="510"/>
                </a:cubicBezTo>
                <a:cubicBezTo>
                  <a:pt x="552" y="493"/>
                  <a:pt x="552" y="493"/>
                  <a:pt x="552" y="493"/>
                </a:cubicBezTo>
                <a:cubicBezTo>
                  <a:pt x="577" y="493"/>
                  <a:pt x="577" y="493"/>
                  <a:pt x="577" y="493"/>
                </a:cubicBezTo>
                <a:cubicBezTo>
                  <a:pt x="611" y="535"/>
                  <a:pt x="611" y="535"/>
                  <a:pt x="611" y="535"/>
                </a:cubicBezTo>
                <a:cubicBezTo>
                  <a:pt x="611" y="551"/>
                  <a:pt x="611" y="551"/>
                  <a:pt x="611" y="551"/>
                </a:cubicBezTo>
                <a:lnTo>
                  <a:pt x="594" y="568"/>
                </a:lnTo>
                <a:cubicBezTo>
                  <a:pt x="594" y="576"/>
                  <a:pt x="594" y="576"/>
                  <a:pt x="594" y="585"/>
                </a:cubicBezTo>
                <a:cubicBezTo>
                  <a:pt x="602" y="585"/>
                  <a:pt x="619" y="602"/>
                  <a:pt x="619" y="602"/>
                </a:cubicBezTo>
                <a:cubicBezTo>
                  <a:pt x="619" y="618"/>
                  <a:pt x="619" y="618"/>
                  <a:pt x="619" y="618"/>
                </a:cubicBezTo>
                <a:lnTo>
                  <a:pt x="594" y="660"/>
                </a:lnTo>
                <a:close/>
                <a:moveTo>
                  <a:pt x="594" y="660"/>
                </a:moveTo>
                <a:lnTo>
                  <a:pt x="594" y="66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/>
        </p:spPr>
        <p:txBody>
          <a:bodyPr wrap="none" lIns="192831" tIns="96417" rIns="192831" bIns="96417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77" name="Freeform 106"/>
          <p:cNvSpPr>
            <a:spLocks noChangeAspect="1" noChangeArrowheads="1"/>
          </p:cNvSpPr>
          <p:nvPr/>
        </p:nvSpPr>
        <p:spPr bwMode="auto">
          <a:xfrm>
            <a:off x="7387807" y="3893939"/>
            <a:ext cx="481271" cy="416510"/>
          </a:xfrm>
          <a:custGeom>
            <a:avLst/>
            <a:gdLst>
              <a:gd name="T0" fmla="*/ 502 w 1013"/>
              <a:gd name="T1" fmla="*/ 0 h 879"/>
              <a:gd name="T2" fmla="*/ 0 w 1013"/>
              <a:gd name="T3" fmla="*/ 351 h 879"/>
              <a:gd name="T4" fmla="*/ 193 w 1013"/>
              <a:gd name="T5" fmla="*/ 636 h 879"/>
              <a:gd name="T6" fmla="*/ 92 w 1013"/>
              <a:gd name="T7" fmla="*/ 862 h 879"/>
              <a:gd name="T8" fmla="*/ 92 w 1013"/>
              <a:gd name="T9" fmla="*/ 878 h 879"/>
              <a:gd name="T10" fmla="*/ 101 w 1013"/>
              <a:gd name="T11" fmla="*/ 878 h 879"/>
              <a:gd name="T12" fmla="*/ 109 w 1013"/>
              <a:gd name="T13" fmla="*/ 878 h 879"/>
              <a:gd name="T14" fmla="*/ 485 w 1013"/>
              <a:gd name="T15" fmla="*/ 711 h 879"/>
              <a:gd name="T16" fmla="*/ 502 w 1013"/>
              <a:gd name="T17" fmla="*/ 711 h 879"/>
              <a:gd name="T18" fmla="*/ 1012 w 1013"/>
              <a:gd name="T19" fmla="*/ 351 h 879"/>
              <a:gd name="T20" fmla="*/ 502 w 1013"/>
              <a:gd name="T21" fmla="*/ 0 h 879"/>
              <a:gd name="T22" fmla="*/ 502 w 1013"/>
              <a:gd name="T23" fmla="*/ 0 h 879"/>
              <a:gd name="T24" fmla="*/ 502 w 1013"/>
              <a:gd name="T25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3" h="879">
                <a:moveTo>
                  <a:pt x="502" y="0"/>
                </a:moveTo>
                <a:cubicBezTo>
                  <a:pt x="226" y="0"/>
                  <a:pt x="0" y="159"/>
                  <a:pt x="0" y="351"/>
                </a:cubicBezTo>
                <a:cubicBezTo>
                  <a:pt x="0" y="469"/>
                  <a:pt x="67" y="569"/>
                  <a:pt x="193" y="636"/>
                </a:cubicBezTo>
                <a:cubicBezTo>
                  <a:pt x="176" y="711"/>
                  <a:pt x="142" y="811"/>
                  <a:pt x="92" y="862"/>
                </a:cubicBezTo>
                <a:cubicBezTo>
                  <a:pt x="92" y="870"/>
                  <a:pt x="92" y="870"/>
                  <a:pt x="92" y="878"/>
                </a:cubicBezTo>
                <a:lnTo>
                  <a:pt x="101" y="878"/>
                </a:lnTo>
                <a:lnTo>
                  <a:pt x="109" y="878"/>
                </a:lnTo>
                <a:cubicBezTo>
                  <a:pt x="118" y="878"/>
                  <a:pt x="335" y="862"/>
                  <a:pt x="485" y="711"/>
                </a:cubicBezTo>
                <a:cubicBezTo>
                  <a:pt x="485" y="711"/>
                  <a:pt x="494" y="711"/>
                  <a:pt x="502" y="711"/>
                </a:cubicBezTo>
                <a:cubicBezTo>
                  <a:pt x="786" y="711"/>
                  <a:pt x="1012" y="552"/>
                  <a:pt x="1012" y="351"/>
                </a:cubicBezTo>
                <a:cubicBezTo>
                  <a:pt x="1012" y="159"/>
                  <a:pt x="786" y="0"/>
                  <a:pt x="502" y="0"/>
                </a:cubicBezTo>
                <a:close/>
                <a:moveTo>
                  <a:pt x="502" y="0"/>
                </a:moveTo>
                <a:lnTo>
                  <a:pt x="50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lIns="257103" tIns="128551" rIns="257103" bIns="128551" anchor="ctr"/>
          <a:lstStyle/>
          <a:p>
            <a:pPr>
              <a:defRPr/>
            </a:pPr>
            <a:endParaRPr lang="en-US" sz="2531" dirty="0"/>
          </a:p>
        </p:txBody>
      </p:sp>
    </p:spTree>
    <p:extLst>
      <p:ext uri="{BB962C8B-B14F-4D97-AF65-F5344CB8AC3E}">
        <p14:creationId xmlns:p14="http://schemas.microsoft.com/office/powerpoint/2010/main" val="237018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5" grpId="0" animBg="1"/>
      <p:bldP spid="76" grpId="0" animBg="1"/>
      <p:bldP spid="7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3032579" y="4740577"/>
            <a:ext cx="679359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谢谢观赏</a:t>
            </a:r>
            <a:endParaRPr lang="zh-CN" altLang="en-US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pic>
        <p:nvPicPr>
          <p:cNvPr id="8" name="优雅音效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884555" y="1283723"/>
            <a:ext cx="487363" cy="487363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7136567" y="3706441"/>
            <a:ext cx="5747665" cy="154834"/>
          </a:xfrm>
          <a:prstGeom prst="rect">
            <a:avLst/>
          </a:prstGeom>
          <a:solidFill>
            <a:schemeClr val="accent1"/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</a:pPr>
            <a:endParaRPr lang="zh-CN" altLang="en-US" sz="1898" kern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25483" y="1757604"/>
            <a:ext cx="5747665" cy="154834"/>
          </a:xfrm>
          <a:prstGeom prst="rect">
            <a:avLst/>
          </a:prstGeom>
          <a:solidFill>
            <a:schemeClr val="accent1"/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</a:pPr>
            <a:endParaRPr lang="zh-CN" altLang="en-US" sz="1898" kern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3" y="2100148"/>
            <a:ext cx="12858044" cy="1440838"/>
          </a:xfrm>
          <a:prstGeom prst="rect">
            <a:avLst/>
          </a:prstGeom>
          <a:solidFill>
            <a:schemeClr val="accent1"/>
          </a:solidFill>
          <a:ln w="762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64326" fontAlgn="auto">
              <a:spcBef>
                <a:spcPts val="0"/>
              </a:spcBef>
              <a:spcAft>
                <a:spcPts val="0"/>
              </a:spcAft>
            </a:pPr>
            <a:endParaRPr lang="zh-CN" altLang="en-US" sz="1898" kern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050329" y="1163025"/>
            <a:ext cx="2758092" cy="3111944"/>
            <a:chOff x="3977314" y="1490010"/>
            <a:chExt cx="4024010" cy="4540273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 rot="5400000">
              <a:off x="3719182" y="1748142"/>
              <a:ext cx="4540273" cy="4024010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  <a:effectLst>
              <a:innerShdw blurRad="381000" dist="25400" dir="10800000">
                <a:prstClr val="black">
                  <a:alpha val="13000"/>
                </a:prstClr>
              </a:innerShdw>
            </a:effec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87">
                <a:solidFill>
                  <a:prstClr val="black"/>
                </a:solidFill>
              </a:endParaRPr>
            </a:p>
          </p:txBody>
        </p:sp>
        <p:sp>
          <p:nvSpPr>
            <p:cNvPr id="21" name="Freeform 5"/>
            <p:cNvSpPr>
              <a:spLocks/>
            </p:cNvSpPr>
            <p:nvPr/>
          </p:nvSpPr>
          <p:spPr bwMode="auto">
            <a:xfrm rot="5400000">
              <a:off x="3976813" y="1960244"/>
              <a:ext cx="4025013" cy="3567339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92000"/>
                  </a:schemeClr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87">
                <a:solidFill>
                  <a:prstClr val="black"/>
                </a:solidFill>
              </a:endParaRPr>
            </a:p>
          </p:txBody>
        </p:sp>
      </p:grpSp>
      <p:sp>
        <p:nvSpPr>
          <p:cNvPr id="22" name="Freeform 101"/>
          <p:cNvSpPr>
            <a:spLocks noChangeArrowheads="1"/>
          </p:cNvSpPr>
          <p:nvPr/>
        </p:nvSpPr>
        <p:spPr bwMode="auto">
          <a:xfrm>
            <a:off x="5411892" y="1779857"/>
            <a:ext cx="2086639" cy="1598694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48209" tIns="24105" rIns="48209" bIns="24105" anchor="ctr"/>
          <a:lstStyle/>
          <a:p>
            <a:pPr>
              <a:defRPr/>
            </a:pPr>
            <a:endParaRPr lang="en-US" sz="949" dirty="0"/>
          </a:p>
        </p:txBody>
      </p:sp>
    </p:spTree>
    <p:extLst>
      <p:ext uri="{BB962C8B-B14F-4D97-AF65-F5344CB8AC3E}">
        <p14:creationId xmlns:p14="http://schemas.microsoft.com/office/powerpoint/2010/main" val="127397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9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  <p:bldP spid="4" grpId="1"/>
      <p:bldP spid="16" grpId="0" animBg="1"/>
      <p:bldP spid="17" grpId="0" animBg="1"/>
      <p:bldP spid="18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任意多边形 31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111"/>
          <p:cNvSpPr>
            <a:spLocks noEditPoints="1"/>
          </p:cNvSpPr>
          <p:nvPr/>
        </p:nvSpPr>
        <p:spPr bwMode="auto">
          <a:xfrm flipH="1">
            <a:off x="954308" y="2434733"/>
            <a:ext cx="560389" cy="936670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111"/>
          <p:cNvSpPr>
            <a:spLocks noEditPoints="1"/>
          </p:cNvSpPr>
          <p:nvPr/>
        </p:nvSpPr>
        <p:spPr bwMode="auto">
          <a:xfrm flipH="1">
            <a:off x="954308" y="2400147"/>
            <a:ext cx="560389" cy="936670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11"/>
          <p:cNvSpPr>
            <a:spLocks noEditPoints="1"/>
          </p:cNvSpPr>
          <p:nvPr/>
        </p:nvSpPr>
        <p:spPr bwMode="auto">
          <a:xfrm flipH="1">
            <a:off x="954308" y="2360149"/>
            <a:ext cx="560389" cy="936670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11"/>
          <p:cNvSpPr>
            <a:spLocks noEditPoints="1"/>
          </p:cNvSpPr>
          <p:nvPr/>
        </p:nvSpPr>
        <p:spPr bwMode="auto">
          <a:xfrm flipH="1">
            <a:off x="954308" y="2393307"/>
            <a:ext cx="560389" cy="936670"/>
          </a:xfrm>
          <a:custGeom>
            <a:avLst/>
            <a:gdLst/>
            <a:ahLst/>
            <a:cxnLst>
              <a:cxn ang="0">
                <a:pos x="52" y="0"/>
              </a:cxn>
              <a:cxn ang="0">
                <a:pos x="1" y="87"/>
              </a:cxn>
              <a:cxn ang="0">
                <a:pos x="44" y="136"/>
              </a:cxn>
              <a:cxn ang="0">
                <a:pos x="92" y="95"/>
              </a:cxn>
              <a:cxn ang="0">
                <a:pos x="52" y="0"/>
              </a:cxn>
              <a:cxn ang="0">
                <a:pos x="23" y="108"/>
              </a:cxn>
              <a:cxn ang="0">
                <a:pos x="11" y="91"/>
              </a:cxn>
              <a:cxn ang="0">
                <a:pos x="23" y="75"/>
              </a:cxn>
              <a:cxn ang="0">
                <a:pos x="36" y="91"/>
              </a:cxn>
              <a:cxn ang="0">
                <a:pos x="23" y="108"/>
              </a:cxn>
            </a:cxnLst>
            <a:rect l="0" t="0" r="r" b="b"/>
            <a:pathLst>
              <a:path w="93" h="138">
                <a:moveTo>
                  <a:pt x="52" y="0"/>
                </a:moveTo>
                <a:cubicBezTo>
                  <a:pt x="34" y="36"/>
                  <a:pt x="3" y="63"/>
                  <a:pt x="1" y="87"/>
                </a:cubicBezTo>
                <a:cubicBezTo>
                  <a:pt x="0" y="112"/>
                  <a:pt x="19" y="134"/>
                  <a:pt x="44" y="136"/>
                </a:cubicBezTo>
                <a:cubicBezTo>
                  <a:pt x="69" y="138"/>
                  <a:pt x="90" y="120"/>
                  <a:pt x="92" y="95"/>
                </a:cubicBezTo>
                <a:cubicBezTo>
                  <a:pt x="93" y="70"/>
                  <a:pt x="68" y="40"/>
                  <a:pt x="52" y="0"/>
                </a:cubicBezTo>
                <a:close/>
                <a:moveTo>
                  <a:pt x="23" y="108"/>
                </a:moveTo>
                <a:cubicBezTo>
                  <a:pt x="16" y="108"/>
                  <a:pt x="11" y="101"/>
                  <a:pt x="11" y="91"/>
                </a:cubicBezTo>
                <a:cubicBezTo>
                  <a:pt x="11" y="82"/>
                  <a:pt x="16" y="75"/>
                  <a:pt x="23" y="75"/>
                </a:cubicBezTo>
                <a:cubicBezTo>
                  <a:pt x="30" y="75"/>
                  <a:pt x="36" y="82"/>
                  <a:pt x="36" y="91"/>
                </a:cubicBezTo>
                <a:cubicBezTo>
                  <a:pt x="36" y="101"/>
                  <a:pt x="30" y="108"/>
                  <a:pt x="23" y="108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110"/>
          <p:cNvSpPr>
            <a:spLocks/>
          </p:cNvSpPr>
          <p:nvPr/>
        </p:nvSpPr>
        <p:spPr bwMode="auto">
          <a:xfrm flipH="1">
            <a:off x="1027342" y="2308757"/>
            <a:ext cx="388490" cy="58059"/>
          </a:xfrm>
          <a:custGeom>
            <a:avLst/>
            <a:gdLst/>
            <a:ahLst/>
            <a:cxnLst>
              <a:cxn ang="0">
                <a:pos x="64" y="4"/>
              </a:cxn>
              <a:cxn ang="0">
                <a:pos x="57" y="9"/>
              </a:cxn>
              <a:cxn ang="0">
                <a:pos x="7" y="9"/>
              </a:cxn>
              <a:cxn ang="0">
                <a:pos x="0" y="4"/>
              </a:cxn>
              <a:cxn ang="0">
                <a:pos x="7" y="0"/>
              </a:cxn>
              <a:cxn ang="0">
                <a:pos x="57" y="0"/>
              </a:cxn>
              <a:cxn ang="0">
                <a:pos x="64" y="4"/>
              </a:cxn>
            </a:cxnLst>
            <a:rect l="0" t="0" r="r" b="b"/>
            <a:pathLst>
              <a:path w="64" h="9">
                <a:moveTo>
                  <a:pt x="64" y="4"/>
                </a:moveTo>
                <a:cubicBezTo>
                  <a:pt x="64" y="7"/>
                  <a:pt x="61" y="9"/>
                  <a:pt x="57" y="9"/>
                </a:cubicBezTo>
                <a:cubicBezTo>
                  <a:pt x="7" y="9"/>
                  <a:pt x="7" y="9"/>
                  <a:pt x="7" y="9"/>
                </a:cubicBezTo>
                <a:cubicBezTo>
                  <a:pt x="3" y="9"/>
                  <a:pt x="0" y="7"/>
                  <a:pt x="0" y="4"/>
                </a:cubicBezTo>
                <a:cubicBezTo>
                  <a:pt x="0" y="2"/>
                  <a:pt x="3" y="0"/>
                  <a:pt x="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61" y="0"/>
                  <a:pt x="64" y="2"/>
                  <a:pt x="64" y="4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102"/>
          <p:cNvSpPr>
            <a:spLocks noChangeArrowheads="1"/>
          </p:cNvSpPr>
          <p:nvPr/>
        </p:nvSpPr>
        <p:spPr bwMode="auto">
          <a:xfrm flipH="1">
            <a:off x="259837" y="1599989"/>
            <a:ext cx="326609" cy="37931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103"/>
          <p:cNvSpPr>
            <a:spLocks/>
          </p:cNvSpPr>
          <p:nvPr/>
        </p:nvSpPr>
        <p:spPr bwMode="auto">
          <a:xfrm flipH="1">
            <a:off x="593321" y="1580637"/>
            <a:ext cx="82511" cy="425760"/>
          </a:xfrm>
          <a:custGeom>
            <a:avLst/>
            <a:gdLst/>
            <a:ahLst/>
            <a:cxnLst>
              <a:cxn ang="0">
                <a:pos x="14" y="59"/>
              </a:cxn>
              <a:cxn ang="0">
                <a:pos x="10" y="63"/>
              </a:cxn>
              <a:cxn ang="0">
                <a:pos x="5" y="63"/>
              </a:cxn>
              <a:cxn ang="0">
                <a:pos x="0" y="59"/>
              </a:cxn>
              <a:cxn ang="0">
                <a:pos x="0" y="4"/>
              </a:cxn>
              <a:cxn ang="0">
                <a:pos x="5" y="0"/>
              </a:cxn>
              <a:cxn ang="0">
                <a:pos x="10" y="0"/>
              </a:cxn>
              <a:cxn ang="0">
                <a:pos x="14" y="4"/>
              </a:cxn>
              <a:cxn ang="0">
                <a:pos x="14" y="59"/>
              </a:cxn>
            </a:cxnLst>
            <a:rect l="0" t="0" r="r" b="b"/>
            <a:pathLst>
              <a:path w="14" h="63">
                <a:moveTo>
                  <a:pt x="14" y="59"/>
                </a:moveTo>
                <a:cubicBezTo>
                  <a:pt x="14" y="61"/>
                  <a:pt x="12" y="63"/>
                  <a:pt x="10" y="63"/>
                </a:cubicBezTo>
                <a:cubicBezTo>
                  <a:pt x="5" y="63"/>
                  <a:pt x="5" y="63"/>
                  <a:pt x="5" y="63"/>
                </a:cubicBezTo>
                <a:cubicBezTo>
                  <a:pt x="2" y="63"/>
                  <a:pt x="0" y="61"/>
                  <a:pt x="0" y="59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2" y="0"/>
                  <a:pt x="14" y="2"/>
                  <a:pt x="14" y="4"/>
                </a:cubicBezTo>
                <a:lnTo>
                  <a:pt x="14" y="59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104"/>
          <p:cNvSpPr>
            <a:spLocks/>
          </p:cNvSpPr>
          <p:nvPr/>
        </p:nvSpPr>
        <p:spPr bwMode="auto">
          <a:xfrm flipH="1">
            <a:off x="170451" y="1580637"/>
            <a:ext cx="82511" cy="425760"/>
          </a:xfrm>
          <a:custGeom>
            <a:avLst/>
            <a:gdLst/>
            <a:ahLst/>
            <a:cxnLst>
              <a:cxn ang="0">
                <a:pos x="14" y="59"/>
              </a:cxn>
              <a:cxn ang="0">
                <a:pos x="9" y="63"/>
              </a:cxn>
              <a:cxn ang="0">
                <a:pos x="4" y="63"/>
              </a:cxn>
              <a:cxn ang="0">
                <a:pos x="0" y="59"/>
              </a:cxn>
              <a:cxn ang="0">
                <a:pos x="0" y="4"/>
              </a:cxn>
              <a:cxn ang="0">
                <a:pos x="4" y="0"/>
              </a:cxn>
              <a:cxn ang="0">
                <a:pos x="9" y="0"/>
              </a:cxn>
              <a:cxn ang="0">
                <a:pos x="14" y="4"/>
              </a:cxn>
              <a:cxn ang="0">
                <a:pos x="14" y="59"/>
              </a:cxn>
            </a:cxnLst>
            <a:rect l="0" t="0" r="r" b="b"/>
            <a:pathLst>
              <a:path w="14" h="63">
                <a:moveTo>
                  <a:pt x="14" y="59"/>
                </a:moveTo>
                <a:cubicBezTo>
                  <a:pt x="14" y="61"/>
                  <a:pt x="12" y="63"/>
                  <a:pt x="9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1"/>
                  <a:pt x="0" y="59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9" y="0"/>
                  <a:pt x="9" y="0"/>
                  <a:pt x="9" y="0"/>
                </a:cubicBezTo>
                <a:cubicBezTo>
                  <a:pt x="12" y="0"/>
                  <a:pt x="14" y="2"/>
                  <a:pt x="14" y="4"/>
                </a:cubicBezTo>
                <a:lnTo>
                  <a:pt x="14" y="59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105"/>
          <p:cNvSpPr>
            <a:spLocks/>
          </p:cNvSpPr>
          <p:nvPr/>
        </p:nvSpPr>
        <p:spPr bwMode="auto">
          <a:xfrm flipH="1">
            <a:off x="26057" y="1193583"/>
            <a:ext cx="794171" cy="147081"/>
          </a:xfrm>
          <a:custGeom>
            <a:avLst/>
            <a:gdLst/>
            <a:ahLst/>
            <a:cxnLst>
              <a:cxn ang="0">
                <a:pos x="66" y="5"/>
              </a:cxn>
              <a:cxn ang="0">
                <a:pos x="12" y="1"/>
              </a:cxn>
              <a:cxn ang="0">
                <a:pos x="0" y="11"/>
              </a:cxn>
              <a:cxn ang="0">
                <a:pos x="12" y="22"/>
              </a:cxn>
              <a:cxn ang="0">
                <a:pos x="66" y="18"/>
              </a:cxn>
              <a:cxn ang="0">
                <a:pos x="119" y="22"/>
              </a:cxn>
              <a:cxn ang="0">
                <a:pos x="132" y="11"/>
              </a:cxn>
              <a:cxn ang="0">
                <a:pos x="119" y="1"/>
              </a:cxn>
              <a:cxn ang="0">
                <a:pos x="66" y="5"/>
              </a:cxn>
            </a:cxnLst>
            <a:rect l="0" t="0" r="r" b="b"/>
            <a:pathLst>
              <a:path w="132" h="22">
                <a:moveTo>
                  <a:pt x="66" y="5"/>
                </a:moveTo>
                <a:cubicBezTo>
                  <a:pt x="41" y="5"/>
                  <a:pt x="12" y="1"/>
                  <a:pt x="12" y="1"/>
                </a:cubicBezTo>
                <a:cubicBezTo>
                  <a:pt x="6" y="0"/>
                  <a:pt x="0" y="5"/>
                  <a:pt x="0" y="11"/>
                </a:cubicBezTo>
                <a:cubicBezTo>
                  <a:pt x="0" y="18"/>
                  <a:pt x="6" y="22"/>
                  <a:pt x="12" y="22"/>
                </a:cubicBezTo>
                <a:cubicBezTo>
                  <a:pt x="12" y="22"/>
                  <a:pt x="41" y="18"/>
                  <a:pt x="66" y="18"/>
                </a:cubicBezTo>
                <a:cubicBezTo>
                  <a:pt x="90" y="18"/>
                  <a:pt x="119" y="22"/>
                  <a:pt x="119" y="22"/>
                </a:cubicBezTo>
                <a:cubicBezTo>
                  <a:pt x="126" y="22"/>
                  <a:pt x="132" y="18"/>
                  <a:pt x="132" y="11"/>
                </a:cubicBezTo>
                <a:cubicBezTo>
                  <a:pt x="132" y="5"/>
                  <a:pt x="126" y="0"/>
                  <a:pt x="119" y="1"/>
                </a:cubicBezTo>
                <a:cubicBezTo>
                  <a:pt x="119" y="1"/>
                  <a:pt x="90" y="5"/>
                  <a:pt x="66" y="5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06"/>
          <p:cNvSpPr>
            <a:spLocks/>
          </p:cNvSpPr>
          <p:nvPr/>
        </p:nvSpPr>
        <p:spPr bwMode="auto">
          <a:xfrm flipH="1">
            <a:off x="-4887" y="1518708"/>
            <a:ext cx="158147" cy="541876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13" y="14"/>
              </a:cxn>
              <a:cxn ang="0">
                <a:pos x="13" y="15"/>
              </a:cxn>
              <a:cxn ang="0">
                <a:pos x="0" y="15"/>
              </a:cxn>
              <a:cxn ang="0">
                <a:pos x="0" y="65"/>
              </a:cxn>
              <a:cxn ang="0">
                <a:pos x="13" y="65"/>
              </a:cxn>
              <a:cxn ang="0">
                <a:pos x="13" y="66"/>
              </a:cxn>
              <a:cxn ang="0">
                <a:pos x="25" y="80"/>
              </a:cxn>
              <a:cxn ang="0">
                <a:pos x="26" y="80"/>
              </a:cxn>
              <a:cxn ang="0">
                <a:pos x="26" y="0"/>
              </a:cxn>
              <a:cxn ang="0">
                <a:pos x="25" y="0"/>
              </a:cxn>
            </a:cxnLst>
            <a:rect l="0" t="0" r="r" b="b"/>
            <a:pathLst>
              <a:path w="26" h="80">
                <a:moveTo>
                  <a:pt x="25" y="0"/>
                </a:moveTo>
                <a:cubicBezTo>
                  <a:pt x="18" y="0"/>
                  <a:pt x="13" y="7"/>
                  <a:pt x="13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65"/>
                  <a:pt x="0" y="65"/>
                  <a:pt x="0" y="65"/>
                </a:cubicBezTo>
                <a:cubicBezTo>
                  <a:pt x="13" y="65"/>
                  <a:pt x="13" y="65"/>
                  <a:pt x="13" y="65"/>
                </a:cubicBezTo>
                <a:cubicBezTo>
                  <a:pt x="13" y="66"/>
                  <a:pt x="13" y="66"/>
                  <a:pt x="13" y="66"/>
                </a:cubicBezTo>
                <a:cubicBezTo>
                  <a:pt x="13" y="73"/>
                  <a:pt x="18" y="80"/>
                  <a:pt x="25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6" y="0"/>
                  <a:pt x="26" y="0"/>
                  <a:pt x="26" y="0"/>
                </a:cubicBezTo>
                <a:lnTo>
                  <a:pt x="25" y="0"/>
                </a:ln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107"/>
          <p:cNvSpPr>
            <a:spLocks/>
          </p:cNvSpPr>
          <p:nvPr/>
        </p:nvSpPr>
        <p:spPr bwMode="auto">
          <a:xfrm flipH="1">
            <a:off x="387040" y="1178102"/>
            <a:ext cx="79075" cy="19353"/>
          </a:xfrm>
          <a:custGeom>
            <a:avLst/>
            <a:gdLst/>
            <a:ahLst/>
            <a:cxnLst>
              <a:cxn ang="0">
                <a:pos x="7" y="3"/>
              </a:cxn>
              <a:cxn ang="0">
                <a:pos x="13" y="3"/>
              </a:cxn>
              <a:cxn ang="0">
                <a:pos x="7" y="0"/>
              </a:cxn>
              <a:cxn ang="0">
                <a:pos x="0" y="3"/>
              </a:cxn>
              <a:cxn ang="0">
                <a:pos x="7" y="3"/>
              </a:cxn>
            </a:cxnLst>
            <a:rect l="0" t="0" r="r" b="b"/>
            <a:pathLst>
              <a:path w="13" h="3">
                <a:moveTo>
                  <a:pt x="7" y="3"/>
                </a:moveTo>
                <a:cubicBezTo>
                  <a:pt x="9" y="3"/>
                  <a:pt x="11" y="3"/>
                  <a:pt x="13" y="3"/>
                </a:cubicBezTo>
                <a:cubicBezTo>
                  <a:pt x="12" y="1"/>
                  <a:pt x="10" y="0"/>
                  <a:pt x="7" y="0"/>
                </a:cubicBezTo>
                <a:cubicBezTo>
                  <a:pt x="4" y="0"/>
                  <a:pt x="2" y="1"/>
                  <a:pt x="0" y="3"/>
                </a:cubicBezTo>
                <a:cubicBezTo>
                  <a:pt x="3" y="3"/>
                  <a:pt x="5" y="3"/>
                  <a:pt x="7" y="3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108"/>
          <p:cNvSpPr>
            <a:spLocks/>
          </p:cNvSpPr>
          <p:nvPr/>
        </p:nvSpPr>
        <p:spPr bwMode="auto">
          <a:xfrm flipH="1">
            <a:off x="266713" y="1340664"/>
            <a:ext cx="312857" cy="239973"/>
          </a:xfrm>
          <a:custGeom>
            <a:avLst/>
            <a:gdLst/>
            <a:ahLst/>
            <a:cxnLst>
              <a:cxn ang="0">
                <a:pos x="32" y="17"/>
              </a:cxn>
              <a:cxn ang="0">
                <a:pos x="32" y="2"/>
              </a:cxn>
              <a:cxn ang="0">
                <a:pos x="32" y="0"/>
              </a:cxn>
              <a:cxn ang="0">
                <a:pos x="26" y="0"/>
              </a:cxn>
              <a:cxn ang="0">
                <a:pos x="21" y="0"/>
              </a:cxn>
              <a:cxn ang="0">
                <a:pos x="21" y="2"/>
              </a:cxn>
              <a:cxn ang="0">
                <a:pos x="21" y="17"/>
              </a:cxn>
              <a:cxn ang="0">
                <a:pos x="0" y="35"/>
              </a:cxn>
              <a:cxn ang="0">
                <a:pos x="52" y="35"/>
              </a:cxn>
              <a:cxn ang="0">
                <a:pos x="32" y="17"/>
              </a:cxn>
            </a:cxnLst>
            <a:rect l="0" t="0" r="r" b="b"/>
            <a:pathLst>
              <a:path w="52" h="35">
                <a:moveTo>
                  <a:pt x="32" y="17"/>
                </a:moveTo>
                <a:cubicBezTo>
                  <a:pt x="32" y="2"/>
                  <a:pt x="32" y="2"/>
                  <a:pt x="32" y="2"/>
                </a:cubicBezTo>
                <a:cubicBezTo>
                  <a:pt x="32" y="1"/>
                  <a:pt x="32" y="1"/>
                  <a:pt x="32" y="0"/>
                </a:cubicBezTo>
                <a:cubicBezTo>
                  <a:pt x="30" y="0"/>
                  <a:pt x="28" y="0"/>
                  <a:pt x="26" y="0"/>
                </a:cubicBezTo>
                <a:cubicBezTo>
                  <a:pt x="24" y="0"/>
                  <a:pt x="23" y="0"/>
                  <a:pt x="21" y="0"/>
                </a:cubicBezTo>
                <a:cubicBezTo>
                  <a:pt x="21" y="1"/>
                  <a:pt x="21" y="1"/>
                  <a:pt x="21" y="2"/>
                </a:cubicBezTo>
                <a:cubicBezTo>
                  <a:pt x="21" y="17"/>
                  <a:pt x="21" y="17"/>
                  <a:pt x="21" y="17"/>
                </a:cubicBezTo>
                <a:cubicBezTo>
                  <a:pt x="9" y="19"/>
                  <a:pt x="0" y="26"/>
                  <a:pt x="0" y="35"/>
                </a:cubicBezTo>
                <a:cubicBezTo>
                  <a:pt x="52" y="35"/>
                  <a:pt x="52" y="35"/>
                  <a:pt x="52" y="35"/>
                </a:cubicBezTo>
                <a:cubicBezTo>
                  <a:pt x="52" y="27"/>
                  <a:pt x="43" y="19"/>
                  <a:pt x="32" y="17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00"/>
          <p:cNvSpPr>
            <a:spLocks/>
          </p:cNvSpPr>
          <p:nvPr/>
        </p:nvSpPr>
        <p:spPr bwMode="auto">
          <a:xfrm>
            <a:off x="2940454" y="4072799"/>
            <a:ext cx="1207721" cy="464483"/>
          </a:xfrm>
          <a:custGeom>
            <a:avLst/>
            <a:gdLst/>
            <a:ahLst/>
            <a:cxnLst>
              <a:cxn ang="0">
                <a:pos x="23" y="32"/>
              </a:cxn>
              <a:cxn ang="0">
                <a:pos x="43" y="17"/>
              </a:cxn>
              <a:cxn ang="0">
                <a:pos x="52" y="19"/>
              </a:cxn>
              <a:cxn ang="0">
                <a:pos x="73" y="12"/>
              </a:cxn>
              <a:cxn ang="0">
                <a:pos x="73" y="12"/>
              </a:cxn>
              <a:cxn ang="0">
                <a:pos x="90" y="3"/>
              </a:cxn>
              <a:cxn ang="0">
                <a:pos x="100" y="6"/>
              </a:cxn>
              <a:cxn ang="0">
                <a:pos x="123" y="0"/>
              </a:cxn>
              <a:cxn ang="0">
                <a:pos x="164" y="26"/>
              </a:cxn>
              <a:cxn ang="0">
                <a:pos x="180" y="39"/>
              </a:cxn>
              <a:cxn ang="0">
                <a:pos x="196" y="68"/>
              </a:cxn>
              <a:cxn ang="0">
                <a:pos x="195" y="72"/>
              </a:cxn>
              <a:cxn ang="0">
                <a:pos x="1" y="72"/>
              </a:cxn>
              <a:cxn ang="0">
                <a:pos x="0" y="65"/>
              </a:cxn>
              <a:cxn ang="0">
                <a:pos x="23" y="32"/>
              </a:cxn>
            </a:cxnLst>
            <a:rect l="0" t="0" r="r" b="b"/>
            <a:pathLst>
              <a:path w="196" h="72">
                <a:moveTo>
                  <a:pt x="23" y="32"/>
                </a:moveTo>
                <a:cubicBezTo>
                  <a:pt x="25" y="24"/>
                  <a:pt x="33" y="17"/>
                  <a:pt x="43" y="17"/>
                </a:cubicBezTo>
                <a:cubicBezTo>
                  <a:pt x="46" y="17"/>
                  <a:pt x="49" y="18"/>
                  <a:pt x="52" y="19"/>
                </a:cubicBezTo>
                <a:cubicBezTo>
                  <a:pt x="58" y="15"/>
                  <a:pt x="65" y="12"/>
                  <a:pt x="73" y="12"/>
                </a:cubicBezTo>
                <a:cubicBezTo>
                  <a:pt x="73" y="12"/>
                  <a:pt x="73" y="12"/>
                  <a:pt x="73" y="12"/>
                </a:cubicBezTo>
                <a:cubicBezTo>
                  <a:pt x="76" y="7"/>
                  <a:pt x="82" y="3"/>
                  <a:pt x="90" y="3"/>
                </a:cubicBezTo>
                <a:cubicBezTo>
                  <a:pt x="94" y="3"/>
                  <a:pt x="97" y="4"/>
                  <a:pt x="100" y="6"/>
                </a:cubicBezTo>
                <a:cubicBezTo>
                  <a:pt x="107" y="2"/>
                  <a:pt x="115" y="0"/>
                  <a:pt x="123" y="0"/>
                </a:cubicBezTo>
                <a:cubicBezTo>
                  <a:pt x="142" y="0"/>
                  <a:pt x="159" y="11"/>
                  <a:pt x="164" y="26"/>
                </a:cubicBezTo>
                <a:cubicBezTo>
                  <a:pt x="172" y="27"/>
                  <a:pt x="179" y="32"/>
                  <a:pt x="180" y="39"/>
                </a:cubicBezTo>
                <a:cubicBezTo>
                  <a:pt x="189" y="45"/>
                  <a:pt x="196" y="56"/>
                  <a:pt x="196" y="68"/>
                </a:cubicBezTo>
                <a:cubicBezTo>
                  <a:pt x="196" y="70"/>
                  <a:pt x="195" y="71"/>
                  <a:pt x="195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1" y="70"/>
                  <a:pt x="0" y="68"/>
                  <a:pt x="0" y="65"/>
                </a:cubicBezTo>
                <a:cubicBezTo>
                  <a:pt x="0" y="50"/>
                  <a:pt x="10" y="37"/>
                  <a:pt x="23" y="3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01"/>
          <p:cNvSpPr>
            <a:spLocks/>
          </p:cNvSpPr>
          <p:nvPr/>
        </p:nvSpPr>
        <p:spPr bwMode="auto">
          <a:xfrm>
            <a:off x="2919327" y="2528212"/>
            <a:ext cx="1366167" cy="1537214"/>
          </a:xfrm>
          <a:custGeom>
            <a:avLst/>
            <a:gdLst/>
            <a:ahLst/>
            <a:cxnLst>
              <a:cxn ang="0">
                <a:pos x="127" y="126"/>
              </a:cxn>
              <a:cxn ang="0">
                <a:pos x="188" y="87"/>
              </a:cxn>
              <a:cxn ang="0">
                <a:pos x="105" y="158"/>
              </a:cxn>
              <a:cxn ang="0">
                <a:pos x="37" y="37"/>
              </a:cxn>
              <a:cxn ang="0">
                <a:pos x="102" y="109"/>
              </a:cxn>
              <a:cxn ang="0">
                <a:pos x="0" y="0"/>
              </a:cxn>
              <a:cxn ang="0">
                <a:pos x="89" y="119"/>
              </a:cxn>
              <a:cxn ang="0">
                <a:pos x="92" y="127"/>
              </a:cxn>
              <a:cxn ang="0">
                <a:pos x="98" y="195"/>
              </a:cxn>
              <a:cxn ang="0">
                <a:pos x="40" y="169"/>
              </a:cxn>
              <a:cxn ang="0">
                <a:pos x="85" y="183"/>
              </a:cxn>
              <a:cxn ang="0">
                <a:pos x="15" y="163"/>
              </a:cxn>
              <a:cxn ang="0">
                <a:pos x="79" y="187"/>
              </a:cxn>
              <a:cxn ang="0">
                <a:pos x="98" y="203"/>
              </a:cxn>
              <a:cxn ang="0">
                <a:pos x="97" y="236"/>
              </a:cxn>
              <a:cxn ang="0">
                <a:pos x="103" y="238"/>
              </a:cxn>
              <a:cxn ang="0">
                <a:pos x="113" y="235"/>
              </a:cxn>
              <a:cxn ang="0">
                <a:pos x="107" y="168"/>
              </a:cxn>
              <a:cxn ang="0">
                <a:pos x="139" y="127"/>
              </a:cxn>
              <a:cxn ang="0">
                <a:pos x="221" y="69"/>
              </a:cxn>
              <a:cxn ang="0">
                <a:pos x="127" y="126"/>
              </a:cxn>
            </a:cxnLst>
            <a:rect l="0" t="0" r="r" b="b"/>
            <a:pathLst>
              <a:path w="221" h="238">
                <a:moveTo>
                  <a:pt x="127" y="126"/>
                </a:moveTo>
                <a:cubicBezTo>
                  <a:pt x="157" y="87"/>
                  <a:pt x="188" y="87"/>
                  <a:pt x="188" y="87"/>
                </a:cubicBezTo>
                <a:cubicBezTo>
                  <a:pt x="149" y="103"/>
                  <a:pt x="112" y="148"/>
                  <a:pt x="105" y="158"/>
                </a:cubicBezTo>
                <a:cubicBezTo>
                  <a:pt x="96" y="113"/>
                  <a:pt x="77" y="62"/>
                  <a:pt x="37" y="37"/>
                </a:cubicBezTo>
                <a:cubicBezTo>
                  <a:pt x="37" y="37"/>
                  <a:pt x="77" y="45"/>
                  <a:pt x="102" y="109"/>
                </a:cubicBezTo>
                <a:cubicBezTo>
                  <a:pt x="102" y="109"/>
                  <a:pt x="158" y="33"/>
                  <a:pt x="0" y="0"/>
                </a:cubicBezTo>
                <a:cubicBezTo>
                  <a:pt x="0" y="0"/>
                  <a:pt x="15" y="166"/>
                  <a:pt x="89" y="119"/>
                </a:cubicBezTo>
                <a:cubicBezTo>
                  <a:pt x="92" y="127"/>
                  <a:pt x="92" y="127"/>
                  <a:pt x="92" y="127"/>
                </a:cubicBezTo>
                <a:cubicBezTo>
                  <a:pt x="95" y="138"/>
                  <a:pt x="98" y="166"/>
                  <a:pt x="98" y="195"/>
                </a:cubicBezTo>
                <a:cubicBezTo>
                  <a:pt x="90" y="189"/>
                  <a:pt x="63" y="172"/>
                  <a:pt x="40" y="169"/>
                </a:cubicBezTo>
                <a:cubicBezTo>
                  <a:pt x="40" y="169"/>
                  <a:pt x="59" y="163"/>
                  <a:pt x="85" y="183"/>
                </a:cubicBezTo>
                <a:cubicBezTo>
                  <a:pt x="85" y="183"/>
                  <a:pt x="90" y="138"/>
                  <a:pt x="15" y="163"/>
                </a:cubicBezTo>
                <a:cubicBezTo>
                  <a:pt x="15" y="163"/>
                  <a:pt x="59" y="224"/>
                  <a:pt x="79" y="187"/>
                </a:cubicBezTo>
                <a:cubicBezTo>
                  <a:pt x="98" y="203"/>
                  <a:pt x="98" y="203"/>
                  <a:pt x="98" y="203"/>
                </a:cubicBezTo>
                <a:cubicBezTo>
                  <a:pt x="98" y="214"/>
                  <a:pt x="98" y="226"/>
                  <a:pt x="97" y="236"/>
                </a:cubicBezTo>
                <a:cubicBezTo>
                  <a:pt x="99" y="236"/>
                  <a:pt x="101" y="237"/>
                  <a:pt x="103" y="238"/>
                </a:cubicBezTo>
                <a:cubicBezTo>
                  <a:pt x="106" y="236"/>
                  <a:pt x="109" y="236"/>
                  <a:pt x="113" y="235"/>
                </a:cubicBezTo>
                <a:cubicBezTo>
                  <a:pt x="113" y="225"/>
                  <a:pt x="112" y="199"/>
                  <a:pt x="107" y="168"/>
                </a:cubicBezTo>
                <a:cubicBezTo>
                  <a:pt x="139" y="127"/>
                  <a:pt x="139" y="127"/>
                  <a:pt x="139" y="127"/>
                </a:cubicBezTo>
                <a:cubicBezTo>
                  <a:pt x="180" y="173"/>
                  <a:pt x="221" y="69"/>
                  <a:pt x="221" y="69"/>
                </a:cubicBezTo>
                <a:cubicBezTo>
                  <a:pt x="106" y="61"/>
                  <a:pt x="127" y="126"/>
                  <a:pt x="127" y="12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100"/>
          <p:cNvSpPr>
            <a:spLocks/>
          </p:cNvSpPr>
          <p:nvPr/>
        </p:nvSpPr>
        <p:spPr bwMode="auto">
          <a:xfrm>
            <a:off x="5170949" y="4072799"/>
            <a:ext cx="1207721" cy="464483"/>
          </a:xfrm>
          <a:custGeom>
            <a:avLst/>
            <a:gdLst/>
            <a:ahLst/>
            <a:cxnLst>
              <a:cxn ang="0">
                <a:pos x="23" y="32"/>
              </a:cxn>
              <a:cxn ang="0">
                <a:pos x="43" y="17"/>
              </a:cxn>
              <a:cxn ang="0">
                <a:pos x="52" y="19"/>
              </a:cxn>
              <a:cxn ang="0">
                <a:pos x="73" y="12"/>
              </a:cxn>
              <a:cxn ang="0">
                <a:pos x="73" y="12"/>
              </a:cxn>
              <a:cxn ang="0">
                <a:pos x="90" y="3"/>
              </a:cxn>
              <a:cxn ang="0">
                <a:pos x="100" y="6"/>
              </a:cxn>
              <a:cxn ang="0">
                <a:pos x="123" y="0"/>
              </a:cxn>
              <a:cxn ang="0">
                <a:pos x="164" y="26"/>
              </a:cxn>
              <a:cxn ang="0">
                <a:pos x="180" y="39"/>
              </a:cxn>
              <a:cxn ang="0">
                <a:pos x="196" y="68"/>
              </a:cxn>
              <a:cxn ang="0">
                <a:pos x="195" y="72"/>
              </a:cxn>
              <a:cxn ang="0">
                <a:pos x="1" y="72"/>
              </a:cxn>
              <a:cxn ang="0">
                <a:pos x="0" y="65"/>
              </a:cxn>
              <a:cxn ang="0">
                <a:pos x="23" y="32"/>
              </a:cxn>
            </a:cxnLst>
            <a:rect l="0" t="0" r="r" b="b"/>
            <a:pathLst>
              <a:path w="196" h="72">
                <a:moveTo>
                  <a:pt x="23" y="32"/>
                </a:moveTo>
                <a:cubicBezTo>
                  <a:pt x="25" y="24"/>
                  <a:pt x="33" y="17"/>
                  <a:pt x="43" y="17"/>
                </a:cubicBezTo>
                <a:cubicBezTo>
                  <a:pt x="46" y="17"/>
                  <a:pt x="49" y="18"/>
                  <a:pt x="52" y="19"/>
                </a:cubicBezTo>
                <a:cubicBezTo>
                  <a:pt x="58" y="15"/>
                  <a:pt x="65" y="12"/>
                  <a:pt x="73" y="12"/>
                </a:cubicBezTo>
                <a:cubicBezTo>
                  <a:pt x="73" y="12"/>
                  <a:pt x="73" y="12"/>
                  <a:pt x="73" y="12"/>
                </a:cubicBezTo>
                <a:cubicBezTo>
                  <a:pt x="76" y="7"/>
                  <a:pt x="82" y="3"/>
                  <a:pt x="90" y="3"/>
                </a:cubicBezTo>
                <a:cubicBezTo>
                  <a:pt x="94" y="3"/>
                  <a:pt x="97" y="4"/>
                  <a:pt x="100" y="6"/>
                </a:cubicBezTo>
                <a:cubicBezTo>
                  <a:pt x="107" y="2"/>
                  <a:pt x="115" y="0"/>
                  <a:pt x="123" y="0"/>
                </a:cubicBezTo>
                <a:cubicBezTo>
                  <a:pt x="142" y="0"/>
                  <a:pt x="159" y="11"/>
                  <a:pt x="164" y="26"/>
                </a:cubicBezTo>
                <a:cubicBezTo>
                  <a:pt x="172" y="27"/>
                  <a:pt x="179" y="32"/>
                  <a:pt x="180" y="39"/>
                </a:cubicBezTo>
                <a:cubicBezTo>
                  <a:pt x="189" y="45"/>
                  <a:pt x="196" y="56"/>
                  <a:pt x="196" y="68"/>
                </a:cubicBezTo>
                <a:cubicBezTo>
                  <a:pt x="196" y="70"/>
                  <a:pt x="195" y="71"/>
                  <a:pt x="195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1" y="70"/>
                  <a:pt x="0" y="68"/>
                  <a:pt x="0" y="65"/>
                </a:cubicBezTo>
                <a:cubicBezTo>
                  <a:pt x="0" y="50"/>
                  <a:pt x="10" y="37"/>
                  <a:pt x="23" y="3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101"/>
          <p:cNvSpPr>
            <a:spLocks/>
          </p:cNvSpPr>
          <p:nvPr/>
        </p:nvSpPr>
        <p:spPr bwMode="auto">
          <a:xfrm>
            <a:off x="5149823" y="2528212"/>
            <a:ext cx="1366167" cy="1537214"/>
          </a:xfrm>
          <a:custGeom>
            <a:avLst/>
            <a:gdLst/>
            <a:ahLst/>
            <a:cxnLst>
              <a:cxn ang="0">
                <a:pos x="127" y="126"/>
              </a:cxn>
              <a:cxn ang="0">
                <a:pos x="188" y="87"/>
              </a:cxn>
              <a:cxn ang="0">
                <a:pos x="105" y="158"/>
              </a:cxn>
              <a:cxn ang="0">
                <a:pos x="37" y="37"/>
              </a:cxn>
              <a:cxn ang="0">
                <a:pos x="102" y="109"/>
              </a:cxn>
              <a:cxn ang="0">
                <a:pos x="0" y="0"/>
              </a:cxn>
              <a:cxn ang="0">
                <a:pos x="89" y="119"/>
              </a:cxn>
              <a:cxn ang="0">
                <a:pos x="92" y="127"/>
              </a:cxn>
              <a:cxn ang="0">
                <a:pos x="98" y="195"/>
              </a:cxn>
              <a:cxn ang="0">
                <a:pos x="40" y="169"/>
              </a:cxn>
              <a:cxn ang="0">
                <a:pos x="85" y="183"/>
              </a:cxn>
              <a:cxn ang="0">
                <a:pos x="15" y="163"/>
              </a:cxn>
              <a:cxn ang="0">
                <a:pos x="79" y="187"/>
              </a:cxn>
              <a:cxn ang="0">
                <a:pos x="98" y="203"/>
              </a:cxn>
              <a:cxn ang="0">
                <a:pos x="97" y="236"/>
              </a:cxn>
              <a:cxn ang="0">
                <a:pos x="103" y="238"/>
              </a:cxn>
              <a:cxn ang="0">
                <a:pos x="113" y="235"/>
              </a:cxn>
              <a:cxn ang="0">
                <a:pos x="107" y="168"/>
              </a:cxn>
              <a:cxn ang="0">
                <a:pos x="139" y="127"/>
              </a:cxn>
              <a:cxn ang="0">
                <a:pos x="221" y="69"/>
              </a:cxn>
              <a:cxn ang="0">
                <a:pos x="127" y="126"/>
              </a:cxn>
            </a:cxnLst>
            <a:rect l="0" t="0" r="r" b="b"/>
            <a:pathLst>
              <a:path w="221" h="238">
                <a:moveTo>
                  <a:pt x="127" y="126"/>
                </a:moveTo>
                <a:cubicBezTo>
                  <a:pt x="157" y="87"/>
                  <a:pt x="188" y="87"/>
                  <a:pt x="188" y="87"/>
                </a:cubicBezTo>
                <a:cubicBezTo>
                  <a:pt x="149" y="103"/>
                  <a:pt x="112" y="148"/>
                  <a:pt x="105" y="158"/>
                </a:cubicBezTo>
                <a:cubicBezTo>
                  <a:pt x="96" y="113"/>
                  <a:pt x="77" y="62"/>
                  <a:pt x="37" y="37"/>
                </a:cubicBezTo>
                <a:cubicBezTo>
                  <a:pt x="37" y="37"/>
                  <a:pt x="77" y="45"/>
                  <a:pt x="102" y="109"/>
                </a:cubicBezTo>
                <a:cubicBezTo>
                  <a:pt x="102" y="109"/>
                  <a:pt x="158" y="33"/>
                  <a:pt x="0" y="0"/>
                </a:cubicBezTo>
                <a:cubicBezTo>
                  <a:pt x="0" y="0"/>
                  <a:pt x="15" y="166"/>
                  <a:pt x="89" y="119"/>
                </a:cubicBezTo>
                <a:cubicBezTo>
                  <a:pt x="92" y="127"/>
                  <a:pt x="92" y="127"/>
                  <a:pt x="92" y="127"/>
                </a:cubicBezTo>
                <a:cubicBezTo>
                  <a:pt x="95" y="138"/>
                  <a:pt x="98" y="166"/>
                  <a:pt x="98" y="195"/>
                </a:cubicBezTo>
                <a:cubicBezTo>
                  <a:pt x="90" y="189"/>
                  <a:pt x="63" y="172"/>
                  <a:pt x="40" y="169"/>
                </a:cubicBezTo>
                <a:cubicBezTo>
                  <a:pt x="40" y="169"/>
                  <a:pt x="59" y="163"/>
                  <a:pt x="85" y="183"/>
                </a:cubicBezTo>
                <a:cubicBezTo>
                  <a:pt x="85" y="183"/>
                  <a:pt x="90" y="138"/>
                  <a:pt x="15" y="163"/>
                </a:cubicBezTo>
                <a:cubicBezTo>
                  <a:pt x="15" y="163"/>
                  <a:pt x="59" y="224"/>
                  <a:pt x="79" y="187"/>
                </a:cubicBezTo>
                <a:cubicBezTo>
                  <a:pt x="98" y="203"/>
                  <a:pt x="98" y="203"/>
                  <a:pt x="98" y="203"/>
                </a:cubicBezTo>
                <a:cubicBezTo>
                  <a:pt x="98" y="214"/>
                  <a:pt x="98" y="226"/>
                  <a:pt x="97" y="236"/>
                </a:cubicBezTo>
                <a:cubicBezTo>
                  <a:pt x="99" y="236"/>
                  <a:pt x="101" y="237"/>
                  <a:pt x="103" y="238"/>
                </a:cubicBezTo>
                <a:cubicBezTo>
                  <a:pt x="106" y="236"/>
                  <a:pt x="109" y="236"/>
                  <a:pt x="113" y="235"/>
                </a:cubicBezTo>
                <a:cubicBezTo>
                  <a:pt x="113" y="225"/>
                  <a:pt x="112" y="199"/>
                  <a:pt x="107" y="168"/>
                </a:cubicBezTo>
                <a:cubicBezTo>
                  <a:pt x="139" y="127"/>
                  <a:pt x="139" y="127"/>
                  <a:pt x="139" y="127"/>
                </a:cubicBezTo>
                <a:cubicBezTo>
                  <a:pt x="180" y="173"/>
                  <a:pt x="221" y="69"/>
                  <a:pt x="221" y="69"/>
                </a:cubicBezTo>
                <a:cubicBezTo>
                  <a:pt x="106" y="61"/>
                  <a:pt x="127" y="126"/>
                  <a:pt x="127" y="126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00"/>
          <p:cNvSpPr>
            <a:spLocks/>
          </p:cNvSpPr>
          <p:nvPr/>
        </p:nvSpPr>
        <p:spPr bwMode="auto">
          <a:xfrm>
            <a:off x="7260081" y="4072799"/>
            <a:ext cx="1207721" cy="464483"/>
          </a:xfrm>
          <a:custGeom>
            <a:avLst/>
            <a:gdLst/>
            <a:ahLst/>
            <a:cxnLst>
              <a:cxn ang="0">
                <a:pos x="23" y="32"/>
              </a:cxn>
              <a:cxn ang="0">
                <a:pos x="43" y="17"/>
              </a:cxn>
              <a:cxn ang="0">
                <a:pos x="52" y="19"/>
              </a:cxn>
              <a:cxn ang="0">
                <a:pos x="73" y="12"/>
              </a:cxn>
              <a:cxn ang="0">
                <a:pos x="73" y="12"/>
              </a:cxn>
              <a:cxn ang="0">
                <a:pos x="90" y="3"/>
              </a:cxn>
              <a:cxn ang="0">
                <a:pos x="100" y="6"/>
              </a:cxn>
              <a:cxn ang="0">
                <a:pos x="123" y="0"/>
              </a:cxn>
              <a:cxn ang="0">
                <a:pos x="164" y="26"/>
              </a:cxn>
              <a:cxn ang="0">
                <a:pos x="180" y="39"/>
              </a:cxn>
              <a:cxn ang="0">
                <a:pos x="196" y="68"/>
              </a:cxn>
              <a:cxn ang="0">
                <a:pos x="195" y="72"/>
              </a:cxn>
              <a:cxn ang="0">
                <a:pos x="1" y="72"/>
              </a:cxn>
              <a:cxn ang="0">
                <a:pos x="0" y="65"/>
              </a:cxn>
              <a:cxn ang="0">
                <a:pos x="23" y="32"/>
              </a:cxn>
            </a:cxnLst>
            <a:rect l="0" t="0" r="r" b="b"/>
            <a:pathLst>
              <a:path w="196" h="72">
                <a:moveTo>
                  <a:pt x="23" y="32"/>
                </a:moveTo>
                <a:cubicBezTo>
                  <a:pt x="25" y="24"/>
                  <a:pt x="33" y="17"/>
                  <a:pt x="43" y="17"/>
                </a:cubicBezTo>
                <a:cubicBezTo>
                  <a:pt x="46" y="17"/>
                  <a:pt x="49" y="18"/>
                  <a:pt x="52" y="19"/>
                </a:cubicBezTo>
                <a:cubicBezTo>
                  <a:pt x="58" y="15"/>
                  <a:pt x="65" y="12"/>
                  <a:pt x="73" y="12"/>
                </a:cubicBezTo>
                <a:cubicBezTo>
                  <a:pt x="73" y="12"/>
                  <a:pt x="73" y="12"/>
                  <a:pt x="73" y="12"/>
                </a:cubicBezTo>
                <a:cubicBezTo>
                  <a:pt x="76" y="7"/>
                  <a:pt x="82" y="3"/>
                  <a:pt x="90" y="3"/>
                </a:cubicBezTo>
                <a:cubicBezTo>
                  <a:pt x="94" y="3"/>
                  <a:pt x="97" y="4"/>
                  <a:pt x="100" y="6"/>
                </a:cubicBezTo>
                <a:cubicBezTo>
                  <a:pt x="107" y="2"/>
                  <a:pt x="115" y="0"/>
                  <a:pt x="123" y="0"/>
                </a:cubicBezTo>
                <a:cubicBezTo>
                  <a:pt x="142" y="0"/>
                  <a:pt x="159" y="11"/>
                  <a:pt x="164" y="26"/>
                </a:cubicBezTo>
                <a:cubicBezTo>
                  <a:pt x="172" y="27"/>
                  <a:pt x="179" y="32"/>
                  <a:pt x="180" y="39"/>
                </a:cubicBezTo>
                <a:cubicBezTo>
                  <a:pt x="189" y="45"/>
                  <a:pt x="196" y="56"/>
                  <a:pt x="196" y="68"/>
                </a:cubicBezTo>
                <a:cubicBezTo>
                  <a:pt x="196" y="70"/>
                  <a:pt x="195" y="71"/>
                  <a:pt x="195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1" y="70"/>
                  <a:pt x="0" y="68"/>
                  <a:pt x="0" y="65"/>
                </a:cubicBezTo>
                <a:cubicBezTo>
                  <a:pt x="0" y="50"/>
                  <a:pt x="10" y="37"/>
                  <a:pt x="23" y="3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01"/>
          <p:cNvSpPr>
            <a:spLocks/>
          </p:cNvSpPr>
          <p:nvPr/>
        </p:nvSpPr>
        <p:spPr bwMode="auto">
          <a:xfrm>
            <a:off x="7238954" y="2528212"/>
            <a:ext cx="1366167" cy="1537214"/>
          </a:xfrm>
          <a:custGeom>
            <a:avLst/>
            <a:gdLst/>
            <a:ahLst/>
            <a:cxnLst>
              <a:cxn ang="0">
                <a:pos x="127" y="126"/>
              </a:cxn>
              <a:cxn ang="0">
                <a:pos x="188" y="87"/>
              </a:cxn>
              <a:cxn ang="0">
                <a:pos x="105" y="158"/>
              </a:cxn>
              <a:cxn ang="0">
                <a:pos x="37" y="37"/>
              </a:cxn>
              <a:cxn ang="0">
                <a:pos x="102" y="109"/>
              </a:cxn>
              <a:cxn ang="0">
                <a:pos x="0" y="0"/>
              </a:cxn>
              <a:cxn ang="0">
                <a:pos x="89" y="119"/>
              </a:cxn>
              <a:cxn ang="0">
                <a:pos x="92" y="127"/>
              </a:cxn>
              <a:cxn ang="0">
                <a:pos x="98" y="195"/>
              </a:cxn>
              <a:cxn ang="0">
                <a:pos x="40" y="169"/>
              </a:cxn>
              <a:cxn ang="0">
                <a:pos x="85" y="183"/>
              </a:cxn>
              <a:cxn ang="0">
                <a:pos x="15" y="163"/>
              </a:cxn>
              <a:cxn ang="0">
                <a:pos x="79" y="187"/>
              </a:cxn>
              <a:cxn ang="0">
                <a:pos x="98" y="203"/>
              </a:cxn>
              <a:cxn ang="0">
                <a:pos x="97" y="236"/>
              </a:cxn>
              <a:cxn ang="0">
                <a:pos x="103" y="238"/>
              </a:cxn>
              <a:cxn ang="0">
                <a:pos x="113" y="235"/>
              </a:cxn>
              <a:cxn ang="0">
                <a:pos x="107" y="168"/>
              </a:cxn>
              <a:cxn ang="0">
                <a:pos x="139" y="127"/>
              </a:cxn>
              <a:cxn ang="0">
                <a:pos x="221" y="69"/>
              </a:cxn>
              <a:cxn ang="0">
                <a:pos x="127" y="126"/>
              </a:cxn>
            </a:cxnLst>
            <a:rect l="0" t="0" r="r" b="b"/>
            <a:pathLst>
              <a:path w="221" h="238">
                <a:moveTo>
                  <a:pt x="127" y="126"/>
                </a:moveTo>
                <a:cubicBezTo>
                  <a:pt x="157" y="87"/>
                  <a:pt x="188" y="87"/>
                  <a:pt x="188" y="87"/>
                </a:cubicBezTo>
                <a:cubicBezTo>
                  <a:pt x="149" y="103"/>
                  <a:pt x="112" y="148"/>
                  <a:pt x="105" y="158"/>
                </a:cubicBezTo>
                <a:cubicBezTo>
                  <a:pt x="96" y="113"/>
                  <a:pt x="77" y="62"/>
                  <a:pt x="37" y="37"/>
                </a:cubicBezTo>
                <a:cubicBezTo>
                  <a:pt x="37" y="37"/>
                  <a:pt x="77" y="45"/>
                  <a:pt x="102" y="109"/>
                </a:cubicBezTo>
                <a:cubicBezTo>
                  <a:pt x="102" y="109"/>
                  <a:pt x="158" y="33"/>
                  <a:pt x="0" y="0"/>
                </a:cubicBezTo>
                <a:cubicBezTo>
                  <a:pt x="0" y="0"/>
                  <a:pt x="15" y="166"/>
                  <a:pt x="89" y="119"/>
                </a:cubicBezTo>
                <a:cubicBezTo>
                  <a:pt x="92" y="127"/>
                  <a:pt x="92" y="127"/>
                  <a:pt x="92" y="127"/>
                </a:cubicBezTo>
                <a:cubicBezTo>
                  <a:pt x="95" y="138"/>
                  <a:pt x="98" y="166"/>
                  <a:pt x="98" y="195"/>
                </a:cubicBezTo>
                <a:cubicBezTo>
                  <a:pt x="90" y="189"/>
                  <a:pt x="63" y="172"/>
                  <a:pt x="40" y="169"/>
                </a:cubicBezTo>
                <a:cubicBezTo>
                  <a:pt x="40" y="169"/>
                  <a:pt x="59" y="163"/>
                  <a:pt x="85" y="183"/>
                </a:cubicBezTo>
                <a:cubicBezTo>
                  <a:pt x="85" y="183"/>
                  <a:pt x="90" y="138"/>
                  <a:pt x="15" y="163"/>
                </a:cubicBezTo>
                <a:cubicBezTo>
                  <a:pt x="15" y="163"/>
                  <a:pt x="59" y="224"/>
                  <a:pt x="79" y="187"/>
                </a:cubicBezTo>
                <a:cubicBezTo>
                  <a:pt x="98" y="203"/>
                  <a:pt x="98" y="203"/>
                  <a:pt x="98" y="203"/>
                </a:cubicBezTo>
                <a:cubicBezTo>
                  <a:pt x="98" y="214"/>
                  <a:pt x="98" y="226"/>
                  <a:pt x="97" y="236"/>
                </a:cubicBezTo>
                <a:cubicBezTo>
                  <a:pt x="99" y="236"/>
                  <a:pt x="101" y="237"/>
                  <a:pt x="103" y="238"/>
                </a:cubicBezTo>
                <a:cubicBezTo>
                  <a:pt x="106" y="236"/>
                  <a:pt x="109" y="236"/>
                  <a:pt x="113" y="235"/>
                </a:cubicBezTo>
                <a:cubicBezTo>
                  <a:pt x="113" y="225"/>
                  <a:pt x="112" y="199"/>
                  <a:pt x="107" y="168"/>
                </a:cubicBezTo>
                <a:cubicBezTo>
                  <a:pt x="139" y="127"/>
                  <a:pt x="139" y="127"/>
                  <a:pt x="139" y="127"/>
                </a:cubicBezTo>
                <a:cubicBezTo>
                  <a:pt x="180" y="173"/>
                  <a:pt x="221" y="69"/>
                  <a:pt x="221" y="69"/>
                </a:cubicBezTo>
                <a:cubicBezTo>
                  <a:pt x="106" y="61"/>
                  <a:pt x="127" y="126"/>
                  <a:pt x="127" y="126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100"/>
          <p:cNvSpPr>
            <a:spLocks/>
          </p:cNvSpPr>
          <p:nvPr/>
        </p:nvSpPr>
        <p:spPr bwMode="auto">
          <a:xfrm>
            <a:off x="9404359" y="4072799"/>
            <a:ext cx="1207721" cy="464483"/>
          </a:xfrm>
          <a:custGeom>
            <a:avLst/>
            <a:gdLst/>
            <a:ahLst/>
            <a:cxnLst>
              <a:cxn ang="0">
                <a:pos x="23" y="32"/>
              </a:cxn>
              <a:cxn ang="0">
                <a:pos x="43" y="17"/>
              </a:cxn>
              <a:cxn ang="0">
                <a:pos x="52" y="19"/>
              </a:cxn>
              <a:cxn ang="0">
                <a:pos x="73" y="12"/>
              </a:cxn>
              <a:cxn ang="0">
                <a:pos x="73" y="12"/>
              </a:cxn>
              <a:cxn ang="0">
                <a:pos x="90" y="3"/>
              </a:cxn>
              <a:cxn ang="0">
                <a:pos x="100" y="6"/>
              </a:cxn>
              <a:cxn ang="0">
                <a:pos x="123" y="0"/>
              </a:cxn>
              <a:cxn ang="0">
                <a:pos x="164" y="26"/>
              </a:cxn>
              <a:cxn ang="0">
                <a:pos x="180" y="39"/>
              </a:cxn>
              <a:cxn ang="0">
                <a:pos x="196" y="68"/>
              </a:cxn>
              <a:cxn ang="0">
                <a:pos x="195" y="72"/>
              </a:cxn>
              <a:cxn ang="0">
                <a:pos x="1" y="72"/>
              </a:cxn>
              <a:cxn ang="0">
                <a:pos x="0" y="65"/>
              </a:cxn>
              <a:cxn ang="0">
                <a:pos x="23" y="32"/>
              </a:cxn>
            </a:cxnLst>
            <a:rect l="0" t="0" r="r" b="b"/>
            <a:pathLst>
              <a:path w="196" h="72">
                <a:moveTo>
                  <a:pt x="23" y="32"/>
                </a:moveTo>
                <a:cubicBezTo>
                  <a:pt x="25" y="24"/>
                  <a:pt x="33" y="17"/>
                  <a:pt x="43" y="17"/>
                </a:cubicBezTo>
                <a:cubicBezTo>
                  <a:pt x="46" y="17"/>
                  <a:pt x="49" y="18"/>
                  <a:pt x="52" y="19"/>
                </a:cubicBezTo>
                <a:cubicBezTo>
                  <a:pt x="58" y="15"/>
                  <a:pt x="65" y="12"/>
                  <a:pt x="73" y="12"/>
                </a:cubicBezTo>
                <a:cubicBezTo>
                  <a:pt x="73" y="12"/>
                  <a:pt x="73" y="12"/>
                  <a:pt x="73" y="12"/>
                </a:cubicBezTo>
                <a:cubicBezTo>
                  <a:pt x="76" y="7"/>
                  <a:pt x="82" y="3"/>
                  <a:pt x="90" y="3"/>
                </a:cubicBezTo>
                <a:cubicBezTo>
                  <a:pt x="94" y="3"/>
                  <a:pt x="97" y="4"/>
                  <a:pt x="100" y="6"/>
                </a:cubicBezTo>
                <a:cubicBezTo>
                  <a:pt x="107" y="2"/>
                  <a:pt x="115" y="0"/>
                  <a:pt x="123" y="0"/>
                </a:cubicBezTo>
                <a:cubicBezTo>
                  <a:pt x="142" y="0"/>
                  <a:pt x="159" y="11"/>
                  <a:pt x="164" y="26"/>
                </a:cubicBezTo>
                <a:cubicBezTo>
                  <a:pt x="172" y="27"/>
                  <a:pt x="179" y="32"/>
                  <a:pt x="180" y="39"/>
                </a:cubicBezTo>
                <a:cubicBezTo>
                  <a:pt x="189" y="45"/>
                  <a:pt x="196" y="56"/>
                  <a:pt x="196" y="68"/>
                </a:cubicBezTo>
                <a:cubicBezTo>
                  <a:pt x="196" y="70"/>
                  <a:pt x="195" y="71"/>
                  <a:pt x="195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1" y="70"/>
                  <a:pt x="0" y="68"/>
                  <a:pt x="0" y="65"/>
                </a:cubicBezTo>
                <a:cubicBezTo>
                  <a:pt x="0" y="50"/>
                  <a:pt x="10" y="37"/>
                  <a:pt x="23" y="3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101"/>
          <p:cNvSpPr>
            <a:spLocks/>
          </p:cNvSpPr>
          <p:nvPr/>
        </p:nvSpPr>
        <p:spPr bwMode="auto">
          <a:xfrm>
            <a:off x="9383231" y="2528212"/>
            <a:ext cx="1366167" cy="1537214"/>
          </a:xfrm>
          <a:custGeom>
            <a:avLst/>
            <a:gdLst/>
            <a:ahLst/>
            <a:cxnLst>
              <a:cxn ang="0">
                <a:pos x="127" y="126"/>
              </a:cxn>
              <a:cxn ang="0">
                <a:pos x="188" y="87"/>
              </a:cxn>
              <a:cxn ang="0">
                <a:pos x="105" y="158"/>
              </a:cxn>
              <a:cxn ang="0">
                <a:pos x="37" y="37"/>
              </a:cxn>
              <a:cxn ang="0">
                <a:pos x="102" y="109"/>
              </a:cxn>
              <a:cxn ang="0">
                <a:pos x="0" y="0"/>
              </a:cxn>
              <a:cxn ang="0">
                <a:pos x="89" y="119"/>
              </a:cxn>
              <a:cxn ang="0">
                <a:pos x="92" y="127"/>
              </a:cxn>
              <a:cxn ang="0">
                <a:pos x="98" y="195"/>
              </a:cxn>
              <a:cxn ang="0">
                <a:pos x="40" y="169"/>
              </a:cxn>
              <a:cxn ang="0">
                <a:pos x="85" y="183"/>
              </a:cxn>
              <a:cxn ang="0">
                <a:pos x="15" y="163"/>
              </a:cxn>
              <a:cxn ang="0">
                <a:pos x="79" y="187"/>
              </a:cxn>
              <a:cxn ang="0">
                <a:pos x="98" y="203"/>
              </a:cxn>
              <a:cxn ang="0">
                <a:pos x="97" y="236"/>
              </a:cxn>
              <a:cxn ang="0">
                <a:pos x="103" y="238"/>
              </a:cxn>
              <a:cxn ang="0">
                <a:pos x="113" y="235"/>
              </a:cxn>
              <a:cxn ang="0">
                <a:pos x="107" y="168"/>
              </a:cxn>
              <a:cxn ang="0">
                <a:pos x="139" y="127"/>
              </a:cxn>
              <a:cxn ang="0">
                <a:pos x="221" y="69"/>
              </a:cxn>
              <a:cxn ang="0">
                <a:pos x="127" y="126"/>
              </a:cxn>
            </a:cxnLst>
            <a:rect l="0" t="0" r="r" b="b"/>
            <a:pathLst>
              <a:path w="221" h="238">
                <a:moveTo>
                  <a:pt x="127" y="126"/>
                </a:moveTo>
                <a:cubicBezTo>
                  <a:pt x="157" y="87"/>
                  <a:pt x="188" y="87"/>
                  <a:pt x="188" y="87"/>
                </a:cubicBezTo>
                <a:cubicBezTo>
                  <a:pt x="149" y="103"/>
                  <a:pt x="112" y="148"/>
                  <a:pt x="105" y="158"/>
                </a:cubicBezTo>
                <a:cubicBezTo>
                  <a:pt x="96" y="113"/>
                  <a:pt x="77" y="62"/>
                  <a:pt x="37" y="37"/>
                </a:cubicBezTo>
                <a:cubicBezTo>
                  <a:pt x="37" y="37"/>
                  <a:pt x="77" y="45"/>
                  <a:pt x="102" y="109"/>
                </a:cubicBezTo>
                <a:cubicBezTo>
                  <a:pt x="102" y="109"/>
                  <a:pt x="158" y="33"/>
                  <a:pt x="0" y="0"/>
                </a:cubicBezTo>
                <a:cubicBezTo>
                  <a:pt x="0" y="0"/>
                  <a:pt x="15" y="166"/>
                  <a:pt x="89" y="119"/>
                </a:cubicBezTo>
                <a:cubicBezTo>
                  <a:pt x="92" y="127"/>
                  <a:pt x="92" y="127"/>
                  <a:pt x="92" y="127"/>
                </a:cubicBezTo>
                <a:cubicBezTo>
                  <a:pt x="95" y="138"/>
                  <a:pt x="98" y="166"/>
                  <a:pt x="98" y="195"/>
                </a:cubicBezTo>
                <a:cubicBezTo>
                  <a:pt x="90" y="189"/>
                  <a:pt x="63" y="172"/>
                  <a:pt x="40" y="169"/>
                </a:cubicBezTo>
                <a:cubicBezTo>
                  <a:pt x="40" y="169"/>
                  <a:pt x="59" y="163"/>
                  <a:pt x="85" y="183"/>
                </a:cubicBezTo>
                <a:cubicBezTo>
                  <a:pt x="85" y="183"/>
                  <a:pt x="90" y="138"/>
                  <a:pt x="15" y="163"/>
                </a:cubicBezTo>
                <a:cubicBezTo>
                  <a:pt x="15" y="163"/>
                  <a:pt x="59" y="224"/>
                  <a:pt x="79" y="187"/>
                </a:cubicBezTo>
                <a:cubicBezTo>
                  <a:pt x="98" y="203"/>
                  <a:pt x="98" y="203"/>
                  <a:pt x="98" y="203"/>
                </a:cubicBezTo>
                <a:cubicBezTo>
                  <a:pt x="98" y="214"/>
                  <a:pt x="98" y="226"/>
                  <a:pt x="97" y="236"/>
                </a:cubicBezTo>
                <a:cubicBezTo>
                  <a:pt x="99" y="236"/>
                  <a:pt x="101" y="237"/>
                  <a:pt x="103" y="238"/>
                </a:cubicBezTo>
                <a:cubicBezTo>
                  <a:pt x="106" y="236"/>
                  <a:pt x="109" y="236"/>
                  <a:pt x="113" y="235"/>
                </a:cubicBezTo>
                <a:cubicBezTo>
                  <a:pt x="113" y="225"/>
                  <a:pt x="112" y="199"/>
                  <a:pt x="107" y="168"/>
                </a:cubicBezTo>
                <a:cubicBezTo>
                  <a:pt x="139" y="127"/>
                  <a:pt x="139" y="127"/>
                  <a:pt x="139" y="127"/>
                </a:cubicBezTo>
                <a:cubicBezTo>
                  <a:pt x="180" y="173"/>
                  <a:pt x="221" y="69"/>
                  <a:pt x="221" y="69"/>
                </a:cubicBezTo>
                <a:cubicBezTo>
                  <a:pt x="106" y="61"/>
                  <a:pt x="127" y="126"/>
                  <a:pt x="127" y="126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2601259" y="4690317"/>
            <a:ext cx="1886108" cy="1210635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1266" dirty="0">
                <a:solidFill>
                  <a:schemeClr val="tx2"/>
                </a:solidFill>
              </a:rPr>
              <a:t>Lorem ipsum dolor sit amet, </a:t>
            </a:r>
            <a:r>
              <a:rPr lang="en-US" sz="1266" dirty="0" err="1">
                <a:solidFill>
                  <a:schemeClr val="tx2"/>
                </a:solidFill>
              </a:rPr>
              <a:t>consectetur</a:t>
            </a:r>
            <a:r>
              <a:rPr lang="en-US" sz="1266" dirty="0">
                <a:solidFill>
                  <a:schemeClr val="tx2"/>
                </a:solidFill>
              </a:rPr>
              <a:t> </a:t>
            </a:r>
            <a:r>
              <a:rPr lang="en-US" sz="1266" dirty="0" err="1">
                <a:solidFill>
                  <a:schemeClr val="tx2"/>
                </a:solidFill>
              </a:rPr>
              <a:t>adipi</a:t>
            </a:r>
            <a:r>
              <a:rPr lang="en-US" sz="1266" dirty="0">
                <a:solidFill>
                  <a:schemeClr val="tx2"/>
                </a:solidFill>
              </a:rPr>
              <a:t> </a:t>
            </a:r>
            <a:r>
              <a:rPr lang="en-US" sz="1266" dirty="0" err="1">
                <a:solidFill>
                  <a:schemeClr val="tx2"/>
                </a:solidFill>
              </a:rPr>
              <a:t>scing</a:t>
            </a:r>
            <a:r>
              <a:rPr lang="en-US" sz="1266" dirty="0">
                <a:solidFill>
                  <a:schemeClr val="tx2"/>
                </a:solidFill>
              </a:rPr>
              <a:t> elit. </a:t>
            </a: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4889852" y="4719073"/>
            <a:ext cx="1886108" cy="1210635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1266" dirty="0">
                <a:solidFill>
                  <a:schemeClr val="tx2"/>
                </a:solidFill>
              </a:rPr>
              <a:t>Lorem ipsum dolor sit amet, </a:t>
            </a:r>
            <a:r>
              <a:rPr lang="en-US" sz="1266" dirty="0" err="1">
                <a:solidFill>
                  <a:schemeClr val="tx2"/>
                </a:solidFill>
              </a:rPr>
              <a:t>consectetur</a:t>
            </a:r>
            <a:r>
              <a:rPr lang="en-US" sz="1266" dirty="0">
                <a:solidFill>
                  <a:schemeClr val="tx2"/>
                </a:solidFill>
              </a:rPr>
              <a:t> </a:t>
            </a:r>
            <a:r>
              <a:rPr lang="en-US" sz="1266" dirty="0" err="1">
                <a:solidFill>
                  <a:schemeClr val="tx2"/>
                </a:solidFill>
              </a:rPr>
              <a:t>adipi</a:t>
            </a:r>
            <a:r>
              <a:rPr lang="en-US" sz="1266" dirty="0">
                <a:solidFill>
                  <a:schemeClr val="tx2"/>
                </a:solidFill>
              </a:rPr>
              <a:t> </a:t>
            </a:r>
            <a:r>
              <a:rPr lang="en-US" sz="1266" dirty="0" err="1">
                <a:solidFill>
                  <a:schemeClr val="tx2"/>
                </a:solidFill>
              </a:rPr>
              <a:t>scing</a:t>
            </a:r>
            <a:r>
              <a:rPr lang="en-US" sz="1266" dirty="0">
                <a:solidFill>
                  <a:schemeClr val="tx2"/>
                </a:solidFill>
              </a:rPr>
              <a:t> </a:t>
            </a:r>
            <a:r>
              <a:rPr lang="en-US" sz="1266" dirty="0" err="1">
                <a:solidFill>
                  <a:schemeClr val="tx2"/>
                </a:solidFill>
              </a:rPr>
              <a:t>elit</a:t>
            </a:r>
            <a:r>
              <a:rPr lang="en-US" sz="1266" dirty="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6916978" y="4713553"/>
            <a:ext cx="1928085" cy="1197612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687" b="1" dirty="0">
                <a:solidFill>
                  <a:schemeClr val="tx2"/>
                </a:solidFill>
              </a:rPr>
            </a:br>
            <a:r>
              <a:rPr lang="en-US" sz="1266" dirty="0">
                <a:solidFill>
                  <a:schemeClr val="tx2"/>
                </a:solidFill>
              </a:rPr>
              <a:t>Lorem ipsum dolor sit </a:t>
            </a:r>
            <a:r>
              <a:rPr lang="en-US" sz="1266" dirty="0" err="1">
                <a:solidFill>
                  <a:schemeClr val="tx2"/>
                </a:solidFill>
              </a:rPr>
              <a:t>amet</a:t>
            </a:r>
            <a:r>
              <a:rPr lang="en-US" sz="1266" dirty="0">
                <a:solidFill>
                  <a:schemeClr val="tx2"/>
                </a:solidFill>
              </a:rPr>
              <a:t>, </a:t>
            </a:r>
            <a:r>
              <a:rPr lang="en-US" sz="1266" dirty="0" err="1">
                <a:solidFill>
                  <a:schemeClr val="tx2"/>
                </a:solidFill>
              </a:rPr>
              <a:t>consectetur</a:t>
            </a:r>
            <a:r>
              <a:rPr lang="en-US" sz="1266" dirty="0">
                <a:solidFill>
                  <a:schemeClr val="tx2"/>
                </a:solidFill>
              </a:rPr>
              <a:t> </a:t>
            </a:r>
            <a:r>
              <a:rPr lang="en-US" sz="1266" dirty="0" err="1">
                <a:solidFill>
                  <a:schemeClr val="tx2"/>
                </a:solidFill>
              </a:rPr>
              <a:t>adipi</a:t>
            </a:r>
            <a:r>
              <a:rPr lang="en-US" sz="1266" dirty="0">
                <a:solidFill>
                  <a:schemeClr val="tx2"/>
                </a:solidFill>
              </a:rPr>
              <a:t> </a:t>
            </a:r>
            <a:r>
              <a:rPr lang="en-US" sz="1266" dirty="0" err="1">
                <a:solidFill>
                  <a:schemeClr val="tx2"/>
                </a:solidFill>
              </a:rPr>
              <a:t>scing</a:t>
            </a:r>
            <a:r>
              <a:rPr lang="en-US" sz="1266" dirty="0">
                <a:solidFill>
                  <a:schemeClr val="tx2"/>
                </a:solidFill>
              </a:rPr>
              <a:t> </a:t>
            </a:r>
            <a:r>
              <a:rPr lang="en-US" sz="1266" dirty="0" err="1">
                <a:solidFill>
                  <a:schemeClr val="tx2"/>
                </a:solidFill>
              </a:rPr>
              <a:t>elit</a:t>
            </a:r>
            <a:r>
              <a:rPr lang="en-US" sz="1266" dirty="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9044175" y="4690317"/>
            <a:ext cx="1928085" cy="1220849"/>
          </a:xfrm>
          <a:prstGeom prst="rect">
            <a:avLst/>
          </a:prstGeom>
        </p:spPr>
        <p:txBody>
          <a:bodyPr vert="horz" lIns="96435" tIns="48218" rIns="96435" bIns="48218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br>
              <a:rPr lang="en-US" sz="1687" b="1" dirty="0">
                <a:solidFill>
                  <a:schemeClr val="tx2"/>
                </a:solidFill>
              </a:rPr>
            </a:br>
            <a:r>
              <a:rPr lang="en-US" sz="1266" dirty="0">
                <a:solidFill>
                  <a:schemeClr val="tx2"/>
                </a:solidFill>
              </a:rPr>
              <a:t>Lorem ipsum dolor sit amet, </a:t>
            </a:r>
            <a:r>
              <a:rPr lang="en-US" sz="1266" dirty="0" err="1">
                <a:solidFill>
                  <a:schemeClr val="tx2"/>
                </a:solidFill>
              </a:rPr>
              <a:t>consectetur</a:t>
            </a:r>
            <a:r>
              <a:rPr lang="en-US" sz="1266" dirty="0">
                <a:solidFill>
                  <a:schemeClr val="tx2"/>
                </a:solidFill>
              </a:rPr>
              <a:t> </a:t>
            </a:r>
            <a:r>
              <a:rPr lang="en-US" sz="1266" dirty="0" err="1">
                <a:solidFill>
                  <a:schemeClr val="tx2"/>
                </a:solidFill>
              </a:rPr>
              <a:t>adipi</a:t>
            </a:r>
            <a:r>
              <a:rPr lang="en-US" sz="1266" dirty="0">
                <a:solidFill>
                  <a:schemeClr val="tx2"/>
                </a:solidFill>
              </a:rPr>
              <a:t> </a:t>
            </a:r>
            <a:r>
              <a:rPr lang="en-US" sz="1266" dirty="0" err="1">
                <a:solidFill>
                  <a:schemeClr val="tx2"/>
                </a:solidFill>
              </a:rPr>
              <a:t>scing</a:t>
            </a:r>
            <a:r>
              <a:rPr lang="en-US" sz="1266" dirty="0">
                <a:solidFill>
                  <a:schemeClr val="tx2"/>
                </a:solidFill>
              </a:rPr>
              <a:t> elit. </a:t>
            </a:r>
          </a:p>
        </p:txBody>
      </p:sp>
      <p:sp>
        <p:nvSpPr>
          <p:cNvPr id="67" name="Bent Arrow 1"/>
          <p:cNvSpPr/>
          <p:nvPr/>
        </p:nvSpPr>
        <p:spPr>
          <a:xfrm rot="5400000">
            <a:off x="721222" y="1610844"/>
            <a:ext cx="657993" cy="704782"/>
          </a:xfrm>
          <a:prstGeom prst="bentArrow">
            <a:avLst>
              <a:gd name="adj1" fmla="val 50000"/>
              <a:gd name="adj2" fmla="val 27345"/>
              <a:gd name="adj3" fmla="val 0"/>
              <a:gd name="adj4" fmla="val 4375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1988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2.59259E-6 L -3.54167E-6 0.2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2.22222E-6 L -3.54167E-6 0.2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2.22222E-6 L -3.54167E-6 0.25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1.11111E-6 L -3.54167E-6 0.25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4" grpId="1" animBg="1"/>
      <p:bldP spid="34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45" grpId="0" animBg="1"/>
      <p:bldP spid="46" grpId="0" animBg="1"/>
      <p:bldP spid="47" grpId="0" animBg="1"/>
      <p:bldP spid="48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9" grpId="0" animBg="1"/>
      <p:bldP spid="60" grpId="0" animBg="1"/>
      <p:bldP spid="61" grpId="0" animBg="1"/>
      <p:bldP spid="62" grpId="0"/>
      <p:bldP spid="63" grpId="0"/>
      <p:bldP spid="64" grpId="0"/>
      <p:bldP spid="66" grpId="0"/>
      <p:bldP spid="6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 rot="1436964">
            <a:off x="2103705" y="4011015"/>
            <a:ext cx="8651341" cy="767950"/>
            <a:chOff x="1994399" y="2022749"/>
            <a:chExt cx="8203202" cy="728170"/>
          </a:xfrm>
        </p:grpSpPr>
        <p:grpSp>
          <p:nvGrpSpPr>
            <p:cNvPr id="5" name="Group 4"/>
            <p:cNvGrpSpPr/>
            <p:nvPr/>
          </p:nvGrpSpPr>
          <p:grpSpPr>
            <a:xfrm>
              <a:off x="1994399" y="2022749"/>
              <a:ext cx="589804" cy="728170"/>
              <a:chOff x="1994399" y="2158871"/>
              <a:chExt cx="589804" cy="728170"/>
            </a:xfrm>
          </p:grpSpPr>
          <p:sp>
            <p:nvSpPr>
              <p:cNvPr id="6" name="Freeform 5"/>
              <p:cNvSpPr>
                <a:spLocks/>
              </p:cNvSpPr>
              <p:nvPr/>
            </p:nvSpPr>
            <p:spPr bwMode="auto">
              <a:xfrm>
                <a:off x="1994399" y="2158871"/>
                <a:ext cx="459824" cy="728170"/>
              </a:xfrm>
              <a:custGeom>
                <a:avLst/>
                <a:gdLst>
                  <a:gd name="T0" fmla="*/ 139 w 139"/>
                  <a:gd name="T1" fmla="*/ 218 h 218"/>
                  <a:gd name="T2" fmla="*/ 139 w 139"/>
                  <a:gd name="T3" fmla="*/ 0 h 218"/>
                  <a:gd name="T4" fmla="*/ 109 w 139"/>
                  <a:gd name="T5" fmla="*/ 0 h 218"/>
                  <a:gd name="T6" fmla="*/ 0 w 139"/>
                  <a:gd name="T7" fmla="*/ 109 h 218"/>
                  <a:gd name="T8" fmla="*/ 0 w 139"/>
                  <a:gd name="T9" fmla="*/ 109 h 218"/>
                  <a:gd name="T10" fmla="*/ 109 w 139"/>
                  <a:gd name="T11" fmla="*/ 218 h 218"/>
                  <a:gd name="T12" fmla="*/ 139 w 139"/>
                  <a:gd name="T13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218">
                    <a:moveTo>
                      <a:pt x="139" y="218"/>
                    </a:moveTo>
                    <a:cubicBezTo>
                      <a:pt x="139" y="0"/>
                      <a:pt x="139" y="0"/>
                      <a:pt x="139" y="0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49" y="0"/>
                      <a:pt x="0" y="49"/>
                      <a:pt x="0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69"/>
                      <a:pt x="49" y="218"/>
                      <a:pt x="109" y="218"/>
                    </a:cubicBezTo>
                    <a:lnTo>
                      <a:pt x="139" y="218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" name="Rectangle 6"/>
              <p:cNvSpPr>
                <a:spLocks noChangeArrowheads="1"/>
              </p:cNvSpPr>
              <p:nvPr/>
            </p:nvSpPr>
            <p:spPr bwMode="auto">
              <a:xfrm>
                <a:off x="2417884" y="2158871"/>
                <a:ext cx="166319" cy="72817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" name="Freeform 9"/>
              <p:cNvSpPr>
                <a:spLocks/>
              </p:cNvSpPr>
              <p:nvPr/>
            </p:nvSpPr>
            <p:spPr bwMode="auto">
              <a:xfrm>
                <a:off x="1994399" y="2523655"/>
                <a:ext cx="585611" cy="363386"/>
              </a:xfrm>
              <a:custGeom>
                <a:avLst/>
                <a:gdLst>
                  <a:gd name="T0" fmla="*/ 0 w 177"/>
                  <a:gd name="T1" fmla="*/ 0 h 109"/>
                  <a:gd name="T2" fmla="*/ 177 w 177"/>
                  <a:gd name="T3" fmla="*/ 0 h 109"/>
                  <a:gd name="T4" fmla="*/ 177 w 177"/>
                  <a:gd name="T5" fmla="*/ 109 h 109"/>
                  <a:gd name="T6" fmla="*/ 139 w 177"/>
                  <a:gd name="T7" fmla="*/ 109 h 109"/>
                  <a:gd name="T8" fmla="*/ 128 w 177"/>
                  <a:gd name="T9" fmla="*/ 109 h 109"/>
                  <a:gd name="T10" fmla="*/ 109 w 177"/>
                  <a:gd name="T11" fmla="*/ 109 h 109"/>
                  <a:gd name="T12" fmla="*/ 0 w 177"/>
                  <a:gd name="T13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7" h="109">
                    <a:moveTo>
                      <a:pt x="0" y="0"/>
                    </a:moveTo>
                    <a:cubicBezTo>
                      <a:pt x="177" y="0"/>
                      <a:pt x="177" y="0"/>
                      <a:pt x="177" y="0"/>
                    </a:cubicBezTo>
                    <a:cubicBezTo>
                      <a:pt x="177" y="109"/>
                      <a:pt x="177" y="109"/>
                      <a:pt x="177" y="109"/>
                    </a:cubicBezTo>
                    <a:cubicBezTo>
                      <a:pt x="139" y="109"/>
                      <a:pt x="139" y="109"/>
                      <a:pt x="139" y="109"/>
                    </a:cubicBezTo>
                    <a:cubicBezTo>
                      <a:pt x="128" y="109"/>
                      <a:pt x="128" y="109"/>
                      <a:pt x="128" y="109"/>
                    </a:cubicBezTo>
                    <a:cubicBezTo>
                      <a:pt x="109" y="109"/>
                      <a:pt x="109" y="109"/>
                      <a:pt x="109" y="109"/>
                    </a:cubicBezTo>
                    <a:cubicBezTo>
                      <a:pt x="49" y="109"/>
                      <a:pt x="0" y="60"/>
                      <a:pt x="0" y="0"/>
                    </a:cubicBezTo>
                    <a:close/>
                  </a:path>
                </a:pathLst>
              </a:cu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584201" y="2022749"/>
              <a:ext cx="1013398" cy="728170"/>
              <a:chOff x="4530194" y="4285619"/>
              <a:chExt cx="382215" cy="532444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4530194" y="4285619"/>
                <a:ext cx="382215" cy="53244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id-ID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4530194" y="4552352"/>
                <a:ext cx="382215" cy="265711"/>
              </a:xfrm>
              <a:prstGeom prst="rect">
                <a:avLst/>
              </a:pr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3597599" y="2022749"/>
              <a:ext cx="1423542" cy="728170"/>
              <a:chOff x="4912409" y="4285619"/>
              <a:chExt cx="382215" cy="532444"/>
            </a:xfrm>
          </p:grpSpPr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4912409" y="4285619"/>
                <a:ext cx="382215" cy="53244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id-ID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4" name="Rectangle 11"/>
              <p:cNvSpPr>
                <a:spLocks noChangeArrowheads="1"/>
              </p:cNvSpPr>
              <p:nvPr/>
            </p:nvSpPr>
            <p:spPr bwMode="auto">
              <a:xfrm>
                <a:off x="4912409" y="4552352"/>
                <a:ext cx="382215" cy="265711"/>
              </a:xfrm>
              <a:prstGeom prst="rect">
                <a:avLst/>
              </a:pr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vert="horz" wrap="square" lIns="128580" tIns="64290" rIns="128580" bIns="6429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5021141" y="2022749"/>
              <a:ext cx="2091097" cy="728170"/>
              <a:chOff x="5294624" y="4285619"/>
              <a:chExt cx="383237" cy="532444"/>
            </a:xfrm>
          </p:grpSpPr>
          <p:sp>
            <p:nvSpPr>
              <p:cNvPr id="16" name="Rectangle 12"/>
              <p:cNvSpPr>
                <a:spLocks noChangeArrowheads="1"/>
              </p:cNvSpPr>
              <p:nvPr/>
            </p:nvSpPr>
            <p:spPr bwMode="auto">
              <a:xfrm>
                <a:off x="5294624" y="4285619"/>
                <a:ext cx="383237" cy="53244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id-ID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7" name="Rectangle 13"/>
              <p:cNvSpPr>
                <a:spLocks noChangeArrowheads="1"/>
              </p:cNvSpPr>
              <p:nvPr/>
            </p:nvSpPr>
            <p:spPr bwMode="auto">
              <a:xfrm>
                <a:off x="5294624" y="4552352"/>
                <a:ext cx="383237" cy="265711"/>
              </a:xfrm>
              <a:prstGeom prst="rect">
                <a:avLst/>
              </a:pr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vert="horz" wrap="square" lIns="128580" tIns="64290" rIns="128580" bIns="6429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7112238" y="2022749"/>
              <a:ext cx="1410231" cy="728170"/>
              <a:chOff x="5677862" y="4285619"/>
              <a:chExt cx="382215" cy="532444"/>
            </a:xfrm>
          </p:grpSpPr>
          <p:sp>
            <p:nvSpPr>
              <p:cNvPr id="19" name="Rectangle 14"/>
              <p:cNvSpPr>
                <a:spLocks noChangeArrowheads="1"/>
              </p:cNvSpPr>
              <p:nvPr/>
            </p:nvSpPr>
            <p:spPr bwMode="auto">
              <a:xfrm>
                <a:off x="5677862" y="4285619"/>
                <a:ext cx="382215" cy="53244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id-ID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0" name="Rectangle 15"/>
              <p:cNvSpPr>
                <a:spLocks noChangeArrowheads="1"/>
              </p:cNvSpPr>
              <p:nvPr/>
            </p:nvSpPr>
            <p:spPr bwMode="auto">
              <a:xfrm>
                <a:off x="5677862" y="4552352"/>
                <a:ext cx="382215" cy="265711"/>
              </a:xfrm>
              <a:prstGeom prst="rect">
                <a:avLst/>
              </a:pr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vert="horz" wrap="square" lIns="128580" tIns="64290" rIns="128580" bIns="6429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8522469" y="2022749"/>
              <a:ext cx="1013398" cy="728170"/>
              <a:chOff x="6060077" y="4285619"/>
              <a:chExt cx="382215" cy="532444"/>
            </a:xfrm>
          </p:grpSpPr>
          <p:sp>
            <p:nvSpPr>
              <p:cNvPr id="22" name="Rectangle 16"/>
              <p:cNvSpPr>
                <a:spLocks noChangeArrowheads="1"/>
              </p:cNvSpPr>
              <p:nvPr/>
            </p:nvSpPr>
            <p:spPr bwMode="auto">
              <a:xfrm>
                <a:off x="6060077" y="4285619"/>
                <a:ext cx="382215" cy="532444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id-ID" dirty="0"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23" name="Rectangle 17"/>
              <p:cNvSpPr>
                <a:spLocks noChangeArrowheads="1"/>
              </p:cNvSpPr>
              <p:nvPr/>
            </p:nvSpPr>
            <p:spPr bwMode="auto">
              <a:xfrm>
                <a:off x="6060077" y="4552352"/>
                <a:ext cx="382215" cy="265711"/>
              </a:xfrm>
              <a:prstGeom prst="rect">
                <a:avLst/>
              </a:pr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vert="horz" wrap="square" lIns="128580" tIns="64290" rIns="128580" bIns="6429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id-ID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9535867" y="2022749"/>
              <a:ext cx="661734" cy="728170"/>
              <a:chOff x="7739063" y="3990975"/>
              <a:chExt cx="414338" cy="827088"/>
            </a:xfrm>
          </p:grpSpPr>
          <p:sp>
            <p:nvSpPr>
              <p:cNvPr id="25" name="Freeform 18"/>
              <p:cNvSpPr>
                <a:spLocks/>
              </p:cNvSpPr>
              <p:nvPr/>
            </p:nvSpPr>
            <p:spPr bwMode="auto">
              <a:xfrm>
                <a:off x="7739063" y="3990975"/>
                <a:ext cx="414338" cy="827088"/>
              </a:xfrm>
              <a:custGeom>
                <a:avLst/>
                <a:gdLst>
                  <a:gd name="T0" fmla="*/ 261 w 261"/>
                  <a:gd name="T1" fmla="*/ 261 h 521"/>
                  <a:gd name="T2" fmla="*/ 0 w 261"/>
                  <a:gd name="T3" fmla="*/ 0 h 521"/>
                  <a:gd name="T4" fmla="*/ 0 w 261"/>
                  <a:gd name="T5" fmla="*/ 521 h 521"/>
                  <a:gd name="T6" fmla="*/ 261 w 261"/>
                  <a:gd name="T7" fmla="*/ 261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1" h="521">
                    <a:moveTo>
                      <a:pt x="261" y="261"/>
                    </a:moveTo>
                    <a:lnTo>
                      <a:pt x="0" y="0"/>
                    </a:lnTo>
                    <a:lnTo>
                      <a:pt x="0" y="521"/>
                    </a:lnTo>
                    <a:lnTo>
                      <a:pt x="261" y="261"/>
                    </a:lnTo>
                    <a:close/>
                  </a:path>
                </a:pathLst>
              </a:custGeom>
              <a:solidFill>
                <a:srgbClr val="ECA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19"/>
              <p:cNvSpPr>
                <a:spLocks/>
              </p:cNvSpPr>
              <p:nvPr/>
            </p:nvSpPr>
            <p:spPr bwMode="auto">
              <a:xfrm>
                <a:off x="8027988" y="4283075"/>
                <a:ext cx="125413" cy="242888"/>
              </a:xfrm>
              <a:custGeom>
                <a:avLst/>
                <a:gdLst>
                  <a:gd name="T0" fmla="*/ 79 w 79"/>
                  <a:gd name="T1" fmla="*/ 77 h 153"/>
                  <a:gd name="T2" fmla="*/ 0 w 79"/>
                  <a:gd name="T3" fmla="*/ 153 h 153"/>
                  <a:gd name="T4" fmla="*/ 0 w 79"/>
                  <a:gd name="T5" fmla="*/ 0 h 153"/>
                  <a:gd name="T6" fmla="*/ 0 w 79"/>
                  <a:gd name="T7" fmla="*/ 0 h 153"/>
                  <a:gd name="T8" fmla="*/ 79 w 79"/>
                  <a:gd name="T9" fmla="*/ 77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153">
                    <a:moveTo>
                      <a:pt x="79" y="77"/>
                    </a:moveTo>
                    <a:lnTo>
                      <a:pt x="0" y="15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79" y="77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7739063" y="4405313"/>
                <a:ext cx="414338" cy="412750"/>
              </a:xfrm>
              <a:custGeom>
                <a:avLst/>
                <a:gdLst>
                  <a:gd name="T0" fmla="*/ 261 w 261"/>
                  <a:gd name="T1" fmla="*/ 0 h 260"/>
                  <a:gd name="T2" fmla="*/ 0 w 261"/>
                  <a:gd name="T3" fmla="*/ 260 h 260"/>
                  <a:gd name="T4" fmla="*/ 0 w 261"/>
                  <a:gd name="T5" fmla="*/ 0 h 260"/>
                  <a:gd name="T6" fmla="*/ 261 w 261"/>
                  <a:gd name="T7" fmla="*/ 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1" h="260">
                    <a:moveTo>
                      <a:pt x="261" y="0"/>
                    </a:moveTo>
                    <a:lnTo>
                      <a:pt x="0" y="260"/>
                    </a:lnTo>
                    <a:lnTo>
                      <a:pt x="0" y="0"/>
                    </a:lnTo>
                    <a:lnTo>
                      <a:pt x="261" y="0"/>
                    </a:lnTo>
                    <a:close/>
                  </a:path>
                </a:pathLst>
              </a:custGeom>
              <a:solidFill>
                <a:srgbClr val="333333">
                  <a:alpha val="10000"/>
                </a:srgb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 rot="16200000" flipV="1">
            <a:off x="2234925" y="3656393"/>
            <a:ext cx="1054105" cy="901220"/>
            <a:chOff x="1985980" y="2906793"/>
            <a:chExt cx="999502" cy="854537"/>
          </a:xfrm>
        </p:grpSpPr>
        <p:sp>
          <p:nvSpPr>
            <p:cNvPr id="50" name="Shape 147"/>
            <p:cNvSpPr/>
            <p:nvPr/>
          </p:nvSpPr>
          <p:spPr>
            <a:xfrm rot="16200000">
              <a:off x="2485716" y="2974323"/>
              <a:ext cx="567296" cy="432236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" fmla="*/ 71254 w 71275"/>
                <a:gd name="connsiteY0" fmla="*/ 18749 h 18749"/>
                <a:gd name="connsiteX1" fmla="*/ 71254 w 71275"/>
                <a:gd name="connsiteY1" fmla="*/ 9130 h 18749"/>
                <a:gd name="connsiteX2" fmla="*/ 70387 w 71275"/>
                <a:gd name="connsiteY2" fmla="*/ 3101 h 18749"/>
                <a:gd name="connsiteX3" fmla="*/ 67001 w 71275"/>
                <a:gd name="connsiteY3" fmla="*/ 172 h 18749"/>
                <a:gd name="connsiteX4" fmla="*/ 0 w 71275"/>
                <a:gd name="connsiteY4" fmla="*/ 0 h 18749"/>
                <a:gd name="connsiteX0" fmla="*/ 11522 w 11543"/>
                <a:gd name="connsiteY0" fmla="*/ 18618 h 18618"/>
                <a:gd name="connsiteX1" fmla="*/ 11522 w 11543"/>
                <a:gd name="connsiteY1" fmla="*/ 8999 h 18618"/>
                <a:gd name="connsiteX2" fmla="*/ 10655 w 11543"/>
                <a:gd name="connsiteY2" fmla="*/ 2970 h 18618"/>
                <a:gd name="connsiteX3" fmla="*/ 7269 w 11543"/>
                <a:gd name="connsiteY3" fmla="*/ 41 h 18618"/>
                <a:gd name="connsiteX4" fmla="*/ 0 w 11543"/>
                <a:gd name="connsiteY4" fmla="*/ 41 h 18618"/>
                <a:gd name="connsiteX0" fmla="*/ 15199 w 15220"/>
                <a:gd name="connsiteY0" fmla="*/ 18618 h 18618"/>
                <a:gd name="connsiteX1" fmla="*/ 15199 w 15220"/>
                <a:gd name="connsiteY1" fmla="*/ 8999 h 18618"/>
                <a:gd name="connsiteX2" fmla="*/ 14332 w 15220"/>
                <a:gd name="connsiteY2" fmla="*/ 2970 h 18618"/>
                <a:gd name="connsiteX3" fmla="*/ 10946 w 15220"/>
                <a:gd name="connsiteY3" fmla="*/ 41 h 18618"/>
                <a:gd name="connsiteX4" fmla="*/ 0 w 15220"/>
                <a:gd name="connsiteY4" fmla="*/ 41 h 18618"/>
                <a:gd name="connsiteX0" fmla="*/ 15199 w 15220"/>
                <a:gd name="connsiteY0" fmla="*/ 16065 h 16065"/>
                <a:gd name="connsiteX1" fmla="*/ 15199 w 15220"/>
                <a:gd name="connsiteY1" fmla="*/ 8999 h 16065"/>
                <a:gd name="connsiteX2" fmla="*/ 14332 w 15220"/>
                <a:gd name="connsiteY2" fmla="*/ 2970 h 16065"/>
                <a:gd name="connsiteX3" fmla="*/ 10946 w 15220"/>
                <a:gd name="connsiteY3" fmla="*/ 41 h 16065"/>
                <a:gd name="connsiteX4" fmla="*/ 0 w 15220"/>
                <a:gd name="connsiteY4" fmla="*/ 41 h 16065"/>
                <a:gd name="connsiteX0" fmla="*/ 34728 w 34749"/>
                <a:gd name="connsiteY0" fmla="*/ 16194 h 16194"/>
                <a:gd name="connsiteX1" fmla="*/ 34728 w 34749"/>
                <a:gd name="connsiteY1" fmla="*/ 9128 h 16194"/>
                <a:gd name="connsiteX2" fmla="*/ 33861 w 34749"/>
                <a:gd name="connsiteY2" fmla="*/ 3099 h 16194"/>
                <a:gd name="connsiteX3" fmla="*/ 30475 w 34749"/>
                <a:gd name="connsiteY3" fmla="*/ 170 h 16194"/>
                <a:gd name="connsiteX4" fmla="*/ 0 w 34749"/>
                <a:gd name="connsiteY4" fmla="*/ 0 h 16194"/>
                <a:gd name="connsiteX0" fmla="*/ 34728 w 34749"/>
                <a:gd name="connsiteY0" fmla="*/ 16065 h 16065"/>
                <a:gd name="connsiteX1" fmla="*/ 34728 w 34749"/>
                <a:gd name="connsiteY1" fmla="*/ 8999 h 16065"/>
                <a:gd name="connsiteX2" fmla="*/ 33861 w 34749"/>
                <a:gd name="connsiteY2" fmla="*/ 2970 h 16065"/>
                <a:gd name="connsiteX3" fmla="*/ 30475 w 34749"/>
                <a:gd name="connsiteY3" fmla="*/ 41 h 16065"/>
                <a:gd name="connsiteX4" fmla="*/ 0 w 34749"/>
                <a:gd name="connsiteY4" fmla="*/ 382 h 16065"/>
                <a:gd name="connsiteX0" fmla="*/ 34401 w 34422"/>
                <a:gd name="connsiteY0" fmla="*/ 16065 h 16065"/>
                <a:gd name="connsiteX1" fmla="*/ 34401 w 34422"/>
                <a:gd name="connsiteY1" fmla="*/ 8999 h 16065"/>
                <a:gd name="connsiteX2" fmla="*/ 33534 w 34422"/>
                <a:gd name="connsiteY2" fmla="*/ 2970 h 16065"/>
                <a:gd name="connsiteX3" fmla="*/ 30148 w 34422"/>
                <a:gd name="connsiteY3" fmla="*/ 41 h 16065"/>
                <a:gd name="connsiteX4" fmla="*/ 0 w 34422"/>
                <a:gd name="connsiteY4" fmla="*/ 42 h 16065"/>
                <a:gd name="connsiteX0" fmla="*/ 34401 w 34422"/>
                <a:gd name="connsiteY0" fmla="*/ 23043 h 23043"/>
                <a:gd name="connsiteX1" fmla="*/ 34401 w 34422"/>
                <a:gd name="connsiteY1" fmla="*/ 8999 h 23043"/>
                <a:gd name="connsiteX2" fmla="*/ 33534 w 34422"/>
                <a:gd name="connsiteY2" fmla="*/ 2970 h 23043"/>
                <a:gd name="connsiteX3" fmla="*/ 30148 w 34422"/>
                <a:gd name="connsiteY3" fmla="*/ 41 h 23043"/>
                <a:gd name="connsiteX4" fmla="*/ 0 w 34422"/>
                <a:gd name="connsiteY4" fmla="*/ 42 h 23043"/>
                <a:gd name="connsiteX0" fmla="*/ 47182 w 47203"/>
                <a:gd name="connsiteY0" fmla="*/ 23043 h 23043"/>
                <a:gd name="connsiteX1" fmla="*/ 47182 w 47203"/>
                <a:gd name="connsiteY1" fmla="*/ 8999 h 23043"/>
                <a:gd name="connsiteX2" fmla="*/ 46315 w 47203"/>
                <a:gd name="connsiteY2" fmla="*/ 2970 h 23043"/>
                <a:gd name="connsiteX3" fmla="*/ 42929 w 47203"/>
                <a:gd name="connsiteY3" fmla="*/ 41 h 23043"/>
                <a:gd name="connsiteX4" fmla="*/ 0 w 47203"/>
                <a:gd name="connsiteY4" fmla="*/ 42 h 23043"/>
                <a:gd name="connsiteX0" fmla="*/ 39338 w 39359"/>
                <a:gd name="connsiteY0" fmla="*/ 23043 h 23043"/>
                <a:gd name="connsiteX1" fmla="*/ 39338 w 39359"/>
                <a:gd name="connsiteY1" fmla="*/ 8999 h 23043"/>
                <a:gd name="connsiteX2" fmla="*/ 38471 w 39359"/>
                <a:gd name="connsiteY2" fmla="*/ 2970 h 23043"/>
                <a:gd name="connsiteX3" fmla="*/ 35085 w 39359"/>
                <a:gd name="connsiteY3" fmla="*/ 41 h 23043"/>
                <a:gd name="connsiteX4" fmla="*/ 0 w 39359"/>
                <a:gd name="connsiteY4" fmla="*/ 42 h 23043"/>
                <a:gd name="connsiteX0" fmla="*/ 14579 w 14600"/>
                <a:gd name="connsiteY0" fmla="*/ 23171 h 23171"/>
                <a:gd name="connsiteX1" fmla="*/ 14579 w 14600"/>
                <a:gd name="connsiteY1" fmla="*/ 9127 h 23171"/>
                <a:gd name="connsiteX2" fmla="*/ 13712 w 14600"/>
                <a:gd name="connsiteY2" fmla="*/ 3098 h 23171"/>
                <a:gd name="connsiteX3" fmla="*/ 10326 w 14600"/>
                <a:gd name="connsiteY3" fmla="*/ 169 h 23171"/>
                <a:gd name="connsiteX4" fmla="*/ 0 w 14600"/>
                <a:gd name="connsiteY4" fmla="*/ 0 h 23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0" h="23171" extrusionOk="0">
                  <a:moveTo>
                    <a:pt x="14579" y="23171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tx2"/>
              </a:solidFill>
              <a:prstDash val="dash"/>
              <a:miter lim="400000"/>
            </a:ln>
          </p:spPr>
          <p:txBody>
            <a:bodyPr lIns="71434" tIns="71434" rIns="71434" bIns="71434" anchor="ctr"/>
            <a:lstStyle/>
            <a:p>
              <a:pPr lvl="0">
                <a:defRPr sz="2400"/>
              </a:pPr>
              <a:endParaRPr sz="3797">
                <a:latin typeface="Source Sans Pro Light" panose="020B0403030403020204" pitchFamily="34" charset="0"/>
              </a:endParaRPr>
            </a:p>
          </p:txBody>
        </p:sp>
        <p:sp>
          <p:nvSpPr>
            <p:cNvPr id="51" name="Shape 147"/>
            <p:cNvSpPr/>
            <p:nvPr/>
          </p:nvSpPr>
          <p:spPr>
            <a:xfrm rot="10800000" flipH="1">
              <a:off x="1987241" y="3469623"/>
              <a:ext cx="567296" cy="244911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" fmla="*/ 71254 w 71275"/>
                <a:gd name="connsiteY0" fmla="*/ 18749 h 18749"/>
                <a:gd name="connsiteX1" fmla="*/ 71254 w 71275"/>
                <a:gd name="connsiteY1" fmla="*/ 9130 h 18749"/>
                <a:gd name="connsiteX2" fmla="*/ 70387 w 71275"/>
                <a:gd name="connsiteY2" fmla="*/ 3101 h 18749"/>
                <a:gd name="connsiteX3" fmla="*/ 67001 w 71275"/>
                <a:gd name="connsiteY3" fmla="*/ 172 h 18749"/>
                <a:gd name="connsiteX4" fmla="*/ 0 w 71275"/>
                <a:gd name="connsiteY4" fmla="*/ 0 h 18749"/>
                <a:gd name="connsiteX0" fmla="*/ 11522 w 11543"/>
                <a:gd name="connsiteY0" fmla="*/ 18618 h 18618"/>
                <a:gd name="connsiteX1" fmla="*/ 11522 w 11543"/>
                <a:gd name="connsiteY1" fmla="*/ 8999 h 18618"/>
                <a:gd name="connsiteX2" fmla="*/ 10655 w 11543"/>
                <a:gd name="connsiteY2" fmla="*/ 2970 h 18618"/>
                <a:gd name="connsiteX3" fmla="*/ 7269 w 11543"/>
                <a:gd name="connsiteY3" fmla="*/ 41 h 18618"/>
                <a:gd name="connsiteX4" fmla="*/ 0 w 11543"/>
                <a:gd name="connsiteY4" fmla="*/ 41 h 18618"/>
                <a:gd name="connsiteX0" fmla="*/ 15199 w 15220"/>
                <a:gd name="connsiteY0" fmla="*/ 18618 h 18618"/>
                <a:gd name="connsiteX1" fmla="*/ 15199 w 15220"/>
                <a:gd name="connsiteY1" fmla="*/ 8999 h 18618"/>
                <a:gd name="connsiteX2" fmla="*/ 14332 w 15220"/>
                <a:gd name="connsiteY2" fmla="*/ 2970 h 18618"/>
                <a:gd name="connsiteX3" fmla="*/ 10946 w 15220"/>
                <a:gd name="connsiteY3" fmla="*/ 41 h 18618"/>
                <a:gd name="connsiteX4" fmla="*/ 0 w 15220"/>
                <a:gd name="connsiteY4" fmla="*/ 41 h 18618"/>
                <a:gd name="connsiteX0" fmla="*/ 15199 w 15220"/>
                <a:gd name="connsiteY0" fmla="*/ 16065 h 16065"/>
                <a:gd name="connsiteX1" fmla="*/ 15199 w 15220"/>
                <a:gd name="connsiteY1" fmla="*/ 8999 h 16065"/>
                <a:gd name="connsiteX2" fmla="*/ 14332 w 15220"/>
                <a:gd name="connsiteY2" fmla="*/ 2970 h 16065"/>
                <a:gd name="connsiteX3" fmla="*/ 10946 w 15220"/>
                <a:gd name="connsiteY3" fmla="*/ 41 h 16065"/>
                <a:gd name="connsiteX4" fmla="*/ 0 w 15220"/>
                <a:gd name="connsiteY4" fmla="*/ 41 h 16065"/>
                <a:gd name="connsiteX0" fmla="*/ 34728 w 34749"/>
                <a:gd name="connsiteY0" fmla="*/ 16194 h 16194"/>
                <a:gd name="connsiteX1" fmla="*/ 34728 w 34749"/>
                <a:gd name="connsiteY1" fmla="*/ 9128 h 16194"/>
                <a:gd name="connsiteX2" fmla="*/ 33861 w 34749"/>
                <a:gd name="connsiteY2" fmla="*/ 3099 h 16194"/>
                <a:gd name="connsiteX3" fmla="*/ 30475 w 34749"/>
                <a:gd name="connsiteY3" fmla="*/ 170 h 16194"/>
                <a:gd name="connsiteX4" fmla="*/ 0 w 34749"/>
                <a:gd name="connsiteY4" fmla="*/ 0 h 16194"/>
                <a:gd name="connsiteX0" fmla="*/ 34728 w 34749"/>
                <a:gd name="connsiteY0" fmla="*/ 16065 h 16065"/>
                <a:gd name="connsiteX1" fmla="*/ 34728 w 34749"/>
                <a:gd name="connsiteY1" fmla="*/ 8999 h 16065"/>
                <a:gd name="connsiteX2" fmla="*/ 33861 w 34749"/>
                <a:gd name="connsiteY2" fmla="*/ 2970 h 16065"/>
                <a:gd name="connsiteX3" fmla="*/ 30475 w 34749"/>
                <a:gd name="connsiteY3" fmla="*/ 41 h 16065"/>
                <a:gd name="connsiteX4" fmla="*/ 0 w 34749"/>
                <a:gd name="connsiteY4" fmla="*/ 382 h 16065"/>
                <a:gd name="connsiteX0" fmla="*/ 34401 w 34422"/>
                <a:gd name="connsiteY0" fmla="*/ 16065 h 16065"/>
                <a:gd name="connsiteX1" fmla="*/ 34401 w 34422"/>
                <a:gd name="connsiteY1" fmla="*/ 8999 h 16065"/>
                <a:gd name="connsiteX2" fmla="*/ 33534 w 34422"/>
                <a:gd name="connsiteY2" fmla="*/ 2970 h 16065"/>
                <a:gd name="connsiteX3" fmla="*/ 30148 w 34422"/>
                <a:gd name="connsiteY3" fmla="*/ 41 h 16065"/>
                <a:gd name="connsiteX4" fmla="*/ 0 w 34422"/>
                <a:gd name="connsiteY4" fmla="*/ 42 h 16065"/>
                <a:gd name="connsiteX0" fmla="*/ 34401 w 34422"/>
                <a:gd name="connsiteY0" fmla="*/ 23043 h 23043"/>
                <a:gd name="connsiteX1" fmla="*/ 34401 w 34422"/>
                <a:gd name="connsiteY1" fmla="*/ 8999 h 23043"/>
                <a:gd name="connsiteX2" fmla="*/ 33534 w 34422"/>
                <a:gd name="connsiteY2" fmla="*/ 2970 h 23043"/>
                <a:gd name="connsiteX3" fmla="*/ 30148 w 34422"/>
                <a:gd name="connsiteY3" fmla="*/ 41 h 23043"/>
                <a:gd name="connsiteX4" fmla="*/ 0 w 34422"/>
                <a:gd name="connsiteY4" fmla="*/ 42 h 23043"/>
                <a:gd name="connsiteX0" fmla="*/ 47182 w 47203"/>
                <a:gd name="connsiteY0" fmla="*/ 23043 h 23043"/>
                <a:gd name="connsiteX1" fmla="*/ 47182 w 47203"/>
                <a:gd name="connsiteY1" fmla="*/ 8999 h 23043"/>
                <a:gd name="connsiteX2" fmla="*/ 46315 w 47203"/>
                <a:gd name="connsiteY2" fmla="*/ 2970 h 23043"/>
                <a:gd name="connsiteX3" fmla="*/ 42929 w 47203"/>
                <a:gd name="connsiteY3" fmla="*/ 41 h 23043"/>
                <a:gd name="connsiteX4" fmla="*/ 0 w 47203"/>
                <a:gd name="connsiteY4" fmla="*/ 42 h 23043"/>
                <a:gd name="connsiteX0" fmla="*/ 39338 w 39359"/>
                <a:gd name="connsiteY0" fmla="*/ 23043 h 23043"/>
                <a:gd name="connsiteX1" fmla="*/ 39338 w 39359"/>
                <a:gd name="connsiteY1" fmla="*/ 8999 h 23043"/>
                <a:gd name="connsiteX2" fmla="*/ 38471 w 39359"/>
                <a:gd name="connsiteY2" fmla="*/ 2970 h 23043"/>
                <a:gd name="connsiteX3" fmla="*/ 35085 w 39359"/>
                <a:gd name="connsiteY3" fmla="*/ 41 h 23043"/>
                <a:gd name="connsiteX4" fmla="*/ 0 w 39359"/>
                <a:gd name="connsiteY4" fmla="*/ 42 h 23043"/>
                <a:gd name="connsiteX0" fmla="*/ 14579 w 14600"/>
                <a:gd name="connsiteY0" fmla="*/ 23171 h 23171"/>
                <a:gd name="connsiteX1" fmla="*/ 14579 w 14600"/>
                <a:gd name="connsiteY1" fmla="*/ 9127 h 23171"/>
                <a:gd name="connsiteX2" fmla="*/ 13712 w 14600"/>
                <a:gd name="connsiteY2" fmla="*/ 3098 h 23171"/>
                <a:gd name="connsiteX3" fmla="*/ 10326 w 14600"/>
                <a:gd name="connsiteY3" fmla="*/ 169 h 23171"/>
                <a:gd name="connsiteX4" fmla="*/ 0 w 14600"/>
                <a:gd name="connsiteY4" fmla="*/ 0 h 23171"/>
                <a:gd name="connsiteX0" fmla="*/ 14579 w 14600"/>
                <a:gd name="connsiteY0" fmla="*/ 13129 h 13129"/>
                <a:gd name="connsiteX1" fmla="*/ 14579 w 14600"/>
                <a:gd name="connsiteY1" fmla="*/ 9127 h 13129"/>
                <a:gd name="connsiteX2" fmla="*/ 13712 w 14600"/>
                <a:gd name="connsiteY2" fmla="*/ 3098 h 13129"/>
                <a:gd name="connsiteX3" fmla="*/ 10326 w 14600"/>
                <a:gd name="connsiteY3" fmla="*/ 169 h 13129"/>
                <a:gd name="connsiteX4" fmla="*/ 0 w 14600"/>
                <a:gd name="connsiteY4" fmla="*/ 0 h 13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0" h="13129" extrusionOk="0">
                  <a:moveTo>
                    <a:pt x="14579" y="13129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tx2"/>
              </a:solidFill>
              <a:prstDash val="dash"/>
              <a:miter lim="400000"/>
            </a:ln>
          </p:spPr>
          <p:txBody>
            <a:bodyPr lIns="71434" tIns="71434" rIns="71434" bIns="71434" anchor="ctr"/>
            <a:lstStyle/>
            <a:p>
              <a:pPr lvl="0">
                <a:defRPr sz="2400"/>
              </a:pPr>
              <a:endParaRPr sz="3797">
                <a:latin typeface="Source Sans Pro Light" panose="020B0403030403020204" pitchFamily="34" charset="0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1985980" y="3666390"/>
              <a:ext cx="94942" cy="94940"/>
            </a:xfrm>
            <a:prstGeom prst="ellipse">
              <a:avLst/>
            </a:prstGeom>
            <a:solidFill>
              <a:schemeClr val="bg1"/>
            </a:solidFill>
            <a:ln w="6350" cmpd="sng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953">
                <a:latin typeface="Source Sans Pro Light" panose="020B0403030403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 rot="16200000" flipV="1">
            <a:off x="3630023" y="4259483"/>
            <a:ext cx="1054105" cy="901220"/>
            <a:chOff x="1985980" y="2906793"/>
            <a:chExt cx="999502" cy="854537"/>
          </a:xfrm>
        </p:grpSpPr>
        <p:sp>
          <p:nvSpPr>
            <p:cNvPr id="54" name="Shape 147"/>
            <p:cNvSpPr/>
            <p:nvPr/>
          </p:nvSpPr>
          <p:spPr>
            <a:xfrm rot="16200000">
              <a:off x="2485716" y="2974323"/>
              <a:ext cx="567296" cy="432236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" fmla="*/ 71254 w 71275"/>
                <a:gd name="connsiteY0" fmla="*/ 18749 h 18749"/>
                <a:gd name="connsiteX1" fmla="*/ 71254 w 71275"/>
                <a:gd name="connsiteY1" fmla="*/ 9130 h 18749"/>
                <a:gd name="connsiteX2" fmla="*/ 70387 w 71275"/>
                <a:gd name="connsiteY2" fmla="*/ 3101 h 18749"/>
                <a:gd name="connsiteX3" fmla="*/ 67001 w 71275"/>
                <a:gd name="connsiteY3" fmla="*/ 172 h 18749"/>
                <a:gd name="connsiteX4" fmla="*/ 0 w 71275"/>
                <a:gd name="connsiteY4" fmla="*/ 0 h 18749"/>
                <a:gd name="connsiteX0" fmla="*/ 11522 w 11543"/>
                <a:gd name="connsiteY0" fmla="*/ 18618 h 18618"/>
                <a:gd name="connsiteX1" fmla="*/ 11522 w 11543"/>
                <a:gd name="connsiteY1" fmla="*/ 8999 h 18618"/>
                <a:gd name="connsiteX2" fmla="*/ 10655 w 11543"/>
                <a:gd name="connsiteY2" fmla="*/ 2970 h 18618"/>
                <a:gd name="connsiteX3" fmla="*/ 7269 w 11543"/>
                <a:gd name="connsiteY3" fmla="*/ 41 h 18618"/>
                <a:gd name="connsiteX4" fmla="*/ 0 w 11543"/>
                <a:gd name="connsiteY4" fmla="*/ 41 h 18618"/>
                <a:gd name="connsiteX0" fmla="*/ 15199 w 15220"/>
                <a:gd name="connsiteY0" fmla="*/ 18618 h 18618"/>
                <a:gd name="connsiteX1" fmla="*/ 15199 w 15220"/>
                <a:gd name="connsiteY1" fmla="*/ 8999 h 18618"/>
                <a:gd name="connsiteX2" fmla="*/ 14332 w 15220"/>
                <a:gd name="connsiteY2" fmla="*/ 2970 h 18618"/>
                <a:gd name="connsiteX3" fmla="*/ 10946 w 15220"/>
                <a:gd name="connsiteY3" fmla="*/ 41 h 18618"/>
                <a:gd name="connsiteX4" fmla="*/ 0 w 15220"/>
                <a:gd name="connsiteY4" fmla="*/ 41 h 18618"/>
                <a:gd name="connsiteX0" fmla="*/ 15199 w 15220"/>
                <a:gd name="connsiteY0" fmla="*/ 16065 h 16065"/>
                <a:gd name="connsiteX1" fmla="*/ 15199 w 15220"/>
                <a:gd name="connsiteY1" fmla="*/ 8999 h 16065"/>
                <a:gd name="connsiteX2" fmla="*/ 14332 w 15220"/>
                <a:gd name="connsiteY2" fmla="*/ 2970 h 16065"/>
                <a:gd name="connsiteX3" fmla="*/ 10946 w 15220"/>
                <a:gd name="connsiteY3" fmla="*/ 41 h 16065"/>
                <a:gd name="connsiteX4" fmla="*/ 0 w 15220"/>
                <a:gd name="connsiteY4" fmla="*/ 41 h 16065"/>
                <a:gd name="connsiteX0" fmla="*/ 34728 w 34749"/>
                <a:gd name="connsiteY0" fmla="*/ 16194 h 16194"/>
                <a:gd name="connsiteX1" fmla="*/ 34728 w 34749"/>
                <a:gd name="connsiteY1" fmla="*/ 9128 h 16194"/>
                <a:gd name="connsiteX2" fmla="*/ 33861 w 34749"/>
                <a:gd name="connsiteY2" fmla="*/ 3099 h 16194"/>
                <a:gd name="connsiteX3" fmla="*/ 30475 w 34749"/>
                <a:gd name="connsiteY3" fmla="*/ 170 h 16194"/>
                <a:gd name="connsiteX4" fmla="*/ 0 w 34749"/>
                <a:gd name="connsiteY4" fmla="*/ 0 h 16194"/>
                <a:gd name="connsiteX0" fmla="*/ 34728 w 34749"/>
                <a:gd name="connsiteY0" fmla="*/ 16065 h 16065"/>
                <a:gd name="connsiteX1" fmla="*/ 34728 w 34749"/>
                <a:gd name="connsiteY1" fmla="*/ 8999 h 16065"/>
                <a:gd name="connsiteX2" fmla="*/ 33861 w 34749"/>
                <a:gd name="connsiteY2" fmla="*/ 2970 h 16065"/>
                <a:gd name="connsiteX3" fmla="*/ 30475 w 34749"/>
                <a:gd name="connsiteY3" fmla="*/ 41 h 16065"/>
                <a:gd name="connsiteX4" fmla="*/ 0 w 34749"/>
                <a:gd name="connsiteY4" fmla="*/ 382 h 16065"/>
                <a:gd name="connsiteX0" fmla="*/ 34401 w 34422"/>
                <a:gd name="connsiteY0" fmla="*/ 16065 h 16065"/>
                <a:gd name="connsiteX1" fmla="*/ 34401 w 34422"/>
                <a:gd name="connsiteY1" fmla="*/ 8999 h 16065"/>
                <a:gd name="connsiteX2" fmla="*/ 33534 w 34422"/>
                <a:gd name="connsiteY2" fmla="*/ 2970 h 16065"/>
                <a:gd name="connsiteX3" fmla="*/ 30148 w 34422"/>
                <a:gd name="connsiteY3" fmla="*/ 41 h 16065"/>
                <a:gd name="connsiteX4" fmla="*/ 0 w 34422"/>
                <a:gd name="connsiteY4" fmla="*/ 42 h 16065"/>
                <a:gd name="connsiteX0" fmla="*/ 34401 w 34422"/>
                <a:gd name="connsiteY0" fmla="*/ 23043 h 23043"/>
                <a:gd name="connsiteX1" fmla="*/ 34401 w 34422"/>
                <a:gd name="connsiteY1" fmla="*/ 8999 h 23043"/>
                <a:gd name="connsiteX2" fmla="*/ 33534 w 34422"/>
                <a:gd name="connsiteY2" fmla="*/ 2970 h 23043"/>
                <a:gd name="connsiteX3" fmla="*/ 30148 w 34422"/>
                <a:gd name="connsiteY3" fmla="*/ 41 h 23043"/>
                <a:gd name="connsiteX4" fmla="*/ 0 w 34422"/>
                <a:gd name="connsiteY4" fmla="*/ 42 h 23043"/>
                <a:gd name="connsiteX0" fmla="*/ 47182 w 47203"/>
                <a:gd name="connsiteY0" fmla="*/ 23043 h 23043"/>
                <a:gd name="connsiteX1" fmla="*/ 47182 w 47203"/>
                <a:gd name="connsiteY1" fmla="*/ 8999 h 23043"/>
                <a:gd name="connsiteX2" fmla="*/ 46315 w 47203"/>
                <a:gd name="connsiteY2" fmla="*/ 2970 h 23043"/>
                <a:gd name="connsiteX3" fmla="*/ 42929 w 47203"/>
                <a:gd name="connsiteY3" fmla="*/ 41 h 23043"/>
                <a:gd name="connsiteX4" fmla="*/ 0 w 47203"/>
                <a:gd name="connsiteY4" fmla="*/ 42 h 23043"/>
                <a:gd name="connsiteX0" fmla="*/ 39338 w 39359"/>
                <a:gd name="connsiteY0" fmla="*/ 23043 h 23043"/>
                <a:gd name="connsiteX1" fmla="*/ 39338 w 39359"/>
                <a:gd name="connsiteY1" fmla="*/ 8999 h 23043"/>
                <a:gd name="connsiteX2" fmla="*/ 38471 w 39359"/>
                <a:gd name="connsiteY2" fmla="*/ 2970 h 23043"/>
                <a:gd name="connsiteX3" fmla="*/ 35085 w 39359"/>
                <a:gd name="connsiteY3" fmla="*/ 41 h 23043"/>
                <a:gd name="connsiteX4" fmla="*/ 0 w 39359"/>
                <a:gd name="connsiteY4" fmla="*/ 42 h 23043"/>
                <a:gd name="connsiteX0" fmla="*/ 14579 w 14600"/>
                <a:gd name="connsiteY0" fmla="*/ 23171 h 23171"/>
                <a:gd name="connsiteX1" fmla="*/ 14579 w 14600"/>
                <a:gd name="connsiteY1" fmla="*/ 9127 h 23171"/>
                <a:gd name="connsiteX2" fmla="*/ 13712 w 14600"/>
                <a:gd name="connsiteY2" fmla="*/ 3098 h 23171"/>
                <a:gd name="connsiteX3" fmla="*/ 10326 w 14600"/>
                <a:gd name="connsiteY3" fmla="*/ 169 h 23171"/>
                <a:gd name="connsiteX4" fmla="*/ 0 w 14600"/>
                <a:gd name="connsiteY4" fmla="*/ 0 h 23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0" h="23171" extrusionOk="0">
                  <a:moveTo>
                    <a:pt x="14579" y="23171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tx2"/>
              </a:solidFill>
              <a:prstDash val="dash"/>
              <a:miter lim="400000"/>
            </a:ln>
          </p:spPr>
          <p:txBody>
            <a:bodyPr lIns="71434" tIns="71434" rIns="71434" bIns="71434" anchor="ctr"/>
            <a:lstStyle/>
            <a:p>
              <a:pPr lvl="0">
                <a:defRPr sz="2400"/>
              </a:pPr>
              <a:endParaRPr sz="3797">
                <a:latin typeface="Source Sans Pro Light" panose="020B0403030403020204" pitchFamily="34" charset="0"/>
              </a:endParaRPr>
            </a:p>
          </p:txBody>
        </p:sp>
        <p:sp>
          <p:nvSpPr>
            <p:cNvPr id="55" name="Shape 147"/>
            <p:cNvSpPr/>
            <p:nvPr/>
          </p:nvSpPr>
          <p:spPr>
            <a:xfrm rot="10800000" flipH="1">
              <a:off x="1987241" y="3469623"/>
              <a:ext cx="567296" cy="244911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" fmla="*/ 71254 w 71275"/>
                <a:gd name="connsiteY0" fmla="*/ 18749 h 18749"/>
                <a:gd name="connsiteX1" fmla="*/ 71254 w 71275"/>
                <a:gd name="connsiteY1" fmla="*/ 9130 h 18749"/>
                <a:gd name="connsiteX2" fmla="*/ 70387 w 71275"/>
                <a:gd name="connsiteY2" fmla="*/ 3101 h 18749"/>
                <a:gd name="connsiteX3" fmla="*/ 67001 w 71275"/>
                <a:gd name="connsiteY3" fmla="*/ 172 h 18749"/>
                <a:gd name="connsiteX4" fmla="*/ 0 w 71275"/>
                <a:gd name="connsiteY4" fmla="*/ 0 h 18749"/>
                <a:gd name="connsiteX0" fmla="*/ 11522 w 11543"/>
                <a:gd name="connsiteY0" fmla="*/ 18618 h 18618"/>
                <a:gd name="connsiteX1" fmla="*/ 11522 w 11543"/>
                <a:gd name="connsiteY1" fmla="*/ 8999 h 18618"/>
                <a:gd name="connsiteX2" fmla="*/ 10655 w 11543"/>
                <a:gd name="connsiteY2" fmla="*/ 2970 h 18618"/>
                <a:gd name="connsiteX3" fmla="*/ 7269 w 11543"/>
                <a:gd name="connsiteY3" fmla="*/ 41 h 18618"/>
                <a:gd name="connsiteX4" fmla="*/ 0 w 11543"/>
                <a:gd name="connsiteY4" fmla="*/ 41 h 18618"/>
                <a:gd name="connsiteX0" fmla="*/ 15199 w 15220"/>
                <a:gd name="connsiteY0" fmla="*/ 18618 h 18618"/>
                <a:gd name="connsiteX1" fmla="*/ 15199 w 15220"/>
                <a:gd name="connsiteY1" fmla="*/ 8999 h 18618"/>
                <a:gd name="connsiteX2" fmla="*/ 14332 w 15220"/>
                <a:gd name="connsiteY2" fmla="*/ 2970 h 18618"/>
                <a:gd name="connsiteX3" fmla="*/ 10946 w 15220"/>
                <a:gd name="connsiteY3" fmla="*/ 41 h 18618"/>
                <a:gd name="connsiteX4" fmla="*/ 0 w 15220"/>
                <a:gd name="connsiteY4" fmla="*/ 41 h 18618"/>
                <a:gd name="connsiteX0" fmla="*/ 15199 w 15220"/>
                <a:gd name="connsiteY0" fmla="*/ 16065 h 16065"/>
                <a:gd name="connsiteX1" fmla="*/ 15199 w 15220"/>
                <a:gd name="connsiteY1" fmla="*/ 8999 h 16065"/>
                <a:gd name="connsiteX2" fmla="*/ 14332 w 15220"/>
                <a:gd name="connsiteY2" fmla="*/ 2970 h 16065"/>
                <a:gd name="connsiteX3" fmla="*/ 10946 w 15220"/>
                <a:gd name="connsiteY3" fmla="*/ 41 h 16065"/>
                <a:gd name="connsiteX4" fmla="*/ 0 w 15220"/>
                <a:gd name="connsiteY4" fmla="*/ 41 h 16065"/>
                <a:gd name="connsiteX0" fmla="*/ 34728 w 34749"/>
                <a:gd name="connsiteY0" fmla="*/ 16194 h 16194"/>
                <a:gd name="connsiteX1" fmla="*/ 34728 w 34749"/>
                <a:gd name="connsiteY1" fmla="*/ 9128 h 16194"/>
                <a:gd name="connsiteX2" fmla="*/ 33861 w 34749"/>
                <a:gd name="connsiteY2" fmla="*/ 3099 h 16194"/>
                <a:gd name="connsiteX3" fmla="*/ 30475 w 34749"/>
                <a:gd name="connsiteY3" fmla="*/ 170 h 16194"/>
                <a:gd name="connsiteX4" fmla="*/ 0 w 34749"/>
                <a:gd name="connsiteY4" fmla="*/ 0 h 16194"/>
                <a:gd name="connsiteX0" fmla="*/ 34728 w 34749"/>
                <a:gd name="connsiteY0" fmla="*/ 16065 h 16065"/>
                <a:gd name="connsiteX1" fmla="*/ 34728 w 34749"/>
                <a:gd name="connsiteY1" fmla="*/ 8999 h 16065"/>
                <a:gd name="connsiteX2" fmla="*/ 33861 w 34749"/>
                <a:gd name="connsiteY2" fmla="*/ 2970 h 16065"/>
                <a:gd name="connsiteX3" fmla="*/ 30475 w 34749"/>
                <a:gd name="connsiteY3" fmla="*/ 41 h 16065"/>
                <a:gd name="connsiteX4" fmla="*/ 0 w 34749"/>
                <a:gd name="connsiteY4" fmla="*/ 382 h 16065"/>
                <a:gd name="connsiteX0" fmla="*/ 34401 w 34422"/>
                <a:gd name="connsiteY0" fmla="*/ 16065 h 16065"/>
                <a:gd name="connsiteX1" fmla="*/ 34401 w 34422"/>
                <a:gd name="connsiteY1" fmla="*/ 8999 h 16065"/>
                <a:gd name="connsiteX2" fmla="*/ 33534 w 34422"/>
                <a:gd name="connsiteY2" fmla="*/ 2970 h 16065"/>
                <a:gd name="connsiteX3" fmla="*/ 30148 w 34422"/>
                <a:gd name="connsiteY3" fmla="*/ 41 h 16065"/>
                <a:gd name="connsiteX4" fmla="*/ 0 w 34422"/>
                <a:gd name="connsiteY4" fmla="*/ 42 h 16065"/>
                <a:gd name="connsiteX0" fmla="*/ 34401 w 34422"/>
                <a:gd name="connsiteY0" fmla="*/ 23043 h 23043"/>
                <a:gd name="connsiteX1" fmla="*/ 34401 w 34422"/>
                <a:gd name="connsiteY1" fmla="*/ 8999 h 23043"/>
                <a:gd name="connsiteX2" fmla="*/ 33534 w 34422"/>
                <a:gd name="connsiteY2" fmla="*/ 2970 h 23043"/>
                <a:gd name="connsiteX3" fmla="*/ 30148 w 34422"/>
                <a:gd name="connsiteY3" fmla="*/ 41 h 23043"/>
                <a:gd name="connsiteX4" fmla="*/ 0 w 34422"/>
                <a:gd name="connsiteY4" fmla="*/ 42 h 23043"/>
                <a:gd name="connsiteX0" fmla="*/ 47182 w 47203"/>
                <a:gd name="connsiteY0" fmla="*/ 23043 h 23043"/>
                <a:gd name="connsiteX1" fmla="*/ 47182 w 47203"/>
                <a:gd name="connsiteY1" fmla="*/ 8999 h 23043"/>
                <a:gd name="connsiteX2" fmla="*/ 46315 w 47203"/>
                <a:gd name="connsiteY2" fmla="*/ 2970 h 23043"/>
                <a:gd name="connsiteX3" fmla="*/ 42929 w 47203"/>
                <a:gd name="connsiteY3" fmla="*/ 41 h 23043"/>
                <a:gd name="connsiteX4" fmla="*/ 0 w 47203"/>
                <a:gd name="connsiteY4" fmla="*/ 42 h 23043"/>
                <a:gd name="connsiteX0" fmla="*/ 39338 w 39359"/>
                <a:gd name="connsiteY0" fmla="*/ 23043 h 23043"/>
                <a:gd name="connsiteX1" fmla="*/ 39338 w 39359"/>
                <a:gd name="connsiteY1" fmla="*/ 8999 h 23043"/>
                <a:gd name="connsiteX2" fmla="*/ 38471 w 39359"/>
                <a:gd name="connsiteY2" fmla="*/ 2970 h 23043"/>
                <a:gd name="connsiteX3" fmla="*/ 35085 w 39359"/>
                <a:gd name="connsiteY3" fmla="*/ 41 h 23043"/>
                <a:gd name="connsiteX4" fmla="*/ 0 w 39359"/>
                <a:gd name="connsiteY4" fmla="*/ 42 h 23043"/>
                <a:gd name="connsiteX0" fmla="*/ 14579 w 14600"/>
                <a:gd name="connsiteY0" fmla="*/ 23171 h 23171"/>
                <a:gd name="connsiteX1" fmla="*/ 14579 w 14600"/>
                <a:gd name="connsiteY1" fmla="*/ 9127 h 23171"/>
                <a:gd name="connsiteX2" fmla="*/ 13712 w 14600"/>
                <a:gd name="connsiteY2" fmla="*/ 3098 h 23171"/>
                <a:gd name="connsiteX3" fmla="*/ 10326 w 14600"/>
                <a:gd name="connsiteY3" fmla="*/ 169 h 23171"/>
                <a:gd name="connsiteX4" fmla="*/ 0 w 14600"/>
                <a:gd name="connsiteY4" fmla="*/ 0 h 23171"/>
                <a:gd name="connsiteX0" fmla="*/ 14579 w 14600"/>
                <a:gd name="connsiteY0" fmla="*/ 13129 h 13129"/>
                <a:gd name="connsiteX1" fmla="*/ 14579 w 14600"/>
                <a:gd name="connsiteY1" fmla="*/ 9127 h 13129"/>
                <a:gd name="connsiteX2" fmla="*/ 13712 w 14600"/>
                <a:gd name="connsiteY2" fmla="*/ 3098 h 13129"/>
                <a:gd name="connsiteX3" fmla="*/ 10326 w 14600"/>
                <a:gd name="connsiteY3" fmla="*/ 169 h 13129"/>
                <a:gd name="connsiteX4" fmla="*/ 0 w 14600"/>
                <a:gd name="connsiteY4" fmla="*/ 0 h 13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0" h="13129" extrusionOk="0">
                  <a:moveTo>
                    <a:pt x="14579" y="13129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tx2"/>
              </a:solidFill>
              <a:prstDash val="dash"/>
              <a:miter lim="400000"/>
            </a:ln>
          </p:spPr>
          <p:txBody>
            <a:bodyPr lIns="71434" tIns="71434" rIns="71434" bIns="71434" anchor="ctr"/>
            <a:lstStyle/>
            <a:p>
              <a:pPr lvl="0">
                <a:defRPr sz="2400"/>
              </a:pPr>
              <a:endParaRPr sz="3797">
                <a:latin typeface="Source Sans Pro Light" panose="020B0403030403020204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1985980" y="3666390"/>
              <a:ext cx="94942" cy="94940"/>
            </a:xfrm>
            <a:prstGeom prst="ellipse">
              <a:avLst/>
            </a:prstGeom>
            <a:solidFill>
              <a:schemeClr val="bg1"/>
            </a:solidFill>
            <a:ln w="6350" cmpd="sng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953">
                <a:latin typeface="Source Sans Pro Light" panose="020B0403030403020204" pitchFamily="34" charset="0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420912" y="5149610"/>
            <a:ext cx="2448905" cy="5843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12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 business requires seriousness and patience in doing it. Whether</a:t>
            </a:r>
            <a:endParaRPr lang="en-AU" sz="126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20911" y="4763740"/>
            <a:ext cx="2448903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499023" y="2826886"/>
            <a:ext cx="2448905" cy="5843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 business requires seriousness and patience in doing it. Whether</a:t>
            </a:r>
            <a:endParaRPr lang="en-AU" sz="126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499024" y="2441015"/>
            <a:ext cx="2448903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165370" y="3467611"/>
            <a:ext cx="2448905" cy="5843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 business requires seriousness and patience in doing it. Whether</a:t>
            </a:r>
            <a:endParaRPr lang="en-AU" sz="126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165370" y="3081742"/>
            <a:ext cx="2448903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269091" y="5918425"/>
            <a:ext cx="2448905" cy="5843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 business requires seriousness and patience in doing it. Whether</a:t>
            </a:r>
            <a:endParaRPr lang="en-AU" sz="126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269090" y="5532555"/>
            <a:ext cx="2448903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 rot="5400000">
            <a:off x="6012177" y="3050939"/>
            <a:ext cx="1054105" cy="901220"/>
            <a:chOff x="1985980" y="2906793"/>
            <a:chExt cx="999502" cy="854537"/>
          </a:xfrm>
        </p:grpSpPr>
        <p:sp>
          <p:nvSpPr>
            <p:cNvPr id="66" name="Shape 147"/>
            <p:cNvSpPr/>
            <p:nvPr/>
          </p:nvSpPr>
          <p:spPr>
            <a:xfrm rot="16200000">
              <a:off x="2485716" y="2974323"/>
              <a:ext cx="567296" cy="432236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" fmla="*/ 71254 w 71275"/>
                <a:gd name="connsiteY0" fmla="*/ 18749 h 18749"/>
                <a:gd name="connsiteX1" fmla="*/ 71254 w 71275"/>
                <a:gd name="connsiteY1" fmla="*/ 9130 h 18749"/>
                <a:gd name="connsiteX2" fmla="*/ 70387 w 71275"/>
                <a:gd name="connsiteY2" fmla="*/ 3101 h 18749"/>
                <a:gd name="connsiteX3" fmla="*/ 67001 w 71275"/>
                <a:gd name="connsiteY3" fmla="*/ 172 h 18749"/>
                <a:gd name="connsiteX4" fmla="*/ 0 w 71275"/>
                <a:gd name="connsiteY4" fmla="*/ 0 h 18749"/>
                <a:gd name="connsiteX0" fmla="*/ 11522 w 11543"/>
                <a:gd name="connsiteY0" fmla="*/ 18618 h 18618"/>
                <a:gd name="connsiteX1" fmla="*/ 11522 w 11543"/>
                <a:gd name="connsiteY1" fmla="*/ 8999 h 18618"/>
                <a:gd name="connsiteX2" fmla="*/ 10655 w 11543"/>
                <a:gd name="connsiteY2" fmla="*/ 2970 h 18618"/>
                <a:gd name="connsiteX3" fmla="*/ 7269 w 11543"/>
                <a:gd name="connsiteY3" fmla="*/ 41 h 18618"/>
                <a:gd name="connsiteX4" fmla="*/ 0 w 11543"/>
                <a:gd name="connsiteY4" fmla="*/ 41 h 18618"/>
                <a:gd name="connsiteX0" fmla="*/ 15199 w 15220"/>
                <a:gd name="connsiteY0" fmla="*/ 18618 h 18618"/>
                <a:gd name="connsiteX1" fmla="*/ 15199 w 15220"/>
                <a:gd name="connsiteY1" fmla="*/ 8999 h 18618"/>
                <a:gd name="connsiteX2" fmla="*/ 14332 w 15220"/>
                <a:gd name="connsiteY2" fmla="*/ 2970 h 18618"/>
                <a:gd name="connsiteX3" fmla="*/ 10946 w 15220"/>
                <a:gd name="connsiteY3" fmla="*/ 41 h 18618"/>
                <a:gd name="connsiteX4" fmla="*/ 0 w 15220"/>
                <a:gd name="connsiteY4" fmla="*/ 41 h 18618"/>
                <a:gd name="connsiteX0" fmla="*/ 15199 w 15220"/>
                <a:gd name="connsiteY0" fmla="*/ 16065 h 16065"/>
                <a:gd name="connsiteX1" fmla="*/ 15199 w 15220"/>
                <a:gd name="connsiteY1" fmla="*/ 8999 h 16065"/>
                <a:gd name="connsiteX2" fmla="*/ 14332 w 15220"/>
                <a:gd name="connsiteY2" fmla="*/ 2970 h 16065"/>
                <a:gd name="connsiteX3" fmla="*/ 10946 w 15220"/>
                <a:gd name="connsiteY3" fmla="*/ 41 h 16065"/>
                <a:gd name="connsiteX4" fmla="*/ 0 w 15220"/>
                <a:gd name="connsiteY4" fmla="*/ 41 h 16065"/>
                <a:gd name="connsiteX0" fmla="*/ 34728 w 34749"/>
                <a:gd name="connsiteY0" fmla="*/ 16194 h 16194"/>
                <a:gd name="connsiteX1" fmla="*/ 34728 w 34749"/>
                <a:gd name="connsiteY1" fmla="*/ 9128 h 16194"/>
                <a:gd name="connsiteX2" fmla="*/ 33861 w 34749"/>
                <a:gd name="connsiteY2" fmla="*/ 3099 h 16194"/>
                <a:gd name="connsiteX3" fmla="*/ 30475 w 34749"/>
                <a:gd name="connsiteY3" fmla="*/ 170 h 16194"/>
                <a:gd name="connsiteX4" fmla="*/ 0 w 34749"/>
                <a:gd name="connsiteY4" fmla="*/ 0 h 16194"/>
                <a:gd name="connsiteX0" fmla="*/ 34728 w 34749"/>
                <a:gd name="connsiteY0" fmla="*/ 16065 h 16065"/>
                <a:gd name="connsiteX1" fmla="*/ 34728 w 34749"/>
                <a:gd name="connsiteY1" fmla="*/ 8999 h 16065"/>
                <a:gd name="connsiteX2" fmla="*/ 33861 w 34749"/>
                <a:gd name="connsiteY2" fmla="*/ 2970 h 16065"/>
                <a:gd name="connsiteX3" fmla="*/ 30475 w 34749"/>
                <a:gd name="connsiteY3" fmla="*/ 41 h 16065"/>
                <a:gd name="connsiteX4" fmla="*/ 0 w 34749"/>
                <a:gd name="connsiteY4" fmla="*/ 382 h 16065"/>
                <a:gd name="connsiteX0" fmla="*/ 34401 w 34422"/>
                <a:gd name="connsiteY0" fmla="*/ 16065 h 16065"/>
                <a:gd name="connsiteX1" fmla="*/ 34401 w 34422"/>
                <a:gd name="connsiteY1" fmla="*/ 8999 h 16065"/>
                <a:gd name="connsiteX2" fmla="*/ 33534 w 34422"/>
                <a:gd name="connsiteY2" fmla="*/ 2970 h 16065"/>
                <a:gd name="connsiteX3" fmla="*/ 30148 w 34422"/>
                <a:gd name="connsiteY3" fmla="*/ 41 h 16065"/>
                <a:gd name="connsiteX4" fmla="*/ 0 w 34422"/>
                <a:gd name="connsiteY4" fmla="*/ 42 h 16065"/>
                <a:gd name="connsiteX0" fmla="*/ 34401 w 34422"/>
                <a:gd name="connsiteY0" fmla="*/ 23043 h 23043"/>
                <a:gd name="connsiteX1" fmla="*/ 34401 w 34422"/>
                <a:gd name="connsiteY1" fmla="*/ 8999 h 23043"/>
                <a:gd name="connsiteX2" fmla="*/ 33534 w 34422"/>
                <a:gd name="connsiteY2" fmla="*/ 2970 h 23043"/>
                <a:gd name="connsiteX3" fmla="*/ 30148 w 34422"/>
                <a:gd name="connsiteY3" fmla="*/ 41 h 23043"/>
                <a:gd name="connsiteX4" fmla="*/ 0 w 34422"/>
                <a:gd name="connsiteY4" fmla="*/ 42 h 23043"/>
                <a:gd name="connsiteX0" fmla="*/ 47182 w 47203"/>
                <a:gd name="connsiteY0" fmla="*/ 23043 h 23043"/>
                <a:gd name="connsiteX1" fmla="*/ 47182 w 47203"/>
                <a:gd name="connsiteY1" fmla="*/ 8999 h 23043"/>
                <a:gd name="connsiteX2" fmla="*/ 46315 w 47203"/>
                <a:gd name="connsiteY2" fmla="*/ 2970 h 23043"/>
                <a:gd name="connsiteX3" fmla="*/ 42929 w 47203"/>
                <a:gd name="connsiteY3" fmla="*/ 41 h 23043"/>
                <a:gd name="connsiteX4" fmla="*/ 0 w 47203"/>
                <a:gd name="connsiteY4" fmla="*/ 42 h 23043"/>
                <a:gd name="connsiteX0" fmla="*/ 39338 w 39359"/>
                <a:gd name="connsiteY0" fmla="*/ 23043 h 23043"/>
                <a:gd name="connsiteX1" fmla="*/ 39338 w 39359"/>
                <a:gd name="connsiteY1" fmla="*/ 8999 h 23043"/>
                <a:gd name="connsiteX2" fmla="*/ 38471 w 39359"/>
                <a:gd name="connsiteY2" fmla="*/ 2970 h 23043"/>
                <a:gd name="connsiteX3" fmla="*/ 35085 w 39359"/>
                <a:gd name="connsiteY3" fmla="*/ 41 h 23043"/>
                <a:gd name="connsiteX4" fmla="*/ 0 w 39359"/>
                <a:gd name="connsiteY4" fmla="*/ 42 h 23043"/>
                <a:gd name="connsiteX0" fmla="*/ 14579 w 14600"/>
                <a:gd name="connsiteY0" fmla="*/ 23171 h 23171"/>
                <a:gd name="connsiteX1" fmla="*/ 14579 w 14600"/>
                <a:gd name="connsiteY1" fmla="*/ 9127 h 23171"/>
                <a:gd name="connsiteX2" fmla="*/ 13712 w 14600"/>
                <a:gd name="connsiteY2" fmla="*/ 3098 h 23171"/>
                <a:gd name="connsiteX3" fmla="*/ 10326 w 14600"/>
                <a:gd name="connsiteY3" fmla="*/ 169 h 23171"/>
                <a:gd name="connsiteX4" fmla="*/ 0 w 14600"/>
                <a:gd name="connsiteY4" fmla="*/ 0 h 23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0" h="23171" extrusionOk="0">
                  <a:moveTo>
                    <a:pt x="14579" y="23171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tx2"/>
              </a:solidFill>
              <a:prstDash val="dash"/>
              <a:miter lim="400000"/>
            </a:ln>
          </p:spPr>
          <p:txBody>
            <a:bodyPr lIns="71434" tIns="71434" rIns="71434" bIns="71434" anchor="ctr"/>
            <a:lstStyle/>
            <a:p>
              <a:pPr lvl="0">
                <a:defRPr sz="2400"/>
              </a:pPr>
              <a:endParaRPr sz="3797">
                <a:latin typeface="Source Sans Pro Light" panose="020B0403030403020204" pitchFamily="34" charset="0"/>
              </a:endParaRPr>
            </a:p>
          </p:txBody>
        </p:sp>
        <p:sp>
          <p:nvSpPr>
            <p:cNvPr id="67" name="Shape 147"/>
            <p:cNvSpPr/>
            <p:nvPr/>
          </p:nvSpPr>
          <p:spPr>
            <a:xfrm rot="10800000" flipH="1">
              <a:off x="1987241" y="3469623"/>
              <a:ext cx="567296" cy="244911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" fmla="*/ 71254 w 71275"/>
                <a:gd name="connsiteY0" fmla="*/ 18749 h 18749"/>
                <a:gd name="connsiteX1" fmla="*/ 71254 w 71275"/>
                <a:gd name="connsiteY1" fmla="*/ 9130 h 18749"/>
                <a:gd name="connsiteX2" fmla="*/ 70387 w 71275"/>
                <a:gd name="connsiteY2" fmla="*/ 3101 h 18749"/>
                <a:gd name="connsiteX3" fmla="*/ 67001 w 71275"/>
                <a:gd name="connsiteY3" fmla="*/ 172 h 18749"/>
                <a:gd name="connsiteX4" fmla="*/ 0 w 71275"/>
                <a:gd name="connsiteY4" fmla="*/ 0 h 18749"/>
                <a:gd name="connsiteX0" fmla="*/ 11522 w 11543"/>
                <a:gd name="connsiteY0" fmla="*/ 18618 h 18618"/>
                <a:gd name="connsiteX1" fmla="*/ 11522 w 11543"/>
                <a:gd name="connsiteY1" fmla="*/ 8999 h 18618"/>
                <a:gd name="connsiteX2" fmla="*/ 10655 w 11543"/>
                <a:gd name="connsiteY2" fmla="*/ 2970 h 18618"/>
                <a:gd name="connsiteX3" fmla="*/ 7269 w 11543"/>
                <a:gd name="connsiteY3" fmla="*/ 41 h 18618"/>
                <a:gd name="connsiteX4" fmla="*/ 0 w 11543"/>
                <a:gd name="connsiteY4" fmla="*/ 41 h 18618"/>
                <a:gd name="connsiteX0" fmla="*/ 15199 w 15220"/>
                <a:gd name="connsiteY0" fmla="*/ 18618 h 18618"/>
                <a:gd name="connsiteX1" fmla="*/ 15199 w 15220"/>
                <a:gd name="connsiteY1" fmla="*/ 8999 h 18618"/>
                <a:gd name="connsiteX2" fmla="*/ 14332 w 15220"/>
                <a:gd name="connsiteY2" fmla="*/ 2970 h 18618"/>
                <a:gd name="connsiteX3" fmla="*/ 10946 w 15220"/>
                <a:gd name="connsiteY3" fmla="*/ 41 h 18618"/>
                <a:gd name="connsiteX4" fmla="*/ 0 w 15220"/>
                <a:gd name="connsiteY4" fmla="*/ 41 h 18618"/>
                <a:gd name="connsiteX0" fmla="*/ 15199 w 15220"/>
                <a:gd name="connsiteY0" fmla="*/ 16065 h 16065"/>
                <a:gd name="connsiteX1" fmla="*/ 15199 w 15220"/>
                <a:gd name="connsiteY1" fmla="*/ 8999 h 16065"/>
                <a:gd name="connsiteX2" fmla="*/ 14332 w 15220"/>
                <a:gd name="connsiteY2" fmla="*/ 2970 h 16065"/>
                <a:gd name="connsiteX3" fmla="*/ 10946 w 15220"/>
                <a:gd name="connsiteY3" fmla="*/ 41 h 16065"/>
                <a:gd name="connsiteX4" fmla="*/ 0 w 15220"/>
                <a:gd name="connsiteY4" fmla="*/ 41 h 16065"/>
                <a:gd name="connsiteX0" fmla="*/ 34728 w 34749"/>
                <a:gd name="connsiteY0" fmla="*/ 16194 h 16194"/>
                <a:gd name="connsiteX1" fmla="*/ 34728 w 34749"/>
                <a:gd name="connsiteY1" fmla="*/ 9128 h 16194"/>
                <a:gd name="connsiteX2" fmla="*/ 33861 w 34749"/>
                <a:gd name="connsiteY2" fmla="*/ 3099 h 16194"/>
                <a:gd name="connsiteX3" fmla="*/ 30475 w 34749"/>
                <a:gd name="connsiteY3" fmla="*/ 170 h 16194"/>
                <a:gd name="connsiteX4" fmla="*/ 0 w 34749"/>
                <a:gd name="connsiteY4" fmla="*/ 0 h 16194"/>
                <a:gd name="connsiteX0" fmla="*/ 34728 w 34749"/>
                <a:gd name="connsiteY0" fmla="*/ 16065 h 16065"/>
                <a:gd name="connsiteX1" fmla="*/ 34728 w 34749"/>
                <a:gd name="connsiteY1" fmla="*/ 8999 h 16065"/>
                <a:gd name="connsiteX2" fmla="*/ 33861 w 34749"/>
                <a:gd name="connsiteY2" fmla="*/ 2970 h 16065"/>
                <a:gd name="connsiteX3" fmla="*/ 30475 w 34749"/>
                <a:gd name="connsiteY3" fmla="*/ 41 h 16065"/>
                <a:gd name="connsiteX4" fmla="*/ 0 w 34749"/>
                <a:gd name="connsiteY4" fmla="*/ 382 h 16065"/>
                <a:gd name="connsiteX0" fmla="*/ 34401 w 34422"/>
                <a:gd name="connsiteY0" fmla="*/ 16065 h 16065"/>
                <a:gd name="connsiteX1" fmla="*/ 34401 w 34422"/>
                <a:gd name="connsiteY1" fmla="*/ 8999 h 16065"/>
                <a:gd name="connsiteX2" fmla="*/ 33534 w 34422"/>
                <a:gd name="connsiteY2" fmla="*/ 2970 h 16065"/>
                <a:gd name="connsiteX3" fmla="*/ 30148 w 34422"/>
                <a:gd name="connsiteY3" fmla="*/ 41 h 16065"/>
                <a:gd name="connsiteX4" fmla="*/ 0 w 34422"/>
                <a:gd name="connsiteY4" fmla="*/ 42 h 16065"/>
                <a:gd name="connsiteX0" fmla="*/ 34401 w 34422"/>
                <a:gd name="connsiteY0" fmla="*/ 23043 h 23043"/>
                <a:gd name="connsiteX1" fmla="*/ 34401 w 34422"/>
                <a:gd name="connsiteY1" fmla="*/ 8999 h 23043"/>
                <a:gd name="connsiteX2" fmla="*/ 33534 w 34422"/>
                <a:gd name="connsiteY2" fmla="*/ 2970 h 23043"/>
                <a:gd name="connsiteX3" fmla="*/ 30148 w 34422"/>
                <a:gd name="connsiteY3" fmla="*/ 41 h 23043"/>
                <a:gd name="connsiteX4" fmla="*/ 0 w 34422"/>
                <a:gd name="connsiteY4" fmla="*/ 42 h 23043"/>
                <a:gd name="connsiteX0" fmla="*/ 47182 w 47203"/>
                <a:gd name="connsiteY0" fmla="*/ 23043 h 23043"/>
                <a:gd name="connsiteX1" fmla="*/ 47182 w 47203"/>
                <a:gd name="connsiteY1" fmla="*/ 8999 h 23043"/>
                <a:gd name="connsiteX2" fmla="*/ 46315 w 47203"/>
                <a:gd name="connsiteY2" fmla="*/ 2970 h 23043"/>
                <a:gd name="connsiteX3" fmla="*/ 42929 w 47203"/>
                <a:gd name="connsiteY3" fmla="*/ 41 h 23043"/>
                <a:gd name="connsiteX4" fmla="*/ 0 w 47203"/>
                <a:gd name="connsiteY4" fmla="*/ 42 h 23043"/>
                <a:gd name="connsiteX0" fmla="*/ 39338 w 39359"/>
                <a:gd name="connsiteY0" fmla="*/ 23043 h 23043"/>
                <a:gd name="connsiteX1" fmla="*/ 39338 w 39359"/>
                <a:gd name="connsiteY1" fmla="*/ 8999 h 23043"/>
                <a:gd name="connsiteX2" fmla="*/ 38471 w 39359"/>
                <a:gd name="connsiteY2" fmla="*/ 2970 h 23043"/>
                <a:gd name="connsiteX3" fmla="*/ 35085 w 39359"/>
                <a:gd name="connsiteY3" fmla="*/ 41 h 23043"/>
                <a:gd name="connsiteX4" fmla="*/ 0 w 39359"/>
                <a:gd name="connsiteY4" fmla="*/ 42 h 23043"/>
                <a:gd name="connsiteX0" fmla="*/ 14579 w 14600"/>
                <a:gd name="connsiteY0" fmla="*/ 23171 h 23171"/>
                <a:gd name="connsiteX1" fmla="*/ 14579 w 14600"/>
                <a:gd name="connsiteY1" fmla="*/ 9127 h 23171"/>
                <a:gd name="connsiteX2" fmla="*/ 13712 w 14600"/>
                <a:gd name="connsiteY2" fmla="*/ 3098 h 23171"/>
                <a:gd name="connsiteX3" fmla="*/ 10326 w 14600"/>
                <a:gd name="connsiteY3" fmla="*/ 169 h 23171"/>
                <a:gd name="connsiteX4" fmla="*/ 0 w 14600"/>
                <a:gd name="connsiteY4" fmla="*/ 0 h 23171"/>
                <a:gd name="connsiteX0" fmla="*/ 14579 w 14600"/>
                <a:gd name="connsiteY0" fmla="*/ 13129 h 13129"/>
                <a:gd name="connsiteX1" fmla="*/ 14579 w 14600"/>
                <a:gd name="connsiteY1" fmla="*/ 9127 h 13129"/>
                <a:gd name="connsiteX2" fmla="*/ 13712 w 14600"/>
                <a:gd name="connsiteY2" fmla="*/ 3098 h 13129"/>
                <a:gd name="connsiteX3" fmla="*/ 10326 w 14600"/>
                <a:gd name="connsiteY3" fmla="*/ 169 h 13129"/>
                <a:gd name="connsiteX4" fmla="*/ 0 w 14600"/>
                <a:gd name="connsiteY4" fmla="*/ 0 h 13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0" h="13129" extrusionOk="0">
                  <a:moveTo>
                    <a:pt x="14579" y="13129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tx2"/>
              </a:solidFill>
              <a:prstDash val="dash"/>
              <a:miter lim="400000"/>
            </a:ln>
          </p:spPr>
          <p:txBody>
            <a:bodyPr lIns="71434" tIns="71434" rIns="71434" bIns="71434" anchor="ctr"/>
            <a:lstStyle/>
            <a:p>
              <a:pPr lvl="0">
                <a:defRPr sz="2400"/>
              </a:pPr>
              <a:endParaRPr sz="3797">
                <a:latin typeface="Source Sans Pro Light" panose="020B0403030403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1985980" y="3666390"/>
              <a:ext cx="94942" cy="94940"/>
            </a:xfrm>
            <a:prstGeom prst="ellipse">
              <a:avLst/>
            </a:prstGeom>
            <a:solidFill>
              <a:schemeClr val="bg1"/>
            </a:solidFill>
            <a:ln w="6350" cmpd="sng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953">
                <a:latin typeface="Source Sans Pro Light" panose="020B0403030403020204" pitchFamily="34" charset="0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4231738" y="2225574"/>
            <a:ext cx="2448905" cy="5843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id-ID" sz="12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 business requires seriousness and patience in doing it. Whether</a:t>
            </a:r>
            <a:endParaRPr lang="en-AU" sz="126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231739" y="1839704"/>
            <a:ext cx="2448903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 rot="16200000" flipH="1">
            <a:off x="8190365" y="3659609"/>
            <a:ext cx="1054105" cy="901220"/>
            <a:chOff x="1985980" y="2906793"/>
            <a:chExt cx="999502" cy="854537"/>
          </a:xfrm>
        </p:grpSpPr>
        <p:sp>
          <p:nvSpPr>
            <p:cNvPr id="72" name="Shape 147"/>
            <p:cNvSpPr/>
            <p:nvPr/>
          </p:nvSpPr>
          <p:spPr>
            <a:xfrm rot="16200000">
              <a:off x="2485716" y="2974323"/>
              <a:ext cx="567296" cy="432236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" fmla="*/ 71254 w 71275"/>
                <a:gd name="connsiteY0" fmla="*/ 18749 h 18749"/>
                <a:gd name="connsiteX1" fmla="*/ 71254 w 71275"/>
                <a:gd name="connsiteY1" fmla="*/ 9130 h 18749"/>
                <a:gd name="connsiteX2" fmla="*/ 70387 w 71275"/>
                <a:gd name="connsiteY2" fmla="*/ 3101 h 18749"/>
                <a:gd name="connsiteX3" fmla="*/ 67001 w 71275"/>
                <a:gd name="connsiteY3" fmla="*/ 172 h 18749"/>
                <a:gd name="connsiteX4" fmla="*/ 0 w 71275"/>
                <a:gd name="connsiteY4" fmla="*/ 0 h 18749"/>
                <a:gd name="connsiteX0" fmla="*/ 11522 w 11543"/>
                <a:gd name="connsiteY0" fmla="*/ 18618 h 18618"/>
                <a:gd name="connsiteX1" fmla="*/ 11522 w 11543"/>
                <a:gd name="connsiteY1" fmla="*/ 8999 h 18618"/>
                <a:gd name="connsiteX2" fmla="*/ 10655 w 11543"/>
                <a:gd name="connsiteY2" fmla="*/ 2970 h 18618"/>
                <a:gd name="connsiteX3" fmla="*/ 7269 w 11543"/>
                <a:gd name="connsiteY3" fmla="*/ 41 h 18618"/>
                <a:gd name="connsiteX4" fmla="*/ 0 w 11543"/>
                <a:gd name="connsiteY4" fmla="*/ 41 h 18618"/>
                <a:gd name="connsiteX0" fmla="*/ 15199 w 15220"/>
                <a:gd name="connsiteY0" fmla="*/ 18618 h 18618"/>
                <a:gd name="connsiteX1" fmla="*/ 15199 w 15220"/>
                <a:gd name="connsiteY1" fmla="*/ 8999 h 18618"/>
                <a:gd name="connsiteX2" fmla="*/ 14332 w 15220"/>
                <a:gd name="connsiteY2" fmla="*/ 2970 h 18618"/>
                <a:gd name="connsiteX3" fmla="*/ 10946 w 15220"/>
                <a:gd name="connsiteY3" fmla="*/ 41 h 18618"/>
                <a:gd name="connsiteX4" fmla="*/ 0 w 15220"/>
                <a:gd name="connsiteY4" fmla="*/ 41 h 18618"/>
                <a:gd name="connsiteX0" fmla="*/ 15199 w 15220"/>
                <a:gd name="connsiteY0" fmla="*/ 16065 h 16065"/>
                <a:gd name="connsiteX1" fmla="*/ 15199 w 15220"/>
                <a:gd name="connsiteY1" fmla="*/ 8999 h 16065"/>
                <a:gd name="connsiteX2" fmla="*/ 14332 w 15220"/>
                <a:gd name="connsiteY2" fmla="*/ 2970 h 16065"/>
                <a:gd name="connsiteX3" fmla="*/ 10946 w 15220"/>
                <a:gd name="connsiteY3" fmla="*/ 41 h 16065"/>
                <a:gd name="connsiteX4" fmla="*/ 0 w 15220"/>
                <a:gd name="connsiteY4" fmla="*/ 41 h 16065"/>
                <a:gd name="connsiteX0" fmla="*/ 34728 w 34749"/>
                <a:gd name="connsiteY0" fmla="*/ 16194 h 16194"/>
                <a:gd name="connsiteX1" fmla="*/ 34728 w 34749"/>
                <a:gd name="connsiteY1" fmla="*/ 9128 h 16194"/>
                <a:gd name="connsiteX2" fmla="*/ 33861 w 34749"/>
                <a:gd name="connsiteY2" fmla="*/ 3099 h 16194"/>
                <a:gd name="connsiteX3" fmla="*/ 30475 w 34749"/>
                <a:gd name="connsiteY3" fmla="*/ 170 h 16194"/>
                <a:gd name="connsiteX4" fmla="*/ 0 w 34749"/>
                <a:gd name="connsiteY4" fmla="*/ 0 h 16194"/>
                <a:gd name="connsiteX0" fmla="*/ 34728 w 34749"/>
                <a:gd name="connsiteY0" fmla="*/ 16065 h 16065"/>
                <a:gd name="connsiteX1" fmla="*/ 34728 w 34749"/>
                <a:gd name="connsiteY1" fmla="*/ 8999 h 16065"/>
                <a:gd name="connsiteX2" fmla="*/ 33861 w 34749"/>
                <a:gd name="connsiteY2" fmla="*/ 2970 h 16065"/>
                <a:gd name="connsiteX3" fmla="*/ 30475 w 34749"/>
                <a:gd name="connsiteY3" fmla="*/ 41 h 16065"/>
                <a:gd name="connsiteX4" fmla="*/ 0 w 34749"/>
                <a:gd name="connsiteY4" fmla="*/ 382 h 16065"/>
                <a:gd name="connsiteX0" fmla="*/ 34401 w 34422"/>
                <a:gd name="connsiteY0" fmla="*/ 16065 h 16065"/>
                <a:gd name="connsiteX1" fmla="*/ 34401 w 34422"/>
                <a:gd name="connsiteY1" fmla="*/ 8999 h 16065"/>
                <a:gd name="connsiteX2" fmla="*/ 33534 w 34422"/>
                <a:gd name="connsiteY2" fmla="*/ 2970 h 16065"/>
                <a:gd name="connsiteX3" fmla="*/ 30148 w 34422"/>
                <a:gd name="connsiteY3" fmla="*/ 41 h 16065"/>
                <a:gd name="connsiteX4" fmla="*/ 0 w 34422"/>
                <a:gd name="connsiteY4" fmla="*/ 42 h 16065"/>
                <a:gd name="connsiteX0" fmla="*/ 34401 w 34422"/>
                <a:gd name="connsiteY0" fmla="*/ 23043 h 23043"/>
                <a:gd name="connsiteX1" fmla="*/ 34401 w 34422"/>
                <a:gd name="connsiteY1" fmla="*/ 8999 h 23043"/>
                <a:gd name="connsiteX2" fmla="*/ 33534 w 34422"/>
                <a:gd name="connsiteY2" fmla="*/ 2970 h 23043"/>
                <a:gd name="connsiteX3" fmla="*/ 30148 w 34422"/>
                <a:gd name="connsiteY3" fmla="*/ 41 h 23043"/>
                <a:gd name="connsiteX4" fmla="*/ 0 w 34422"/>
                <a:gd name="connsiteY4" fmla="*/ 42 h 23043"/>
                <a:gd name="connsiteX0" fmla="*/ 47182 w 47203"/>
                <a:gd name="connsiteY0" fmla="*/ 23043 h 23043"/>
                <a:gd name="connsiteX1" fmla="*/ 47182 w 47203"/>
                <a:gd name="connsiteY1" fmla="*/ 8999 h 23043"/>
                <a:gd name="connsiteX2" fmla="*/ 46315 w 47203"/>
                <a:gd name="connsiteY2" fmla="*/ 2970 h 23043"/>
                <a:gd name="connsiteX3" fmla="*/ 42929 w 47203"/>
                <a:gd name="connsiteY3" fmla="*/ 41 h 23043"/>
                <a:gd name="connsiteX4" fmla="*/ 0 w 47203"/>
                <a:gd name="connsiteY4" fmla="*/ 42 h 23043"/>
                <a:gd name="connsiteX0" fmla="*/ 39338 w 39359"/>
                <a:gd name="connsiteY0" fmla="*/ 23043 h 23043"/>
                <a:gd name="connsiteX1" fmla="*/ 39338 w 39359"/>
                <a:gd name="connsiteY1" fmla="*/ 8999 h 23043"/>
                <a:gd name="connsiteX2" fmla="*/ 38471 w 39359"/>
                <a:gd name="connsiteY2" fmla="*/ 2970 h 23043"/>
                <a:gd name="connsiteX3" fmla="*/ 35085 w 39359"/>
                <a:gd name="connsiteY3" fmla="*/ 41 h 23043"/>
                <a:gd name="connsiteX4" fmla="*/ 0 w 39359"/>
                <a:gd name="connsiteY4" fmla="*/ 42 h 23043"/>
                <a:gd name="connsiteX0" fmla="*/ 14579 w 14600"/>
                <a:gd name="connsiteY0" fmla="*/ 23171 h 23171"/>
                <a:gd name="connsiteX1" fmla="*/ 14579 w 14600"/>
                <a:gd name="connsiteY1" fmla="*/ 9127 h 23171"/>
                <a:gd name="connsiteX2" fmla="*/ 13712 w 14600"/>
                <a:gd name="connsiteY2" fmla="*/ 3098 h 23171"/>
                <a:gd name="connsiteX3" fmla="*/ 10326 w 14600"/>
                <a:gd name="connsiteY3" fmla="*/ 169 h 23171"/>
                <a:gd name="connsiteX4" fmla="*/ 0 w 14600"/>
                <a:gd name="connsiteY4" fmla="*/ 0 h 23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0" h="23171" extrusionOk="0">
                  <a:moveTo>
                    <a:pt x="14579" y="23171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tx2"/>
              </a:solidFill>
              <a:prstDash val="dash"/>
              <a:miter lim="400000"/>
            </a:ln>
          </p:spPr>
          <p:txBody>
            <a:bodyPr lIns="71434" tIns="71434" rIns="71434" bIns="71434" anchor="ctr"/>
            <a:lstStyle/>
            <a:p>
              <a:pPr lvl="0">
                <a:defRPr sz="2400"/>
              </a:pPr>
              <a:endParaRPr sz="3797">
                <a:latin typeface="Source Sans Pro Light" panose="020B0403030403020204" pitchFamily="34" charset="0"/>
              </a:endParaRPr>
            </a:p>
          </p:txBody>
        </p:sp>
        <p:sp>
          <p:nvSpPr>
            <p:cNvPr id="73" name="Shape 147"/>
            <p:cNvSpPr/>
            <p:nvPr/>
          </p:nvSpPr>
          <p:spPr>
            <a:xfrm rot="10800000" flipH="1">
              <a:off x="1987241" y="3469623"/>
              <a:ext cx="567296" cy="244911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" fmla="*/ 71254 w 71275"/>
                <a:gd name="connsiteY0" fmla="*/ 18749 h 18749"/>
                <a:gd name="connsiteX1" fmla="*/ 71254 w 71275"/>
                <a:gd name="connsiteY1" fmla="*/ 9130 h 18749"/>
                <a:gd name="connsiteX2" fmla="*/ 70387 w 71275"/>
                <a:gd name="connsiteY2" fmla="*/ 3101 h 18749"/>
                <a:gd name="connsiteX3" fmla="*/ 67001 w 71275"/>
                <a:gd name="connsiteY3" fmla="*/ 172 h 18749"/>
                <a:gd name="connsiteX4" fmla="*/ 0 w 71275"/>
                <a:gd name="connsiteY4" fmla="*/ 0 h 18749"/>
                <a:gd name="connsiteX0" fmla="*/ 11522 w 11543"/>
                <a:gd name="connsiteY0" fmla="*/ 18618 h 18618"/>
                <a:gd name="connsiteX1" fmla="*/ 11522 w 11543"/>
                <a:gd name="connsiteY1" fmla="*/ 8999 h 18618"/>
                <a:gd name="connsiteX2" fmla="*/ 10655 w 11543"/>
                <a:gd name="connsiteY2" fmla="*/ 2970 h 18618"/>
                <a:gd name="connsiteX3" fmla="*/ 7269 w 11543"/>
                <a:gd name="connsiteY3" fmla="*/ 41 h 18618"/>
                <a:gd name="connsiteX4" fmla="*/ 0 w 11543"/>
                <a:gd name="connsiteY4" fmla="*/ 41 h 18618"/>
                <a:gd name="connsiteX0" fmla="*/ 15199 w 15220"/>
                <a:gd name="connsiteY0" fmla="*/ 18618 h 18618"/>
                <a:gd name="connsiteX1" fmla="*/ 15199 w 15220"/>
                <a:gd name="connsiteY1" fmla="*/ 8999 h 18618"/>
                <a:gd name="connsiteX2" fmla="*/ 14332 w 15220"/>
                <a:gd name="connsiteY2" fmla="*/ 2970 h 18618"/>
                <a:gd name="connsiteX3" fmla="*/ 10946 w 15220"/>
                <a:gd name="connsiteY3" fmla="*/ 41 h 18618"/>
                <a:gd name="connsiteX4" fmla="*/ 0 w 15220"/>
                <a:gd name="connsiteY4" fmla="*/ 41 h 18618"/>
                <a:gd name="connsiteX0" fmla="*/ 15199 w 15220"/>
                <a:gd name="connsiteY0" fmla="*/ 16065 h 16065"/>
                <a:gd name="connsiteX1" fmla="*/ 15199 w 15220"/>
                <a:gd name="connsiteY1" fmla="*/ 8999 h 16065"/>
                <a:gd name="connsiteX2" fmla="*/ 14332 w 15220"/>
                <a:gd name="connsiteY2" fmla="*/ 2970 h 16065"/>
                <a:gd name="connsiteX3" fmla="*/ 10946 w 15220"/>
                <a:gd name="connsiteY3" fmla="*/ 41 h 16065"/>
                <a:gd name="connsiteX4" fmla="*/ 0 w 15220"/>
                <a:gd name="connsiteY4" fmla="*/ 41 h 16065"/>
                <a:gd name="connsiteX0" fmla="*/ 34728 w 34749"/>
                <a:gd name="connsiteY0" fmla="*/ 16194 h 16194"/>
                <a:gd name="connsiteX1" fmla="*/ 34728 w 34749"/>
                <a:gd name="connsiteY1" fmla="*/ 9128 h 16194"/>
                <a:gd name="connsiteX2" fmla="*/ 33861 w 34749"/>
                <a:gd name="connsiteY2" fmla="*/ 3099 h 16194"/>
                <a:gd name="connsiteX3" fmla="*/ 30475 w 34749"/>
                <a:gd name="connsiteY3" fmla="*/ 170 h 16194"/>
                <a:gd name="connsiteX4" fmla="*/ 0 w 34749"/>
                <a:gd name="connsiteY4" fmla="*/ 0 h 16194"/>
                <a:gd name="connsiteX0" fmla="*/ 34728 w 34749"/>
                <a:gd name="connsiteY0" fmla="*/ 16065 h 16065"/>
                <a:gd name="connsiteX1" fmla="*/ 34728 w 34749"/>
                <a:gd name="connsiteY1" fmla="*/ 8999 h 16065"/>
                <a:gd name="connsiteX2" fmla="*/ 33861 w 34749"/>
                <a:gd name="connsiteY2" fmla="*/ 2970 h 16065"/>
                <a:gd name="connsiteX3" fmla="*/ 30475 w 34749"/>
                <a:gd name="connsiteY3" fmla="*/ 41 h 16065"/>
                <a:gd name="connsiteX4" fmla="*/ 0 w 34749"/>
                <a:gd name="connsiteY4" fmla="*/ 382 h 16065"/>
                <a:gd name="connsiteX0" fmla="*/ 34401 w 34422"/>
                <a:gd name="connsiteY0" fmla="*/ 16065 h 16065"/>
                <a:gd name="connsiteX1" fmla="*/ 34401 w 34422"/>
                <a:gd name="connsiteY1" fmla="*/ 8999 h 16065"/>
                <a:gd name="connsiteX2" fmla="*/ 33534 w 34422"/>
                <a:gd name="connsiteY2" fmla="*/ 2970 h 16065"/>
                <a:gd name="connsiteX3" fmla="*/ 30148 w 34422"/>
                <a:gd name="connsiteY3" fmla="*/ 41 h 16065"/>
                <a:gd name="connsiteX4" fmla="*/ 0 w 34422"/>
                <a:gd name="connsiteY4" fmla="*/ 42 h 16065"/>
                <a:gd name="connsiteX0" fmla="*/ 34401 w 34422"/>
                <a:gd name="connsiteY0" fmla="*/ 23043 h 23043"/>
                <a:gd name="connsiteX1" fmla="*/ 34401 w 34422"/>
                <a:gd name="connsiteY1" fmla="*/ 8999 h 23043"/>
                <a:gd name="connsiteX2" fmla="*/ 33534 w 34422"/>
                <a:gd name="connsiteY2" fmla="*/ 2970 h 23043"/>
                <a:gd name="connsiteX3" fmla="*/ 30148 w 34422"/>
                <a:gd name="connsiteY3" fmla="*/ 41 h 23043"/>
                <a:gd name="connsiteX4" fmla="*/ 0 w 34422"/>
                <a:gd name="connsiteY4" fmla="*/ 42 h 23043"/>
                <a:gd name="connsiteX0" fmla="*/ 47182 w 47203"/>
                <a:gd name="connsiteY0" fmla="*/ 23043 h 23043"/>
                <a:gd name="connsiteX1" fmla="*/ 47182 w 47203"/>
                <a:gd name="connsiteY1" fmla="*/ 8999 h 23043"/>
                <a:gd name="connsiteX2" fmla="*/ 46315 w 47203"/>
                <a:gd name="connsiteY2" fmla="*/ 2970 h 23043"/>
                <a:gd name="connsiteX3" fmla="*/ 42929 w 47203"/>
                <a:gd name="connsiteY3" fmla="*/ 41 h 23043"/>
                <a:gd name="connsiteX4" fmla="*/ 0 w 47203"/>
                <a:gd name="connsiteY4" fmla="*/ 42 h 23043"/>
                <a:gd name="connsiteX0" fmla="*/ 39338 w 39359"/>
                <a:gd name="connsiteY0" fmla="*/ 23043 h 23043"/>
                <a:gd name="connsiteX1" fmla="*/ 39338 w 39359"/>
                <a:gd name="connsiteY1" fmla="*/ 8999 h 23043"/>
                <a:gd name="connsiteX2" fmla="*/ 38471 w 39359"/>
                <a:gd name="connsiteY2" fmla="*/ 2970 h 23043"/>
                <a:gd name="connsiteX3" fmla="*/ 35085 w 39359"/>
                <a:gd name="connsiteY3" fmla="*/ 41 h 23043"/>
                <a:gd name="connsiteX4" fmla="*/ 0 w 39359"/>
                <a:gd name="connsiteY4" fmla="*/ 42 h 23043"/>
                <a:gd name="connsiteX0" fmla="*/ 14579 w 14600"/>
                <a:gd name="connsiteY0" fmla="*/ 23171 h 23171"/>
                <a:gd name="connsiteX1" fmla="*/ 14579 w 14600"/>
                <a:gd name="connsiteY1" fmla="*/ 9127 h 23171"/>
                <a:gd name="connsiteX2" fmla="*/ 13712 w 14600"/>
                <a:gd name="connsiteY2" fmla="*/ 3098 h 23171"/>
                <a:gd name="connsiteX3" fmla="*/ 10326 w 14600"/>
                <a:gd name="connsiteY3" fmla="*/ 169 h 23171"/>
                <a:gd name="connsiteX4" fmla="*/ 0 w 14600"/>
                <a:gd name="connsiteY4" fmla="*/ 0 h 23171"/>
                <a:gd name="connsiteX0" fmla="*/ 14579 w 14600"/>
                <a:gd name="connsiteY0" fmla="*/ 13129 h 13129"/>
                <a:gd name="connsiteX1" fmla="*/ 14579 w 14600"/>
                <a:gd name="connsiteY1" fmla="*/ 9127 h 13129"/>
                <a:gd name="connsiteX2" fmla="*/ 13712 w 14600"/>
                <a:gd name="connsiteY2" fmla="*/ 3098 h 13129"/>
                <a:gd name="connsiteX3" fmla="*/ 10326 w 14600"/>
                <a:gd name="connsiteY3" fmla="*/ 169 h 13129"/>
                <a:gd name="connsiteX4" fmla="*/ 0 w 14600"/>
                <a:gd name="connsiteY4" fmla="*/ 0 h 13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0" h="13129" extrusionOk="0">
                  <a:moveTo>
                    <a:pt x="14579" y="13129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tx2"/>
              </a:solidFill>
              <a:prstDash val="dash"/>
              <a:miter lim="400000"/>
            </a:ln>
          </p:spPr>
          <p:txBody>
            <a:bodyPr lIns="71434" tIns="71434" rIns="71434" bIns="71434" anchor="ctr"/>
            <a:lstStyle/>
            <a:p>
              <a:pPr lvl="0">
                <a:defRPr sz="2400"/>
              </a:pPr>
              <a:endParaRPr sz="3797">
                <a:latin typeface="Source Sans Pro Light" panose="020B0403030403020204" pitchFamily="34" charset="0"/>
              </a:endParaRPr>
            </a:p>
          </p:txBody>
        </p:sp>
        <p:sp>
          <p:nvSpPr>
            <p:cNvPr id="74" name="Oval 73"/>
            <p:cNvSpPr/>
            <p:nvPr/>
          </p:nvSpPr>
          <p:spPr>
            <a:xfrm>
              <a:off x="1985980" y="3666390"/>
              <a:ext cx="94942" cy="94940"/>
            </a:xfrm>
            <a:prstGeom prst="ellipse">
              <a:avLst/>
            </a:prstGeom>
            <a:solidFill>
              <a:schemeClr val="bg1"/>
            </a:solidFill>
            <a:ln w="6350" cmpd="sng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953">
                <a:latin typeface="Source Sans Pro Light" panose="020B0403030403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 rot="16200000" flipH="1">
            <a:off x="9495350" y="4266059"/>
            <a:ext cx="1054105" cy="901220"/>
            <a:chOff x="1985980" y="2906793"/>
            <a:chExt cx="999502" cy="854537"/>
          </a:xfrm>
        </p:grpSpPr>
        <p:sp>
          <p:nvSpPr>
            <p:cNvPr id="76" name="Shape 147"/>
            <p:cNvSpPr/>
            <p:nvPr/>
          </p:nvSpPr>
          <p:spPr>
            <a:xfrm rot="16200000">
              <a:off x="2485716" y="2974323"/>
              <a:ext cx="567296" cy="432236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" fmla="*/ 71254 w 71275"/>
                <a:gd name="connsiteY0" fmla="*/ 18749 h 18749"/>
                <a:gd name="connsiteX1" fmla="*/ 71254 w 71275"/>
                <a:gd name="connsiteY1" fmla="*/ 9130 h 18749"/>
                <a:gd name="connsiteX2" fmla="*/ 70387 w 71275"/>
                <a:gd name="connsiteY2" fmla="*/ 3101 h 18749"/>
                <a:gd name="connsiteX3" fmla="*/ 67001 w 71275"/>
                <a:gd name="connsiteY3" fmla="*/ 172 h 18749"/>
                <a:gd name="connsiteX4" fmla="*/ 0 w 71275"/>
                <a:gd name="connsiteY4" fmla="*/ 0 h 18749"/>
                <a:gd name="connsiteX0" fmla="*/ 11522 w 11543"/>
                <a:gd name="connsiteY0" fmla="*/ 18618 h 18618"/>
                <a:gd name="connsiteX1" fmla="*/ 11522 w 11543"/>
                <a:gd name="connsiteY1" fmla="*/ 8999 h 18618"/>
                <a:gd name="connsiteX2" fmla="*/ 10655 w 11543"/>
                <a:gd name="connsiteY2" fmla="*/ 2970 h 18618"/>
                <a:gd name="connsiteX3" fmla="*/ 7269 w 11543"/>
                <a:gd name="connsiteY3" fmla="*/ 41 h 18618"/>
                <a:gd name="connsiteX4" fmla="*/ 0 w 11543"/>
                <a:gd name="connsiteY4" fmla="*/ 41 h 18618"/>
                <a:gd name="connsiteX0" fmla="*/ 15199 w 15220"/>
                <a:gd name="connsiteY0" fmla="*/ 18618 h 18618"/>
                <a:gd name="connsiteX1" fmla="*/ 15199 w 15220"/>
                <a:gd name="connsiteY1" fmla="*/ 8999 h 18618"/>
                <a:gd name="connsiteX2" fmla="*/ 14332 w 15220"/>
                <a:gd name="connsiteY2" fmla="*/ 2970 h 18618"/>
                <a:gd name="connsiteX3" fmla="*/ 10946 w 15220"/>
                <a:gd name="connsiteY3" fmla="*/ 41 h 18618"/>
                <a:gd name="connsiteX4" fmla="*/ 0 w 15220"/>
                <a:gd name="connsiteY4" fmla="*/ 41 h 18618"/>
                <a:gd name="connsiteX0" fmla="*/ 15199 w 15220"/>
                <a:gd name="connsiteY0" fmla="*/ 16065 h 16065"/>
                <a:gd name="connsiteX1" fmla="*/ 15199 w 15220"/>
                <a:gd name="connsiteY1" fmla="*/ 8999 h 16065"/>
                <a:gd name="connsiteX2" fmla="*/ 14332 w 15220"/>
                <a:gd name="connsiteY2" fmla="*/ 2970 h 16065"/>
                <a:gd name="connsiteX3" fmla="*/ 10946 w 15220"/>
                <a:gd name="connsiteY3" fmla="*/ 41 h 16065"/>
                <a:gd name="connsiteX4" fmla="*/ 0 w 15220"/>
                <a:gd name="connsiteY4" fmla="*/ 41 h 16065"/>
                <a:gd name="connsiteX0" fmla="*/ 34728 w 34749"/>
                <a:gd name="connsiteY0" fmla="*/ 16194 h 16194"/>
                <a:gd name="connsiteX1" fmla="*/ 34728 w 34749"/>
                <a:gd name="connsiteY1" fmla="*/ 9128 h 16194"/>
                <a:gd name="connsiteX2" fmla="*/ 33861 w 34749"/>
                <a:gd name="connsiteY2" fmla="*/ 3099 h 16194"/>
                <a:gd name="connsiteX3" fmla="*/ 30475 w 34749"/>
                <a:gd name="connsiteY3" fmla="*/ 170 h 16194"/>
                <a:gd name="connsiteX4" fmla="*/ 0 w 34749"/>
                <a:gd name="connsiteY4" fmla="*/ 0 h 16194"/>
                <a:gd name="connsiteX0" fmla="*/ 34728 w 34749"/>
                <a:gd name="connsiteY0" fmla="*/ 16065 h 16065"/>
                <a:gd name="connsiteX1" fmla="*/ 34728 w 34749"/>
                <a:gd name="connsiteY1" fmla="*/ 8999 h 16065"/>
                <a:gd name="connsiteX2" fmla="*/ 33861 w 34749"/>
                <a:gd name="connsiteY2" fmla="*/ 2970 h 16065"/>
                <a:gd name="connsiteX3" fmla="*/ 30475 w 34749"/>
                <a:gd name="connsiteY3" fmla="*/ 41 h 16065"/>
                <a:gd name="connsiteX4" fmla="*/ 0 w 34749"/>
                <a:gd name="connsiteY4" fmla="*/ 382 h 16065"/>
                <a:gd name="connsiteX0" fmla="*/ 34401 w 34422"/>
                <a:gd name="connsiteY0" fmla="*/ 16065 h 16065"/>
                <a:gd name="connsiteX1" fmla="*/ 34401 w 34422"/>
                <a:gd name="connsiteY1" fmla="*/ 8999 h 16065"/>
                <a:gd name="connsiteX2" fmla="*/ 33534 w 34422"/>
                <a:gd name="connsiteY2" fmla="*/ 2970 h 16065"/>
                <a:gd name="connsiteX3" fmla="*/ 30148 w 34422"/>
                <a:gd name="connsiteY3" fmla="*/ 41 h 16065"/>
                <a:gd name="connsiteX4" fmla="*/ 0 w 34422"/>
                <a:gd name="connsiteY4" fmla="*/ 42 h 16065"/>
                <a:gd name="connsiteX0" fmla="*/ 34401 w 34422"/>
                <a:gd name="connsiteY0" fmla="*/ 23043 h 23043"/>
                <a:gd name="connsiteX1" fmla="*/ 34401 w 34422"/>
                <a:gd name="connsiteY1" fmla="*/ 8999 h 23043"/>
                <a:gd name="connsiteX2" fmla="*/ 33534 w 34422"/>
                <a:gd name="connsiteY2" fmla="*/ 2970 h 23043"/>
                <a:gd name="connsiteX3" fmla="*/ 30148 w 34422"/>
                <a:gd name="connsiteY3" fmla="*/ 41 h 23043"/>
                <a:gd name="connsiteX4" fmla="*/ 0 w 34422"/>
                <a:gd name="connsiteY4" fmla="*/ 42 h 23043"/>
                <a:gd name="connsiteX0" fmla="*/ 47182 w 47203"/>
                <a:gd name="connsiteY0" fmla="*/ 23043 h 23043"/>
                <a:gd name="connsiteX1" fmla="*/ 47182 w 47203"/>
                <a:gd name="connsiteY1" fmla="*/ 8999 h 23043"/>
                <a:gd name="connsiteX2" fmla="*/ 46315 w 47203"/>
                <a:gd name="connsiteY2" fmla="*/ 2970 h 23043"/>
                <a:gd name="connsiteX3" fmla="*/ 42929 w 47203"/>
                <a:gd name="connsiteY3" fmla="*/ 41 h 23043"/>
                <a:gd name="connsiteX4" fmla="*/ 0 w 47203"/>
                <a:gd name="connsiteY4" fmla="*/ 42 h 23043"/>
                <a:gd name="connsiteX0" fmla="*/ 39338 w 39359"/>
                <a:gd name="connsiteY0" fmla="*/ 23043 h 23043"/>
                <a:gd name="connsiteX1" fmla="*/ 39338 w 39359"/>
                <a:gd name="connsiteY1" fmla="*/ 8999 h 23043"/>
                <a:gd name="connsiteX2" fmla="*/ 38471 w 39359"/>
                <a:gd name="connsiteY2" fmla="*/ 2970 h 23043"/>
                <a:gd name="connsiteX3" fmla="*/ 35085 w 39359"/>
                <a:gd name="connsiteY3" fmla="*/ 41 h 23043"/>
                <a:gd name="connsiteX4" fmla="*/ 0 w 39359"/>
                <a:gd name="connsiteY4" fmla="*/ 42 h 23043"/>
                <a:gd name="connsiteX0" fmla="*/ 14579 w 14600"/>
                <a:gd name="connsiteY0" fmla="*/ 23171 h 23171"/>
                <a:gd name="connsiteX1" fmla="*/ 14579 w 14600"/>
                <a:gd name="connsiteY1" fmla="*/ 9127 h 23171"/>
                <a:gd name="connsiteX2" fmla="*/ 13712 w 14600"/>
                <a:gd name="connsiteY2" fmla="*/ 3098 h 23171"/>
                <a:gd name="connsiteX3" fmla="*/ 10326 w 14600"/>
                <a:gd name="connsiteY3" fmla="*/ 169 h 23171"/>
                <a:gd name="connsiteX4" fmla="*/ 0 w 14600"/>
                <a:gd name="connsiteY4" fmla="*/ 0 h 23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0" h="23171" extrusionOk="0">
                  <a:moveTo>
                    <a:pt x="14579" y="23171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tx2"/>
              </a:solidFill>
              <a:prstDash val="dash"/>
              <a:miter lim="400000"/>
            </a:ln>
          </p:spPr>
          <p:txBody>
            <a:bodyPr lIns="71434" tIns="71434" rIns="71434" bIns="71434" anchor="ctr"/>
            <a:lstStyle/>
            <a:p>
              <a:pPr lvl="0">
                <a:defRPr sz="2400"/>
              </a:pPr>
              <a:endParaRPr sz="3797">
                <a:latin typeface="Source Sans Pro Light" panose="020B0403030403020204" pitchFamily="34" charset="0"/>
              </a:endParaRPr>
            </a:p>
          </p:txBody>
        </p:sp>
        <p:sp>
          <p:nvSpPr>
            <p:cNvPr id="77" name="Shape 147"/>
            <p:cNvSpPr/>
            <p:nvPr/>
          </p:nvSpPr>
          <p:spPr>
            <a:xfrm rot="10800000" flipH="1">
              <a:off x="1987241" y="3469623"/>
              <a:ext cx="567296" cy="244911"/>
            </a:xfrm>
            <a:custGeom>
              <a:avLst/>
              <a:gdLst>
                <a:gd name="connsiteX0" fmla="*/ 21491 w 21512"/>
                <a:gd name="connsiteY0" fmla="*/ 18617 h 18617"/>
                <a:gd name="connsiteX1" fmla="*/ 21491 w 21512"/>
                <a:gd name="connsiteY1" fmla="*/ 8998 h 18617"/>
                <a:gd name="connsiteX2" fmla="*/ 20624 w 21512"/>
                <a:gd name="connsiteY2" fmla="*/ 2969 h 18617"/>
                <a:gd name="connsiteX3" fmla="*/ 17238 w 21512"/>
                <a:gd name="connsiteY3" fmla="*/ 40 h 18617"/>
                <a:gd name="connsiteX4" fmla="*/ 0 w 21512"/>
                <a:gd name="connsiteY4" fmla="*/ 40 h 18617"/>
                <a:gd name="connsiteX0" fmla="*/ 71254 w 71275"/>
                <a:gd name="connsiteY0" fmla="*/ 18749 h 18749"/>
                <a:gd name="connsiteX1" fmla="*/ 71254 w 71275"/>
                <a:gd name="connsiteY1" fmla="*/ 9130 h 18749"/>
                <a:gd name="connsiteX2" fmla="*/ 70387 w 71275"/>
                <a:gd name="connsiteY2" fmla="*/ 3101 h 18749"/>
                <a:gd name="connsiteX3" fmla="*/ 67001 w 71275"/>
                <a:gd name="connsiteY3" fmla="*/ 172 h 18749"/>
                <a:gd name="connsiteX4" fmla="*/ 0 w 71275"/>
                <a:gd name="connsiteY4" fmla="*/ 0 h 18749"/>
                <a:gd name="connsiteX0" fmla="*/ 11522 w 11543"/>
                <a:gd name="connsiteY0" fmla="*/ 18618 h 18618"/>
                <a:gd name="connsiteX1" fmla="*/ 11522 w 11543"/>
                <a:gd name="connsiteY1" fmla="*/ 8999 h 18618"/>
                <a:gd name="connsiteX2" fmla="*/ 10655 w 11543"/>
                <a:gd name="connsiteY2" fmla="*/ 2970 h 18618"/>
                <a:gd name="connsiteX3" fmla="*/ 7269 w 11543"/>
                <a:gd name="connsiteY3" fmla="*/ 41 h 18618"/>
                <a:gd name="connsiteX4" fmla="*/ 0 w 11543"/>
                <a:gd name="connsiteY4" fmla="*/ 41 h 18618"/>
                <a:gd name="connsiteX0" fmla="*/ 15199 w 15220"/>
                <a:gd name="connsiteY0" fmla="*/ 18618 h 18618"/>
                <a:gd name="connsiteX1" fmla="*/ 15199 w 15220"/>
                <a:gd name="connsiteY1" fmla="*/ 8999 h 18618"/>
                <a:gd name="connsiteX2" fmla="*/ 14332 w 15220"/>
                <a:gd name="connsiteY2" fmla="*/ 2970 h 18618"/>
                <a:gd name="connsiteX3" fmla="*/ 10946 w 15220"/>
                <a:gd name="connsiteY3" fmla="*/ 41 h 18618"/>
                <a:gd name="connsiteX4" fmla="*/ 0 w 15220"/>
                <a:gd name="connsiteY4" fmla="*/ 41 h 18618"/>
                <a:gd name="connsiteX0" fmla="*/ 15199 w 15220"/>
                <a:gd name="connsiteY0" fmla="*/ 16065 h 16065"/>
                <a:gd name="connsiteX1" fmla="*/ 15199 w 15220"/>
                <a:gd name="connsiteY1" fmla="*/ 8999 h 16065"/>
                <a:gd name="connsiteX2" fmla="*/ 14332 w 15220"/>
                <a:gd name="connsiteY2" fmla="*/ 2970 h 16065"/>
                <a:gd name="connsiteX3" fmla="*/ 10946 w 15220"/>
                <a:gd name="connsiteY3" fmla="*/ 41 h 16065"/>
                <a:gd name="connsiteX4" fmla="*/ 0 w 15220"/>
                <a:gd name="connsiteY4" fmla="*/ 41 h 16065"/>
                <a:gd name="connsiteX0" fmla="*/ 34728 w 34749"/>
                <a:gd name="connsiteY0" fmla="*/ 16194 h 16194"/>
                <a:gd name="connsiteX1" fmla="*/ 34728 w 34749"/>
                <a:gd name="connsiteY1" fmla="*/ 9128 h 16194"/>
                <a:gd name="connsiteX2" fmla="*/ 33861 w 34749"/>
                <a:gd name="connsiteY2" fmla="*/ 3099 h 16194"/>
                <a:gd name="connsiteX3" fmla="*/ 30475 w 34749"/>
                <a:gd name="connsiteY3" fmla="*/ 170 h 16194"/>
                <a:gd name="connsiteX4" fmla="*/ 0 w 34749"/>
                <a:gd name="connsiteY4" fmla="*/ 0 h 16194"/>
                <a:gd name="connsiteX0" fmla="*/ 34728 w 34749"/>
                <a:gd name="connsiteY0" fmla="*/ 16065 h 16065"/>
                <a:gd name="connsiteX1" fmla="*/ 34728 w 34749"/>
                <a:gd name="connsiteY1" fmla="*/ 8999 h 16065"/>
                <a:gd name="connsiteX2" fmla="*/ 33861 w 34749"/>
                <a:gd name="connsiteY2" fmla="*/ 2970 h 16065"/>
                <a:gd name="connsiteX3" fmla="*/ 30475 w 34749"/>
                <a:gd name="connsiteY3" fmla="*/ 41 h 16065"/>
                <a:gd name="connsiteX4" fmla="*/ 0 w 34749"/>
                <a:gd name="connsiteY4" fmla="*/ 382 h 16065"/>
                <a:gd name="connsiteX0" fmla="*/ 34401 w 34422"/>
                <a:gd name="connsiteY0" fmla="*/ 16065 h 16065"/>
                <a:gd name="connsiteX1" fmla="*/ 34401 w 34422"/>
                <a:gd name="connsiteY1" fmla="*/ 8999 h 16065"/>
                <a:gd name="connsiteX2" fmla="*/ 33534 w 34422"/>
                <a:gd name="connsiteY2" fmla="*/ 2970 h 16065"/>
                <a:gd name="connsiteX3" fmla="*/ 30148 w 34422"/>
                <a:gd name="connsiteY3" fmla="*/ 41 h 16065"/>
                <a:gd name="connsiteX4" fmla="*/ 0 w 34422"/>
                <a:gd name="connsiteY4" fmla="*/ 42 h 16065"/>
                <a:gd name="connsiteX0" fmla="*/ 34401 w 34422"/>
                <a:gd name="connsiteY0" fmla="*/ 23043 h 23043"/>
                <a:gd name="connsiteX1" fmla="*/ 34401 w 34422"/>
                <a:gd name="connsiteY1" fmla="*/ 8999 h 23043"/>
                <a:gd name="connsiteX2" fmla="*/ 33534 w 34422"/>
                <a:gd name="connsiteY2" fmla="*/ 2970 h 23043"/>
                <a:gd name="connsiteX3" fmla="*/ 30148 w 34422"/>
                <a:gd name="connsiteY3" fmla="*/ 41 h 23043"/>
                <a:gd name="connsiteX4" fmla="*/ 0 w 34422"/>
                <a:gd name="connsiteY4" fmla="*/ 42 h 23043"/>
                <a:gd name="connsiteX0" fmla="*/ 47182 w 47203"/>
                <a:gd name="connsiteY0" fmla="*/ 23043 h 23043"/>
                <a:gd name="connsiteX1" fmla="*/ 47182 w 47203"/>
                <a:gd name="connsiteY1" fmla="*/ 8999 h 23043"/>
                <a:gd name="connsiteX2" fmla="*/ 46315 w 47203"/>
                <a:gd name="connsiteY2" fmla="*/ 2970 h 23043"/>
                <a:gd name="connsiteX3" fmla="*/ 42929 w 47203"/>
                <a:gd name="connsiteY3" fmla="*/ 41 h 23043"/>
                <a:gd name="connsiteX4" fmla="*/ 0 w 47203"/>
                <a:gd name="connsiteY4" fmla="*/ 42 h 23043"/>
                <a:gd name="connsiteX0" fmla="*/ 39338 w 39359"/>
                <a:gd name="connsiteY0" fmla="*/ 23043 h 23043"/>
                <a:gd name="connsiteX1" fmla="*/ 39338 w 39359"/>
                <a:gd name="connsiteY1" fmla="*/ 8999 h 23043"/>
                <a:gd name="connsiteX2" fmla="*/ 38471 w 39359"/>
                <a:gd name="connsiteY2" fmla="*/ 2970 h 23043"/>
                <a:gd name="connsiteX3" fmla="*/ 35085 w 39359"/>
                <a:gd name="connsiteY3" fmla="*/ 41 h 23043"/>
                <a:gd name="connsiteX4" fmla="*/ 0 w 39359"/>
                <a:gd name="connsiteY4" fmla="*/ 42 h 23043"/>
                <a:gd name="connsiteX0" fmla="*/ 14579 w 14600"/>
                <a:gd name="connsiteY0" fmla="*/ 23171 h 23171"/>
                <a:gd name="connsiteX1" fmla="*/ 14579 w 14600"/>
                <a:gd name="connsiteY1" fmla="*/ 9127 h 23171"/>
                <a:gd name="connsiteX2" fmla="*/ 13712 w 14600"/>
                <a:gd name="connsiteY2" fmla="*/ 3098 h 23171"/>
                <a:gd name="connsiteX3" fmla="*/ 10326 w 14600"/>
                <a:gd name="connsiteY3" fmla="*/ 169 h 23171"/>
                <a:gd name="connsiteX4" fmla="*/ 0 w 14600"/>
                <a:gd name="connsiteY4" fmla="*/ 0 h 23171"/>
                <a:gd name="connsiteX0" fmla="*/ 14579 w 14600"/>
                <a:gd name="connsiteY0" fmla="*/ 13129 h 13129"/>
                <a:gd name="connsiteX1" fmla="*/ 14579 w 14600"/>
                <a:gd name="connsiteY1" fmla="*/ 9127 h 13129"/>
                <a:gd name="connsiteX2" fmla="*/ 13712 w 14600"/>
                <a:gd name="connsiteY2" fmla="*/ 3098 h 13129"/>
                <a:gd name="connsiteX3" fmla="*/ 10326 w 14600"/>
                <a:gd name="connsiteY3" fmla="*/ 169 h 13129"/>
                <a:gd name="connsiteX4" fmla="*/ 0 w 14600"/>
                <a:gd name="connsiteY4" fmla="*/ 0 h 13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00" h="13129" extrusionOk="0">
                  <a:moveTo>
                    <a:pt x="14579" y="13129"/>
                  </a:moveTo>
                  <a:lnTo>
                    <a:pt x="14579" y="9127"/>
                  </a:lnTo>
                  <a:cubicBezTo>
                    <a:pt x="14688" y="6953"/>
                    <a:pt x="14375" y="4779"/>
                    <a:pt x="13712" y="3098"/>
                  </a:cubicBezTo>
                  <a:cubicBezTo>
                    <a:pt x="12885" y="997"/>
                    <a:pt x="11616" y="-100"/>
                    <a:pt x="10326" y="169"/>
                  </a:cubicBezTo>
                  <a:lnTo>
                    <a:pt x="0" y="0"/>
                  </a:lnTo>
                </a:path>
              </a:pathLst>
            </a:custGeom>
            <a:ln w="6350" cmpd="sng">
              <a:solidFill>
                <a:schemeClr val="tx2"/>
              </a:solidFill>
              <a:prstDash val="dash"/>
              <a:miter lim="400000"/>
            </a:ln>
          </p:spPr>
          <p:txBody>
            <a:bodyPr lIns="71434" tIns="71434" rIns="71434" bIns="71434" anchor="ctr"/>
            <a:lstStyle/>
            <a:p>
              <a:pPr lvl="0">
                <a:defRPr sz="2400"/>
              </a:pPr>
              <a:endParaRPr sz="3797">
                <a:latin typeface="Source Sans Pro Light" panose="020B0403030403020204" pitchFamily="34" charset="0"/>
              </a:endParaRPr>
            </a:p>
          </p:txBody>
        </p:sp>
        <p:sp>
          <p:nvSpPr>
            <p:cNvPr id="78" name="Oval 77"/>
            <p:cNvSpPr/>
            <p:nvPr/>
          </p:nvSpPr>
          <p:spPr>
            <a:xfrm>
              <a:off x="1985980" y="3666390"/>
              <a:ext cx="94942" cy="94940"/>
            </a:xfrm>
            <a:prstGeom prst="ellipse">
              <a:avLst/>
            </a:prstGeom>
            <a:solidFill>
              <a:schemeClr val="bg1"/>
            </a:solidFill>
            <a:ln w="6350" cmpd="sng">
              <a:solidFill>
                <a:schemeClr val="tx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953">
                <a:latin typeface="Source Sans Pro Light" panose="020B0403030403020204" pitchFamily="34" charset="0"/>
              </a:endParaRPr>
            </a:p>
          </p:txBody>
        </p:sp>
      </p:grpSp>
      <p:sp>
        <p:nvSpPr>
          <p:cNvPr id="80" name="任意多边形 79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任意多边形 80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0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conveyor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9" grpId="0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 flipH="1">
            <a:off x="244125" y="3440975"/>
            <a:ext cx="2870595" cy="3791676"/>
            <a:chOff x="2974345" y="2570582"/>
            <a:chExt cx="2721898" cy="3595268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3787396" y="5321383"/>
              <a:ext cx="1908847" cy="844467"/>
            </a:xfrm>
            <a:custGeom>
              <a:avLst/>
              <a:gdLst>
                <a:gd name="T0" fmla="*/ 465 w 641"/>
                <a:gd name="T1" fmla="*/ 0 h 284"/>
                <a:gd name="T2" fmla="*/ 641 w 641"/>
                <a:gd name="T3" fmla="*/ 284 h 284"/>
                <a:gd name="T4" fmla="*/ 4 w 641"/>
                <a:gd name="T5" fmla="*/ 284 h 284"/>
                <a:gd name="T6" fmla="*/ 37 w 641"/>
                <a:gd name="T7" fmla="*/ 70 h 284"/>
                <a:gd name="T8" fmla="*/ 0 w 641"/>
                <a:gd name="T9" fmla="*/ 0 h 284"/>
                <a:gd name="T10" fmla="*/ 465 w 641"/>
                <a:gd name="T1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1" h="284">
                  <a:moveTo>
                    <a:pt x="465" y="0"/>
                  </a:moveTo>
                  <a:cubicBezTo>
                    <a:pt x="511" y="135"/>
                    <a:pt x="613" y="217"/>
                    <a:pt x="641" y="284"/>
                  </a:cubicBezTo>
                  <a:cubicBezTo>
                    <a:pt x="4" y="284"/>
                    <a:pt x="4" y="284"/>
                    <a:pt x="4" y="284"/>
                  </a:cubicBezTo>
                  <a:cubicBezTo>
                    <a:pt x="23" y="214"/>
                    <a:pt x="63" y="151"/>
                    <a:pt x="37" y="70"/>
                  </a:cubicBezTo>
                  <a:cubicBezTo>
                    <a:pt x="28" y="40"/>
                    <a:pt x="15" y="17"/>
                    <a:pt x="0" y="0"/>
                  </a:cubicBezTo>
                  <a:lnTo>
                    <a:pt x="46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233215" y="2570582"/>
              <a:ext cx="2236832" cy="1050557"/>
            </a:xfrm>
            <a:custGeom>
              <a:avLst/>
              <a:gdLst>
                <a:gd name="T0" fmla="*/ 0 w 751"/>
                <a:gd name="T1" fmla="*/ 353 h 353"/>
                <a:gd name="T2" fmla="*/ 57 w 751"/>
                <a:gd name="T3" fmla="*/ 201 h 353"/>
                <a:gd name="T4" fmla="*/ 680 w 751"/>
                <a:gd name="T5" fmla="*/ 150 h 353"/>
                <a:gd name="T6" fmla="*/ 751 w 751"/>
                <a:gd name="T7" fmla="*/ 353 h 353"/>
                <a:gd name="T8" fmla="*/ 0 w 751"/>
                <a:gd name="T9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1" h="353">
                  <a:moveTo>
                    <a:pt x="0" y="353"/>
                  </a:moveTo>
                  <a:cubicBezTo>
                    <a:pt x="14" y="313"/>
                    <a:pt x="20" y="305"/>
                    <a:pt x="57" y="201"/>
                  </a:cubicBezTo>
                  <a:cubicBezTo>
                    <a:pt x="126" y="10"/>
                    <a:pt x="558" y="0"/>
                    <a:pt x="680" y="150"/>
                  </a:cubicBezTo>
                  <a:cubicBezTo>
                    <a:pt x="730" y="213"/>
                    <a:pt x="751" y="284"/>
                    <a:pt x="751" y="353"/>
                  </a:cubicBezTo>
                  <a:lnTo>
                    <a:pt x="0" y="35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2974345" y="3618626"/>
              <a:ext cx="2499471" cy="854520"/>
            </a:xfrm>
            <a:custGeom>
              <a:avLst/>
              <a:gdLst>
                <a:gd name="T0" fmla="*/ 77 w 839"/>
                <a:gd name="T1" fmla="*/ 287 h 287"/>
                <a:gd name="T2" fmla="*/ 71 w 839"/>
                <a:gd name="T3" fmla="*/ 275 h 287"/>
                <a:gd name="T4" fmla="*/ 42 w 839"/>
                <a:gd name="T5" fmla="*/ 261 h 287"/>
                <a:gd name="T6" fmla="*/ 13 w 839"/>
                <a:gd name="T7" fmla="*/ 219 h 287"/>
                <a:gd name="T8" fmla="*/ 51 w 839"/>
                <a:gd name="T9" fmla="*/ 165 h 287"/>
                <a:gd name="T10" fmla="*/ 102 w 839"/>
                <a:gd name="T11" fmla="*/ 86 h 287"/>
                <a:gd name="T12" fmla="*/ 78 w 839"/>
                <a:gd name="T13" fmla="*/ 31 h 287"/>
                <a:gd name="T14" fmla="*/ 88 w 839"/>
                <a:gd name="T15" fmla="*/ 0 h 287"/>
                <a:gd name="T16" fmla="*/ 839 w 839"/>
                <a:gd name="T17" fmla="*/ 0 h 287"/>
                <a:gd name="T18" fmla="*/ 779 w 839"/>
                <a:gd name="T19" fmla="*/ 199 h 287"/>
                <a:gd name="T20" fmla="*/ 737 w 839"/>
                <a:gd name="T21" fmla="*/ 287 h 287"/>
                <a:gd name="T22" fmla="*/ 77 w 839"/>
                <a:gd name="T23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9" h="287">
                  <a:moveTo>
                    <a:pt x="77" y="287"/>
                  </a:moveTo>
                  <a:cubicBezTo>
                    <a:pt x="76" y="283"/>
                    <a:pt x="74" y="279"/>
                    <a:pt x="71" y="275"/>
                  </a:cubicBezTo>
                  <a:cubicBezTo>
                    <a:pt x="63" y="266"/>
                    <a:pt x="55" y="265"/>
                    <a:pt x="42" y="261"/>
                  </a:cubicBezTo>
                  <a:cubicBezTo>
                    <a:pt x="18" y="253"/>
                    <a:pt x="0" y="244"/>
                    <a:pt x="13" y="219"/>
                  </a:cubicBezTo>
                  <a:cubicBezTo>
                    <a:pt x="24" y="197"/>
                    <a:pt x="26" y="198"/>
                    <a:pt x="51" y="165"/>
                  </a:cubicBezTo>
                  <a:cubicBezTo>
                    <a:pt x="77" y="129"/>
                    <a:pt x="102" y="96"/>
                    <a:pt x="102" y="86"/>
                  </a:cubicBezTo>
                  <a:cubicBezTo>
                    <a:pt x="102" y="60"/>
                    <a:pt x="69" y="60"/>
                    <a:pt x="78" y="31"/>
                  </a:cubicBezTo>
                  <a:cubicBezTo>
                    <a:pt x="82" y="18"/>
                    <a:pt x="85" y="9"/>
                    <a:pt x="88" y="0"/>
                  </a:cubicBezTo>
                  <a:cubicBezTo>
                    <a:pt x="839" y="0"/>
                    <a:pt x="839" y="0"/>
                    <a:pt x="839" y="0"/>
                  </a:cubicBezTo>
                  <a:cubicBezTo>
                    <a:pt x="839" y="74"/>
                    <a:pt x="815" y="145"/>
                    <a:pt x="779" y="199"/>
                  </a:cubicBezTo>
                  <a:cubicBezTo>
                    <a:pt x="764" y="222"/>
                    <a:pt x="749" y="248"/>
                    <a:pt x="737" y="287"/>
                  </a:cubicBezTo>
                  <a:lnTo>
                    <a:pt x="77" y="28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132683" y="4469376"/>
              <a:ext cx="2043308" cy="854520"/>
            </a:xfrm>
            <a:custGeom>
              <a:avLst/>
              <a:gdLst>
                <a:gd name="T0" fmla="*/ 666 w 686"/>
                <a:gd name="T1" fmla="*/ 99 h 287"/>
                <a:gd name="T2" fmla="*/ 686 w 686"/>
                <a:gd name="T3" fmla="*/ 287 h 287"/>
                <a:gd name="T4" fmla="*/ 221 w 686"/>
                <a:gd name="T5" fmla="*/ 287 h 287"/>
                <a:gd name="T6" fmla="*/ 53 w 686"/>
                <a:gd name="T7" fmla="*/ 222 h 287"/>
                <a:gd name="T8" fmla="*/ 15 w 686"/>
                <a:gd name="T9" fmla="*/ 184 h 287"/>
                <a:gd name="T10" fmla="*/ 25 w 686"/>
                <a:gd name="T11" fmla="*/ 130 h 287"/>
                <a:gd name="T12" fmla="*/ 15 w 686"/>
                <a:gd name="T13" fmla="*/ 94 h 287"/>
                <a:gd name="T14" fmla="*/ 20 w 686"/>
                <a:gd name="T15" fmla="*/ 75 h 287"/>
                <a:gd name="T16" fmla="*/ 8 w 686"/>
                <a:gd name="T17" fmla="*/ 64 h 287"/>
                <a:gd name="T18" fmla="*/ 14 w 686"/>
                <a:gd name="T19" fmla="*/ 35 h 287"/>
                <a:gd name="T20" fmla="*/ 25 w 686"/>
                <a:gd name="T21" fmla="*/ 0 h 287"/>
                <a:gd name="T22" fmla="*/ 685 w 686"/>
                <a:gd name="T23" fmla="*/ 0 h 287"/>
                <a:gd name="T24" fmla="*/ 666 w 686"/>
                <a:gd name="T25" fmla="*/ 99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6" h="287">
                  <a:moveTo>
                    <a:pt x="666" y="99"/>
                  </a:moveTo>
                  <a:cubicBezTo>
                    <a:pt x="658" y="172"/>
                    <a:pt x="668" y="233"/>
                    <a:pt x="686" y="287"/>
                  </a:cubicBezTo>
                  <a:cubicBezTo>
                    <a:pt x="221" y="287"/>
                    <a:pt x="221" y="287"/>
                    <a:pt x="221" y="287"/>
                  </a:cubicBezTo>
                  <a:cubicBezTo>
                    <a:pt x="167" y="221"/>
                    <a:pt x="86" y="228"/>
                    <a:pt x="53" y="222"/>
                  </a:cubicBezTo>
                  <a:cubicBezTo>
                    <a:pt x="26" y="217"/>
                    <a:pt x="16" y="192"/>
                    <a:pt x="15" y="184"/>
                  </a:cubicBezTo>
                  <a:cubicBezTo>
                    <a:pt x="12" y="171"/>
                    <a:pt x="12" y="151"/>
                    <a:pt x="25" y="130"/>
                  </a:cubicBezTo>
                  <a:cubicBezTo>
                    <a:pt x="37" y="108"/>
                    <a:pt x="22" y="109"/>
                    <a:pt x="15" y="94"/>
                  </a:cubicBezTo>
                  <a:cubicBezTo>
                    <a:pt x="11" y="87"/>
                    <a:pt x="18" y="76"/>
                    <a:pt x="20" y="75"/>
                  </a:cubicBezTo>
                  <a:cubicBezTo>
                    <a:pt x="24" y="73"/>
                    <a:pt x="16" y="73"/>
                    <a:pt x="8" y="64"/>
                  </a:cubicBezTo>
                  <a:cubicBezTo>
                    <a:pt x="0" y="54"/>
                    <a:pt x="8" y="45"/>
                    <a:pt x="14" y="35"/>
                  </a:cubicBezTo>
                  <a:cubicBezTo>
                    <a:pt x="19" y="27"/>
                    <a:pt x="28" y="14"/>
                    <a:pt x="25" y="0"/>
                  </a:cubicBezTo>
                  <a:cubicBezTo>
                    <a:pt x="685" y="0"/>
                    <a:pt x="685" y="0"/>
                    <a:pt x="685" y="0"/>
                  </a:cubicBezTo>
                  <a:cubicBezTo>
                    <a:pt x="677" y="27"/>
                    <a:pt x="670" y="59"/>
                    <a:pt x="666" y="9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4" name="Straight Connector 13"/>
          <p:cNvCxnSpPr/>
          <p:nvPr/>
        </p:nvCxnSpPr>
        <p:spPr>
          <a:xfrm>
            <a:off x="5752221" y="1725121"/>
            <a:ext cx="0" cy="964353"/>
          </a:xfrm>
          <a:prstGeom prst="line">
            <a:avLst/>
          </a:prstGeom>
          <a:ln w="76200" cmpd="dbl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752221" y="3051491"/>
            <a:ext cx="0" cy="964353"/>
          </a:xfrm>
          <a:prstGeom prst="line">
            <a:avLst/>
          </a:prstGeom>
          <a:ln w="76200" cmpd="dbl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752221" y="4353794"/>
            <a:ext cx="0" cy="964353"/>
          </a:xfrm>
          <a:prstGeom prst="line">
            <a:avLst/>
          </a:prstGeom>
          <a:ln w="76200" cmpd="dbl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752221" y="5572981"/>
            <a:ext cx="0" cy="964353"/>
          </a:xfrm>
          <a:prstGeom prst="line">
            <a:avLst/>
          </a:prstGeom>
          <a:ln w="76200" cmpd="dbl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Brace 21"/>
          <p:cNvSpPr/>
          <p:nvPr/>
        </p:nvSpPr>
        <p:spPr>
          <a:xfrm>
            <a:off x="9161711" y="1691443"/>
            <a:ext cx="276805" cy="4845891"/>
          </a:xfrm>
          <a:prstGeom prst="rightBrac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6435" tIns="48218" rIns="96435" bIns="48218"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2126684" y="2253718"/>
            <a:ext cx="974571" cy="974571"/>
            <a:chOff x="3510757" y="2582069"/>
            <a:chExt cx="464344" cy="464344"/>
          </a:xfrm>
          <a:solidFill>
            <a:schemeClr val="accent1"/>
          </a:solidFill>
        </p:grpSpPr>
        <p:sp>
          <p:nvSpPr>
            <p:cNvPr id="26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 sz="1547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7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 sz="1547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989728" y="3092055"/>
            <a:ext cx="983951" cy="985633"/>
            <a:chOff x="7275629" y="3973834"/>
            <a:chExt cx="464344" cy="465138"/>
          </a:xfrm>
          <a:solidFill>
            <a:schemeClr val="accent2"/>
          </a:solidFill>
        </p:grpSpPr>
        <p:sp>
          <p:nvSpPr>
            <p:cNvPr id="29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0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1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2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4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749759" y="4364281"/>
            <a:ext cx="888466" cy="832367"/>
            <a:chOff x="5368132" y="3540125"/>
            <a:chExt cx="465138" cy="435769"/>
          </a:xfrm>
          <a:solidFill>
            <a:schemeClr val="accent3"/>
          </a:solidFill>
        </p:grpSpPr>
        <p:sp>
          <p:nvSpPr>
            <p:cNvPr id="36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 sz="1266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7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 sz="1266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662370" y="5928618"/>
            <a:ext cx="650594" cy="743356"/>
            <a:chOff x="9162373" y="3045147"/>
            <a:chExt cx="406400" cy="464344"/>
          </a:xfrm>
          <a:solidFill>
            <a:schemeClr val="accent4"/>
          </a:solidFill>
        </p:grpSpPr>
        <p:sp>
          <p:nvSpPr>
            <p:cNvPr id="39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0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1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2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 defTabSz="241093" hangingPunct="0"/>
              <a:endParaRPr lang="en-US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6136079" y="2110992"/>
            <a:ext cx="2448905" cy="5843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 business requires seriousness and patience in doing it. Whether</a:t>
            </a:r>
            <a:endParaRPr lang="en-AU" sz="126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36080" y="1725122"/>
            <a:ext cx="2448903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140740" y="3459694"/>
            <a:ext cx="2448905" cy="5843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 business requires seriousness and patience in doing it. Whether</a:t>
            </a:r>
            <a:endParaRPr lang="en-AU" sz="126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40741" y="3073824"/>
            <a:ext cx="2448903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40740" y="4755345"/>
            <a:ext cx="2448905" cy="5843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 business requires seriousness and patience in doing it. Whether</a:t>
            </a:r>
            <a:endParaRPr lang="en-AU" sz="126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40741" y="4369475"/>
            <a:ext cx="2448903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40740" y="5958851"/>
            <a:ext cx="2448905" cy="5843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d-ID" sz="12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 business requires seriousness and patience in doing it. Whether</a:t>
            </a:r>
            <a:endParaRPr lang="en-AU" sz="126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140741" y="5572981"/>
            <a:ext cx="2448903" cy="2700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 rot="16200000">
            <a:off x="9164103" y="3808748"/>
            <a:ext cx="3151810" cy="681769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66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 business requires seriousness and patience in doing it. Whether you want</a:t>
            </a:r>
            <a:endParaRPr lang="en-AU" sz="1266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" name="TextBox 23"/>
          <p:cNvSpPr txBox="1"/>
          <p:nvPr/>
        </p:nvSpPr>
        <p:spPr>
          <a:xfrm>
            <a:off x="9617221" y="2403124"/>
            <a:ext cx="779081" cy="3602952"/>
          </a:xfrm>
          <a:prstGeom prst="rect">
            <a:avLst/>
          </a:prstGeom>
          <a:noFill/>
        </p:spPr>
        <p:txBody>
          <a:bodyPr vert="vert270" wrap="square" lIns="96435" tIns="48218" rIns="96435" bIns="48218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3797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DECISION</a:t>
            </a:r>
          </a:p>
        </p:txBody>
      </p:sp>
      <p:sp>
        <p:nvSpPr>
          <p:cNvPr id="53" name="任意多边形 52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任意多边形 53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6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conveyor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任意多边形 23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91"/>
          <p:cNvGrpSpPr/>
          <p:nvPr/>
        </p:nvGrpSpPr>
        <p:grpSpPr>
          <a:xfrm>
            <a:off x="1990240" y="2083867"/>
            <a:ext cx="8878273" cy="2328861"/>
            <a:chOff x="1680369" y="2726531"/>
            <a:chExt cx="6996113" cy="1835151"/>
          </a:xfrm>
        </p:grpSpPr>
        <p:sp>
          <p:nvSpPr>
            <p:cNvPr id="33" name="Freeform 48"/>
            <p:cNvSpPr>
              <a:spLocks/>
            </p:cNvSpPr>
            <p:nvPr/>
          </p:nvSpPr>
          <p:spPr bwMode="auto">
            <a:xfrm rot="5400000">
              <a:off x="7106444" y="2729706"/>
              <a:ext cx="1309688" cy="1830388"/>
            </a:xfrm>
            <a:custGeom>
              <a:avLst/>
              <a:gdLst>
                <a:gd name="T0" fmla="*/ 339 w 522"/>
                <a:gd name="T1" fmla="*/ 637 h 731"/>
                <a:gd name="T2" fmla="*/ 365 w 522"/>
                <a:gd name="T3" fmla="*/ 626 h 731"/>
                <a:gd name="T4" fmla="*/ 522 w 522"/>
                <a:gd name="T5" fmla="*/ 626 h 731"/>
                <a:gd name="T6" fmla="*/ 522 w 522"/>
                <a:gd name="T7" fmla="*/ 470 h 731"/>
                <a:gd name="T8" fmla="*/ 511 w 522"/>
                <a:gd name="T9" fmla="*/ 444 h 731"/>
                <a:gd name="T10" fmla="*/ 418 w 522"/>
                <a:gd name="T11" fmla="*/ 365 h 731"/>
                <a:gd name="T12" fmla="*/ 511 w 522"/>
                <a:gd name="T13" fmla="*/ 287 h 731"/>
                <a:gd name="T14" fmla="*/ 522 w 522"/>
                <a:gd name="T15" fmla="*/ 261 h 731"/>
                <a:gd name="T16" fmla="*/ 522 w 522"/>
                <a:gd name="T17" fmla="*/ 105 h 731"/>
                <a:gd name="T18" fmla="*/ 365 w 522"/>
                <a:gd name="T19" fmla="*/ 105 h 731"/>
                <a:gd name="T20" fmla="*/ 339 w 522"/>
                <a:gd name="T21" fmla="*/ 94 h 731"/>
                <a:gd name="T22" fmla="*/ 261 w 522"/>
                <a:gd name="T23" fmla="*/ 0 h 731"/>
                <a:gd name="T24" fmla="*/ 183 w 522"/>
                <a:gd name="T25" fmla="*/ 94 h 731"/>
                <a:gd name="T26" fmla="*/ 157 w 522"/>
                <a:gd name="T27" fmla="*/ 105 h 731"/>
                <a:gd name="T28" fmla="*/ 0 w 522"/>
                <a:gd name="T29" fmla="*/ 105 h 731"/>
                <a:gd name="T30" fmla="*/ 0 w 522"/>
                <a:gd name="T31" fmla="*/ 261 h 731"/>
                <a:gd name="T32" fmla="*/ 10 w 522"/>
                <a:gd name="T33" fmla="*/ 287 h 731"/>
                <a:gd name="T34" fmla="*/ 104 w 522"/>
                <a:gd name="T35" fmla="*/ 365 h 731"/>
                <a:gd name="T36" fmla="*/ 10 w 522"/>
                <a:gd name="T37" fmla="*/ 444 h 731"/>
                <a:gd name="T38" fmla="*/ 0 w 522"/>
                <a:gd name="T39" fmla="*/ 470 h 731"/>
                <a:gd name="T40" fmla="*/ 0 w 522"/>
                <a:gd name="T41" fmla="*/ 626 h 731"/>
                <a:gd name="T42" fmla="*/ 156 w 522"/>
                <a:gd name="T43" fmla="*/ 626 h 731"/>
                <a:gd name="T44" fmla="*/ 183 w 522"/>
                <a:gd name="T45" fmla="*/ 637 h 731"/>
                <a:gd name="T46" fmla="*/ 261 w 522"/>
                <a:gd name="T47" fmla="*/ 731 h 731"/>
                <a:gd name="T48" fmla="*/ 339 w 522"/>
                <a:gd name="T49" fmla="*/ 63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2" h="731">
                  <a:moveTo>
                    <a:pt x="339" y="637"/>
                  </a:moveTo>
                  <a:cubicBezTo>
                    <a:pt x="339" y="626"/>
                    <a:pt x="365" y="626"/>
                    <a:pt x="365" y="626"/>
                  </a:cubicBezTo>
                  <a:cubicBezTo>
                    <a:pt x="522" y="626"/>
                    <a:pt x="522" y="626"/>
                    <a:pt x="522" y="626"/>
                  </a:cubicBezTo>
                  <a:cubicBezTo>
                    <a:pt x="522" y="470"/>
                    <a:pt x="522" y="470"/>
                    <a:pt x="522" y="470"/>
                  </a:cubicBezTo>
                  <a:cubicBezTo>
                    <a:pt x="522" y="470"/>
                    <a:pt x="522" y="444"/>
                    <a:pt x="511" y="444"/>
                  </a:cubicBezTo>
                  <a:cubicBezTo>
                    <a:pt x="501" y="444"/>
                    <a:pt x="418" y="524"/>
                    <a:pt x="418" y="365"/>
                  </a:cubicBezTo>
                  <a:cubicBezTo>
                    <a:pt x="418" y="207"/>
                    <a:pt x="501" y="287"/>
                    <a:pt x="511" y="287"/>
                  </a:cubicBezTo>
                  <a:cubicBezTo>
                    <a:pt x="521" y="287"/>
                    <a:pt x="522" y="261"/>
                    <a:pt x="522" y="261"/>
                  </a:cubicBezTo>
                  <a:cubicBezTo>
                    <a:pt x="522" y="105"/>
                    <a:pt x="522" y="105"/>
                    <a:pt x="522" y="105"/>
                  </a:cubicBezTo>
                  <a:cubicBezTo>
                    <a:pt x="365" y="105"/>
                    <a:pt x="365" y="105"/>
                    <a:pt x="365" y="105"/>
                  </a:cubicBezTo>
                  <a:cubicBezTo>
                    <a:pt x="364" y="105"/>
                    <a:pt x="339" y="104"/>
                    <a:pt x="339" y="94"/>
                  </a:cubicBezTo>
                  <a:cubicBezTo>
                    <a:pt x="339" y="84"/>
                    <a:pt x="420" y="0"/>
                    <a:pt x="261" y="0"/>
                  </a:cubicBezTo>
                  <a:cubicBezTo>
                    <a:pt x="102" y="0"/>
                    <a:pt x="183" y="84"/>
                    <a:pt x="183" y="94"/>
                  </a:cubicBezTo>
                  <a:cubicBezTo>
                    <a:pt x="183" y="104"/>
                    <a:pt x="158" y="105"/>
                    <a:pt x="157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261"/>
                    <a:pt x="0" y="287"/>
                    <a:pt x="10" y="287"/>
                  </a:cubicBezTo>
                  <a:cubicBezTo>
                    <a:pt x="21" y="287"/>
                    <a:pt x="104" y="205"/>
                    <a:pt x="104" y="365"/>
                  </a:cubicBezTo>
                  <a:cubicBezTo>
                    <a:pt x="104" y="526"/>
                    <a:pt x="21" y="444"/>
                    <a:pt x="10" y="444"/>
                  </a:cubicBezTo>
                  <a:cubicBezTo>
                    <a:pt x="0" y="444"/>
                    <a:pt x="0" y="470"/>
                    <a:pt x="0" y="470"/>
                  </a:cubicBezTo>
                  <a:cubicBezTo>
                    <a:pt x="0" y="626"/>
                    <a:pt x="0" y="626"/>
                    <a:pt x="0" y="626"/>
                  </a:cubicBezTo>
                  <a:cubicBezTo>
                    <a:pt x="156" y="626"/>
                    <a:pt x="156" y="626"/>
                    <a:pt x="156" y="626"/>
                  </a:cubicBezTo>
                  <a:cubicBezTo>
                    <a:pt x="156" y="626"/>
                    <a:pt x="183" y="627"/>
                    <a:pt x="183" y="637"/>
                  </a:cubicBezTo>
                  <a:cubicBezTo>
                    <a:pt x="183" y="647"/>
                    <a:pt x="102" y="731"/>
                    <a:pt x="261" y="731"/>
                  </a:cubicBezTo>
                  <a:cubicBezTo>
                    <a:pt x="420" y="731"/>
                    <a:pt x="339" y="647"/>
                    <a:pt x="339" y="63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90"/>
            <p:cNvSpPr>
              <a:spLocks/>
            </p:cNvSpPr>
            <p:nvPr/>
          </p:nvSpPr>
          <p:spPr bwMode="auto">
            <a:xfrm rot="5400000">
              <a:off x="7119144" y="2753519"/>
              <a:ext cx="1282701" cy="1755775"/>
            </a:xfrm>
            <a:custGeom>
              <a:avLst/>
              <a:gdLst>
                <a:gd name="connsiteX0" fmla="*/ 269179 w 1282701"/>
                <a:gd name="connsiteY0" fmla="*/ 687038 h 1755775"/>
                <a:gd name="connsiteX1" fmla="*/ 281687 w 1282701"/>
                <a:gd name="connsiteY1" fmla="*/ 735886 h 1755775"/>
                <a:gd name="connsiteX2" fmla="*/ 290482 w 1282701"/>
                <a:gd name="connsiteY2" fmla="*/ 802489 h 1755775"/>
                <a:gd name="connsiteX3" fmla="*/ 292848 w 1282701"/>
                <a:gd name="connsiteY3" fmla="*/ 864287 h 1755775"/>
                <a:gd name="connsiteX4" fmla="*/ 290602 w 1282701"/>
                <a:gd name="connsiteY4" fmla="*/ 801234 h 1755775"/>
                <a:gd name="connsiteX5" fmla="*/ 271810 w 1282701"/>
                <a:gd name="connsiteY5" fmla="*/ 693596 h 1755775"/>
                <a:gd name="connsiteX6" fmla="*/ 256096 w 1282701"/>
                <a:gd name="connsiteY6" fmla="*/ 655490 h 1755775"/>
                <a:gd name="connsiteX7" fmla="*/ 262792 w 1282701"/>
                <a:gd name="connsiteY7" fmla="*/ 671121 h 1755775"/>
                <a:gd name="connsiteX8" fmla="*/ 256940 w 1282701"/>
                <a:gd name="connsiteY8" fmla="*/ 656537 h 1755775"/>
                <a:gd name="connsiteX9" fmla="*/ 227617 w 1282701"/>
                <a:gd name="connsiteY9" fmla="*/ 1135095 h 1755775"/>
                <a:gd name="connsiteX10" fmla="*/ 230138 w 1282701"/>
                <a:gd name="connsiteY10" fmla="*/ 1133473 h 1755775"/>
                <a:gd name="connsiteX11" fmla="*/ 233141 w 1282701"/>
                <a:gd name="connsiteY11" fmla="*/ 1128871 h 1755775"/>
                <a:gd name="connsiteX12" fmla="*/ 46174 w 1282701"/>
                <a:gd name="connsiteY12" fmla="*/ 628113 h 1755775"/>
                <a:gd name="connsiteX13" fmla="*/ 47693 w 1282701"/>
                <a:gd name="connsiteY13" fmla="*/ 630915 h 1755775"/>
                <a:gd name="connsiteX14" fmla="*/ 49804 w 1282701"/>
                <a:gd name="connsiteY14" fmla="*/ 629990 h 1755775"/>
                <a:gd name="connsiteX15" fmla="*/ 0 w 1282701"/>
                <a:gd name="connsiteY15" fmla="*/ 605885 h 1755775"/>
                <a:gd name="connsiteX16" fmla="*/ 0 w 1282701"/>
                <a:gd name="connsiteY16" fmla="*/ 225426 h 1755775"/>
                <a:gd name="connsiteX17" fmla="*/ 32632 w 1282701"/>
                <a:gd name="connsiteY17" fmla="*/ 250455 h 1755775"/>
                <a:gd name="connsiteX18" fmla="*/ 32632 w 1282701"/>
                <a:gd name="connsiteY18" fmla="*/ 250467 h 1755775"/>
                <a:gd name="connsiteX19" fmla="*/ 32810 w 1282701"/>
                <a:gd name="connsiteY19" fmla="*/ 250467 h 1755775"/>
                <a:gd name="connsiteX20" fmla="*/ 441373 w 1282701"/>
                <a:gd name="connsiteY20" fmla="*/ 250467 h 1755775"/>
                <a:gd name="connsiteX21" fmla="*/ 494113 w 1282701"/>
                <a:gd name="connsiteY21" fmla="*/ 215402 h 1755775"/>
                <a:gd name="connsiteX22" fmla="*/ 657356 w 1282701"/>
                <a:gd name="connsiteY22" fmla="*/ 0 h 1755775"/>
                <a:gd name="connsiteX23" fmla="*/ 810553 w 1282701"/>
                <a:gd name="connsiteY23" fmla="*/ 215402 h 1755775"/>
                <a:gd name="connsiteX24" fmla="*/ 870827 w 1282701"/>
                <a:gd name="connsiteY24" fmla="*/ 250467 h 1755775"/>
                <a:gd name="connsiteX25" fmla="*/ 1282701 w 1282701"/>
                <a:gd name="connsiteY25" fmla="*/ 250467 h 1755775"/>
                <a:gd name="connsiteX26" fmla="*/ 1282701 w 1282701"/>
                <a:gd name="connsiteY26" fmla="*/ 573570 h 1755775"/>
                <a:gd name="connsiteX27" fmla="*/ 1257587 w 1282701"/>
                <a:gd name="connsiteY27" fmla="*/ 633682 h 1755775"/>
                <a:gd name="connsiteX28" fmla="*/ 1013979 w 1282701"/>
                <a:gd name="connsiteY28" fmla="*/ 874131 h 1755775"/>
                <a:gd name="connsiteX29" fmla="*/ 1257587 w 1282701"/>
                <a:gd name="connsiteY29" fmla="*/ 1122093 h 1755775"/>
                <a:gd name="connsiteX30" fmla="*/ 1282701 w 1282701"/>
                <a:gd name="connsiteY30" fmla="*/ 1184710 h 1755775"/>
                <a:gd name="connsiteX31" fmla="*/ 1282701 w 1282701"/>
                <a:gd name="connsiteY31" fmla="*/ 1497794 h 1755775"/>
                <a:gd name="connsiteX32" fmla="*/ 865804 w 1282701"/>
                <a:gd name="connsiteY32" fmla="*/ 1497794 h 1755775"/>
                <a:gd name="connsiteX33" fmla="*/ 803019 w 1282701"/>
                <a:gd name="connsiteY33" fmla="*/ 1535364 h 1755775"/>
                <a:gd name="connsiteX34" fmla="*/ 657356 w 1282701"/>
                <a:gd name="connsiteY34" fmla="*/ 1755775 h 1755775"/>
                <a:gd name="connsiteX35" fmla="*/ 504159 w 1282701"/>
                <a:gd name="connsiteY35" fmla="*/ 1535364 h 1755775"/>
                <a:gd name="connsiteX36" fmla="*/ 441373 w 1282701"/>
                <a:gd name="connsiteY36" fmla="*/ 1497794 h 1755775"/>
                <a:gd name="connsiteX37" fmla="*/ 32011 w 1282701"/>
                <a:gd name="connsiteY37" fmla="*/ 1497794 h 1755775"/>
                <a:gd name="connsiteX38" fmla="*/ 32011 w 1282701"/>
                <a:gd name="connsiteY38" fmla="*/ 1214766 h 1755775"/>
                <a:gd name="connsiteX39" fmla="*/ 49591 w 1282701"/>
                <a:gd name="connsiteY39" fmla="*/ 1127103 h 1755775"/>
                <a:gd name="connsiteX40" fmla="*/ 154933 w 1282701"/>
                <a:gd name="connsiteY40" fmla="*/ 1162549 h 1755775"/>
                <a:gd name="connsiteX41" fmla="*/ 155441 w 1282701"/>
                <a:gd name="connsiteY41" fmla="*/ 1162476 h 1755775"/>
                <a:gd name="connsiteX42" fmla="*/ 102094 w 1282701"/>
                <a:gd name="connsiteY42" fmla="*/ 1148257 h 1755775"/>
                <a:gd name="connsiteX43" fmla="*/ 46354 w 1282701"/>
                <a:gd name="connsiteY43" fmla="*/ 1110421 h 1755775"/>
                <a:gd name="connsiteX44" fmla="*/ 29238 w 1282701"/>
                <a:gd name="connsiteY44" fmla="*/ 1107796 h 1755775"/>
                <a:gd name="connsiteX45" fmla="*/ 26633 w 1282701"/>
                <a:gd name="connsiteY45" fmla="*/ 1122237 h 1755775"/>
                <a:gd name="connsiteX46" fmla="*/ 25067 w 1282701"/>
                <a:gd name="connsiteY46" fmla="*/ 1152237 h 1755775"/>
                <a:gd name="connsiteX47" fmla="*/ 25067 w 1282701"/>
                <a:gd name="connsiteY47" fmla="*/ 1502229 h 1755775"/>
                <a:gd name="connsiteX48" fmla="*/ 411080 w 1282701"/>
                <a:gd name="connsiteY48" fmla="*/ 1502229 h 1755775"/>
                <a:gd name="connsiteX49" fmla="*/ 476251 w 1282701"/>
                <a:gd name="connsiteY49" fmla="*/ 1547228 h 1755775"/>
                <a:gd name="connsiteX50" fmla="*/ 428626 w 1282701"/>
                <a:gd name="connsiteY50" fmla="*/ 1609726 h 1755775"/>
                <a:gd name="connsiteX51" fmla="*/ 458705 w 1282701"/>
                <a:gd name="connsiteY51" fmla="*/ 1557227 h 1755775"/>
                <a:gd name="connsiteX52" fmla="*/ 396040 w 1282701"/>
                <a:gd name="connsiteY52" fmla="*/ 1532228 h 1755775"/>
                <a:gd name="connsiteX53" fmla="*/ 1 w 1282701"/>
                <a:gd name="connsiteY53" fmla="*/ 1532228 h 1755775"/>
                <a:gd name="connsiteX54" fmla="*/ 1 w 1282701"/>
                <a:gd name="connsiteY54" fmla="*/ 1152237 h 1755775"/>
                <a:gd name="connsiteX55" fmla="*/ 25067 w 1282701"/>
                <a:gd name="connsiteY55" fmla="*/ 1074738 h 1755775"/>
                <a:gd name="connsiteX56" fmla="*/ 57652 w 1282701"/>
                <a:gd name="connsiteY56" fmla="*/ 1092238 h 1755775"/>
                <a:gd name="connsiteX57" fmla="*/ 49506 w 1282701"/>
                <a:gd name="connsiteY57" fmla="*/ 1092238 h 1755775"/>
                <a:gd name="connsiteX58" fmla="*/ 43960 w 1282701"/>
                <a:gd name="connsiteY58" fmla="*/ 1092238 h 1755775"/>
                <a:gd name="connsiteX59" fmla="*/ 49661 w 1282701"/>
                <a:gd name="connsiteY59" fmla="*/ 1092442 h 1755775"/>
                <a:gd name="connsiteX60" fmla="*/ 160510 w 1282701"/>
                <a:gd name="connsiteY60" fmla="*/ 1142472 h 1755775"/>
                <a:gd name="connsiteX61" fmla="*/ 222862 w 1282701"/>
                <a:gd name="connsiteY61" fmla="*/ 1129026 h 1755775"/>
                <a:gd name="connsiteX62" fmla="*/ 249614 w 1282701"/>
                <a:gd name="connsiteY62" fmla="*/ 1103628 h 1755775"/>
                <a:gd name="connsiteX63" fmla="*/ 261228 w 1282701"/>
                <a:gd name="connsiteY63" fmla="*/ 1085833 h 1755775"/>
                <a:gd name="connsiteX64" fmla="*/ 281793 w 1282701"/>
                <a:gd name="connsiteY64" fmla="*/ 1013449 h 1755775"/>
                <a:gd name="connsiteX65" fmla="*/ 281961 w 1282701"/>
                <a:gd name="connsiteY65" fmla="*/ 1012978 h 1755775"/>
                <a:gd name="connsiteX66" fmla="*/ 282004 w 1282701"/>
                <a:gd name="connsiteY66" fmla="*/ 1012705 h 1755775"/>
                <a:gd name="connsiteX67" fmla="*/ 283350 w 1282701"/>
                <a:gd name="connsiteY67" fmla="*/ 1007969 h 1755775"/>
                <a:gd name="connsiteX68" fmla="*/ 285350 w 1282701"/>
                <a:gd name="connsiteY68" fmla="*/ 991370 h 1755775"/>
                <a:gd name="connsiteX69" fmla="*/ 282004 w 1282701"/>
                <a:gd name="connsiteY69" fmla="*/ 1012705 h 1755775"/>
                <a:gd name="connsiteX70" fmla="*/ 281793 w 1282701"/>
                <a:gd name="connsiteY70" fmla="*/ 1013449 h 1755775"/>
                <a:gd name="connsiteX71" fmla="*/ 263269 w 1282701"/>
                <a:gd name="connsiteY71" fmla="*/ 1065220 h 1755775"/>
                <a:gd name="connsiteX72" fmla="*/ 220894 w 1282701"/>
                <a:gd name="connsiteY72" fmla="*/ 1091471 h 1755775"/>
                <a:gd name="connsiteX73" fmla="*/ 263567 w 1282701"/>
                <a:gd name="connsiteY73" fmla="*/ 891229 h 1755775"/>
                <a:gd name="connsiteX74" fmla="*/ 165671 w 1282701"/>
                <a:gd name="connsiteY74" fmla="*/ 630915 h 1755775"/>
                <a:gd name="connsiteX75" fmla="*/ 22592 w 1282701"/>
                <a:gd name="connsiteY75" fmla="*/ 680975 h 1755775"/>
                <a:gd name="connsiteX76" fmla="*/ 0 w 1282701"/>
                <a:gd name="connsiteY76" fmla="*/ 605885 h 175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282701" h="1755775">
                  <a:moveTo>
                    <a:pt x="269179" y="687038"/>
                  </a:moveTo>
                  <a:lnTo>
                    <a:pt x="281687" y="735886"/>
                  </a:lnTo>
                  <a:cubicBezTo>
                    <a:pt x="285413" y="755440"/>
                    <a:pt x="288413" y="777537"/>
                    <a:pt x="290482" y="802489"/>
                  </a:cubicBezTo>
                  <a:lnTo>
                    <a:pt x="292848" y="864287"/>
                  </a:lnTo>
                  <a:lnTo>
                    <a:pt x="290602" y="801234"/>
                  </a:lnTo>
                  <a:cubicBezTo>
                    <a:pt x="287212" y="757133"/>
                    <a:pt x="280654" y="721769"/>
                    <a:pt x="271810" y="693596"/>
                  </a:cubicBezTo>
                  <a:close/>
                  <a:moveTo>
                    <a:pt x="256096" y="655490"/>
                  </a:moveTo>
                  <a:lnTo>
                    <a:pt x="262792" y="671121"/>
                  </a:lnTo>
                  <a:lnTo>
                    <a:pt x="256940" y="656537"/>
                  </a:lnTo>
                  <a:close/>
                  <a:moveTo>
                    <a:pt x="227617" y="1135095"/>
                  </a:moveTo>
                  <a:lnTo>
                    <a:pt x="230138" y="1133473"/>
                  </a:lnTo>
                  <a:lnTo>
                    <a:pt x="233141" y="1128871"/>
                  </a:lnTo>
                  <a:close/>
                  <a:moveTo>
                    <a:pt x="46174" y="628113"/>
                  </a:moveTo>
                  <a:lnTo>
                    <a:pt x="47693" y="630915"/>
                  </a:lnTo>
                  <a:lnTo>
                    <a:pt x="49804" y="629990"/>
                  </a:lnTo>
                  <a:close/>
                  <a:moveTo>
                    <a:pt x="0" y="605885"/>
                  </a:moveTo>
                  <a:cubicBezTo>
                    <a:pt x="0" y="570842"/>
                    <a:pt x="0" y="225426"/>
                    <a:pt x="0" y="225426"/>
                  </a:cubicBezTo>
                  <a:cubicBezTo>
                    <a:pt x="32632" y="250455"/>
                    <a:pt x="32632" y="250455"/>
                    <a:pt x="32632" y="250455"/>
                  </a:cubicBezTo>
                  <a:lnTo>
                    <a:pt x="32632" y="250467"/>
                  </a:lnTo>
                  <a:lnTo>
                    <a:pt x="32810" y="250467"/>
                  </a:lnTo>
                  <a:cubicBezTo>
                    <a:pt x="38407" y="250467"/>
                    <a:pt x="83181" y="250467"/>
                    <a:pt x="441373" y="250467"/>
                  </a:cubicBezTo>
                  <a:cubicBezTo>
                    <a:pt x="446396" y="250467"/>
                    <a:pt x="494113" y="237944"/>
                    <a:pt x="494113" y="215402"/>
                  </a:cubicBezTo>
                  <a:cubicBezTo>
                    <a:pt x="494113" y="170318"/>
                    <a:pt x="293199" y="0"/>
                    <a:pt x="657356" y="0"/>
                  </a:cubicBezTo>
                  <a:cubicBezTo>
                    <a:pt x="1021513" y="0"/>
                    <a:pt x="810553" y="175327"/>
                    <a:pt x="810553" y="215402"/>
                  </a:cubicBezTo>
                  <a:cubicBezTo>
                    <a:pt x="810553" y="237944"/>
                    <a:pt x="868316" y="250467"/>
                    <a:pt x="870827" y="250467"/>
                  </a:cubicBezTo>
                  <a:cubicBezTo>
                    <a:pt x="870827" y="250467"/>
                    <a:pt x="870827" y="250467"/>
                    <a:pt x="1282701" y="250467"/>
                  </a:cubicBezTo>
                  <a:cubicBezTo>
                    <a:pt x="1282701" y="250467"/>
                    <a:pt x="1282701" y="250467"/>
                    <a:pt x="1282701" y="573570"/>
                  </a:cubicBezTo>
                  <a:cubicBezTo>
                    <a:pt x="1282701" y="573570"/>
                    <a:pt x="1280190" y="633682"/>
                    <a:pt x="1257587" y="633682"/>
                  </a:cubicBezTo>
                  <a:cubicBezTo>
                    <a:pt x="1247541" y="633682"/>
                    <a:pt x="1013979" y="475887"/>
                    <a:pt x="1013979" y="874131"/>
                  </a:cubicBezTo>
                  <a:cubicBezTo>
                    <a:pt x="1013979" y="1274878"/>
                    <a:pt x="1242518" y="1122093"/>
                    <a:pt x="1257587" y="1122093"/>
                  </a:cubicBezTo>
                  <a:cubicBezTo>
                    <a:pt x="1282701" y="1122093"/>
                    <a:pt x="1282701" y="1184710"/>
                    <a:pt x="1282701" y="1184710"/>
                  </a:cubicBezTo>
                  <a:cubicBezTo>
                    <a:pt x="1282701" y="1184710"/>
                    <a:pt x="1282701" y="1184710"/>
                    <a:pt x="1282701" y="1497794"/>
                  </a:cubicBezTo>
                  <a:cubicBezTo>
                    <a:pt x="1282701" y="1497794"/>
                    <a:pt x="1282701" y="1497794"/>
                    <a:pt x="865804" y="1497794"/>
                  </a:cubicBezTo>
                  <a:cubicBezTo>
                    <a:pt x="865804" y="1497794"/>
                    <a:pt x="803019" y="1502803"/>
                    <a:pt x="803019" y="1535364"/>
                  </a:cubicBezTo>
                  <a:cubicBezTo>
                    <a:pt x="803019" y="1592972"/>
                    <a:pt x="1021513" y="1755775"/>
                    <a:pt x="657356" y="1755775"/>
                  </a:cubicBezTo>
                  <a:cubicBezTo>
                    <a:pt x="290688" y="1755775"/>
                    <a:pt x="504159" y="1592972"/>
                    <a:pt x="504159" y="1535364"/>
                  </a:cubicBezTo>
                  <a:cubicBezTo>
                    <a:pt x="504159" y="1500299"/>
                    <a:pt x="441373" y="1497794"/>
                    <a:pt x="441373" y="1497794"/>
                  </a:cubicBezTo>
                  <a:cubicBezTo>
                    <a:pt x="441373" y="1497794"/>
                    <a:pt x="441373" y="1497794"/>
                    <a:pt x="32011" y="1497794"/>
                  </a:cubicBezTo>
                  <a:cubicBezTo>
                    <a:pt x="32011" y="1497794"/>
                    <a:pt x="32011" y="1497794"/>
                    <a:pt x="32011" y="1214766"/>
                  </a:cubicBezTo>
                  <a:cubicBezTo>
                    <a:pt x="32011" y="1214766"/>
                    <a:pt x="29499" y="1127103"/>
                    <a:pt x="49591" y="1127103"/>
                  </a:cubicBezTo>
                  <a:cubicBezTo>
                    <a:pt x="56183" y="1127103"/>
                    <a:pt x="103636" y="1160661"/>
                    <a:pt x="154933" y="1162549"/>
                  </a:cubicBezTo>
                  <a:lnTo>
                    <a:pt x="155441" y="1162476"/>
                  </a:lnTo>
                  <a:lnTo>
                    <a:pt x="102094" y="1148257"/>
                  </a:lnTo>
                  <a:cubicBezTo>
                    <a:pt x="74067" y="1135437"/>
                    <a:pt x="59266" y="1118239"/>
                    <a:pt x="46354" y="1110421"/>
                  </a:cubicBezTo>
                  <a:lnTo>
                    <a:pt x="29238" y="1107796"/>
                  </a:lnTo>
                  <a:lnTo>
                    <a:pt x="26633" y="1122237"/>
                  </a:lnTo>
                  <a:cubicBezTo>
                    <a:pt x="25067" y="1137237"/>
                    <a:pt x="25067" y="1152237"/>
                    <a:pt x="25067" y="1152237"/>
                  </a:cubicBezTo>
                  <a:cubicBezTo>
                    <a:pt x="25067" y="1152237"/>
                    <a:pt x="25067" y="1152237"/>
                    <a:pt x="25067" y="1502229"/>
                  </a:cubicBezTo>
                  <a:cubicBezTo>
                    <a:pt x="25067" y="1502229"/>
                    <a:pt x="378494" y="1502229"/>
                    <a:pt x="411080" y="1502229"/>
                  </a:cubicBezTo>
                  <a:cubicBezTo>
                    <a:pt x="443665" y="1502229"/>
                    <a:pt x="476251" y="1519728"/>
                    <a:pt x="476251" y="1547228"/>
                  </a:cubicBezTo>
                  <a:cubicBezTo>
                    <a:pt x="476251" y="1574727"/>
                    <a:pt x="443665" y="1592227"/>
                    <a:pt x="428626" y="1609726"/>
                  </a:cubicBezTo>
                  <a:cubicBezTo>
                    <a:pt x="443665" y="1582227"/>
                    <a:pt x="456198" y="1564727"/>
                    <a:pt x="458705" y="1557227"/>
                  </a:cubicBezTo>
                  <a:cubicBezTo>
                    <a:pt x="458705" y="1539728"/>
                    <a:pt x="416093" y="1532228"/>
                    <a:pt x="396040" y="1532228"/>
                  </a:cubicBezTo>
                  <a:cubicBezTo>
                    <a:pt x="381001" y="1532228"/>
                    <a:pt x="1" y="1532228"/>
                    <a:pt x="1" y="1532228"/>
                  </a:cubicBezTo>
                  <a:cubicBezTo>
                    <a:pt x="1" y="1532228"/>
                    <a:pt x="1" y="1212235"/>
                    <a:pt x="1" y="1152237"/>
                  </a:cubicBezTo>
                  <a:cubicBezTo>
                    <a:pt x="1" y="1089738"/>
                    <a:pt x="15040" y="1074738"/>
                    <a:pt x="25067" y="1074738"/>
                  </a:cubicBezTo>
                  <a:cubicBezTo>
                    <a:pt x="32586" y="1074738"/>
                    <a:pt x="57652" y="1092238"/>
                    <a:pt x="57652" y="1092238"/>
                  </a:cubicBezTo>
                  <a:cubicBezTo>
                    <a:pt x="57652" y="1092238"/>
                    <a:pt x="53892" y="1092238"/>
                    <a:pt x="49506" y="1092238"/>
                  </a:cubicBezTo>
                  <a:lnTo>
                    <a:pt x="43960" y="1092238"/>
                  </a:lnTo>
                  <a:lnTo>
                    <a:pt x="49661" y="1092442"/>
                  </a:lnTo>
                  <a:cubicBezTo>
                    <a:pt x="69815" y="1099946"/>
                    <a:pt x="97528" y="1134968"/>
                    <a:pt x="160510" y="1142472"/>
                  </a:cubicBezTo>
                  <a:cubicBezTo>
                    <a:pt x="190741" y="1144974"/>
                    <a:pt x="209006" y="1138720"/>
                    <a:pt x="222862" y="1129026"/>
                  </a:cubicBezTo>
                  <a:lnTo>
                    <a:pt x="249614" y="1103628"/>
                  </a:lnTo>
                  <a:lnTo>
                    <a:pt x="261228" y="1085833"/>
                  </a:lnTo>
                  <a:lnTo>
                    <a:pt x="281793" y="1013449"/>
                  </a:lnTo>
                  <a:lnTo>
                    <a:pt x="281961" y="1012978"/>
                  </a:lnTo>
                  <a:lnTo>
                    <a:pt x="282004" y="1012705"/>
                  </a:lnTo>
                  <a:lnTo>
                    <a:pt x="283350" y="1007969"/>
                  </a:lnTo>
                  <a:lnTo>
                    <a:pt x="285350" y="991370"/>
                  </a:lnTo>
                  <a:lnTo>
                    <a:pt x="282004" y="1012705"/>
                  </a:lnTo>
                  <a:lnTo>
                    <a:pt x="281793" y="1013449"/>
                  </a:lnTo>
                  <a:lnTo>
                    <a:pt x="263269" y="1065220"/>
                  </a:lnTo>
                  <a:cubicBezTo>
                    <a:pt x="242691" y="1102382"/>
                    <a:pt x="219482" y="1098510"/>
                    <a:pt x="220894" y="1091471"/>
                  </a:cubicBezTo>
                  <a:cubicBezTo>
                    <a:pt x="220894" y="1091471"/>
                    <a:pt x="263567" y="1031398"/>
                    <a:pt x="263567" y="891229"/>
                  </a:cubicBezTo>
                  <a:cubicBezTo>
                    <a:pt x="263567" y="678472"/>
                    <a:pt x="213363" y="635921"/>
                    <a:pt x="165671" y="630915"/>
                  </a:cubicBezTo>
                  <a:cubicBezTo>
                    <a:pt x="102917" y="620903"/>
                    <a:pt x="42673" y="683478"/>
                    <a:pt x="22592" y="680975"/>
                  </a:cubicBezTo>
                  <a:cubicBezTo>
                    <a:pt x="12551" y="680975"/>
                    <a:pt x="0" y="660951"/>
                    <a:pt x="0" y="60588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5" name="Freeform 89"/>
            <p:cNvSpPr>
              <a:spLocks/>
            </p:cNvSpPr>
            <p:nvPr/>
          </p:nvSpPr>
          <p:spPr bwMode="auto">
            <a:xfrm rot="5400000">
              <a:off x="5553303" y="2974747"/>
              <a:ext cx="1835150" cy="1338719"/>
            </a:xfrm>
            <a:custGeom>
              <a:avLst/>
              <a:gdLst>
                <a:gd name="connsiteX0" fmla="*/ 1157603 w 1835150"/>
                <a:gd name="connsiteY0" fmla="*/ 143077 h 1338719"/>
                <a:gd name="connsiteX1" fmla="*/ 1160072 w 1835150"/>
                <a:gd name="connsiteY1" fmla="*/ 152164 h 1338719"/>
                <a:gd name="connsiteX2" fmla="*/ 1158599 w 1835150"/>
                <a:gd name="connsiteY2" fmla="*/ 145178 h 1338719"/>
                <a:gd name="connsiteX3" fmla="*/ 1139906 w 1835150"/>
                <a:gd name="connsiteY3" fmla="*/ 105997 h 1338719"/>
                <a:gd name="connsiteX4" fmla="*/ 1142684 w 1835150"/>
                <a:gd name="connsiteY4" fmla="*/ 111592 h 1338719"/>
                <a:gd name="connsiteX5" fmla="*/ 1140536 w 1835150"/>
                <a:gd name="connsiteY5" fmla="*/ 107058 h 1338719"/>
                <a:gd name="connsiteX6" fmla="*/ 1079307 w 1835150"/>
                <a:gd name="connsiteY6" fmla="*/ 256799 h 1338719"/>
                <a:gd name="connsiteX7" fmla="*/ 1084465 w 1835150"/>
                <a:gd name="connsiteY7" fmla="*/ 256487 h 1338719"/>
                <a:gd name="connsiteX8" fmla="*/ 1134360 w 1835150"/>
                <a:gd name="connsiteY8" fmla="*/ 245896 h 1338719"/>
                <a:gd name="connsiteX9" fmla="*/ 1137933 w 1835150"/>
                <a:gd name="connsiteY9" fmla="*/ 244613 h 1338719"/>
                <a:gd name="connsiteX10" fmla="*/ 1157305 w 1835150"/>
                <a:gd name="connsiteY10" fmla="*/ 227168 h 1338719"/>
                <a:gd name="connsiteX11" fmla="*/ 1167366 w 1835150"/>
                <a:gd name="connsiteY11" fmla="*/ 186760 h 1338719"/>
                <a:gd name="connsiteX12" fmla="*/ 1163171 w 1835150"/>
                <a:gd name="connsiteY12" fmla="*/ 166862 h 1338719"/>
                <a:gd name="connsiteX13" fmla="*/ 1151607 w 1835150"/>
                <a:gd name="connsiteY13" fmla="*/ 151443 h 1338719"/>
                <a:gd name="connsiteX14" fmla="*/ 1159018 w 1835150"/>
                <a:gd name="connsiteY14" fmla="*/ 200071 h 1338719"/>
                <a:gd name="connsiteX15" fmla="*/ 1129389 w 1835150"/>
                <a:gd name="connsiteY15" fmla="*/ 239514 h 1338719"/>
                <a:gd name="connsiteX16" fmla="*/ 699131 w 1835150"/>
                <a:gd name="connsiteY16" fmla="*/ 245572 h 1338719"/>
                <a:gd name="connsiteX17" fmla="*/ 717326 w 1835150"/>
                <a:gd name="connsiteY17" fmla="*/ 261769 h 1338719"/>
                <a:gd name="connsiteX18" fmla="*/ 918830 w 1835150"/>
                <a:gd name="connsiteY18" fmla="*/ 295010 h 1338719"/>
                <a:gd name="connsiteX19" fmla="*/ 1118883 w 1835150"/>
                <a:gd name="connsiteY19" fmla="*/ 261769 h 1338719"/>
                <a:gd name="connsiteX20" fmla="*/ 1132532 w 1835150"/>
                <a:gd name="connsiteY20" fmla="*/ 249477 h 1338719"/>
                <a:gd name="connsiteX21" fmla="*/ 1122211 w 1835150"/>
                <a:gd name="connsiteY21" fmla="*/ 256487 h 1338719"/>
                <a:gd name="connsiteX22" fmla="*/ 1074400 w 1835150"/>
                <a:gd name="connsiteY22" fmla="*/ 276570 h 1338719"/>
                <a:gd name="connsiteX23" fmla="*/ 913353 w 1835150"/>
                <a:gd name="connsiteY23" fmla="*/ 294144 h 1338719"/>
                <a:gd name="connsiteX24" fmla="*/ 715897 w 1835150"/>
                <a:gd name="connsiteY24" fmla="*/ 258134 h 1338719"/>
                <a:gd name="connsiteX25" fmla="*/ 0 w 1835150"/>
                <a:gd name="connsiteY25" fmla="*/ 685463 h 1338719"/>
                <a:gd name="connsiteX26" fmla="*/ 2374 w 1835150"/>
                <a:gd name="connsiteY26" fmla="*/ 617688 h 1338719"/>
                <a:gd name="connsiteX27" fmla="*/ 5948 w 1835150"/>
                <a:gd name="connsiteY27" fmla="*/ 588580 h 1338719"/>
                <a:gd name="connsiteX28" fmla="*/ 6336 w 1835150"/>
                <a:gd name="connsiteY28" fmla="*/ 583503 h 1338719"/>
                <a:gd name="connsiteX29" fmla="*/ 7611 w 1835150"/>
                <a:gd name="connsiteY29" fmla="*/ 575029 h 1338719"/>
                <a:gd name="connsiteX30" fmla="*/ 9110 w 1835150"/>
                <a:gd name="connsiteY30" fmla="*/ 562816 h 1338719"/>
                <a:gd name="connsiteX31" fmla="*/ 9995 w 1835150"/>
                <a:gd name="connsiteY31" fmla="*/ 559185 h 1338719"/>
                <a:gd name="connsiteX32" fmla="*/ 11203 w 1835150"/>
                <a:gd name="connsiteY32" fmla="*/ 551159 h 1338719"/>
                <a:gd name="connsiteX33" fmla="*/ 16782 w 1835150"/>
                <a:gd name="connsiteY33" fmla="*/ 527498 h 1338719"/>
                <a:gd name="connsiteX34" fmla="*/ 18913 w 1835150"/>
                <a:gd name="connsiteY34" fmla="*/ 522594 h 1338719"/>
                <a:gd name="connsiteX35" fmla="*/ 19626 w 1835150"/>
                <a:gd name="connsiteY35" fmla="*/ 519668 h 1338719"/>
                <a:gd name="connsiteX36" fmla="*/ 33342 w 1835150"/>
                <a:gd name="connsiteY36" fmla="*/ 487069 h 1338719"/>
                <a:gd name="connsiteX37" fmla="*/ 35985 w 1835150"/>
                <a:gd name="connsiteY37" fmla="*/ 483310 h 1338719"/>
                <a:gd name="connsiteX38" fmla="*/ 37042 w 1835150"/>
                <a:gd name="connsiteY38" fmla="*/ 480879 h 1338719"/>
                <a:gd name="connsiteX39" fmla="*/ 49704 w 1835150"/>
                <a:gd name="connsiteY39" fmla="*/ 462419 h 1338719"/>
                <a:gd name="connsiteX40" fmla="*/ 48797 w 1835150"/>
                <a:gd name="connsiteY40" fmla="*/ 465091 h 1338719"/>
                <a:gd name="connsiteX41" fmla="*/ 49676 w 1835150"/>
                <a:gd name="connsiteY41" fmla="*/ 463841 h 1338719"/>
                <a:gd name="connsiteX42" fmla="*/ 160351 w 1835150"/>
                <a:gd name="connsiteY42" fmla="*/ 451003 h 1338719"/>
                <a:gd name="connsiteX43" fmla="*/ 174759 w 1835150"/>
                <a:gd name="connsiteY43" fmla="*/ 458574 h 1338719"/>
                <a:gd name="connsiteX44" fmla="*/ 190209 w 1835150"/>
                <a:gd name="connsiteY44" fmla="*/ 465677 h 1338719"/>
                <a:gd name="connsiteX45" fmla="*/ 221551 w 1835150"/>
                <a:gd name="connsiteY45" fmla="*/ 482029 h 1338719"/>
                <a:gd name="connsiteX46" fmla="*/ 237510 w 1835150"/>
                <a:gd name="connsiteY46" fmla="*/ 489196 h 1338719"/>
                <a:gd name="connsiteX47" fmla="*/ 250890 w 1835150"/>
                <a:gd name="connsiteY47" fmla="*/ 480069 h 1338719"/>
                <a:gd name="connsiteX48" fmla="*/ 262814 w 1835150"/>
                <a:gd name="connsiteY48" fmla="*/ 435329 h 1338719"/>
                <a:gd name="connsiteX49" fmla="*/ 263145 w 1835150"/>
                <a:gd name="connsiteY49" fmla="*/ 431042 h 1338719"/>
                <a:gd name="connsiteX50" fmla="*/ 263145 w 1835150"/>
                <a:gd name="connsiteY50" fmla="*/ 425657 h 1338719"/>
                <a:gd name="connsiteX51" fmla="*/ 263145 w 1835150"/>
                <a:gd name="connsiteY51" fmla="*/ 33793 h 1338719"/>
                <a:gd name="connsiteX52" fmla="*/ 263599 w 1835150"/>
                <a:gd name="connsiteY52" fmla="*/ 34247 h 1338719"/>
                <a:gd name="connsiteX53" fmla="*/ 263599 w 1835150"/>
                <a:gd name="connsiteY53" fmla="*/ 32206 h 1338719"/>
                <a:gd name="connsiteX54" fmla="*/ 655231 w 1835150"/>
                <a:gd name="connsiteY54" fmla="*/ 32206 h 1338719"/>
                <a:gd name="connsiteX55" fmla="*/ 720503 w 1835150"/>
                <a:gd name="connsiteY55" fmla="*/ 59738 h 1338719"/>
                <a:gd name="connsiteX56" fmla="*/ 678458 w 1835150"/>
                <a:gd name="connsiteY56" fmla="*/ 227168 h 1338719"/>
                <a:gd name="connsiteX57" fmla="*/ 696063 w 1835150"/>
                <a:gd name="connsiteY57" fmla="*/ 242840 h 1338719"/>
                <a:gd name="connsiteX58" fmla="*/ 677444 w 1835150"/>
                <a:gd name="connsiteY58" fmla="*/ 219771 h 1338719"/>
                <a:gd name="connsiteX59" fmla="*/ 669266 w 1835150"/>
                <a:gd name="connsiteY59" fmla="*/ 186194 h 1338719"/>
                <a:gd name="connsiteX60" fmla="*/ 732175 w 1835150"/>
                <a:gd name="connsiteY60" fmla="*/ 236403 h 1338719"/>
                <a:gd name="connsiteX61" fmla="*/ 915869 w 1835150"/>
                <a:gd name="connsiteY61" fmla="*/ 264018 h 1338719"/>
                <a:gd name="connsiteX62" fmla="*/ 1002055 w 1835150"/>
                <a:gd name="connsiteY62" fmla="*/ 261194 h 1338719"/>
                <a:gd name="connsiteX63" fmla="*/ 1015751 w 1835150"/>
                <a:gd name="connsiteY63" fmla="*/ 260449 h 1338719"/>
                <a:gd name="connsiteX64" fmla="*/ 1021549 w 1835150"/>
                <a:gd name="connsiteY64" fmla="*/ 259353 h 1338719"/>
                <a:gd name="connsiteX65" fmla="*/ 1131391 w 1835150"/>
                <a:gd name="connsiteY65" fmla="*/ 200071 h 1338719"/>
                <a:gd name="connsiteX66" fmla="*/ 1066090 w 1835150"/>
                <a:gd name="connsiteY66" fmla="*/ 36968 h 1338719"/>
                <a:gd name="connsiteX67" fmla="*/ 1069583 w 1835150"/>
                <a:gd name="connsiteY67" fmla="*/ 43048 h 1338719"/>
                <a:gd name="connsiteX68" fmla="*/ 1066800 w 1835150"/>
                <a:gd name="connsiteY68" fmla="*/ 36007 h 1338719"/>
                <a:gd name="connsiteX69" fmla="*/ 1182122 w 1835150"/>
                <a:gd name="connsiteY69" fmla="*/ 948 h 1338719"/>
                <a:gd name="connsiteX70" fmla="*/ 1545636 w 1835150"/>
                <a:gd name="connsiteY70" fmla="*/ 948 h 1338719"/>
                <a:gd name="connsiteX71" fmla="*/ 1573213 w 1835150"/>
                <a:gd name="connsiteY71" fmla="*/ 30998 h 1338719"/>
                <a:gd name="connsiteX72" fmla="*/ 1174601 w 1835150"/>
                <a:gd name="connsiteY72" fmla="*/ 30998 h 1338719"/>
                <a:gd name="connsiteX73" fmla="*/ 1114433 w 1835150"/>
                <a:gd name="connsiteY73" fmla="*/ 58545 h 1338719"/>
                <a:gd name="connsiteX74" fmla="*/ 1114854 w 1835150"/>
                <a:gd name="connsiteY74" fmla="*/ 59414 h 1338719"/>
                <a:gd name="connsiteX75" fmla="*/ 1124845 w 1835150"/>
                <a:gd name="connsiteY75" fmla="*/ 43821 h 1338719"/>
                <a:gd name="connsiteX76" fmla="*/ 1179919 w 1835150"/>
                <a:gd name="connsiteY76" fmla="*/ 32206 h 1338719"/>
                <a:gd name="connsiteX77" fmla="*/ 1574062 w 1835150"/>
                <a:gd name="connsiteY77" fmla="*/ 32206 h 1338719"/>
                <a:gd name="connsiteX78" fmla="*/ 1574062 w 1835150"/>
                <a:gd name="connsiteY78" fmla="*/ 425161 h 1338719"/>
                <a:gd name="connsiteX79" fmla="*/ 1599167 w 1835150"/>
                <a:gd name="connsiteY79" fmla="*/ 490237 h 1338719"/>
                <a:gd name="connsiteX80" fmla="*/ 1835150 w 1835150"/>
                <a:gd name="connsiteY80" fmla="*/ 685463 h 1338719"/>
                <a:gd name="connsiteX81" fmla="*/ 1826040 w 1835150"/>
                <a:gd name="connsiteY81" fmla="*/ 808217 h 1338719"/>
                <a:gd name="connsiteX82" fmla="*/ 1816560 w 1835150"/>
                <a:gd name="connsiteY82" fmla="*/ 847223 h 1338719"/>
                <a:gd name="connsiteX83" fmla="*/ 1817688 w 1835150"/>
                <a:gd name="connsiteY83" fmla="*/ 846107 h 1338719"/>
                <a:gd name="connsiteX84" fmla="*/ 1813529 w 1835150"/>
                <a:gd name="connsiteY84" fmla="*/ 859341 h 1338719"/>
                <a:gd name="connsiteX85" fmla="*/ 1803323 w 1835150"/>
                <a:gd name="connsiteY85" fmla="*/ 880630 h 1338719"/>
                <a:gd name="connsiteX86" fmla="*/ 1801808 w 1835150"/>
                <a:gd name="connsiteY86" fmla="*/ 884248 h 1338719"/>
                <a:gd name="connsiteX87" fmla="*/ 1801105 w 1835150"/>
                <a:gd name="connsiteY87" fmla="*/ 885255 h 1338719"/>
                <a:gd name="connsiteX88" fmla="*/ 1799483 w 1835150"/>
                <a:gd name="connsiteY88" fmla="*/ 888640 h 1338719"/>
                <a:gd name="connsiteX89" fmla="*/ 1795971 w 1835150"/>
                <a:gd name="connsiteY89" fmla="*/ 892616 h 1338719"/>
                <a:gd name="connsiteX90" fmla="*/ 1785474 w 1835150"/>
                <a:gd name="connsiteY90" fmla="*/ 907665 h 1338719"/>
                <a:gd name="connsiteX91" fmla="*/ 1775011 w 1835150"/>
                <a:gd name="connsiteY91" fmla="*/ 916348 h 1338719"/>
                <a:gd name="connsiteX92" fmla="*/ 1773194 w 1835150"/>
                <a:gd name="connsiteY92" fmla="*/ 918405 h 1338719"/>
                <a:gd name="connsiteX93" fmla="*/ 1771221 w 1835150"/>
                <a:gd name="connsiteY93" fmla="*/ 919493 h 1338719"/>
                <a:gd name="connsiteX94" fmla="*/ 1767103 w 1835150"/>
                <a:gd name="connsiteY94" fmla="*/ 922911 h 1338719"/>
                <a:gd name="connsiteX95" fmla="*/ 1763125 w 1835150"/>
                <a:gd name="connsiteY95" fmla="*/ 923956 h 1338719"/>
                <a:gd name="connsiteX96" fmla="*/ 1754724 w 1835150"/>
                <a:gd name="connsiteY96" fmla="*/ 928587 h 1338719"/>
                <a:gd name="connsiteX97" fmla="*/ 1732310 w 1835150"/>
                <a:gd name="connsiteY97" fmla="*/ 933036 h 1338719"/>
                <a:gd name="connsiteX98" fmla="*/ 1730060 w 1835150"/>
                <a:gd name="connsiteY98" fmla="*/ 932646 h 1338719"/>
                <a:gd name="connsiteX99" fmla="*/ 1726573 w 1835150"/>
                <a:gd name="connsiteY99" fmla="*/ 933563 h 1338719"/>
                <a:gd name="connsiteX100" fmla="*/ 1616514 w 1835150"/>
                <a:gd name="connsiteY100" fmla="*/ 891018 h 1338719"/>
                <a:gd name="connsiteX101" fmla="*/ 1602114 w 1835150"/>
                <a:gd name="connsiteY101" fmla="*/ 884521 h 1338719"/>
                <a:gd name="connsiteX102" fmla="*/ 1599219 w 1835150"/>
                <a:gd name="connsiteY102" fmla="*/ 883362 h 1338719"/>
                <a:gd name="connsiteX103" fmla="*/ 1597467 w 1835150"/>
                <a:gd name="connsiteY103" fmla="*/ 884342 h 1338719"/>
                <a:gd name="connsiteX104" fmla="*/ 1584653 w 1835150"/>
                <a:gd name="connsiteY104" fmla="*/ 893008 h 1338719"/>
                <a:gd name="connsiteX105" fmla="*/ 1574062 w 1835150"/>
                <a:gd name="connsiteY105" fmla="*/ 948267 h 1338719"/>
                <a:gd name="connsiteX106" fmla="*/ 1574062 w 1835150"/>
                <a:gd name="connsiteY106" fmla="*/ 1338719 h 1338719"/>
                <a:gd name="connsiteX107" fmla="*/ 1179919 w 1835150"/>
                <a:gd name="connsiteY107" fmla="*/ 1338719 h 1338719"/>
                <a:gd name="connsiteX108" fmla="*/ 1114647 w 1835150"/>
                <a:gd name="connsiteY108" fmla="*/ 1313690 h 1338719"/>
                <a:gd name="connsiteX109" fmla="*/ 918830 w 1835150"/>
                <a:gd name="connsiteY109" fmla="*/ 1078418 h 1338719"/>
                <a:gd name="connsiteX110" fmla="*/ 720503 w 1835150"/>
                <a:gd name="connsiteY110" fmla="*/ 1313690 h 1338719"/>
                <a:gd name="connsiteX111" fmla="*/ 655231 w 1835150"/>
                <a:gd name="connsiteY111" fmla="*/ 1338719 h 1338719"/>
                <a:gd name="connsiteX112" fmla="*/ 263599 w 1835150"/>
                <a:gd name="connsiteY112" fmla="*/ 1338719 h 1338719"/>
                <a:gd name="connsiteX113" fmla="*/ 263599 w 1835150"/>
                <a:gd name="connsiteY113" fmla="*/ 1338335 h 1338719"/>
                <a:gd name="connsiteX114" fmla="*/ 263145 w 1835150"/>
                <a:gd name="connsiteY114" fmla="*/ 1338719 h 1338719"/>
                <a:gd name="connsiteX115" fmla="*/ 263145 w 1835150"/>
                <a:gd name="connsiteY115" fmla="*/ 940635 h 1338719"/>
                <a:gd name="connsiteX116" fmla="*/ 262485 w 1835150"/>
                <a:gd name="connsiteY116" fmla="*/ 933045 h 1338719"/>
                <a:gd name="connsiteX117" fmla="*/ 262100 w 1835150"/>
                <a:gd name="connsiteY117" fmla="*/ 930193 h 1338719"/>
                <a:gd name="connsiteX118" fmla="*/ 258802 w 1835150"/>
                <a:gd name="connsiteY118" fmla="*/ 912060 h 1338719"/>
                <a:gd name="connsiteX119" fmla="*/ 258443 w 1835150"/>
                <a:gd name="connsiteY119" fmla="*/ 911080 h 1338719"/>
                <a:gd name="connsiteX120" fmla="*/ 250678 w 1835150"/>
                <a:gd name="connsiteY120" fmla="*/ 892550 h 1338719"/>
                <a:gd name="connsiteX121" fmla="*/ 238883 w 1835150"/>
                <a:gd name="connsiteY121" fmla="*/ 885038 h 1338719"/>
                <a:gd name="connsiteX122" fmla="*/ 235896 w 1835150"/>
                <a:gd name="connsiteY122" fmla="*/ 883231 h 1338719"/>
                <a:gd name="connsiteX123" fmla="*/ 218636 w 1835150"/>
                <a:gd name="connsiteY123" fmla="*/ 891018 h 1338719"/>
                <a:gd name="connsiteX124" fmla="*/ 150285 w 1835150"/>
                <a:gd name="connsiteY124" fmla="*/ 925560 h 1338719"/>
                <a:gd name="connsiteX125" fmla="*/ 129780 w 1835150"/>
                <a:gd name="connsiteY125" fmla="*/ 929494 h 1338719"/>
                <a:gd name="connsiteX126" fmla="*/ 125412 w 1835150"/>
                <a:gd name="connsiteY126" fmla="*/ 930620 h 1338719"/>
                <a:gd name="connsiteX127" fmla="*/ 125940 w 1835150"/>
                <a:gd name="connsiteY127" fmla="*/ 930231 h 1338719"/>
                <a:gd name="connsiteX128" fmla="*/ 108577 w 1835150"/>
                <a:gd name="connsiteY128" fmla="*/ 933563 h 1338719"/>
                <a:gd name="connsiteX129" fmla="*/ 105692 w 1835150"/>
                <a:gd name="connsiteY129" fmla="*/ 932804 h 1338719"/>
                <a:gd name="connsiteX130" fmla="*/ 89946 w 1835150"/>
                <a:gd name="connsiteY130" fmla="*/ 931504 h 1338719"/>
                <a:gd name="connsiteX131" fmla="*/ 74079 w 1835150"/>
                <a:gd name="connsiteY131" fmla="*/ 924856 h 1338719"/>
                <a:gd name="connsiteX132" fmla="*/ 73404 w 1835150"/>
                <a:gd name="connsiteY132" fmla="*/ 924318 h 1338719"/>
                <a:gd name="connsiteX133" fmla="*/ 68047 w 1835150"/>
                <a:gd name="connsiteY133" fmla="*/ 922911 h 1338719"/>
                <a:gd name="connsiteX134" fmla="*/ 0 w 1835150"/>
                <a:gd name="connsiteY134" fmla="*/ 685463 h 1338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1835150" h="1338719">
                  <a:moveTo>
                    <a:pt x="1157603" y="143077"/>
                  </a:moveTo>
                  <a:lnTo>
                    <a:pt x="1160072" y="152164"/>
                  </a:lnTo>
                  <a:lnTo>
                    <a:pt x="1158599" y="145178"/>
                  </a:lnTo>
                  <a:close/>
                  <a:moveTo>
                    <a:pt x="1139906" y="105997"/>
                  </a:moveTo>
                  <a:lnTo>
                    <a:pt x="1142684" y="111592"/>
                  </a:lnTo>
                  <a:lnTo>
                    <a:pt x="1140536" y="107058"/>
                  </a:lnTo>
                  <a:close/>
                  <a:moveTo>
                    <a:pt x="1079307" y="256799"/>
                  </a:moveTo>
                  <a:lnTo>
                    <a:pt x="1084465" y="256487"/>
                  </a:lnTo>
                  <a:cubicBezTo>
                    <a:pt x="1101451" y="256487"/>
                    <a:pt x="1124098" y="249426"/>
                    <a:pt x="1134360" y="245896"/>
                  </a:cubicBezTo>
                  <a:lnTo>
                    <a:pt x="1137933" y="244613"/>
                  </a:lnTo>
                  <a:lnTo>
                    <a:pt x="1157305" y="227168"/>
                  </a:lnTo>
                  <a:cubicBezTo>
                    <a:pt x="1164856" y="214409"/>
                    <a:pt x="1167680" y="200682"/>
                    <a:pt x="1167366" y="186760"/>
                  </a:cubicBezTo>
                  <a:lnTo>
                    <a:pt x="1163171" y="166862"/>
                  </a:lnTo>
                  <a:lnTo>
                    <a:pt x="1151607" y="151443"/>
                  </a:lnTo>
                  <a:lnTo>
                    <a:pt x="1159018" y="200071"/>
                  </a:lnTo>
                  <a:cubicBezTo>
                    <a:pt x="1155878" y="217636"/>
                    <a:pt x="1144576" y="230340"/>
                    <a:pt x="1129389" y="239514"/>
                  </a:cubicBezTo>
                  <a:close/>
                  <a:moveTo>
                    <a:pt x="699131" y="245572"/>
                  </a:moveTo>
                  <a:lnTo>
                    <a:pt x="717326" y="261769"/>
                  </a:lnTo>
                  <a:cubicBezTo>
                    <a:pt x="754865" y="281870"/>
                    <a:pt x="817784" y="295010"/>
                    <a:pt x="918830" y="295010"/>
                  </a:cubicBezTo>
                  <a:cubicBezTo>
                    <a:pt x="1019249" y="295010"/>
                    <a:pt x="1081697" y="281870"/>
                    <a:pt x="1118883" y="261769"/>
                  </a:cubicBezTo>
                  <a:lnTo>
                    <a:pt x="1132532" y="249477"/>
                  </a:lnTo>
                  <a:lnTo>
                    <a:pt x="1122211" y="256487"/>
                  </a:lnTo>
                  <a:cubicBezTo>
                    <a:pt x="1110887" y="263391"/>
                    <a:pt x="1094531" y="271550"/>
                    <a:pt x="1074400" y="276570"/>
                  </a:cubicBezTo>
                  <a:cubicBezTo>
                    <a:pt x="1046720" y="284102"/>
                    <a:pt x="1008975" y="294144"/>
                    <a:pt x="913353" y="294144"/>
                  </a:cubicBezTo>
                  <a:cubicBezTo>
                    <a:pt x="805779" y="294144"/>
                    <a:pt x="744914" y="274374"/>
                    <a:pt x="715897" y="258134"/>
                  </a:cubicBezTo>
                  <a:close/>
                  <a:moveTo>
                    <a:pt x="0" y="685463"/>
                  </a:moveTo>
                  <a:cubicBezTo>
                    <a:pt x="0" y="660590"/>
                    <a:pt x="824" y="638064"/>
                    <a:pt x="2374" y="617688"/>
                  </a:cubicBezTo>
                  <a:lnTo>
                    <a:pt x="5948" y="588580"/>
                  </a:lnTo>
                  <a:lnTo>
                    <a:pt x="6336" y="583503"/>
                  </a:lnTo>
                  <a:lnTo>
                    <a:pt x="7611" y="575029"/>
                  </a:lnTo>
                  <a:lnTo>
                    <a:pt x="9110" y="562816"/>
                  </a:lnTo>
                  <a:lnTo>
                    <a:pt x="9995" y="559185"/>
                  </a:lnTo>
                  <a:lnTo>
                    <a:pt x="11203" y="551159"/>
                  </a:lnTo>
                  <a:cubicBezTo>
                    <a:pt x="12983" y="542047"/>
                    <a:pt x="14883" y="534381"/>
                    <a:pt x="16782" y="527498"/>
                  </a:cubicBezTo>
                  <a:lnTo>
                    <a:pt x="18913" y="522594"/>
                  </a:lnTo>
                  <a:lnTo>
                    <a:pt x="19626" y="519668"/>
                  </a:lnTo>
                  <a:cubicBezTo>
                    <a:pt x="23697" y="507109"/>
                    <a:pt x="28301" y="496308"/>
                    <a:pt x="33342" y="487069"/>
                  </a:cubicBezTo>
                  <a:lnTo>
                    <a:pt x="35985" y="483310"/>
                  </a:lnTo>
                  <a:lnTo>
                    <a:pt x="37042" y="480879"/>
                  </a:lnTo>
                  <a:cubicBezTo>
                    <a:pt x="44006" y="469302"/>
                    <a:pt x="49704" y="462419"/>
                    <a:pt x="49704" y="462419"/>
                  </a:cubicBezTo>
                  <a:lnTo>
                    <a:pt x="48797" y="465091"/>
                  </a:lnTo>
                  <a:lnTo>
                    <a:pt x="49676" y="463841"/>
                  </a:lnTo>
                  <a:cubicBezTo>
                    <a:pt x="81667" y="429126"/>
                    <a:pt x="123929" y="435725"/>
                    <a:pt x="160351" y="451003"/>
                  </a:cubicBezTo>
                  <a:lnTo>
                    <a:pt x="174759" y="458574"/>
                  </a:lnTo>
                  <a:lnTo>
                    <a:pt x="190209" y="465677"/>
                  </a:lnTo>
                  <a:cubicBezTo>
                    <a:pt x="201948" y="471623"/>
                    <a:pt x="212982" y="477569"/>
                    <a:pt x="221551" y="482029"/>
                  </a:cubicBezTo>
                  <a:lnTo>
                    <a:pt x="237510" y="489196"/>
                  </a:lnTo>
                  <a:lnTo>
                    <a:pt x="250890" y="480069"/>
                  </a:lnTo>
                  <a:cubicBezTo>
                    <a:pt x="258421" y="467867"/>
                    <a:pt x="261559" y="447530"/>
                    <a:pt x="262814" y="435329"/>
                  </a:cubicBezTo>
                  <a:lnTo>
                    <a:pt x="263145" y="431042"/>
                  </a:lnTo>
                  <a:lnTo>
                    <a:pt x="263145" y="425657"/>
                  </a:lnTo>
                  <a:cubicBezTo>
                    <a:pt x="263145" y="406997"/>
                    <a:pt x="263145" y="332356"/>
                    <a:pt x="263145" y="33793"/>
                  </a:cubicBezTo>
                  <a:lnTo>
                    <a:pt x="263599" y="34247"/>
                  </a:lnTo>
                  <a:lnTo>
                    <a:pt x="263599" y="32206"/>
                  </a:lnTo>
                  <a:cubicBezTo>
                    <a:pt x="263599" y="32206"/>
                    <a:pt x="263599" y="32206"/>
                    <a:pt x="655231" y="32206"/>
                  </a:cubicBezTo>
                  <a:cubicBezTo>
                    <a:pt x="655231" y="32206"/>
                    <a:pt x="720503" y="34709"/>
                    <a:pt x="720503" y="59738"/>
                  </a:cubicBezTo>
                  <a:cubicBezTo>
                    <a:pt x="720503" y="75381"/>
                    <a:pt x="640090" y="163373"/>
                    <a:pt x="678458" y="227168"/>
                  </a:cubicBezTo>
                  <a:lnTo>
                    <a:pt x="696063" y="242840"/>
                  </a:lnTo>
                  <a:lnTo>
                    <a:pt x="677444" y="219771"/>
                  </a:lnTo>
                  <a:cubicBezTo>
                    <a:pt x="671783" y="210043"/>
                    <a:pt x="668008" y="198746"/>
                    <a:pt x="669266" y="186194"/>
                  </a:cubicBezTo>
                  <a:cubicBezTo>
                    <a:pt x="676815" y="203767"/>
                    <a:pt x="696946" y="221340"/>
                    <a:pt x="732175" y="236403"/>
                  </a:cubicBezTo>
                  <a:cubicBezTo>
                    <a:pt x="767404" y="251466"/>
                    <a:pt x="845411" y="264018"/>
                    <a:pt x="915869" y="264018"/>
                  </a:cubicBezTo>
                  <a:cubicBezTo>
                    <a:pt x="938517" y="264018"/>
                    <a:pt x="970600" y="262763"/>
                    <a:pt x="1002055" y="261194"/>
                  </a:cubicBezTo>
                  <a:lnTo>
                    <a:pt x="1015751" y="260449"/>
                  </a:lnTo>
                  <a:lnTo>
                    <a:pt x="1021549" y="259353"/>
                  </a:lnTo>
                  <a:cubicBezTo>
                    <a:pt x="1054631" y="252296"/>
                    <a:pt x="1121972" y="233947"/>
                    <a:pt x="1131391" y="200071"/>
                  </a:cubicBezTo>
                  <a:cubicBezTo>
                    <a:pt x="1146460" y="137339"/>
                    <a:pt x="1053532" y="97191"/>
                    <a:pt x="1066090" y="36968"/>
                  </a:cubicBezTo>
                  <a:lnTo>
                    <a:pt x="1069583" y="43048"/>
                  </a:lnTo>
                  <a:lnTo>
                    <a:pt x="1066800" y="36007"/>
                  </a:lnTo>
                  <a:cubicBezTo>
                    <a:pt x="1066800" y="-9069"/>
                    <a:pt x="1182122" y="948"/>
                    <a:pt x="1182122" y="948"/>
                  </a:cubicBezTo>
                  <a:cubicBezTo>
                    <a:pt x="1545636" y="948"/>
                    <a:pt x="1545636" y="948"/>
                    <a:pt x="1545636" y="948"/>
                  </a:cubicBezTo>
                  <a:lnTo>
                    <a:pt x="1573213" y="30998"/>
                  </a:lnTo>
                  <a:cubicBezTo>
                    <a:pt x="1174601" y="30998"/>
                    <a:pt x="1174601" y="30998"/>
                    <a:pt x="1174601" y="30998"/>
                  </a:cubicBezTo>
                  <a:cubicBezTo>
                    <a:pt x="1174601" y="30998"/>
                    <a:pt x="1114433" y="33503"/>
                    <a:pt x="1114433" y="58545"/>
                  </a:cubicBezTo>
                  <a:lnTo>
                    <a:pt x="1114854" y="59414"/>
                  </a:lnTo>
                  <a:lnTo>
                    <a:pt x="1124845" y="43821"/>
                  </a:lnTo>
                  <a:cubicBezTo>
                    <a:pt x="1143203" y="32206"/>
                    <a:pt x="1179919" y="32206"/>
                    <a:pt x="1179919" y="32206"/>
                  </a:cubicBezTo>
                  <a:cubicBezTo>
                    <a:pt x="1179919" y="32206"/>
                    <a:pt x="1179919" y="32206"/>
                    <a:pt x="1574062" y="32206"/>
                  </a:cubicBezTo>
                  <a:cubicBezTo>
                    <a:pt x="1574062" y="32206"/>
                    <a:pt x="1574062" y="32206"/>
                    <a:pt x="1574062" y="425161"/>
                  </a:cubicBezTo>
                  <a:cubicBezTo>
                    <a:pt x="1574062" y="430167"/>
                    <a:pt x="1574062" y="490237"/>
                    <a:pt x="1599167" y="490237"/>
                  </a:cubicBezTo>
                  <a:cubicBezTo>
                    <a:pt x="1626782" y="490237"/>
                    <a:pt x="1835150" y="287501"/>
                    <a:pt x="1835150" y="685463"/>
                  </a:cubicBezTo>
                  <a:cubicBezTo>
                    <a:pt x="1835150" y="735208"/>
                    <a:pt x="1831855" y="775606"/>
                    <a:pt x="1826040" y="808217"/>
                  </a:cubicBezTo>
                  <a:lnTo>
                    <a:pt x="1816560" y="847223"/>
                  </a:lnTo>
                  <a:lnTo>
                    <a:pt x="1817688" y="846107"/>
                  </a:lnTo>
                  <a:cubicBezTo>
                    <a:pt x="1817688" y="846107"/>
                    <a:pt x="1816433" y="851385"/>
                    <a:pt x="1813529" y="859341"/>
                  </a:cubicBezTo>
                  <a:lnTo>
                    <a:pt x="1803323" y="880630"/>
                  </a:lnTo>
                  <a:lnTo>
                    <a:pt x="1801808" y="884248"/>
                  </a:lnTo>
                  <a:lnTo>
                    <a:pt x="1801105" y="885255"/>
                  </a:lnTo>
                  <a:lnTo>
                    <a:pt x="1799483" y="888640"/>
                  </a:lnTo>
                  <a:lnTo>
                    <a:pt x="1795971" y="892616"/>
                  </a:lnTo>
                  <a:lnTo>
                    <a:pt x="1785474" y="907665"/>
                  </a:lnTo>
                  <a:lnTo>
                    <a:pt x="1775011" y="916348"/>
                  </a:lnTo>
                  <a:lnTo>
                    <a:pt x="1773194" y="918405"/>
                  </a:lnTo>
                  <a:lnTo>
                    <a:pt x="1771221" y="919493"/>
                  </a:lnTo>
                  <a:lnTo>
                    <a:pt x="1767103" y="922911"/>
                  </a:lnTo>
                  <a:lnTo>
                    <a:pt x="1763125" y="923956"/>
                  </a:lnTo>
                  <a:lnTo>
                    <a:pt x="1754724" y="928587"/>
                  </a:lnTo>
                  <a:cubicBezTo>
                    <a:pt x="1747926" y="931134"/>
                    <a:pt x="1740471" y="932725"/>
                    <a:pt x="1732310" y="933036"/>
                  </a:cubicBezTo>
                  <a:lnTo>
                    <a:pt x="1730060" y="932646"/>
                  </a:lnTo>
                  <a:lnTo>
                    <a:pt x="1726573" y="933563"/>
                  </a:lnTo>
                  <a:cubicBezTo>
                    <a:pt x="1684679" y="933328"/>
                    <a:pt x="1641021" y="905112"/>
                    <a:pt x="1616514" y="891018"/>
                  </a:cubicBezTo>
                  <a:lnTo>
                    <a:pt x="1602114" y="884521"/>
                  </a:lnTo>
                  <a:lnTo>
                    <a:pt x="1599219" y="883362"/>
                  </a:lnTo>
                  <a:lnTo>
                    <a:pt x="1597467" y="884342"/>
                  </a:lnTo>
                  <a:lnTo>
                    <a:pt x="1584653" y="893008"/>
                  </a:lnTo>
                  <a:cubicBezTo>
                    <a:pt x="1574062" y="910724"/>
                    <a:pt x="1574062" y="946390"/>
                    <a:pt x="1574062" y="948267"/>
                  </a:cubicBezTo>
                  <a:cubicBezTo>
                    <a:pt x="1574062" y="948267"/>
                    <a:pt x="1574062" y="948267"/>
                    <a:pt x="1574062" y="1338719"/>
                  </a:cubicBezTo>
                  <a:cubicBezTo>
                    <a:pt x="1574062" y="1338719"/>
                    <a:pt x="1574062" y="1338719"/>
                    <a:pt x="1179919" y="1338719"/>
                  </a:cubicBezTo>
                  <a:cubicBezTo>
                    <a:pt x="1179919" y="1338719"/>
                    <a:pt x="1114647" y="1338719"/>
                    <a:pt x="1114647" y="1313690"/>
                  </a:cubicBezTo>
                  <a:cubicBezTo>
                    <a:pt x="1114647" y="1288661"/>
                    <a:pt x="1317994" y="1078418"/>
                    <a:pt x="918830" y="1078418"/>
                  </a:cubicBezTo>
                  <a:cubicBezTo>
                    <a:pt x="519666" y="1078418"/>
                    <a:pt x="720503" y="1286158"/>
                    <a:pt x="720503" y="1313690"/>
                  </a:cubicBezTo>
                  <a:cubicBezTo>
                    <a:pt x="720503" y="1338719"/>
                    <a:pt x="655231" y="1338719"/>
                    <a:pt x="655231" y="1338719"/>
                  </a:cubicBezTo>
                  <a:cubicBezTo>
                    <a:pt x="655231" y="1338719"/>
                    <a:pt x="655231" y="1338719"/>
                    <a:pt x="263599" y="1338719"/>
                  </a:cubicBezTo>
                  <a:lnTo>
                    <a:pt x="263599" y="1338335"/>
                  </a:lnTo>
                  <a:lnTo>
                    <a:pt x="263145" y="1338719"/>
                  </a:lnTo>
                  <a:cubicBezTo>
                    <a:pt x="263145" y="940635"/>
                    <a:pt x="263145" y="940635"/>
                    <a:pt x="263145" y="940635"/>
                  </a:cubicBezTo>
                  <a:lnTo>
                    <a:pt x="262485" y="933045"/>
                  </a:lnTo>
                  <a:lnTo>
                    <a:pt x="262100" y="930193"/>
                  </a:lnTo>
                  <a:lnTo>
                    <a:pt x="258802" y="912060"/>
                  </a:lnTo>
                  <a:lnTo>
                    <a:pt x="258443" y="911080"/>
                  </a:lnTo>
                  <a:lnTo>
                    <a:pt x="250678" y="892550"/>
                  </a:lnTo>
                  <a:lnTo>
                    <a:pt x="238883" y="885038"/>
                  </a:lnTo>
                  <a:lnTo>
                    <a:pt x="235896" y="883231"/>
                  </a:lnTo>
                  <a:lnTo>
                    <a:pt x="218636" y="891018"/>
                  </a:lnTo>
                  <a:cubicBezTo>
                    <a:pt x="202298" y="900414"/>
                    <a:pt x="177449" y="916086"/>
                    <a:pt x="150285" y="925560"/>
                  </a:cubicBezTo>
                  <a:lnTo>
                    <a:pt x="129780" y="929494"/>
                  </a:lnTo>
                  <a:lnTo>
                    <a:pt x="125412" y="930620"/>
                  </a:lnTo>
                  <a:lnTo>
                    <a:pt x="125940" y="930231"/>
                  </a:lnTo>
                  <a:lnTo>
                    <a:pt x="108577" y="933563"/>
                  </a:lnTo>
                  <a:lnTo>
                    <a:pt x="105692" y="932804"/>
                  </a:lnTo>
                  <a:lnTo>
                    <a:pt x="89946" y="931504"/>
                  </a:lnTo>
                  <a:cubicBezTo>
                    <a:pt x="84288" y="930018"/>
                    <a:pt x="78985" y="927672"/>
                    <a:pt x="74079" y="924856"/>
                  </a:cubicBezTo>
                  <a:lnTo>
                    <a:pt x="73404" y="924318"/>
                  </a:lnTo>
                  <a:lnTo>
                    <a:pt x="68047" y="922911"/>
                  </a:lnTo>
                  <a:cubicBezTo>
                    <a:pt x="29655" y="899813"/>
                    <a:pt x="0" y="834698"/>
                    <a:pt x="0" y="68546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6" name="Freeform 88"/>
            <p:cNvSpPr>
              <a:spLocks/>
            </p:cNvSpPr>
            <p:nvPr/>
          </p:nvSpPr>
          <p:spPr bwMode="auto">
            <a:xfrm rot="5400000">
              <a:off x="4510087" y="2714625"/>
              <a:ext cx="1309688" cy="1860550"/>
            </a:xfrm>
            <a:custGeom>
              <a:avLst/>
              <a:gdLst>
                <a:gd name="connsiteX0" fmla="*/ 902104 w 1309688"/>
                <a:gd name="connsiteY0" fmla="*/ 292548 h 1860550"/>
                <a:gd name="connsiteX1" fmla="*/ 904527 w 1309688"/>
                <a:gd name="connsiteY1" fmla="*/ 292909 h 1860550"/>
                <a:gd name="connsiteX2" fmla="*/ 915778 w 1309688"/>
                <a:gd name="connsiteY2" fmla="*/ 293652 h 1860550"/>
                <a:gd name="connsiteX3" fmla="*/ 916547 w 1309688"/>
                <a:gd name="connsiteY3" fmla="*/ 293652 h 1860550"/>
                <a:gd name="connsiteX4" fmla="*/ 921564 w 1309688"/>
                <a:gd name="connsiteY4" fmla="*/ 293652 h 1860550"/>
                <a:gd name="connsiteX5" fmla="*/ 896338 w 1309688"/>
                <a:gd name="connsiteY5" fmla="*/ 117266 h 1860550"/>
                <a:gd name="connsiteX6" fmla="*/ 899623 w 1309688"/>
                <a:gd name="connsiteY6" fmla="*/ 130170 h 1860550"/>
                <a:gd name="connsiteX7" fmla="*/ 899719 w 1309688"/>
                <a:gd name="connsiteY7" fmla="*/ 127991 h 1860550"/>
                <a:gd name="connsiteX8" fmla="*/ 894350 w 1309688"/>
                <a:gd name="connsiteY8" fmla="*/ 179438 h 1860550"/>
                <a:gd name="connsiteX9" fmla="*/ 897835 w 1309688"/>
                <a:gd name="connsiteY9" fmla="*/ 171073 h 1860550"/>
                <a:gd name="connsiteX10" fmla="*/ 898316 w 1309688"/>
                <a:gd name="connsiteY10" fmla="*/ 160071 h 1860550"/>
                <a:gd name="connsiteX11" fmla="*/ 883776 w 1309688"/>
                <a:gd name="connsiteY11" fmla="*/ 203659 h 1860550"/>
                <a:gd name="connsiteX12" fmla="*/ 886142 w 1309688"/>
                <a:gd name="connsiteY12" fmla="*/ 199140 h 1860550"/>
                <a:gd name="connsiteX13" fmla="*/ 888430 w 1309688"/>
                <a:gd name="connsiteY13" fmla="*/ 193648 h 1860550"/>
                <a:gd name="connsiteX14" fmla="*/ 877920 w 1309688"/>
                <a:gd name="connsiteY14" fmla="*/ 288098 h 1860550"/>
                <a:gd name="connsiteX15" fmla="*/ 882220 w 1309688"/>
                <a:gd name="connsiteY15" fmla="*/ 289585 h 1860550"/>
                <a:gd name="connsiteX16" fmla="*/ 887553 w 1309688"/>
                <a:gd name="connsiteY16" fmla="*/ 290379 h 1860550"/>
                <a:gd name="connsiteX17" fmla="*/ 857591 w 1309688"/>
                <a:gd name="connsiteY17" fmla="*/ 252660 h 1860550"/>
                <a:gd name="connsiteX18" fmla="*/ 862376 w 1309688"/>
                <a:gd name="connsiteY18" fmla="*/ 243905 h 1860550"/>
                <a:gd name="connsiteX19" fmla="*/ 858498 w 1309688"/>
                <a:gd name="connsiteY19" fmla="*/ 250607 h 1860550"/>
                <a:gd name="connsiteX20" fmla="*/ 854962 w 1309688"/>
                <a:gd name="connsiteY20" fmla="*/ 274644 h 1860550"/>
                <a:gd name="connsiteX21" fmla="*/ 860385 w 1309688"/>
                <a:gd name="connsiteY21" fmla="*/ 282037 h 1860550"/>
                <a:gd name="connsiteX22" fmla="*/ 862028 w 1309688"/>
                <a:gd name="connsiteY22" fmla="*/ 282605 h 1860550"/>
                <a:gd name="connsiteX23" fmla="*/ 834090 w 1309688"/>
                <a:gd name="connsiteY23" fmla="*/ 58096 h 1860550"/>
                <a:gd name="connsiteX24" fmla="*/ 853720 w 1309688"/>
                <a:gd name="connsiteY24" fmla="*/ 66228 h 1860550"/>
                <a:gd name="connsiteX25" fmla="*/ 877005 w 1309688"/>
                <a:gd name="connsiteY25" fmla="*/ 82362 h 1860550"/>
                <a:gd name="connsiteX26" fmla="*/ 890438 w 1309688"/>
                <a:gd name="connsiteY26" fmla="*/ 98550 h 1860550"/>
                <a:gd name="connsiteX27" fmla="*/ 890301 w 1309688"/>
                <a:gd name="connsiteY27" fmla="*/ 98115 h 1860550"/>
                <a:gd name="connsiteX28" fmla="*/ 852318 w 1309688"/>
                <a:gd name="connsiteY28" fmla="*/ 64152 h 1860550"/>
                <a:gd name="connsiteX29" fmla="*/ 447737 w 1309688"/>
                <a:gd name="connsiteY29" fmla="*/ 281216 h 1860550"/>
                <a:gd name="connsiteX30" fmla="*/ 451178 w 1309688"/>
                <a:gd name="connsiteY30" fmla="*/ 280336 h 1860550"/>
                <a:gd name="connsiteX31" fmla="*/ 453273 w 1309688"/>
                <a:gd name="connsiteY31" fmla="*/ 277254 h 1860550"/>
                <a:gd name="connsiteX32" fmla="*/ 398607 w 1309688"/>
                <a:gd name="connsiteY32" fmla="*/ 293138 h 1860550"/>
                <a:gd name="connsiteX33" fmla="*/ 400336 w 1309688"/>
                <a:gd name="connsiteY33" fmla="*/ 293138 h 1860550"/>
                <a:gd name="connsiteX34" fmla="*/ 401119 w 1309688"/>
                <a:gd name="connsiteY34" fmla="*/ 293138 h 1860550"/>
                <a:gd name="connsiteX35" fmla="*/ 402300 w 1309688"/>
                <a:gd name="connsiteY35" fmla="*/ 292836 h 1860550"/>
                <a:gd name="connsiteX36" fmla="*/ 0 w 1309688"/>
                <a:gd name="connsiteY36" fmla="*/ 1601065 h 1860550"/>
                <a:gd name="connsiteX37" fmla="*/ 0 w 1309688"/>
                <a:gd name="connsiteY37" fmla="*/ 1600235 h 1860550"/>
                <a:gd name="connsiteX38" fmla="*/ 0 w 1309688"/>
                <a:gd name="connsiteY38" fmla="*/ 1594094 h 1860550"/>
                <a:gd name="connsiteX39" fmla="*/ 0 w 1309688"/>
                <a:gd name="connsiteY39" fmla="*/ 1587283 h 1860550"/>
                <a:gd name="connsiteX40" fmla="*/ 0 w 1309688"/>
                <a:gd name="connsiteY40" fmla="*/ 1579511 h 1860550"/>
                <a:gd name="connsiteX41" fmla="*/ 0 w 1309688"/>
                <a:gd name="connsiteY41" fmla="*/ 1551113 h 1860550"/>
                <a:gd name="connsiteX42" fmla="*/ 0 w 1309688"/>
                <a:gd name="connsiteY42" fmla="*/ 1550416 h 1860550"/>
                <a:gd name="connsiteX43" fmla="*/ 0 w 1309688"/>
                <a:gd name="connsiteY43" fmla="*/ 1504293 h 1860550"/>
                <a:gd name="connsiteX44" fmla="*/ 0 w 1309688"/>
                <a:gd name="connsiteY44" fmla="*/ 1497182 h 1860550"/>
                <a:gd name="connsiteX45" fmla="*/ 0 w 1309688"/>
                <a:gd name="connsiteY45" fmla="*/ 1434448 h 1860550"/>
                <a:gd name="connsiteX46" fmla="*/ 0 w 1309688"/>
                <a:gd name="connsiteY46" fmla="*/ 1434297 h 1860550"/>
                <a:gd name="connsiteX47" fmla="*/ 0 w 1309688"/>
                <a:gd name="connsiteY47" fmla="*/ 1336971 h 1860550"/>
                <a:gd name="connsiteX48" fmla="*/ 0 w 1309688"/>
                <a:gd name="connsiteY48" fmla="*/ 1306444 h 1860550"/>
                <a:gd name="connsiteX49" fmla="*/ 0 w 1309688"/>
                <a:gd name="connsiteY49" fmla="*/ 1254910 h 1860550"/>
                <a:gd name="connsiteX50" fmla="*/ 0 w 1309688"/>
                <a:gd name="connsiteY50" fmla="*/ 1220596 h 1860550"/>
                <a:gd name="connsiteX51" fmla="*/ 0 w 1309688"/>
                <a:gd name="connsiteY51" fmla="*/ 1207259 h 1860550"/>
                <a:gd name="connsiteX52" fmla="*/ 10585 w 1309688"/>
                <a:gd name="connsiteY52" fmla="*/ 1152349 h 1860550"/>
                <a:gd name="connsiteX53" fmla="*/ 15462 w 1309688"/>
                <a:gd name="connsiteY53" fmla="*/ 1148930 h 1860550"/>
                <a:gd name="connsiteX54" fmla="*/ 16919 w 1309688"/>
                <a:gd name="connsiteY54" fmla="*/ 1146677 h 1860550"/>
                <a:gd name="connsiteX55" fmla="*/ 21850 w 1309688"/>
                <a:gd name="connsiteY55" fmla="*/ 1144452 h 1860550"/>
                <a:gd name="connsiteX56" fmla="*/ 25090 w 1309688"/>
                <a:gd name="connsiteY56" fmla="*/ 1142180 h 1860550"/>
                <a:gd name="connsiteX57" fmla="*/ 260934 w 1309688"/>
                <a:gd name="connsiteY57" fmla="*/ 946944 h 1860550"/>
                <a:gd name="connsiteX58" fmla="*/ 241534 w 1309688"/>
                <a:gd name="connsiteY58" fmla="*/ 779282 h 1860550"/>
                <a:gd name="connsiteX59" fmla="*/ 229182 w 1309688"/>
                <a:gd name="connsiteY59" fmla="*/ 749375 h 1860550"/>
                <a:gd name="connsiteX60" fmla="*/ 219346 w 1309688"/>
                <a:gd name="connsiteY60" fmla="*/ 736812 h 1860550"/>
                <a:gd name="connsiteX61" fmla="*/ 196940 w 1309688"/>
                <a:gd name="connsiteY61" fmla="*/ 711814 h 1860550"/>
                <a:gd name="connsiteX62" fmla="*/ 178572 w 1309688"/>
                <a:gd name="connsiteY62" fmla="*/ 704390 h 1860550"/>
                <a:gd name="connsiteX63" fmla="*/ 160021 w 1309688"/>
                <a:gd name="connsiteY63" fmla="*/ 699839 h 1860550"/>
                <a:gd name="connsiteX64" fmla="*/ 129190 w 1309688"/>
                <a:gd name="connsiteY64" fmla="*/ 703455 h 1860550"/>
                <a:gd name="connsiteX65" fmla="*/ 115704 w 1309688"/>
                <a:gd name="connsiteY65" fmla="*/ 706385 h 1860550"/>
                <a:gd name="connsiteX66" fmla="*/ 78128 w 1309688"/>
                <a:gd name="connsiteY66" fmla="*/ 723581 h 1860550"/>
                <a:gd name="connsiteX67" fmla="*/ 44594 w 1309688"/>
                <a:gd name="connsiteY67" fmla="*/ 743527 h 1860550"/>
                <a:gd name="connsiteX68" fmla="*/ 36704 w 1309688"/>
                <a:gd name="connsiteY68" fmla="*/ 746472 h 1860550"/>
                <a:gd name="connsiteX69" fmla="*/ 25090 w 1309688"/>
                <a:gd name="connsiteY69" fmla="*/ 751707 h 1860550"/>
                <a:gd name="connsiteX70" fmla="*/ 24252 w 1309688"/>
                <a:gd name="connsiteY70" fmla="*/ 751120 h 1860550"/>
                <a:gd name="connsiteX71" fmla="*/ 22591 w 1309688"/>
                <a:gd name="connsiteY71" fmla="*/ 751740 h 1860550"/>
                <a:gd name="connsiteX72" fmla="*/ 18899 w 1309688"/>
                <a:gd name="connsiteY72" fmla="*/ 747367 h 1860550"/>
                <a:gd name="connsiteX73" fmla="*/ 10585 w 1309688"/>
                <a:gd name="connsiteY73" fmla="*/ 741539 h 1860550"/>
                <a:gd name="connsiteX74" fmla="*/ 8377 w 1309688"/>
                <a:gd name="connsiteY74" fmla="*/ 734908 h 1860550"/>
                <a:gd name="connsiteX75" fmla="*/ 7530 w 1309688"/>
                <a:gd name="connsiteY75" fmla="*/ 733906 h 1860550"/>
                <a:gd name="connsiteX76" fmla="*/ 6225 w 1309688"/>
                <a:gd name="connsiteY76" fmla="*/ 728447 h 1860550"/>
                <a:gd name="connsiteX77" fmla="*/ 3136 w 1309688"/>
                <a:gd name="connsiteY77" fmla="*/ 719168 h 1860550"/>
                <a:gd name="connsiteX78" fmla="*/ 2217 w 1309688"/>
                <a:gd name="connsiteY78" fmla="*/ 711677 h 1860550"/>
                <a:gd name="connsiteX79" fmla="*/ 2118 w 1309688"/>
                <a:gd name="connsiteY79" fmla="*/ 711261 h 1860550"/>
                <a:gd name="connsiteX80" fmla="*/ 2070 w 1309688"/>
                <a:gd name="connsiteY80" fmla="*/ 710474 h 1860550"/>
                <a:gd name="connsiteX81" fmla="*/ 392 w 1309688"/>
                <a:gd name="connsiteY81" fmla="*/ 696797 h 1860550"/>
                <a:gd name="connsiteX82" fmla="*/ 0 w 1309688"/>
                <a:gd name="connsiteY82" fmla="*/ 686628 h 1860550"/>
                <a:gd name="connsiteX83" fmla="*/ 0 w 1309688"/>
                <a:gd name="connsiteY83" fmla="*/ 680488 h 1860550"/>
                <a:gd name="connsiteX84" fmla="*/ 0 w 1309688"/>
                <a:gd name="connsiteY84" fmla="*/ 676649 h 1860550"/>
                <a:gd name="connsiteX85" fmla="*/ 0 w 1309688"/>
                <a:gd name="connsiteY85" fmla="*/ 665905 h 1860550"/>
                <a:gd name="connsiteX86" fmla="*/ 0 w 1309688"/>
                <a:gd name="connsiteY86" fmla="*/ 649414 h 1860550"/>
                <a:gd name="connsiteX87" fmla="*/ 0 w 1309688"/>
                <a:gd name="connsiteY87" fmla="*/ 637506 h 1860550"/>
                <a:gd name="connsiteX88" fmla="*/ 0 w 1309688"/>
                <a:gd name="connsiteY88" fmla="*/ 600971 h 1860550"/>
                <a:gd name="connsiteX89" fmla="*/ 0 w 1309688"/>
                <a:gd name="connsiteY89" fmla="*/ 590687 h 1860550"/>
                <a:gd name="connsiteX90" fmla="*/ 0 w 1309688"/>
                <a:gd name="connsiteY90" fmla="*/ 538978 h 1860550"/>
                <a:gd name="connsiteX91" fmla="*/ 0 w 1309688"/>
                <a:gd name="connsiteY91" fmla="*/ 520842 h 1860550"/>
                <a:gd name="connsiteX92" fmla="*/ 0 w 1309688"/>
                <a:gd name="connsiteY92" fmla="*/ 471088 h 1860550"/>
                <a:gd name="connsiteX93" fmla="*/ 0 w 1309688"/>
                <a:gd name="connsiteY93" fmla="*/ 423365 h 1860550"/>
                <a:gd name="connsiteX94" fmla="*/ 0 w 1309688"/>
                <a:gd name="connsiteY94" fmla="*/ 404959 h 1860550"/>
                <a:gd name="connsiteX95" fmla="*/ 0 w 1309688"/>
                <a:gd name="connsiteY95" fmla="*/ 348245 h 1860550"/>
                <a:gd name="connsiteX96" fmla="*/ 0 w 1309688"/>
                <a:gd name="connsiteY96" fmla="*/ 308602 h 1860550"/>
                <a:gd name="connsiteX97" fmla="*/ 0 w 1309688"/>
                <a:gd name="connsiteY97" fmla="*/ 293687 h 1860550"/>
                <a:gd name="connsiteX98" fmla="*/ 0 w 1309688"/>
                <a:gd name="connsiteY98" fmla="*/ 293652 h 1860550"/>
                <a:gd name="connsiteX99" fmla="*/ 42 w 1309688"/>
                <a:gd name="connsiteY99" fmla="*/ 293652 h 1860550"/>
                <a:gd name="connsiteX100" fmla="*/ 327 w 1309688"/>
                <a:gd name="connsiteY100" fmla="*/ 293414 h 1860550"/>
                <a:gd name="connsiteX101" fmla="*/ 0 w 1309688"/>
                <a:gd name="connsiteY101" fmla="*/ 293138 h 1860550"/>
                <a:gd name="connsiteX102" fmla="*/ 658 w 1309688"/>
                <a:gd name="connsiteY102" fmla="*/ 293138 h 1860550"/>
                <a:gd name="connsiteX103" fmla="*/ 18880 w 1309688"/>
                <a:gd name="connsiteY103" fmla="*/ 277913 h 1860550"/>
                <a:gd name="connsiteX104" fmla="*/ 32658 w 1309688"/>
                <a:gd name="connsiteY104" fmla="*/ 266402 h 1860550"/>
                <a:gd name="connsiteX105" fmla="*/ 384350 w 1309688"/>
                <a:gd name="connsiteY105" fmla="*/ 266402 h 1860550"/>
                <a:gd name="connsiteX106" fmla="*/ 452176 w 1309688"/>
                <a:gd name="connsiteY106" fmla="*/ 253999 h 1860550"/>
                <a:gd name="connsiteX107" fmla="*/ 457200 w 1309688"/>
                <a:gd name="connsiteY107" fmla="*/ 268882 h 1860550"/>
                <a:gd name="connsiteX108" fmla="*/ 454098 w 1309688"/>
                <a:gd name="connsiteY108" fmla="*/ 276042 h 1860550"/>
                <a:gd name="connsiteX109" fmla="*/ 459143 w 1309688"/>
                <a:gd name="connsiteY109" fmla="*/ 268622 h 1860550"/>
                <a:gd name="connsiteX110" fmla="*/ 654844 w 1309688"/>
                <a:gd name="connsiteY110" fmla="*/ 33337 h 1860550"/>
                <a:gd name="connsiteX111" fmla="*/ 777789 w 1309688"/>
                <a:gd name="connsiteY111" fmla="*/ 42317 h 1860550"/>
                <a:gd name="connsiteX112" fmla="*/ 809462 w 1309688"/>
                <a:gd name="connsiteY112" fmla="*/ 49914 h 1860550"/>
                <a:gd name="connsiteX113" fmla="*/ 789849 w 1309688"/>
                <a:gd name="connsiteY113" fmla="*/ 43397 h 1860550"/>
                <a:gd name="connsiteX114" fmla="*/ 651728 w 1309688"/>
                <a:gd name="connsiteY114" fmla="*/ 30189 h 1860550"/>
                <a:gd name="connsiteX115" fmla="*/ 420688 w 1309688"/>
                <a:gd name="connsiteY115" fmla="*/ 90568 h 1860550"/>
                <a:gd name="connsiteX116" fmla="*/ 654239 w 1309688"/>
                <a:gd name="connsiteY116" fmla="*/ 0 h 1860550"/>
                <a:gd name="connsiteX117" fmla="*/ 902858 w 1309688"/>
                <a:gd name="connsiteY117" fmla="*/ 70442 h 1860550"/>
                <a:gd name="connsiteX118" fmla="*/ 910392 w 1309688"/>
                <a:gd name="connsiteY118" fmla="*/ 176105 h 1860550"/>
                <a:gd name="connsiteX119" fmla="*/ 897835 w 1309688"/>
                <a:gd name="connsiteY119" fmla="*/ 244031 h 1860550"/>
                <a:gd name="connsiteX120" fmla="*/ 990753 w 1309688"/>
                <a:gd name="connsiteY120" fmla="*/ 266673 h 1860550"/>
                <a:gd name="connsiteX121" fmla="*/ 1282064 w 1309688"/>
                <a:gd name="connsiteY121" fmla="*/ 266673 h 1860550"/>
                <a:gd name="connsiteX122" fmla="*/ 1308995 w 1309688"/>
                <a:gd name="connsiteY122" fmla="*/ 293652 h 1860550"/>
                <a:gd name="connsiteX123" fmla="*/ 1309688 w 1309688"/>
                <a:gd name="connsiteY123" fmla="*/ 293652 h 1860550"/>
                <a:gd name="connsiteX124" fmla="*/ 1309688 w 1309688"/>
                <a:gd name="connsiteY124" fmla="*/ 294347 h 1860550"/>
                <a:gd name="connsiteX125" fmla="*/ 1309688 w 1309688"/>
                <a:gd name="connsiteY125" fmla="*/ 299793 h 1860550"/>
                <a:gd name="connsiteX126" fmla="*/ 1309688 w 1309688"/>
                <a:gd name="connsiteY126" fmla="*/ 686628 h 1860550"/>
                <a:gd name="connsiteX127" fmla="*/ 1305298 w 1309688"/>
                <a:gd name="connsiteY127" fmla="*/ 719168 h 1860550"/>
                <a:gd name="connsiteX128" fmla="*/ 1299813 w 1309688"/>
                <a:gd name="connsiteY128" fmla="*/ 733930 h 1860550"/>
                <a:gd name="connsiteX129" fmla="*/ 1300163 w 1309688"/>
                <a:gd name="connsiteY129" fmla="*/ 733995 h 1860550"/>
                <a:gd name="connsiteX130" fmla="*/ 1295154 w 1309688"/>
                <a:gd name="connsiteY130" fmla="*/ 746410 h 1860550"/>
                <a:gd name="connsiteX131" fmla="*/ 1282630 w 1309688"/>
                <a:gd name="connsiteY131" fmla="*/ 751376 h 1860550"/>
                <a:gd name="connsiteX132" fmla="*/ 1282597 w 1309688"/>
                <a:gd name="connsiteY132" fmla="*/ 751361 h 1860550"/>
                <a:gd name="connsiteX133" fmla="*/ 1282090 w 1309688"/>
                <a:gd name="connsiteY133" fmla="*/ 751707 h 1860550"/>
                <a:gd name="connsiteX134" fmla="*/ 1156013 w 1309688"/>
                <a:gd name="connsiteY134" fmla="*/ 700082 h 1860550"/>
                <a:gd name="connsiteX135" fmla="*/ 1117229 w 1309688"/>
                <a:gd name="connsiteY135" fmla="*/ 709954 h 1860550"/>
                <a:gd name="connsiteX136" fmla="*/ 1115616 w 1309688"/>
                <a:gd name="connsiteY136" fmla="*/ 710667 h 1860550"/>
                <a:gd name="connsiteX137" fmla="*/ 1093717 w 1309688"/>
                <a:gd name="connsiteY137" fmla="*/ 735110 h 1860550"/>
                <a:gd name="connsiteX138" fmla="*/ 1080297 w 1309688"/>
                <a:gd name="connsiteY138" fmla="*/ 751880 h 1860550"/>
                <a:gd name="connsiteX139" fmla="*/ 1068137 w 1309688"/>
                <a:gd name="connsiteY139" fmla="*/ 781141 h 1860550"/>
                <a:gd name="connsiteX140" fmla="*/ 1048754 w 1309688"/>
                <a:gd name="connsiteY140" fmla="*/ 946944 h 1860550"/>
                <a:gd name="connsiteX141" fmla="*/ 1282090 w 1309688"/>
                <a:gd name="connsiteY141" fmla="*/ 1142180 h 1860550"/>
                <a:gd name="connsiteX142" fmla="*/ 1309688 w 1309688"/>
                <a:gd name="connsiteY142" fmla="*/ 1207259 h 1860550"/>
                <a:gd name="connsiteX143" fmla="*/ 1309688 w 1309688"/>
                <a:gd name="connsiteY143" fmla="*/ 1600235 h 1860550"/>
                <a:gd name="connsiteX144" fmla="*/ 915778 w 1309688"/>
                <a:gd name="connsiteY144" fmla="*/ 1600235 h 1860550"/>
                <a:gd name="connsiteX145" fmla="*/ 850545 w 1309688"/>
                <a:gd name="connsiteY145" fmla="*/ 1625265 h 1860550"/>
                <a:gd name="connsiteX146" fmla="*/ 654844 w 1309688"/>
                <a:gd name="connsiteY146" fmla="*/ 1860550 h 1860550"/>
                <a:gd name="connsiteX147" fmla="*/ 415878 w 1309688"/>
                <a:gd name="connsiteY147" fmla="*/ 1711811 h 1860550"/>
                <a:gd name="connsiteX148" fmla="*/ 431305 w 1309688"/>
                <a:gd name="connsiteY148" fmla="*/ 1678630 h 1860550"/>
                <a:gd name="connsiteX149" fmla="*/ 428625 w 1309688"/>
                <a:gd name="connsiteY149" fmla="*/ 1681163 h 1860550"/>
                <a:gd name="connsiteX150" fmla="*/ 458704 w 1309688"/>
                <a:gd name="connsiteY150" fmla="*/ 1626095 h 1860550"/>
                <a:gd name="connsiteX151" fmla="*/ 453075 w 1309688"/>
                <a:gd name="connsiteY151" fmla="*/ 1616969 h 1860550"/>
                <a:gd name="connsiteX152" fmla="*/ 451355 w 1309688"/>
                <a:gd name="connsiteY152" fmla="*/ 1614618 h 1860550"/>
                <a:gd name="connsiteX153" fmla="*/ 434891 w 1309688"/>
                <a:gd name="connsiteY153" fmla="*/ 1607009 h 1860550"/>
                <a:gd name="connsiteX154" fmla="*/ 396039 w 1309688"/>
                <a:gd name="connsiteY154" fmla="*/ 1601065 h 1860550"/>
                <a:gd name="connsiteX155" fmla="*/ 0 w 1309688"/>
                <a:gd name="connsiteY155" fmla="*/ 1601065 h 186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309688" h="1860550">
                  <a:moveTo>
                    <a:pt x="902104" y="292548"/>
                  </a:moveTo>
                  <a:lnTo>
                    <a:pt x="904527" y="292909"/>
                  </a:lnTo>
                  <a:cubicBezTo>
                    <a:pt x="910760" y="293496"/>
                    <a:pt x="915151" y="293652"/>
                    <a:pt x="915778" y="293652"/>
                  </a:cubicBezTo>
                  <a:cubicBezTo>
                    <a:pt x="915778" y="293652"/>
                    <a:pt x="915778" y="293652"/>
                    <a:pt x="916547" y="293652"/>
                  </a:cubicBezTo>
                  <a:lnTo>
                    <a:pt x="921564" y="293652"/>
                  </a:lnTo>
                  <a:close/>
                  <a:moveTo>
                    <a:pt x="896338" y="117266"/>
                  </a:moveTo>
                  <a:lnTo>
                    <a:pt x="899623" y="130170"/>
                  </a:lnTo>
                  <a:lnTo>
                    <a:pt x="899719" y="127991"/>
                  </a:lnTo>
                  <a:close/>
                  <a:moveTo>
                    <a:pt x="894350" y="179438"/>
                  </a:moveTo>
                  <a:lnTo>
                    <a:pt x="897835" y="171073"/>
                  </a:lnTo>
                  <a:lnTo>
                    <a:pt x="898316" y="160071"/>
                  </a:lnTo>
                  <a:close/>
                  <a:moveTo>
                    <a:pt x="883776" y="203659"/>
                  </a:moveTo>
                  <a:lnTo>
                    <a:pt x="886142" y="199140"/>
                  </a:lnTo>
                  <a:lnTo>
                    <a:pt x="888430" y="193648"/>
                  </a:lnTo>
                  <a:close/>
                  <a:moveTo>
                    <a:pt x="877920" y="288098"/>
                  </a:moveTo>
                  <a:lnTo>
                    <a:pt x="882220" y="289585"/>
                  </a:lnTo>
                  <a:lnTo>
                    <a:pt x="887553" y="290379"/>
                  </a:lnTo>
                  <a:close/>
                  <a:moveTo>
                    <a:pt x="857591" y="252660"/>
                  </a:moveTo>
                  <a:lnTo>
                    <a:pt x="862376" y="243905"/>
                  </a:lnTo>
                  <a:lnTo>
                    <a:pt x="858498" y="250607"/>
                  </a:lnTo>
                  <a:close/>
                  <a:moveTo>
                    <a:pt x="854962" y="274644"/>
                  </a:moveTo>
                  <a:lnTo>
                    <a:pt x="860385" y="282037"/>
                  </a:lnTo>
                  <a:lnTo>
                    <a:pt x="862028" y="282605"/>
                  </a:lnTo>
                  <a:close/>
                  <a:moveTo>
                    <a:pt x="834090" y="58096"/>
                  </a:moveTo>
                  <a:lnTo>
                    <a:pt x="853720" y="66228"/>
                  </a:lnTo>
                  <a:cubicBezTo>
                    <a:pt x="862982" y="71205"/>
                    <a:pt x="870678" y="76614"/>
                    <a:pt x="877005" y="82362"/>
                  </a:cubicBezTo>
                  <a:lnTo>
                    <a:pt x="890438" y="98550"/>
                  </a:lnTo>
                  <a:lnTo>
                    <a:pt x="890301" y="98115"/>
                  </a:lnTo>
                  <a:cubicBezTo>
                    <a:pt x="883395" y="84278"/>
                    <a:pt x="869897" y="73115"/>
                    <a:pt x="852318" y="64152"/>
                  </a:cubicBezTo>
                  <a:close/>
                  <a:moveTo>
                    <a:pt x="447737" y="281216"/>
                  </a:moveTo>
                  <a:lnTo>
                    <a:pt x="451178" y="280336"/>
                  </a:lnTo>
                  <a:lnTo>
                    <a:pt x="453273" y="277254"/>
                  </a:lnTo>
                  <a:close/>
                  <a:moveTo>
                    <a:pt x="398607" y="293138"/>
                  </a:moveTo>
                  <a:lnTo>
                    <a:pt x="400336" y="293138"/>
                  </a:lnTo>
                  <a:cubicBezTo>
                    <a:pt x="401119" y="293138"/>
                    <a:pt x="401119" y="293138"/>
                    <a:pt x="401119" y="293138"/>
                  </a:cubicBezTo>
                  <a:lnTo>
                    <a:pt x="402300" y="292836"/>
                  </a:lnTo>
                  <a:close/>
                  <a:moveTo>
                    <a:pt x="0" y="1601065"/>
                  </a:moveTo>
                  <a:lnTo>
                    <a:pt x="0" y="1600235"/>
                  </a:lnTo>
                  <a:cubicBezTo>
                    <a:pt x="0" y="1600235"/>
                    <a:pt x="0" y="1600235"/>
                    <a:pt x="0" y="1594094"/>
                  </a:cubicBezTo>
                  <a:lnTo>
                    <a:pt x="0" y="1587283"/>
                  </a:lnTo>
                  <a:lnTo>
                    <a:pt x="0" y="1579511"/>
                  </a:lnTo>
                  <a:cubicBezTo>
                    <a:pt x="0" y="1572604"/>
                    <a:pt x="0" y="1563393"/>
                    <a:pt x="0" y="1551113"/>
                  </a:cubicBezTo>
                  <a:lnTo>
                    <a:pt x="0" y="1550416"/>
                  </a:lnTo>
                  <a:lnTo>
                    <a:pt x="0" y="1504293"/>
                  </a:lnTo>
                  <a:lnTo>
                    <a:pt x="0" y="1497182"/>
                  </a:lnTo>
                  <a:lnTo>
                    <a:pt x="0" y="1434448"/>
                  </a:lnTo>
                  <a:lnTo>
                    <a:pt x="0" y="1434297"/>
                  </a:lnTo>
                  <a:lnTo>
                    <a:pt x="0" y="1336971"/>
                  </a:lnTo>
                  <a:lnTo>
                    <a:pt x="0" y="1306444"/>
                  </a:lnTo>
                  <a:lnTo>
                    <a:pt x="0" y="1254910"/>
                  </a:lnTo>
                  <a:lnTo>
                    <a:pt x="0" y="1220596"/>
                  </a:lnTo>
                  <a:lnTo>
                    <a:pt x="0" y="1207259"/>
                  </a:lnTo>
                  <a:cubicBezTo>
                    <a:pt x="0" y="1207259"/>
                    <a:pt x="0" y="1170652"/>
                    <a:pt x="10585" y="1152349"/>
                  </a:cubicBezTo>
                  <a:lnTo>
                    <a:pt x="15462" y="1148930"/>
                  </a:lnTo>
                  <a:lnTo>
                    <a:pt x="16919" y="1146677"/>
                  </a:lnTo>
                  <a:lnTo>
                    <a:pt x="21850" y="1144452"/>
                  </a:lnTo>
                  <a:lnTo>
                    <a:pt x="25090" y="1142180"/>
                  </a:lnTo>
                  <a:cubicBezTo>
                    <a:pt x="52688" y="1142180"/>
                    <a:pt x="260934" y="1347429"/>
                    <a:pt x="260934" y="946944"/>
                  </a:cubicBezTo>
                  <a:cubicBezTo>
                    <a:pt x="260934" y="871383"/>
                    <a:pt x="253613" y="817295"/>
                    <a:pt x="241534" y="779282"/>
                  </a:cubicBezTo>
                  <a:lnTo>
                    <a:pt x="229182" y="749375"/>
                  </a:lnTo>
                  <a:lnTo>
                    <a:pt x="219346" y="736812"/>
                  </a:lnTo>
                  <a:lnTo>
                    <a:pt x="196940" y="711814"/>
                  </a:lnTo>
                  <a:lnTo>
                    <a:pt x="178572" y="704390"/>
                  </a:lnTo>
                  <a:lnTo>
                    <a:pt x="160021" y="699839"/>
                  </a:lnTo>
                  <a:lnTo>
                    <a:pt x="129190" y="703455"/>
                  </a:lnTo>
                  <a:lnTo>
                    <a:pt x="115704" y="706385"/>
                  </a:lnTo>
                  <a:lnTo>
                    <a:pt x="78128" y="723581"/>
                  </a:lnTo>
                  <a:cubicBezTo>
                    <a:pt x="65421" y="730777"/>
                    <a:pt x="54047" y="738130"/>
                    <a:pt x="44594" y="743527"/>
                  </a:cubicBezTo>
                  <a:lnTo>
                    <a:pt x="36704" y="746472"/>
                  </a:lnTo>
                  <a:lnTo>
                    <a:pt x="25090" y="751707"/>
                  </a:lnTo>
                  <a:lnTo>
                    <a:pt x="24252" y="751120"/>
                  </a:lnTo>
                  <a:lnTo>
                    <a:pt x="22591" y="751740"/>
                  </a:lnTo>
                  <a:lnTo>
                    <a:pt x="18899" y="747367"/>
                  </a:lnTo>
                  <a:lnTo>
                    <a:pt x="10585" y="741539"/>
                  </a:lnTo>
                  <a:lnTo>
                    <a:pt x="8377" y="734908"/>
                  </a:lnTo>
                  <a:lnTo>
                    <a:pt x="7530" y="733906"/>
                  </a:lnTo>
                  <a:lnTo>
                    <a:pt x="6225" y="728447"/>
                  </a:lnTo>
                  <a:lnTo>
                    <a:pt x="3136" y="719168"/>
                  </a:lnTo>
                  <a:lnTo>
                    <a:pt x="2217" y="711677"/>
                  </a:lnTo>
                  <a:lnTo>
                    <a:pt x="2118" y="711261"/>
                  </a:lnTo>
                  <a:lnTo>
                    <a:pt x="2070" y="710474"/>
                  </a:lnTo>
                  <a:lnTo>
                    <a:pt x="392" y="696797"/>
                  </a:lnTo>
                  <a:cubicBezTo>
                    <a:pt x="0" y="690696"/>
                    <a:pt x="0" y="686628"/>
                    <a:pt x="0" y="686628"/>
                  </a:cubicBezTo>
                  <a:cubicBezTo>
                    <a:pt x="0" y="686628"/>
                    <a:pt x="0" y="686628"/>
                    <a:pt x="0" y="680488"/>
                  </a:cubicBezTo>
                  <a:lnTo>
                    <a:pt x="0" y="676649"/>
                  </a:lnTo>
                  <a:lnTo>
                    <a:pt x="0" y="665905"/>
                  </a:lnTo>
                  <a:lnTo>
                    <a:pt x="0" y="649414"/>
                  </a:lnTo>
                  <a:lnTo>
                    <a:pt x="0" y="637506"/>
                  </a:lnTo>
                  <a:lnTo>
                    <a:pt x="0" y="600971"/>
                  </a:lnTo>
                  <a:lnTo>
                    <a:pt x="0" y="590687"/>
                  </a:lnTo>
                  <a:lnTo>
                    <a:pt x="0" y="538978"/>
                  </a:lnTo>
                  <a:lnTo>
                    <a:pt x="0" y="520842"/>
                  </a:lnTo>
                  <a:lnTo>
                    <a:pt x="0" y="471088"/>
                  </a:lnTo>
                  <a:lnTo>
                    <a:pt x="0" y="423365"/>
                  </a:lnTo>
                  <a:lnTo>
                    <a:pt x="0" y="404959"/>
                  </a:lnTo>
                  <a:lnTo>
                    <a:pt x="0" y="348245"/>
                  </a:lnTo>
                  <a:lnTo>
                    <a:pt x="0" y="308602"/>
                  </a:lnTo>
                  <a:lnTo>
                    <a:pt x="0" y="293687"/>
                  </a:lnTo>
                  <a:lnTo>
                    <a:pt x="0" y="293652"/>
                  </a:lnTo>
                  <a:lnTo>
                    <a:pt x="42" y="293652"/>
                  </a:lnTo>
                  <a:lnTo>
                    <a:pt x="327" y="293414"/>
                  </a:lnTo>
                  <a:lnTo>
                    <a:pt x="0" y="293138"/>
                  </a:lnTo>
                  <a:lnTo>
                    <a:pt x="658" y="293138"/>
                  </a:lnTo>
                  <a:lnTo>
                    <a:pt x="18880" y="277913"/>
                  </a:lnTo>
                  <a:cubicBezTo>
                    <a:pt x="32658" y="266402"/>
                    <a:pt x="32658" y="266402"/>
                    <a:pt x="32658" y="266402"/>
                  </a:cubicBezTo>
                  <a:cubicBezTo>
                    <a:pt x="384350" y="266402"/>
                    <a:pt x="384350" y="266402"/>
                    <a:pt x="384350" y="266402"/>
                  </a:cubicBezTo>
                  <a:cubicBezTo>
                    <a:pt x="384350" y="266402"/>
                    <a:pt x="454688" y="268882"/>
                    <a:pt x="452176" y="253999"/>
                  </a:cubicBezTo>
                  <a:cubicBezTo>
                    <a:pt x="452176" y="253999"/>
                    <a:pt x="457200" y="263921"/>
                    <a:pt x="457200" y="268882"/>
                  </a:cubicBezTo>
                  <a:lnTo>
                    <a:pt x="454098" y="276042"/>
                  </a:lnTo>
                  <a:lnTo>
                    <a:pt x="459143" y="268622"/>
                  </a:lnTo>
                  <a:cubicBezTo>
                    <a:pt x="459143" y="241088"/>
                    <a:pt x="255916" y="33337"/>
                    <a:pt x="654844" y="33337"/>
                  </a:cubicBezTo>
                  <a:cubicBezTo>
                    <a:pt x="704710" y="33337"/>
                    <a:pt x="745167" y="36583"/>
                    <a:pt x="777789" y="42317"/>
                  </a:cubicBezTo>
                  <a:lnTo>
                    <a:pt x="809462" y="49914"/>
                  </a:lnTo>
                  <a:lnTo>
                    <a:pt x="789849" y="43397"/>
                  </a:lnTo>
                  <a:cubicBezTo>
                    <a:pt x="743390" y="33334"/>
                    <a:pt x="690653" y="30189"/>
                    <a:pt x="651728" y="30189"/>
                  </a:cubicBezTo>
                  <a:cubicBezTo>
                    <a:pt x="571366" y="30189"/>
                    <a:pt x="465891" y="40252"/>
                    <a:pt x="420688" y="90568"/>
                  </a:cubicBezTo>
                  <a:cubicBezTo>
                    <a:pt x="425710" y="12579"/>
                    <a:pt x="578900" y="0"/>
                    <a:pt x="654239" y="0"/>
                  </a:cubicBezTo>
                  <a:cubicBezTo>
                    <a:pt x="729578" y="0"/>
                    <a:pt x="870211" y="12579"/>
                    <a:pt x="902858" y="70442"/>
                  </a:cubicBezTo>
                  <a:cubicBezTo>
                    <a:pt x="915414" y="85537"/>
                    <a:pt x="917925" y="128305"/>
                    <a:pt x="910392" y="176105"/>
                  </a:cubicBezTo>
                  <a:cubicBezTo>
                    <a:pt x="907880" y="193715"/>
                    <a:pt x="897835" y="239000"/>
                    <a:pt x="897835" y="244031"/>
                  </a:cubicBezTo>
                  <a:cubicBezTo>
                    <a:pt x="895324" y="269189"/>
                    <a:pt x="990753" y="266673"/>
                    <a:pt x="990753" y="266673"/>
                  </a:cubicBezTo>
                  <a:cubicBezTo>
                    <a:pt x="1282064" y="266673"/>
                    <a:pt x="1282064" y="266673"/>
                    <a:pt x="1282064" y="266673"/>
                  </a:cubicBezTo>
                  <a:lnTo>
                    <a:pt x="1308995" y="293652"/>
                  </a:lnTo>
                  <a:lnTo>
                    <a:pt x="1309688" y="293652"/>
                  </a:lnTo>
                  <a:lnTo>
                    <a:pt x="1309688" y="294347"/>
                  </a:lnTo>
                  <a:lnTo>
                    <a:pt x="1309688" y="299793"/>
                  </a:lnTo>
                  <a:cubicBezTo>
                    <a:pt x="1309688" y="318213"/>
                    <a:pt x="1309688" y="391896"/>
                    <a:pt x="1309688" y="686628"/>
                  </a:cubicBezTo>
                  <a:cubicBezTo>
                    <a:pt x="1309688" y="686628"/>
                    <a:pt x="1309061" y="702898"/>
                    <a:pt x="1305298" y="719168"/>
                  </a:cubicBezTo>
                  <a:lnTo>
                    <a:pt x="1299813" y="733930"/>
                  </a:lnTo>
                  <a:lnTo>
                    <a:pt x="1300163" y="733995"/>
                  </a:lnTo>
                  <a:cubicBezTo>
                    <a:pt x="1300163" y="736478"/>
                    <a:pt x="1297659" y="741444"/>
                    <a:pt x="1295154" y="746410"/>
                  </a:cubicBezTo>
                  <a:cubicBezTo>
                    <a:pt x="1292649" y="748893"/>
                    <a:pt x="1287640" y="751376"/>
                    <a:pt x="1282630" y="751376"/>
                  </a:cubicBezTo>
                  <a:lnTo>
                    <a:pt x="1282597" y="751361"/>
                  </a:lnTo>
                  <a:lnTo>
                    <a:pt x="1282090" y="751707"/>
                  </a:lnTo>
                  <a:cubicBezTo>
                    <a:pt x="1269545" y="751707"/>
                    <a:pt x="1211211" y="701020"/>
                    <a:pt x="1156013" y="700082"/>
                  </a:cubicBezTo>
                  <a:lnTo>
                    <a:pt x="1117229" y="709954"/>
                  </a:lnTo>
                  <a:lnTo>
                    <a:pt x="1115616" y="710667"/>
                  </a:lnTo>
                  <a:lnTo>
                    <a:pt x="1093717" y="735110"/>
                  </a:lnTo>
                  <a:lnTo>
                    <a:pt x="1080297" y="751880"/>
                  </a:lnTo>
                  <a:lnTo>
                    <a:pt x="1068137" y="781141"/>
                  </a:lnTo>
                  <a:cubicBezTo>
                    <a:pt x="1056075" y="818820"/>
                    <a:pt x="1048754" y="872322"/>
                    <a:pt x="1048754" y="946944"/>
                  </a:cubicBezTo>
                  <a:cubicBezTo>
                    <a:pt x="1048754" y="1344926"/>
                    <a:pt x="1257000" y="1142180"/>
                    <a:pt x="1282090" y="1142180"/>
                  </a:cubicBezTo>
                  <a:cubicBezTo>
                    <a:pt x="1309688" y="1142180"/>
                    <a:pt x="1309688" y="1207259"/>
                    <a:pt x="1309688" y="1207259"/>
                  </a:cubicBezTo>
                  <a:cubicBezTo>
                    <a:pt x="1309688" y="1207259"/>
                    <a:pt x="1309688" y="1207259"/>
                    <a:pt x="1309688" y="1600235"/>
                  </a:cubicBezTo>
                  <a:cubicBezTo>
                    <a:pt x="1309688" y="1600235"/>
                    <a:pt x="1309688" y="1600235"/>
                    <a:pt x="915778" y="1600235"/>
                  </a:cubicBezTo>
                  <a:cubicBezTo>
                    <a:pt x="915778" y="1600235"/>
                    <a:pt x="850545" y="1600235"/>
                    <a:pt x="850545" y="1625265"/>
                  </a:cubicBezTo>
                  <a:cubicBezTo>
                    <a:pt x="850545" y="1652799"/>
                    <a:pt x="1053772" y="1860550"/>
                    <a:pt x="654844" y="1860550"/>
                  </a:cubicBezTo>
                  <a:cubicBezTo>
                    <a:pt x="405514" y="1860550"/>
                    <a:pt x="391401" y="1779397"/>
                    <a:pt x="415878" y="1711811"/>
                  </a:cubicBezTo>
                  <a:lnTo>
                    <a:pt x="431305" y="1678630"/>
                  </a:lnTo>
                  <a:lnTo>
                    <a:pt x="428625" y="1681163"/>
                  </a:lnTo>
                  <a:cubicBezTo>
                    <a:pt x="443664" y="1651126"/>
                    <a:pt x="456197" y="1636108"/>
                    <a:pt x="458704" y="1626095"/>
                  </a:cubicBezTo>
                  <a:lnTo>
                    <a:pt x="453075" y="1616969"/>
                  </a:lnTo>
                  <a:lnTo>
                    <a:pt x="451355" y="1614618"/>
                  </a:lnTo>
                  <a:lnTo>
                    <a:pt x="434891" y="1607009"/>
                  </a:lnTo>
                  <a:cubicBezTo>
                    <a:pt x="421732" y="1602942"/>
                    <a:pt x="406066" y="1601065"/>
                    <a:pt x="396039" y="1601065"/>
                  </a:cubicBezTo>
                  <a:cubicBezTo>
                    <a:pt x="381000" y="1601065"/>
                    <a:pt x="0" y="1601065"/>
                    <a:pt x="0" y="160106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7" name="Freeform 87"/>
            <p:cNvSpPr>
              <a:spLocks/>
            </p:cNvSpPr>
            <p:nvPr/>
          </p:nvSpPr>
          <p:spPr bwMode="auto">
            <a:xfrm rot="5400000">
              <a:off x="2956393" y="2990382"/>
              <a:ext cx="1835151" cy="1307449"/>
            </a:xfrm>
            <a:custGeom>
              <a:avLst/>
              <a:gdLst>
                <a:gd name="connsiteX0" fmla="*/ 1153491 w 1835151"/>
                <a:gd name="connsiteY0" fmla="*/ 156005 h 1307449"/>
                <a:gd name="connsiteX1" fmla="*/ 1159043 w 1835151"/>
                <a:gd name="connsiteY1" fmla="*/ 173164 h 1307449"/>
                <a:gd name="connsiteX2" fmla="*/ 1159030 w 1835151"/>
                <a:gd name="connsiteY2" fmla="*/ 187172 h 1307449"/>
                <a:gd name="connsiteX3" fmla="*/ 1161718 w 1835151"/>
                <a:gd name="connsiteY3" fmla="*/ 176451 h 1307449"/>
                <a:gd name="connsiteX4" fmla="*/ 1157965 w 1835151"/>
                <a:gd name="connsiteY4" fmla="*/ 161977 h 1307449"/>
                <a:gd name="connsiteX5" fmla="*/ 1114434 w 1835151"/>
                <a:gd name="connsiteY5" fmla="*/ 58108 h 1307449"/>
                <a:gd name="connsiteX6" fmla="*/ 1122268 w 1835151"/>
                <a:gd name="connsiteY6" fmla="*/ 74307 h 1307449"/>
                <a:gd name="connsiteX7" fmla="*/ 1127848 w 1835151"/>
                <a:gd name="connsiteY7" fmla="*/ 84264 h 1307449"/>
                <a:gd name="connsiteX8" fmla="*/ 1118383 w 1835151"/>
                <a:gd name="connsiteY8" fmla="*/ 61225 h 1307449"/>
                <a:gd name="connsiteX9" fmla="*/ 1117545 w 1835151"/>
                <a:gd name="connsiteY9" fmla="*/ 53316 h 1307449"/>
                <a:gd name="connsiteX10" fmla="*/ 0 w 1835151"/>
                <a:gd name="connsiteY10" fmla="*/ 654192 h 1307449"/>
                <a:gd name="connsiteX11" fmla="*/ 2375 w 1835151"/>
                <a:gd name="connsiteY11" fmla="*/ 586390 h 1307449"/>
                <a:gd name="connsiteX12" fmla="*/ 6010 w 1835151"/>
                <a:gd name="connsiteY12" fmla="*/ 556729 h 1307449"/>
                <a:gd name="connsiteX13" fmla="*/ 6336 w 1835151"/>
                <a:gd name="connsiteY13" fmla="*/ 552468 h 1307449"/>
                <a:gd name="connsiteX14" fmla="*/ 7408 w 1835151"/>
                <a:gd name="connsiteY14" fmla="*/ 545330 h 1307449"/>
                <a:gd name="connsiteX15" fmla="*/ 9111 w 1835151"/>
                <a:gd name="connsiteY15" fmla="*/ 531438 h 1307449"/>
                <a:gd name="connsiteX16" fmla="*/ 10115 w 1835151"/>
                <a:gd name="connsiteY16" fmla="*/ 527307 h 1307449"/>
                <a:gd name="connsiteX17" fmla="*/ 11203 w 1835151"/>
                <a:gd name="connsiteY17" fmla="*/ 520061 h 1307449"/>
                <a:gd name="connsiteX18" fmla="*/ 16782 w 1835151"/>
                <a:gd name="connsiteY18" fmla="*/ 496353 h 1307449"/>
                <a:gd name="connsiteX19" fmla="*/ 26200 w 1835151"/>
                <a:gd name="connsiteY19" fmla="*/ 469237 h 1307449"/>
                <a:gd name="connsiteX20" fmla="*/ 32732 w 1835151"/>
                <a:gd name="connsiteY20" fmla="*/ 456864 h 1307449"/>
                <a:gd name="connsiteX21" fmla="*/ 33342 w 1835151"/>
                <a:gd name="connsiteY21" fmla="*/ 455407 h 1307449"/>
                <a:gd name="connsiteX22" fmla="*/ 33998 w 1835151"/>
                <a:gd name="connsiteY22" fmla="*/ 454467 h 1307449"/>
                <a:gd name="connsiteX23" fmla="*/ 37042 w 1835151"/>
                <a:gd name="connsiteY23" fmla="*/ 448703 h 1307449"/>
                <a:gd name="connsiteX24" fmla="*/ 49704 w 1835151"/>
                <a:gd name="connsiteY24" fmla="*/ 431148 h 1307449"/>
                <a:gd name="connsiteX25" fmla="*/ 49096 w 1835151"/>
                <a:gd name="connsiteY25" fmla="*/ 432822 h 1307449"/>
                <a:gd name="connsiteX26" fmla="*/ 49676 w 1835151"/>
                <a:gd name="connsiteY26" fmla="*/ 431990 h 1307449"/>
                <a:gd name="connsiteX27" fmla="*/ 160351 w 1835151"/>
                <a:gd name="connsiteY27" fmla="*/ 417914 h 1307449"/>
                <a:gd name="connsiteX28" fmla="*/ 189765 w 1835151"/>
                <a:gd name="connsiteY28" fmla="*/ 433071 h 1307449"/>
                <a:gd name="connsiteX29" fmla="*/ 190209 w 1835151"/>
                <a:gd name="connsiteY29" fmla="*/ 433286 h 1307449"/>
                <a:gd name="connsiteX30" fmla="*/ 190645 w 1835151"/>
                <a:gd name="connsiteY30" fmla="*/ 433525 h 1307449"/>
                <a:gd name="connsiteX31" fmla="*/ 208590 w 1835151"/>
                <a:gd name="connsiteY31" fmla="*/ 442772 h 1307449"/>
                <a:gd name="connsiteX32" fmla="*/ 224320 w 1835151"/>
                <a:gd name="connsiteY32" fmla="*/ 451774 h 1307449"/>
                <a:gd name="connsiteX33" fmla="*/ 227102 w 1835151"/>
                <a:gd name="connsiteY33" fmla="*/ 453086 h 1307449"/>
                <a:gd name="connsiteX34" fmla="*/ 235984 w 1835151"/>
                <a:gd name="connsiteY34" fmla="*/ 456463 h 1307449"/>
                <a:gd name="connsiteX35" fmla="*/ 262815 w 1835151"/>
                <a:gd name="connsiteY35" fmla="*/ 401556 h 1307449"/>
                <a:gd name="connsiteX36" fmla="*/ 263145 w 1835151"/>
                <a:gd name="connsiteY36" fmla="*/ 397275 h 1307449"/>
                <a:gd name="connsiteX37" fmla="*/ 263145 w 1835151"/>
                <a:gd name="connsiteY37" fmla="*/ 392089 h 1307449"/>
                <a:gd name="connsiteX38" fmla="*/ 263145 w 1835151"/>
                <a:gd name="connsiteY38" fmla="*/ 935 h 1307449"/>
                <a:gd name="connsiteX39" fmla="*/ 263599 w 1835151"/>
                <a:gd name="connsiteY39" fmla="*/ 1389 h 1307449"/>
                <a:gd name="connsiteX40" fmla="*/ 263599 w 1835151"/>
                <a:gd name="connsiteY40" fmla="*/ 935 h 1307449"/>
                <a:gd name="connsiteX41" fmla="*/ 655232 w 1835151"/>
                <a:gd name="connsiteY41" fmla="*/ 935 h 1307449"/>
                <a:gd name="connsiteX42" fmla="*/ 720504 w 1835151"/>
                <a:gd name="connsiteY42" fmla="*/ 25964 h 1307449"/>
                <a:gd name="connsiteX43" fmla="*/ 918831 w 1835151"/>
                <a:gd name="connsiteY43" fmla="*/ 261237 h 1307449"/>
                <a:gd name="connsiteX44" fmla="*/ 987058 w 1835151"/>
                <a:gd name="connsiteY44" fmla="*/ 259557 h 1307449"/>
                <a:gd name="connsiteX45" fmla="*/ 1026449 w 1835151"/>
                <a:gd name="connsiteY45" fmla="*/ 256086 h 1307449"/>
                <a:gd name="connsiteX46" fmla="*/ 1062637 w 1835151"/>
                <a:gd name="connsiteY46" fmla="*/ 246659 h 1307449"/>
                <a:gd name="connsiteX47" fmla="*/ 1131391 w 1835151"/>
                <a:gd name="connsiteY47" fmla="*/ 200551 h 1307449"/>
                <a:gd name="connsiteX48" fmla="*/ 1066090 w 1835151"/>
                <a:gd name="connsiteY48" fmla="*/ 37448 h 1307449"/>
                <a:gd name="connsiteX49" fmla="*/ 1073483 w 1835151"/>
                <a:gd name="connsiteY49" fmla="*/ 54954 h 1307449"/>
                <a:gd name="connsiteX50" fmla="*/ 1074690 w 1835151"/>
                <a:gd name="connsiteY50" fmla="*/ 56531 h 1307449"/>
                <a:gd name="connsiteX51" fmla="*/ 1066801 w 1835151"/>
                <a:gd name="connsiteY51" fmla="*/ 35570 h 1307449"/>
                <a:gd name="connsiteX52" fmla="*/ 1182122 w 1835151"/>
                <a:gd name="connsiteY52" fmla="*/ 511 h 1307449"/>
                <a:gd name="connsiteX53" fmla="*/ 1545637 w 1835151"/>
                <a:gd name="connsiteY53" fmla="*/ 511 h 1307449"/>
                <a:gd name="connsiteX54" fmla="*/ 1545996 w 1835151"/>
                <a:gd name="connsiteY54" fmla="*/ 935 h 1307449"/>
                <a:gd name="connsiteX55" fmla="*/ 1574062 w 1835151"/>
                <a:gd name="connsiteY55" fmla="*/ 935 h 1307449"/>
                <a:gd name="connsiteX56" fmla="*/ 1574062 w 1835151"/>
                <a:gd name="connsiteY56" fmla="*/ 391388 h 1307449"/>
                <a:gd name="connsiteX57" fmla="*/ 1599167 w 1835151"/>
                <a:gd name="connsiteY57" fmla="*/ 458966 h 1307449"/>
                <a:gd name="connsiteX58" fmla="*/ 1835151 w 1835151"/>
                <a:gd name="connsiteY58" fmla="*/ 654192 h 1307449"/>
                <a:gd name="connsiteX59" fmla="*/ 1826040 w 1835151"/>
                <a:gd name="connsiteY59" fmla="*/ 776839 h 1307449"/>
                <a:gd name="connsiteX60" fmla="*/ 1817272 w 1835151"/>
                <a:gd name="connsiteY60" fmla="*/ 812816 h 1307449"/>
                <a:gd name="connsiteX61" fmla="*/ 1817688 w 1835151"/>
                <a:gd name="connsiteY61" fmla="*/ 812382 h 1307449"/>
                <a:gd name="connsiteX62" fmla="*/ 1816697 w 1835151"/>
                <a:gd name="connsiteY62" fmla="*/ 816140 h 1307449"/>
                <a:gd name="connsiteX63" fmla="*/ 1815709 w 1835151"/>
                <a:gd name="connsiteY63" fmla="*/ 819229 h 1307449"/>
                <a:gd name="connsiteX64" fmla="*/ 1815524 w 1835151"/>
                <a:gd name="connsiteY64" fmla="*/ 819987 h 1307449"/>
                <a:gd name="connsiteX65" fmla="*/ 1815284 w 1835151"/>
                <a:gd name="connsiteY65" fmla="*/ 820558 h 1307449"/>
                <a:gd name="connsiteX66" fmla="*/ 1813529 w 1835151"/>
                <a:gd name="connsiteY66" fmla="*/ 826045 h 1307449"/>
                <a:gd name="connsiteX67" fmla="*/ 1807976 w 1835151"/>
                <a:gd name="connsiteY67" fmla="*/ 837928 h 1307449"/>
                <a:gd name="connsiteX68" fmla="*/ 1801809 w 1835151"/>
                <a:gd name="connsiteY68" fmla="*/ 852586 h 1307449"/>
                <a:gd name="connsiteX69" fmla="*/ 1799773 w 1835151"/>
                <a:gd name="connsiteY69" fmla="*/ 855480 h 1307449"/>
                <a:gd name="connsiteX70" fmla="*/ 1799482 w 1835151"/>
                <a:gd name="connsiteY70" fmla="*/ 856104 h 1307449"/>
                <a:gd name="connsiteX71" fmla="*/ 1798732 w 1835151"/>
                <a:gd name="connsiteY71" fmla="*/ 856961 h 1307449"/>
                <a:gd name="connsiteX72" fmla="*/ 1785475 w 1835151"/>
                <a:gd name="connsiteY72" fmla="*/ 875814 h 1307449"/>
                <a:gd name="connsiteX73" fmla="*/ 1774110 w 1835151"/>
                <a:gd name="connsiteY73" fmla="*/ 885115 h 1307449"/>
                <a:gd name="connsiteX74" fmla="*/ 1773194 w 1835151"/>
                <a:gd name="connsiteY74" fmla="*/ 886162 h 1307449"/>
                <a:gd name="connsiteX75" fmla="*/ 1772138 w 1835151"/>
                <a:gd name="connsiteY75" fmla="*/ 886728 h 1307449"/>
                <a:gd name="connsiteX76" fmla="*/ 1767103 w 1835151"/>
                <a:gd name="connsiteY76" fmla="*/ 890848 h 1307449"/>
                <a:gd name="connsiteX77" fmla="*/ 1762118 w 1835151"/>
                <a:gd name="connsiteY77" fmla="*/ 892102 h 1307449"/>
                <a:gd name="connsiteX78" fmla="*/ 1754723 w 1835151"/>
                <a:gd name="connsiteY78" fmla="*/ 896068 h 1307449"/>
                <a:gd name="connsiteX79" fmla="*/ 1732309 w 1835151"/>
                <a:gd name="connsiteY79" fmla="*/ 899825 h 1307449"/>
                <a:gd name="connsiteX80" fmla="*/ 1731745 w 1835151"/>
                <a:gd name="connsiteY80" fmla="*/ 899740 h 1307449"/>
                <a:gd name="connsiteX81" fmla="*/ 1726573 w 1835151"/>
                <a:gd name="connsiteY81" fmla="*/ 901040 h 1307449"/>
                <a:gd name="connsiteX82" fmla="*/ 1616515 w 1835151"/>
                <a:gd name="connsiteY82" fmla="*/ 857352 h 1307449"/>
                <a:gd name="connsiteX83" fmla="*/ 1610643 w 1835151"/>
                <a:gd name="connsiteY83" fmla="*/ 854667 h 1307449"/>
                <a:gd name="connsiteX84" fmla="*/ 1599219 w 1835151"/>
                <a:gd name="connsiteY84" fmla="*/ 849858 h 1307449"/>
                <a:gd name="connsiteX85" fmla="*/ 1595064 w 1835151"/>
                <a:gd name="connsiteY85" fmla="*/ 852193 h 1307449"/>
                <a:gd name="connsiteX86" fmla="*/ 1584653 w 1835151"/>
                <a:gd name="connsiteY86" fmla="*/ 859234 h 1307449"/>
                <a:gd name="connsiteX87" fmla="*/ 1574062 w 1835151"/>
                <a:gd name="connsiteY87" fmla="*/ 914494 h 1307449"/>
                <a:gd name="connsiteX88" fmla="*/ 1574062 w 1835151"/>
                <a:gd name="connsiteY88" fmla="*/ 1307449 h 1307449"/>
                <a:gd name="connsiteX89" fmla="*/ 1179919 w 1835151"/>
                <a:gd name="connsiteY89" fmla="*/ 1307449 h 1307449"/>
                <a:gd name="connsiteX90" fmla="*/ 1114647 w 1835151"/>
                <a:gd name="connsiteY90" fmla="*/ 1279917 h 1307449"/>
                <a:gd name="connsiteX91" fmla="*/ 918831 w 1835151"/>
                <a:gd name="connsiteY91" fmla="*/ 1044644 h 1307449"/>
                <a:gd name="connsiteX92" fmla="*/ 720504 w 1835151"/>
                <a:gd name="connsiteY92" fmla="*/ 1279917 h 1307449"/>
                <a:gd name="connsiteX93" fmla="*/ 655232 w 1835151"/>
                <a:gd name="connsiteY93" fmla="*/ 1307449 h 1307449"/>
                <a:gd name="connsiteX94" fmla="*/ 263599 w 1835151"/>
                <a:gd name="connsiteY94" fmla="*/ 1307449 h 1307449"/>
                <a:gd name="connsiteX95" fmla="*/ 263599 w 1835151"/>
                <a:gd name="connsiteY95" fmla="*/ 1307030 h 1307449"/>
                <a:gd name="connsiteX96" fmla="*/ 263146 w 1835151"/>
                <a:gd name="connsiteY96" fmla="*/ 1307449 h 1307449"/>
                <a:gd name="connsiteX97" fmla="*/ 263146 w 1835151"/>
                <a:gd name="connsiteY97" fmla="*/ 908836 h 1307449"/>
                <a:gd name="connsiteX98" fmla="*/ 258764 w 1835151"/>
                <a:gd name="connsiteY98" fmla="*/ 878752 h 1307449"/>
                <a:gd name="connsiteX99" fmla="*/ 250777 w 1835151"/>
                <a:gd name="connsiteY99" fmla="*/ 858840 h 1307449"/>
                <a:gd name="connsiteX100" fmla="*/ 235984 w 1835151"/>
                <a:gd name="connsiteY100" fmla="*/ 849418 h 1307449"/>
                <a:gd name="connsiteX101" fmla="*/ 150285 w 1835151"/>
                <a:gd name="connsiteY101" fmla="*/ 892578 h 1307449"/>
                <a:gd name="connsiteX102" fmla="*/ 136638 w 1835151"/>
                <a:gd name="connsiteY102" fmla="*/ 895347 h 1307449"/>
                <a:gd name="connsiteX103" fmla="*/ 125413 w 1835151"/>
                <a:gd name="connsiteY103" fmla="*/ 898808 h 1307449"/>
                <a:gd name="connsiteX104" fmla="*/ 127580 w 1835151"/>
                <a:gd name="connsiteY104" fmla="*/ 897185 h 1307449"/>
                <a:gd name="connsiteX105" fmla="*/ 108578 w 1835151"/>
                <a:gd name="connsiteY105" fmla="*/ 901040 h 1307449"/>
                <a:gd name="connsiteX106" fmla="*/ 92176 w 1835151"/>
                <a:gd name="connsiteY106" fmla="*/ 896916 h 1307449"/>
                <a:gd name="connsiteX107" fmla="*/ 74079 w 1835151"/>
                <a:gd name="connsiteY107" fmla="*/ 893231 h 1307449"/>
                <a:gd name="connsiteX108" fmla="*/ 72327 w 1835151"/>
                <a:gd name="connsiteY108" fmla="*/ 891924 h 1307449"/>
                <a:gd name="connsiteX109" fmla="*/ 68048 w 1835151"/>
                <a:gd name="connsiteY109" fmla="*/ 890848 h 1307449"/>
                <a:gd name="connsiteX110" fmla="*/ 0 w 1835151"/>
                <a:gd name="connsiteY110" fmla="*/ 654192 h 1307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1835151" h="1307449">
                  <a:moveTo>
                    <a:pt x="1153491" y="156005"/>
                  </a:moveTo>
                  <a:lnTo>
                    <a:pt x="1159043" y="173164"/>
                  </a:lnTo>
                  <a:lnTo>
                    <a:pt x="1159030" y="187172"/>
                  </a:lnTo>
                  <a:lnTo>
                    <a:pt x="1161718" y="176451"/>
                  </a:lnTo>
                  <a:lnTo>
                    <a:pt x="1157965" y="161977"/>
                  </a:lnTo>
                  <a:close/>
                  <a:moveTo>
                    <a:pt x="1114434" y="58108"/>
                  </a:moveTo>
                  <a:cubicBezTo>
                    <a:pt x="1114434" y="59986"/>
                    <a:pt x="1117567" y="65934"/>
                    <a:pt x="1122268" y="74307"/>
                  </a:cubicBezTo>
                  <a:lnTo>
                    <a:pt x="1127848" y="84264"/>
                  </a:lnTo>
                  <a:lnTo>
                    <a:pt x="1118383" y="61225"/>
                  </a:lnTo>
                  <a:lnTo>
                    <a:pt x="1117545" y="53316"/>
                  </a:lnTo>
                  <a:close/>
                  <a:moveTo>
                    <a:pt x="0" y="654192"/>
                  </a:moveTo>
                  <a:cubicBezTo>
                    <a:pt x="0" y="629320"/>
                    <a:pt x="824" y="606784"/>
                    <a:pt x="2375" y="586390"/>
                  </a:cubicBezTo>
                  <a:lnTo>
                    <a:pt x="6010" y="556729"/>
                  </a:lnTo>
                  <a:lnTo>
                    <a:pt x="6336" y="552468"/>
                  </a:lnTo>
                  <a:lnTo>
                    <a:pt x="7408" y="545330"/>
                  </a:lnTo>
                  <a:lnTo>
                    <a:pt x="9111" y="531438"/>
                  </a:lnTo>
                  <a:lnTo>
                    <a:pt x="10115" y="527307"/>
                  </a:lnTo>
                  <a:lnTo>
                    <a:pt x="11203" y="520061"/>
                  </a:lnTo>
                  <a:cubicBezTo>
                    <a:pt x="12983" y="510931"/>
                    <a:pt x="14883" y="503250"/>
                    <a:pt x="16782" y="496353"/>
                  </a:cubicBezTo>
                  <a:cubicBezTo>
                    <a:pt x="19315" y="486322"/>
                    <a:pt x="22638" y="477231"/>
                    <a:pt x="26200" y="469237"/>
                  </a:cubicBezTo>
                  <a:lnTo>
                    <a:pt x="32732" y="456864"/>
                  </a:lnTo>
                  <a:lnTo>
                    <a:pt x="33342" y="455407"/>
                  </a:lnTo>
                  <a:lnTo>
                    <a:pt x="33998" y="454467"/>
                  </a:lnTo>
                  <a:lnTo>
                    <a:pt x="37042" y="448703"/>
                  </a:lnTo>
                  <a:cubicBezTo>
                    <a:pt x="44006" y="437417"/>
                    <a:pt x="49704" y="431148"/>
                    <a:pt x="49704" y="431148"/>
                  </a:cubicBezTo>
                  <a:lnTo>
                    <a:pt x="49096" y="432822"/>
                  </a:lnTo>
                  <a:lnTo>
                    <a:pt x="49676" y="431990"/>
                  </a:lnTo>
                  <a:cubicBezTo>
                    <a:pt x="81667" y="396906"/>
                    <a:pt x="123929" y="403024"/>
                    <a:pt x="160351" y="417914"/>
                  </a:cubicBezTo>
                  <a:lnTo>
                    <a:pt x="189765" y="433071"/>
                  </a:lnTo>
                  <a:lnTo>
                    <a:pt x="190209" y="433286"/>
                  </a:lnTo>
                  <a:lnTo>
                    <a:pt x="190645" y="433525"/>
                  </a:lnTo>
                  <a:lnTo>
                    <a:pt x="208590" y="442772"/>
                  </a:lnTo>
                  <a:lnTo>
                    <a:pt x="224320" y="451774"/>
                  </a:lnTo>
                  <a:lnTo>
                    <a:pt x="227102" y="453086"/>
                  </a:lnTo>
                  <a:lnTo>
                    <a:pt x="235984" y="456463"/>
                  </a:lnTo>
                  <a:cubicBezTo>
                    <a:pt x="254813" y="456463"/>
                    <a:pt x="260932" y="419858"/>
                    <a:pt x="262815" y="401556"/>
                  </a:cubicBezTo>
                  <a:lnTo>
                    <a:pt x="263145" y="397275"/>
                  </a:lnTo>
                  <a:lnTo>
                    <a:pt x="263145" y="392089"/>
                  </a:lnTo>
                  <a:cubicBezTo>
                    <a:pt x="263145" y="373462"/>
                    <a:pt x="263145" y="298957"/>
                    <a:pt x="263145" y="935"/>
                  </a:cubicBezTo>
                  <a:lnTo>
                    <a:pt x="263599" y="1389"/>
                  </a:lnTo>
                  <a:lnTo>
                    <a:pt x="263599" y="935"/>
                  </a:lnTo>
                  <a:cubicBezTo>
                    <a:pt x="263599" y="935"/>
                    <a:pt x="263599" y="935"/>
                    <a:pt x="655232" y="935"/>
                  </a:cubicBezTo>
                  <a:cubicBezTo>
                    <a:pt x="655232" y="935"/>
                    <a:pt x="715483" y="935"/>
                    <a:pt x="720504" y="25964"/>
                  </a:cubicBezTo>
                  <a:cubicBezTo>
                    <a:pt x="740588" y="113566"/>
                    <a:pt x="514646" y="261237"/>
                    <a:pt x="918831" y="261237"/>
                  </a:cubicBezTo>
                  <a:cubicBezTo>
                    <a:pt x="943936" y="261237"/>
                    <a:pt x="966608" y="260660"/>
                    <a:pt x="987058" y="259557"/>
                  </a:cubicBezTo>
                  <a:lnTo>
                    <a:pt x="1026449" y="256086"/>
                  </a:lnTo>
                  <a:lnTo>
                    <a:pt x="1062637" y="246659"/>
                  </a:lnTo>
                  <a:cubicBezTo>
                    <a:pt x="1093090" y="236936"/>
                    <a:pt x="1125112" y="221880"/>
                    <a:pt x="1131391" y="200551"/>
                  </a:cubicBezTo>
                  <a:cubicBezTo>
                    <a:pt x="1146460" y="137819"/>
                    <a:pt x="1053532" y="95161"/>
                    <a:pt x="1066090" y="37448"/>
                  </a:cubicBezTo>
                  <a:cubicBezTo>
                    <a:pt x="1067346" y="43407"/>
                    <a:pt x="1069936" y="49210"/>
                    <a:pt x="1073483" y="54954"/>
                  </a:cubicBezTo>
                  <a:lnTo>
                    <a:pt x="1074690" y="56531"/>
                  </a:lnTo>
                  <a:lnTo>
                    <a:pt x="1066801" y="35570"/>
                  </a:lnTo>
                  <a:cubicBezTo>
                    <a:pt x="1066801" y="-7002"/>
                    <a:pt x="1182122" y="511"/>
                    <a:pt x="1182122" y="511"/>
                  </a:cubicBezTo>
                  <a:cubicBezTo>
                    <a:pt x="1545637" y="511"/>
                    <a:pt x="1545637" y="511"/>
                    <a:pt x="1545637" y="511"/>
                  </a:cubicBezTo>
                  <a:lnTo>
                    <a:pt x="1545996" y="935"/>
                  </a:lnTo>
                  <a:lnTo>
                    <a:pt x="1574062" y="935"/>
                  </a:lnTo>
                  <a:cubicBezTo>
                    <a:pt x="1574062" y="935"/>
                    <a:pt x="1574062" y="935"/>
                    <a:pt x="1574062" y="391388"/>
                  </a:cubicBezTo>
                  <a:cubicBezTo>
                    <a:pt x="1574062" y="396393"/>
                    <a:pt x="1574062" y="458966"/>
                    <a:pt x="1599167" y="458966"/>
                  </a:cubicBezTo>
                  <a:cubicBezTo>
                    <a:pt x="1626782" y="458966"/>
                    <a:pt x="1835151" y="256231"/>
                    <a:pt x="1835151" y="654192"/>
                  </a:cubicBezTo>
                  <a:cubicBezTo>
                    <a:pt x="1835151" y="703937"/>
                    <a:pt x="1831856" y="744296"/>
                    <a:pt x="1826040" y="776839"/>
                  </a:cubicBezTo>
                  <a:lnTo>
                    <a:pt x="1817272" y="812816"/>
                  </a:lnTo>
                  <a:lnTo>
                    <a:pt x="1817688" y="812382"/>
                  </a:lnTo>
                  <a:cubicBezTo>
                    <a:pt x="1817688" y="812382"/>
                    <a:pt x="1817374" y="813749"/>
                    <a:pt x="1816697" y="816140"/>
                  </a:cubicBezTo>
                  <a:lnTo>
                    <a:pt x="1815709" y="819229"/>
                  </a:lnTo>
                  <a:lnTo>
                    <a:pt x="1815524" y="819987"/>
                  </a:lnTo>
                  <a:lnTo>
                    <a:pt x="1815284" y="820558"/>
                  </a:lnTo>
                  <a:lnTo>
                    <a:pt x="1813529" y="826045"/>
                  </a:lnTo>
                  <a:lnTo>
                    <a:pt x="1807976" y="837928"/>
                  </a:lnTo>
                  <a:lnTo>
                    <a:pt x="1801809" y="852586"/>
                  </a:lnTo>
                  <a:lnTo>
                    <a:pt x="1799773" y="855480"/>
                  </a:lnTo>
                  <a:lnTo>
                    <a:pt x="1799482" y="856104"/>
                  </a:lnTo>
                  <a:lnTo>
                    <a:pt x="1798732" y="856961"/>
                  </a:lnTo>
                  <a:lnTo>
                    <a:pt x="1785475" y="875814"/>
                  </a:lnTo>
                  <a:lnTo>
                    <a:pt x="1774110" y="885115"/>
                  </a:lnTo>
                  <a:lnTo>
                    <a:pt x="1773194" y="886162"/>
                  </a:lnTo>
                  <a:lnTo>
                    <a:pt x="1772138" y="886728"/>
                  </a:lnTo>
                  <a:lnTo>
                    <a:pt x="1767103" y="890848"/>
                  </a:lnTo>
                  <a:lnTo>
                    <a:pt x="1762118" y="892102"/>
                  </a:lnTo>
                  <a:lnTo>
                    <a:pt x="1754723" y="896068"/>
                  </a:lnTo>
                  <a:cubicBezTo>
                    <a:pt x="1747925" y="898459"/>
                    <a:pt x="1740470" y="899825"/>
                    <a:pt x="1732309" y="899825"/>
                  </a:cubicBezTo>
                  <a:lnTo>
                    <a:pt x="1731745" y="899740"/>
                  </a:lnTo>
                  <a:lnTo>
                    <a:pt x="1726573" y="901040"/>
                  </a:lnTo>
                  <a:cubicBezTo>
                    <a:pt x="1684680" y="900337"/>
                    <a:pt x="1641021" y="871651"/>
                    <a:pt x="1616515" y="857352"/>
                  </a:cubicBezTo>
                  <a:lnTo>
                    <a:pt x="1610643" y="854667"/>
                  </a:lnTo>
                  <a:lnTo>
                    <a:pt x="1599219" y="849858"/>
                  </a:lnTo>
                  <a:lnTo>
                    <a:pt x="1595064" y="852193"/>
                  </a:lnTo>
                  <a:lnTo>
                    <a:pt x="1584653" y="859234"/>
                  </a:lnTo>
                  <a:cubicBezTo>
                    <a:pt x="1574062" y="876950"/>
                    <a:pt x="1574062" y="912616"/>
                    <a:pt x="1574062" y="914494"/>
                  </a:cubicBezTo>
                  <a:cubicBezTo>
                    <a:pt x="1574062" y="914494"/>
                    <a:pt x="1574062" y="914494"/>
                    <a:pt x="1574062" y="1307449"/>
                  </a:cubicBezTo>
                  <a:cubicBezTo>
                    <a:pt x="1574062" y="1307449"/>
                    <a:pt x="1574062" y="1307449"/>
                    <a:pt x="1179919" y="1307449"/>
                  </a:cubicBezTo>
                  <a:cubicBezTo>
                    <a:pt x="1179919" y="1307449"/>
                    <a:pt x="1114647" y="1304946"/>
                    <a:pt x="1114647" y="1279917"/>
                  </a:cubicBezTo>
                  <a:cubicBezTo>
                    <a:pt x="1114647" y="1254888"/>
                    <a:pt x="1317995" y="1049650"/>
                    <a:pt x="918831" y="1044644"/>
                  </a:cubicBezTo>
                  <a:cubicBezTo>
                    <a:pt x="522177" y="1042141"/>
                    <a:pt x="720504" y="1254888"/>
                    <a:pt x="720504" y="1279917"/>
                  </a:cubicBezTo>
                  <a:cubicBezTo>
                    <a:pt x="720504" y="1307449"/>
                    <a:pt x="655232" y="1307449"/>
                    <a:pt x="655232" y="1307449"/>
                  </a:cubicBezTo>
                  <a:cubicBezTo>
                    <a:pt x="655232" y="1307449"/>
                    <a:pt x="655232" y="1307449"/>
                    <a:pt x="263599" y="1307449"/>
                  </a:cubicBezTo>
                  <a:lnTo>
                    <a:pt x="263599" y="1307030"/>
                  </a:lnTo>
                  <a:lnTo>
                    <a:pt x="263146" y="1307449"/>
                  </a:lnTo>
                  <a:cubicBezTo>
                    <a:pt x="263146" y="908836"/>
                    <a:pt x="263146" y="908836"/>
                    <a:pt x="263146" y="908836"/>
                  </a:cubicBezTo>
                  <a:cubicBezTo>
                    <a:pt x="263146" y="908836"/>
                    <a:pt x="262520" y="893794"/>
                    <a:pt x="258764" y="878752"/>
                  </a:cubicBezTo>
                  <a:lnTo>
                    <a:pt x="250777" y="858840"/>
                  </a:lnTo>
                  <a:lnTo>
                    <a:pt x="235984" y="849418"/>
                  </a:lnTo>
                  <a:cubicBezTo>
                    <a:pt x="226570" y="849418"/>
                    <a:pt x="191031" y="877928"/>
                    <a:pt x="150285" y="892578"/>
                  </a:cubicBezTo>
                  <a:lnTo>
                    <a:pt x="136638" y="895347"/>
                  </a:lnTo>
                  <a:lnTo>
                    <a:pt x="125413" y="898808"/>
                  </a:lnTo>
                  <a:lnTo>
                    <a:pt x="127580" y="897185"/>
                  </a:lnTo>
                  <a:lnTo>
                    <a:pt x="108578" y="901040"/>
                  </a:lnTo>
                  <a:lnTo>
                    <a:pt x="92176" y="896916"/>
                  </a:lnTo>
                  <a:lnTo>
                    <a:pt x="74079" y="893231"/>
                  </a:lnTo>
                  <a:lnTo>
                    <a:pt x="72327" y="891924"/>
                  </a:lnTo>
                  <a:lnTo>
                    <a:pt x="68048" y="890848"/>
                  </a:lnTo>
                  <a:cubicBezTo>
                    <a:pt x="29655" y="868190"/>
                    <a:pt x="0" y="803427"/>
                    <a:pt x="0" y="65419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8" name="Freeform 86"/>
            <p:cNvSpPr>
              <a:spLocks/>
            </p:cNvSpPr>
            <p:nvPr/>
          </p:nvSpPr>
          <p:spPr bwMode="auto">
            <a:xfrm rot="5400000">
              <a:off x="1940719" y="2729706"/>
              <a:ext cx="1309688" cy="1830388"/>
            </a:xfrm>
            <a:custGeom>
              <a:avLst/>
              <a:gdLst>
                <a:gd name="connsiteX0" fmla="*/ 0 w 1309688"/>
                <a:gd name="connsiteY0" fmla="*/ 1567473 h 1830388"/>
                <a:gd name="connsiteX1" fmla="*/ 0 w 1309688"/>
                <a:gd name="connsiteY1" fmla="*/ 1176857 h 1830388"/>
                <a:gd name="connsiteX2" fmla="*/ 3136 w 1309688"/>
                <a:gd name="connsiteY2" fmla="*/ 1144306 h 1830388"/>
                <a:gd name="connsiteX3" fmla="*/ 7812 w 1309688"/>
                <a:gd name="connsiteY3" fmla="*/ 1130257 h 1830388"/>
                <a:gd name="connsiteX4" fmla="*/ 8773 w 1309688"/>
                <a:gd name="connsiteY4" fmla="*/ 1126608 h 1830388"/>
                <a:gd name="connsiteX5" fmla="*/ 9271 w 1309688"/>
                <a:gd name="connsiteY5" fmla="*/ 1125874 h 1830388"/>
                <a:gd name="connsiteX6" fmla="*/ 10585 w 1309688"/>
                <a:gd name="connsiteY6" fmla="*/ 1121926 h 1830388"/>
                <a:gd name="connsiteX7" fmla="*/ 13175 w 1309688"/>
                <a:gd name="connsiteY7" fmla="*/ 1120110 h 1830388"/>
                <a:gd name="connsiteX8" fmla="*/ 16920 w 1309688"/>
                <a:gd name="connsiteY8" fmla="*/ 1114581 h 1830388"/>
                <a:gd name="connsiteX9" fmla="*/ 25066 w 1309688"/>
                <a:gd name="connsiteY9" fmla="*/ 1111251 h 1830388"/>
                <a:gd name="connsiteX10" fmla="*/ 44179 w 1309688"/>
                <a:gd name="connsiteY10" fmla="*/ 1120026 h 1830388"/>
                <a:gd name="connsiteX11" fmla="*/ 50916 w 1309688"/>
                <a:gd name="connsiteY11" fmla="*/ 1124333 h 1830388"/>
                <a:gd name="connsiteX12" fmla="*/ 73584 w 1309688"/>
                <a:gd name="connsiteY12" fmla="*/ 1137576 h 1830388"/>
                <a:gd name="connsiteX13" fmla="*/ 260934 w 1309688"/>
                <a:gd name="connsiteY13" fmla="*/ 916446 h 1830388"/>
                <a:gd name="connsiteX14" fmla="*/ 241534 w 1309688"/>
                <a:gd name="connsiteY14" fmla="*/ 748491 h 1830388"/>
                <a:gd name="connsiteX15" fmla="*/ 228058 w 1309688"/>
                <a:gd name="connsiteY15" fmla="*/ 715692 h 1830388"/>
                <a:gd name="connsiteX16" fmla="*/ 227090 w 1309688"/>
                <a:gd name="connsiteY16" fmla="*/ 714479 h 1830388"/>
                <a:gd name="connsiteX17" fmla="*/ 196806 w 1309688"/>
                <a:gd name="connsiteY17" fmla="*/ 680327 h 1830388"/>
                <a:gd name="connsiteX18" fmla="*/ 170475 w 1309688"/>
                <a:gd name="connsiteY18" fmla="*/ 670760 h 1830388"/>
                <a:gd name="connsiteX19" fmla="*/ 164179 w 1309688"/>
                <a:gd name="connsiteY19" fmla="*/ 669143 h 1830388"/>
                <a:gd name="connsiteX20" fmla="*/ 122563 w 1309688"/>
                <a:gd name="connsiteY20" fmla="*/ 672716 h 1830388"/>
                <a:gd name="connsiteX21" fmla="*/ 118170 w 1309688"/>
                <a:gd name="connsiteY21" fmla="*/ 673622 h 1830388"/>
                <a:gd name="connsiteX22" fmla="*/ 78129 w 1309688"/>
                <a:gd name="connsiteY22" fmla="*/ 691229 h 1830388"/>
                <a:gd name="connsiteX23" fmla="*/ 44595 w 1309688"/>
                <a:gd name="connsiteY23" fmla="*/ 710901 h 1830388"/>
                <a:gd name="connsiteX24" fmla="*/ 31716 w 1309688"/>
                <a:gd name="connsiteY24" fmla="*/ 715686 h 1830388"/>
                <a:gd name="connsiteX25" fmla="*/ 25090 w 1309688"/>
                <a:gd name="connsiteY25" fmla="*/ 718634 h 1830388"/>
                <a:gd name="connsiteX26" fmla="*/ 24636 w 1309688"/>
                <a:gd name="connsiteY26" fmla="*/ 718316 h 1830388"/>
                <a:gd name="connsiteX27" fmla="*/ 22592 w 1309688"/>
                <a:gd name="connsiteY27" fmla="*/ 719075 h 1830388"/>
                <a:gd name="connsiteX28" fmla="*/ 17377 w 1309688"/>
                <a:gd name="connsiteY28" fmla="*/ 713226 h 1830388"/>
                <a:gd name="connsiteX29" fmla="*/ 10585 w 1309688"/>
                <a:gd name="connsiteY29" fmla="*/ 708462 h 1830388"/>
                <a:gd name="connsiteX30" fmla="*/ 9068 w 1309688"/>
                <a:gd name="connsiteY30" fmla="*/ 703904 h 1830388"/>
                <a:gd name="connsiteX31" fmla="*/ 7531 w 1309688"/>
                <a:gd name="connsiteY31" fmla="*/ 702180 h 1830388"/>
                <a:gd name="connsiteX32" fmla="*/ 5284 w 1309688"/>
                <a:gd name="connsiteY32" fmla="*/ 692536 h 1830388"/>
                <a:gd name="connsiteX33" fmla="*/ 3136 w 1309688"/>
                <a:gd name="connsiteY33" fmla="*/ 686083 h 1830388"/>
                <a:gd name="connsiteX34" fmla="*/ 2420 w 1309688"/>
                <a:gd name="connsiteY34" fmla="*/ 680245 h 1830388"/>
                <a:gd name="connsiteX35" fmla="*/ 2118 w 1309688"/>
                <a:gd name="connsiteY35" fmla="*/ 678949 h 1830388"/>
                <a:gd name="connsiteX36" fmla="*/ 1979 w 1309688"/>
                <a:gd name="connsiteY36" fmla="*/ 676644 h 1830388"/>
                <a:gd name="connsiteX37" fmla="*/ 392 w 1309688"/>
                <a:gd name="connsiteY37" fmla="*/ 663703 h 1830388"/>
                <a:gd name="connsiteX38" fmla="*/ 0 w 1309688"/>
                <a:gd name="connsiteY38" fmla="*/ 653531 h 1830388"/>
                <a:gd name="connsiteX39" fmla="*/ 0 w 1309688"/>
                <a:gd name="connsiteY39" fmla="*/ 262915 h 1830388"/>
                <a:gd name="connsiteX40" fmla="*/ 393910 w 1309688"/>
                <a:gd name="connsiteY40" fmla="*/ 262915 h 1830388"/>
                <a:gd name="connsiteX41" fmla="*/ 456634 w 1309688"/>
                <a:gd name="connsiteY41" fmla="*/ 262915 h 1830388"/>
                <a:gd name="connsiteX42" fmla="*/ 654844 w 1309688"/>
                <a:gd name="connsiteY42" fmla="*/ 0 h 1830388"/>
                <a:gd name="connsiteX43" fmla="*/ 875634 w 1309688"/>
                <a:gd name="connsiteY43" fmla="*/ 255403 h 1830388"/>
                <a:gd name="connsiteX44" fmla="*/ 915778 w 1309688"/>
                <a:gd name="connsiteY44" fmla="*/ 262915 h 1830388"/>
                <a:gd name="connsiteX45" fmla="*/ 1309688 w 1309688"/>
                <a:gd name="connsiteY45" fmla="*/ 262915 h 1830388"/>
                <a:gd name="connsiteX46" fmla="*/ 1309688 w 1309688"/>
                <a:gd name="connsiteY46" fmla="*/ 653531 h 1830388"/>
                <a:gd name="connsiteX47" fmla="*/ 1282089 w 1309688"/>
                <a:gd name="connsiteY47" fmla="*/ 718634 h 1830388"/>
                <a:gd name="connsiteX48" fmla="*/ 1048754 w 1309688"/>
                <a:gd name="connsiteY48" fmla="*/ 916446 h 1830388"/>
                <a:gd name="connsiteX49" fmla="*/ 1282089 w 1309688"/>
                <a:gd name="connsiteY49" fmla="*/ 1111754 h 1830388"/>
                <a:gd name="connsiteX50" fmla="*/ 1309688 w 1309688"/>
                <a:gd name="connsiteY50" fmla="*/ 1176857 h 1830388"/>
                <a:gd name="connsiteX51" fmla="*/ 1309688 w 1309688"/>
                <a:gd name="connsiteY51" fmla="*/ 1567473 h 1830388"/>
                <a:gd name="connsiteX52" fmla="*/ 915778 w 1309688"/>
                <a:gd name="connsiteY52" fmla="*/ 1567473 h 1830388"/>
                <a:gd name="connsiteX53" fmla="*/ 850545 w 1309688"/>
                <a:gd name="connsiteY53" fmla="*/ 1595017 h 1830388"/>
                <a:gd name="connsiteX54" fmla="*/ 654844 w 1309688"/>
                <a:gd name="connsiteY54" fmla="*/ 1830388 h 1830388"/>
                <a:gd name="connsiteX55" fmla="*/ 415878 w 1309688"/>
                <a:gd name="connsiteY55" fmla="*/ 1680493 h 1830388"/>
                <a:gd name="connsiteX56" fmla="*/ 432972 w 1309688"/>
                <a:gd name="connsiteY56" fmla="*/ 1643755 h 1830388"/>
                <a:gd name="connsiteX57" fmla="*/ 428625 w 1309688"/>
                <a:gd name="connsiteY57" fmla="*/ 1647826 h 1830388"/>
                <a:gd name="connsiteX58" fmla="*/ 458704 w 1309688"/>
                <a:gd name="connsiteY58" fmla="*/ 1595171 h 1830388"/>
                <a:gd name="connsiteX59" fmla="*/ 455192 w 1309688"/>
                <a:gd name="connsiteY59" fmla="*/ 1589467 h 1830388"/>
                <a:gd name="connsiteX60" fmla="*/ 450927 w 1309688"/>
                <a:gd name="connsiteY60" fmla="*/ 1583475 h 1830388"/>
                <a:gd name="connsiteX61" fmla="*/ 434892 w 1309688"/>
                <a:gd name="connsiteY61" fmla="*/ 1576052 h 1830388"/>
                <a:gd name="connsiteX62" fmla="*/ 396040 w 1309688"/>
                <a:gd name="connsiteY62" fmla="*/ 1570097 h 1830388"/>
                <a:gd name="connsiteX63" fmla="*/ 0 w 1309688"/>
                <a:gd name="connsiteY63" fmla="*/ 1570097 h 1830388"/>
                <a:gd name="connsiteX64" fmla="*/ 0 w 1309688"/>
                <a:gd name="connsiteY64" fmla="*/ 1567473 h 1830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309688" h="1830388">
                  <a:moveTo>
                    <a:pt x="0" y="1567473"/>
                  </a:moveTo>
                  <a:cubicBezTo>
                    <a:pt x="0" y="1567473"/>
                    <a:pt x="0" y="1567473"/>
                    <a:pt x="0" y="1176857"/>
                  </a:cubicBezTo>
                  <a:cubicBezTo>
                    <a:pt x="0" y="1176857"/>
                    <a:pt x="0" y="1160581"/>
                    <a:pt x="3136" y="1144306"/>
                  </a:cubicBezTo>
                  <a:lnTo>
                    <a:pt x="7812" y="1130257"/>
                  </a:lnTo>
                  <a:lnTo>
                    <a:pt x="8773" y="1126608"/>
                  </a:lnTo>
                  <a:lnTo>
                    <a:pt x="9271" y="1125874"/>
                  </a:lnTo>
                  <a:lnTo>
                    <a:pt x="10585" y="1121926"/>
                  </a:lnTo>
                  <a:lnTo>
                    <a:pt x="13175" y="1120110"/>
                  </a:lnTo>
                  <a:lnTo>
                    <a:pt x="16920" y="1114581"/>
                  </a:lnTo>
                  <a:cubicBezTo>
                    <a:pt x="19740" y="1112191"/>
                    <a:pt x="22560" y="1111251"/>
                    <a:pt x="25066" y="1111251"/>
                  </a:cubicBezTo>
                  <a:cubicBezTo>
                    <a:pt x="28826" y="1111251"/>
                    <a:pt x="36972" y="1115638"/>
                    <a:pt x="44179" y="1120026"/>
                  </a:cubicBezTo>
                  <a:lnTo>
                    <a:pt x="50916" y="1124333"/>
                  </a:lnTo>
                  <a:lnTo>
                    <a:pt x="73584" y="1137576"/>
                  </a:lnTo>
                  <a:cubicBezTo>
                    <a:pt x="143796" y="1176544"/>
                    <a:pt x="260934" y="1216920"/>
                    <a:pt x="260934" y="916446"/>
                  </a:cubicBezTo>
                  <a:cubicBezTo>
                    <a:pt x="260934" y="840858"/>
                    <a:pt x="253613" y="786661"/>
                    <a:pt x="241534" y="748491"/>
                  </a:cubicBezTo>
                  <a:lnTo>
                    <a:pt x="228058" y="715692"/>
                  </a:lnTo>
                  <a:lnTo>
                    <a:pt x="227090" y="714479"/>
                  </a:lnTo>
                  <a:lnTo>
                    <a:pt x="196806" y="680327"/>
                  </a:lnTo>
                  <a:lnTo>
                    <a:pt x="170475" y="670760"/>
                  </a:lnTo>
                  <a:lnTo>
                    <a:pt x="164179" y="669143"/>
                  </a:lnTo>
                  <a:lnTo>
                    <a:pt x="122563" y="672716"/>
                  </a:lnTo>
                  <a:lnTo>
                    <a:pt x="118170" y="673622"/>
                  </a:lnTo>
                  <a:lnTo>
                    <a:pt x="78129" y="691229"/>
                  </a:lnTo>
                  <a:cubicBezTo>
                    <a:pt x="65421" y="698269"/>
                    <a:pt x="54047" y="705543"/>
                    <a:pt x="44595" y="710901"/>
                  </a:cubicBezTo>
                  <a:lnTo>
                    <a:pt x="31716" y="715686"/>
                  </a:lnTo>
                  <a:lnTo>
                    <a:pt x="25090" y="718634"/>
                  </a:lnTo>
                  <a:lnTo>
                    <a:pt x="24636" y="718316"/>
                  </a:lnTo>
                  <a:lnTo>
                    <a:pt x="22592" y="719075"/>
                  </a:lnTo>
                  <a:lnTo>
                    <a:pt x="17377" y="713226"/>
                  </a:lnTo>
                  <a:lnTo>
                    <a:pt x="10585" y="708462"/>
                  </a:lnTo>
                  <a:lnTo>
                    <a:pt x="9068" y="703904"/>
                  </a:lnTo>
                  <a:lnTo>
                    <a:pt x="7531" y="702180"/>
                  </a:lnTo>
                  <a:lnTo>
                    <a:pt x="5284" y="692536"/>
                  </a:lnTo>
                  <a:lnTo>
                    <a:pt x="3136" y="686083"/>
                  </a:lnTo>
                  <a:lnTo>
                    <a:pt x="2420" y="680245"/>
                  </a:lnTo>
                  <a:lnTo>
                    <a:pt x="2118" y="678949"/>
                  </a:lnTo>
                  <a:lnTo>
                    <a:pt x="1979" y="676644"/>
                  </a:lnTo>
                  <a:lnTo>
                    <a:pt x="392" y="663703"/>
                  </a:lnTo>
                  <a:cubicBezTo>
                    <a:pt x="0" y="657600"/>
                    <a:pt x="0" y="653531"/>
                    <a:pt x="0" y="653531"/>
                  </a:cubicBezTo>
                  <a:cubicBezTo>
                    <a:pt x="0" y="653531"/>
                    <a:pt x="0" y="653531"/>
                    <a:pt x="0" y="262915"/>
                  </a:cubicBezTo>
                  <a:cubicBezTo>
                    <a:pt x="0" y="262915"/>
                    <a:pt x="0" y="262915"/>
                    <a:pt x="393910" y="262915"/>
                  </a:cubicBezTo>
                  <a:cubicBezTo>
                    <a:pt x="396419" y="262915"/>
                    <a:pt x="456634" y="287954"/>
                    <a:pt x="456634" y="262915"/>
                  </a:cubicBezTo>
                  <a:cubicBezTo>
                    <a:pt x="456634" y="237875"/>
                    <a:pt x="255916" y="0"/>
                    <a:pt x="654844" y="0"/>
                  </a:cubicBezTo>
                  <a:cubicBezTo>
                    <a:pt x="1053772" y="0"/>
                    <a:pt x="875634" y="230363"/>
                    <a:pt x="875634" y="255403"/>
                  </a:cubicBezTo>
                  <a:cubicBezTo>
                    <a:pt x="875634" y="280442"/>
                    <a:pt x="913269" y="262915"/>
                    <a:pt x="915778" y="262915"/>
                  </a:cubicBezTo>
                  <a:cubicBezTo>
                    <a:pt x="915778" y="262915"/>
                    <a:pt x="915778" y="262915"/>
                    <a:pt x="1309688" y="262915"/>
                  </a:cubicBezTo>
                  <a:cubicBezTo>
                    <a:pt x="1309688" y="262915"/>
                    <a:pt x="1309688" y="262915"/>
                    <a:pt x="1309688" y="653531"/>
                  </a:cubicBezTo>
                  <a:cubicBezTo>
                    <a:pt x="1309688" y="653531"/>
                    <a:pt x="1307179" y="718634"/>
                    <a:pt x="1282089" y="718634"/>
                  </a:cubicBezTo>
                  <a:cubicBezTo>
                    <a:pt x="1257000" y="718634"/>
                    <a:pt x="1048754" y="518318"/>
                    <a:pt x="1048754" y="916446"/>
                  </a:cubicBezTo>
                  <a:cubicBezTo>
                    <a:pt x="1048754" y="1312070"/>
                    <a:pt x="1257000" y="1111754"/>
                    <a:pt x="1282089" y="1111754"/>
                  </a:cubicBezTo>
                  <a:cubicBezTo>
                    <a:pt x="1309688" y="1111754"/>
                    <a:pt x="1309688" y="1176857"/>
                    <a:pt x="1309688" y="1176857"/>
                  </a:cubicBezTo>
                  <a:cubicBezTo>
                    <a:pt x="1309688" y="1176857"/>
                    <a:pt x="1309688" y="1176857"/>
                    <a:pt x="1309688" y="1567473"/>
                  </a:cubicBezTo>
                  <a:cubicBezTo>
                    <a:pt x="1309688" y="1567473"/>
                    <a:pt x="1309688" y="1567473"/>
                    <a:pt x="915778" y="1567473"/>
                  </a:cubicBezTo>
                  <a:cubicBezTo>
                    <a:pt x="915778" y="1567473"/>
                    <a:pt x="850545" y="1567473"/>
                    <a:pt x="850545" y="1595017"/>
                  </a:cubicBezTo>
                  <a:cubicBezTo>
                    <a:pt x="850545" y="1620056"/>
                    <a:pt x="1053772" y="1830388"/>
                    <a:pt x="654844" y="1830388"/>
                  </a:cubicBezTo>
                  <a:cubicBezTo>
                    <a:pt x="405514" y="1830388"/>
                    <a:pt x="391401" y="1748227"/>
                    <a:pt x="415878" y="1680493"/>
                  </a:cubicBezTo>
                  <a:lnTo>
                    <a:pt x="432972" y="1643755"/>
                  </a:lnTo>
                  <a:lnTo>
                    <a:pt x="428625" y="1647826"/>
                  </a:lnTo>
                  <a:cubicBezTo>
                    <a:pt x="443665" y="1620245"/>
                    <a:pt x="456198" y="1602693"/>
                    <a:pt x="458704" y="1595171"/>
                  </a:cubicBezTo>
                  <a:lnTo>
                    <a:pt x="455192" y="1589467"/>
                  </a:lnTo>
                  <a:lnTo>
                    <a:pt x="450927" y="1583475"/>
                  </a:lnTo>
                  <a:lnTo>
                    <a:pt x="434892" y="1576052"/>
                  </a:lnTo>
                  <a:cubicBezTo>
                    <a:pt x="421732" y="1571978"/>
                    <a:pt x="406066" y="1570097"/>
                    <a:pt x="396040" y="1570097"/>
                  </a:cubicBezTo>
                  <a:cubicBezTo>
                    <a:pt x="381000" y="1570097"/>
                    <a:pt x="0" y="1570097"/>
                    <a:pt x="0" y="1570097"/>
                  </a:cubicBezTo>
                  <a:lnTo>
                    <a:pt x="0" y="156747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  <p:sp>
        <p:nvSpPr>
          <p:cNvPr id="39" name="Rectangle 96"/>
          <p:cNvSpPr/>
          <p:nvPr/>
        </p:nvSpPr>
        <p:spPr>
          <a:xfrm>
            <a:off x="1060037" y="5297471"/>
            <a:ext cx="1832042" cy="798703"/>
          </a:xfrm>
          <a:prstGeom prst="rect">
            <a:avLst/>
          </a:prstGeom>
        </p:spPr>
        <p:txBody>
          <a:bodyPr wrap="square" lIns="96417" tIns="48208" rIns="96417" bIns="48208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266">
                <a:solidFill>
                  <a:schemeClr val="tx2"/>
                </a:solidFill>
                <a:cs typeface="Lato Light"/>
              </a:rPr>
              <a:t>Lorem ipsum dolor sit amet, consectetur dema adipiscing elit.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40" name="TextBox 97"/>
          <p:cNvSpPr txBox="1"/>
          <p:nvPr/>
        </p:nvSpPr>
        <p:spPr>
          <a:xfrm>
            <a:off x="1595919" y="5023929"/>
            <a:ext cx="746150" cy="356980"/>
          </a:xfrm>
          <a:prstGeom prst="rect">
            <a:avLst/>
          </a:prstGeom>
          <a:noFill/>
        </p:spPr>
        <p:txBody>
          <a:bodyPr wrap="none" lIns="96417" tIns="48208" rIns="96417" bIns="48208" rtlCol="0">
            <a:spAutoFit/>
          </a:bodyPr>
          <a:lstStyle/>
          <a:p>
            <a:pPr algn="ctr"/>
            <a:r>
              <a:rPr lang="en-US" sz="1687" b="1">
                <a:solidFill>
                  <a:schemeClr val="tx2"/>
                </a:solidFill>
                <a:cs typeface="Lato Regular"/>
              </a:rPr>
              <a:t>Speed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41" name="Rectangle 104"/>
          <p:cNvSpPr/>
          <p:nvPr/>
        </p:nvSpPr>
        <p:spPr>
          <a:xfrm>
            <a:off x="3304712" y="5297471"/>
            <a:ext cx="1832042" cy="798703"/>
          </a:xfrm>
          <a:prstGeom prst="rect">
            <a:avLst/>
          </a:prstGeom>
        </p:spPr>
        <p:txBody>
          <a:bodyPr wrap="square" lIns="96417" tIns="48208" rIns="96417" bIns="48208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266">
                <a:solidFill>
                  <a:schemeClr val="tx2"/>
                </a:solidFill>
                <a:cs typeface="Lato Light"/>
              </a:rPr>
              <a:t>Lorem ipsum dolor sit amet, consectetur dema adipiscing elit.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42" name="TextBox 105"/>
          <p:cNvSpPr txBox="1"/>
          <p:nvPr/>
        </p:nvSpPr>
        <p:spPr>
          <a:xfrm>
            <a:off x="3878262" y="5023929"/>
            <a:ext cx="670810" cy="356980"/>
          </a:xfrm>
          <a:prstGeom prst="rect">
            <a:avLst/>
          </a:prstGeom>
          <a:noFill/>
        </p:spPr>
        <p:txBody>
          <a:bodyPr wrap="none" lIns="96417" tIns="48208" rIns="96417" bIns="48208" rtlCol="0">
            <a:spAutoFit/>
          </a:bodyPr>
          <a:lstStyle/>
          <a:p>
            <a:pPr algn="ctr"/>
            <a:r>
              <a:rPr lang="en-US" sz="1687" b="1">
                <a:solidFill>
                  <a:schemeClr val="tx2"/>
                </a:solidFill>
                <a:cs typeface="Lato Regular"/>
              </a:rPr>
              <a:t>Ideas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43" name="Rectangle 108"/>
          <p:cNvSpPr/>
          <p:nvPr/>
        </p:nvSpPr>
        <p:spPr>
          <a:xfrm>
            <a:off x="5533339" y="5297471"/>
            <a:ext cx="1832042" cy="798703"/>
          </a:xfrm>
          <a:prstGeom prst="rect">
            <a:avLst/>
          </a:prstGeom>
        </p:spPr>
        <p:txBody>
          <a:bodyPr wrap="square" lIns="96417" tIns="48208" rIns="96417" bIns="48208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266">
                <a:solidFill>
                  <a:schemeClr val="tx2"/>
                </a:solidFill>
                <a:cs typeface="Lato Light"/>
              </a:rPr>
              <a:t>Lorem ipsum dolor sit amet, consectetur dema adipiscing elit.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44" name="TextBox 109"/>
          <p:cNvSpPr txBox="1"/>
          <p:nvPr/>
        </p:nvSpPr>
        <p:spPr>
          <a:xfrm>
            <a:off x="6053478" y="5023929"/>
            <a:ext cx="777633" cy="356980"/>
          </a:xfrm>
          <a:prstGeom prst="rect">
            <a:avLst/>
          </a:prstGeom>
          <a:noFill/>
        </p:spPr>
        <p:txBody>
          <a:bodyPr wrap="none" lIns="96417" tIns="48208" rIns="96417" bIns="48208" rtlCol="0">
            <a:spAutoFit/>
          </a:bodyPr>
          <a:lstStyle/>
          <a:p>
            <a:pPr algn="ctr"/>
            <a:r>
              <a:rPr lang="en-US" sz="1687" b="1">
                <a:solidFill>
                  <a:schemeClr val="tx2"/>
                </a:solidFill>
                <a:cs typeface="Lato Regular"/>
              </a:rPr>
              <a:t>Coffee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45" name="Rectangle 112"/>
          <p:cNvSpPr/>
          <p:nvPr/>
        </p:nvSpPr>
        <p:spPr>
          <a:xfrm>
            <a:off x="7685136" y="5297471"/>
            <a:ext cx="1832042" cy="798703"/>
          </a:xfrm>
          <a:prstGeom prst="rect">
            <a:avLst/>
          </a:prstGeom>
        </p:spPr>
        <p:txBody>
          <a:bodyPr wrap="square" lIns="96417" tIns="48208" rIns="96417" bIns="48208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266">
                <a:solidFill>
                  <a:schemeClr val="tx2"/>
                </a:solidFill>
                <a:cs typeface="Lato Light"/>
              </a:rPr>
              <a:t>Lorem ipsum dolor sit amet, consectetur dema adipiscing elit.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46" name="TextBox 113"/>
          <p:cNvSpPr txBox="1"/>
          <p:nvPr/>
        </p:nvSpPr>
        <p:spPr>
          <a:xfrm>
            <a:off x="8281642" y="5023929"/>
            <a:ext cx="624900" cy="356980"/>
          </a:xfrm>
          <a:prstGeom prst="rect">
            <a:avLst/>
          </a:prstGeom>
          <a:noFill/>
        </p:spPr>
        <p:txBody>
          <a:bodyPr wrap="none" lIns="96417" tIns="48208" rIns="96417" bIns="48208" rtlCol="0">
            <a:spAutoFit/>
          </a:bodyPr>
          <a:lstStyle/>
          <a:p>
            <a:pPr algn="ctr"/>
            <a:r>
              <a:rPr lang="en-US" sz="1687" b="1">
                <a:solidFill>
                  <a:schemeClr val="tx2"/>
                </a:solidFill>
                <a:cs typeface="Lato Regular"/>
              </a:rPr>
              <a:t>Cups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47" name="Rectangle 116"/>
          <p:cNvSpPr/>
          <p:nvPr/>
        </p:nvSpPr>
        <p:spPr>
          <a:xfrm>
            <a:off x="9929811" y="5297471"/>
            <a:ext cx="1832042" cy="798703"/>
          </a:xfrm>
          <a:prstGeom prst="rect">
            <a:avLst/>
          </a:prstGeom>
        </p:spPr>
        <p:txBody>
          <a:bodyPr wrap="square" lIns="96417" tIns="48208" rIns="96417" bIns="48208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1266">
                <a:solidFill>
                  <a:schemeClr val="tx2"/>
                </a:solidFill>
                <a:cs typeface="Lato Light"/>
              </a:rPr>
              <a:t>Lorem ipsum dolor sit amet, consectetur dema adipiscing elit.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48" name="TextBox 117"/>
          <p:cNvSpPr txBox="1"/>
          <p:nvPr/>
        </p:nvSpPr>
        <p:spPr>
          <a:xfrm>
            <a:off x="10483743" y="5023929"/>
            <a:ext cx="710051" cy="356980"/>
          </a:xfrm>
          <a:prstGeom prst="rect">
            <a:avLst/>
          </a:prstGeom>
          <a:noFill/>
        </p:spPr>
        <p:txBody>
          <a:bodyPr wrap="none" lIns="96417" tIns="48208" rIns="96417" bIns="48208" rtlCol="0">
            <a:spAutoFit/>
          </a:bodyPr>
          <a:lstStyle/>
          <a:p>
            <a:pPr algn="ctr"/>
            <a:r>
              <a:rPr lang="en-US" sz="1687" b="1">
                <a:solidFill>
                  <a:schemeClr val="tx2"/>
                </a:solidFill>
                <a:cs typeface="Lato Regular"/>
              </a:rPr>
              <a:t>Boost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49" name="Freeform 16"/>
          <p:cNvSpPr>
            <a:spLocks noChangeAspect="1" noChangeArrowheads="1"/>
          </p:cNvSpPr>
          <p:nvPr/>
        </p:nvSpPr>
        <p:spPr bwMode="auto">
          <a:xfrm>
            <a:off x="4585725" y="2789245"/>
            <a:ext cx="351498" cy="552160"/>
          </a:xfrm>
          <a:custGeom>
            <a:avLst/>
            <a:gdLst>
              <a:gd name="T0" fmla="*/ 406 w 657"/>
              <a:gd name="T1" fmla="*/ 947 h 1032"/>
              <a:gd name="T2" fmla="*/ 333 w 657"/>
              <a:gd name="T3" fmla="*/ 1031 h 1032"/>
              <a:gd name="T4" fmla="*/ 250 w 657"/>
              <a:gd name="T5" fmla="*/ 947 h 1032"/>
              <a:gd name="T6" fmla="*/ 448 w 657"/>
              <a:gd name="T7" fmla="*/ 916 h 1032"/>
              <a:gd name="T8" fmla="*/ 198 w 657"/>
              <a:gd name="T9" fmla="*/ 833 h 1032"/>
              <a:gd name="T10" fmla="*/ 656 w 657"/>
              <a:gd name="T11" fmla="*/ 333 h 1032"/>
              <a:gd name="T12" fmla="*/ 562 w 657"/>
              <a:gd name="T13" fmla="*/ 562 h 1032"/>
              <a:gd name="T14" fmla="*/ 531 w 657"/>
              <a:gd name="T15" fmla="*/ 635 h 1032"/>
              <a:gd name="T16" fmla="*/ 500 w 657"/>
              <a:gd name="T17" fmla="*/ 708 h 1032"/>
              <a:gd name="T18" fmla="*/ 500 w 657"/>
              <a:gd name="T19" fmla="*/ 729 h 1032"/>
              <a:gd name="T20" fmla="*/ 166 w 657"/>
              <a:gd name="T21" fmla="*/ 791 h 1032"/>
              <a:gd name="T22" fmla="*/ 156 w 657"/>
              <a:gd name="T23" fmla="*/ 708 h 1032"/>
              <a:gd name="T24" fmla="*/ 135 w 657"/>
              <a:gd name="T25" fmla="*/ 635 h 1032"/>
              <a:gd name="T26" fmla="*/ 93 w 657"/>
              <a:gd name="T27" fmla="*/ 552 h 1032"/>
              <a:gd name="T28" fmla="*/ 0 w 657"/>
              <a:gd name="T29" fmla="*/ 333 h 1032"/>
              <a:gd name="T30" fmla="*/ 333 w 657"/>
              <a:gd name="T31" fmla="*/ 0 h 1032"/>
              <a:gd name="T32" fmla="*/ 656 w 657"/>
              <a:gd name="T33" fmla="*/ 333 h 1032"/>
              <a:gd name="T34" fmla="*/ 510 w 657"/>
              <a:gd name="T35" fmla="*/ 156 h 1032"/>
              <a:gd name="T36" fmla="*/ 156 w 657"/>
              <a:gd name="T37" fmla="*/ 156 h 1032"/>
              <a:gd name="T38" fmla="*/ 146 w 657"/>
              <a:gd name="T39" fmla="*/ 499 h 1032"/>
              <a:gd name="T40" fmla="*/ 166 w 657"/>
              <a:gd name="T41" fmla="*/ 541 h 1032"/>
              <a:gd name="T42" fmla="*/ 229 w 657"/>
              <a:gd name="T43" fmla="*/ 666 h 1032"/>
              <a:gd name="T44" fmla="*/ 427 w 657"/>
              <a:gd name="T45" fmla="*/ 718 h 1032"/>
              <a:gd name="T46" fmla="*/ 458 w 657"/>
              <a:gd name="T47" fmla="*/ 604 h 1032"/>
              <a:gd name="T48" fmla="*/ 510 w 657"/>
              <a:gd name="T49" fmla="*/ 520 h 1032"/>
              <a:gd name="T50" fmla="*/ 583 w 657"/>
              <a:gd name="T51" fmla="*/ 333 h 1032"/>
              <a:gd name="T52" fmla="*/ 354 w 657"/>
              <a:gd name="T53" fmla="*/ 354 h 1032"/>
              <a:gd name="T54" fmla="*/ 302 w 657"/>
              <a:gd name="T55" fmla="*/ 354 h 1032"/>
              <a:gd name="T56" fmla="*/ 239 w 657"/>
              <a:gd name="T57" fmla="*/ 354 h 1032"/>
              <a:gd name="T58" fmla="*/ 250 w 657"/>
              <a:gd name="T59" fmla="*/ 499 h 1032"/>
              <a:gd name="T60" fmla="*/ 302 w 657"/>
              <a:gd name="T61" fmla="*/ 499 h 1032"/>
              <a:gd name="T62" fmla="*/ 364 w 657"/>
              <a:gd name="T63" fmla="*/ 499 h 1032"/>
              <a:gd name="T64" fmla="*/ 416 w 657"/>
              <a:gd name="T65" fmla="*/ 499 h 1032"/>
              <a:gd name="T66" fmla="*/ 427 w 657"/>
              <a:gd name="T67" fmla="*/ 354 h 1032"/>
              <a:gd name="T68" fmla="*/ 385 w 657"/>
              <a:gd name="T69" fmla="*/ 416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57" h="1032">
                <a:moveTo>
                  <a:pt x="250" y="947"/>
                </a:moveTo>
                <a:cubicBezTo>
                  <a:pt x="406" y="947"/>
                  <a:pt x="406" y="947"/>
                  <a:pt x="406" y="947"/>
                </a:cubicBezTo>
                <a:cubicBezTo>
                  <a:pt x="406" y="968"/>
                  <a:pt x="396" y="989"/>
                  <a:pt x="385" y="1010"/>
                </a:cubicBezTo>
                <a:cubicBezTo>
                  <a:pt x="364" y="1020"/>
                  <a:pt x="354" y="1031"/>
                  <a:pt x="333" y="1031"/>
                </a:cubicBezTo>
                <a:cubicBezTo>
                  <a:pt x="312" y="1031"/>
                  <a:pt x="291" y="1020"/>
                  <a:pt x="281" y="1010"/>
                </a:cubicBezTo>
                <a:cubicBezTo>
                  <a:pt x="260" y="989"/>
                  <a:pt x="250" y="968"/>
                  <a:pt x="250" y="947"/>
                </a:cubicBezTo>
                <a:close/>
                <a:moveTo>
                  <a:pt x="208" y="916"/>
                </a:moveTo>
                <a:cubicBezTo>
                  <a:pt x="448" y="916"/>
                  <a:pt x="448" y="916"/>
                  <a:pt x="448" y="916"/>
                </a:cubicBezTo>
                <a:cubicBezTo>
                  <a:pt x="458" y="833"/>
                  <a:pt x="458" y="833"/>
                  <a:pt x="458" y="833"/>
                </a:cubicBezTo>
                <a:cubicBezTo>
                  <a:pt x="198" y="833"/>
                  <a:pt x="198" y="833"/>
                  <a:pt x="198" y="833"/>
                </a:cubicBezTo>
                <a:lnTo>
                  <a:pt x="208" y="916"/>
                </a:lnTo>
                <a:close/>
                <a:moveTo>
                  <a:pt x="656" y="333"/>
                </a:moveTo>
                <a:cubicBezTo>
                  <a:pt x="656" y="416"/>
                  <a:pt x="625" y="489"/>
                  <a:pt x="573" y="552"/>
                </a:cubicBezTo>
                <a:lnTo>
                  <a:pt x="562" y="562"/>
                </a:lnTo>
                <a:cubicBezTo>
                  <a:pt x="562" y="562"/>
                  <a:pt x="562" y="572"/>
                  <a:pt x="552" y="572"/>
                </a:cubicBezTo>
                <a:cubicBezTo>
                  <a:pt x="541" y="593"/>
                  <a:pt x="541" y="614"/>
                  <a:pt x="531" y="635"/>
                </a:cubicBezTo>
                <a:cubicBezTo>
                  <a:pt x="521" y="656"/>
                  <a:pt x="510" y="677"/>
                  <a:pt x="510" y="697"/>
                </a:cubicBezTo>
                <a:cubicBezTo>
                  <a:pt x="500" y="697"/>
                  <a:pt x="500" y="697"/>
                  <a:pt x="500" y="708"/>
                </a:cubicBezTo>
                <a:lnTo>
                  <a:pt x="500" y="718"/>
                </a:lnTo>
                <a:cubicBezTo>
                  <a:pt x="500" y="729"/>
                  <a:pt x="500" y="729"/>
                  <a:pt x="500" y="729"/>
                </a:cubicBezTo>
                <a:cubicBezTo>
                  <a:pt x="500" y="791"/>
                  <a:pt x="500" y="791"/>
                  <a:pt x="500" y="791"/>
                </a:cubicBezTo>
                <a:cubicBezTo>
                  <a:pt x="166" y="791"/>
                  <a:pt x="166" y="791"/>
                  <a:pt x="166" y="791"/>
                </a:cubicBezTo>
                <a:cubicBezTo>
                  <a:pt x="166" y="729"/>
                  <a:pt x="166" y="729"/>
                  <a:pt x="166" y="729"/>
                </a:cubicBezTo>
                <a:cubicBezTo>
                  <a:pt x="166" y="718"/>
                  <a:pt x="156" y="718"/>
                  <a:pt x="156" y="708"/>
                </a:cubicBezTo>
                <a:lnTo>
                  <a:pt x="156" y="697"/>
                </a:lnTo>
                <a:cubicBezTo>
                  <a:pt x="146" y="677"/>
                  <a:pt x="146" y="656"/>
                  <a:pt x="135" y="635"/>
                </a:cubicBezTo>
                <a:cubicBezTo>
                  <a:pt x="125" y="614"/>
                  <a:pt x="114" y="593"/>
                  <a:pt x="104" y="572"/>
                </a:cubicBezTo>
                <a:cubicBezTo>
                  <a:pt x="93" y="562"/>
                  <a:pt x="93" y="562"/>
                  <a:pt x="93" y="552"/>
                </a:cubicBezTo>
                <a:lnTo>
                  <a:pt x="83" y="552"/>
                </a:lnTo>
                <a:cubicBezTo>
                  <a:pt x="31" y="489"/>
                  <a:pt x="0" y="416"/>
                  <a:pt x="0" y="333"/>
                </a:cubicBezTo>
                <a:cubicBezTo>
                  <a:pt x="0" y="239"/>
                  <a:pt x="31" y="166"/>
                  <a:pt x="104" y="104"/>
                </a:cubicBezTo>
                <a:cubicBezTo>
                  <a:pt x="166" y="31"/>
                  <a:pt x="239" y="0"/>
                  <a:pt x="333" y="0"/>
                </a:cubicBezTo>
                <a:cubicBezTo>
                  <a:pt x="416" y="0"/>
                  <a:pt x="500" y="31"/>
                  <a:pt x="562" y="104"/>
                </a:cubicBezTo>
                <a:cubicBezTo>
                  <a:pt x="625" y="166"/>
                  <a:pt x="656" y="239"/>
                  <a:pt x="656" y="333"/>
                </a:cubicBezTo>
                <a:close/>
                <a:moveTo>
                  <a:pt x="583" y="333"/>
                </a:moveTo>
                <a:cubicBezTo>
                  <a:pt x="583" y="260"/>
                  <a:pt x="562" y="198"/>
                  <a:pt x="510" y="156"/>
                </a:cubicBezTo>
                <a:cubicBezTo>
                  <a:pt x="458" y="104"/>
                  <a:pt x="396" y="83"/>
                  <a:pt x="333" y="83"/>
                </a:cubicBezTo>
                <a:cubicBezTo>
                  <a:pt x="260" y="83"/>
                  <a:pt x="198" y="104"/>
                  <a:pt x="156" y="156"/>
                </a:cubicBezTo>
                <a:cubicBezTo>
                  <a:pt x="104" y="198"/>
                  <a:pt x="73" y="260"/>
                  <a:pt x="73" y="333"/>
                </a:cubicBezTo>
                <a:cubicBezTo>
                  <a:pt x="73" y="396"/>
                  <a:pt x="93" y="448"/>
                  <a:pt x="146" y="499"/>
                </a:cubicBezTo>
                <a:cubicBezTo>
                  <a:pt x="146" y="499"/>
                  <a:pt x="146" y="510"/>
                  <a:pt x="156" y="510"/>
                </a:cubicBezTo>
                <a:cubicBezTo>
                  <a:pt x="156" y="520"/>
                  <a:pt x="166" y="531"/>
                  <a:pt x="166" y="541"/>
                </a:cubicBezTo>
                <a:cubicBezTo>
                  <a:pt x="177" y="562"/>
                  <a:pt x="187" y="583"/>
                  <a:pt x="198" y="604"/>
                </a:cubicBezTo>
                <a:cubicBezTo>
                  <a:pt x="208" y="624"/>
                  <a:pt x="218" y="645"/>
                  <a:pt x="229" y="666"/>
                </a:cubicBezTo>
                <a:cubicBezTo>
                  <a:pt x="229" y="697"/>
                  <a:pt x="239" y="708"/>
                  <a:pt x="239" y="718"/>
                </a:cubicBezTo>
                <a:cubicBezTo>
                  <a:pt x="427" y="718"/>
                  <a:pt x="427" y="718"/>
                  <a:pt x="427" y="718"/>
                </a:cubicBezTo>
                <a:cubicBezTo>
                  <a:pt x="427" y="708"/>
                  <a:pt x="427" y="697"/>
                  <a:pt x="437" y="666"/>
                </a:cubicBezTo>
                <a:cubicBezTo>
                  <a:pt x="437" y="645"/>
                  <a:pt x="448" y="624"/>
                  <a:pt x="458" y="604"/>
                </a:cubicBezTo>
                <a:cubicBezTo>
                  <a:pt x="468" y="583"/>
                  <a:pt x="479" y="562"/>
                  <a:pt x="489" y="541"/>
                </a:cubicBezTo>
                <a:cubicBezTo>
                  <a:pt x="489" y="531"/>
                  <a:pt x="500" y="520"/>
                  <a:pt x="510" y="520"/>
                </a:cubicBezTo>
                <a:cubicBezTo>
                  <a:pt x="510" y="510"/>
                  <a:pt x="510" y="499"/>
                  <a:pt x="521" y="499"/>
                </a:cubicBezTo>
                <a:cubicBezTo>
                  <a:pt x="562" y="448"/>
                  <a:pt x="583" y="396"/>
                  <a:pt x="583" y="333"/>
                </a:cubicBezTo>
                <a:close/>
                <a:moveTo>
                  <a:pt x="385" y="416"/>
                </a:moveTo>
                <a:cubicBezTo>
                  <a:pt x="354" y="354"/>
                  <a:pt x="354" y="354"/>
                  <a:pt x="354" y="354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02" y="354"/>
                  <a:pt x="302" y="354"/>
                  <a:pt x="302" y="354"/>
                </a:cubicBezTo>
                <a:cubicBezTo>
                  <a:pt x="271" y="416"/>
                  <a:pt x="271" y="416"/>
                  <a:pt x="271" y="416"/>
                </a:cubicBezTo>
                <a:cubicBezTo>
                  <a:pt x="239" y="354"/>
                  <a:pt x="239" y="354"/>
                  <a:pt x="239" y="354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250" y="499"/>
                  <a:pt x="250" y="499"/>
                  <a:pt x="250" y="499"/>
                </a:cubicBezTo>
                <a:cubicBezTo>
                  <a:pt x="271" y="552"/>
                  <a:pt x="271" y="552"/>
                  <a:pt x="271" y="552"/>
                </a:cubicBezTo>
                <a:cubicBezTo>
                  <a:pt x="302" y="499"/>
                  <a:pt x="302" y="499"/>
                  <a:pt x="302" y="499"/>
                </a:cubicBezTo>
                <a:cubicBezTo>
                  <a:pt x="333" y="437"/>
                  <a:pt x="333" y="437"/>
                  <a:pt x="333" y="437"/>
                </a:cubicBezTo>
                <a:cubicBezTo>
                  <a:pt x="364" y="499"/>
                  <a:pt x="364" y="499"/>
                  <a:pt x="364" y="499"/>
                </a:cubicBezTo>
                <a:cubicBezTo>
                  <a:pt x="385" y="552"/>
                  <a:pt x="385" y="552"/>
                  <a:pt x="385" y="552"/>
                </a:cubicBezTo>
                <a:cubicBezTo>
                  <a:pt x="416" y="499"/>
                  <a:pt x="416" y="499"/>
                  <a:pt x="416" y="499"/>
                </a:cubicBezTo>
                <a:cubicBezTo>
                  <a:pt x="479" y="385"/>
                  <a:pt x="479" y="385"/>
                  <a:pt x="479" y="385"/>
                </a:cubicBezTo>
                <a:cubicBezTo>
                  <a:pt x="427" y="354"/>
                  <a:pt x="427" y="354"/>
                  <a:pt x="427" y="354"/>
                </a:cubicBezTo>
                <a:lnTo>
                  <a:pt x="385" y="416"/>
                </a:lnTo>
                <a:close/>
                <a:moveTo>
                  <a:pt x="385" y="416"/>
                </a:moveTo>
                <a:lnTo>
                  <a:pt x="385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192831" tIns="96417" rIns="192831" bIns="96417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50" name="AutoShape 123"/>
          <p:cNvSpPr>
            <a:spLocks noChangeAspect="1"/>
          </p:cNvSpPr>
          <p:nvPr/>
        </p:nvSpPr>
        <p:spPr bwMode="auto">
          <a:xfrm>
            <a:off x="7851250" y="2799024"/>
            <a:ext cx="445963" cy="4906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53564" tIns="53564" rIns="53564" bIns="53564" anchor="ctr"/>
          <a:lstStyle/>
          <a:p>
            <a:pPr defTabSz="482079">
              <a:defRPr/>
            </a:pPr>
            <a:endParaRPr lang="es-ES" sz="3797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1" name="Freeform 328"/>
          <p:cNvSpPr>
            <a:spLocks noChangeAspect="1" noChangeArrowheads="1"/>
          </p:cNvSpPr>
          <p:nvPr/>
        </p:nvSpPr>
        <p:spPr bwMode="auto">
          <a:xfrm>
            <a:off x="2832869" y="2920847"/>
            <a:ext cx="585215" cy="326485"/>
          </a:xfrm>
          <a:custGeom>
            <a:avLst/>
            <a:gdLst>
              <a:gd name="T0" fmla="*/ 585 w 1564"/>
              <a:gd name="T1" fmla="*/ 610 h 871"/>
              <a:gd name="T2" fmla="*/ 451 w 1564"/>
              <a:gd name="T3" fmla="*/ 744 h 871"/>
              <a:gd name="T4" fmla="*/ 585 w 1564"/>
              <a:gd name="T5" fmla="*/ 870 h 871"/>
              <a:gd name="T6" fmla="*/ 710 w 1564"/>
              <a:gd name="T7" fmla="*/ 744 h 871"/>
              <a:gd name="T8" fmla="*/ 585 w 1564"/>
              <a:gd name="T9" fmla="*/ 610 h 871"/>
              <a:gd name="T10" fmla="*/ 585 w 1564"/>
              <a:gd name="T11" fmla="*/ 811 h 871"/>
              <a:gd name="T12" fmla="*/ 518 w 1564"/>
              <a:gd name="T13" fmla="*/ 744 h 871"/>
              <a:gd name="T14" fmla="*/ 585 w 1564"/>
              <a:gd name="T15" fmla="*/ 677 h 871"/>
              <a:gd name="T16" fmla="*/ 643 w 1564"/>
              <a:gd name="T17" fmla="*/ 744 h 871"/>
              <a:gd name="T18" fmla="*/ 585 w 1564"/>
              <a:gd name="T19" fmla="*/ 811 h 871"/>
              <a:gd name="T20" fmla="*/ 1563 w 1564"/>
              <a:gd name="T21" fmla="*/ 519 h 871"/>
              <a:gd name="T22" fmla="*/ 1563 w 1564"/>
              <a:gd name="T23" fmla="*/ 652 h 871"/>
              <a:gd name="T24" fmla="*/ 1505 w 1564"/>
              <a:gd name="T25" fmla="*/ 719 h 871"/>
              <a:gd name="T26" fmla="*/ 1429 w 1564"/>
              <a:gd name="T27" fmla="*/ 719 h 871"/>
              <a:gd name="T28" fmla="*/ 1262 w 1564"/>
              <a:gd name="T29" fmla="*/ 569 h 871"/>
              <a:gd name="T30" fmla="*/ 1095 w 1564"/>
              <a:gd name="T31" fmla="*/ 719 h 871"/>
              <a:gd name="T32" fmla="*/ 752 w 1564"/>
              <a:gd name="T33" fmla="*/ 719 h 871"/>
              <a:gd name="T34" fmla="*/ 585 w 1564"/>
              <a:gd name="T35" fmla="*/ 569 h 871"/>
              <a:gd name="T36" fmla="*/ 409 w 1564"/>
              <a:gd name="T37" fmla="*/ 719 h 871"/>
              <a:gd name="T38" fmla="*/ 326 w 1564"/>
              <a:gd name="T39" fmla="*/ 719 h 871"/>
              <a:gd name="T40" fmla="*/ 267 w 1564"/>
              <a:gd name="T41" fmla="*/ 652 h 871"/>
              <a:gd name="T42" fmla="*/ 267 w 1564"/>
              <a:gd name="T43" fmla="*/ 519 h 871"/>
              <a:gd name="T44" fmla="*/ 1563 w 1564"/>
              <a:gd name="T45" fmla="*/ 519 h 871"/>
              <a:gd name="T46" fmla="*/ 1262 w 1564"/>
              <a:gd name="T47" fmla="*/ 610 h 871"/>
              <a:gd name="T48" fmla="*/ 1128 w 1564"/>
              <a:gd name="T49" fmla="*/ 744 h 871"/>
              <a:gd name="T50" fmla="*/ 1262 w 1564"/>
              <a:gd name="T51" fmla="*/ 870 h 871"/>
              <a:gd name="T52" fmla="*/ 1396 w 1564"/>
              <a:gd name="T53" fmla="*/ 744 h 871"/>
              <a:gd name="T54" fmla="*/ 1262 w 1564"/>
              <a:gd name="T55" fmla="*/ 610 h 871"/>
              <a:gd name="T56" fmla="*/ 1262 w 1564"/>
              <a:gd name="T57" fmla="*/ 811 h 871"/>
              <a:gd name="T58" fmla="*/ 1195 w 1564"/>
              <a:gd name="T59" fmla="*/ 744 h 871"/>
              <a:gd name="T60" fmla="*/ 1262 w 1564"/>
              <a:gd name="T61" fmla="*/ 677 h 871"/>
              <a:gd name="T62" fmla="*/ 1329 w 1564"/>
              <a:gd name="T63" fmla="*/ 744 h 871"/>
              <a:gd name="T64" fmla="*/ 1262 w 1564"/>
              <a:gd name="T65" fmla="*/ 811 h 871"/>
              <a:gd name="T66" fmla="*/ 1538 w 1564"/>
              <a:gd name="T67" fmla="*/ 376 h 871"/>
              <a:gd name="T68" fmla="*/ 1295 w 1564"/>
              <a:gd name="T69" fmla="*/ 134 h 871"/>
              <a:gd name="T70" fmla="*/ 1229 w 1564"/>
              <a:gd name="T71" fmla="*/ 109 h 871"/>
              <a:gd name="T72" fmla="*/ 1112 w 1564"/>
              <a:gd name="T73" fmla="*/ 109 h 871"/>
              <a:gd name="T74" fmla="*/ 1112 w 1564"/>
              <a:gd name="T75" fmla="*/ 59 h 871"/>
              <a:gd name="T76" fmla="*/ 1045 w 1564"/>
              <a:gd name="T77" fmla="*/ 0 h 871"/>
              <a:gd name="T78" fmla="*/ 326 w 1564"/>
              <a:gd name="T79" fmla="*/ 0 h 871"/>
              <a:gd name="T80" fmla="*/ 267 w 1564"/>
              <a:gd name="T81" fmla="*/ 59 h 871"/>
              <a:gd name="T82" fmla="*/ 267 w 1564"/>
              <a:gd name="T83" fmla="*/ 75 h 871"/>
              <a:gd name="T84" fmla="*/ 8 w 1564"/>
              <a:gd name="T85" fmla="*/ 101 h 871"/>
              <a:gd name="T86" fmla="*/ 459 w 1564"/>
              <a:gd name="T87" fmla="*/ 159 h 871"/>
              <a:gd name="T88" fmla="*/ 0 w 1564"/>
              <a:gd name="T89" fmla="*/ 209 h 871"/>
              <a:gd name="T90" fmla="*/ 459 w 1564"/>
              <a:gd name="T91" fmla="*/ 268 h 871"/>
              <a:gd name="T92" fmla="*/ 0 w 1564"/>
              <a:gd name="T93" fmla="*/ 309 h 871"/>
              <a:gd name="T94" fmla="*/ 267 w 1564"/>
              <a:gd name="T95" fmla="*/ 360 h 871"/>
              <a:gd name="T96" fmla="*/ 267 w 1564"/>
              <a:gd name="T97" fmla="*/ 485 h 871"/>
              <a:gd name="T98" fmla="*/ 1563 w 1564"/>
              <a:gd name="T99" fmla="*/ 485 h 871"/>
              <a:gd name="T100" fmla="*/ 1563 w 1564"/>
              <a:gd name="T101" fmla="*/ 435 h 871"/>
              <a:gd name="T102" fmla="*/ 1538 w 1564"/>
              <a:gd name="T103" fmla="*/ 376 h 871"/>
              <a:gd name="T104" fmla="*/ 1429 w 1564"/>
              <a:gd name="T105" fmla="*/ 385 h 871"/>
              <a:gd name="T106" fmla="*/ 1195 w 1564"/>
              <a:gd name="T107" fmla="*/ 385 h 871"/>
              <a:gd name="T108" fmla="*/ 1178 w 1564"/>
              <a:gd name="T109" fmla="*/ 376 h 871"/>
              <a:gd name="T110" fmla="*/ 1178 w 1564"/>
              <a:gd name="T111" fmla="*/ 193 h 871"/>
              <a:gd name="T112" fmla="*/ 1195 w 1564"/>
              <a:gd name="T113" fmla="*/ 184 h 871"/>
              <a:gd name="T114" fmla="*/ 1237 w 1564"/>
              <a:gd name="T115" fmla="*/ 184 h 871"/>
              <a:gd name="T116" fmla="*/ 1245 w 1564"/>
              <a:gd name="T117" fmla="*/ 184 h 871"/>
              <a:gd name="T118" fmla="*/ 1438 w 1564"/>
              <a:gd name="T119" fmla="*/ 368 h 871"/>
              <a:gd name="T120" fmla="*/ 1429 w 1564"/>
              <a:gd name="T121" fmla="*/ 385 h 871"/>
              <a:gd name="T122" fmla="*/ 1429 w 1564"/>
              <a:gd name="T123" fmla="*/ 385 h 871"/>
              <a:gd name="T124" fmla="*/ 1429 w 1564"/>
              <a:gd name="T125" fmla="*/ 385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64" h="871">
                <a:moveTo>
                  <a:pt x="585" y="610"/>
                </a:moveTo>
                <a:cubicBezTo>
                  <a:pt x="510" y="610"/>
                  <a:pt x="451" y="669"/>
                  <a:pt x="451" y="744"/>
                </a:cubicBezTo>
                <a:cubicBezTo>
                  <a:pt x="451" y="820"/>
                  <a:pt x="510" y="870"/>
                  <a:pt x="585" y="870"/>
                </a:cubicBezTo>
                <a:cubicBezTo>
                  <a:pt x="652" y="870"/>
                  <a:pt x="710" y="820"/>
                  <a:pt x="710" y="744"/>
                </a:cubicBezTo>
                <a:cubicBezTo>
                  <a:pt x="710" y="669"/>
                  <a:pt x="652" y="610"/>
                  <a:pt x="585" y="610"/>
                </a:cubicBezTo>
                <a:close/>
                <a:moveTo>
                  <a:pt x="585" y="811"/>
                </a:moveTo>
                <a:cubicBezTo>
                  <a:pt x="543" y="811"/>
                  <a:pt x="518" y="778"/>
                  <a:pt x="518" y="744"/>
                </a:cubicBezTo>
                <a:cubicBezTo>
                  <a:pt x="518" y="711"/>
                  <a:pt x="543" y="677"/>
                  <a:pt x="585" y="677"/>
                </a:cubicBezTo>
                <a:cubicBezTo>
                  <a:pt x="618" y="677"/>
                  <a:pt x="643" y="711"/>
                  <a:pt x="643" y="744"/>
                </a:cubicBezTo>
                <a:cubicBezTo>
                  <a:pt x="643" y="778"/>
                  <a:pt x="618" y="811"/>
                  <a:pt x="585" y="811"/>
                </a:cubicBezTo>
                <a:close/>
                <a:moveTo>
                  <a:pt x="1563" y="519"/>
                </a:moveTo>
                <a:cubicBezTo>
                  <a:pt x="1563" y="652"/>
                  <a:pt x="1563" y="652"/>
                  <a:pt x="1563" y="652"/>
                </a:cubicBezTo>
                <a:cubicBezTo>
                  <a:pt x="1563" y="694"/>
                  <a:pt x="1538" y="719"/>
                  <a:pt x="1505" y="719"/>
                </a:cubicBezTo>
                <a:cubicBezTo>
                  <a:pt x="1429" y="719"/>
                  <a:pt x="1429" y="719"/>
                  <a:pt x="1429" y="719"/>
                </a:cubicBezTo>
                <a:cubicBezTo>
                  <a:pt x="1421" y="636"/>
                  <a:pt x="1346" y="569"/>
                  <a:pt x="1262" y="569"/>
                </a:cubicBezTo>
                <a:cubicBezTo>
                  <a:pt x="1178" y="569"/>
                  <a:pt x="1103" y="636"/>
                  <a:pt x="1095" y="719"/>
                </a:cubicBezTo>
                <a:cubicBezTo>
                  <a:pt x="752" y="719"/>
                  <a:pt x="752" y="719"/>
                  <a:pt x="752" y="719"/>
                </a:cubicBezTo>
                <a:cubicBezTo>
                  <a:pt x="735" y="636"/>
                  <a:pt x="669" y="569"/>
                  <a:pt x="585" y="569"/>
                </a:cubicBezTo>
                <a:cubicBezTo>
                  <a:pt x="493" y="569"/>
                  <a:pt x="426" y="636"/>
                  <a:pt x="409" y="719"/>
                </a:cubicBezTo>
                <a:cubicBezTo>
                  <a:pt x="326" y="719"/>
                  <a:pt x="326" y="719"/>
                  <a:pt x="326" y="719"/>
                </a:cubicBezTo>
                <a:cubicBezTo>
                  <a:pt x="292" y="719"/>
                  <a:pt x="267" y="694"/>
                  <a:pt x="267" y="652"/>
                </a:cubicBezTo>
                <a:cubicBezTo>
                  <a:pt x="267" y="519"/>
                  <a:pt x="267" y="519"/>
                  <a:pt x="267" y="519"/>
                </a:cubicBezTo>
                <a:lnTo>
                  <a:pt x="1563" y="519"/>
                </a:lnTo>
                <a:close/>
                <a:moveTo>
                  <a:pt x="1262" y="610"/>
                </a:moveTo>
                <a:cubicBezTo>
                  <a:pt x="1187" y="610"/>
                  <a:pt x="1128" y="669"/>
                  <a:pt x="1128" y="744"/>
                </a:cubicBezTo>
                <a:cubicBezTo>
                  <a:pt x="1128" y="820"/>
                  <a:pt x="1187" y="870"/>
                  <a:pt x="1262" y="870"/>
                </a:cubicBezTo>
                <a:cubicBezTo>
                  <a:pt x="1337" y="870"/>
                  <a:pt x="1396" y="820"/>
                  <a:pt x="1396" y="744"/>
                </a:cubicBezTo>
                <a:cubicBezTo>
                  <a:pt x="1396" y="669"/>
                  <a:pt x="1337" y="610"/>
                  <a:pt x="1262" y="610"/>
                </a:cubicBezTo>
                <a:close/>
                <a:moveTo>
                  <a:pt x="1262" y="811"/>
                </a:moveTo>
                <a:cubicBezTo>
                  <a:pt x="1229" y="811"/>
                  <a:pt x="1195" y="778"/>
                  <a:pt x="1195" y="744"/>
                </a:cubicBezTo>
                <a:cubicBezTo>
                  <a:pt x="1195" y="711"/>
                  <a:pt x="1229" y="677"/>
                  <a:pt x="1262" y="677"/>
                </a:cubicBezTo>
                <a:cubicBezTo>
                  <a:pt x="1295" y="677"/>
                  <a:pt x="1329" y="711"/>
                  <a:pt x="1329" y="744"/>
                </a:cubicBezTo>
                <a:cubicBezTo>
                  <a:pt x="1329" y="778"/>
                  <a:pt x="1295" y="811"/>
                  <a:pt x="1262" y="811"/>
                </a:cubicBezTo>
                <a:close/>
                <a:moveTo>
                  <a:pt x="1538" y="376"/>
                </a:moveTo>
                <a:cubicBezTo>
                  <a:pt x="1295" y="134"/>
                  <a:pt x="1295" y="134"/>
                  <a:pt x="1295" y="134"/>
                </a:cubicBezTo>
                <a:cubicBezTo>
                  <a:pt x="1279" y="117"/>
                  <a:pt x="1254" y="109"/>
                  <a:pt x="1229" y="109"/>
                </a:cubicBezTo>
                <a:cubicBezTo>
                  <a:pt x="1112" y="109"/>
                  <a:pt x="1112" y="109"/>
                  <a:pt x="1112" y="109"/>
                </a:cubicBezTo>
                <a:cubicBezTo>
                  <a:pt x="1112" y="59"/>
                  <a:pt x="1112" y="59"/>
                  <a:pt x="1112" y="59"/>
                </a:cubicBezTo>
                <a:cubicBezTo>
                  <a:pt x="1112" y="25"/>
                  <a:pt x="1078" y="0"/>
                  <a:pt x="1045" y="0"/>
                </a:cubicBezTo>
                <a:cubicBezTo>
                  <a:pt x="326" y="0"/>
                  <a:pt x="326" y="0"/>
                  <a:pt x="326" y="0"/>
                </a:cubicBezTo>
                <a:cubicBezTo>
                  <a:pt x="292" y="0"/>
                  <a:pt x="267" y="25"/>
                  <a:pt x="267" y="59"/>
                </a:cubicBezTo>
                <a:cubicBezTo>
                  <a:pt x="267" y="75"/>
                  <a:pt x="267" y="75"/>
                  <a:pt x="267" y="75"/>
                </a:cubicBezTo>
                <a:cubicBezTo>
                  <a:pt x="8" y="101"/>
                  <a:pt x="8" y="101"/>
                  <a:pt x="8" y="101"/>
                </a:cubicBezTo>
                <a:cubicBezTo>
                  <a:pt x="459" y="159"/>
                  <a:pt x="459" y="159"/>
                  <a:pt x="459" y="159"/>
                </a:cubicBezTo>
                <a:cubicBezTo>
                  <a:pt x="0" y="209"/>
                  <a:pt x="0" y="209"/>
                  <a:pt x="0" y="209"/>
                </a:cubicBezTo>
                <a:cubicBezTo>
                  <a:pt x="459" y="268"/>
                  <a:pt x="459" y="268"/>
                  <a:pt x="459" y="268"/>
                </a:cubicBezTo>
                <a:cubicBezTo>
                  <a:pt x="0" y="309"/>
                  <a:pt x="0" y="309"/>
                  <a:pt x="0" y="309"/>
                </a:cubicBezTo>
                <a:cubicBezTo>
                  <a:pt x="267" y="360"/>
                  <a:pt x="267" y="360"/>
                  <a:pt x="267" y="360"/>
                </a:cubicBezTo>
                <a:cubicBezTo>
                  <a:pt x="267" y="485"/>
                  <a:pt x="267" y="485"/>
                  <a:pt x="267" y="485"/>
                </a:cubicBezTo>
                <a:cubicBezTo>
                  <a:pt x="1563" y="485"/>
                  <a:pt x="1563" y="485"/>
                  <a:pt x="1563" y="485"/>
                </a:cubicBezTo>
                <a:cubicBezTo>
                  <a:pt x="1563" y="435"/>
                  <a:pt x="1563" y="435"/>
                  <a:pt x="1563" y="435"/>
                </a:cubicBezTo>
                <a:cubicBezTo>
                  <a:pt x="1563" y="410"/>
                  <a:pt x="1555" y="393"/>
                  <a:pt x="1538" y="376"/>
                </a:cubicBezTo>
                <a:close/>
                <a:moveTo>
                  <a:pt x="1429" y="385"/>
                </a:moveTo>
                <a:cubicBezTo>
                  <a:pt x="1195" y="385"/>
                  <a:pt x="1195" y="385"/>
                  <a:pt x="1195" y="385"/>
                </a:cubicBezTo>
                <a:cubicBezTo>
                  <a:pt x="1187" y="385"/>
                  <a:pt x="1178" y="376"/>
                  <a:pt x="1178" y="376"/>
                </a:cubicBezTo>
                <a:cubicBezTo>
                  <a:pt x="1178" y="193"/>
                  <a:pt x="1178" y="193"/>
                  <a:pt x="1178" y="193"/>
                </a:cubicBezTo>
                <a:cubicBezTo>
                  <a:pt x="1178" y="184"/>
                  <a:pt x="1187" y="184"/>
                  <a:pt x="1195" y="184"/>
                </a:cubicBezTo>
                <a:cubicBezTo>
                  <a:pt x="1237" y="184"/>
                  <a:pt x="1237" y="184"/>
                  <a:pt x="1237" y="184"/>
                </a:cubicBezTo>
                <a:lnTo>
                  <a:pt x="1245" y="184"/>
                </a:lnTo>
                <a:cubicBezTo>
                  <a:pt x="1438" y="368"/>
                  <a:pt x="1438" y="368"/>
                  <a:pt x="1438" y="368"/>
                </a:cubicBezTo>
                <a:cubicBezTo>
                  <a:pt x="1446" y="376"/>
                  <a:pt x="1438" y="385"/>
                  <a:pt x="1429" y="385"/>
                </a:cubicBezTo>
                <a:close/>
                <a:moveTo>
                  <a:pt x="1429" y="385"/>
                </a:moveTo>
                <a:lnTo>
                  <a:pt x="1429" y="3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257103" tIns="128551" rIns="257103" bIns="128551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grpSp>
        <p:nvGrpSpPr>
          <p:cNvPr id="52" name="Group 581"/>
          <p:cNvGrpSpPr>
            <a:grpSpLocks noChangeAspect="1"/>
          </p:cNvGrpSpPr>
          <p:nvPr/>
        </p:nvGrpSpPr>
        <p:grpSpPr bwMode="auto">
          <a:xfrm>
            <a:off x="9491982" y="2865944"/>
            <a:ext cx="514978" cy="339904"/>
            <a:chOff x="3763963" y="5216524"/>
            <a:chExt cx="466725" cy="307975"/>
          </a:xfrm>
          <a:solidFill>
            <a:schemeClr val="bg1"/>
          </a:solidFill>
        </p:grpSpPr>
        <p:sp>
          <p:nvSpPr>
            <p:cNvPr id="53" name="Freeform 496"/>
            <p:cNvSpPr>
              <a:spLocks noChangeArrowheads="1"/>
            </p:cNvSpPr>
            <p:nvPr/>
          </p:nvSpPr>
          <p:spPr bwMode="auto">
            <a:xfrm>
              <a:off x="4130675" y="5421312"/>
              <a:ext cx="100013" cy="103187"/>
            </a:xfrm>
            <a:custGeom>
              <a:avLst/>
              <a:gdLst>
                <a:gd name="T0" fmla="*/ 276 w 277"/>
                <a:gd name="T1" fmla="*/ 218 h 286"/>
                <a:gd name="T2" fmla="*/ 276 w 277"/>
                <a:gd name="T3" fmla="*/ 209 h 286"/>
                <a:gd name="T4" fmla="*/ 276 w 277"/>
                <a:gd name="T5" fmla="*/ 201 h 286"/>
                <a:gd name="T6" fmla="*/ 276 w 277"/>
                <a:gd name="T7" fmla="*/ 193 h 286"/>
                <a:gd name="T8" fmla="*/ 268 w 277"/>
                <a:gd name="T9" fmla="*/ 176 h 286"/>
                <a:gd name="T10" fmla="*/ 268 w 277"/>
                <a:gd name="T11" fmla="*/ 168 h 286"/>
                <a:gd name="T12" fmla="*/ 268 w 277"/>
                <a:gd name="T13" fmla="*/ 159 h 286"/>
                <a:gd name="T14" fmla="*/ 268 w 277"/>
                <a:gd name="T15" fmla="*/ 151 h 286"/>
                <a:gd name="T16" fmla="*/ 268 w 277"/>
                <a:gd name="T17" fmla="*/ 143 h 286"/>
                <a:gd name="T18" fmla="*/ 259 w 277"/>
                <a:gd name="T19" fmla="*/ 109 h 286"/>
                <a:gd name="T20" fmla="*/ 259 w 277"/>
                <a:gd name="T21" fmla="*/ 92 h 286"/>
                <a:gd name="T22" fmla="*/ 259 w 277"/>
                <a:gd name="T23" fmla="*/ 84 h 286"/>
                <a:gd name="T24" fmla="*/ 251 w 277"/>
                <a:gd name="T25" fmla="*/ 51 h 286"/>
                <a:gd name="T26" fmla="*/ 251 w 277"/>
                <a:gd name="T27" fmla="*/ 42 h 286"/>
                <a:gd name="T28" fmla="*/ 242 w 277"/>
                <a:gd name="T29" fmla="*/ 34 h 286"/>
                <a:gd name="T30" fmla="*/ 242 w 277"/>
                <a:gd name="T31" fmla="*/ 17 h 286"/>
                <a:gd name="T32" fmla="*/ 234 w 277"/>
                <a:gd name="T33" fmla="*/ 0 h 286"/>
                <a:gd name="T34" fmla="*/ 226 w 277"/>
                <a:gd name="T35" fmla="*/ 0 h 286"/>
                <a:gd name="T36" fmla="*/ 8 w 277"/>
                <a:gd name="T37" fmla="*/ 59 h 286"/>
                <a:gd name="T38" fmla="*/ 8 w 277"/>
                <a:gd name="T39" fmla="*/ 67 h 286"/>
                <a:gd name="T40" fmla="*/ 8 w 277"/>
                <a:gd name="T41" fmla="*/ 76 h 286"/>
                <a:gd name="T42" fmla="*/ 8 w 277"/>
                <a:gd name="T43" fmla="*/ 84 h 286"/>
                <a:gd name="T44" fmla="*/ 8 w 277"/>
                <a:gd name="T45" fmla="*/ 92 h 286"/>
                <a:gd name="T46" fmla="*/ 8 w 277"/>
                <a:gd name="T47" fmla="*/ 101 h 286"/>
                <a:gd name="T48" fmla="*/ 8 w 277"/>
                <a:gd name="T49" fmla="*/ 118 h 286"/>
                <a:gd name="T50" fmla="*/ 8 w 277"/>
                <a:gd name="T51" fmla="*/ 134 h 286"/>
                <a:gd name="T52" fmla="*/ 17 w 277"/>
                <a:gd name="T53" fmla="*/ 143 h 286"/>
                <a:gd name="T54" fmla="*/ 17 w 277"/>
                <a:gd name="T55" fmla="*/ 159 h 286"/>
                <a:gd name="T56" fmla="*/ 17 w 277"/>
                <a:gd name="T57" fmla="*/ 168 h 286"/>
                <a:gd name="T58" fmla="*/ 17 w 277"/>
                <a:gd name="T59" fmla="*/ 176 h 286"/>
                <a:gd name="T60" fmla="*/ 17 w 277"/>
                <a:gd name="T61" fmla="*/ 185 h 286"/>
                <a:gd name="T62" fmla="*/ 8 w 277"/>
                <a:gd name="T63" fmla="*/ 201 h 286"/>
                <a:gd name="T64" fmla="*/ 8 w 277"/>
                <a:gd name="T65" fmla="*/ 209 h 286"/>
                <a:gd name="T66" fmla="*/ 8 w 277"/>
                <a:gd name="T67" fmla="*/ 218 h 286"/>
                <a:gd name="T68" fmla="*/ 8 w 277"/>
                <a:gd name="T69" fmla="*/ 226 h 286"/>
                <a:gd name="T70" fmla="*/ 8 w 277"/>
                <a:gd name="T71" fmla="*/ 243 h 286"/>
                <a:gd name="T72" fmla="*/ 8 w 277"/>
                <a:gd name="T73" fmla="*/ 251 h 286"/>
                <a:gd name="T74" fmla="*/ 0 w 277"/>
                <a:gd name="T75" fmla="*/ 260 h 286"/>
                <a:gd name="T76" fmla="*/ 0 w 277"/>
                <a:gd name="T77" fmla="*/ 268 h 286"/>
                <a:gd name="T78" fmla="*/ 0 w 277"/>
                <a:gd name="T79" fmla="*/ 276 h 286"/>
                <a:gd name="T80" fmla="*/ 0 w 277"/>
                <a:gd name="T81" fmla="*/ 285 h 286"/>
                <a:gd name="T82" fmla="*/ 268 w 277"/>
                <a:gd name="T83" fmla="*/ 285 h 286"/>
                <a:gd name="T84" fmla="*/ 276 w 277"/>
                <a:gd name="T85" fmla="*/ 276 h 286"/>
                <a:gd name="T86" fmla="*/ 276 w 277"/>
                <a:gd name="T87" fmla="*/ 260 h 286"/>
                <a:gd name="T88" fmla="*/ 276 w 277"/>
                <a:gd name="T89" fmla="*/ 243 h 286"/>
                <a:gd name="T90" fmla="*/ 276 w 277"/>
                <a:gd name="T91" fmla="*/ 226 h 286"/>
                <a:gd name="T92" fmla="*/ 276 w 277"/>
                <a:gd name="T93" fmla="*/ 218 h 286"/>
                <a:gd name="T94" fmla="*/ 276 w 277"/>
                <a:gd name="T95" fmla="*/ 218 h 286"/>
                <a:gd name="T96" fmla="*/ 276 w 277"/>
                <a:gd name="T97" fmla="*/ 21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7" h="286">
                  <a:moveTo>
                    <a:pt x="276" y="218"/>
                  </a:moveTo>
                  <a:lnTo>
                    <a:pt x="276" y="209"/>
                  </a:lnTo>
                  <a:lnTo>
                    <a:pt x="276" y="201"/>
                  </a:lnTo>
                  <a:cubicBezTo>
                    <a:pt x="276" y="193"/>
                    <a:pt x="276" y="193"/>
                    <a:pt x="276" y="193"/>
                  </a:cubicBezTo>
                  <a:cubicBezTo>
                    <a:pt x="276" y="193"/>
                    <a:pt x="276" y="185"/>
                    <a:pt x="268" y="176"/>
                  </a:cubicBezTo>
                  <a:cubicBezTo>
                    <a:pt x="268" y="168"/>
                    <a:pt x="268" y="168"/>
                    <a:pt x="268" y="168"/>
                  </a:cubicBezTo>
                  <a:lnTo>
                    <a:pt x="268" y="159"/>
                  </a:lnTo>
                  <a:lnTo>
                    <a:pt x="268" y="151"/>
                  </a:lnTo>
                  <a:cubicBezTo>
                    <a:pt x="268" y="143"/>
                    <a:pt x="268" y="143"/>
                    <a:pt x="268" y="143"/>
                  </a:cubicBezTo>
                  <a:cubicBezTo>
                    <a:pt x="268" y="134"/>
                    <a:pt x="268" y="118"/>
                    <a:pt x="259" y="109"/>
                  </a:cubicBezTo>
                  <a:cubicBezTo>
                    <a:pt x="259" y="109"/>
                    <a:pt x="259" y="101"/>
                    <a:pt x="259" y="92"/>
                  </a:cubicBezTo>
                  <a:lnTo>
                    <a:pt x="259" y="84"/>
                  </a:lnTo>
                  <a:cubicBezTo>
                    <a:pt x="259" y="67"/>
                    <a:pt x="251" y="59"/>
                    <a:pt x="251" y="51"/>
                  </a:cubicBezTo>
                  <a:cubicBezTo>
                    <a:pt x="251" y="42"/>
                    <a:pt x="251" y="42"/>
                    <a:pt x="251" y="42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26"/>
                    <a:pt x="242" y="26"/>
                    <a:pt x="242" y="17"/>
                  </a:cubicBezTo>
                  <a:cubicBezTo>
                    <a:pt x="242" y="9"/>
                    <a:pt x="234" y="9"/>
                    <a:pt x="234" y="0"/>
                  </a:cubicBezTo>
                  <a:lnTo>
                    <a:pt x="226" y="0"/>
                  </a:lnTo>
                  <a:cubicBezTo>
                    <a:pt x="8" y="59"/>
                    <a:pt x="8" y="59"/>
                    <a:pt x="8" y="59"/>
                  </a:cubicBezTo>
                  <a:cubicBezTo>
                    <a:pt x="8" y="67"/>
                    <a:pt x="0" y="67"/>
                    <a:pt x="8" y="67"/>
                  </a:cubicBezTo>
                  <a:cubicBezTo>
                    <a:pt x="8" y="76"/>
                    <a:pt x="8" y="76"/>
                    <a:pt x="8" y="76"/>
                  </a:cubicBezTo>
                  <a:lnTo>
                    <a:pt x="8" y="84"/>
                  </a:lnTo>
                  <a:cubicBezTo>
                    <a:pt x="8" y="92"/>
                    <a:pt x="8" y="92"/>
                    <a:pt x="8" y="92"/>
                  </a:cubicBezTo>
                  <a:lnTo>
                    <a:pt x="8" y="101"/>
                  </a:lnTo>
                  <a:cubicBezTo>
                    <a:pt x="8" y="109"/>
                    <a:pt x="8" y="118"/>
                    <a:pt x="8" y="118"/>
                  </a:cubicBezTo>
                  <a:cubicBezTo>
                    <a:pt x="8" y="126"/>
                    <a:pt x="8" y="126"/>
                    <a:pt x="8" y="134"/>
                  </a:cubicBezTo>
                  <a:cubicBezTo>
                    <a:pt x="17" y="134"/>
                    <a:pt x="17" y="134"/>
                    <a:pt x="17" y="143"/>
                  </a:cubicBezTo>
                  <a:cubicBezTo>
                    <a:pt x="17" y="151"/>
                    <a:pt x="17" y="159"/>
                    <a:pt x="17" y="159"/>
                  </a:cubicBezTo>
                  <a:cubicBezTo>
                    <a:pt x="17" y="168"/>
                    <a:pt x="17" y="168"/>
                    <a:pt x="17" y="168"/>
                  </a:cubicBezTo>
                  <a:lnTo>
                    <a:pt x="17" y="176"/>
                  </a:lnTo>
                  <a:cubicBezTo>
                    <a:pt x="17" y="185"/>
                    <a:pt x="17" y="185"/>
                    <a:pt x="17" y="185"/>
                  </a:cubicBezTo>
                  <a:cubicBezTo>
                    <a:pt x="17" y="193"/>
                    <a:pt x="8" y="193"/>
                    <a:pt x="8" y="201"/>
                  </a:cubicBezTo>
                  <a:lnTo>
                    <a:pt x="8" y="209"/>
                  </a:lnTo>
                  <a:lnTo>
                    <a:pt x="8" y="218"/>
                  </a:lnTo>
                  <a:cubicBezTo>
                    <a:pt x="8" y="226"/>
                    <a:pt x="8" y="226"/>
                    <a:pt x="8" y="226"/>
                  </a:cubicBezTo>
                  <a:cubicBezTo>
                    <a:pt x="8" y="235"/>
                    <a:pt x="8" y="235"/>
                    <a:pt x="8" y="243"/>
                  </a:cubicBezTo>
                  <a:lnTo>
                    <a:pt x="8" y="251"/>
                  </a:lnTo>
                  <a:cubicBezTo>
                    <a:pt x="8" y="251"/>
                    <a:pt x="8" y="260"/>
                    <a:pt x="0" y="260"/>
                  </a:cubicBezTo>
                  <a:lnTo>
                    <a:pt x="0" y="268"/>
                  </a:lnTo>
                  <a:lnTo>
                    <a:pt x="0" y="276"/>
                  </a:lnTo>
                  <a:lnTo>
                    <a:pt x="0" y="285"/>
                  </a:lnTo>
                  <a:cubicBezTo>
                    <a:pt x="268" y="285"/>
                    <a:pt x="268" y="285"/>
                    <a:pt x="268" y="285"/>
                  </a:cubicBezTo>
                  <a:cubicBezTo>
                    <a:pt x="268" y="285"/>
                    <a:pt x="276" y="285"/>
                    <a:pt x="276" y="276"/>
                  </a:cubicBezTo>
                  <a:cubicBezTo>
                    <a:pt x="276" y="268"/>
                    <a:pt x="276" y="268"/>
                    <a:pt x="276" y="260"/>
                  </a:cubicBezTo>
                  <a:cubicBezTo>
                    <a:pt x="276" y="260"/>
                    <a:pt x="276" y="251"/>
                    <a:pt x="276" y="243"/>
                  </a:cubicBezTo>
                  <a:cubicBezTo>
                    <a:pt x="276" y="243"/>
                    <a:pt x="276" y="235"/>
                    <a:pt x="276" y="226"/>
                  </a:cubicBezTo>
                  <a:lnTo>
                    <a:pt x="276" y="218"/>
                  </a:lnTo>
                  <a:close/>
                  <a:moveTo>
                    <a:pt x="276" y="218"/>
                  </a:moveTo>
                  <a:lnTo>
                    <a:pt x="276" y="21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54" name="Freeform 497"/>
            <p:cNvSpPr>
              <a:spLocks noChangeArrowheads="1"/>
            </p:cNvSpPr>
            <p:nvPr/>
          </p:nvSpPr>
          <p:spPr bwMode="auto">
            <a:xfrm>
              <a:off x="4083050" y="5297487"/>
              <a:ext cx="123825" cy="133350"/>
            </a:xfrm>
            <a:custGeom>
              <a:avLst/>
              <a:gdLst>
                <a:gd name="T0" fmla="*/ 343 w 344"/>
                <a:gd name="T1" fmla="*/ 276 h 369"/>
                <a:gd name="T2" fmla="*/ 335 w 344"/>
                <a:gd name="T3" fmla="*/ 259 h 369"/>
                <a:gd name="T4" fmla="*/ 326 w 344"/>
                <a:gd name="T5" fmla="*/ 242 h 369"/>
                <a:gd name="T6" fmla="*/ 318 w 344"/>
                <a:gd name="T7" fmla="*/ 234 h 369"/>
                <a:gd name="T8" fmla="*/ 310 w 344"/>
                <a:gd name="T9" fmla="*/ 209 h 369"/>
                <a:gd name="T10" fmla="*/ 301 w 344"/>
                <a:gd name="T11" fmla="*/ 192 h 369"/>
                <a:gd name="T12" fmla="*/ 276 w 344"/>
                <a:gd name="T13" fmla="*/ 150 h 369"/>
                <a:gd name="T14" fmla="*/ 268 w 344"/>
                <a:gd name="T15" fmla="*/ 142 h 369"/>
                <a:gd name="T16" fmla="*/ 251 w 344"/>
                <a:gd name="T17" fmla="*/ 125 h 369"/>
                <a:gd name="T18" fmla="*/ 234 w 344"/>
                <a:gd name="T19" fmla="*/ 108 h 369"/>
                <a:gd name="T20" fmla="*/ 226 w 344"/>
                <a:gd name="T21" fmla="*/ 92 h 369"/>
                <a:gd name="T22" fmla="*/ 209 w 344"/>
                <a:gd name="T23" fmla="*/ 75 h 369"/>
                <a:gd name="T24" fmla="*/ 184 w 344"/>
                <a:gd name="T25" fmla="*/ 58 h 369"/>
                <a:gd name="T26" fmla="*/ 167 w 344"/>
                <a:gd name="T27" fmla="*/ 33 h 369"/>
                <a:gd name="T28" fmla="*/ 151 w 344"/>
                <a:gd name="T29" fmla="*/ 25 h 369"/>
                <a:gd name="T30" fmla="*/ 134 w 344"/>
                <a:gd name="T31" fmla="*/ 8 h 369"/>
                <a:gd name="T32" fmla="*/ 117 w 344"/>
                <a:gd name="T33" fmla="*/ 8 h 369"/>
                <a:gd name="T34" fmla="*/ 0 w 344"/>
                <a:gd name="T35" fmla="*/ 159 h 369"/>
                <a:gd name="T36" fmla="*/ 9 w 344"/>
                <a:gd name="T37" fmla="*/ 167 h 369"/>
                <a:gd name="T38" fmla="*/ 17 w 344"/>
                <a:gd name="T39" fmla="*/ 175 h 369"/>
                <a:gd name="T40" fmla="*/ 34 w 344"/>
                <a:gd name="T41" fmla="*/ 192 h 369"/>
                <a:gd name="T42" fmla="*/ 42 w 344"/>
                <a:gd name="T43" fmla="*/ 209 h 369"/>
                <a:gd name="T44" fmla="*/ 59 w 344"/>
                <a:gd name="T45" fmla="*/ 226 h 369"/>
                <a:gd name="T46" fmla="*/ 67 w 344"/>
                <a:gd name="T47" fmla="*/ 242 h 369"/>
                <a:gd name="T48" fmla="*/ 84 w 344"/>
                <a:gd name="T49" fmla="*/ 259 h 369"/>
                <a:gd name="T50" fmla="*/ 92 w 344"/>
                <a:gd name="T51" fmla="*/ 276 h 369"/>
                <a:gd name="T52" fmla="*/ 101 w 344"/>
                <a:gd name="T53" fmla="*/ 301 h 369"/>
                <a:gd name="T54" fmla="*/ 109 w 344"/>
                <a:gd name="T55" fmla="*/ 317 h 369"/>
                <a:gd name="T56" fmla="*/ 117 w 344"/>
                <a:gd name="T57" fmla="*/ 334 h 369"/>
                <a:gd name="T58" fmla="*/ 117 w 344"/>
                <a:gd name="T59" fmla="*/ 351 h 369"/>
                <a:gd name="T60" fmla="*/ 126 w 344"/>
                <a:gd name="T61" fmla="*/ 359 h 369"/>
                <a:gd name="T62" fmla="*/ 335 w 344"/>
                <a:gd name="T63" fmla="*/ 284 h 369"/>
                <a:gd name="T64" fmla="*/ 335 w 344"/>
                <a:gd name="T65" fmla="*/ 284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4" h="369">
                  <a:moveTo>
                    <a:pt x="335" y="284"/>
                  </a:moveTo>
                  <a:cubicBezTo>
                    <a:pt x="343" y="284"/>
                    <a:pt x="343" y="276"/>
                    <a:pt x="343" y="276"/>
                  </a:cubicBezTo>
                  <a:cubicBezTo>
                    <a:pt x="343" y="267"/>
                    <a:pt x="343" y="267"/>
                    <a:pt x="343" y="267"/>
                  </a:cubicBezTo>
                  <a:cubicBezTo>
                    <a:pt x="335" y="267"/>
                    <a:pt x="335" y="267"/>
                    <a:pt x="335" y="259"/>
                  </a:cubicBezTo>
                  <a:lnTo>
                    <a:pt x="335" y="250"/>
                  </a:lnTo>
                  <a:cubicBezTo>
                    <a:pt x="326" y="250"/>
                    <a:pt x="326" y="242"/>
                    <a:pt x="326" y="242"/>
                  </a:cubicBezTo>
                  <a:lnTo>
                    <a:pt x="326" y="234"/>
                  </a:lnTo>
                  <a:lnTo>
                    <a:pt x="318" y="234"/>
                  </a:lnTo>
                  <a:cubicBezTo>
                    <a:pt x="318" y="226"/>
                    <a:pt x="318" y="226"/>
                    <a:pt x="318" y="217"/>
                  </a:cubicBezTo>
                  <a:cubicBezTo>
                    <a:pt x="310" y="217"/>
                    <a:pt x="310" y="209"/>
                    <a:pt x="310" y="209"/>
                  </a:cubicBezTo>
                  <a:cubicBezTo>
                    <a:pt x="310" y="200"/>
                    <a:pt x="301" y="200"/>
                    <a:pt x="301" y="200"/>
                  </a:cubicBezTo>
                  <a:lnTo>
                    <a:pt x="301" y="192"/>
                  </a:lnTo>
                  <a:cubicBezTo>
                    <a:pt x="293" y="192"/>
                    <a:pt x="293" y="184"/>
                    <a:pt x="293" y="184"/>
                  </a:cubicBezTo>
                  <a:cubicBezTo>
                    <a:pt x="284" y="175"/>
                    <a:pt x="276" y="159"/>
                    <a:pt x="276" y="150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8" y="142"/>
                    <a:pt x="268" y="142"/>
                    <a:pt x="268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133"/>
                    <a:pt x="260" y="133"/>
                    <a:pt x="251" y="125"/>
                  </a:cubicBezTo>
                  <a:lnTo>
                    <a:pt x="243" y="117"/>
                  </a:lnTo>
                  <a:cubicBezTo>
                    <a:pt x="243" y="108"/>
                    <a:pt x="234" y="108"/>
                    <a:pt x="234" y="108"/>
                  </a:cubicBezTo>
                  <a:lnTo>
                    <a:pt x="234" y="100"/>
                  </a:lnTo>
                  <a:cubicBezTo>
                    <a:pt x="226" y="100"/>
                    <a:pt x="226" y="100"/>
                    <a:pt x="226" y="92"/>
                  </a:cubicBezTo>
                  <a:lnTo>
                    <a:pt x="218" y="92"/>
                  </a:lnTo>
                  <a:cubicBezTo>
                    <a:pt x="218" y="83"/>
                    <a:pt x="209" y="83"/>
                    <a:pt x="209" y="75"/>
                  </a:cubicBezTo>
                  <a:cubicBezTo>
                    <a:pt x="201" y="75"/>
                    <a:pt x="201" y="67"/>
                    <a:pt x="201" y="67"/>
                  </a:cubicBezTo>
                  <a:cubicBezTo>
                    <a:pt x="193" y="58"/>
                    <a:pt x="193" y="58"/>
                    <a:pt x="184" y="58"/>
                  </a:cubicBezTo>
                  <a:cubicBezTo>
                    <a:pt x="184" y="50"/>
                    <a:pt x="176" y="50"/>
                    <a:pt x="176" y="41"/>
                  </a:cubicBezTo>
                  <a:cubicBezTo>
                    <a:pt x="176" y="41"/>
                    <a:pt x="167" y="41"/>
                    <a:pt x="167" y="33"/>
                  </a:cubicBezTo>
                  <a:cubicBezTo>
                    <a:pt x="167" y="33"/>
                    <a:pt x="159" y="33"/>
                    <a:pt x="159" y="2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1" y="16"/>
                    <a:pt x="142" y="16"/>
                    <a:pt x="142" y="16"/>
                  </a:cubicBezTo>
                  <a:lnTo>
                    <a:pt x="134" y="8"/>
                  </a:lnTo>
                  <a:lnTo>
                    <a:pt x="126" y="8"/>
                  </a:lnTo>
                  <a:cubicBezTo>
                    <a:pt x="126" y="0"/>
                    <a:pt x="117" y="0"/>
                    <a:pt x="117" y="8"/>
                  </a:cubicBezTo>
                  <a:cubicBezTo>
                    <a:pt x="0" y="150"/>
                    <a:pt x="0" y="150"/>
                    <a:pt x="0" y="150"/>
                  </a:cubicBezTo>
                  <a:lnTo>
                    <a:pt x="0" y="159"/>
                  </a:lnTo>
                  <a:lnTo>
                    <a:pt x="9" y="159"/>
                  </a:lnTo>
                  <a:lnTo>
                    <a:pt x="9" y="167"/>
                  </a:lnTo>
                  <a:lnTo>
                    <a:pt x="17" y="167"/>
                  </a:lnTo>
                  <a:cubicBezTo>
                    <a:pt x="17" y="175"/>
                    <a:pt x="17" y="175"/>
                    <a:pt x="17" y="175"/>
                  </a:cubicBezTo>
                  <a:cubicBezTo>
                    <a:pt x="25" y="175"/>
                    <a:pt x="25" y="184"/>
                    <a:pt x="25" y="184"/>
                  </a:cubicBezTo>
                  <a:lnTo>
                    <a:pt x="34" y="192"/>
                  </a:lnTo>
                  <a:lnTo>
                    <a:pt x="34" y="200"/>
                  </a:lnTo>
                  <a:cubicBezTo>
                    <a:pt x="42" y="200"/>
                    <a:pt x="42" y="200"/>
                    <a:pt x="42" y="209"/>
                  </a:cubicBezTo>
                  <a:cubicBezTo>
                    <a:pt x="42" y="209"/>
                    <a:pt x="51" y="209"/>
                    <a:pt x="51" y="217"/>
                  </a:cubicBezTo>
                  <a:cubicBezTo>
                    <a:pt x="51" y="217"/>
                    <a:pt x="59" y="217"/>
                    <a:pt x="59" y="226"/>
                  </a:cubicBezTo>
                  <a:cubicBezTo>
                    <a:pt x="59" y="226"/>
                    <a:pt x="59" y="234"/>
                    <a:pt x="67" y="234"/>
                  </a:cubicBezTo>
                  <a:cubicBezTo>
                    <a:pt x="67" y="242"/>
                    <a:pt x="67" y="242"/>
                    <a:pt x="67" y="242"/>
                  </a:cubicBezTo>
                  <a:cubicBezTo>
                    <a:pt x="75" y="242"/>
                    <a:pt x="75" y="250"/>
                    <a:pt x="75" y="250"/>
                  </a:cubicBezTo>
                  <a:cubicBezTo>
                    <a:pt x="75" y="259"/>
                    <a:pt x="84" y="259"/>
                    <a:pt x="84" y="259"/>
                  </a:cubicBezTo>
                  <a:cubicBezTo>
                    <a:pt x="84" y="267"/>
                    <a:pt x="84" y="267"/>
                    <a:pt x="84" y="267"/>
                  </a:cubicBezTo>
                  <a:lnTo>
                    <a:pt x="92" y="276"/>
                  </a:lnTo>
                  <a:cubicBezTo>
                    <a:pt x="92" y="276"/>
                    <a:pt x="92" y="284"/>
                    <a:pt x="101" y="292"/>
                  </a:cubicBezTo>
                  <a:lnTo>
                    <a:pt x="101" y="301"/>
                  </a:lnTo>
                  <a:lnTo>
                    <a:pt x="109" y="309"/>
                  </a:lnTo>
                  <a:cubicBezTo>
                    <a:pt x="109" y="317"/>
                    <a:pt x="109" y="317"/>
                    <a:pt x="109" y="317"/>
                  </a:cubicBezTo>
                  <a:cubicBezTo>
                    <a:pt x="109" y="326"/>
                    <a:pt x="117" y="326"/>
                    <a:pt x="117" y="326"/>
                  </a:cubicBezTo>
                  <a:lnTo>
                    <a:pt x="117" y="334"/>
                  </a:lnTo>
                  <a:lnTo>
                    <a:pt x="117" y="342"/>
                  </a:lnTo>
                  <a:lnTo>
                    <a:pt x="117" y="351"/>
                  </a:lnTo>
                  <a:cubicBezTo>
                    <a:pt x="126" y="351"/>
                    <a:pt x="126" y="351"/>
                    <a:pt x="126" y="351"/>
                  </a:cubicBezTo>
                  <a:cubicBezTo>
                    <a:pt x="126" y="359"/>
                    <a:pt x="126" y="359"/>
                    <a:pt x="126" y="359"/>
                  </a:cubicBezTo>
                  <a:lnTo>
                    <a:pt x="134" y="368"/>
                  </a:lnTo>
                  <a:lnTo>
                    <a:pt x="335" y="284"/>
                  </a:lnTo>
                  <a:close/>
                  <a:moveTo>
                    <a:pt x="335" y="284"/>
                  </a:moveTo>
                  <a:lnTo>
                    <a:pt x="335" y="2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55" name="Freeform 498"/>
            <p:cNvSpPr>
              <a:spLocks noChangeArrowheads="1"/>
            </p:cNvSpPr>
            <p:nvPr/>
          </p:nvSpPr>
          <p:spPr bwMode="auto">
            <a:xfrm>
              <a:off x="3986213" y="5253037"/>
              <a:ext cx="39687" cy="57150"/>
            </a:xfrm>
            <a:custGeom>
              <a:avLst/>
              <a:gdLst>
                <a:gd name="T0" fmla="*/ 8 w 109"/>
                <a:gd name="T1" fmla="*/ 151 h 160"/>
                <a:gd name="T2" fmla="*/ 17 w 109"/>
                <a:gd name="T3" fmla="*/ 151 h 160"/>
                <a:gd name="T4" fmla="*/ 17 w 109"/>
                <a:gd name="T5" fmla="*/ 159 h 160"/>
                <a:gd name="T6" fmla="*/ 25 w 109"/>
                <a:gd name="T7" fmla="*/ 159 h 160"/>
                <a:gd name="T8" fmla="*/ 33 w 109"/>
                <a:gd name="T9" fmla="*/ 159 h 160"/>
                <a:gd name="T10" fmla="*/ 108 w 109"/>
                <a:gd name="T11" fmla="*/ 9 h 160"/>
                <a:gd name="T12" fmla="*/ 100 w 109"/>
                <a:gd name="T13" fmla="*/ 9 h 160"/>
                <a:gd name="T14" fmla="*/ 92 w 109"/>
                <a:gd name="T15" fmla="*/ 0 h 160"/>
                <a:gd name="T16" fmla="*/ 83 w 109"/>
                <a:gd name="T17" fmla="*/ 0 h 160"/>
                <a:gd name="T18" fmla="*/ 67 w 109"/>
                <a:gd name="T19" fmla="*/ 0 h 160"/>
                <a:gd name="T20" fmla="*/ 58 w 109"/>
                <a:gd name="T21" fmla="*/ 0 h 160"/>
                <a:gd name="T22" fmla="*/ 41 w 109"/>
                <a:gd name="T23" fmla="*/ 0 h 160"/>
                <a:gd name="T24" fmla="*/ 33 w 109"/>
                <a:gd name="T25" fmla="*/ 0 h 160"/>
                <a:gd name="T26" fmla="*/ 25 w 109"/>
                <a:gd name="T27" fmla="*/ 0 h 160"/>
                <a:gd name="T28" fmla="*/ 17 w 109"/>
                <a:gd name="T29" fmla="*/ 0 h 160"/>
                <a:gd name="T30" fmla="*/ 8 w 109"/>
                <a:gd name="T31" fmla="*/ 0 h 160"/>
                <a:gd name="T32" fmla="*/ 0 w 109"/>
                <a:gd name="T33" fmla="*/ 9 h 160"/>
                <a:gd name="T34" fmla="*/ 0 w 109"/>
                <a:gd name="T35" fmla="*/ 142 h 160"/>
                <a:gd name="T36" fmla="*/ 0 w 109"/>
                <a:gd name="T37" fmla="*/ 151 h 160"/>
                <a:gd name="T38" fmla="*/ 8 w 109"/>
                <a:gd name="T39" fmla="*/ 151 h 160"/>
                <a:gd name="T40" fmla="*/ 8 w 109"/>
                <a:gd name="T41" fmla="*/ 151 h 160"/>
                <a:gd name="T42" fmla="*/ 8 w 109"/>
                <a:gd name="T43" fmla="*/ 15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" h="160">
                  <a:moveTo>
                    <a:pt x="8" y="151"/>
                  </a:moveTo>
                  <a:lnTo>
                    <a:pt x="17" y="151"/>
                  </a:lnTo>
                  <a:lnTo>
                    <a:pt x="17" y="159"/>
                  </a:lnTo>
                  <a:cubicBezTo>
                    <a:pt x="25" y="159"/>
                    <a:pt x="25" y="159"/>
                    <a:pt x="25" y="159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108" y="9"/>
                    <a:pt x="108" y="9"/>
                    <a:pt x="108" y="9"/>
                  </a:cubicBezTo>
                  <a:lnTo>
                    <a:pt x="100" y="9"/>
                  </a:lnTo>
                  <a:cubicBezTo>
                    <a:pt x="92" y="9"/>
                    <a:pt x="92" y="0"/>
                    <a:pt x="92" y="0"/>
                  </a:cubicBezTo>
                  <a:lnTo>
                    <a:pt x="83" y="0"/>
                  </a:lnTo>
                  <a:cubicBezTo>
                    <a:pt x="75" y="0"/>
                    <a:pt x="75" y="0"/>
                    <a:pt x="67" y="0"/>
                  </a:cubicBezTo>
                  <a:lnTo>
                    <a:pt x="58" y="0"/>
                  </a:lnTo>
                  <a:cubicBezTo>
                    <a:pt x="50" y="0"/>
                    <a:pt x="50" y="0"/>
                    <a:pt x="41" y="0"/>
                  </a:cubicBezTo>
                  <a:lnTo>
                    <a:pt x="33" y="0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8" y="0"/>
                  </a:lnTo>
                  <a:cubicBezTo>
                    <a:pt x="8" y="0"/>
                    <a:pt x="0" y="0"/>
                    <a:pt x="0" y="9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8" y="151"/>
                  </a:lnTo>
                  <a:close/>
                  <a:moveTo>
                    <a:pt x="8" y="151"/>
                  </a:moveTo>
                  <a:lnTo>
                    <a:pt x="8" y="15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56" name="Freeform 499"/>
            <p:cNvSpPr>
              <a:spLocks noChangeArrowheads="1"/>
            </p:cNvSpPr>
            <p:nvPr/>
          </p:nvSpPr>
          <p:spPr bwMode="auto">
            <a:xfrm>
              <a:off x="4056063" y="5267324"/>
              <a:ext cx="50800" cy="76200"/>
            </a:xfrm>
            <a:custGeom>
              <a:avLst/>
              <a:gdLst>
                <a:gd name="T0" fmla="*/ 17 w 143"/>
                <a:gd name="T1" fmla="*/ 192 h 210"/>
                <a:gd name="T2" fmla="*/ 25 w 143"/>
                <a:gd name="T3" fmla="*/ 201 h 210"/>
                <a:gd name="T4" fmla="*/ 34 w 143"/>
                <a:gd name="T5" fmla="*/ 201 h 210"/>
                <a:gd name="T6" fmla="*/ 42 w 143"/>
                <a:gd name="T7" fmla="*/ 201 h 210"/>
                <a:gd name="T8" fmla="*/ 142 w 143"/>
                <a:gd name="T9" fmla="*/ 59 h 210"/>
                <a:gd name="T10" fmla="*/ 142 w 143"/>
                <a:gd name="T11" fmla="*/ 42 h 210"/>
                <a:gd name="T12" fmla="*/ 134 w 143"/>
                <a:gd name="T13" fmla="*/ 42 h 210"/>
                <a:gd name="T14" fmla="*/ 126 w 143"/>
                <a:gd name="T15" fmla="*/ 42 h 210"/>
                <a:gd name="T16" fmla="*/ 117 w 143"/>
                <a:gd name="T17" fmla="*/ 33 h 210"/>
                <a:gd name="T18" fmla="*/ 109 w 143"/>
                <a:gd name="T19" fmla="*/ 25 h 210"/>
                <a:gd name="T20" fmla="*/ 100 w 143"/>
                <a:gd name="T21" fmla="*/ 25 h 210"/>
                <a:gd name="T22" fmla="*/ 84 w 143"/>
                <a:gd name="T23" fmla="*/ 17 h 210"/>
                <a:gd name="T24" fmla="*/ 75 w 143"/>
                <a:gd name="T25" fmla="*/ 9 h 210"/>
                <a:gd name="T26" fmla="*/ 59 w 143"/>
                <a:gd name="T27" fmla="*/ 9 h 210"/>
                <a:gd name="T28" fmla="*/ 42 w 143"/>
                <a:gd name="T29" fmla="*/ 0 h 210"/>
                <a:gd name="T30" fmla="*/ 0 w 143"/>
                <a:gd name="T31" fmla="*/ 184 h 210"/>
                <a:gd name="T32" fmla="*/ 8 w 143"/>
                <a:gd name="T33" fmla="*/ 184 h 210"/>
                <a:gd name="T34" fmla="*/ 17 w 143"/>
                <a:gd name="T35" fmla="*/ 192 h 210"/>
                <a:gd name="T36" fmla="*/ 17 w 143"/>
                <a:gd name="T37" fmla="*/ 192 h 210"/>
                <a:gd name="T38" fmla="*/ 17 w 143"/>
                <a:gd name="T39" fmla="*/ 19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210">
                  <a:moveTo>
                    <a:pt x="17" y="192"/>
                  </a:moveTo>
                  <a:cubicBezTo>
                    <a:pt x="25" y="192"/>
                    <a:pt x="25" y="192"/>
                    <a:pt x="25" y="201"/>
                  </a:cubicBezTo>
                  <a:lnTo>
                    <a:pt x="34" y="201"/>
                  </a:lnTo>
                  <a:cubicBezTo>
                    <a:pt x="42" y="209"/>
                    <a:pt x="42" y="209"/>
                    <a:pt x="42" y="201"/>
                  </a:cubicBezTo>
                  <a:cubicBezTo>
                    <a:pt x="142" y="59"/>
                    <a:pt x="142" y="59"/>
                    <a:pt x="142" y="59"/>
                  </a:cubicBezTo>
                  <a:cubicBezTo>
                    <a:pt x="142" y="50"/>
                    <a:pt x="142" y="50"/>
                    <a:pt x="142" y="42"/>
                  </a:cubicBezTo>
                  <a:cubicBezTo>
                    <a:pt x="134" y="42"/>
                    <a:pt x="134" y="42"/>
                    <a:pt x="134" y="42"/>
                  </a:cubicBezTo>
                  <a:lnTo>
                    <a:pt x="126" y="42"/>
                  </a:lnTo>
                  <a:cubicBezTo>
                    <a:pt x="126" y="42"/>
                    <a:pt x="126" y="33"/>
                    <a:pt x="117" y="33"/>
                  </a:cubicBezTo>
                  <a:cubicBezTo>
                    <a:pt x="117" y="33"/>
                    <a:pt x="109" y="33"/>
                    <a:pt x="109" y="25"/>
                  </a:cubicBezTo>
                  <a:lnTo>
                    <a:pt x="100" y="25"/>
                  </a:lnTo>
                  <a:cubicBezTo>
                    <a:pt x="92" y="25"/>
                    <a:pt x="92" y="17"/>
                    <a:pt x="84" y="17"/>
                  </a:cubicBezTo>
                  <a:cubicBezTo>
                    <a:pt x="84" y="17"/>
                    <a:pt x="75" y="17"/>
                    <a:pt x="75" y="9"/>
                  </a:cubicBezTo>
                  <a:cubicBezTo>
                    <a:pt x="67" y="9"/>
                    <a:pt x="67" y="9"/>
                    <a:pt x="59" y="9"/>
                  </a:cubicBezTo>
                  <a:cubicBezTo>
                    <a:pt x="59" y="9"/>
                    <a:pt x="50" y="0"/>
                    <a:pt x="42" y="0"/>
                  </a:cubicBezTo>
                  <a:cubicBezTo>
                    <a:pt x="0" y="184"/>
                    <a:pt x="0" y="184"/>
                    <a:pt x="0" y="184"/>
                  </a:cubicBezTo>
                  <a:lnTo>
                    <a:pt x="8" y="184"/>
                  </a:lnTo>
                  <a:lnTo>
                    <a:pt x="17" y="192"/>
                  </a:lnTo>
                  <a:close/>
                  <a:moveTo>
                    <a:pt x="17" y="192"/>
                  </a:moveTo>
                  <a:lnTo>
                    <a:pt x="17" y="19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57" name="Freeform 500"/>
            <p:cNvSpPr>
              <a:spLocks noChangeArrowheads="1"/>
            </p:cNvSpPr>
            <p:nvPr/>
          </p:nvSpPr>
          <p:spPr bwMode="auto">
            <a:xfrm>
              <a:off x="3854450" y="5253037"/>
              <a:ext cx="114300" cy="79375"/>
            </a:xfrm>
            <a:custGeom>
              <a:avLst/>
              <a:gdLst>
                <a:gd name="T0" fmla="*/ 251 w 319"/>
                <a:gd name="T1" fmla="*/ 151 h 219"/>
                <a:gd name="T2" fmla="*/ 267 w 319"/>
                <a:gd name="T3" fmla="*/ 151 h 219"/>
                <a:gd name="T4" fmla="*/ 284 w 319"/>
                <a:gd name="T5" fmla="*/ 151 h 219"/>
                <a:gd name="T6" fmla="*/ 301 w 319"/>
                <a:gd name="T7" fmla="*/ 151 h 219"/>
                <a:gd name="T8" fmla="*/ 318 w 319"/>
                <a:gd name="T9" fmla="*/ 142 h 219"/>
                <a:gd name="T10" fmla="*/ 301 w 319"/>
                <a:gd name="T11" fmla="*/ 0 h 219"/>
                <a:gd name="T12" fmla="*/ 276 w 319"/>
                <a:gd name="T13" fmla="*/ 9 h 219"/>
                <a:gd name="T14" fmla="*/ 259 w 319"/>
                <a:gd name="T15" fmla="*/ 9 h 219"/>
                <a:gd name="T16" fmla="*/ 234 w 319"/>
                <a:gd name="T17" fmla="*/ 17 h 219"/>
                <a:gd name="T18" fmla="*/ 217 w 319"/>
                <a:gd name="T19" fmla="*/ 17 h 219"/>
                <a:gd name="T20" fmla="*/ 192 w 319"/>
                <a:gd name="T21" fmla="*/ 25 h 219"/>
                <a:gd name="T22" fmla="*/ 175 w 319"/>
                <a:gd name="T23" fmla="*/ 34 h 219"/>
                <a:gd name="T24" fmla="*/ 159 w 319"/>
                <a:gd name="T25" fmla="*/ 34 h 219"/>
                <a:gd name="T26" fmla="*/ 125 w 319"/>
                <a:gd name="T27" fmla="*/ 51 h 219"/>
                <a:gd name="T28" fmla="*/ 108 w 319"/>
                <a:gd name="T29" fmla="*/ 59 h 219"/>
                <a:gd name="T30" fmla="*/ 84 w 319"/>
                <a:gd name="T31" fmla="*/ 67 h 219"/>
                <a:gd name="T32" fmla="*/ 58 w 319"/>
                <a:gd name="T33" fmla="*/ 84 h 219"/>
                <a:gd name="T34" fmla="*/ 42 w 319"/>
                <a:gd name="T35" fmla="*/ 92 h 219"/>
                <a:gd name="T36" fmla="*/ 25 w 319"/>
                <a:gd name="T37" fmla="*/ 109 h 219"/>
                <a:gd name="T38" fmla="*/ 8 w 319"/>
                <a:gd name="T39" fmla="*/ 117 h 219"/>
                <a:gd name="T40" fmla="*/ 0 w 319"/>
                <a:gd name="T41" fmla="*/ 134 h 219"/>
                <a:gd name="T42" fmla="*/ 67 w 319"/>
                <a:gd name="T43" fmla="*/ 218 h 219"/>
                <a:gd name="T44" fmla="*/ 75 w 319"/>
                <a:gd name="T45" fmla="*/ 209 h 219"/>
                <a:gd name="T46" fmla="*/ 92 w 319"/>
                <a:gd name="T47" fmla="*/ 201 h 219"/>
                <a:gd name="T48" fmla="*/ 108 w 319"/>
                <a:gd name="T49" fmla="*/ 193 h 219"/>
                <a:gd name="T50" fmla="*/ 125 w 319"/>
                <a:gd name="T51" fmla="*/ 184 h 219"/>
                <a:gd name="T52" fmla="*/ 150 w 319"/>
                <a:gd name="T53" fmla="*/ 176 h 219"/>
                <a:gd name="T54" fmla="*/ 167 w 319"/>
                <a:gd name="T55" fmla="*/ 167 h 219"/>
                <a:gd name="T56" fmla="*/ 184 w 319"/>
                <a:gd name="T57" fmla="*/ 167 h 219"/>
                <a:gd name="T58" fmla="*/ 209 w 319"/>
                <a:gd name="T59" fmla="*/ 159 h 219"/>
                <a:gd name="T60" fmla="*/ 226 w 319"/>
                <a:gd name="T61" fmla="*/ 159 h 219"/>
                <a:gd name="T62" fmla="*/ 242 w 319"/>
                <a:gd name="T63" fmla="*/ 151 h 219"/>
                <a:gd name="T64" fmla="*/ 242 w 319"/>
                <a:gd name="T65" fmla="*/ 15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9" h="219">
                  <a:moveTo>
                    <a:pt x="242" y="151"/>
                  </a:moveTo>
                  <a:cubicBezTo>
                    <a:pt x="251" y="151"/>
                    <a:pt x="251" y="151"/>
                    <a:pt x="251" y="151"/>
                  </a:cubicBezTo>
                  <a:lnTo>
                    <a:pt x="259" y="151"/>
                  </a:lnTo>
                  <a:lnTo>
                    <a:pt x="267" y="151"/>
                  </a:lnTo>
                  <a:lnTo>
                    <a:pt x="276" y="151"/>
                  </a:lnTo>
                  <a:lnTo>
                    <a:pt x="284" y="151"/>
                  </a:lnTo>
                  <a:lnTo>
                    <a:pt x="293" y="151"/>
                  </a:lnTo>
                  <a:lnTo>
                    <a:pt x="301" y="151"/>
                  </a:lnTo>
                  <a:lnTo>
                    <a:pt x="309" y="151"/>
                  </a:lnTo>
                  <a:cubicBezTo>
                    <a:pt x="318" y="151"/>
                    <a:pt x="318" y="142"/>
                    <a:pt x="318" y="142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9" y="9"/>
                    <a:pt x="309" y="0"/>
                    <a:pt x="301" y="0"/>
                  </a:cubicBezTo>
                  <a:lnTo>
                    <a:pt x="293" y="0"/>
                  </a:lnTo>
                  <a:cubicBezTo>
                    <a:pt x="284" y="9"/>
                    <a:pt x="284" y="9"/>
                    <a:pt x="276" y="9"/>
                  </a:cubicBezTo>
                  <a:lnTo>
                    <a:pt x="267" y="9"/>
                  </a:lnTo>
                  <a:lnTo>
                    <a:pt x="259" y="9"/>
                  </a:lnTo>
                  <a:cubicBezTo>
                    <a:pt x="251" y="9"/>
                    <a:pt x="251" y="9"/>
                    <a:pt x="242" y="9"/>
                  </a:cubicBezTo>
                  <a:lnTo>
                    <a:pt x="234" y="17"/>
                  </a:lnTo>
                  <a:cubicBezTo>
                    <a:pt x="226" y="17"/>
                    <a:pt x="226" y="17"/>
                    <a:pt x="226" y="17"/>
                  </a:cubicBezTo>
                  <a:lnTo>
                    <a:pt x="217" y="17"/>
                  </a:lnTo>
                  <a:cubicBezTo>
                    <a:pt x="209" y="17"/>
                    <a:pt x="209" y="17"/>
                    <a:pt x="200" y="25"/>
                  </a:cubicBezTo>
                  <a:lnTo>
                    <a:pt x="192" y="25"/>
                  </a:lnTo>
                  <a:cubicBezTo>
                    <a:pt x="184" y="25"/>
                    <a:pt x="184" y="25"/>
                    <a:pt x="184" y="25"/>
                  </a:cubicBezTo>
                  <a:cubicBezTo>
                    <a:pt x="175" y="34"/>
                    <a:pt x="175" y="34"/>
                    <a:pt x="175" y="34"/>
                  </a:cubicBezTo>
                  <a:cubicBezTo>
                    <a:pt x="167" y="34"/>
                    <a:pt x="167" y="34"/>
                    <a:pt x="167" y="34"/>
                  </a:cubicBezTo>
                  <a:lnTo>
                    <a:pt x="159" y="34"/>
                  </a:lnTo>
                  <a:cubicBezTo>
                    <a:pt x="150" y="42"/>
                    <a:pt x="150" y="42"/>
                    <a:pt x="142" y="42"/>
                  </a:cubicBezTo>
                  <a:cubicBezTo>
                    <a:pt x="142" y="42"/>
                    <a:pt x="134" y="51"/>
                    <a:pt x="125" y="51"/>
                  </a:cubicBezTo>
                  <a:cubicBezTo>
                    <a:pt x="117" y="51"/>
                    <a:pt x="117" y="51"/>
                    <a:pt x="117" y="59"/>
                  </a:cubicBezTo>
                  <a:cubicBezTo>
                    <a:pt x="108" y="59"/>
                    <a:pt x="108" y="59"/>
                    <a:pt x="108" y="59"/>
                  </a:cubicBezTo>
                  <a:lnTo>
                    <a:pt x="100" y="59"/>
                  </a:lnTo>
                  <a:cubicBezTo>
                    <a:pt x="92" y="67"/>
                    <a:pt x="92" y="67"/>
                    <a:pt x="84" y="67"/>
                  </a:cubicBezTo>
                  <a:lnTo>
                    <a:pt x="75" y="75"/>
                  </a:lnTo>
                  <a:cubicBezTo>
                    <a:pt x="67" y="75"/>
                    <a:pt x="67" y="75"/>
                    <a:pt x="58" y="84"/>
                  </a:cubicBezTo>
                  <a:lnTo>
                    <a:pt x="50" y="92"/>
                  </a:lnTo>
                  <a:lnTo>
                    <a:pt x="42" y="92"/>
                  </a:lnTo>
                  <a:cubicBezTo>
                    <a:pt x="33" y="101"/>
                    <a:pt x="33" y="101"/>
                    <a:pt x="33" y="101"/>
                  </a:cubicBezTo>
                  <a:cubicBezTo>
                    <a:pt x="25" y="101"/>
                    <a:pt x="25" y="109"/>
                    <a:pt x="25" y="109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7" y="117"/>
                    <a:pt x="8" y="117"/>
                    <a:pt x="8" y="117"/>
                  </a:cubicBezTo>
                  <a:cubicBezTo>
                    <a:pt x="8" y="117"/>
                    <a:pt x="0" y="117"/>
                    <a:pt x="0" y="126"/>
                  </a:cubicBezTo>
                  <a:lnTo>
                    <a:pt x="0" y="134"/>
                  </a:lnTo>
                  <a:cubicBezTo>
                    <a:pt x="58" y="209"/>
                    <a:pt x="58" y="209"/>
                    <a:pt x="58" y="209"/>
                  </a:cubicBezTo>
                  <a:cubicBezTo>
                    <a:pt x="58" y="218"/>
                    <a:pt x="58" y="218"/>
                    <a:pt x="67" y="218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75" y="209"/>
                    <a:pt x="75" y="209"/>
                    <a:pt x="75" y="209"/>
                  </a:cubicBezTo>
                  <a:lnTo>
                    <a:pt x="84" y="201"/>
                  </a:lnTo>
                  <a:lnTo>
                    <a:pt x="92" y="201"/>
                  </a:lnTo>
                  <a:lnTo>
                    <a:pt x="100" y="201"/>
                  </a:lnTo>
                  <a:cubicBezTo>
                    <a:pt x="100" y="193"/>
                    <a:pt x="100" y="193"/>
                    <a:pt x="108" y="193"/>
                  </a:cubicBezTo>
                  <a:cubicBezTo>
                    <a:pt x="108" y="193"/>
                    <a:pt x="117" y="193"/>
                    <a:pt x="117" y="184"/>
                  </a:cubicBezTo>
                  <a:lnTo>
                    <a:pt x="125" y="184"/>
                  </a:lnTo>
                  <a:cubicBezTo>
                    <a:pt x="134" y="184"/>
                    <a:pt x="134" y="184"/>
                    <a:pt x="134" y="176"/>
                  </a:cubicBezTo>
                  <a:cubicBezTo>
                    <a:pt x="142" y="176"/>
                    <a:pt x="142" y="176"/>
                    <a:pt x="150" y="176"/>
                  </a:cubicBezTo>
                  <a:lnTo>
                    <a:pt x="159" y="176"/>
                  </a:lnTo>
                  <a:cubicBezTo>
                    <a:pt x="159" y="167"/>
                    <a:pt x="167" y="167"/>
                    <a:pt x="167" y="167"/>
                  </a:cubicBezTo>
                  <a:lnTo>
                    <a:pt x="175" y="167"/>
                  </a:lnTo>
                  <a:lnTo>
                    <a:pt x="184" y="167"/>
                  </a:lnTo>
                  <a:cubicBezTo>
                    <a:pt x="192" y="167"/>
                    <a:pt x="192" y="159"/>
                    <a:pt x="200" y="159"/>
                  </a:cubicBezTo>
                  <a:cubicBezTo>
                    <a:pt x="209" y="159"/>
                    <a:pt x="209" y="159"/>
                    <a:pt x="209" y="159"/>
                  </a:cubicBezTo>
                  <a:lnTo>
                    <a:pt x="217" y="159"/>
                  </a:lnTo>
                  <a:lnTo>
                    <a:pt x="226" y="159"/>
                  </a:lnTo>
                  <a:lnTo>
                    <a:pt x="234" y="151"/>
                  </a:lnTo>
                  <a:lnTo>
                    <a:pt x="242" y="151"/>
                  </a:lnTo>
                  <a:close/>
                  <a:moveTo>
                    <a:pt x="242" y="151"/>
                  </a:moveTo>
                  <a:lnTo>
                    <a:pt x="242" y="15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58" name="Freeform 501"/>
            <p:cNvSpPr>
              <a:spLocks noChangeArrowheads="1"/>
            </p:cNvSpPr>
            <p:nvPr/>
          </p:nvSpPr>
          <p:spPr bwMode="auto">
            <a:xfrm>
              <a:off x="3776663" y="5313362"/>
              <a:ext cx="84137" cy="106362"/>
            </a:xfrm>
            <a:custGeom>
              <a:avLst/>
              <a:gdLst>
                <a:gd name="T0" fmla="*/ 83 w 235"/>
                <a:gd name="T1" fmla="*/ 101 h 294"/>
                <a:gd name="T2" fmla="*/ 75 w 235"/>
                <a:gd name="T3" fmla="*/ 109 h 294"/>
                <a:gd name="T4" fmla="*/ 58 w 235"/>
                <a:gd name="T5" fmla="*/ 134 h 294"/>
                <a:gd name="T6" fmla="*/ 50 w 235"/>
                <a:gd name="T7" fmla="*/ 151 h 294"/>
                <a:gd name="T8" fmla="*/ 24 w 235"/>
                <a:gd name="T9" fmla="*/ 185 h 294"/>
                <a:gd name="T10" fmla="*/ 24 w 235"/>
                <a:gd name="T11" fmla="*/ 201 h 294"/>
                <a:gd name="T12" fmla="*/ 16 w 235"/>
                <a:gd name="T13" fmla="*/ 226 h 294"/>
                <a:gd name="T14" fmla="*/ 8 w 235"/>
                <a:gd name="T15" fmla="*/ 243 h 294"/>
                <a:gd name="T16" fmla="*/ 0 w 235"/>
                <a:gd name="T17" fmla="*/ 260 h 294"/>
                <a:gd name="T18" fmla="*/ 50 w 235"/>
                <a:gd name="T19" fmla="*/ 293 h 294"/>
                <a:gd name="T20" fmla="*/ 66 w 235"/>
                <a:gd name="T21" fmla="*/ 285 h 294"/>
                <a:gd name="T22" fmla="*/ 66 w 235"/>
                <a:gd name="T23" fmla="*/ 268 h 294"/>
                <a:gd name="T24" fmla="*/ 75 w 235"/>
                <a:gd name="T25" fmla="*/ 251 h 294"/>
                <a:gd name="T26" fmla="*/ 91 w 235"/>
                <a:gd name="T27" fmla="*/ 235 h 294"/>
                <a:gd name="T28" fmla="*/ 100 w 235"/>
                <a:gd name="T29" fmla="*/ 226 h 294"/>
                <a:gd name="T30" fmla="*/ 116 w 235"/>
                <a:gd name="T31" fmla="*/ 193 h 294"/>
                <a:gd name="T32" fmla="*/ 133 w 235"/>
                <a:gd name="T33" fmla="*/ 176 h 294"/>
                <a:gd name="T34" fmla="*/ 150 w 235"/>
                <a:gd name="T35" fmla="*/ 159 h 294"/>
                <a:gd name="T36" fmla="*/ 158 w 235"/>
                <a:gd name="T37" fmla="*/ 151 h 294"/>
                <a:gd name="T38" fmla="*/ 167 w 235"/>
                <a:gd name="T39" fmla="*/ 134 h 294"/>
                <a:gd name="T40" fmla="*/ 183 w 235"/>
                <a:gd name="T41" fmla="*/ 118 h 294"/>
                <a:gd name="T42" fmla="*/ 200 w 235"/>
                <a:gd name="T43" fmla="*/ 101 h 294"/>
                <a:gd name="T44" fmla="*/ 217 w 235"/>
                <a:gd name="T45" fmla="*/ 92 h 294"/>
                <a:gd name="T46" fmla="*/ 225 w 235"/>
                <a:gd name="T47" fmla="*/ 84 h 294"/>
                <a:gd name="T48" fmla="*/ 234 w 235"/>
                <a:gd name="T49" fmla="*/ 67 h 294"/>
                <a:gd name="T50" fmla="*/ 167 w 235"/>
                <a:gd name="T51" fmla="*/ 0 h 294"/>
                <a:gd name="T52" fmla="*/ 150 w 235"/>
                <a:gd name="T53" fmla="*/ 9 h 294"/>
                <a:gd name="T54" fmla="*/ 142 w 235"/>
                <a:gd name="T55" fmla="*/ 26 h 294"/>
                <a:gd name="T56" fmla="*/ 125 w 235"/>
                <a:gd name="T57" fmla="*/ 42 h 294"/>
                <a:gd name="T58" fmla="*/ 108 w 235"/>
                <a:gd name="T59" fmla="*/ 59 h 294"/>
                <a:gd name="T60" fmla="*/ 91 w 235"/>
                <a:gd name="T61" fmla="*/ 84 h 294"/>
                <a:gd name="T62" fmla="*/ 83 w 235"/>
                <a:gd name="T63" fmla="*/ 9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5" h="294">
                  <a:moveTo>
                    <a:pt x="83" y="92"/>
                  </a:moveTo>
                  <a:lnTo>
                    <a:pt x="83" y="101"/>
                  </a:lnTo>
                  <a:lnTo>
                    <a:pt x="75" y="101"/>
                  </a:lnTo>
                  <a:cubicBezTo>
                    <a:pt x="75" y="109"/>
                    <a:pt x="75" y="109"/>
                    <a:pt x="75" y="109"/>
                  </a:cubicBezTo>
                  <a:cubicBezTo>
                    <a:pt x="66" y="118"/>
                    <a:pt x="66" y="118"/>
                    <a:pt x="66" y="126"/>
                  </a:cubicBezTo>
                  <a:cubicBezTo>
                    <a:pt x="58" y="126"/>
                    <a:pt x="58" y="134"/>
                    <a:pt x="58" y="134"/>
                  </a:cubicBezTo>
                  <a:cubicBezTo>
                    <a:pt x="50" y="143"/>
                    <a:pt x="50" y="143"/>
                    <a:pt x="50" y="143"/>
                  </a:cubicBezTo>
                  <a:lnTo>
                    <a:pt x="50" y="151"/>
                  </a:lnTo>
                  <a:cubicBezTo>
                    <a:pt x="41" y="159"/>
                    <a:pt x="41" y="168"/>
                    <a:pt x="33" y="176"/>
                  </a:cubicBezTo>
                  <a:cubicBezTo>
                    <a:pt x="33" y="176"/>
                    <a:pt x="33" y="185"/>
                    <a:pt x="24" y="185"/>
                  </a:cubicBezTo>
                  <a:cubicBezTo>
                    <a:pt x="24" y="193"/>
                    <a:pt x="24" y="193"/>
                    <a:pt x="24" y="193"/>
                  </a:cubicBezTo>
                  <a:lnTo>
                    <a:pt x="24" y="201"/>
                  </a:lnTo>
                  <a:lnTo>
                    <a:pt x="16" y="209"/>
                  </a:lnTo>
                  <a:cubicBezTo>
                    <a:pt x="16" y="218"/>
                    <a:pt x="16" y="218"/>
                    <a:pt x="16" y="226"/>
                  </a:cubicBezTo>
                  <a:cubicBezTo>
                    <a:pt x="8" y="226"/>
                    <a:pt x="8" y="226"/>
                    <a:pt x="8" y="235"/>
                  </a:cubicBezTo>
                  <a:lnTo>
                    <a:pt x="8" y="243"/>
                  </a:lnTo>
                  <a:cubicBezTo>
                    <a:pt x="8" y="243"/>
                    <a:pt x="0" y="243"/>
                    <a:pt x="0" y="251"/>
                  </a:cubicBezTo>
                  <a:lnTo>
                    <a:pt x="0" y="260"/>
                  </a:lnTo>
                  <a:cubicBezTo>
                    <a:pt x="0" y="268"/>
                    <a:pt x="0" y="268"/>
                    <a:pt x="0" y="268"/>
                  </a:cubicBezTo>
                  <a:cubicBezTo>
                    <a:pt x="50" y="293"/>
                    <a:pt x="50" y="293"/>
                    <a:pt x="50" y="293"/>
                  </a:cubicBezTo>
                  <a:cubicBezTo>
                    <a:pt x="58" y="293"/>
                    <a:pt x="58" y="293"/>
                    <a:pt x="58" y="285"/>
                  </a:cubicBezTo>
                  <a:lnTo>
                    <a:pt x="66" y="285"/>
                  </a:lnTo>
                  <a:lnTo>
                    <a:pt x="66" y="276"/>
                  </a:lnTo>
                  <a:lnTo>
                    <a:pt x="66" y="268"/>
                  </a:lnTo>
                  <a:cubicBezTo>
                    <a:pt x="75" y="268"/>
                    <a:pt x="75" y="268"/>
                    <a:pt x="75" y="260"/>
                  </a:cubicBezTo>
                  <a:lnTo>
                    <a:pt x="75" y="251"/>
                  </a:lnTo>
                  <a:cubicBezTo>
                    <a:pt x="83" y="251"/>
                    <a:pt x="83" y="251"/>
                    <a:pt x="83" y="243"/>
                  </a:cubicBezTo>
                  <a:lnTo>
                    <a:pt x="91" y="235"/>
                  </a:lnTo>
                  <a:lnTo>
                    <a:pt x="91" y="226"/>
                  </a:lnTo>
                  <a:lnTo>
                    <a:pt x="100" y="226"/>
                  </a:lnTo>
                  <a:cubicBezTo>
                    <a:pt x="100" y="218"/>
                    <a:pt x="100" y="218"/>
                    <a:pt x="100" y="218"/>
                  </a:cubicBezTo>
                  <a:cubicBezTo>
                    <a:pt x="108" y="209"/>
                    <a:pt x="108" y="201"/>
                    <a:pt x="116" y="193"/>
                  </a:cubicBezTo>
                  <a:lnTo>
                    <a:pt x="125" y="185"/>
                  </a:lnTo>
                  <a:cubicBezTo>
                    <a:pt x="125" y="176"/>
                    <a:pt x="133" y="176"/>
                    <a:pt x="133" y="176"/>
                  </a:cubicBezTo>
                  <a:cubicBezTo>
                    <a:pt x="133" y="168"/>
                    <a:pt x="142" y="168"/>
                    <a:pt x="142" y="159"/>
                  </a:cubicBezTo>
                  <a:lnTo>
                    <a:pt x="150" y="159"/>
                  </a:lnTo>
                  <a:lnTo>
                    <a:pt x="150" y="151"/>
                  </a:lnTo>
                  <a:lnTo>
                    <a:pt x="158" y="151"/>
                  </a:lnTo>
                  <a:cubicBezTo>
                    <a:pt x="158" y="143"/>
                    <a:pt x="158" y="143"/>
                    <a:pt x="158" y="143"/>
                  </a:cubicBezTo>
                  <a:cubicBezTo>
                    <a:pt x="167" y="143"/>
                    <a:pt x="167" y="134"/>
                    <a:pt x="167" y="134"/>
                  </a:cubicBezTo>
                  <a:cubicBezTo>
                    <a:pt x="175" y="134"/>
                    <a:pt x="175" y="126"/>
                    <a:pt x="175" y="126"/>
                  </a:cubicBezTo>
                  <a:cubicBezTo>
                    <a:pt x="183" y="126"/>
                    <a:pt x="183" y="118"/>
                    <a:pt x="183" y="118"/>
                  </a:cubicBezTo>
                  <a:cubicBezTo>
                    <a:pt x="192" y="118"/>
                    <a:pt x="192" y="109"/>
                    <a:pt x="192" y="109"/>
                  </a:cubicBezTo>
                  <a:cubicBezTo>
                    <a:pt x="200" y="109"/>
                    <a:pt x="200" y="109"/>
                    <a:pt x="200" y="101"/>
                  </a:cubicBezTo>
                  <a:lnTo>
                    <a:pt x="209" y="101"/>
                  </a:lnTo>
                  <a:cubicBezTo>
                    <a:pt x="209" y="92"/>
                    <a:pt x="217" y="92"/>
                    <a:pt x="217" y="92"/>
                  </a:cubicBezTo>
                  <a:lnTo>
                    <a:pt x="217" y="84"/>
                  </a:lnTo>
                  <a:cubicBezTo>
                    <a:pt x="225" y="84"/>
                    <a:pt x="225" y="84"/>
                    <a:pt x="225" y="84"/>
                  </a:cubicBezTo>
                  <a:lnTo>
                    <a:pt x="234" y="84"/>
                  </a:lnTo>
                  <a:cubicBezTo>
                    <a:pt x="234" y="76"/>
                    <a:pt x="234" y="76"/>
                    <a:pt x="234" y="67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58" y="0"/>
                    <a:pt x="158" y="0"/>
                    <a:pt x="158" y="9"/>
                  </a:cubicBezTo>
                  <a:lnTo>
                    <a:pt x="150" y="9"/>
                  </a:lnTo>
                  <a:lnTo>
                    <a:pt x="150" y="17"/>
                  </a:lnTo>
                  <a:cubicBezTo>
                    <a:pt x="142" y="17"/>
                    <a:pt x="142" y="26"/>
                    <a:pt x="142" y="26"/>
                  </a:cubicBezTo>
                  <a:lnTo>
                    <a:pt x="133" y="34"/>
                  </a:lnTo>
                  <a:lnTo>
                    <a:pt x="125" y="42"/>
                  </a:lnTo>
                  <a:lnTo>
                    <a:pt x="116" y="51"/>
                  </a:lnTo>
                  <a:cubicBezTo>
                    <a:pt x="116" y="59"/>
                    <a:pt x="108" y="59"/>
                    <a:pt x="108" y="59"/>
                  </a:cubicBezTo>
                  <a:cubicBezTo>
                    <a:pt x="108" y="67"/>
                    <a:pt x="100" y="67"/>
                    <a:pt x="100" y="76"/>
                  </a:cubicBezTo>
                  <a:cubicBezTo>
                    <a:pt x="91" y="76"/>
                    <a:pt x="91" y="84"/>
                    <a:pt x="91" y="84"/>
                  </a:cubicBezTo>
                  <a:lnTo>
                    <a:pt x="83" y="92"/>
                  </a:lnTo>
                  <a:close/>
                  <a:moveTo>
                    <a:pt x="83" y="92"/>
                  </a:moveTo>
                  <a:lnTo>
                    <a:pt x="83" y="9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59" name="Freeform 502"/>
            <p:cNvSpPr>
              <a:spLocks noChangeArrowheads="1"/>
            </p:cNvSpPr>
            <p:nvPr/>
          </p:nvSpPr>
          <p:spPr bwMode="auto">
            <a:xfrm>
              <a:off x="3763963" y="5430837"/>
              <a:ext cx="26987" cy="93662"/>
            </a:xfrm>
            <a:custGeom>
              <a:avLst/>
              <a:gdLst>
                <a:gd name="T0" fmla="*/ 17 w 76"/>
                <a:gd name="T1" fmla="*/ 8 h 260"/>
                <a:gd name="T2" fmla="*/ 8 w 76"/>
                <a:gd name="T3" fmla="*/ 8 h 260"/>
                <a:gd name="T4" fmla="*/ 8 w 76"/>
                <a:gd name="T5" fmla="*/ 16 h 260"/>
                <a:gd name="T6" fmla="*/ 8 w 76"/>
                <a:gd name="T7" fmla="*/ 25 h 260"/>
                <a:gd name="T8" fmla="*/ 8 w 76"/>
                <a:gd name="T9" fmla="*/ 33 h 260"/>
                <a:gd name="T10" fmla="*/ 8 w 76"/>
                <a:gd name="T11" fmla="*/ 41 h 260"/>
                <a:gd name="T12" fmla="*/ 8 w 76"/>
                <a:gd name="T13" fmla="*/ 50 h 260"/>
                <a:gd name="T14" fmla="*/ 0 w 76"/>
                <a:gd name="T15" fmla="*/ 66 h 260"/>
                <a:gd name="T16" fmla="*/ 0 w 76"/>
                <a:gd name="T17" fmla="*/ 83 h 260"/>
                <a:gd name="T18" fmla="*/ 0 w 76"/>
                <a:gd name="T19" fmla="*/ 100 h 260"/>
                <a:gd name="T20" fmla="*/ 0 w 76"/>
                <a:gd name="T21" fmla="*/ 125 h 260"/>
                <a:gd name="T22" fmla="*/ 0 w 76"/>
                <a:gd name="T23" fmla="*/ 133 h 260"/>
                <a:gd name="T24" fmla="*/ 0 w 76"/>
                <a:gd name="T25" fmla="*/ 142 h 260"/>
                <a:gd name="T26" fmla="*/ 0 w 76"/>
                <a:gd name="T27" fmla="*/ 150 h 260"/>
                <a:gd name="T28" fmla="*/ 0 w 76"/>
                <a:gd name="T29" fmla="*/ 159 h 260"/>
                <a:gd name="T30" fmla="*/ 0 w 76"/>
                <a:gd name="T31" fmla="*/ 167 h 260"/>
                <a:gd name="T32" fmla="*/ 0 w 76"/>
                <a:gd name="T33" fmla="*/ 175 h 260"/>
                <a:gd name="T34" fmla="*/ 0 w 76"/>
                <a:gd name="T35" fmla="*/ 183 h 260"/>
                <a:gd name="T36" fmla="*/ 0 w 76"/>
                <a:gd name="T37" fmla="*/ 192 h 260"/>
                <a:gd name="T38" fmla="*/ 0 w 76"/>
                <a:gd name="T39" fmla="*/ 200 h 260"/>
                <a:gd name="T40" fmla="*/ 0 w 76"/>
                <a:gd name="T41" fmla="*/ 209 h 260"/>
                <a:gd name="T42" fmla="*/ 0 w 76"/>
                <a:gd name="T43" fmla="*/ 217 h 260"/>
                <a:gd name="T44" fmla="*/ 8 w 76"/>
                <a:gd name="T45" fmla="*/ 225 h 260"/>
                <a:gd name="T46" fmla="*/ 8 w 76"/>
                <a:gd name="T47" fmla="*/ 242 h 260"/>
                <a:gd name="T48" fmla="*/ 8 w 76"/>
                <a:gd name="T49" fmla="*/ 250 h 260"/>
                <a:gd name="T50" fmla="*/ 17 w 76"/>
                <a:gd name="T51" fmla="*/ 259 h 260"/>
                <a:gd name="T52" fmla="*/ 34 w 76"/>
                <a:gd name="T53" fmla="*/ 259 h 260"/>
                <a:gd name="T54" fmla="*/ 42 w 76"/>
                <a:gd name="T55" fmla="*/ 250 h 260"/>
                <a:gd name="T56" fmla="*/ 42 w 76"/>
                <a:gd name="T57" fmla="*/ 234 h 260"/>
                <a:gd name="T58" fmla="*/ 42 w 76"/>
                <a:gd name="T59" fmla="*/ 225 h 260"/>
                <a:gd name="T60" fmla="*/ 42 w 76"/>
                <a:gd name="T61" fmla="*/ 209 h 260"/>
                <a:gd name="T62" fmla="*/ 42 w 76"/>
                <a:gd name="T63" fmla="*/ 200 h 260"/>
                <a:gd name="T64" fmla="*/ 42 w 76"/>
                <a:gd name="T65" fmla="*/ 192 h 260"/>
                <a:gd name="T66" fmla="*/ 42 w 76"/>
                <a:gd name="T67" fmla="*/ 183 h 260"/>
                <a:gd name="T68" fmla="*/ 42 w 76"/>
                <a:gd name="T69" fmla="*/ 175 h 260"/>
                <a:gd name="T70" fmla="*/ 42 w 76"/>
                <a:gd name="T71" fmla="*/ 167 h 260"/>
                <a:gd name="T72" fmla="*/ 42 w 76"/>
                <a:gd name="T73" fmla="*/ 159 h 260"/>
                <a:gd name="T74" fmla="*/ 42 w 76"/>
                <a:gd name="T75" fmla="*/ 150 h 260"/>
                <a:gd name="T76" fmla="*/ 42 w 76"/>
                <a:gd name="T77" fmla="*/ 142 h 260"/>
                <a:gd name="T78" fmla="*/ 42 w 76"/>
                <a:gd name="T79" fmla="*/ 133 h 260"/>
                <a:gd name="T80" fmla="*/ 42 w 76"/>
                <a:gd name="T81" fmla="*/ 125 h 260"/>
                <a:gd name="T82" fmla="*/ 50 w 76"/>
                <a:gd name="T83" fmla="*/ 100 h 260"/>
                <a:gd name="T84" fmla="*/ 50 w 76"/>
                <a:gd name="T85" fmla="*/ 92 h 260"/>
                <a:gd name="T86" fmla="*/ 58 w 76"/>
                <a:gd name="T87" fmla="*/ 75 h 260"/>
                <a:gd name="T88" fmla="*/ 58 w 76"/>
                <a:gd name="T89" fmla="*/ 58 h 260"/>
                <a:gd name="T90" fmla="*/ 58 w 76"/>
                <a:gd name="T91" fmla="*/ 50 h 260"/>
                <a:gd name="T92" fmla="*/ 67 w 76"/>
                <a:gd name="T93" fmla="*/ 41 h 260"/>
                <a:gd name="T94" fmla="*/ 67 w 76"/>
                <a:gd name="T95" fmla="*/ 33 h 260"/>
                <a:gd name="T96" fmla="*/ 67 w 76"/>
                <a:gd name="T97" fmla="*/ 25 h 260"/>
                <a:gd name="T98" fmla="*/ 75 w 76"/>
                <a:gd name="T99" fmla="*/ 16 h 260"/>
                <a:gd name="T100" fmla="*/ 67 w 76"/>
                <a:gd name="T101" fmla="*/ 8 h 260"/>
                <a:gd name="T102" fmla="*/ 25 w 76"/>
                <a:gd name="T103" fmla="*/ 0 h 260"/>
                <a:gd name="T104" fmla="*/ 17 w 76"/>
                <a:gd name="T105" fmla="*/ 8 h 260"/>
                <a:gd name="T106" fmla="*/ 17 w 76"/>
                <a:gd name="T107" fmla="*/ 8 h 260"/>
                <a:gd name="T108" fmla="*/ 17 w 76"/>
                <a:gd name="T109" fmla="*/ 8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6" h="260">
                  <a:moveTo>
                    <a:pt x="17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16"/>
                    <a:pt x="8" y="16"/>
                    <a:pt x="8" y="16"/>
                  </a:cubicBezTo>
                  <a:lnTo>
                    <a:pt x="8" y="25"/>
                  </a:lnTo>
                  <a:lnTo>
                    <a:pt x="8" y="33"/>
                  </a:lnTo>
                  <a:lnTo>
                    <a:pt x="8" y="41"/>
                  </a:lnTo>
                  <a:lnTo>
                    <a:pt x="8" y="50"/>
                  </a:lnTo>
                  <a:cubicBezTo>
                    <a:pt x="8" y="50"/>
                    <a:pt x="0" y="58"/>
                    <a:pt x="0" y="66"/>
                  </a:cubicBezTo>
                  <a:cubicBezTo>
                    <a:pt x="0" y="75"/>
                    <a:pt x="0" y="75"/>
                    <a:pt x="0" y="83"/>
                  </a:cubicBezTo>
                  <a:cubicBezTo>
                    <a:pt x="0" y="92"/>
                    <a:pt x="0" y="92"/>
                    <a:pt x="0" y="100"/>
                  </a:cubicBezTo>
                  <a:cubicBezTo>
                    <a:pt x="0" y="108"/>
                    <a:pt x="0" y="117"/>
                    <a:pt x="0" y="125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142"/>
                  </a:lnTo>
                  <a:lnTo>
                    <a:pt x="0" y="150"/>
                  </a:lnTo>
                  <a:cubicBezTo>
                    <a:pt x="0" y="159"/>
                    <a:pt x="0" y="159"/>
                    <a:pt x="0" y="159"/>
                  </a:cubicBezTo>
                  <a:lnTo>
                    <a:pt x="0" y="167"/>
                  </a:ln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0" y="183"/>
                    <a:pt x="0" y="183"/>
                  </a:cubicBezTo>
                  <a:lnTo>
                    <a:pt x="0" y="192"/>
                  </a:lnTo>
                  <a:lnTo>
                    <a:pt x="0" y="200"/>
                  </a:lnTo>
                  <a:lnTo>
                    <a:pt x="0" y="209"/>
                  </a:lnTo>
                  <a:lnTo>
                    <a:pt x="0" y="217"/>
                  </a:lnTo>
                  <a:lnTo>
                    <a:pt x="8" y="225"/>
                  </a:lnTo>
                  <a:cubicBezTo>
                    <a:pt x="8" y="234"/>
                    <a:pt x="8" y="234"/>
                    <a:pt x="8" y="242"/>
                  </a:cubicBezTo>
                  <a:lnTo>
                    <a:pt x="8" y="250"/>
                  </a:lnTo>
                  <a:cubicBezTo>
                    <a:pt x="8" y="259"/>
                    <a:pt x="17" y="259"/>
                    <a:pt x="17" y="259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42" y="259"/>
                    <a:pt x="42" y="250"/>
                    <a:pt x="42" y="250"/>
                  </a:cubicBezTo>
                  <a:cubicBezTo>
                    <a:pt x="42" y="242"/>
                    <a:pt x="42" y="242"/>
                    <a:pt x="42" y="234"/>
                  </a:cubicBezTo>
                  <a:lnTo>
                    <a:pt x="42" y="225"/>
                  </a:lnTo>
                  <a:cubicBezTo>
                    <a:pt x="42" y="217"/>
                    <a:pt x="42" y="217"/>
                    <a:pt x="42" y="209"/>
                  </a:cubicBezTo>
                  <a:lnTo>
                    <a:pt x="42" y="200"/>
                  </a:lnTo>
                  <a:cubicBezTo>
                    <a:pt x="42" y="192"/>
                    <a:pt x="42" y="192"/>
                    <a:pt x="42" y="192"/>
                  </a:cubicBezTo>
                  <a:lnTo>
                    <a:pt x="42" y="183"/>
                  </a:lnTo>
                  <a:lnTo>
                    <a:pt x="42" y="175"/>
                  </a:lnTo>
                  <a:cubicBezTo>
                    <a:pt x="42" y="167"/>
                    <a:pt x="42" y="167"/>
                    <a:pt x="42" y="167"/>
                  </a:cubicBezTo>
                  <a:lnTo>
                    <a:pt x="42" y="159"/>
                  </a:lnTo>
                  <a:cubicBezTo>
                    <a:pt x="42" y="150"/>
                    <a:pt x="42" y="150"/>
                    <a:pt x="42" y="150"/>
                  </a:cubicBezTo>
                  <a:lnTo>
                    <a:pt x="42" y="142"/>
                  </a:lnTo>
                  <a:lnTo>
                    <a:pt x="42" y="133"/>
                  </a:lnTo>
                  <a:cubicBezTo>
                    <a:pt x="42" y="125"/>
                    <a:pt x="42" y="125"/>
                    <a:pt x="42" y="125"/>
                  </a:cubicBezTo>
                  <a:cubicBezTo>
                    <a:pt x="50" y="117"/>
                    <a:pt x="50" y="108"/>
                    <a:pt x="50" y="100"/>
                  </a:cubicBezTo>
                  <a:lnTo>
                    <a:pt x="50" y="92"/>
                  </a:lnTo>
                  <a:cubicBezTo>
                    <a:pt x="50" y="83"/>
                    <a:pt x="50" y="83"/>
                    <a:pt x="58" y="75"/>
                  </a:cubicBezTo>
                  <a:cubicBezTo>
                    <a:pt x="58" y="75"/>
                    <a:pt x="58" y="66"/>
                    <a:pt x="58" y="58"/>
                  </a:cubicBezTo>
                  <a:lnTo>
                    <a:pt x="58" y="50"/>
                  </a:lnTo>
                  <a:cubicBezTo>
                    <a:pt x="67" y="41"/>
                    <a:pt x="67" y="41"/>
                    <a:pt x="67" y="41"/>
                  </a:cubicBezTo>
                  <a:cubicBezTo>
                    <a:pt x="67" y="33"/>
                    <a:pt x="67" y="33"/>
                    <a:pt x="67" y="33"/>
                  </a:cubicBezTo>
                  <a:lnTo>
                    <a:pt x="67" y="25"/>
                  </a:lnTo>
                  <a:lnTo>
                    <a:pt x="75" y="16"/>
                  </a:lnTo>
                  <a:cubicBezTo>
                    <a:pt x="75" y="16"/>
                    <a:pt x="67" y="16"/>
                    <a:pt x="67" y="8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7" y="0"/>
                    <a:pt x="17" y="0"/>
                    <a:pt x="17" y="8"/>
                  </a:cubicBezTo>
                  <a:close/>
                  <a:moveTo>
                    <a:pt x="17" y="8"/>
                  </a:move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60" name="Freeform 503"/>
            <p:cNvSpPr>
              <a:spLocks noChangeArrowheads="1"/>
            </p:cNvSpPr>
            <p:nvPr/>
          </p:nvSpPr>
          <p:spPr bwMode="auto">
            <a:xfrm>
              <a:off x="3925888" y="5216524"/>
              <a:ext cx="142875" cy="304800"/>
            </a:xfrm>
            <a:custGeom>
              <a:avLst/>
              <a:gdLst>
                <a:gd name="T0" fmla="*/ 76 w 395"/>
                <a:gd name="T1" fmla="*/ 836 h 845"/>
                <a:gd name="T2" fmla="*/ 126 w 395"/>
                <a:gd name="T3" fmla="*/ 844 h 845"/>
                <a:gd name="T4" fmla="*/ 218 w 395"/>
                <a:gd name="T5" fmla="*/ 786 h 845"/>
                <a:gd name="T6" fmla="*/ 226 w 395"/>
                <a:gd name="T7" fmla="*/ 761 h 845"/>
                <a:gd name="T8" fmla="*/ 327 w 395"/>
                <a:gd name="T9" fmla="*/ 301 h 845"/>
                <a:gd name="T10" fmla="*/ 368 w 395"/>
                <a:gd name="T11" fmla="*/ 134 h 845"/>
                <a:gd name="T12" fmla="*/ 394 w 395"/>
                <a:gd name="T13" fmla="*/ 25 h 845"/>
                <a:gd name="T14" fmla="*/ 377 w 395"/>
                <a:gd name="T15" fmla="*/ 0 h 845"/>
                <a:gd name="T16" fmla="*/ 360 w 395"/>
                <a:gd name="T17" fmla="*/ 8 h 845"/>
                <a:gd name="T18" fmla="*/ 310 w 395"/>
                <a:gd name="T19" fmla="*/ 117 h 845"/>
                <a:gd name="T20" fmla="*/ 235 w 395"/>
                <a:gd name="T21" fmla="*/ 267 h 845"/>
                <a:gd name="T22" fmla="*/ 26 w 395"/>
                <a:gd name="T23" fmla="*/ 694 h 845"/>
                <a:gd name="T24" fmla="*/ 76 w 395"/>
                <a:gd name="T25" fmla="*/ 836 h 845"/>
                <a:gd name="T26" fmla="*/ 126 w 395"/>
                <a:gd name="T27" fmla="*/ 686 h 845"/>
                <a:gd name="T28" fmla="*/ 176 w 395"/>
                <a:gd name="T29" fmla="*/ 736 h 845"/>
                <a:gd name="T30" fmla="*/ 126 w 395"/>
                <a:gd name="T31" fmla="*/ 786 h 845"/>
                <a:gd name="T32" fmla="*/ 76 w 395"/>
                <a:gd name="T33" fmla="*/ 736 h 845"/>
                <a:gd name="T34" fmla="*/ 126 w 395"/>
                <a:gd name="T35" fmla="*/ 686 h 845"/>
                <a:gd name="T36" fmla="*/ 126 w 395"/>
                <a:gd name="T37" fmla="*/ 686 h 845"/>
                <a:gd name="T38" fmla="*/ 126 w 395"/>
                <a:gd name="T39" fmla="*/ 686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5" h="845">
                  <a:moveTo>
                    <a:pt x="76" y="836"/>
                  </a:moveTo>
                  <a:cubicBezTo>
                    <a:pt x="93" y="844"/>
                    <a:pt x="109" y="844"/>
                    <a:pt x="126" y="844"/>
                  </a:cubicBezTo>
                  <a:cubicBezTo>
                    <a:pt x="159" y="844"/>
                    <a:pt x="201" y="819"/>
                    <a:pt x="218" y="786"/>
                  </a:cubicBezTo>
                  <a:cubicBezTo>
                    <a:pt x="218" y="777"/>
                    <a:pt x="218" y="769"/>
                    <a:pt x="226" y="76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68" y="134"/>
                    <a:pt x="368" y="134"/>
                    <a:pt x="368" y="134"/>
                  </a:cubicBezTo>
                  <a:cubicBezTo>
                    <a:pt x="394" y="25"/>
                    <a:pt x="394" y="25"/>
                    <a:pt x="394" y="25"/>
                  </a:cubicBezTo>
                  <a:cubicBezTo>
                    <a:pt x="394" y="8"/>
                    <a:pt x="385" y="0"/>
                    <a:pt x="377" y="0"/>
                  </a:cubicBezTo>
                  <a:cubicBezTo>
                    <a:pt x="368" y="0"/>
                    <a:pt x="368" y="0"/>
                    <a:pt x="360" y="8"/>
                  </a:cubicBezTo>
                  <a:cubicBezTo>
                    <a:pt x="310" y="117"/>
                    <a:pt x="310" y="117"/>
                    <a:pt x="310" y="117"/>
                  </a:cubicBezTo>
                  <a:cubicBezTo>
                    <a:pt x="235" y="267"/>
                    <a:pt x="235" y="267"/>
                    <a:pt x="235" y="267"/>
                  </a:cubicBezTo>
                  <a:cubicBezTo>
                    <a:pt x="26" y="694"/>
                    <a:pt x="26" y="694"/>
                    <a:pt x="26" y="694"/>
                  </a:cubicBezTo>
                  <a:cubicBezTo>
                    <a:pt x="0" y="744"/>
                    <a:pt x="26" y="811"/>
                    <a:pt x="76" y="836"/>
                  </a:cubicBezTo>
                  <a:close/>
                  <a:moveTo>
                    <a:pt x="126" y="686"/>
                  </a:moveTo>
                  <a:cubicBezTo>
                    <a:pt x="151" y="686"/>
                    <a:pt x="176" y="711"/>
                    <a:pt x="176" y="736"/>
                  </a:cubicBezTo>
                  <a:cubicBezTo>
                    <a:pt x="176" y="769"/>
                    <a:pt x="151" y="786"/>
                    <a:pt x="126" y="786"/>
                  </a:cubicBezTo>
                  <a:cubicBezTo>
                    <a:pt x="101" y="786"/>
                    <a:pt x="76" y="769"/>
                    <a:pt x="76" y="736"/>
                  </a:cubicBezTo>
                  <a:cubicBezTo>
                    <a:pt x="76" y="711"/>
                    <a:pt x="101" y="686"/>
                    <a:pt x="126" y="686"/>
                  </a:cubicBezTo>
                  <a:close/>
                  <a:moveTo>
                    <a:pt x="126" y="686"/>
                  </a:moveTo>
                  <a:lnTo>
                    <a:pt x="126" y="68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</p:grpSp>
      <p:grpSp>
        <p:nvGrpSpPr>
          <p:cNvPr id="61" name="Group 4688"/>
          <p:cNvGrpSpPr>
            <a:grpSpLocks noChangeAspect="1"/>
          </p:cNvGrpSpPr>
          <p:nvPr/>
        </p:nvGrpSpPr>
        <p:grpSpPr bwMode="auto">
          <a:xfrm>
            <a:off x="6202218" y="2825919"/>
            <a:ext cx="459674" cy="436899"/>
            <a:chOff x="1835150" y="2800349"/>
            <a:chExt cx="382588" cy="363538"/>
          </a:xfrm>
          <a:solidFill>
            <a:schemeClr val="bg1"/>
          </a:solidFill>
        </p:grpSpPr>
        <p:sp>
          <p:nvSpPr>
            <p:cNvPr id="62" name="Freeform 291"/>
            <p:cNvSpPr>
              <a:spLocks noChangeArrowheads="1"/>
            </p:cNvSpPr>
            <p:nvPr/>
          </p:nvSpPr>
          <p:spPr bwMode="auto">
            <a:xfrm>
              <a:off x="1868488" y="3140074"/>
              <a:ext cx="271462" cy="23813"/>
            </a:xfrm>
            <a:custGeom>
              <a:avLst/>
              <a:gdLst>
                <a:gd name="T0" fmla="*/ 41 w 753"/>
                <a:gd name="T1" fmla="*/ 42 h 68"/>
                <a:gd name="T2" fmla="*/ 192 w 753"/>
                <a:gd name="T3" fmla="*/ 42 h 68"/>
                <a:gd name="T4" fmla="*/ 217 w 753"/>
                <a:gd name="T5" fmla="*/ 67 h 68"/>
                <a:gd name="T6" fmla="*/ 543 w 753"/>
                <a:gd name="T7" fmla="*/ 67 h 68"/>
                <a:gd name="T8" fmla="*/ 568 w 753"/>
                <a:gd name="T9" fmla="*/ 42 h 68"/>
                <a:gd name="T10" fmla="*/ 710 w 753"/>
                <a:gd name="T11" fmla="*/ 42 h 68"/>
                <a:gd name="T12" fmla="*/ 752 w 753"/>
                <a:gd name="T13" fmla="*/ 0 h 68"/>
                <a:gd name="T14" fmla="*/ 0 w 753"/>
                <a:gd name="T15" fmla="*/ 0 h 68"/>
                <a:gd name="T16" fmla="*/ 41 w 753"/>
                <a:gd name="T17" fmla="*/ 42 h 68"/>
                <a:gd name="T18" fmla="*/ 41 w 753"/>
                <a:gd name="T19" fmla="*/ 42 h 68"/>
                <a:gd name="T20" fmla="*/ 41 w 753"/>
                <a:gd name="T21" fmla="*/ 4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3" h="68">
                  <a:moveTo>
                    <a:pt x="41" y="42"/>
                  </a:moveTo>
                  <a:cubicBezTo>
                    <a:pt x="192" y="42"/>
                    <a:pt x="192" y="42"/>
                    <a:pt x="192" y="42"/>
                  </a:cubicBezTo>
                  <a:cubicBezTo>
                    <a:pt x="192" y="50"/>
                    <a:pt x="200" y="67"/>
                    <a:pt x="217" y="67"/>
                  </a:cubicBezTo>
                  <a:cubicBezTo>
                    <a:pt x="543" y="67"/>
                    <a:pt x="543" y="67"/>
                    <a:pt x="543" y="67"/>
                  </a:cubicBezTo>
                  <a:cubicBezTo>
                    <a:pt x="552" y="67"/>
                    <a:pt x="568" y="50"/>
                    <a:pt x="568" y="42"/>
                  </a:cubicBezTo>
                  <a:cubicBezTo>
                    <a:pt x="710" y="42"/>
                    <a:pt x="710" y="42"/>
                    <a:pt x="710" y="42"/>
                  </a:cubicBezTo>
                  <a:cubicBezTo>
                    <a:pt x="735" y="42"/>
                    <a:pt x="752" y="17"/>
                    <a:pt x="7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6" y="42"/>
                    <a:pt x="41" y="42"/>
                  </a:cubicBezTo>
                  <a:close/>
                  <a:moveTo>
                    <a:pt x="41" y="42"/>
                  </a:moveTo>
                  <a:lnTo>
                    <a:pt x="41" y="4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63" name="Freeform 292"/>
            <p:cNvSpPr>
              <a:spLocks noChangeArrowheads="1"/>
            </p:cNvSpPr>
            <p:nvPr/>
          </p:nvSpPr>
          <p:spPr bwMode="auto">
            <a:xfrm>
              <a:off x="1835150" y="2955924"/>
              <a:ext cx="382588" cy="174625"/>
            </a:xfrm>
            <a:custGeom>
              <a:avLst/>
              <a:gdLst>
                <a:gd name="T0" fmla="*/ 1020 w 1062"/>
                <a:gd name="T1" fmla="*/ 100 h 486"/>
                <a:gd name="T2" fmla="*/ 894 w 1062"/>
                <a:gd name="T3" fmla="*/ 75 h 486"/>
                <a:gd name="T4" fmla="*/ 894 w 1062"/>
                <a:gd name="T5" fmla="*/ 0 h 486"/>
                <a:gd name="T6" fmla="*/ 0 w 1062"/>
                <a:gd name="T7" fmla="*/ 0 h 486"/>
                <a:gd name="T8" fmla="*/ 267 w 1062"/>
                <a:gd name="T9" fmla="*/ 485 h 486"/>
                <a:gd name="T10" fmla="*/ 627 w 1062"/>
                <a:gd name="T11" fmla="*/ 485 h 486"/>
                <a:gd name="T12" fmla="*/ 819 w 1062"/>
                <a:gd name="T13" fmla="*/ 351 h 486"/>
                <a:gd name="T14" fmla="*/ 1061 w 1062"/>
                <a:gd name="T15" fmla="*/ 192 h 486"/>
                <a:gd name="T16" fmla="*/ 1020 w 1062"/>
                <a:gd name="T17" fmla="*/ 100 h 486"/>
                <a:gd name="T18" fmla="*/ 861 w 1062"/>
                <a:gd name="T19" fmla="*/ 284 h 486"/>
                <a:gd name="T20" fmla="*/ 894 w 1062"/>
                <a:gd name="T21" fmla="*/ 142 h 486"/>
                <a:gd name="T22" fmla="*/ 978 w 1062"/>
                <a:gd name="T23" fmla="*/ 151 h 486"/>
                <a:gd name="T24" fmla="*/ 995 w 1062"/>
                <a:gd name="T25" fmla="*/ 192 h 486"/>
                <a:gd name="T26" fmla="*/ 861 w 1062"/>
                <a:gd name="T27" fmla="*/ 284 h 486"/>
                <a:gd name="T28" fmla="*/ 861 w 1062"/>
                <a:gd name="T29" fmla="*/ 284 h 486"/>
                <a:gd name="T30" fmla="*/ 861 w 1062"/>
                <a:gd name="T31" fmla="*/ 284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486">
                  <a:moveTo>
                    <a:pt x="1020" y="100"/>
                  </a:moveTo>
                  <a:cubicBezTo>
                    <a:pt x="986" y="67"/>
                    <a:pt x="928" y="67"/>
                    <a:pt x="894" y="75"/>
                  </a:cubicBezTo>
                  <a:cubicBezTo>
                    <a:pt x="894" y="50"/>
                    <a:pt x="894" y="25"/>
                    <a:pt x="89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3"/>
                    <a:pt x="42" y="418"/>
                    <a:pt x="267" y="485"/>
                  </a:cubicBezTo>
                  <a:cubicBezTo>
                    <a:pt x="627" y="485"/>
                    <a:pt x="627" y="485"/>
                    <a:pt x="627" y="485"/>
                  </a:cubicBezTo>
                  <a:cubicBezTo>
                    <a:pt x="719" y="452"/>
                    <a:pt x="786" y="410"/>
                    <a:pt x="819" y="351"/>
                  </a:cubicBezTo>
                  <a:cubicBezTo>
                    <a:pt x="911" y="351"/>
                    <a:pt x="1053" y="318"/>
                    <a:pt x="1061" y="192"/>
                  </a:cubicBezTo>
                  <a:cubicBezTo>
                    <a:pt x="1061" y="142"/>
                    <a:pt x="1036" y="117"/>
                    <a:pt x="1020" y="100"/>
                  </a:cubicBezTo>
                  <a:close/>
                  <a:moveTo>
                    <a:pt x="861" y="284"/>
                  </a:moveTo>
                  <a:cubicBezTo>
                    <a:pt x="878" y="243"/>
                    <a:pt x="886" y="192"/>
                    <a:pt x="894" y="142"/>
                  </a:cubicBezTo>
                  <a:cubicBezTo>
                    <a:pt x="919" y="134"/>
                    <a:pt x="961" y="134"/>
                    <a:pt x="978" y="151"/>
                  </a:cubicBezTo>
                  <a:cubicBezTo>
                    <a:pt x="978" y="151"/>
                    <a:pt x="995" y="159"/>
                    <a:pt x="995" y="192"/>
                  </a:cubicBezTo>
                  <a:cubicBezTo>
                    <a:pt x="986" y="259"/>
                    <a:pt x="911" y="276"/>
                    <a:pt x="861" y="284"/>
                  </a:cubicBezTo>
                  <a:close/>
                  <a:moveTo>
                    <a:pt x="861" y="284"/>
                  </a:moveTo>
                  <a:lnTo>
                    <a:pt x="861" y="2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64" name="Freeform 293"/>
            <p:cNvSpPr>
              <a:spLocks noChangeArrowheads="1"/>
            </p:cNvSpPr>
            <p:nvPr/>
          </p:nvSpPr>
          <p:spPr bwMode="auto">
            <a:xfrm>
              <a:off x="1916113" y="2800349"/>
              <a:ext cx="112712" cy="144463"/>
            </a:xfrm>
            <a:custGeom>
              <a:avLst/>
              <a:gdLst>
                <a:gd name="T0" fmla="*/ 142 w 311"/>
                <a:gd name="T1" fmla="*/ 401 h 402"/>
                <a:gd name="T2" fmla="*/ 234 w 311"/>
                <a:gd name="T3" fmla="*/ 243 h 402"/>
                <a:gd name="T4" fmla="*/ 268 w 311"/>
                <a:gd name="T5" fmla="*/ 0 h 402"/>
                <a:gd name="T6" fmla="*/ 159 w 311"/>
                <a:gd name="T7" fmla="*/ 276 h 402"/>
                <a:gd name="T8" fmla="*/ 142 w 311"/>
                <a:gd name="T9" fmla="*/ 401 h 402"/>
                <a:gd name="T10" fmla="*/ 142 w 311"/>
                <a:gd name="T11" fmla="*/ 401 h 402"/>
                <a:gd name="T12" fmla="*/ 142 w 311"/>
                <a:gd name="T13" fmla="*/ 40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402">
                  <a:moveTo>
                    <a:pt x="142" y="401"/>
                  </a:moveTo>
                  <a:cubicBezTo>
                    <a:pt x="142" y="401"/>
                    <a:pt x="310" y="385"/>
                    <a:pt x="234" y="243"/>
                  </a:cubicBezTo>
                  <a:cubicBezTo>
                    <a:pt x="168" y="126"/>
                    <a:pt x="184" y="59"/>
                    <a:pt x="268" y="0"/>
                  </a:cubicBezTo>
                  <a:cubicBezTo>
                    <a:pt x="268" y="0"/>
                    <a:pt x="0" y="67"/>
                    <a:pt x="159" y="276"/>
                  </a:cubicBezTo>
                  <a:cubicBezTo>
                    <a:pt x="209" y="360"/>
                    <a:pt x="142" y="401"/>
                    <a:pt x="142" y="401"/>
                  </a:cubicBezTo>
                  <a:close/>
                  <a:moveTo>
                    <a:pt x="142" y="401"/>
                  </a:moveTo>
                  <a:lnTo>
                    <a:pt x="142" y="40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65" name="Freeform 294"/>
            <p:cNvSpPr>
              <a:spLocks noChangeArrowheads="1"/>
            </p:cNvSpPr>
            <p:nvPr/>
          </p:nvSpPr>
          <p:spPr bwMode="auto">
            <a:xfrm>
              <a:off x="2003425" y="2867024"/>
              <a:ext cx="53975" cy="73025"/>
            </a:xfrm>
            <a:custGeom>
              <a:avLst/>
              <a:gdLst>
                <a:gd name="T0" fmla="*/ 17 w 151"/>
                <a:gd name="T1" fmla="*/ 201 h 202"/>
                <a:gd name="T2" fmla="*/ 75 w 151"/>
                <a:gd name="T3" fmla="*/ 67 h 202"/>
                <a:gd name="T4" fmla="*/ 84 w 151"/>
                <a:gd name="T5" fmla="*/ 0 h 202"/>
                <a:gd name="T6" fmla="*/ 33 w 151"/>
                <a:gd name="T7" fmla="*/ 75 h 202"/>
                <a:gd name="T8" fmla="*/ 17 w 151"/>
                <a:gd name="T9" fmla="*/ 201 h 202"/>
                <a:gd name="T10" fmla="*/ 17 w 151"/>
                <a:gd name="T11" fmla="*/ 201 h 202"/>
                <a:gd name="T12" fmla="*/ 17 w 151"/>
                <a:gd name="T13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202">
                  <a:moveTo>
                    <a:pt x="17" y="201"/>
                  </a:moveTo>
                  <a:cubicBezTo>
                    <a:pt x="17" y="201"/>
                    <a:pt x="150" y="176"/>
                    <a:pt x="75" y="67"/>
                  </a:cubicBezTo>
                  <a:cubicBezTo>
                    <a:pt x="50" y="17"/>
                    <a:pt x="84" y="0"/>
                    <a:pt x="84" y="0"/>
                  </a:cubicBezTo>
                  <a:cubicBezTo>
                    <a:pt x="84" y="0"/>
                    <a:pt x="0" y="0"/>
                    <a:pt x="33" y="75"/>
                  </a:cubicBezTo>
                  <a:cubicBezTo>
                    <a:pt x="67" y="142"/>
                    <a:pt x="58" y="176"/>
                    <a:pt x="17" y="201"/>
                  </a:cubicBezTo>
                  <a:close/>
                  <a:moveTo>
                    <a:pt x="17" y="201"/>
                  </a:moveTo>
                  <a:lnTo>
                    <a:pt x="17" y="20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</p:grpSp>
      <p:grpSp>
        <p:nvGrpSpPr>
          <p:cNvPr id="66" name="Group 49"/>
          <p:cNvGrpSpPr/>
          <p:nvPr/>
        </p:nvGrpSpPr>
        <p:grpSpPr>
          <a:xfrm>
            <a:off x="1829651" y="4734830"/>
            <a:ext cx="292814" cy="291941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67" name="Oval 50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1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9" name="Group 52"/>
          <p:cNvGrpSpPr/>
          <p:nvPr/>
        </p:nvGrpSpPr>
        <p:grpSpPr>
          <a:xfrm>
            <a:off x="4074326" y="4734830"/>
            <a:ext cx="292814" cy="291941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70" name="Oval 53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4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55"/>
          <p:cNvGrpSpPr/>
          <p:nvPr/>
        </p:nvGrpSpPr>
        <p:grpSpPr>
          <a:xfrm>
            <a:off x="6300712" y="4734830"/>
            <a:ext cx="292814" cy="291941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73" name="Oval 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" name="Group 58"/>
          <p:cNvGrpSpPr/>
          <p:nvPr/>
        </p:nvGrpSpPr>
        <p:grpSpPr>
          <a:xfrm>
            <a:off x="8454750" y="4734830"/>
            <a:ext cx="292814" cy="291941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76" name="Oval 5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8" name="Group 61"/>
          <p:cNvGrpSpPr/>
          <p:nvPr/>
        </p:nvGrpSpPr>
        <p:grpSpPr>
          <a:xfrm>
            <a:off x="10685102" y="4734830"/>
            <a:ext cx="292814" cy="291941"/>
            <a:chOff x="2138511" y="2464802"/>
            <a:chExt cx="354012" cy="352956"/>
          </a:xfrm>
          <a:solidFill>
            <a:schemeClr val="accent5"/>
          </a:solidFill>
        </p:grpSpPr>
        <p:sp>
          <p:nvSpPr>
            <p:cNvPr id="79" name="Oval 6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81" name="TextBox 64"/>
          <p:cNvSpPr txBox="1"/>
          <p:nvPr/>
        </p:nvSpPr>
        <p:spPr>
          <a:xfrm>
            <a:off x="2781778" y="3311622"/>
            <a:ext cx="739738" cy="356980"/>
          </a:xfrm>
          <a:prstGeom prst="rect">
            <a:avLst/>
          </a:prstGeom>
          <a:noFill/>
        </p:spPr>
        <p:txBody>
          <a:bodyPr wrap="none" lIns="96417" tIns="48208" rIns="96417" bIns="48208" rtlCol="0">
            <a:spAutoFit/>
          </a:bodyPr>
          <a:lstStyle/>
          <a:p>
            <a:pPr algn="ctr"/>
            <a:r>
              <a:rPr lang="en-US" sz="1687" b="1">
                <a:solidFill>
                  <a:schemeClr val="bg1"/>
                </a:solidFill>
                <a:latin typeface="Lato Regular"/>
                <a:cs typeface="Lato Regular"/>
              </a:rPr>
              <a:t>Speed</a:t>
            </a:r>
            <a:endParaRPr lang="id-ID" sz="1687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82" name="TextBox 65"/>
          <p:cNvSpPr txBox="1"/>
          <p:nvPr/>
        </p:nvSpPr>
        <p:spPr>
          <a:xfrm>
            <a:off x="4394269" y="3381667"/>
            <a:ext cx="739738" cy="356980"/>
          </a:xfrm>
          <a:prstGeom prst="rect">
            <a:avLst/>
          </a:prstGeom>
          <a:noFill/>
        </p:spPr>
        <p:txBody>
          <a:bodyPr wrap="none" lIns="96417" tIns="48208" rIns="96417" bIns="48208" rtlCol="0">
            <a:spAutoFit/>
          </a:bodyPr>
          <a:lstStyle/>
          <a:p>
            <a:pPr algn="ctr"/>
            <a:r>
              <a:rPr lang="en-US" sz="1687" b="1">
                <a:solidFill>
                  <a:schemeClr val="bg1"/>
                </a:solidFill>
                <a:latin typeface="Lato Regular"/>
                <a:cs typeface="Lato Regular"/>
              </a:rPr>
              <a:t>Ideas</a:t>
            </a:r>
            <a:endParaRPr lang="id-ID" sz="1687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83" name="TextBox 66"/>
          <p:cNvSpPr txBox="1"/>
          <p:nvPr/>
        </p:nvSpPr>
        <p:spPr>
          <a:xfrm>
            <a:off x="6005005" y="3317377"/>
            <a:ext cx="848742" cy="356980"/>
          </a:xfrm>
          <a:prstGeom prst="rect">
            <a:avLst/>
          </a:prstGeom>
          <a:noFill/>
        </p:spPr>
        <p:txBody>
          <a:bodyPr wrap="none" lIns="96417" tIns="48208" rIns="96417" bIns="48208" rtlCol="0">
            <a:spAutoFit/>
          </a:bodyPr>
          <a:lstStyle/>
          <a:p>
            <a:pPr algn="ctr"/>
            <a:r>
              <a:rPr lang="en-US" sz="1687" b="1">
                <a:solidFill>
                  <a:schemeClr val="bg1"/>
                </a:solidFill>
                <a:latin typeface="Lato Regular"/>
                <a:cs typeface="Lato Regular"/>
              </a:rPr>
              <a:t>Coffee</a:t>
            </a:r>
            <a:endParaRPr lang="id-ID" sz="1687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84" name="TextBox 67"/>
          <p:cNvSpPr txBox="1"/>
          <p:nvPr/>
        </p:nvSpPr>
        <p:spPr>
          <a:xfrm>
            <a:off x="7758865" y="3381667"/>
            <a:ext cx="630734" cy="356980"/>
          </a:xfrm>
          <a:prstGeom prst="rect">
            <a:avLst/>
          </a:prstGeom>
          <a:noFill/>
        </p:spPr>
        <p:txBody>
          <a:bodyPr wrap="none" lIns="96417" tIns="48208" rIns="96417" bIns="48208" rtlCol="0">
            <a:spAutoFit/>
          </a:bodyPr>
          <a:lstStyle/>
          <a:p>
            <a:pPr algn="ctr"/>
            <a:r>
              <a:rPr lang="en-US" sz="1687" b="1">
                <a:solidFill>
                  <a:schemeClr val="bg1"/>
                </a:solidFill>
                <a:latin typeface="Lato Regular"/>
                <a:cs typeface="Lato Regular"/>
              </a:rPr>
              <a:t>Cups</a:t>
            </a:r>
            <a:endParaRPr lang="id-ID" sz="1687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85" name="TextBox 68"/>
          <p:cNvSpPr txBox="1"/>
          <p:nvPr/>
        </p:nvSpPr>
        <p:spPr>
          <a:xfrm>
            <a:off x="9402077" y="3317377"/>
            <a:ext cx="739738" cy="356980"/>
          </a:xfrm>
          <a:prstGeom prst="rect">
            <a:avLst/>
          </a:prstGeom>
          <a:noFill/>
        </p:spPr>
        <p:txBody>
          <a:bodyPr wrap="none" lIns="96417" tIns="48208" rIns="96417" bIns="48208" rtlCol="0">
            <a:spAutoFit/>
          </a:bodyPr>
          <a:lstStyle/>
          <a:p>
            <a:pPr algn="ctr"/>
            <a:r>
              <a:rPr lang="en-US" sz="1687" b="1">
                <a:solidFill>
                  <a:schemeClr val="bg1"/>
                </a:solidFill>
                <a:latin typeface="Lato Regular"/>
                <a:cs typeface="Lato Regular"/>
              </a:rPr>
              <a:t>Boost</a:t>
            </a:r>
            <a:endParaRPr lang="id-ID" sz="1687" b="1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76649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 animBg="1"/>
      <p:bldP spid="51" grpId="0" animBg="1"/>
      <p:bldP spid="81" grpId="0"/>
      <p:bldP spid="82" grpId="0"/>
      <p:bldP spid="83" grpId="0"/>
      <p:bldP spid="84" grpId="0"/>
      <p:bldP spid="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任意多边形 31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217"/>
          <p:cNvSpPr>
            <a:spLocks/>
          </p:cNvSpPr>
          <p:nvPr/>
        </p:nvSpPr>
        <p:spPr bwMode="auto">
          <a:xfrm>
            <a:off x="4371755" y="2673738"/>
            <a:ext cx="1344402" cy="1243950"/>
          </a:xfrm>
          <a:custGeom>
            <a:avLst/>
            <a:gdLst>
              <a:gd name="T0" fmla="*/ 330 w 404"/>
              <a:gd name="T1" fmla="*/ 374 h 374"/>
              <a:gd name="T2" fmla="*/ 331 w 404"/>
              <a:gd name="T3" fmla="*/ 366 h 374"/>
              <a:gd name="T4" fmla="*/ 340 w 404"/>
              <a:gd name="T5" fmla="*/ 320 h 374"/>
              <a:gd name="T6" fmla="*/ 347 w 404"/>
              <a:gd name="T7" fmla="*/ 328 h 374"/>
              <a:gd name="T8" fmla="*/ 355 w 404"/>
              <a:gd name="T9" fmla="*/ 335 h 374"/>
              <a:gd name="T10" fmla="*/ 359 w 404"/>
              <a:gd name="T11" fmla="*/ 337 h 374"/>
              <a:gd name="T12" fmla="*/ 382 w 404"/>
              <a:gd name="T13" fmla="*/ 337 h 374"/>
              <a:gd name="T14" fmla="*/ 387 w 404"/>
              <a:gd name="T15" fmla="*/ 334 h 374"/>
              <a:gd name="T16" fmla="*/ 399 w 404"/>
              <a:gd name="T17" fmla="*/ 320 h 374"/>
              <a:gd name="T18" fmla="*/ 399 w 404"/>
              <a:gd name="T19" fmla="*/ 320 h 374"/>
              <a:gd name="T20" fmla="*/ 390 w 404"/>
              <a:gd name="T21" fmla="*/ 285 h 374"/>
              <a:gd name="T22" fmla="*/ 387 w 404"/>
              <a:gd name="T23" fmla="*/ 283 h 374"/>
              <a:gd name="T24" fmla="*/ 382 w 404"/>
              <a:gd name="T25" fmla="*/ 280 h 374"/>
              <a:gd name="T26" fmla="*/ 377 w 404"/>
              <a:gd name="T27" fmla="*/ 279 h 374"/>
              <a:gd name="T28" fmla="*/ 372 w 404"/>
              <a:gd name="T29" fmla="*/ 278 h 374"/>
              <a:gd name="T30" fmla="*/ 368 w 404"/>
              <a:gd name="T31" fmla="*/ 278 h 374"/>
              <a:gd name="T32" fmla="*/ 357 w 404"/>
              <a:gd name="T33" fmla="*/ 279 h 374"/>
              <a:gd name="T34" fmla="*/ 383 w 404"/>
              <a:gd name="T35" fmla="*/ 240 h 374"/>
              <a:gd name="T36" fmla="*/ 388 w 404"/>
              <a:gd name="T37" fmla="*/ 234 h 374"/>
              <a:gd name="T38" fmla="*/ 155 w 404"/>
              <a:gd name="T39" fmla="*/ 0 h 374"/>
              <a:gd name="T40" fmla="*/ 149 w 404"/>
              <a:gd name="T41" fmla="*/ 6 h 374"/>
              <a:gd name="T42" fmla="*/ 0 w 404"/>
              <a:gd name="T43" fmla="*/ 366 h 374"/>
              <a:gd name="T44" fmla="*/ 0 w 404"/>
              <a:gd name="T45" fmla="*/ 374 h 374"/>
              <a:gd name="T46" fmla="*/ 330 w 404"/>
              <a:gd name="T47" fmla="*/ 374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4" h="374">
                <a:moveTo>
                  <a:pt x="330" y="374"/>
                </a:moveTo>
                <a:cubicBezTo>
                  <a:pt x="331" y="371"/>
                  <a:pt x="331" y="369"/>
                  <a:pt x="331" y="366"/>
                </a:cubicBezTo>
                <a:cubicBezTo>
                  <a:pt x="332" y="351"/>
                  <a:pt x="335" y="335"/>
                  <a:pt x="340" y="320"/>
                </a:cubicBezTo>
                <a:cubicBezTo>
                  <a:pt x="347" y="328"/>
                  <a:pt x="347" y="328"/>
                  <a:pt x="347" y="328"/>
                </a:cubicBezTo>
                <a:cubicBezTo>
                  <a:pt x="349" y="331"/>
                  <a:pt x="352" y="333"/>
                  <a:pt x="355" y="335"/>
                </a:cubicBezTo>
                <a:cubicBezTo>
                  <a:pt x="356" y="336"/>
                  <a:pt x="358" y="336"/>
                  <a:pt x="359" y="337"/>
                </a:cubicBezTo>
                <a:cubicBezTo>
                  <a:pt x="366" y="340"/>
                  <a:pt x="375" y="340"/>
                  <a:pt x="382" y="337"/>
                </a:cubicBezTo>
                <a:cubicBezTo>
                  <a:pt x="384" y="336"/>
                  <a:pt x="386" y="335"/>
                  <a:pt x="387" y="334"/>
                </a:cubicBezTo>
                <a:cubicBezTo>
                  <a:pt x="392" y="330"/>
                  <a:pt x="396" y="326"/>
                  <a:pt x="399" y="320"/>
                </a:cubicBezTo>
                <a:cubicBezTo>
                  <a:pt x="399" y="320"/>
                  <a:pt x="399" y="320"/>
                  <a:pt x="399" y="320"/>
                </a:cubicBezTo>
                <a:cubicBezTo>
                  <a:pt x="404" y="308"/>
                  <a:pt x="400" y="294"/>
                  <a:pt x="390" y="285"/>
                </a:cubicBezTo>
                <a:cubicBezTo>
                  <a:pt x="389" y="284"/>
                  <a:pt x="388" y="284"/>
                  <a:pt x="387" y="283"/>
                </a:cubicBezTo>
                <a:cubicBezTo>
                  <a:pt x="386" y="282"/>
                  <a:pt x="384" y="281"/>
                  <a:pt x="382" y="280"/>
                </a:cubicBezTo>
                <a:cubicBezTo>
                  <a:pt x="380" y="280"/>
                  <a:pt x="379" y="279"/>
                  <a:pt x="377" y="279"/>
                </a:cubicBezTo>
                <a:cubicBezTo>
                  <a:pt x="376" y="278"/>
                  <a:pt x="374" y="278"/>
                  <a:pt x="372" y="278"/>
                </a:cubicBezTo>
                <a:cubicBezTo>
                  <a:pt x="371" y="278"/>
                  <a:pt x="369" y="278"/>
                  <a:pt x="368" y="278"/>
                </a:cubicBezTo>
                <a:cubicBezTo>
                  <a:pt x="357" y="279"/>
                  <a:pt x="357" y="279"/>
                  <a:pt x="357" y="279"/>
                </a:cubicBezTo>
                <a:cubicBezTo>
                  <a:pt x="364" y="265"/>
                  <a:pt x="373" y="252"/>
                  <a:pt x="383" y="240"/>
                </a:cubicBezTo>
                <a:cubicBezTo>
                  <a:pt x="385" y="238"/>
                  <a:pt x="387" y="236"/>
                  <a:pt x="388" y="234"/>
                </a:cubicBezTo>
                <a:cubicBezTo>
                  <a:pt x="155" y="0"/>
                  <a:pt x="155" y="0"/>
                  <a:pt x="155" y="0"/>
                </a:cubicBezTo>
                <a:cubicBezTo>
                  <a:pt x="153" y="2"/>
                  <a:pt x="151" y="4"/>
                  <a:pt x="149" y="6"/>
                </a:cubicBezTo>
                <a:cubicBezTo>
                  <a:pt x="61" y="101"/>
                  <a:pt x="5" y="227"/>
                  <a:pt x="0" y="366"/>
                </a:cubicBezTo>
                <a:cubicBezTo>
                  <a:pt x="0" y="369"/>
                  <a:pt x="0" y="371"/>
                  <a:pt x="0" y="374"/>
                </a:cubicBezTo>
                <a:lnTo>
                  <a:pt x="330" y="3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218"/>
          <p:cNvSpPr>
            <a:spLocks/>
          </p:cNvSpPr>
          <p:nvPr/>
        </p:nvSpPr>
        <p:spPr bwMode="auto">
          <a:xfrm>
            <a:off x="4368405" y="4188912"/>
            <a:ext cx="1337706" cy="1243950"/>
          </a:xfrm>
          <a:custGeom>
            <a:avLst/>
            <a:gdLst>
              <a:gd name="T0" fmla="*/ 389 w 402"/>
              <a:gd name="T1" fmla="*/ 140 h 374"/>
              <a:gd name="T2" fmla="*/ 384 w 402"/>
              <a:gd name="T3" fmla="*/ 134 h 374"/>
              <a:gd name="T4" fmla="*/ 357 w 402"/>
              <a:gd name="T5" fmla="*/ 95 h 374"/>
              <a:gd name="T6" fmla="*/ 368 w 402"/>
              <a:gd name="T7" fmla="*/ 96 h 374"/>
              <a:gd name="T8" fmla="*/ 379 w 402"/>
              <a:gd name="T9" fmla="*/ 95 h 374"/>
              <a:gd name="T10" fmla="*/ 382 w 402"/>
              <a:gd name="T11" fmla="*/ 94 h 374"/>
              <a:gd name="T12" fmla="*/ 399 w 402"/>
              <a:gd name="T13" fmla="*/ 77 h 374"/>
              <a:gd name="T14" fmla="*/ 401 w 402"/>
              <a:gd name="T15" fmla="*/ 72 h 374"/>
              <a:gd name="T16" fmla="*/ 399 w 402"/>
              <a:gd name="T17" fmla="*/ 54 h 374"/>
              <a:gd name="T18" fmla="*/ 399 w 402"/>
              <a:gd name="T19" fmla="*/ 54 h 374"/>
              <a:gd name="T20" fmla="*/ 368 w 402"/>
              <a:gd name="T21" fmla="*/ 35 h 374"/>
              <a:gd name="T22" fmla="*/ 365 w 402"/>
              <a:gd name="T23" fmla="*/ 36 h 374"/>
              <a:gd name="T24" fmla="*/ 359 w 402"/>
              <a:gd name="T25" fmla="*/ 38 h 374"/>
              <a:gd name="T26" fmla="*/ 355 w 402"/>
              <a:gd name="T27" fmla="*/ 40 h 374"/>
              <a:gd name="T28" fmla="*/ 350 w 402"/>
              <a:gd name="T29" fmla="*/ 43 h 374"/>
              <a:gd name="T30" fmla="*/ 347 w 402"/>
              <a:gd name="T31" fmla="*/ 46 h 374"/>
              <a:gd name="T32" fmla="*/ 340 w 402"/>
              <a:gd name="T33" fmla="*/ 54 h 374"/>
              <a:gd name="T34" fmla="*/ 331 w 402"/>
              <a:gd name="T35" fmla="*/ 8 h 374"/>
              <a:gd name="T36" fmla="*/ 331 w 402"/>
              <a:gd name="T37" fmla="*/ 0 h 374"/>
              <a:gd name="T38" fmla="*/ 0 w 402"/>
              <a:gd name="T39" fmla="*/ 0 h 374"/>
              <a:gd name="T40" fmla="*/ 0 w 402"/>
              <a:gd name="T41" fmla="*/ 8 h 374"/>
              <a:gd name="T42" fmla="*/ 150 w 402"/>
              <a:gd name="T43" fmla="*/ 368 h 374"/>
              <a:gd name="T44" fmla="*/ 155 w 402"/>
              <a:gd name="T45" fmla="*/ 374 h 374"/>
              <a:gd name="T46" fmla="*/ 389 w 402"/>
              <a:gd name="T47" fmla="*/ 14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2" h="374">
                <a:moveTo>
                  <a:pt x="389" y="140"/>
                </a:moveTo>
                <a:cubicBezTo>
                  <a:pt x="387" y="138"/>
                  <a:pt x="385" y="136"/>
                  <a:pt x="384" y="134"/>
                </a:cubicBezTo>
                <a:cubicBezTo>
                  <a:pt x="374" y="122"/>
                  <a:pt x="365" y="109"/>
                  <a:pt x="357" y="95"/>
                </a:cubicBezTo>
                <a:cubicBezTo>
                  <a:pt x="368" y="96"/>
                  <a:pt x="368" y="96"/>
                  <a:pt x="368" y="96"/>
                </a:cubicBezTo>
                <a:cubicBezTo>
                  <a:pt x="372" y="96"/>
                  <a:pt x="375" y="96"/>
                  <a:pt x="379" y="95"/>
                </a:cubicBezTo>
                <a:cubicBezTo>
                  <a:pt x="380" y="95"/>
                  <a:pt x="381" y="94"/>
                  <a:pt x="382" y="94"/>
                </a:cubicBezTo>
                <a:cubicBezTo>
                  <a:pt x="390" y="91"/>
                  <a:pt x="396" y="85"/>
                  <a:pt x="399" y="77"/>
                </a:cubicBezTo>
                <a:cubicBezTo>
                  <a:pt x="400" y="76"/>
                  <a:pt x="400" y="74"/>
                  <a:pt x="401" y="72"/>
                </a:cubicBezTo>
                <a:cubicBezTo>
                  <a:pt x="402" y="66"/>
                  <a:pt x="401" y="60"/>
                  <a:pt x="399" y="54"/>
                </a:cubicBezTo>
                <a:cubicBezTo>
                  <a:pt x="399" y="54"/>
                  <a:pt x="399" y="54"/>
                  <a:pt x="399" y="54"/>
                </a:cubicBezTo>
                <a:cubicBezTo>
                  <a:pt x="394" y="42"/>
                  <a:pt x="381" y="34"/>
                  <a:pt x="368" y="35"/>
                </a:cubicBezTo>
                <a:cubicBezTo>
                  <a:pt x="367" y="35"/>
                  <a:pt x="366" y="36"/>
                  <a:pt x="365" y="36"/>
                </a:cubicBezTo>
                <a:cubicBezTo>
                  <a:pt x="363" y="36"/>
                  <a:pt x="361" y="37"/>
                  <a:pt x="359" y="38"/>
                </a:cubicBezTo>
                <a:cubicBezTo>
                  <a:pt x="357" y="38"/>
                  <a:pt x="356" y="39"/>
                  <a:pt x="355" y="40"/>
                </a:cubicBezTo>
                <a:cubicBezTo>
                  <a:pt x="353" y="41"/>
                  <a:pt x="352" y="42"/>
                  <a:pt x="350" y="43"/>
                </a:cubicBezTo>
                <a:cubicBezTo>
                  <a:pt x="349" y="44"/>
                  <a:pt x="348" y="45"/>
                  <a:pt x="347" y="46"/>
                </a:cubicBezTo>
                <a:cubicBezTo>
                  <a:pt x="340" y="54"/>
                  <a:pt x="340" y="54"/>
                  <a:pt x="340" y="54"/>
                </a:cubicBezTo>
                <a:cubicBezTo>
                  <a:pt x="336" y="39"/>
                  <a:pt x="333" y="24"/>
                  <a:pt x="331" y="8"/>
                </a:cubicBezTo>
                <a:cubicBezTo>
                  <a:pt x="331" y="5"/>
                  <a:pt x="331" y="3"/>
                  <a:pt x="33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5"/>
                  <a:pt x="0" y="8"/>
                </a:cubicBezTo>
                <a:cubicBezTo>
                  <a:pt x="5" y="138"/>
                  <a:pt x="55" y="267"/>
                  <a:pt x="150" y="368"/>
                </a:cubicBezTo>
                <a:cubicBezTo>
                  <a:pt x="151" y="370"/>
                  <a:pt x="153" y="372"/>
                  <a:pt x="155" y="374"/>
                </a:cubicBezTo>
                <a:lnTo>
                  <a:pt x="389" y="1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219"/>
          <p:cNvSpPr>
            <a:spLocks/>
          </p:cNvSpPr>
          <p:nvPr/>
        </p:nvSpPr>
        <p:spPr bwMode="auto">
          <a:xfrm>
            <a:off x="5054839" y="4789958"/>
            <a:ext cx="1243950" cy="1342728"/>
          </a:xfrm>
          <a:custGeom>
            <a:avLst/>
            <a:gdLst>
              <a:gd name="T0" fmla="*/ 373 w 374"/>
              <a:gd name="T1" fmla="*/ 73 h 403"/>
              <a:gd name="T2" fmla="*/ 366 w 374"/>
              <a:gd name="T3" fmla="*/ 72 h 403"/>
              <a:gd name="T4" fmla="*/ 319 w 374"/>
              <a:gd name="T5" fmla="*/ 63 h 403"/>
              <a:gd name="T6" fmla="*/ 327 w 374"/>
              <a:gd name="T7" fmla="*/ 56 h 403"/>
              <a:gd name="T8" fmla="*/ 335 w 374"/>
              <a:gd name="T9" fmla="*/ 48 h 403"/>
              <a:gd name="T10" fmla="*/ 336 w 374"/>
              <a:gd name="T11" fmla="*/ 44 h 403"/>
              <a:gd name="T12" fmla="*/ 336 w 374"/>
              <a:gd name="T13" fmla="*/ 21 h 403"/>
              <a:gd name="T14" fmla="*/ 333 w 374"/>
              <a:gd name="T15" fmla="*/ 16 h 403"/>
              <a:gd name="T16" fmla="*/ 320 w 374"/>
              <a:gd name="T17" fmla="*/ 5 h 403"/>
              <a:gd name="T18" fmla="*/ 320 w 374"/>
              <a:gd name="T19" fmla="*/ 5 h 403"/>
              <a:gd name="T20" fmla="*/ 285 w 374"/>
              <a:gd name="T21" fmla="*/ 13 h 403"/>
              <a:gd name="T22" fmla="*/ 283 w 374"/>
              <a:gd name="T23" fmla="*/ 16 h 403"/>
              <a:gd name="T24" fmla="*/ 280 w 374"/>
              <a:gd name="T25" fmla="*/ 21 h 403"/>
              <a:gd name="T26" fmla="*/ 278 w 374"/>
              <a:gd name="T27" fmla="*/ 26 h 403"/>
              <a:gd name="T28" fmla="*/ 278 w 374"/>
              <a:gd name="T29" fmla="*/ 31 h 403"/>
              <a:gd name="T30" fmla="*/ 278 w 374"/>
              <a:gd name="T31" fmla="*/ 36 h 403"/>
              <a:gd name="T32" fmla="*/ 279 w 374"/>
              <a:gd name="T33" fmla="*/ 46 h 403"/>
              <a:gd name="T34" fmla="*/ 239 w 374"/>
              <a:gd name="T35" fmla="*/ 20 h 403"/>
              <a:gd name="T36" fmla="*/ 233 w 374"/>
              <a:gd name="T37" fmla="*/ 15 h 403"/>
              <a:gd name="T38" fmla="*/ 0 w 374"/>
              <a:gd name="T39" fmla="*/ 249 h 403"/>
              <a:gd name="T40" fmla="*/ 5 w 374"/>
              <a:gd name="T41" fmla="*/ 254 h 403"/>
              <a:gd name="T42" fmla="*/ 366 w 374"/>
              <a:gd name="T43" fmla="*/ 403 h 403"/>
              <a:gd name="T44" fmla="*/ 374 w 374"/>
              <a:gd name="T45" fmla="*/ 403 h 403"/>
              <a:gd name="T46" fmla="*/ 373 w 374"/>
              <a:gd name="T47" fmla="*/ 73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4" h="403">
                <a:moveTo>
                  <a:pt x="373" y="73"/>
                </a:moveTo>
                <a:cubicBezTo>
                  <a:pt x="371" y="72"/>
                  <a:pt x="368" y="72"/>
                  <a:pt x="366" y="72"/>
                </a:cubicBezTo>
                <a:cubicBezTo>
                  <a:pt x="350" y="71"/>
                  <a:pt x="335" y="68"/>
                  <a:pt x="319" y="63"/>
                </a:cubicBezTo>
                <a:cubicBezTo>
                  <a:pt x="327" y="56"/>
                  <a:pt x="327" y="56"/>
                  <a:pt x="327" y="56"/>
                </a:cubicBezTo>
                <a:cubicBezTo>
                  <a:pt x="330" y="54"/>
                  <a:pt x="333" y="51"/>
                  <a:pt x="335" y="48"/>
                </a:cubicBezTo>
                <a:cubicBezTo>
                  <a:pt x="335" y="47"/>
                  <a:pt x="336" y="46"/>
                  <a:pt x="336" y="44"/>
                </a:cubicBezTo>
                <a:cubicBezTo>
                  <a:pt x="339" y="37"/>
                  <a:pt x="339" y="29"/>
                  <a:pt x="336" y="21"/>
                </a:cubicBezTo>
                <a:cubicBezTo>
                  <a:pt x="335" y="19"/>
                  <a:pt x="334" y="17"/>
                  <a:pt x="333" y="16"/>
                </a:cubicBezTo>
                <a:cubicBezTo>
                  <a:pt x="330" y="11"/>
                  <a:pt x="325" y="7"/>
                  <a:pt x="320" y="5"/>
                </a:cubicBezTo>
                <a:cubicBezTo>
                  <a:pt x="320" y="5"/>
                  <a:pt x="320" y="5"/>
                  <a:pt x="320" y="5"/>
                </a:cubicBezTo>
                <a:cubicBezTo>
                  <a:pt x="307" y="0"/>
                  <a:pt x="293" y="3"/>
                  <a:pt x="285" y="13"/>
                </a:cubicBezTo>
                <a:cubicBezTo>
                  <a:pt x="284" y="14"/>
                  <a:pt x="283" y="15"/>
                  <a:pt x="283" y="16"/>
                </a:cubicBezTo>
                <a:cubicBezTo>
                  <a:pt x="282" y="17"/>
                  <a:pt x="281" y="19"/>
                  <a:pt x="280" y="21"/>
                </a:cubicBezTo>
                <a:cubicBezTo>
                  <a:pt x="279" y="23"/>
                  <a:pt x="279" y="24"/>
                  <a:pt x="278" y="26"/>
                </a:cubicBezTo>
                <a:cubicBezTo>
                  <a:pt x="278" y="28"/>
                  <a:pt x="278" y="29"/>
                  <a:pt x="278" y="31"/>
                </a:cubicBezTo>
                <a:cubicBezTo>
                  <a:pt x="277" y="32"/>
                  <a:pt x="277" y="34"/>
                  <a:pt x="278" y="36"/>
                </a:cubicBezTo>
                <a:cubicBezTo>
                  <a:pt x="279" y="46"/>
                  <a:pt x="279" y="46"/>
                  <a:pt x="279" y="46"/>
                </a:cubicBezTo>
                <a:cubicBezTo>
                  <a:pt x="264" y="39"/>
                  <a:pt x="251" y="30"/>
                  <a:pt x="239" y="20"/>
                </a:cubicBezTo>
                <a:cubicBezTo>
                  <a:pt x="237" y="18"/>
                  <a:pt x="235" y="17"/>
                  <a:pt x="233" y="15"/>
                </a:cubicBezTo>
                <a:cubicBezTo>
                  <a:pt x="0" y="249"/>
                  <a:pt x="0" y="249"/>
                  <a:pt x="0" y="249"/>
                </a:cubicBezTo>
                <a:cubicBezTo>
                  <a:pt x="2" y="251"/>
                  <a:pt x="4" y="252"/>
                  <a:pt x="5" y="254"/>
                </a:cubicBezTo>
                <a:cubicBezTo>
                  <a:pt x="101" y="343"/>
                  <a:pt x="227" y="398"/>
                  <a:pt x="366" y="403"/>
                </a:cubicBezTo>
                <a:cubicBezTo>
                  <a:pt x="369" y="403"/>
                  <a:pt x="371" y="403"/>
                  <a:pt x="374" y="403"/>
                </a:cubicBezTo>
                <a:lnTo>
                  <a:pt x="373" y="7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220"/>
          <p:cNvSpPr>
            <a:spLocks/>
          </p:cNvSpPr>
          <p:nvPr/>
        </p:nvSpPr>
        <p:spPr bwMode="auto">
          <a:xfrm>
            <a:off x="6556619" y="4789957"/>
            <a:ext cx="1250646" cy="1339380"/>
          </a:xfrm>
          <a:custGeom>
            <a:avLst/>
            <a:gdLst>
              <a:gd name="T0" fmla="*/ 139 w 376"/>
              <a:gd name="T1" fmla="*/ 12 h 402"/>
              <a:gd name="T2" fmla="*/ 133 w 376"/>
              <a:gd name="T3" fmla="*/ 17 h 402"/>
              <a:gd name="T4" fmla="*/ 94 w 376"/>
              <a:gd name="T5" fmla="*/ 44 h 402"/>
              <a:gd name="T6" fmla="*/ 95 w 376"/>
              <a:gd name="T7" fmla="*/ 33 h 402"/>
              <a:gd name="T8" fmla="*/ 94 w 376"/>
              <a:gd name="T9" fmla="*/ 22 h 402"/>
              <a:gd name="T10" fmla="*/ 92 w 376"/>
              <a:gd name="T11" fmla="*/ 19 h 402"/>
              <a:gd name="T12" fmla="*/ 76 w 376"/>
              <a:gd name="T13" fmla="*/ 2 h 402"/>
              <a:gd name="T14" fmla="*/ 70 w 376"/>
              <a:gd name="T15" fmla="*/ 1 h 402"/>
              <a:gd name="T16" fmla="*/ 52 w 376"/>
              <a:gd name="T17" fmla="*/ 3 h 402"/>
              <a:gd name="T18" fmla="*/ 52 w 376"/>
              <a:gd name="T19" fmla="*/ 3 h 402"/>
              <a:gd name="T20" fmla="*/ 34 w 376"/>
              <a:gd name="T21" fmla="*/ 34 h 402"/>
              <a:gd name="T22" fmla="*/ 35 w 376"/>
              <a:gd name="T23" fmla="*/ 37 h 402"/>
              <a:gd name="T24" fmla="*/ 36 w 376"/>
              <a:gd name="T25" fmla="*/ 43 h 402"/>
              <a:gd name="T26" fmla="*/ 39 w 376"/>
              <a:gd name="T27" fmla="*/ 47 h 402"/>
              <a:gd name="T28" fmla="*/ 42 w 376"/>
              <a:gd name="T29" fmla="*/ 51 h 402"/>
              <a:gd name="T30" fmla="*/ 45 w 376"/>
              <a:gd name="T31" fmla="*/ 55 h 402"/>
              <a:gd name="T32" fmla="*/ 54 w 376"/>
              <a:gd name="T33" fmla="*/ 61 h 402"/>
              <a:gd name="T34" fmla="*/ 7 w 376"/>
              <a:gd name="T35" fmla="*/ 71 h 402"/>
              <a:gd name="T36" fmla="*/ 0 w 376"/>
              <a:gd name="T37" fmla="*/ 72 h 402"/>
              <a:gd name="T38" fmla="*/ 4 w 376"/>
              <a:gd name="T39" fmla="*/ 402 h 402"/>
              <a:gd name="T40" fmla="*/ 12 w 376"/>
              <a:gd name="T41" fmla="*/ 402 h 402"/>
              <a:gd name="T42" fmla="*/ 370 w 376"/>
              <a:gd name="T43" fmla="*/ 248 h 402"/>
              <a:gd name="T44" fmla="*/ 376 w 376"/>
              <a:gd name="T45" fmla="*/ 242 h 402"/>
              <a:gd name="T46" fmla="*/ 139 w 376"/>
              <a:gd name="T47" fmla="*/ 12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6" h="402">
                <a:moveTo>
                  <a:pt x="139" y="12"/>
                </a:moveTo>
                <a:cubicBezTo>
                  <a:pt x="137" y="13"/>
                  <a:pt x="135" y="15"/>
                  <a:pt x="133" y="17"/>
                </a:cubicBezTo>
                <a:cubicBezTo>
                  <a:pt x="121" y="27"/>
                  <a:pt x="108" y="36"/>
                  <a:pt x="94" y="44"/>
                </a:cubicBezTo>
                <a:cubicBezTo>
                  <a:pt x="95" y="33"/>
                  <a:pt x="95" y="33"/>
                  <a:pt x="95" y="33"/>
                </a:cubicBezTo>
                <a:cubicBezTo>
                  <a:pt x="95" y="29"/>
                  <a:pt x="95" y="26"/>
                  <a:pt x="94" y="22"/>
                </a:cubicBezTo>
                <a:cubicBezTo>
                  <a:pt x="93" y="21"/>
                  <a:pt x="93" y="20"/>
                  <a:pt x="92" y="19"/>
                </a:cubicBezTo>
                <a:cubicBezTo>
                  <a:pt x="89" y="11"/>
                  <a:pt x="83" y="5"/>
                  <a:pt x="76" y="2"/>
                </a:cubicBezTo>
                <a:cubicBezTo>
                  <a:pt x="74" y="2"/>
                  <a:pt x="72" y="1"/>
                  <a:pt x="70" y="1"/>
                </a:cubicBezTo>
                <a:cubicBezTo>
                  <a:pt x="64" y="0"/>
                  <a:pt x="58" y="0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40" y="8"/>
                  <a:pt x="33" y="20"/>
                  <a:pt x="34" y="34"/>
                </a:cubicBezTo>
                <a:cubicBezTo>
                  <a:pt x="34" y="35"/>
                  <a:pt x="34" y="36"/>
                  <a:pt x="35" y="37"/>
                </a:cubicBezTo>
                <a:cubicBezTo>
                  <a:pt x="35" y="39"/>
                  <a:pt x="36" y="41"/>
                  <a:pt x="36" y="43"/>
                </a:cubicBezTo>
                <a:cubicBezTo>
                  <a:pt x="37" y="44"/>
                  <a:pt x="38" y="46"/>
                  <a:pt x="39" y="47"/>
                </a:cubicBezTo>
                <a:cubicBezTo>
                  <a:pt x="40" y="49"/>
                  <a:pt x="41" y="50"/>
                  <a:pt x="42" y="51"/>
                </a:cubicBezTo>
                <a:cubicBezTo>
                  <a:pt x="43" y="52"/>
                  <a:pt x="44" y="54"/>
                  <a:pt x="45" y="55"/>
                </a:cubicBezTo>
                <a:cubicBezTo>
                  <a:pt x="54" y="61"/>
                  <a:pt x="54" y="61"/>
                  <a:pt x="54" y="61"/>
                </a:cubicBezTo>
                <a:cubicBezTo>
                  <a:pt x="38" y="66"/>
                  <a:pt x="23" y="69"/>
                  <a:pt x="7" y="71"/>
                </a:cubicBezTo>
                <a:cubicBezTo>
                  <a:pt x="5" y="71"/>
                  <a:pt x="2" y="71"/>
                  <a:pt x="0" y="72"/>
                </a:cubicBezTo>
                <a:cubicBezTo>
                  <a:pt x="4" y="402"/>
                  <a:pt x="4" y="402"/>
                  <a:pt x="4" y="402"/>
                </a:cubicBezTo>
                <a:cubicBezTo>
                  <a:pt x="7" y="402"/>
                  <a:pt x="9" y="402"/>
                  <a:pt x="12" y="402"/>
                </a:cubicBezTo>
                <a:cubicBezTo>
                  <a:pt x="142" y="395"/>
                  <a:pt x="270" y="344"/>
                  <a:pt x="370" y="248"/>
                </a:cubicBezTo>
                <a:cubicBezTo>
                  <a:pt x="372" y="246"/>
                  <a:pt x="374" y="244"/>
                  <a:pt x="376" y="242"/>
                </a:cubicBezTo>
                <a:lnTo>
                  <a:pt x="139" y="1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221"/>
          <p:cNvSpPr>
            <a:spLocks/>
          </p:cNvSpPr>
          <p:nvPr/>
        </p:nvSpPr>
        <p:spPr bwMode="auto">
          <a:xfrm>
            <a:off x="7145945" y="4202304"/>
            <a:ext cx="1344402" cy="1240602"/>
          </a:xfrm>
          <a:custGeom>
            <a:avLst/>
            <a:gdLst>
              <a:gd name="T0" fmla="*/ 73 w 404"/>
              <a:gd name="T1" fmla="*/ 0 h 373"/>
              <a:gd name="T2" fmla="*/ 73 w 404"/>
              <a:gd name="T3" fmla="*/ 7 h 373"/>
              <a:gd name="T4" fmla="*/ 64 w 404"/>
              <a:gd name="T5" fmla="*/ 54 h 373"/>
              <a:gd name="T6" fmla="*/ 57 w 404"/>
              <a:gd name="T7" fmla="*/ 46 h 373"/>
              <a:gd name="T8" fmla="*/ 48 w 404"/>
              <a:gd name="T9" fmla="*/ 39 h 373"/>
              <a:gd name="T10" fmla="*/ 45 w 404"/>
              <a:gd name="T11" fmla="*/ 37 h 373"/>
              <a:gd name="T12" fmla="*/ 22 w 404"/>
              <a:gd name="T13" fmla="*/ 37 h 373"/>
              <a:gd name="T14" fmla="*/ 16 w 404"/>
              <a:gd name="T15" fmla="*/ 40 h 373"/>
              <a:gd name="T16" fmla="*/ 5 w 404"/>
              <a:gd name="T17" fmla="*/ 53 h 373"/>
              <a:gd name="T18" fmla="*/ 5 w 404"/>
              <a:gd name="T19" fmla="*/ 53 h 373"/>
              <a:gd name="T20" fmla="*/ 14 w 404"/>
              <a:gd name="T21" fmla="*/ 88 h 373"/>
              <a:gd name="T22" fmla="*/ 16 w 404"/>
              <a:gd name="T23" fmla="*/ 90 h 373"/>
              <a:gd name="T24" fmla="*/ 22 w 404"/>
              <a:gd name="T25" fmla="*/ 93 h 373"/>
              <a:gd name="T26" fmla="*/ 27 w 404"/>
              <a:gd name="T27" fmla="*/ 95 h 373"/>
              <a:gd name="T28" fmla="*/ 32 w 404"/>
              <a:gd name="T29" fmla="*/ 96 h 373"/>
              <a:gd name="T30" fmla="*/ 36 w 404"/>
              <a:gd name="T31" fmla="*/ 95 h 373"/>
              <a:gd name="T32" fmla="*/ 47 w 404"/>
              <a:gd name="T33" fmla="*/ 95 h 373"/>
              <a:gd name="T34" fmla="*/ 20 w 404"/>
              <a:gd name="T35" fmla="*/ 134 h 373"/>
              <a:gd name="T36" fmla="*/ 15 w 404"/>
              <a:gd name="T37" fmla="*/ 140 h 373"/>
              <a:gd name="T38" fmla="*/ 249 w 404"/>
              <a:gd name="T39" fmla="*/ 373 h 373"/>
              <a:gd name="T40" fmla="*/ 254 w 404"/>
              <a:gd name="T41" fmla="*/ 368 h 373"/>
              <a:gd name="T42" fmla="*/ 404 w 404"/>
              <a:gd name="T43" fmla="*/ 7 h 373"/>
              <a:gd name="T44" fmla="*/ 404 w 404"/>
              <a:gd name="T45" fmla="*/ 0 h 373"/>
              <a:gd name="T46" fmla="*/ 73 w 404"/>
              <a:gd name="T47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4" h="373">
                <a:moveTo>
                  <a:pt x="73" y="0"/>
                </a:moveTo>
                <a:cubicBezTo>
                  <a:pt x="73" y="2"/>
                  <a:pt x="73" y="5"/>
                  <a:pt x="73" y="7"/>
                </a:cubicBezTo>
                <a:cubicBezTo>
                  <a:pt x="71" y="23"/>
                  <a:pt x="68" y="38"/>
                  <a:pt x="64" y="54"/>
                </a:cubicBezTo>
                <a:cubicBezTo>
                  <a:pt x="57" y="46"/>
                  <a:pt x="57" y="46"/>
                  <a:pt x="57" y="46"/>
                </a:cubicBezTo>
                <a:cubicBezTo>
                  <a:pt x="54" y="43"/>
                  <a:pt x="52" y="40"/>
                  <a:pt x="48" y="39"/>
                </a:cubicBezTo>
                <a:cubicBezTo>
                  <a:pt x="47" y="38"/>
                  <a:pt x="46" y="37"/>
                  <a:pt x="45" y="37"/>
                </a:cubicBezTo>
                <a:cubicBezTo>
                  <a:pt x="38" y="34"/>
                  <a:pt x="29" y="34"/>
                  <a:pt x="22" y="37"/>
                </a:cubicBezTo>
                <a:cubicBezTo>
                  <a:pt x="20" y="38"/>
                  <a:pt x="18" y="39"/>
                  <a:pt x="16" y="40"/>
                </a:cubicBezTo>
                <a:cubicBezTo>
                  <a:pt x="11" y="43"/>
                  <a:pt x="8" y="48"/>
                  <a:pt x="5" y="53"/>
                </a:cubicBezTo>
                <a:cubicBezTo>
                  <a:pt x="5" y="53"/>
                  <a:pt x="5" y="53"/>
                  <a:pt x="5" y="53"/>
                </a:cubicBezTo>
                <a:cubicBezTo>
                  <a:pt x="0" y="66"/>
                  <a:pt x="4" y="80"/>
                  <a:pt x="14" y="88"/>
                </a:cubicBezTo>
                <a:cubicBezTo>
                  <a:pt x="14" y="89"/>
                  <a:pt x="15" y="90"/>
                  <a:pt x="16" y="90"/>
                </a:cubicBezTo>
                <a:cubicBezTo>
                  <a:pt x="18" y="91"/>
                  <a:pt x="20" y="92"/>
                  <a:pt x="22" y="93"/>
                </a:cubicBezTo>
                <a:cubicBezTo>
                  <a:pt x="23" y="94"/>
                  <a:pt x="25" y="94"/>
                  <a:pt x="27" y="95"/>
                </a:cubicBezTo>
                <a:cubicBezTo>
                  <a:pt x="28" y="95"/>
                  <a:pt x="30" y="95"/>
                  <a:pt x="32" y="96"/>
                </a:cubicBezTo>
                <a:cubicBezTo>
                  <a:pt x="33" y="96"/>
                  <a:pt x="35" y="96"/>
                  <a:pt x="36" y="95"/>
                </a:cubicBezTo>
                <a:cubicBezTo>
                  <a:pt x="47" y="95"/>
                  <a:pt x="47" y="95"/>
                  <a:pt x="47" y="95"/>
                </a:cubicBezTo>
                <a:cubicBezTo>
                  <a:pt x="39" y="109"/>
                  <a:pt x="30" y="122"/>
                  <a:pt x="20" y="134"/>
                </a:cubicBezTo>
                <a:cubicBezTo>
                  <a:pt x="19" y="136"/>
                  <a:pt x="17" y="138"/>
                  <a:pt x="15" y="140"/>
                </a:cubicBezTo>
                <a:cubicBezTo>
                  <a:pt x="249" y="373"/>
                  <a:pt x="249" y="373"/>
                  <a:pt x="249" y="373"/>
                </a:cubicBezTo>
                <a:cubicBezTo>
                  <a:pt x="251" y="371"/>
                  <a:pt x="253" y="370"/>
                  <a:pt x="254" y="368"/>
                </a:cubicBezTo>
                <a:cubicBezTo>
                  <a:pt x="343" y="273"/>
                  <a:pt x="399" y="146"/>
                  <a:pt x="404" y="7"/>
                </a:cubicBezTo>
                <a:cubicBezTo>
                  <a:pt x="404" y="5"/>
                  <a:pt x="404" y="2"/>
                  <a:pt x="404" y="0"/>
                </a:cubicBezTo>
                <a:lnTo>
                  <a:pt x="7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222"/>
          <p:cNvSpPr>
            <a:spLocks/>
          </p:cNvSpPr>
          <p:nvPr/>
        </p:nvSpPr>
        <p:spPr bwMode="auto">
          <a:xfrm>
            <a:off x="7147619" y="2697178"/>
            <a:ext cx="1336032" cy="1243950"/>
          </a:xfrm>
          <a:custGeom>
            <a:avLst/>
            <a:gdLst>
              <a:gd name="T0" fmla="*/ 13 w 401"/>
              <a:gd name="T1" fmla="*/ 234 h 374"/>
              <a:gd name="T2" fmla="*/ 18 w 401"/>
              <a:gd name="T3" fmla="*/ 240 h 374"/>
              <a:gd name="T4" fmla="*/ 44 w 401"/>
              <a:gd name="T5" fmla="*/ 279 h 374"/>
              <a:gd name="T6" fmla="*/ 34 w 401"/>
              <a:gd name="T7" fmla="*/ 278 h 374"/>
              <a:gd name="T8" fmla="*/ 22 w 401"/>
              <a:gd name="T9" fmla="*/ 279 h 374"/>
              <a:gd name="T10" fmla="*/ 19 w 401"/>
              <a:gd name="T11" fmla="*/ 280 h 374"/>
              <a:gd name="T12" fmla="*/ 3 w 401"/>
              <a:gd name="T13" fmla="*/ 297 h 374"/>
              <a:gd name="T14" fmla="*/ 1 w 401"/>
              <a:gd name="T15" fmla="*/ 302 h 374"/>
              <a:gd name="T16" fmla="*/ 3 w 401"/>
              <a:gd name="T17" fmla="*/ 320 h 374"/>
              <a:gd name="T18" fmla="*/ 3 w 401"/>
              <a:gd name="T19" fmla="*/ 320 h 374"/>
              <a:gd name="T20" fmla="*/ 33 w 401"/>
              <a:gd name="T21" fmla="*/ 339 h 374"/>
              <a:gd name="T22" fmla="*/ 36 w 401"/>
              <a:gd name="T23" fmla="*/ 338 h 374"/>
              <a:gd name="T24" fmla="*/ 42 w 401"/>
              <a:gd name="T25" fmla="*/ 336 h 374"/>
              <a:gd name="T26" fmla="*/ 47 w 401"/>
              <a:gd name="T27" fmla="*/ 334 h 374"/>
              <a:gd name="T28" fmla="*/ 51 w 401"/>
              <a:gd name="T29" fmla="*/ 331 h 374"/>
              <a:gd name="T30" fmla="*/ 54 w 401"/>
              <a:gd name="T31" fmla="*/ 328 h 374"/>
              <a:gd name="T32" fmla="*/ 61 w 401"/>
              <a:gd name="T33" fmla="*/ 320 h 374"/>
              <a:gd name="T34" fmla="*/ 70 w 401"/>
              <a:gd name="T35" fmla="*/ 366 h 374"/>
              <a:gd name="T36" fmla="*/ 71 w 401"/>
              <a:gd name="T37" fmla="*/ 374 h 374"/>
              <a:gd name="T38" fmla="*/ 401 w 401"/>
              <a:gd name="T39" fmla="*/ 374 h 374"/>
              <a:gd name="T40" fmla="*/ 401 w 401"/>
              <a:gd name="T41" fmla="*/ 366 h 374"/>
              <a:gd name="T42" fmla="*/ 252 w 401"/>
              <a:gd name="T43" fmla="*/ 6 h 374"/>
              <a:gd name="T44" fmla="*/ 246 w 401"/>
              <a:gd name="T45" fmla="*/ 0 h 374"/>
              <a:gd name="T46" fmla="*/ 13 w 401"/>
              <a:gd name="T47" fmla="*/ 234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1" h="374">
                <a:moveTo>
                  <a:pt x="13" y="234"/>
                </a:moveTo>
                <a:cubicBezTo>
                  <a:pt x="14" y="236"/>
                  <a:pt x="16" y="238"/>
                  <a:pt x="18" y="240"/>
                </a:cubicBezTo>
                <a:cubicBezTo>
                  <a:pt x="28" y="252"/>
                  <a:pt x="37" y="265"/>
                  <a:pt x="44" y="279"/>
                </a:cubicBezTo>
                <a:cubicBezTo>
                  <a:pt x="34" y="278"/>
                  <a:pt x="34" y="278"/>
                  <a:pt x="34" y="278"/>
                </a:cubicBezTo>
                <a:cubicBezTo>
                  <a:pt x="30" y="278"/>
                  <a:pt x="26" y="278"/>
                  <a:pt x="22" y="279"/>
                </a:cubicBezTo>
                <a:cubicBezTo>
                  <a:pt x="21" y="279"/>
                  <a:pt x="20" y="280"/>
                  <a:pt x="19" y="280"/>
                </a:cubicBezTo>
                <a:cubicBezTo>
                  <a:pt x="12" y="283"/>
                  <a:pt x="6" y="289"/>
                  <a:pt x="3" y="297"/>
                </a:cubicBezTo>
                <a:cubicBezTo>
                  <a:pt x="2" y="298"/>
                  <a:pt x="1" y="300"/>
                  <a:pt x="1" y="302"/>
                </a:cubicBezTo>
                <a:cubicBezTo>
                  <a:pt x="0" y="308"/>
                  <a:pt x="0" y="314"/>
                  <a:pt x="3" y="320"/>
                </a:cubicBezTo>
                <a:cubicBezTo>
                  <a:pt x="3" y="320"/>
                  <a:pt x="3" y="320"/>
                  <a:pt x="3" y="320"/>
                </a:cubicBezTo>
                <a:cubicBezTo>
                  <a:pt x="8" y="332"/>
                  <a:pt x="20" y="340"/>
                  <a:pt x="33" y="339"/>
                </a:cubicBezTo>
                <a:cubicBezTo>
                  <a:pt x="34" y="339"/>
                  <a:pt x="35" y="338"/>
                  <a:pt x="36" y="338"/>
                </a:cubicBezTo>
                <a:cubicBezTo>
                  <a:pt x="38" y="338"/>
                  <a:pt x="40" y="337"/>
                  <a:pt x="42" y="336"/>
                </a:cubicBezTo>
                <a:cubicBezTo>
                  <a:pt x="44" y="336"/>
                  <a:pt x="45" y="335"/>
                  <a:pt x="47" y="334"/>
                </a:cubicBezTo>
                <a:cubicBezTo>
                  <a:pt x="48" y="333"/>
                  <a:pt x="50" y="332"/>
                  <a:pt x="51" y="331"/>
                </a:cubicBezTo>
                <a:cubicBezTo>
                  <a:pt x="52" y="330"/>
                  <a:pt x="53" y="329"/>
                  <a:pt x="54" y="328"/>
                </a:cubicBezTo>
                <a:cubicBezTo>
                  <a:pt x="61" y="320"/>
                  <a:pt x="61" y="320"/>
                  <a:pt x="61" y="320"/>
                </a:cubicBezTo>
                <a:cubicBezTo>
                  <a:pt x="66" y="335"/>
                  <a:pt x="69" y="350"/>
                  <a:pt x="70" y="366"/>
                </a:cubicBezTo>
                <a:cubicBezTo>
                  <a:pt x="70" y="369"/>
                  <a:pt x="70" y="371"/>
                  <a:pt x="71" y="374"/>
                </a:cubicBezTo>
                <a:cubicBezTo>
                  <a:pt x="401" y="374"/>
                  <a:pt x="401" y="374"/>
                  <a:pt x="401" y="374"/>
                </a:cubicBezTo>
                <a:cubicBezTo>
                  <a:pt x="401" y="371"/>
                  <a:pt x="401" y="369"/>
                  <a:pt x="401" y="366"/>
                </a:cubicBezTo>
                <a:cubicBezTo>
                  <a:pt x="396" y="236"/>
                  <a:pt x="347" y="107"/>
                  <a:pt x="252" y="6"/>
                </a:cubicBezTo>
                <a:cubicBezTo>
                  <a:pt x="250" y="4"/>
                  <a:pt x="248" y="2"/>
                  <a:pt x="246" y="0"/>
                </a:cubicBezTo>
                <a:lnTo>
                  <a:pt x="13" y="23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223"/>
          <p:cNvSpPr>
            <a:spLocks/>
          </p:cNvSpPr>
          <p:nvPr/>
        </p:nvSpPr>
        <p:spPr bwMode="auto">
          <a:xfrm>
            <a:off x="6556619" y="2014094"/>
            <a:ext cx="1243950" cy="1344402"/>
          </a:xfrm>
          <a:custGeom>
            <a:avLst/>
            <a:gdLst>
              <a:gd name="T0" fmla="*/ 0 w 374"/>
              <a:gd name="T1" fmla="*/ 331 h 404"/>
              <a:gd name="T2" fmla="*/ 8 w 374"/>
              <a:gd name="T3" fmla="*/ 331 h 404"/>
              <a:gd name="T4" fmla="*/ 54 w 374"/>
              <a:gd name="T5" fmla="*/ 340 h 404"/>
              <a:gd name="T6" fmla="*/ 46 w 374"/>
              <a:gd name="T7" fmla="*/ 347 h 404"/>
              <a:gd name="T8" fmla="*/ 39 w 374"/>
              <a:gd name="T9" fmla="*/ 356 h 404"/>
              <a:gd name="T10" fmla="*/ 37 w 374"/>
              <a:gd name="T11" fmla="*/ 359 h 404"/>
              <a:gd name="T12" fmla="*/ 37 w 374"/>
              <a:gd name="T13" fmla="*/ 382 h 404"/>
              <a:gd name="T14" fmla="*/ 40 w 374"/>
              <a:gd name="T15" fmla="*/ 388 h 404"/>
              <a:gd name="T16" fmla="*/ 54 w 374"/>
              <a:gd name="T17" fmla="*/ 399 h 404"/>
              <a:gd name="T18" fmla="*/ 54 w 374"/>
              <a:gd name="T19" fmla="*/ 399 h 404"/>
              <a:gd name="T20" fmla="*/ 89 w 374"/>
              <a:gd name="T21" fmla="*/ 390 h 404"/>
              <a:gd name="T22" fmla="*/ 91 w 374"/>
              <a:gd name="T23" fmla="*/ 388 h 404"/>
              <a:gd name="T24" fmla="*/ 94 w 374"/>
              <a:gd name="T25" fmla="*/ 382 h 404"/>
              <a:gd name="T26" fmla="*/ 95 w 374"/>
              <a:gd name="T27" fmla="*/ 377 h 404"/>
              <a:gd name="T28" fmla="*/ 96 w 374"/>
              <a:gd name="T29" fmla="*/ 372 h 404"/>
              <a:gd name="T30" fmla="*/ 96 w 374"/>
              <a:gd name="T31" fmla="*/ 368 h 404"/>
              <a:gd name="T32" fmla="*/ 95 w 374"/>
              <a:gd name="T33" fmla="*/ 357 h 404"/>
              <a:gd name="T34" fmla="*/ 134 w 374"/>
              <a:gd name="T35" fmla="*/ 384 h 404"/>
              <a:gd name="T36" fmla="*/ 140 w 374"/>
              <a:gd name="T37" fmla="*/ 389 h 404"/>
              <a:gd name="T38" fmla="*/ 374 w 374"/>
              <a:gd name="T39" fmla="*/ 155 h 404"/>
              <a:gd name="T40" fmla="*/ 368 w 374"/>
              <a:gd name="T41" fmla="*/ 150 h 404"/>
              <a:gd name="T42" fmla="*/ 8 w 374"/>
              <a:gd name="T43" fmla="*/ 0 h 404"/>
              <a:gd name="T44" fmla="*/ 0 w 374"/>
              <a:gd name="T45" fmla="*/ 0 h 404"/>
              <a:gd name="T46" fmla="*/ 0 w 374"/>
              <a:gd name="T47" fmla="*/ 33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4" h="404">
                <a:moveTo>
                  <a:pt x="0" y="331"/>
                </a:moveTo>
                <a:cubicBezTo>
                  <a:pt x="3" y="331"/>
                  <a:pt x="5" y="331"/>
                  <a:pt x="8" y="331"/>
                </a:cubicBezTo>
                <a:cubicBezTo>
                  <a:pt x="23" y="333"/>
                  <a:pt x="39" y="336"/>
                  <a:pt x="54" y="340"/>
                </a:cubicBezTo>
                <a:cubicBezTo>
                  <a:pt x="46" y="347"/>
                  <a:pt x="46" y="347"/>
                  <a:pt x="46" y="347"/>
                </a:cubicBezTo>
                <a:cubicBezTo>
                  <a:pt x="43" y="350"/>
                  <a:pt x="41" y="352"/>
                  <a:pt x="39" y="356"/>
                </a:cubicBezTo>
                <a:cubicBezTo>
                  <a:pt x="38" y="357"/>
                  <a:pt x="38" y="358"/>
                  <a:pt x="37" y="359"/>
                </a:cubicBezTo>
                <a:cubicBezTo>
                  <a:pt x="34" y="366"/>
                  <a:pt x="34" y="375"/>
                  <a:pt x="37" y="382"/>
                </a:cubicBezTo>
                <a:cubicBezTo>
                  <a:pt x="38" y="384"/>
                  <a:pt x="39" y="386"/>
                  <a:pt x="40" y="388"/>
                </a:cubicBezTo>
                <a:cubicBezTo>
                  <a:pt x="44" y="393"/>
                  <a:pt x="48" y="396"/>
                  <a:pt x="54" y="399"/>
                </a:cubicBezTo>
                <a:cubicBezTo>
                  <a:pt x="54" y="399"/>
                  <a:pt x="54" y="399"/>
                  <a:pt x="54" y="399"/>
                </a:cubicBezTo>
                <a:cubicBezTo>
                  <a:pt x="66" y="404"/>
                  <a:pt x="80" y="400"/>
                  <a:pt x="89" y="390"/>
                </a:cubicBezTo>
                <a:cubicBezTo>
                  <a:pt x="90" y="390"/>
                  <a:pt x="90" y="389"/>
                  <a:pt x="91" y="388"/>
                </a:cubicBezTo>
                <a:cubicBezTo>
                  <a:pt x="92" y="386"/>
                  <a:pt x="93" y="384"/>
                  <a:pt x="94" y="382"/>
                </a:cubicBezTo>
                <a:cubicBezTo>
                  <a:pt x="94" y="381"/>
                  <a:pt x="95" y="379"/>
                  <a:pt x="95" y="377"/>
                </a:cubicBezTo>
                <a:cubicBezTo>
                  <a:pt x="96" y="376"/>
                  <a:pt x="96" y="374"/>
                  <a:pt x="96" y="372"/>
                </a:cubicBezTo>
                <a:cubicBezTo>
                  <a:pt x="96" y="371"/>
                  <a:pt x="96" y="369"/>
                  <a:pt x="96" y="368"/>
                </a:cubicBezTo>
                <a:cubicBezTo>
                  <a:pt x="95" y="357"/>
                  <a:pt x="95" y="357"/>
                  <a:pt x="95" y="357"/>
                </a:cubicBezTo>
                <a:cubicBezTo>
                  <a:pt x="109" y="365"/>
                  <a:pt x="122" y="374"/>
                  <a:pt x="134" y="384"/>
                </a:cubicBezTo>
                <a:cubicBezTo>
                  <a:pt x="136" y="385"/>
                  <a:pt x="138" y="387"/>
                  <a:pt x="140" y="389"/>
                </a:cubicBezTo>
                <a:cubicBezTo>
                  <a:pt x="374" y="155"/>
                  <a:pt x="374" y="155"/>
                  <a:pt x="374" y="155"/>
                </a:cubicBezTo>
                <a:cubicBezTo>
                  <a:pt x="372" y="153"/>
                  <a:pt x="370" y="151"/>
                  <a:pt x="368" y="150"/>
                </a:cubicBezTo>
                <a:cubicBezTo>
                  <a:pt x="273" y="61"/>
                  <a:pt x="147" y="5"/>
                  <a:pt x="8" y="0"/>
                </a:cubicBezTo>
                <a:cubicBezTo>
                  <a:pt x="5" y="0"/>
                  <a:pt x="3" y="0"/>
                  <a:pt x="0" y="0"/>
                </a:cubicBezTo>
                <a:lnTo>
                  <a:pt x="0" y="33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224"/>
          <p:cNvSpPr>
            <a:spLocks/>
          </p:cNvSpPr>
          <p:nvPr/>
        </p:nvSpPr>
        <p:spPr bwMode="auto">
          <a:xfrm>
            <a:off x="5031398" y="2010745"/>
            <a:ext cx="1253995" cy="1341054"/>
          </a:xfrm>
          <a:custGeom>
            <a:avLst/>
            <a:gdLst>
              <a:gd name="T0" fmla="*/ 238 w 377"/>
              <a:gd name="T1" fmla="*/ 391 h 403"/>
              <a:gd name="T2" fmla="*/ 243 w 377"/>
              <a:gd name="T3" fmla="*/ 386 h 403"/>
              <a:gd name="T4" fmla="*/ 282 w 377"/>
              <a:gd name="T5" fmla="*/ 359 h 403"/>
              <a:gd name="T6" fmla="*/ 281 w 377"/>
              <a:gd name="T7" fmla="*/ 370 h 403"/>
              <a:gd name="T8" fmla="*/ 283 w 377"/>
              <a:gd name="T9" fmla="*/ 381 h 403"/>
              <a:gd name="T10" fmla="*/ 284 w 377"/>
              <a:gd name="T11" fmla="*/ 384 h 403"/>
              <a:gd name="T12" fmla="*/ 301 w 377"/>
              <a:gd name="T13" fmla="*/ 400 h 403"/>
              <a:gd name="T14" fmla="*/ 307 w 377"/>
              <a:gd name="T15" fmla="*/ 402 h 403"/>
              <a:gd name="T16" fmla="*/ 324 w 377"/>
              <a:gd name="T17" fmla="*/ 400 h 403"/>
              <a:gd name="T18" fmla="*/ 324 w 377"/>
              <a:gd name="T19" fmla="*/ 400 h 403"/>
              <a:gd name="T20" fmla="*/ 342 w 377"/>
              <a:gd name="T21" fmla="*/ 369 h 403"/>
              <a:gd name="T22" fmla="*/ 342 w 377"/>
              <a:gd name="T23" fmla="*/ 366 h 403"/>
              <a:gd name="T24" fmla="*/ 340 w 377"/>
              <a:gd name="T25" fmla="*/ 360 h 403"/>
              <a:gd name="T26" fmla="*/ 337 w 377"/>
              <a:gd name="T27" fmla="*/ 355 h 403"/>
              <a:gd name="T28" fmla="*/ 334 w 377"/>
              <a:gd name="T29" fmla="*/ 351 h 403"/>
              <a:gd name="T30" fmla="*/ 331 w 377"/>
              <a:gd name="T31" fmla="*/ 348 h 403"/>
              <a:gd name="T32" fmla="*/ 323 w 377"/>
              <a:gd name="T33" fmla="*/ 342 h 403"/>
              <a:gd name="T34" fmla="*/ 369 w 377"/>
              <a:gd name="T35" fmla="*/ 332 h 403"/>
              <a:gd name="T36" fmla="*/ 377 w 377"/>
              <a:gd name="T37" fmla="*/ 331 h 403"/>
              <a:gd name="T38" fmla="*/ 371 w 377"/>
              <a:gd name="T39" fmla="*/ 0 h 403"/>
              <a:gd name="T40" fmla="*/ 363 w 377"/>
              <a:gd name="T41" fmla="*/ 1 h 403"/>
              <a:gd name="T42" fmla="*/ 5 w 377"/>
              <a:gd name="T43" fmla="*/ 156 h 403"/>
              <a:gd name="T44" fmla="*/ 0 w 377"/>
              <a:gd name="T45" fmla="*/ 162 h 403"/>
              <a:gd name="T46" fmla="*/ 238 w 377"/>
              <a:gd name="T47" fmla="*/ 391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7" h="403">
                <a:moveTo>
                  <a:pt x="238" y="391"/>
                </a:moveTo>
                <a:cubicBezTo>
                  <a:pt x="240" y="390"/>
                  <a:pt x="242" y="388"/>
                  <a:pt x="243" y="386"/>
                </a:cubicBezTo>
                <a:cubicBezTo>
                  <a:pt x="255" y="376"/>
                  <a:pt x="268" y="367"/>
                  <a:pt x="282" y="359"/>
                </a:cubicBezTo>
                <a:cubicBezTo>
                  <a:pt x="281" y="370"/>
                  <a:pt x="281" y="370"/>
                  <a:pt x="281" y="370"/>
                </a:cubicBezTo>
                <a:cubicBezTo>
                  <a:pt x="281" y="373"/>
                  <a:pt x="282" y="377"/>
                  <a:pt x="283" y="381"/>
                </a:cubicBezTo>
                <a:cubicBezTo>
                  <a:pt x="283" y="382"/>
                  <a:pt x="283" y="383"/>
                  <a:pt x="284" y="384"/>
                </a:cubicBezTo>
                <a:cubicBezTo>
                  <a:pt x="287" y="392"/>
                  <a:pt x="293" y="397"/>
                  <a:pt x="301" y="400"/>
                </a:cubicBezTo>
                <a:cubicBezTo>
                  <a:pt x="303" y="401"/>
                  <a:pt x="305" y="402"/>
                  <a:pt x="307" y="402"/>
                </a:cubicBezTo>
                <a:cubicBezTo>
                  <a:pt x="312" y="403"/>
                  <a:pt x="318" y="402"/>
                  <a:pt x="324" y="400"/>
                </a:cubicBezTo>
                <a:cubicBezTo>
                  <a:pt x="324" y="400"/>
                  <a:pt x="324" y="400"/>
                  <a:pt x="324" y="400"/>
                </a:cubicBezTo>
                <a:cubicBezTo>
                  <a:pt x="336" y="395"/>
                  <a:pt x="344" y="382"/>
                  <a:pt x="342" y="369"/>
                </a:cubicBezTo>
                <a:cubicBezTo>
                  <a:pt x="342" y="368"/>
                  <a:pt x="342" y="367"/>
                  <a:pt x="342" y="366"/>
                </a:cubicBezTo>
                <a:cubicBezTo>
                  <a:pt x="341" y="364"/>
                  <a:pt x="341" y="362"/>
                  <a:pt x="340" y="360"/>
                </a:cubicBezTo>
                <a:cubicBezTo>
                  <a:pt x="339" y="358"/>
                  <a:pt x="338" y="357"/>
                  <a:pt x="337" y="355"/>
                </a:cubicBezTo>
                <a:cubicBezTo>
                  <a:pt x="337" y="354"/>
                  <a:pt x="336" y="353"/>
                  <a:pt x="334" y="351"/>
                </a:cubicBezTo>
                <a:cubicBezTo>
                  <a:pt x="333" y="350"/>
                  <a:pt x="332" y="349"/>
                  <a:pt x="331" y="348"/>
                </a:cubicBezTo>
                <a:cubicBezTo>
                  <a:pt x="323" y="342"/>
                  <a:pt x="323" y="342"/>
                  <a:pt x="323" y="342"/>
                </a:cubicBezTo>
                <a:cubicBezTo>
                  <a:pt x="338" y="337"/>
                  <a:pt x="353" y="333"/>
                  <a:pt x="369" y="332"/>
                </a:cubicBezTo>
                <a:cubicBezTo>
                  <a:pt x="372" y="331"/>
                  <a:pt x="374" y="331"/>
                  <a:pt x="377" y="331"/>
                </a:cubicBezTo>
                <a:cubicBezTo>
                  <a:pt x="371" y="0"/>
                  <a:pt x="371" y="0"/>
                  <a:pt x="371" y="0"/>
                </a:cubicBezTo>
                <a:cubicBezTo>
                  <a:pt x="368" y="1"/>
                  <a:pt x="366" y="1"/>
                  <a:pt x="363" y="1"/>
                </a:cubicBezTo>
                <a:cubicBezTo>
                  <a:pt x="233" y="8"/>
                  <a:pt x="106" y="60"/>
                  <a:pt x="5" y="156"/>
                </a:cubicBezTo>
                <a:cubicBezTo>
                  <a:pt x="4" y="158"/>
                  <a:pt x="2" y="160"/>
                  <a:pt x="0" y="162"/>
                </a:cubicBezTo>
                <a:lnTo>
                  <a:pt x="238" y="39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" name="Group 1"/>
          <p:cNvGrpSpPr/>
          <p:nvPr/>
        </p:nvGrpSpPr>
        <p:grpSpPr>
          <a:xfrm>
            <a:off x="5570499" y="3219535"/>
            <a:ext cx="1711058" cy="1711058"/>
            <a:chOff x="5281613" y="3052763"/>
            <a:chExt cx="1622425" cy="1622425"/>
          </a:xfrm>
        </p:grpSpPr>
        <p:sp>
          <p:nvSpPr>
            <p:cNvPr id="43" name="Freeform 225"/>
            <p:cNvSpPr>
              <a:spLocks/>
            </p:cNvSpPr>
            <p:nvPr/>
          </p:nvSpPr>
          <p:spPr bwMode="auto">
            <a:xfrm>
              <a:off x="5281613" y="3052763"/>
              <a:ext cx="1622425" cy="1622425"/>
            </a:xfrm>
            <a:custGeom>
              <a:avLst/>
              <a:gdLst>
                <a:gd name="T0" fmla="*/ 378 w 514"/>
                <a:gd name="T1" fmla="*/ 432 h 514"/>
                <a:gd name="T2" fmla="*/ 330 w 514"/>
                <a:gd name="T3" fmla="*/ 432 h 514"/>
                <a:gd name="T4" fmla="*/ 291 w 514"/>
                <a:gd name="T5" fmla="*/ 494 h 514"/>
                <a:gd name="T6" fmla="*/ 295 w 514"/>
                <a:gd name="T7" fmla="*/ 511 h 514"/>
                <a:gd name="T8" fmla="*/ 257 w 514"/>
                <a:gd name="T9" fmla="*/ 514 h 514"/>
                <a:gd name="T10" fmla="*/ 257 w 514"/>
                <a:gd name="T11" fmla="*/ 514 h 514"/>
                <a:gd name="T12" fmla="*/ 220 w 514"/>
                <a:gd name="T13" fmla="*/ 511 h 514"/>
                <a:gd name="T14" fmla="*/ 219 w 514"/>
                <a:gd name="T15" fmla="*/ 465 h 514"/>
                <a:gd name="T16" fmla="*/ 185 w 514"/>
                <a:gd name="T17" fmla="*/ 432 h 514"/>
                <a:gd name="T18" fmla="*/ 137 w 514"/>
                <a:gd name="T19" fmla="*/ 432 h 514"/>
                <a:gd name="T20" fmla="*/ 113 w 514"/>
                <a:gd name="T21" fmla="*/ 449 h 514"/>
                <a:gd name="T22" fmla="*/ 104 w 514"/>
                <a:gd name="T23" fmla="*/ 463 h 514"/>
                <a:gd name="T24" fmla="*/ 75 w 514"/>
                <a:gd name="T25" fmla="*/ 439 h 514"/>
                <a:gd name="T26" fmla="*/ 75 w 514"/>
                <a:gd name="T27" fmla="*/ 439 h 514"/>
                <a:gd name="T28" fmla="*/ 51 w 514"/>
                <a:gd name="T29" fmla="*/ 410 h 514"/>
                <a:gd name="T30" fmla="*/ 83 w 514"/>
                <a:gd name="T31" fmla="*/ 377 h 514"/>
                <a:gd name="T32" fmla="*/ 83 w 514"/>
                <a:gd name="T33" fmla="*/ 329 h 514"/>
                <a:gd name="T34" fmla="*/ 20 w 514"/>
                <a:gd name="T35" fmla="*/ 291 h 514"/>
                <a:gd name="T36" fmla="*/ 3 w 514"/>
                <a:gd name="T37" fmla="*/ 294 h 514"/>
                <a:gd name="T38" fmla="*/ 0 w 514"/>
                <a:gd name="T39" fmla="*/ 257 h 514"/>
                <a:gd name="T40" fmla="*/ 0 w 514"/>
                <a:gd name="T41" fmla="*/ 257 h 514"/>
                <a:gd name="T42" fmla="*/ 3 w 514"/>
                <a:gd name="T43" fmla="*/ 219 h 514"/>
                <a:gd name="T44" fmla="*/ 49 w 514"/>
                <a:gd name="T45" fmla="*/ 219 h 514"/>
                <a:gd name="T46" fmla="*/ 83 w 514"/>
                <a:gd name="T47" fmla="*/ 185 h 514"/>
                <a:gd name="T48" fmla="*/ 65 w 514"/>
                <a:gd name="T49" fmla="*/ 113 h 514"/>
                <a:gd name="T50" fmla="*/ 51 w 514"/>
                <a:gd name="T51" fmla="*/ 104 h 514"/>
                <a:gd name="T52" fmla="*/ 75 w 514"/>
                <a:gd name="T53" fmla="*/ 75 h 514"/>
                <a:gd name="T54" fmla="*/ 75 w 514"/>
                <a:gd name="T55" fmla="*/ 75 h 514"/>
                <a:gd name="T56" fmla="*/ 104 w 514"/>
                <a:gd name="T57" fmla="*/ 50 h 514"/>
                <a:gd name="T58" fmla="*/ 137 w 514"/>
                <a:gd name="T59" fmla="*/ 82 h 514"/>
                <a:gd name="T60" fmla="*/ 149 w 514"/>
                <a:gd name="T61" fmla="*/ 86 h 514"/>
                <a:gd name="T62" fmla="*/ 185 w 514"/>
                <a:gd name="T63" fmla="*/ 82 h 514"/>
                <a:gd name="T64" fmla="*/ 185 w 514"/>
                <a:gd name="T65" fmla="*/ 82 h 514"/>
                <a:gd name="T66" fmla="*/ 223 w 514"/>
                <a:gd name="T67" fmla="*/ 19 h 514"/>
                <a:gd name="T68" fmla="*/ 222 w 514"/>
                <a:gd name="T69" fmla="*/ 13 h 514"/>
                <a:gd name="T70" fmla="*/ 220 w 514"/>
                <a:gd name="T71" fmla="*/ 2 h 514"/>
                <a:gd name="T72" fmla="*/ 257 w 514"/>
                <a:gd name="T73" fmla="*/ 0 h 514"/>
                <a:gd name="T74" fmla="*/ 257 w 514"/>
                <a:gd name="T75" fmla="*/ 0 h 514"/>
                <a:gd name="T76" fmla="*/ 295 w 514"/>
                <a:gd name="T77" fmla="*/ 2 h 514"/>
                <a:gd name="T78" fmla="*/ 296 w 514"/>
                <a:gd name="T79" fmla="*/ 48 h 514"/>
                <a:gd name="T80" fmla="*/ 330 w 514"/>
                <a:gd name="T81" fmla="*/ 82 h 514"/>
                <a:gd name="T82" fmla="*/ 378 w 514"/>
                <a:gd name="T83" fmla="*/ 82 h 514"/>
                <a:gd name="T84" fmla="*/ 378 w 514"/>
                <a:gd name="T85" fmla="*/ 82 h 514"/>
                <a:gd name="T86" fmla="*/ 401 w 514"/>
                <a:gd name="T87" fmla="*/ 65 h 514"/>
                <a:gd name="T88" fmla="*/ 411 w 514"/>
                <a:gd name="T89" fmla="*/ 50 h 514"/>
                <a:gd name="T90" fmla="*/ 439 w 514"/>
                <a:gd name="T91" fmla="*/ 75 h 514"/>
                <a:gd name="T92" fmla="*/ 439 w 514"/>
                <a:gd name="T93" fmla="*/ 75 h 514"/>
                <a:gd name="T94" fmla="*/ 464 w 514"/>
                <a:gd name="T95" fmla="*/ 104 h 514"/>
                <a:gd name="T96" fmla="*/ 432 w 514"/>
                <a:gd name="T97" fmla="*/ 137 h 514"/>
                <a:gd name="T98" fmla="*/ 432 w 514"/>
                <a:gd name="T99" fmla="*/ 185 h 514"/>
                <a:gd name="T100" fmla="*/ 495 w 514"/>
                <a:gd name="T101" fmla="*/ 223 h 514"/>
                <a:gd name="T102" fmla="*/ 512 w 514"/>
                <a:gd name="T103" fmla="*/ 219 h 514"/>
                <a:gd name="T104" fmla="*/ 514 w 514"/>
                <a:gd name="T105" fmla="*/ 257 h 514"/>
                <a:gd name="T106" fmla="*/ 514 w 514"/>
                <a:gd name="T107" fmla="*/ 257 h 514"/>
                <a:gd name="T108" fmla="*/ 512 w 514"/>
                <a:gd name="T109" fmla="*/ 294 h 514"/>
                <a:gd name="T110" fmla="*/ 466 w 514"/>
                <a:gd name="T111" fmla="*/ 295 h 514"/>
                <a:gd name="T112" fmla="*/ 432 w 514"/>
                <a:gd name="T113" fmla="*/ 329 h 514"/>
                <a:gd name="T114" fmla="*/ 449 w 514"/>
                <a:gd name="T115" fmla="*/ 401 h 514"/>
                <a:gd name="T116" fmla="*/ 464 w 514"/>
                <a:gd name="T117" fmla="*/ 410 h 514"/>
                <a:gd name="T118" fmla="*/ 439 w 514"/>
                <a:gd name="T119" fmla="*/ 439 h 514"/>
                <a:gd name="T120" fmla="*/ 439 w 514"/>
                <a:gd name="T121" fmla="*/ 439 h 514"/>
                <a:gd name="T122" fmla="*/ 411 w 514"/>
                <a:gd name="T123" fmla="*/ 463 h 514"/>
                <a:gd name="T124" fmla="*/ 378 w 514"/>
                <a:gd name="T125" fmla="*/ 432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4" h="514">
                  <a:moveTo>
                    <a:pt x="378" y="432"/>
                  </a:moveTo>
                  <a:cubicBezTo>
                    <a:pt x="362" y="425"/>
                    <a:pt x="345" y="425"/>
                    <a:pt x="330" y="432"/>
                  </a:cubicBezTo>
                  <a:cubicBezTo>
                    <a:pt x="304" y="442"/>
                    <a:pt x="289" y="467"/>
                    <a:pt x="291" y="494"/>
                  </a:cubicBezTo>
                  <a:cubicBezTo>
                    <a:pt x="292" y="500"/>
                    <a:pt x="293" y="506"/>
                    <a:pt x="295" y="511"/>
                  </a:cubicBezTo>
                  <a:cubicBezTo>
                    <a:pt x="282" y="513"/>
                    <a:pt x="270" y="514"/>
                    <a:pt x="257" y="514"/>
                  </a:cubicBezTo>
                  <a:cubicBezTo>
                    <a:pt x="257" y="514"/>
                    <a:pt x="257" y="514"/>
                    <a:pt x="257" y="514"/>
                  </a:cubicBezTo>
                  <a:cubicBezTo>
                    <a:pt x="245" y="514"/>
                    <a:pt x="232" y="513"/>
                    <a:pt x="220" y="511"/>
                  </a:cubicBezTo>
                  <a:cubicBezTo>
                    <a:pt x="225" y="496"/>
                    <a:pt x="225" y="480"/>
                    <a:pt x="219" y="465"/>
                  </a:cubicBezTo>
                  <a:cubicBezTo>
                    <a:pt x="212" y="450"/>
                    <a:pt x="200" y="438"/>
                    <a:pt x="185" y="432"/>
                  </a:cubicBezTo>
                  <a:cubicBezTo>
                    <a:pt x="169" y="425"/>
                    <a:pt x="152" y="425"/>
                    <a:pt x="137" y="432"/>
                  </a:cubicBezTo>
                  <a:cubicBezTo>
                    <a:pt x="128" y="435"/>
                    <a:pt x="120" y="441"/>
                    <a:pt x="113" y="449"/>
                  </a:cubicBezTo>
                  <a:cubicBezTo>
                    <a:pt x="109" y="453"/>
                    <a:pt x="106" y="458"/>
                    <a:pt x="104" y="463"/>
                  </a:cubicBezTo>
                  <a:cubicBezTo>
                    <a:pt x="94" y="456"/>
                    <a:pt x="84" y="448"/>
                    <a:pt x="75" y="439"/>
                  </a:cubicBezTo>
                  <a:cubicBezTo>
                    <a:pt x="75" y="439"/>
                    <a:pt x="75" y="439"/>
                    <a:pt x="75" y="439"/>
                  </a:cubicBezTo>
                  <a:cubicBezTo>
                    <a:pt x="66" y="430"/>
                    <a:pt x="58" y="420"/>
                    <a:pt x="51" y="410"/>
                  </a:cubicBezTo>
                  <a:cubicBezTo>
                    <a:pt x="65" y="404"/>
                    <a:pt x="76" y="392"/>
                    <a:pt x="83" y="377"/>
                  </a:cubicBezTo>
                  <a:cubicBezTo>
                    <a:pt x="89" y="362"/>
                    <a:pt x="89" y="345"/>
                    <a:pt x="83" y="329"/>
                  </a:cubicBezTo>
                  <a:cubicBezTo>
                    <a:pt x="72" y="304"/>
                    <a:pt x="47" y="289"/>
                    <a:pt x="20" y="291"/>
                  </a:cubicBezTo>
                  <a:cubicBezTo>
                    <a:pt x="14" y="291"/>
                    <a:pt x="8" y="292"/>
                    <a:pt x="3" y="294"/>
                  </a:cubicBezTo>
                  <a:cubicBezTo>
                    <a:pt x="1" y="282"/>
                    <a:pt x="0" y="270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44"/>
                    <a:pt x="1" y="232"/>
                    <a:pt x="3" y="219"/>
                  </a:cubicBezTo>
                  <a:cubicBezTo>
                    <a:pt x="18" y="225"/>
                    <a:pt x="34" y="225"/>
                    <a:pt x="49" y="219"/>
                  </a:cubicBezTo>
                  <a:cubicBezTo>
                    <a:pt x="64" y="212"/>
                    <a:pt x="76" y="200"/>
                    <a:pt x="83" y="185"/>
                  </a:cubicBezTo>
                  <a:cubicBezTo>
                    <a:pt x="93" y="159"/>
                    <a:pt x="86" y="131"/>
                    <a:pt x="65" y="113"/>
                  </a:cubicBezTo>
                  <a:cubicBezTo>
                    <a:pt x="61" y="109"/>
                    <a:pt x="56" y="106"/>
                    <a:pt x="51" y="104"/>
                  </a:cubicBezTo>
                  <a:cubicBezTo>
                    <a:pt x="58" y="93"/>
                    <a:pt x="66" y="84"/>
                    <a:pt x="75" y="75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84" y="66"/>
                    <a:pt x="94" y="58"/>
                    <a:pt x="104" y="50"/>
                  </a:cubicBezTo>
                  <a:cubicBezTo>
                    <a:pt x="110" y="65"/>
                    <a:pt x="122" y="76"/>
                    <a:pt x="137" y="82"/>
                  </a:cubicBezTo>
                  <a:cubicBezTo>
                    <a:pt x="141" y="84"/>
                    <a:pt x="145" y="85"/>
                    <a:pt x="149" y="86"/>
                  </a:cubicBezTo>
                  <a:cubicBezTo>
                    <a:pt x="161" y="88"/>
                    <a:pt x="173" y="87"/>
                    <a:pt x="185" y="82"/>
                  </a:cubicBezTo>
                  <a:cubicBezTo>
                    <a:pt x="185" y="82"/>
                    <a:pt x="185" y="82"/>
                    <a:pt x="185" y="82"/>
                  </a:cubicBezTo>
                  <a:cubicBezTo>
                    <a:pt x="210" y="72"/>
                    <a:pt x="226" y="47"/>
                    <a:pt x="223" y="19"/>
                  </a:cubicBezTo>
                  <a:cubicBezTo>
                    <a:pt x="223" y="17"/>
                    <a:pt x="223" y="15"/>
                    <a:pt x="222" y="13"/>
                  </a:cubicBezTo>
                  <a:cubicBezTo>
                    <a:pt x="222" y="9"/>
                    <a:pt x="221" y="6"/>
                    <a:pt x="220" y="2"/>
                  </a:cubicBezTo>
                  <a:cubicBezTo>
                    <a:pt x="232" y="1"/>
                    <a:pt x="245" y="0"/>
                    <a:pt x="257" y="0"/>
                  </a:cubicBezTo>
                  <a:cubicBezTo>
                    <a:pt x="257" y="0"/>
                    <a:pt x="257" y="0"/>
                    <a:pt x="257" y="0"/>
                  </a:cubicBezTo>
                  <a:cubicBezTo>
                    <a:pt x="270" y="0"/>
                    <a:pt x="282" y="1"/>
                    <a:pt x="295" y="2"/>
                  </a:cubicBezTo>
                  <a:cubicBezTo>
                    <a:pt x="289" y="17"/>
                    <a:pt x="289" y="34"/>
                    <a:pt x="296" y="48"/>
                  </a:cubicBezTo>
                  <a:cubicBezTo>
                    <a:pt x="302" y="64"/>
                    <a:pt x="314" y="76"/>
                    <a:pt x="330" y="82"/>
                  </a:cubicBezTo>
                  <a:cubicBezTo>
                    <a:pt x="345" y="89"/>
                    <a:pt x="362" y="89"/>
                    <a:pt x="378" y="82"/>
                  </a:cubicBezTo>
                  <a:cubicBezTo>
                    <a:pt x="378" y="82"/>
                    <a:pt x="378" y="82"/>
                    <a:pt x="378" y="82"/>
                  </a:cubicBezTo>
                  <a:cubicBezTo>
                    <a:pt x="387" y="79"/>
                    <a:pt x="395" y="73"/>
                    <a:pt x="401" y="65"/>
                  </a:cubicBezTo>
                  <a:cubicBezTo>
                    <a:pt x="405" y="61"/>
                    <a:pt x="408" y="56"/>
                    <a:pt x="411" y="50"/>
                  </a:cubicBezTo>
                  <a:cubicBezTo>
                    <a:pt x="421" y="58"/>
                    <a:pt x="430" y="66"/>
                    <a:pt x="439" y="75"/>
                  </a:cubicBezTo>
                  <a:cubicBezTo>
                    <a:pt x="439" y="75"/>
                    <a:pt x="439" y="75"/>
                    <a:pt x="439" y="75"/>
                  </a:cubicBezTo>
                  <a:cubicBezTo>
                    <a:pt x="448" y="84"/>
                    <a:pt x="456" y="93"/>
                    <a:pt x="464" y="104"/>
                  </a:cubicBezTo>
                  <a:cubicBezTo>
                    <a:pt x="449" y="110"/>
                    <a:pt x="438" y="122"/>
                    <a:pt x="432" y="137"/>
                  </a:cubicBezTo>
                  <a:cubicBezTo>
                    <a:pt x="425" y="152"/>
                    <a:pt x="425" y="169"/>
                    <a:pt x="432" y="185"/>
                  </a:cubicBezTo>
                  <a:cubicBezTo>
                    <a:pt x="442" y="210"/>
                    <a:pt x="468" y="225"/>
                    <a:pt x="495" y="223"/>
                  </a:cubicBezTo>
                  <a:cubicBezTo>
                    <a:pt x="501" y="223"/>
                    <a:pt x="506" y="221"/>
                    <a:pt x="512" y="219"/>
                  </a:cubicBezTo>
                  <a:cubicBezTo>
                    <a:pt x="514" y="232"/>
                    <a:pt x="514" y="244"/>
                    <a:pt x="514" y="257"/>
                  </a:cubicBezTo>
                  <a:cubicBezTo>
                    <a:pt x="514" y="257"/>
                    <a:pt x="514" y="257"/>
                    <a:pt x="514" y="257"/>
                  </a:cubicBezTo>
                  <a:cubicBezTo>
                    <a:pt x="514" y="270"/>
                    <a:pt x="514" y="282"/>
                    <a:pt x="512" y="294"/>
                  </a:cubicBezTo>
                  <a:cubicBezTo>
                    <a:pt x="497" y="289"/>
                    <a:pt x="481" y="289"/>
                    <a:pt x="466" y="295"/>
                  </a:cubicBezTo>
                  <a:cubicBezTo>
                    <a:pt x="450" y="302"/>
                    <a:pt x="438" y="314"/>
                    <a:pt x="432" y="329"/>
                  </a:cubicBezTo>
                  <a:cubicBezTo>
                    <a:pt x="421" y="354"/>
                    <a:pt x="428" y="383"/>
                    <a:pt x="449" y="401"/>
                  </a:cubicBezTo>
                  <a:cubicBezTo>
                    <a:pt x="454" y="405"/>
                    <a:pt x="458" y="408"/>
                    <a:pt x="464" y="410"/>
                  </a:cubicBezTo>
                  <a:cubicBezTo>
                    <a:pt x="456" y="420"/>
                    <a:pt x="448" y="430"/>
                    <a:pt x="439" y="439"/>
                  </a:cubicBezTo>
                  <a:cubicBezTo>
                    <a:pt x="439" y="439"/>
                    <a:pt x="439" y="439"/>
                    <a:pt x="439" y="439"/>
                  </a:cubicBezTo>
                  <a:cubicBezTo>
                    <a:pt x="430" y="448"/>
                    <a:pt x="421" y="456"/>
                    <a:pt x="411" y="463"/>
                  </a:cubicBezTo>
                  <a:cubicBezTo>
                    <a:pt x="404" y="449"/>
                    <a:pt x="392" y="438"/>
                    <a:pt x="378" y="4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6"/>
            <p:cNvSpPr>
              <a:spLocks/>
            </p:cNvSpPr>
            <p:nvPr/>
          </p:nvSpPr>
          <p:spPr bwMode="auto">
            <a:xfrm>
              <a:off x="5697538" y="3665538"/>
              <a:ext cx="209550" cy="396875"/>
            </a:xfrm>
            <a:custGeom>
              <a:avLst/>
              <a:gdLst>
                <a:gd name="T0" fmla="*/ 0 w 66"/>
                <a:gd name="T1" fmla="*/ 121 h 126"/>
                <a:gd name="T2" fmla="*/ 0 w 66"/>
                <a:gd name="T3" fmla="*/ 82 h 126"/>
                <a:gd name="T4" fmla="*/ 22 w 66"/>
                <a:gd name="T5" fmla="*/ 96 h 126"/>
                <a:gd name="T6" fmla="*/ 29 w 66"/>
                <a:gd name="T7" fmla="*/ 94 h 126"/>
                <a:gd name="T8" fmla="*/ 32 w 66"/>
                <a:gd name="T9" fmla="*/ 88 h 126"/>
                <a:gd name="T10" fmla="*/ 26 w 66"/>
                <a:gd name="T11" fmla="*/ 78 h 126"/>
                <a:gd name="T12" fmla="*/ 20 w 66"/>
                <a:gd name="T13" fmla="*/ 74 h 126"/>
                <a:gd name="T14" fmla="*/ 11 w 66"/>
                <a:gd name="T15" fmla="*/ 66 h 126"/>
                <a:gd name="T16" fmla="*/ 4 w 66"/>
                <a:gd name="T17" fmla="*/ 58 h 126"/>
                <a:gd name="T18" fmla="*/ 1 w 66"/>
                <a:gd name="T19" fmla="*/ 49 h 126"/>
                <a:gd name="T20" fmla="*/ 0 w 66"/>
                <a:gd name="T21" fmla="*/ 40 h 126"/>
                <a:gd name="T22" fmla="*/ 4 w 66"/>
                <a:gd name="T23" fmla="*/ 22 h 126"/>
                <a:gd name="T24" fmla="*/ 9 w 66"/>
                <a:gd name="T25" fmla="*/ 14 h 126"/>
                <a:gd name="T26" fmla="*/ 15 w 66"/>
                <a:gd name="T27" fmla="*/ 8 h 126"/>
                <a:gd name="T28" fmla="*/ 38 w 66"/>
                <a:gd name="T29" fmla="*/ 0 h 126"/>
                <a:gd name="T30" fmla="*/ 63 w 66"/>
                <a:gd name="T31" fmla="*/ 6 h 126"/>
                <a:gd name="T32" fmla="*/ 63 w 66"/>
                <a:gd name="T33" fmla="*/ 44 h 126"/>
                <a:gd name="T34" fmla="*/ 53 w 66"/>
                <a:gd name="T35" fmla="*/ 34 h 126"/>
                <a:gd name="T36" fmla="*/ 43 w 66"/>
                <a:gd name="T37" fmla="*/ 30 h 126"/>
                <a:gd name="T38" fmla="*/ 36 w 66"/>
                <a:gd name="T39" fmla="*/ 32 h 126"/>
                <a:gd name="T40" fmla="*/ 34 w 66"/>
                <a:gd name="T41" fmla="*/ 37 h 126"/>
                <a:gd name="T42" fmla="*/ 41 w 66"/>
                <a:gd name="T43" fmla="*/ 47 h 126"/>
                <a:gd name="T44" fmla="*/ 46 w 66"/>
                <a:gd name="T45" fmla="*/ 51 h 126"/>
                <a:gd name="T46" fmla="*/ 62 w 66"/>
                <a:gd name="T47" fmla="*/ 66 h 126"/>
                <a:gd name="T48" fmla="*/ 66 w 66"/>
                <a:gd name="T49" fmla="*/ 85 h 126"/>
                <a:gd name="T50" fmla="*/ 55 w 66"/>
                <a:gd name="T51" fmla="*/ 114 h 126"/>
                <a:gd name="T52" fmla="*/ 26 w 66"/>
                <a:gd name="T53" fmla="*/ 126 h 126"/>
                <a:gd name="T54" fmla="*/ 0 w 66"/>
                <a:gd name="T55" fmla="*/ 12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126">
                  <a:moveTo>
                    <a:pt x="0" y="121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7" y="91"/>
                    <a:pt x="14" y="96"/>
                    <a:pt x="22" y="96"/>
                  </a:cubicBezTo>
                  <a:cubicBezTo>
                    <a:pt x="25" y="96"/>
                    <a:pt x="27" y="95"/>
                    <a:pt x="29" y="94"/>
                  </a:cubicBezTo>
                  <a:cubicBezTo>
                    <a:pt x="31" y="92"/>
                    <a:pt x="32" y="90"/>
                    <a:pt x="32" y="88"/>
                  </a:cubicBezTo>
                  <a:cubicBezTo>
                    <a:pt x="32" y="85"/>
                    <a:pt x="30" y="82"/>
                    <a:pt x="26" y="78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17" y="72"/>
                    <a:pt x="14" y="69"/>
                    <a:pt x="11" y="66"/>
                  </a:cubicBezTo>
                  <a:cubicBezTo>
                    <a:pt x="8" y="64"/>
                    <a:pt x="6" y="61"/>
                    <a:pt x="4" y="58"/>
                  </a:cubicBezTo>
                  <a:cubicBezTo>
                    <a:pt x="3" y="55"/>
                    <a:pt x="2" y="52"/>
                    <a:pt x="1" y="49"/>
                  </a:cubicBezTo>
                  <a:cubicBezTo>
                    <a:pt x="0" y="46"/>
                    <a:pt x="0" y="43"/>
                    <a:pt x="0" y="40"/>
                  </a:cubicBezTo>
                  <a:cubicBezTo>
                    <a:pt x="0" y="34"/>
                    <a:pt x="1" y="28"/>
                    <a:pt x="4" y="22"/>
                  </a:cubicBezTo>
                  <a:cubicBezTo>
                    <a:pt x="5" y="19"/>
                    <a:pt x="7" y="16"/>
                    <a:pt x="9" y="14"/>
                  </a:cubicBezTo>
                  <a:cubicBezTo>
                    <a:pt x="10" y="12"/>
                    <a:pt x="12" y="9"/>
                    <a:pt x="15" y="8"/>
                  </a:cubicBezTo>
                  <a:cubicBezTo>
                    <a:pt x="21" y="2"/>
                    <a:pt x="29" y="0"/>
                    <a:pt x="38" y="0"/>
                  </a:cubicBezTo>
                  <a:cubicBezTo>
                    <a:pt x="46" y="0"/>
                    <a:pt x="55" y="2"/>
                    <a:pt x="63" y="6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0" y="40"/>
                    <a:pt x="57" y="36"/>
                    <a:pt x="53" y="34"/>
                  </a:cubicBezTo>
                  <a:cubicBezTo>
                    <a:pt x="50" y="31"/>
                    <a:pt x="46" y="30"/>
                    <a:pt x="43" y="30"/>
                  </a:cubicBezTo>
                  <a:cubicBezTo>
                    <a:pt x="40" y="30"/>
                    <a:pt x="38" y="31"/>
                    <a:pt x="36" y="32"/>
                  </a:cubicBezTo>
                  <a:cubicBezTo>
                    <a:pt x="35" y="34"/>
                    <a:pt x="34" y="35"/>
                    <a:pt x="34" y="37"/>
                  </a:cubicBezTo>
                  <a:cubicBezTo>
                    <a:pt x="34" y="41"/>
                    <a:pt x="36" y="44"/>
                    <a:pt x="41" y="47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53" y="56"/>
                    <a:pt x="58" y="61"/>
                    <a:pt x="62" y="66"/>
                  </a:cubicBezTo>
                  <a:cubicBezTo>
                    <a:pt x="65" y="72"/>
                    <a:pt x="66" y="78"/>
                    <a:pt x="66" y="85"/>
                  </a:cubicBezTo>
                  <a:cubicBezTo>
                    <a:pt x="66" y="97"/>
                    <a:pt x="62" y="107"/>
                    <a:pt x="55" y="114"/>
                  </a:cubicBezTo>
                  <a:cubicBezTo>
                    <a:pt x="47" y="122"/>
                    <a:pt x="38" y="126"/>
                    <a:pt x="26" y="126"/>
                  </a:cubicBezTo>
                  <a:cubicBezTo>
                    <a:pt x="18" y="126"/>
                    <a:pt x="9" y="124"/>
                    <a:pt x="0" y="1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7"/>
            <p:cNvSpPr>
              <a:spLocks/>
            </p:cNvSpPr>
            <p:nvPr/>
          </p:nvSpPr>
          <p:spPr bwMode="auto">
            <a:xfrm>
              <a:off x="5949951" y="3665538"/>
              <a:ext cx="200025" cy="396875"/>
            </a:xfrm>
            <a:custGeom>
              <a:avLst/>
              <a:gdLst>
                <a:gd name="T0" fmla="*/ 0 w 126"/>
                <a:gd name="T1" fmla="*/ 250 h 250"/>
                <a:gd name="T2" fmla="*/ 0 w 126"/>
                <a:gd name="T3" fmla="*/ 0 h 250"/>
                <a:gd name="T4" fmla="*/ 126 w 126"/>
                <a:gd name="T5" fmla="*/ 0 h 250"/>
                <a:gd name="T6" fmla="*/ 126 w 126"/>
                <a:gd name="T7" fmla="*/ 59 h 250"/>
                <a:gd name="T8" fmla="*/ 68 w 126"/>
                <a:gd name="T9" fmla="*/ 59 h 250"/>
                <a:gd name="T10" fmla="*/ 68 w 126"/>
                <a:gd name="T11" fmla="*/ 91 h 250"/>
                <a:gd name="T12" fmla="*/ 120 w 126"/>
                <a:gd name="T13" fmla="*/ 91 h 250"/>
                <a:gd name="T14" fmla="*/ 120 w 126"/>
                <a:gd name="T15" fmla="*/ 151 h 250"/>
                <a:gd name="T16" fmla="*/ 68 w 126"/>
                <a:gd name="T17" fmla="*/ 151 h 250"/>
                <a:gd name="T18" fmla="*/ 68 w 126"/>
                <a:gd name="T19" fmla="*/ 191 h 250"/>
                <a:gd name="T20" fmla="*/ 126 w 126"/>
                <a:gd name="T21" fmla="*/ 191 h 250"/>
                <a:gd name="T22" fmla="*/ 126 w 126"/>
                <a:gd name="T23" fmla="*/ 250 h 250"/>
                <a:gd name="T24" fmla="*/ 0 w 126"/>
                <a:gd name="T2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250">
                  <a:moveTo>
                    <a:pt x="0" y="250"/>
                  </a:moveTo>
                  <a:lnTo>
                    <a:pt x="0" y="0"/>
                  </a:lnTo>
                  <a:lnTo>
                    <a:pt x="126" y="0"/>
                  </a:lnTo>
                  <a:lnTo>
                    <a:pt x="126" y="59"/>
                  </a:lnTo>
                  <a:lnTo>
                    <a:pt x="68" y="59"/>
                  </a:lnTo>
                  <a:lnTo>
                    <a:pt x="68" y="91"/>
                  </a:lnTo>
                  <a:lnTo>
                    <a:pt x="120" y="91"/>
                  </a:lnTo>
                  <a:lnTo>
                    <a:pt x="120" y="151"/>
                  </a:lnTo>
                  <a:lnTo>
                    <a:pt x="68" y="151"/>
                  </a:lnTo>
                  <a:lnTo>
                    <a:pt x="68" y="191"/>
                  </a:lnTo>
                  <a:lnTo>
                    <a:pt x="126" y="191"/>
                  </a:lnTo>
                  <a:lnTo>
                    <a:pt x="126" y="250"/>
                  </a:lnTo>
                  <a:lnTo>
                    <a:pt x="0" y="2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8"/>
            <p:cNvSpPr>
              <a:spLocks noEditPoints="1"/>
            </p:cNvSpPr>
            <p:nvPr/>
          </p:nvSpPr>
          <p:spPr bwMode="auto">
            <a:xfrm>
              <a:off x="6188076" y="3665538"/>
              <a:ext cx="303213" cy="396875"/>
            </a:xfrm>
            <a:custGeom>
              <a:avLst/>
              <a:gdLst>
                <a:gd name="T0" fmla="*/ 96 w 96"/>
                <a:gd name="T1" fmla="*/ 63 h 126"/>
                <a:gd name="T2" fmla="*/ 83 w 96"/>
                <a:gd name="T3" fmla="*/ 109 h 126"/>
                <a:gd name="T4" fmla="*/ 48 w 96"/>
                <a:gd name="T5" fmla="*/ 126 h 126"/>
                <a:gd name="T6" fmla="*/ 16 w 96"/>
                <a:gd name="T7" fmla="*/ 113 h 126"/>
                <a:gd name="T8" fmla="*/ 0 w 96"/>
                <a:gd name="T9" fmla="*/ 62 h 126"/>
                <a:gd name="T10" fmla="*/ 17 w 96"/>
                <a:gd name="T11" fmla="*/ 12 h 126"/>
                <a:gd name="T12" fmla="*/ 48 w 96"/>
                <a:gd name="T13" fmla="*/ 0 h 126"/>
                <a:gd name="T14" fmla="*/ 83 w 96"/>
                <a:gd name="T15" fmla="*/ 17 h 126"/>
                <a:gd name="T16" fmla="*/ 96 w 96"/>
                <a:gd name="T17" fmla="*/ 63 h 126"/>
                <a:gd name="T18" fmla="*/ 60 w 96"/>
                <a:gd name="T19" fmla="*/ 64 h 126"/>
                <a:gd name="T20" fmla="*/ 48 w 96"/>
                <a:gd name="T21" fmla="*/ 30 h 126"/>
                <a:gd name="T22" fmla="*/ 38 w 96"/>
                <a:gd name="T23" fmla="*/ 39 h 126"/>
                <a:gd name="T24" fmla="*/ 35 w 96"/>
                <a:gd name="T25" fmla="*/ 63 h 126"/>
                <a:gd name="T26" fmla="*/ 38 w 96"/>
                <a:gd name="T27" fmla="*/ 87 h 126"/>
                <a:gd name="T28" fmla="*/ 47 w 96"/>
                <a:gd name="T29" fmla="*/ 96 h 126"/>
                <a:gd name="T30" fmla="*/ 57 w 96"/>
                <a:gd name="T31" fmla="*/ 87 h 126"/>
                <a:gd name="T32" fmla="*/ 60 w 96"/>
                <a:gd name="T33" fmla="*/ 6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126">
                  <a:moveTo>
                    <a:pt x="96" y="63"/>
                  </a:moveTo>
                  <a:cubicBezTo>
                    <a:pt x="96" y="82"/>
                    <a:pt x="91" y="97"/>
                    <a:pt x="83" y="109"/>
                  </a:cubicBezTo>
                  <a:cubicBezTo>
                    <a:pt x="74" y="120"/>
                    <a:pt x="62" y="126"/>
                    <a:pt x="48" y="126"/>
                  </a:cubicBezTo>
                  <a:cubicBezTo>
                    <a:pt x="36" y="126"/>
                    <a:pt x="25" y="122"/>
                    <a:pt x="16" y="113"/>
                  </a:cubicBezTo>
                  <a:cubicBezTo>
                    <a:pt x="5" y="102"/>
                    <a:pt x="0" y="85"/>
                    <a:pt x="0" y="62"/>
                  </a:cubicBezTo>
                  <a:cubicBezTo>
                    <a:pt x="0" y="40"/>
                    <a:pt x="5" y="24"/>
                    <a:pt x="17" y="12"/>
                  </a:cubicBezTo>
                  <a:cubicBezTo>
                    <a:pt x="26" y="4"/>
                    <a:pt x="36" y="0"/>
                    <a:pt x="48" y="0"/>
                  </a:cubicBezTo>
                  <a:cubicBezTo>
                    <a:pt x="63" y="0"/>
                    <a:pt x="74" y="5"/>
                    <a:pt x="83" y="17"/>
                  </a:cubicBezTo>
                  <a:cubicBezTo>
                    <a:pt x="91" y="28"/>
                    <a:pt x="96" y="44"/>
                    <a:pt x="96" y="63"/>
                  </a:cubicBezTo>
                  <a:close/>
                  <a:moveTo>
                    <a:pt x="60" y="64"/>
                  </a:moveTo>
                  <a:cubicBezTo>
                    <a:pt x="60" y="41"/>
                    <a:pt x="56" y="30"/>
                    <a:pt x="48" y="30"/>
                  </a:cubicBezTo>
                  <a:cubicBezTo>
                    <a:pt x="44" y="30"/>
                    <a:pt x="41" y="33"/>
                    <a:pt x="38" y="39"/>
                  </a:cubicBezTo>
                  <a:cubicBezTo>
                    <a:pt x="36" y="44"/>
                    <a:pt x="35" y="52"/>
                    <a:pt x="35" y="63"/>
                  </a:cubicBezTo>
                  <a:cubicBezTo>
                    <a:pt x="35" y="73"/>
                    <a:pt x="36" y="81"/>
                    <a:pt x="38" y="87"/>
                  </a:cubicBezTo>
                  <a:cubicBezTo>
                    <a:pt x="40" y="93"/>
                    <a:pt x="44" y="96"/>
                    <a:pt x="47" y="96"/>
                  </a:cubicBezTo>
                  <a:cubicBezTo>
                    <a:pt x="52" y="96"/>
                    <a:pt x="55" y="93"/>
                    <a:pt x="57" y="87"/>
                  </a:cubicBezTo>
                  <a:cubicBezTo>
                    <a:pt x="59" y="82"/>
                    <a:pt x="60" y="74"/>
                    <a:pt x="60" y="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AutoShape 10"/>
          <p:cNvSpPr>
            <a:spLocks noChangeAspect="1"/>
          </p:cNvSpPr>
          <p:nvPr/>
        </p:nvSpPr>
        <p:spPr bwMode="auto">
          <a:xfrm>
            <a:off x="6815756" y="5302859"/>
            <a:ext cx="423441" cy="4640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5"/>
                </a:cubicBezTo>
                <a:cubicBezTo>
                  <a:pt x="21470" y="796"/>
                  <a:pt x="21599" y="1175"/>
                  <a:pt x="21599" y="1615"/>
                </a:cubicBezTo>
                <a:lnTo>
                  <a:pt x="21599" y="19984"/>
                </a:lnTo>
                <a:cubicBezTo>
                  <a:pt x="21599" y="20419"/>
                  <a:pt x="21470" y="20803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70" y="21599"/>
                </a:lnTo>
                <a:cubicBezTo>
                  <a:pt x="1003" y="21599"/>
                  <a:pt x="683" y="21441"/>
                  <a:pt x="411" y="21121"/>
                </a:cubicBezTo>
                <a:cubicBezTo>
                  <a:pt x="137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5"/>
                  <a:pt x="137" y="796"/>
                  <a:pt x="411" y="475"/>
                </a:cubicBezTo>
                <a:cubicBezTo>
                  <a:pt x="683" y="158"/>
                  <a:pt x="1003" y="0"/>
                  <a:pt x="1370" y="0"/>
                </a:cubicBezTo>
                <a:lnTo>
                  <a:pt x="20263" y="0"/>
                </a:lnTo>
                <a:close/>
                <a:moveTo>
                  <a:pt x="19805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2162"/>
                </a:lnTo>
                <a:close/>
                <a:moveTo>
                  <a:pt x="5978" y="17886"/>
                </a:moveTo>
                <a:lnTo>
                  <a:pt x="3598" y="17886"/>
                </a:lnTo>
                <a:lnTo>
                  <a:pt x="3598" y="12784"/>
                </a:lnTo>
                <a:lnTo>
                  <a:pt x="5978" y="12784"/>
                </a:lnTo>
                <a:lnTo>
                  <a:pt x="5978" y="17886"/>
                </a:lnTo>
                <a:close/>
                <a:moveTo>
                  <a:pt x="9961" y="17886"/>
                </a:moveTo>
                <a:lnTo>
                  <a:pt x="7606" y="17886"/>
                </a:lnTo>
                <a:lnTo>
                  <a:pt x="7606" y="6973"/>
                </a:lnTo>
                <a:lnTo>
                  <a:pt x="9961" y="6973"/>
                </a:lnTo>
                <a:lnTo>
                  <a:pt x="9961" y="17886"/>
                </a:lnTo>
                <a:close/>
                <a:moveTo>
                  <a:pt x="14018" y="17886"/>
                </a:moveTo>
                <a:lnTo>
                  <a:pt x="11638" y="17886"/>
                </a:lnTo>
                <a:lnTo>
                  <a:pt x="11638" y="9561"/>
                </a:lnTo>
                <a:lnTo>
                  <a:pt x="14018" y="9561"/>
                </a:lnTo>
                <a:lnTo>
                  <a:pt x="14018" y="17886"/>
                </a:lnTo>
                <a:close/>
                <a:moveTo>
                  <a:pt x="18001" y="17886"/>
                </a:moveTo>
                <a:lnTo>
                  <a:pt x="15621" y="17886"/>
                </a:lnTo>
                <a:lnTo>
                  <a:pt x="15621" y="4920"/>
                </a:lnTo>
                <a:lnTo>
                  <a:pt x="18001" y="4920"/>
                </a:lnTo>
                <a:lnTo>
                  <a:pt x="18001" y="178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53564" tIns="53564" rIns="53564" bIns="53564" anchor="ctr"/>
          <a:lstStyle/>
          <a:p>
            <a:pPr defTabSz="482079">
              <a:defRPr/>
            </a:pPr>
            <a:endParaRPr lang="es-ES" sz="3797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Lato Regular"/>
              <a:cs typeface="Lato Regular"/>
              <a:sym typeface="Gill Sans" charset="0"/>
            </a:endParaRPr>
          </a:p>
        </p:txBody>
      </p:sp>
      <p:sp>
        <p:nvSpPr>
          <p:cNvPr id="48" name="AutoShape 82"/>
          <p:cNvSpPr>
            <a:spLocks noChangeAspect="1"/>
          </p:cNvSpPr>
          <p:nvPr/>
        </p:nvSpPr>
        <p:spPr bwMode="auto">
          <a:xfrm>
            <a:off x="7655798" y="3283527"/>
            <a:ext cx="415995" cy="4161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767" y="5419"/>
                </a:moveTo>
                <a:cubicBezTo>
                  <a:pt x="4051" y="5419"/>
                  <a:pt x="4271" y="5505"/>
                  <a:pt x="4428" y="5687"/>
                </a:cubicBezTo>
                <a:cubicBezTo>
                  <a:pt x="4586" y="5865"/>
                  <a:pt x="4701" y="6078"/>
                  <a:pt x="4766" y="6326"/>
                </a:cubicBezTo>
                <a:cubicBezTo>
                  <a:pt x="4835" y="6574"/>
                  <a:pt x="4879" y="6836"/>
                  <a:pt x="4893" y="7106"/>
                </a:cubicBezTo>
                <a:cubicBezTo>
                  <a:pt x="4910" y="7377"/>
                  <a:pt x="4917" y="7596"/>
                  <a:pt x="4917" y="7760"/>
                </a:cubicBezTo>
                <a:lnTo>
                  <a:pt x="4917" y="9856"/>
                </a:lnTo>
                <a:cubicBezTo>
                  <a:pt x="4809" y="9928"/>
                  <a:pt x="4720" y="10015"/>
                  <a:pt x="4646" y="10110"/>
                </a:cubicBezTo>
                <a:cubicBezTo>
                  <a:pt x="4574" y="10208"/>
                  <a:pt x="4468" y="10257"/>
                  <a:pt x="4329" y="10257"/>
                </a:cubicBezTo>
                <a:lnTo>
                  <a:pt x="561" y="10257"/>
                </a:lnTo>
                <a:cubicBezTo>
                  <a:pt x="439" y="10257"/>
                  <a:pt x="338" y="10208"/>
                  <a:pt x="256" y="10110"/>
                </a:cubicBezTo>
                <a:cubicBezTo>
                  <a:pt x="177" y="10015"/>
                  <a:pt x="93" y="9928"/>
                  <a:pt x="0" y="9856"/>
                </a:cubicBezTo>
                <a:lnTo>
                  <a:pt x="0" y="7760"/>
                </a:lnTo>
                <a:cubicBezTo>
                  <a:pt x="0" y="7596"/>
                  <a:pt x="4" y="7377"/>
                  <a:pt x="12" y="7106"/>
                </a:cubicBezTo>
                <a:cubicBezTo>
                  <a:pt x="19" y="6836"/>
                  <a:pt x="57" y="6574"/>
                  <a:pt x="124" y="6326"/>
                </a:cubicBezTo>
                <a:cubicBezTo>
                  <a:pt x="196" y="6078"/>
                  <a:pt x="309" y="5865"/>
                  <a:pt x="465" y="5687"/>
                </a:cubicBezTo>
                <a:cubicBezTo>
                  <a:pt x="624" y="5508"/>
                  <a:pt x="842" y="5419"/>
                  <a:pt x="1123" y="5419"/>
                </a:cubicBezTo>
                <a:cubicBezTo>
                  <a:pt x="782" y="5151"/>
                  <a:pt x="508" y="4803"/>
                  <a:pt x="304" y="4377"/>
                </a:cubicBezTo>
                <a:cubicBezTo>
                  <a:pt x="103" y="3950"/>
                  <a:pt x="0" y="3469"/>
                  <a:pt x="0" y="2937"/>
                </a:cubicBezTo>
                <a:cubicBezTo>
                  <a:pt x="0" y="2539"/>
                  <a:pt x="64" y="2162"/>
                  <a:pt x="189" y="1805"/>
                </a:cubicBezTo>
                <a:cubicBezTo>
                  <a:pt x="316" y="1448"/>
                  <a:pt x="491" y="1134"/>
                  <a:pt x="717" y="861"/>
                </a:cubicBezTo>
                <a:cubicBezTo>
                  <a:pt x="943" y="590"/>
                  <a:pt x="1207" y="380"/>
                  <a:pt x="1504" y="227"/>
                </a:cubicBezTo>
                <a:cubicBezTo>
                  <a:pt x="1804" y="77"/>
                  <a:pt x="2119" y="0"/>
                  <a:pt x="2445" y="0"/>
                </a:cubicBezTo>
                <a:cubicBezTo>
                  <a:pt x="2793" y="0"/>
                  <a:pt x="3115" y="77"/>
                  <a:pt x="3412" y="227"/>
                </a:cubicBezTo>
                <a:cubicBezTo>
                  <a:pt x="3712" y="380"/>
                  <a:pt x="3969" y="590"/>
                  <a:pt x="4188" y="861"/>
                </a:cubicBezTo>
                <a:cubicBezTo>
                  <a:pt x="4406" y="1134"/>
                  <a:pt x="4584" y="1448"/>
                  <a:pt x="4716" y="1805"/>
                </a:cubicBezTo>
                <a:cubicBezTo>
                  <a:pt x="4850" y="2162"/>
                  <a:pt x="4917" y="2539"/>
                  <a:pt x="4917" y="2937"/>
                </a:cubicBezTo>
                <a:cubicBezTo>
                  <a:pt x="4917" y="3458"/>
                  <a:pt x="4814" y="3939"/>
                  <a:pt x="4603" y="4371"/>
                </a:cubicBezTo>
                <a:cubicBezTo>
                  <a:pt x="4392" y="4800"/>
                  <a:pt x="4115" y="5151"/>
                  <a:pt x="3767" y="5419"/>
                </a:cubicBezTo>
                <a:moveTo>
                  <a:pt x="18165" y="12062"/>
                </a:moveTo>
                <a:cubicBezTo>
                  <a:pt x="18672" y="12604"/>
                  <a:pt x="19070" y="13142"/>
                  <a:pt x="19356" y="13669"/>
                </a:cubicBezTo>
                <a:cubicBezTo>
                  <a:pt x="19641" y="14196"/>
                  <a:pt x="19788" y="14801"/>
                  <a:pt x="19788" y="15480"/>
                </a:cubicBezTo>
                <a:lnTo>
                  <a:pt x="19788" y="20816"/>
                </a:lnTo>
                <a:cubicBezTo>
                  <a:pt x="19694" y="20868"/>
                  <a:pt x="19620" y="20931"/>
                  <a:pt x="19557" y="20995"/>
                </a:cubicBezTo>
                <a:cubicBezTo>
                  <a:pt x="19497" y="21061"/>
                  <a:pt x="19425" y="21122"/>
                  <a:pt x="19344" y="21191"/>
                </a:cubicBezTo>
                <a:cubicBezTo>
                  <a:pt x="19262" y="21251"/>
                  <a:pt x="19173" y="21317"/>
                  <a:pt x="19075" y="21386"/>
                </a:cubicBezTo>
                <a:cubicBezTo>
                  <a:pt x="18976" y="21455"/>
                  <a:pt x="18835" y="21528"/>
                  <a:pt x="18662" y="21599"/>
                </a:cubicBezTo>
                <a:lnTo>
                  <a:pt x="2942" y="21599"/>
                </a:lnTo>
                <a:cubicBezTo>
                  <a:pt x="2675" y="21599"/>
                  <a:pt x="2467" y="21499"/>
                  <a:pt x="2318" y="21291"/>
                </a:cubicBezTo>
                <a:cubicBezTo>
                  <a:pt x="2167" y="21081"/>
                  <a:pt x="2003" y="20926"/>
                  <a:pt x="1819" y="20816"/>
                </a:cubicBezTo>
                <a:lnTo>
                  <a:pt x="1819" y="15480"/>
                </a:lnTo>
                <a:cubicBezTo>
                  <a:pt x="1819" y="14763"/>
                  <a:pt x="1989" y="14127"/>
                  <a:pt x="2335" y="13571"/>
                </a:cubicBezTo>
                <a:cubicBezTo>
                  <a:pt x="2678" y="13018"/>
                  <a:pt x="3052" y="12511"/>
                  <a:pt x="3460" y="12062"/>
                </a:cubicBezTo>
                <a:cubicBezTo>
                  <a:pt x="3535" y="11970"/>
                  <a:pt x="3633" y="11869"/>
                  <a:pt x="3753" y="11766"/>
                </a:cubicBezTo>
                <a:cubicBezTo>
                  <a:pt x="3873" y="11659"/>
                  <a:pt x="4000" y="11590"/>
                  <a:pt x="4137" y="11553"/>
                </a:cubicBezTo>
                <a:cubicBezTo>
                  <a:pt x="4276" y="11495"/>
                  <a:pt x="4432" y="11466"/>
                  <a:pt x="4610" y="11455"/>
                </a:cubicBezTo>
                <a:cubicBezTo>
                  <a:pt x="4785" y="11446"/>
                  <a:pt x="4956" y="11423"/>
                  <a:pt x="5126" y="11388"/>
                </a:cubicBezTo>
                <a:cubicBezTo>
                  <a:pt x="5594" y="11299"/>
                  <a:pt x="6091" y="11210"/>
                  <a:pt x="6621" y="11121"/>
                </a:cubicBezTo>
                <a:cubicBezTo>
                  <a:pt x="7149" y="11034"/>
                  <a:pt x="7665" y="10945"/>
                  <a:pt x="8172" y="10853"/>
                </a:cubicBezTo>
                <a:cubicBezTo>
                  <a:pt x="7483" y="10326"/>
                  <a:pt x="6928" y="9632"/>
                  <a:pt x="6513" y="8762"/>
                </a:cubicBezTo>
                <a:cubicBezTo>
                  <a:pt x="6093" y="7896"/>
                  <a:pt x="5884" y="6940"/>
                  <a:pt x="5884" y="5903"/>
                </a:cubicBezTo>
                <a:cubicBezTo>
                  <a:pt x="5884" y="5097"/>
                  <a:pt x="6016" y="4331"/>
                  <a:pt x="6275" y="3608"/>
                </a:cubicBezTo>
                <a:cubicBezTo>
                  <a:pt x="6535" y="2885"/>
                  <a:pt x="6887" y="2260"/>
                  <a:pt x="7331" y="1733"/>
                </a:cubicBezTo>
                <a:cubicBezTo>
                  <a:pt x="7778" y="1203"/>
                  <a:pt x="8299" y="786"/>
                  <a:pt x="8894" y="472"/>
                </a:cubicBezTo>
                <a:cubicBezTo>
                  <a:pt x="9494" y="158"/>
                  <a:pt x="10125" y="3"/>
                  <a:pt x="10802" y="3"/>
                </a:cubicBezTo>
                <a:cubicBezTo>
                  <a:pt x="11476" y="3"/>
                  <a:pt x="12112" y="158"/>
                  <a:pt x="12710" y="472"/>
                </a:cubicBezTo>
                <a:cubicBezTo>
                  <a:pt x="13307" y="786"/>
                  <a:pt x="13826" y="1203"/>
                  <a:pt x="14272" y="1733"/>
                </a:cubicBezTo>
                <a:cubicBezTo>
                  <a:pt x="14716" y="2260"/>
                  <a:pt x="15067" y="2885"/>
                  <a:pt x="15328" y="3608"/>
                </a:cubicBezTo>
                <a:cubicBezTo>
                  <a:pt x="15590" y="4331"/>
                  <a:pt x="15719" y="5097"/>
                  <a:pt x="15719" y="5903"/>
                </a:cubicBezTo>
                <a:cubicBezTo>
                  <a:pt x="15719" y="6939"/>
                  <a:pt x="15513" y="7890"/>
                  <a:pt x="15100" y="8757"/>
                </a:cubicBezTo>
                <a:cubicBezTo>
                  <a:pt x="14685" y="9620"/>
                  <a:pt x="14128" y="10320"/>
                  <a:pt x="13432" y="10853"/>
                </a:cubicBezTo>
                <a:cubicBezTo>
                  <a:pt x="13936" y="10945"/>
                  <a:pt x="14452" y="11031"/>
                  <a:pt x="14978" y="11115"/>
                </a:cubicBezTo>
                <a:cubicBezTo>
                  <a:pt x="15504" y="11198"/>
                  <a:pt x="16005" y="11288"/>
                  <a:pt x="16478" y="11388"/>
                </a:cubicBezTo>
                <a:cubicBezTo>
                  <a:pt x="16653" y="11426"/>
                  <a:pt x="16826" y="11449"/>
                  <a:pt x="16994" y="11455"/>
                </a:cubicBezTo>
                <a:cubicBezTo>
                  <a:pt x="17162" y="11466"/>
                  <a:pt x="17323" y="11495"/>
                  <a:pt x="17467" y="11553"/>
                </a:cubicBezTo>
                <a:cubicBezTo>
                  <a:pt x="17603" y="11590"/>
                  <a:pt x="17731" y="11659"/>
                  <a:pt x="17851" y="11766"/>
                </a:cubicBezTo>
                <a:cubicBezTo>
                  <a:pt x="17966" y="11869"/>
                  <a:pt x="18074" y="11970"/>
                  <a:pt x="18165" y="12062"/>
                </a:cubicBezTo>
                <a:moveTo>
                  <a:pt x="20474" y="5419"/>
                </a:moveTo>
                <a:cubicBezTo>
                  <a:pt x="20757" y="5419"/>
                  <a:pt x="20973" y="5505"/>
                  <a:pt x="21124" y="5687"/>
                </a:cubicBezTo>
                <a:cubicBezTo>
                  <a:pt x="21271" y="5865"/>
                  <a:pt x="21381" y="6078"/>
                  <a:pt x="21448" y="6326"/>
                </a:cubicBezTo>
                <a:cubicBezTo>
                  <a:pt x="21520" y="6574"/>
                  <a:pt x="21561" y="6836"/>
                  <a:pt x="21576" y="7106"/>
                </a:cubicBezTo>
                <a:cubicBezTo>
                  <a:pt x="21592" y="7377"/>
                  <a:pt x="21599" y="7596"/>
                  <a:pt x="21599" y="7760"/>
                </a:cubicBezTo>
                <a:lnTo>
                  <a:pt x="21599" y="9856"/>
                </a:lnTo>
                <a:cubicBezTo>
                  <a:pt x="21508" y="9928"/>
                  <a:pt x="21422" y="10015"/>
                  <a:pt x="21340" y="10110"/>
                </a:cubicBezTo>
                <a:cubicBezTo>
                  <a:pt x="21261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3" y="10110"/>
                </a:cubicBezTo>
                <a:cubicBezTo>
                  <a:pt x="16879" y="10015"/>
                  <a:pt x="16790" y="9928"/>
                  <a:pt x="16682" y="9856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6"/>
                </a:cubicBezTo>
                <a:cubicBezTo>
                  <a:pt x="16720" y="6836"/>
                  <a:pt x="16766" y="6574"/>
                  <a:pt x="16836" y="6326"/>
                </a:cubicBezTo>
                <a:cubicBezTo>
                  <a:pt x="16912" y="6078"/>
                  <a:pt x="17023" y="5865"/>
                  <a:pt x="17183" y="5687"/>
                </a:cubicBezTo>
                <a:cubicBezTo>
                  <a:pt x="17337" y="5508"/>
                  <a:pt x="17556" y="5419"/>
                  <a:pt x="17829" y="5419"/>
                </a:cubicBezTo>
                <a:cubicBezTo>
                  <a:pt x="17488" y="5151"/>
                  <a:pt x="17210" y="4803"/>
                  <a:pt x="16999" y="4377"/>
                </a:cubicBezTo>
                <a:cubicBezTo>
                  <a:pt x="16788" y="3950"/>
                  <a:pt x="16682" y="3469"/>
                  <a:pt x="16682" y="2937"/>
                </a:cubicBezTo>
                <a:cubicBezTo>
                  <a:pt x="16682" y="2539"/>
                  <a:pt x="16744" y="2162"/>
                  <a:pt x="16872" y="1805"/>
                </a:cubicBezTo>
                <a:cubicBezTo>
                  <a:pt x="16999" y="1448"/>
                  <a:pt x="17174" y="1134"/>
                  <a:pt x="17400" y="861"/>
                </a:cubicBezTo>
                <a:cubicBezTo>
                  <a:pt x="17625" y="590"/>
                  <a:pt x="17889" y="380"/>
                  <a:pt x="18187" y="227"/>
                </a:cubicBezTo>
                <a:cubicBezTo>
                  <a:pt x="18487" y="77"/>
                  <a:pt x="18808" y="0"/>
                  <a:pt x="19152" y="0"/>
                </a:cubicBezTo>
                <a:cubicBezTo>
                  <a:pt x="19480" y="0"/>
                  <a:pt x="19795" y="77"/>
                  <a:pt x="20095" y="227"/>
                </a:cubicBezTo>
                <a:cubicBezTo>
                  <a:pt x="20395" y="380"/>
                  <a:pt x="20656" y="590"/>
                  <a:pt x="20882" y="861"/>
                </a:cubicBezTo>
                <a:cubicBezTo>
                  <a:pt x="21108" y="1134"/>
                  <a:pt x="21285" y="1448"/>
                  <a:pt x="21412" y="1805"/>
                </a:cubicBezTo>
                <a:cubicBezTo>
                  <a:pt x="21537" y="2162"/>
                  <a:pt x="21599" y="2539"/>
                  <a:pt x="21599" y="2937"/>
                </a:cubicBezTo>
                <a:cubicBezTo>
                  <a:pt x="21599" y="3458"/>
                  <a:pt x="21499" y="3939"/>
                  <a:pt x="21295" y="4371"/>
                </a:cubicBezTo>
                <a:cubicBezTo>
                  <a:pt x="21093" y="4800"/>
                  <a:pt x="20820" y="5151"/>
                  <a:pt x="20474" y="5419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53564" tIns="53564" rIns="53564" bIns="53564" anchor="ctr"/>
          <a:lstStyle/>
          <a:p>
            <a:pPr defTabSz="482079">
              <a:defRPr/>
            </a:pPr>
            <a:endParaRPr lang="es-ES" sz="3797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49" name="AutoShape 84"/>
          <p:cNvSpPr>
            <a:spLocks noChangeAspect="1"/>
          </p:cNvSpPr>
          <p:nvPr/>
        </p:nvSpPr>
        <p:spPr bwMode="auto">
          <a:xfrm>
            <a:off x="4766908" y="4434566"/>
            <a:ext cx="468708" cy="4707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7128" tIns="107128" rIns="107128" bIns="107128" anchor="ctr"/>
          <a:lstStyle/>
          <a:p>
            <a:pPr defTabSz="963964">
              <a:defRPr/>
            </a:pPr>
            <a:endParaRPr lang="es-ES" sz="7031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50" name="Freeform 16"/>
          <p:cNvSpPr>
            <a:spLocks noChangeAspect="1" noChangeArrowheads="1"/>
          </p:cNvSpPr>
          <p:nvPr/>
        </p:nvSpPr>
        <p:spPr bwMode="auto">
          <a:xfrm>
            <a:off x="6815757" y="2388933"/>
            <a:ext cx="362302" cy="569132"/>
          </a:xfrm>
          <a:custGeom>
            <a:avLst/>
            <a:gdLst>
              <a:gd name="T0" fmla="*/ 406 w 657"/>
              <a:gd name="T1" fmla="*/ 947 h 1032"/>
              <a:gd name="T2" fmla="*/ 333 w 657"/>
              <a:gd name="T3" fmla="*/ 1031 h 1032"/>
              <a:gd name="T4" fmla="*/ 250 w 657"/>
              <a:gd name="T5" fmla="*/ 947 h 1032"/>
              <a:gd name="T6" fmla="*/ 448 w 657"/>
              <a:gd name="T7" fmla="*/ 916 h 1032"/>
              <a:gd name="T8" fmla="*/ 198 w 657"/>
              <a:gd name="T9" fmla="*/ 833 h 1032"/>
              <a:gd name="T10" fmla="*/ 656 w 657"/>
              <a:gd name="T11" fmla="*/ 333 h 1032"/>
              <a:gd name="T12" fmla="*/ 562 w 657"/>
              <a:gd name="T13" fmla="*/ 562 h 1032"/>
              <a:gd name="T14" fmla="*/ 531 w 657"/>
              <a:gd name="T15" fmla="*/ 635 h 1032"/>
              <a:gd name="T16" fmla="*/ 500 w 657"/>
              <a:gd name="T17" fmla="*/ 708 h 1032"/>
              <a:gd name="T18" fmla="*/ 500 w 657"/>
              <a:gd name="T19" fmla="*/ 729 h 1032"/>
              <a:gd name="T20" fmla="*/ 166 w 657"/>
              <a:gd name="T21" fmla="*/ 791 h 1032"/>
              <a:gd name="T22" fmla="*/ 156 w 657"/>
              <a:gd name="T23" fmla="*/ 708 h 1032"/>
              <a:gd name="T24" fmla="*/ 135 w 657"/>
              <a:gd name="T25" fmla="*/ 635 h 1032"/>
              <a:gd name="T26" fmla="*/ 93 w 657"/>
              <a:gd name="T27" fmla="*/ 552 h 1032"/>
              <a:gd name="T28" fmla="*/ 0 w 657"/>
              <a:gd name="T29" fmla="*/ 333 h 1032"/>
              <a:gd name="T30" fmla="*/ 333 w 657"/>
              <a:gd name="T31" fmla="*/ 0 h 1032"/>
              <a:gd name="T32" fmla="*/ 656 w 657"/>
              <a:gd name="T33" fmla="*/ 333 h 1032"/>
              <a:gd name="T34" fmla="*/ 510 w 657"/>
              <a:gd name="T35" fmla="*/ 156 h 1032"/>
              <a:gd name="T36" fmla="*/ 156 w 657"/>
              <a:gd name="T37" fmla="*/ 156 h 1032"/>
              <a:gd name="T38" fmla="*/ 146 w 657"/>
              <a:gd name="T39" fmla="*/ 499 h 1032"/>
              <a:gd name="T40" fmla="*/ 166 w 657"/>
              <a:gd name="T41" fmla="*/ 541 h 1032"/>
              <a:gd name="T42" fmla="*/ 229 w 657"/>
              <a:gd name="T43" fmla="*/ 666 h 1032"/>
              <a:gd name="T44" fmla="*/ 427 w 657"/>
              <a:gd name="T45" fmla="*/ 718 h 1032"/>
              <a:gd name="T46" fmla="*/ 458 w 657"/>
              <a:gd name="T47" fmla="*/ 604 h 1032"/>
              <a:gd name="T48" fmla="*/ 510 w 657"/>
              <a:gd name="T49" fmla="*/ 520 h 1032"/>
              <a:gd name="T50" fmla="*/ 583 w 657"/>
              <a:gd name="T51" fmla="*/ 333 h 1032"/>
              <a:gd name="T52" fmla="*/ 354 w 657"/>
              <a:gd name="T53" fmla="*/ 354 h 1032"/>
              <a:gd name="T54" fmla="*/ 302 w 657"/>
              <a:gd name="T55" fmla="*/ 354 h 1032"/>
              <a:gd name="T56" fmla="*/ 239 w 657"/>
              <a:gd name="T57" fmla="*/ 354 h 1032"/>
              <a:gd name="T58" fmla="*/ 250 w 657"/>
              <a:gd name="T59" fmla="*/ 499 h 1032"/>
              <a:gd name="T60" fmla="*/ 302 w 657"/>
              <a:gd name="T61" fmla="*/ 499 h 1032"/>
              <a:gd name="T62" fmla="*/ 364 w 657"/>
              <a:gd name="T63" fmla="*/ 499 h 1032"/>
              <a:gd name="T64" fmla="*/ 416 w 657"/>
              <a:gd name="T65" fmla="*/ 499 h 1032"/>
              <a:gd name="T66" fmla="*/ 427 w 657"/>
              <a:gd name="T67" fmla="*/ 354 h 1032"/>
              <a:gd name="T68" fmla="*/ 385 w 657"/>
              <a:gd name="T69" fmla="*/ 416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57" h="1032">
                <a:moveTo>
                  <a:pt x="250" y="947"/>
                </a:moveTo>
                <a:cubicBezTo>
                  <a:pt x="406" y="947"/>
                  <a:pt x="406" y="947"/>
                  <a:pt x="406" y="947"/>
                </a:cubicBezTo>
                <a:cubicBezTo>
                  <a:pt x="406" y="968"/>
                  <a:pt x="396" y="989"/>
                  <a:pt x="385" y="1010"/>
                </a:cubicBezTo>
                <a:cubicBezTo>
                  <a:pt x="364" y="1020"/>
                  <a:pt x="354" y="1031"/>
                  <a:pt x="333" y="1031"/>
                </a:cubicBezTo>
                <a:cubicBezTo>
                  <a:pt x="312" y="1031"/>
                  <a:pt x="291" y="1020"/>
                  <a:pt x="281" y="1010"/>
                </a:cubicBezTo>
                <a:cubicBezTo>
                  <a:pt x="260" y="989"/>
                  <a:pt x="250" y="968"/>
                  <a:pt x="250" y="947"/>
                </a:cubicBezTo>
                <a:close/>
                <a:moveTo>
                  <a:pt x="208" y="916"/>
                </a:moveTo>
                <a:cubicBezTo>
                  <a:pt x="448" y="916"/>
                  <a:pt x="448" y="916"/>
                  <a:pt x="448" y="916"/>
                </a:cubicBezTo>
                <a:cubicBezTo>
                  <a:pt x="458" y="833"/>
                  <a:pt x="458" y="833"/>
                  <a:pt x="458" y="833"/>
                </a:cubicBezTo>
                <a:cubicBezTo>
                  <a:pt x="198" y="833"/>
                  <a:pt x="198" y="833"/>
                  <a:pt x="198" y="833"/>
                </a:cubicBezTo>
                <a:lnTo>
                  <a:pt x="208" y="916"/>
                </a:lnTo>
                <a:close/>
                <a:moveTo>
                  <a:pt x="656" y="333"/>
                </a:moveTo>
                <a:cubicBezTo>
                  <a:pt x="656" y="416"/>
                  <a:pt x="625" y="489"/>
                  <a:pt x="573" y="552"/>
                </a:cubicBezTo>
                <a:lnTo>
                  <a:pt x="562" y="562"/>
                </a:lnTo>
                <a:cubicBezTo>
                  <a:pt x="562" y="562"/>
                  <a:pt x="562" y="572"/>
                  <a:pt x="552" y="572"/>
                </a:cubicBezTo>
                <a:cubicBezTo>
                  <a:pt x="541" y="593"/>
                  <a:pt x="541" y="614"/>
                  <a:pt x="531" y="635"/>
                </a:cubicBezTo>
                <a:cubicBezTo>
                  <a:pt x="521" y="656"/>
                  <a:pt x="510" y="677"/>
                  <a:pt x="510" y="697"/>
                </a:cubicBezTo>
                <a:cubicBezTo>
                  <a:pt x="500" y="697"/>
                  <a:pt x="500" y="697"/>
                  <a:pt x="500" y="708"/>
                </a:cubicBezTo>
                <a:lnTo>
                  <a:pt x="500" y="718"/>
                </a:lnTo>
                <a:cubicBezTo>
                  <a:pt x="500" y="729"/>
                  <a:pt x="500" y="729"/>
                  <a:pt x="500" y="729"/>
                </a:cubicBezTo>
                <a:cubicBezTo>
                  <a:pt x="500" y="791"/>
                  <a:pt x="500" y="791"/>
                  <a:pt x="500" y="791"/>
                </a:cubicBezTo>
                <a:cubicBezTo>
                  <a:pt x="166" y="791"/>
                  <a:pt x="166" y="791"/>
                  <a:pt x="166" y="791"/>
                </a:cubicBezTo>
                <a:cubicBezTo>
                  <a:pt x="166" y="729"/>
                  <a:pt x="166" y="729"/>
                  <a:pt x="166" y="729"/>
                </a:cubicBezTo>
                <a:cubicBezTo>
                  <a:pt x="166" y="718"/>
                  <a:pt x="156" y="718"/>
                  <a:pt x="156" y="708"/>
                </a:cubicBezTo>
                <a:lnTo>
                  <a:pt x="156" y="697"/>
                </a:lnTo>
                <a:cubicBezTo>
                  <a:pt x="146" y="677"/>
                  <a:pt x="146" y="656"/>
                  <a:pt x="135" y="635"/>
                </a:cubicBezTo>
                <a:cubicBezTo>
                  <a:pt x="125" y="614"/>
                  <a:pt x="114" y="593"/>
                  <a:pt x="104" y="572"/>
                </a:cubicBezTo>
                <a:cubicBezTo>
                  <a:pt x="93" y="562"/>
                  <a:pt x="93" y="562"/>
                  <a:pt x="93" y="552"/>
                </a:cubicBezTo>
                <a:lnTo>
                  <a:pt x="83" y="552"/>
                </a:lnTo>
                <a:cubicBezTo>
                  <a:pt x="31" y="489"/>
                  <a:pt x="0" y="416"/>
                  <a:pt x="0" y="333"/>
                </a:cubicBezTo>
                <a:cubicBezTo>
                  <a:pt x="0" y="239"/>
                  <a:pt x="31" y="166"/>
                  <a:pt x="104" y="104"/>
                </a:cubicBezTo>
                <a:cubicBezTo>
                  <a:pt x="166" y="31"/>
                  <a:pt x="239" y="0"/>
                  <a:pt x="333" y="0"/>
                </a:cubicBezTo>
                <a:cubicBezTo>
                  <a:pt x="416" y="0"/>
                  <a:pt x="500" y="31"/>
                  <a:pt x="562" y="104"/>
                </a:cubicBezTo>
                <a:cubicBezTo>
                  <a:pt x="625" y="166"/>
                  <a:pt x="656" y="239"/>
                  <a:pt x="656" y="333"/>
                </a:cubicBezTo>
                <a:close/>
                <a:moveTo>
                  <a:pt x="583" y="333"/>
                </a:moveTo>
                <a:cubicBezTo>
                  <a:pt x="583" y="260"/>
                  <a:pt x="562" y="198"/>
                  <a:pt x="510" y="156"/>
                </a:cubicBezTo>
                <a:cubicBezTo>
                  <a:pt x="458" y="104"/>
                  <a:pt x="396" y="83"/>
                  <a:pt x="333" y="83"/>
                </a:cubicBezTo>
                <a:cubicBezTo>
                  <a:pt x="260" y="83"/>
                  <a:pt x="198" y="104"/>
                  <a:pt x="156" y="156"/>
                </a:cubicBezTo>
                <a:cubicBezTo>
                  <a:pt x="104" y="198"/>
                  <a:pt x="73" y="260"/>
                  <a:pt x="73" y="333"/>
                </a:cubicBezTo>
                <a:cubicBezTo>
                  <a:pt x="73" y="396"/>
                  <a:pt x="93" y="448"/>
                  <a:pt x="146" y="499"/>
                </a:cubicBezTo>
                <a:cubicBezTo>
                  <a:pt x="146" y="499"/>
                  <a:pt x="146" y="510"/>
                  <a:pt x="156" y="510"/>
                </a:cubicBezTo>
                <a:cubicBezTo>
                  <a:pt x="156" y="520"/>
                  <a:pt x="166" y="531"/>
                  <a:pt x="166" y="541"/>
                </a:cubicBezTo>
                <a:cubicBezTo>
                  <a:pt x="177" y="562"/>
                  <a:pt x="187" y="583"/>
                  <a:pt x="198" y="604"/>
                </a:cubicBezTo>
                <a:cubicBezTo>
                  <a:pt x="208" y="624"/>
                  <a:pt x="218" y="645"/>
                  <a:pt x="229" y="666"/>
                </a:cubicBezTo>
                <a:cubicBezTo>
                  <a:pt x="229" y="697"/>
                  <a:pt x="239" y="708"/>
                  <a:pt x="239" y="718"/>
                </a:cubicBezTo>
                <a:cubicBezTo>
                  <a:pt x="427" y="718"/>
                  <a:pt x="427" y="718"/>
                  <a:pt x="427" y="718"/>
                </a:cubicBezTo>
                <a:cubicBezTo>
                  <a:pt x="427" y="708"/>
                  <a:pt x="427" y="697"/>
                  <a:pt x="437" y="666"/>
                </a:cubicBezTo>
                <a:cubicBezTo>
                  <a:pt x="437" y="645"/>
                  <a:pt x="448" y="624"/>
                  <a:pt x="458" y="604"/>
                </a:cubicBezTo>
                <a:cubicBezTo>
                  <a:pt x="468" y="583"/>
                  <a:pt x="479" y="562"/>
                  <a:pt x="489" y="541"/>
                </a:cubicBezTo>
                <a:cubicBezTo>
                  <a:pt x="489" y="531"/>
                  <a:pt x="500" y="520"/>
                  <a:pt x="510" y="520"/>
                </a:cubicBezTo>
                <a:cubicBezTo>
                  <a:pt x="510" y="510"/>
                  <a:pt x="510" y="499"/>
                  <a:pt x="521" y="499"/>
                </a:cubicBezTo>
                <a:cubicBezTo>
                  <a:pt x="562" y="448"/>
                  <a:pt x="583" y="396"/>
                  <a:pt x="583" y="333"/>
                </a:cubicBezTo>
                <a:close/>
                <a:moveTo>
                  <a:pt x="385" y="416"/>
                </a:moveTo>
                <a:cubicBezTo>
                  <a:pt x="354" y="354"/>
                  <a:pt x="354" y="354"/>
                  <a:pt x="354" y="354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02" y="354"/>
                  <a:pt x="302" y="354"/>
                  <a:pt x="302" y="354"/>
                </a:cubicBezTo>
                <a:cubicBezTo>
                  <a:pt x="271" y="416"/>
                  <a:pt x="271" y="416"/>
                  <a:pt x="271" y="416"/>
                </a:cubicBezTo>
                <a:cubicBezTo>
                  <a:pt x="239" y="354"/>
                  <a:pt x="239" y="354"/>
                  <a:pt x="239" y="354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250" y="499"/>
                  <a:pt x="250" y="499"/>
                  <a:pt x="250" y="499"/>
                </a:cubicBezTo>
                <a:cubicBezTo>
                  <a:pt x="271" y="552"/>
                  <a:pt x="271" y="552"/>
                  <a:pt x="271" y="552"/>
                </a:cubicBezTo>
                <a:cubicBezTo>
                  <a:pt x="302" y="499"/>
                  <a:pt x="302" y="499"/>
                  <a:pt x="302" y="499"/>
                </a:cubicBezTo>
                <a:cubicBezTo>
                  <a:pt x="333" y="437"/>
                  <a:pt x="333" y="437"/>
                  <a:pt x="333" y="437"/>
                </a:cubicBezTo>
                <a:cubicBezTo>
                  <a:pt x="364" y="499"/>
                  <a:pt x="364" y="499"/>
                  <a:pt x="364" y="499"/>
                </a:cubicBezTo>
                <a:cubicBezTo>
                  <a:pt x="385" y="552"/>
                  <a:pt x="385" y="552"/>
                  <a:pt x="385" y="552"/>
                </a:cubicBezTo>
                <a:cubicBezTo>
                  <a:pt x="416" y="499"/>
                  <a:pt x="416" y="499"/>
                  <a:pt x="416" y="499"/>
                </a:cubicBezTo>
                <a:cubicBezTo>
                  <a:pt x="479" y="385"/>
                  <a:pt x="479" y="385"/>
                  <a:pt x="479" y="385"/>
                </a:cubicBezTo>
                <a:cubicBezTo>
                  <a:pt x="427" y="354"/>
                  <a:pt x="427" y="354"/>
                  <a:pt x="427" y="354"/>
                </a:cubicBezTo>
                <a:lnTo>
                  <a:pt x="385" y="416"/>
                </a:lnTo>
                <a:close/>
                <a:moveTo>
                  <a:pt x="385" y="416"/>
                </a:moveTo>
                <a:lnTo>
                  <a:pt x="385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192831" tIns="96417" rIns="192831" bIns="96417" anchor="ctr"/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sp>
        <p:nvSpPr>
          <p:cNvPr id="51" name="Freeform 22"/>
          <p:cNvSpPr>
            <a:spLocks noChangeAspect="1" noChangeArrowheads="1"/>
          </p:cNvSpPr>
          <p:nvPr/>
        </p:nvSpPr>
        <p:spPr bwMode="auto">
          <a:xfrm>
            <a:off x="4766910" y="3254027"/>
            <a:ext cx="453236" cy="444245"/>
          </a:xfrm>
          <a:custGeom>
            <a:avLst/>
            <a:gdLst>
              <a:gd name="connsiteX0" fmla="*/ 153791 w 480786"/>
              <a:gd name="connsiteY0" fmla="*/ 222310 h 471247"/>
              <a:gd name="connsiteX1" fmla="*/ 172194 w 480786"/>
              <a:gd name="connsiteY1" fmla="*/ 240279 h 471247"/>
              <a:gd name="connsiteX2" fmla="*/ 32861 w 480786"/>
              <a:gd name="connsiteY2" fmla="*/ 376142 h 471247"/>
              <a:gd name="connsiteX3" fmla="*/ 95079 w 480786"/>
              <a:gd name="connsiteY3" fmla="*/ 438377 h 471247"/>
              <a:gd name="connsiteX4" fmla="*/ 109538 w 480786"/>
              <a:gd name="connsiteY4" fmla="*/ 423475 h 471247"/>
              <a:gd name="connsiteX5" fmla="*/ 87630 w 480786"/>
              <a:gd name="connsiteY5" fmla="*/ 401562 h 471247"/>
              <a:gd name="connsiteX6" fmla="*/ 102528 w 480786"/>
              <a:gd name="connsiteY6" fmla="*/ 387099 h 471247"/>
              <a:gd name="connsiteX7" fmla="*/ 124435 w 480786"/>
              <a:gd name="connsiteY7" fmla="*/ 412519 h 471247"/>
              <a:gd name="connsiteX8" fmla="*/ 135389 w 480786"/>
              <a:gd name="connsiteY8" fmla="*/ 398056 h 471247"/>
              <a:gd name="connsiteX9" fmla="*/ 102528 w 480786"/>
              <a:gd name="connsiteY9" fmla="*/ 365186 h 471247"/>
              <a:gd name="connsiteX10" fmla="*/ 116987 w 480786"/>
              <a:gd name="connsiteY10" fmla="*/ 354229 h 471247"/>
              <a:gd name="connsiteX11" fmla="*/ 149848 w 480786"/>
              <a:gd name="connsiteY11" fmla="*/ 387099 h 471247"/>
              <a:gd name="connsiteX12" fmla="*/ 168250 w 480786"/>
              <a:gd name="connsiteY12" fmla="*/ 368692 h 471247"/>
              <a:gd name="connsiteX13" fmla="*/ 146343 w 480786"/>
              <a:gd name="connsiteY13" fmla="*/ 346778 h 471247"/>
              <a:gd name="connsiteX14" fmla="*/ 157297 w 480786"/>
              <a:gd name="connsiteY14" fmla="*/ 332316 h 471247"/>
              <a:gd name="connsiteX15" fmla="*/ 179204 w 480786"/>
              <a:gd name="connsiteY15" fmla="*/ 357735 h 471247"/>
              <a:gd name="connsiteX16" fmla="*/ 194101 w 480786"/>
              <a:gd name="connsiteY16" fmla="*/ 342834 h 471247"/>
              <a:gd name="connsiteX17" fmla="*/ 161240 w 480786"/>
              <a:gd name="connsiteY17" fmla="*/ 309964 h 471247"/>
              <a:gd name="connsiteX18" fmla="*/ 172194 w 480786"/>
              <a:gd name="connsiteY18" fmla="*/ 299007 h 471247"/>
              <a:gd name="connsiteX19" fmla="*/ 205055 w 480786"/>
              <a:gd name="connsiteY19" fmla="*/ 332316 h 471247"/>
              <a:gd name="connsiteX20" fmla="*/ 219514 w 480786"/>
              <a:gd name="connsiteY20" fmla="*/ 313908 h 471247"/>
              <a:gd name="connsiteX21" fmla="*/ 197607 w 480786"/>
              <a:gd name="connsiteY21" fmla="*/ 291557 h 471247"/>
              <a:gd name="connsiteX22" fmla="*/ 212066 w 480786"/>
              <a:gd name="connsiteY22" fmla="*/ 280600 h 471247"/>
              <a:gd name="connsiteX23" fmla="*/ 248871 w 480786"/>
              <a:gd name="connsiteY23" fmla="*/ 320921 h 471247"/>
              <a:gd name="connsiteX24" fmla="*/ 95079 w 480786"/>
              <a:gd name="connsiteY24" fmla="*/ 471247 h 471247"/>
              <a:gd name="connsiteX25" fmla="*/ 0 w 480786"/>
              <a:gd name="connsiteY25" fmla="*/ 376142 h 471247"/>
              <a:gd name="connsiteX26" fmla="*/ 129128 w 480786"/>
              <a:gd name="connsiteY26" fmla="*/ 28996 h 471247"/>
              <a:gd name="connsiteX27" fmla="*/ 195209 w 480786"/>
              <a:gd name="connsiteY27" fmla="*/ 91201 h 471247"/>
              <a:gd name="connsiteX28" fmla="*/ 392576 w 480786"/>
              <a:gd name="connsiteY28" fmla="*/ 292271 h 471247"/>
              <a:gd name="connsiteX29" fmla="*/ 436338 w 480786"/>
              <a:gd name="connsiteY29" fmla="*/ 417119 h 471247"/>
              <a:gd name="connsiteX30" fmla="*/ 315992 w 480786"/>
              <a:gd name="connsiteY30" fmla="*/ 361923 h 471247"/>
              <a:gd name="connsiteX31" fmla="*/ 118188 w 480786"/>
              <a:gd name="connsiteY31" fmla="*/ 167862 h 471247"/>
              <a:gd name="connsiteX32" fmla="*/ 56046 w 480786"/>
              <a:gd name="connsiteY32" fmla="*/ 102152 h 471247"/>
              <a:gd name="connsiteX33" fmla="*/ 385180 w 480786"/>
              <a:gd name="connsiteY33" fmla="*/ 0 h 471247"/>
              <a:gd name="connsiteX34" fmla="*/ 480786 w 480786"/>
              <a:gd name="connsiteY34" fmla="*/ 95227 h 471247"/>
              <a:gd name="connsiteX35" fmla="*/ 348780 w 480786"/>
              <a:gd name="connsiteY35" fmla="*/ 223805 h 471247"/>
              <a:gd name="connsiteX36" fmla="*/ 311941 w 480786"/>
              <a:gd name="connsiteY36" fmla="*/ 186943 h 471247"/>
              <a:gd name="connsiteX37" fmla="*/ 326852 w 480786"/>
              <a:gd name="connsiteY37" fmla="*/ 175972 h 471247"/>
              <a:gd name="connsiteX38" fmla="*/ 344833 w 480786"/>
              <a:gd name="connsiteY38" fmla="*/ 194403 h 471247"/>
              <a:gd name="connsiteX39" fmla="*/ 359744 w 480786"/>
              <a:gd name="connsiteY39" fmla="*/ 183433 h 471247"/>
              <a:gd name="connsiteX40" fmla="*/ 326852 w 480786"/>
              <a:gd name="connsiteY40" fmla="*/ 154031 h 471247"/>
              <a:gd name="connsiteX41" fmla="*/ 341324 w 480786"/>
              <a:gd name="connsiteY41" fmla="*/ 143060 h 471247"/>
              <a:gd name="connsiteX42" fmla="*/ 370708 w 480786"/>
              <a:gd name="connsiteY42" fmla="*/ 172462 h 471247"/>
              <a:gd name="connsiteX43" fmla="*/ 389127 w 480786"/>
              <a:gd name="connsiteY43" fmla="*/ 154031 h 471247"/>
              <a:gd name="connsiteX44" fmla="*/ 370708 w 480786"/>
              <a:gd name="connsiteY44" fmla="*/ 135600 h 471247"/>
              <a:gd name="connsiteX45" fmla="*/ 381672 w 480786"/>
              <a:gd name="connsiteY45" fmla="*/ 120679 h 471247"/>
              <a:gd name="connsiteX46" fmla="*/ 400091 w 480786"/>
              <a:gd name="connsiteY46" fmla="*/ 143060 h 471247"/>
              <a:gd name="connsiteX47" fmla="*/ 414563 w 480786"/>
              <a:gd name="connsiteY47" fmla="*/ 128139 h 471247"/>
              <a:gd name="connsiteX48" fmla="*/ 385180 w 480786"/>
              <a:gd name="connsiteY48" fmla="*/ 98738 h 471247"/>
              <a:gd name="connsiteX49" fmla="*/ 396583 w 480786"/>
              <a:gd name="connsiteY49" fmla="*/ 87767 h 471247"/>
              <a:gd name="connsiteX50" fmla="*/ 425966 w 480786"/>
              <a:gd name="connsiteY50" fmla="*/ 117169 h 471247"/>
              <a:gd name="connsiteX51" fmla="*/ 447894 w 480786"/>
              <a:gd name="connsiteY51" fmla="*/ 95227 h 471247"/>
              <a:gd name="connsiteX52" fmla="*/ 385180 w 480786"/>
              <a:gd name="connsiteY52" fmla="*/ 32913 h 471247"/>
              <a:gd name="connsiteX53" fmla="*/ 268085 w 480786"/>
              <a:gd name="connsiteY53" fmla="*/ 146570 h 471247"/>
              <a:gd name="connsiteX54" fmla="*/ 253174 w 480786"/>
              <a:gd name="connsiteY54" fmla="*/ 128139 h 471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480786" h="471247">
                <a:moveTo>
                  <a:pt x="153791" y="222310"/>
                </a:moveTo>
                <a:lnTo>
                  <a:pt x="172194" y="240279"/>
                </a:lnTo>
                <a:lnTo>
                  <a:pt x="32861" y="376142"/>
                </a:lnTo>
                <a:lnTo>
                  <a:pt x="95079" y="438377"/>
                </a:lnTo>
                <a:lnTo>
                  <a:pt x="109538" y="423475"/>
                </a:lnTo>
                <a:lnTo>
                  <a:pt x="87630" y="401562"/>
                </a:lnTo>
                <a:lnTo>
                  <a:pt x="102528" y="387099"/>
                </a:lnTo>
                <a:lnTo>
                  <a:pt x="124435" y="412519"/>
                </a:lnTo>
                <a:lnTo>
                  <a:pt x="135389" y="398056"/>
                </a:lnTo>
                <a:lnTo>
                  <a:pt x="102528" y="365186"/>
                </a:lnTo>
                <a:lnTo>
                  <a:pt x="116987" y="354229"/>
                </a:lnTo>
                <a:lnTo>
                  <a:pt x="149848" y="387099"/>
                </a:lnTo>
                <a:lnTo>
                  <a:pt x="168250" y="368692"/>
                </a:lnTo>
                <a:lnTo>
                  <a:pt x="146343" y="346778"/>
                </a:lnTo>
                <a:lnTo>
                  <a:pt x="157297" y="332316"/>
                </a:lnTo>
                <a:lnTo>
                  <a:pt x="179204" y="357735"/>
                </a:lnTo>
                <a:lnTo>
                  <a:pt x="194101" y="342834"/>
                </a:lnTo>
                <a:lnTo>
                  <a:pt x="161240" y="309964"/>
                </a:lnTo>
                <a:lnTo>
                  <a:pt x="172194" y="299007"/>
                </a:lnTo>
                <a:lnTo>
                  <a:pt x="205055" y="332316"/>
                </a:lnTo>
                <a:lnTo>
                  <a:pt x="219514" y="313908"/>
                </a:lnTo>
                <a:lnTo>
                  <a:pt x="197607" y="291557"/>
                </a:lnTo>
                <a:lnTo>
                  <a:pt x="212066" y="280600"/>
                </a:lnTo>
                <a:lnTo>
                  <a:pt x="248871" y="320921"/>
                </a:lnTo>
                <a:lnTo>
                  <a:pt x="95079" y="471247"/>
                </a:lnTo>
                <a:lnTo>
                  <a:pt x="0" y="376142"/>
                </a:lnTo>
                <a:close/>
                <a:moveTo>
                  <a:pt x="129128" y="28996"/>
                </a:moveTo>
                <a:lnTo>
                  <a:pt x="195209" y="91201"/>
                </a:lnTo>
                <a:lnTo>
                  <a:pt x="392576" y="292271"/>
                </a:lnTo>
                <a:lnTo>
                  <a:pt x="436338" y="417119"/>
                </a:lnTo>
                <a:lnTo>
                  <a:pt x="315992" y="361923"/>
                </a:lnTo>
                <a:lnTo>
                  <a:pt x="118188" y="167862"/>
                </a:lnTo>
                <a:lnTo>
                  <a:pt x="56046" y="102152"/>
                </a:lnTo>
                <a:close/>
                <a:moveTo>
                  <a:pt x="385180" y="0"/>
                </a:moveTo>
                <a:lnTo>
                  <a:pt x="480786" y="95227"/>
                </a:lnTo>
                <a:lnTo>
                  <a:pt x="348780" y="223805"/>
                </a:lnTo>
                <a:lnTo>
                  <a:pt x="311941" y="186943"/>
                </a:lnTo>
                <a:lnTo>
                  <a:pt x="326852" y="175972"/>
                </a:lnTo>
                <a:lnTo>
                  <a:pt x="344833" y="194403"/>
                </a:lnTo>
                <a:lnTo>
                  <a:pt x="359744" y="183433"/>
                </a:lnTo>
                <a:lnTo>
                  <a:pt x="326852" y="154031"/>
                </a:lnTo>
                <a:lnTo>
                  <a:pt x="341324" y="143060"/>
                </a:lnTo>
                <a:lnTo>
                  <a:pt x="370708" y="172462"/>
                </a:lnTo>
                <a:lnTo>
                  <a:pt x="389127" y="154031"/>
                </a:lnTo>
                <a:lnTo>
                  <a:pt x="370708" y="135600"/>
                </a:lnTo>
                <a:lnTo>
                  <a:pt x="381672" y="120679"/>
                </a:lnTo>
                <a:lnTo>
                  <a:pt x="400091" y="143060"/>
                </a:lnTo>
                <a:lnTo>
                  <a:pt x="414563" y="128139"/>
                </a:lnTo>
                <a:lnTo>
                  <a:pt x="385180" y="98738"/>
                </a:lnTo>
                <a:lnTo>
                  <a:pt x="396583" y="87767"/>
                </a:lnTo>
                <a:lnTo>
                  <a:pt x="425966" y="117169"/>
                </a:lnTo>
                <a:lnTo>
                  <a:pt x="447894" y="95227"/>
                </a:lnTo>
                <a:lnTo>
                  <a:pt x="385180" y="32913"/>
                </a:lnTo>
                <a:lnTo>
                  <a:pt x="268085" y="146570"/>
                </a:lnTo>
                <a:lnTo>
                  <a:pt x="253174" y="12813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6435" tIns="48218" rIns="96435" bIns="48218" anchor="ctr">
            <a:noAutofit/>
          </a:bodyPr>
          <a:lstStyle/>
          <a:p>
            <a:pPr>
              <a:defRPr/>
            </a:pPr>
            <a:endParaRPr lang="en-US" sz="2531" dirty="0"/>
          </a:p>
        </p:txBody>
      </p:sp>
      <p:sp>
        <p:nvSpPr>
          <p:cNvPr id="52" name="Freeform 23"/>
          <p:cNvSpPr>
            <a:spLocks noChangeAspect="1" noChangeArrowheads="1"/>
          </p:cNvSpPr>
          <p:nvPr/>
        </p:nvSpPr>
        <p:spPr bwMode="auto">
          <a:xfrm>
            <a:off x="5589489" y="5313678"/>
            <a:ext cx="524727" cy="464044"/>
          </a:xfrm>
          <a:custGeom>
            <a:avLst/>
            <a:gdLst>
              <a:gd name="connsiteX0" fmla="*/ 358785 w 512434"/>
              <a:gd name="connsiteY0" fmla="*/ 409158 h 453171"/>
              <a:gd name="connsiteX1" fmla="*/ 345300 w 512434"/>
              <a:gd name="connsiteY1" fmla="*/ 425866 h 453171"/>
              <a:gd name="connsiteX2" fmla="*/ 358785 w 512434"/>
              <a:gd name="connsiteY2" fmla="*/ 439722 h 453171"/>
              <a:gd name="connsiteX3" fmla="*/ 372270 w 512434"/>
              <a:gd name="connsiteY3" fmla="*/ 425866 h 453171"/>
              <a:gd name="connsiteX4" fmla="*/ 358785 w 512434"/>
              <a:gd name="connsiteY4" fmla="*/ 409158 h 453171"/>
              <a:gd name="connsiteX5" fmla="*/ 151153 w 512434"/>
              <a:gd name="connsiteY5" fmla="*/ 300585 h 453171"/>
              <a:gd name="connsiteX6" fmla="*/ 195731 w 512434"/>
              <a:gd name="connsiteY6" fmla="*/ 300585 h 453171"/>
              <a:gd name="connsiteX7" fmla="*/ 195731 w 512434"/>
              <a:gd name="connsiteY7" fmla="*/ 345175 h 453171"/>
              <a:gd name="connsiteX8" fmla="*/ 151153 w 512434"/>
              <a:gd name="connsiteY8" fmla="*/ 345175 h 453171"/>
              <a:gd name="connsiteX9" fmla="*/ 71978 w 512434"/>
              <a:gd name="connsiteY9" fmla="*/ 300585 h 453171"/>
              <a:gd name="connsiteX10" fmla="*/ 120152 w 512434"/>
              <a:gd name="connsiteY10" fmla="*/ 300585 h 453171"/>
              <a:gd name="connsiteX11" fmla="*/ 120152 w 512434"/>
              <a:gd name="connsiteY11" fmla="*/ 345175 h 453171"/>
              <a:gd name="connsiteX12" fmla="*/ 71978 w 512434"/>
              <a:gd name="connsiteY12" fmla="*/ 345175 h 453171"/>
              <a:gd name="connsiteX13" fmla="*/ 481786 w 512434"/>
              <a:gd name="connsiteY13" fmla="*/ 286492 h 453171"/>
              <a:gd name="connsiteX14" fmla="*/ 468300 w 512434"/>
              <a:gd name="connsiteY14" fmla="*/ 299940 h 453171"/>
              <a:gd name="connsiteX15" fmla="*/ 481786 w 512434"/>
              <a:gd name="connsiteY15" fmla="*/ 313389 h 453171"/>
              <a:gd name="connsiteX16" fmla="*/ 498948 w 512434"/>
              <a:gd name="connsiteY16" fmla="*/ 299940 h 453171"/>
              <a:gd name="connsiteX17" fmla="*/ 481786 w 512434"/>
              <a:gd name="connsiteY17" fmla="*/ 286492 h 453171"/>
              <a:gd name="connsiteX18" fmla="*/ 235785 w 512434"/>
              <a:gd name="connsiteY18" fmla="*/ 286492 h 453171"/>
              <a:gd name="connsiteX19" fmla="*/ 222300 w 512434"/>
              <a:gd name="connsiteY19" fmla="*/ 299940 h 453171"/>
              <a:gd name="connsiteX20" fmla="*/ 235785 w 512434"/>
              <a:gd name="connsiteY20" fmla="*/ 313389 h 453171"/>
              <a:gd name="connsiteX21" fmla="*/ 249270 w 512434"/>
              <a:gd name="connsiteY21" fmla="*/ 299940 h 453171"/>
              <a:gd name="connsiteX22" fmla="*/ 235785 w 512434"/>
              <a:gd name="connsiteY22" fmla="*/ 286492 h 453171"/>
              <a:gd name="connsiteX23" fmla="*/ 151153 w 512434"/>
              <a:gd name="connsiteY23" fmla="*/ 228588 h 453171"/>
              <a:gd name="connsiteX24" fmla="*/ 195731 w 512434"/>
              <a:gd name="connsiteY24" fmla="*/ 228588 h 453171"/>
              <a:gd name="connsiteX25" fmla="*/ 195731 w 512434"/>
              <a:gd name="connsiteY25" fmla="*/ 273178 h 453171"/>
              <a:gd name="connsiteX26" fmla="*/ 151153 w 512434"/>
              <a:gd name="connsiteY26" fmla="*/ 273178 h 453171"/>
              <a:gd name="connsiteX27" fmla="*/ 71978 w 512434"/>
              <a:gd name="connsiteY27" fmla="*/ 228588 h 453171"/>
              <a:gd name="connsiteX28" fmla="*/ 120152 w 512434"/>
              <a:gd name="connsiteY28" fmla="*/ 228588 h 453171"/>
              <a:gd name="connsiteX29" fmla="*/ 120152 w 512434"/>
              <a:gd name="connsiteY29" fmla="*/ 273178 h 453171"/>
              <a:gd name="connsiteX30" fmla="*/ 71978 w 512434"/>
              <a:gd name="connsiteY30" fmla="*/ 273178 h 453171"/>
              <a:gd name="connsiteX31" fmla="*/ 427028 w 512434"/>
              <a:gd name="connsiteY31" fmla="*/ 221695 h 453171"/>
              <a:gd name="connsiteX32" fmla="*/ 372270 w 512434"/>
              <a:gd name="connsiteY32" fmla="*/ 275896 h 453171"/>
              <a:gd name="connsiteX33" fmla="*/ 358785 w 512434"/>
              <a:gd name="connsiteY33" fmla="*/ 272636 h 453171"/>
              <a:gd name="connsiteX34" fmla="*/ 341622 w 512434"/>
              <a:gd name="connsiteY34" fmla="*/ 279564 h 453171"/>
              <a:gd name="connsiteX35" fmla="*/ 283596 w 512434"/>
              <a:gd name="connsiteY35" fmla="*/ 238404 h 453171"/>
              <a:gd name="connsiteX36" fmla="*/ 266433 w 512434"/>
              <a:gd name="connsiteY36" fmla="*/ 238404 h 453171"/>
              <a:gd name="connsiteX37" fmla="*/ 270111 w 512434"/>
              <a:gd name="connsiteY37" fmla="*/ 255520 h 453171"/>
              <a:gd name="connsiteX38" fmla="*/ 331406 w 512434"/>
              <a:gd name="connsiteY38" fmla="*/ 303200 h 453171"/>
              <a:gd name="connsiteX39" fmla="*/ 358785 w 512434"/>
              <a:gd name="connsiteY39" fmla="*/ 327245 h 453171"/>
              <a:gd name="connsiteX40" fmla="*/ 386164 w 512434"/>
              <a:gd name="connsiteY40" fmla="*/ 299940 h 453171"/>
              <a:gd name="connsiteX41" fmla="*/ 386164 w 512434"/>
              <a:gd name="connsiteY41" fmla="*/ 296680 h 453171"/>
              <a:gd name="connsiteX42" fmla="*/ 444191 w 512434"/>
              <a:gd name="connsiteY42" fmla="*/ 238404 h 453171"/>
              <a:gd name="connsiteX43" fmla="*/ 444191 w 512434"/>
              <a:gd name="connsiteY43" fmla="*/ 221695 h 453171"/>
              <a:gd name="connsiteX44" fmla="*/ 427028 w 512434"/>
              <a:gd name="connsiteY44" fmla="*/ 221695 h 453171"/>
              <a:gd name="connsiteX45" fmla="*/ 358785 w 512434"/>
              <a:gd name="connsiteY45" fmla="*/ 163826 h 453171"/>
              <a:gd name="connsiteX46" fmla="*/ 345300 w 512434"/>
              <a:gd name="connsiteY46" fmla="*/ 177274 h 453171"/>
              <a:gd name="connsiteX47" fmla="*/ 358785 w 512434"/>
              <a:gd name="connsiteY47" fmla="*/ 190723 h 453171"/>
              <a:gd name="connsiteX48" fmla="*/ 372270 w 512434"/>
              <a:gd name="connsiteY48" fmla="*/ 177274 h 453171"/>
              <a:gd name="connsiteX49" fmla="*/ 358785 w 512434"/>
              <a:gd name="connsiteY49" fmla="*/ 163826 h 453171"/>
              <a:gd name="connsiteX50" fmla="*/ 151153 w 512434"/>
              <a:gd name="connsiteY50" fmla="*/ 156592 h 453171"/>
              <a:gd name="connsiteX51" fmla="*/ 195731 w 512434"/>
              <a:gd name="connsiteY51" fmla="*/ 156592 h 453171"/>
              <a:gd name="connsiteX52" fmla="*/ 195731 w 512434"/>
              <a:gd name="connsiteY52" fmla="*/ 201182 h 453171"/>
              <a:gd name="connsiteX53" fmla="*/ 151153 w 512434"/>
              <a:gd name="connsiteY53" fmla="*/ 201182 h 453171"/>
              <a:gd name="connsiteX54" fmla="*/ 37595 w 512434"/>
              <a:gd name="connsiteY54" fmla="*/ 102289 h 453171"/>
              <a:gd name="connsiteX55" fmla="*/ 37595 w 512434"/>
              <a:gd name="connsiteY55" fmla="*/ 374925 h 453171"/>
              <a:gd name="connsiteX56" fmla="*/ 228838 w 512434"/>
              <a:gd name="connsiteY56" fmla="*/ 374925 h 453171"/>
              <a:gd name="connsiteX57" fmla="*/ 208406 w 512434"/>
              <a:gd name="connsiteY57" fmla="*/ 299940 h 453171"/>
              <a:gd name="connsiteX58" fmla="*/ 246001 w 512434"/>
              <a:gd name="connsiteY58" fmla="*/ 201318 h 453171"/>
              <a:gd name="connsiteX59" fmla="*/ 225569 w 512434"/>
              <a:gd name="connsiteY59" fmla="*/ 201318 h 453171"/>
              <a:gd name="connsiteX60" fmla="*/ 225569 w 512434"/>
              <a:gd name="connsiteY60" fmla="*/ 156898 h 453171"/>
              <a:gd name="connsiteX61" fmla="*/ 270111 w 512434"/>
              <a:gd name="connsiteY61" fmla="*/ 156898 h 453171"/>
              <a:gd name="connsiteX62" fmla="*/ 270111 w 512434"/>
              <a:gd name="connsiteY62" fmla="*/ 177274 h 453171"/>
              <a:gd name="connsiteX63" fmla="*/ 358785 w 512434"/>
              <a:gd name="connsiteY63" fmla="*/ 149970 h 453171"/>
              <a:gd name="connsiteX64" fmla="*/ 382895 w 512434"/>
              <a:gd name="connsiteY64" fmla="*/ 149970 h 453171"/>
              <a:gd name="connsiteX65" fmla="*/ 382895 w 512434"/>
              <a:gd name="connsiteY65" fmla="*/ 102289 h 453171"/>
              <a:gd name="connsiteX66" fmla="*/ 37595 w 512434"/>
              <a:gd name="connsiteY66" fmla="*/ 102289 h 453171"/>
              <a:gd name="connsiteX67" fmla="*/ 136894 w 512434"/>
              <a:gd name="connsiteY67" fmla="*/ 30564 h 453171"/>
              <a:gd name="connsiteX68" fmla="*/ 136894 w 512434"/>
              <a:gd name="connsiteY68" fmla="*/ 68057 h 453171"/>
              <a:gd name="connsiteX69" fmla="*/ 283596 w 512434"/>
              <a:gd name="connsiteY69" fmla="*/ 68057 h 453171"/>
              <a:gd name="connsiteX70" fmla="*/ 283596 w 512434"/>
              <a:gd name="connsiteY70" fmla="*/ 30564 h 453171"/>
              <a:gd name="connsiteX71" fmla="*/ 136894 w 512434"/>
              <a:gd name="connsiteY71" fmla="*/ 30564 h 453171"/>
              <a:gd name="connsiteX72" fmla="*/ 30648 w 512434"/>
              <a:gd name="connsiteY72" fmla="*/ 0 h 453171"/>
              <a:gd name="connsiteX73" fmla="*/ 389433 w 512434"/>
              <a:gd name="connsiteY73" fmla="*/ 0 h 453171"/>
              <a:gd name="connsiteX74" fmla="*/ 420490 w 512434"/>
              <a:gd name="connsiteY74" fmla="*/ 30564 h 453171"/>
              <a:gd name="connsiteX75" fmla="*/ 420490 w 512434"/>
              <a:gd name="connsiteY75" fmla="*/ 163826 h 453171"/>
              <a:gd name="connsiteX76" fmla="*/ 512434 w 512434"/>
              <a:gd name="connsiteY76" fmla="*/ 299940 h 453171"/>
              <a:gd name="connsiteX77" fmla="*/ 358785 w 512434"/>
              <a:gd name="connsiteY77" fmla="*/ 453171 h 453171"/>
              <a:gd name="connsiteX78" fmla="*/ 263164 w 512434"/>
              <a:gd name="connsiteY78" fmla="*/ 419346 h 453171"/>
              <a:gd name="connsiteX79" fmla="*/ 30648 w 512434"/>
              <a:gd name="connsiteY79" fmla="*/ 419346 h 453171"/>
              <a:gd name="connsiteX80" fmla="*/ 0 w 512434"/>
              <a:gd name="connsiteY80" fmla="*/ 388374 h 453171"/>
              <a:gd name="connsiteX81" fmla="*/ 0 w 512434"/>
              <a:gd name="connsiteY81" fmla="*/ 30564 h 453171"/>
              <a:gd name="connsiteX82" fmla="*/ 30648 w 512434"/>
              <a:gd name="connsiteY82" fmla="*/ 0 h 45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12434" h="453171">
                <a:moveTo>
                  <a:pt x="358785" y="409158"/>
                </a:moveTo>
                <a:cubicBezTo>
                  <a:pt x="351838" y="409158"/>
                  <a:pt x="345300" y="415678"/>
                  <a:pt x="345300" y="425866"/>
                </a:cubicBezTo>
                <a:cubicBezTo>
                  <a:pt x="345300" y="432794"/>
                  <a:pt x="351838" y="439722"/>
                  <a:pt x="358785" y="439722"/>
                </a:cubicBezTo>
                <a:cubicBezTo>
                  <a:pt x="365732" y="439722"/>
                  <a:pt x="372270" y="432794"/>
                  <a:pt x="372270" y="425866"/>
                </a:cubicBezTo>
                <a:cubicBezTo>
                  <a:pt x="372270" y="415678"/>
                  <a:pt x="365732" y="409158"/>
                  <a:pt x="358785" y="409158"/>
                </a:cubicBezTo>
                <a:close/>
                <a:moveTo>
                  <a:pt x="151153" y="300585"/>
                </a:moveTo>
                <a:lnTo>
                  <a:pt x="195731" y="300585"/>
                </a:lnTo>
                <a:lnTo>
                  <a:pt x="195731" y="345175"/>
                </a:lnTo>
                <a:lnTo>
                  <a:pt x="151153" y="345175"/>
                </a:lnTo>
                <a:close/>
                <a:moveTo>
                  <a:pt x="71978" y="300585"/>
                </a:moveTo>
                <a:lnTo>
                  <a:pt x="120152" y="300585"/>
                </a:lnTo>
                <a:lnTo>
                  <a:pt x="120152" y="345175"/>
                </a:lnTo>
                <a:lnTo>
                  <a:pt x="71978" y="345175"/>
                </a:lnTo>
                <a:close/>
                <a:moveTo>
                  <a:pt x="481786" y="286492"/>
                </a:moveTo>
                <a:cubicBezTo>
                  <a:pt x="474839" y="286492"/>
                  <a:pt x="468300" y="293012"/>
                  <a:pt x="468300" y="299940"/>
                </a:cubicBezTo>
                <a:cubicBezTo>
                  <a:pt x="468300" y="310128"/>
                  <a:pt x="474839" y="313389"/>
                  <a:pt x="481786" y="313389"/>
                </a:cubicBezTo>
                <a:cubicBezTo>
                  <a:pt x="492002" y="313389"/>
                  <a:pt x="498948" y="310128"/>
                  <a:pt x="498948" y="299940"/>
                </a:cubicBezTo>
                <a:cubicBezTo>
                  <a:pt x="498948" y="293012"/>
                  <a:pt x="492002" y="286492"/>
                  <a:pt x="481786" y="286492"/>
                </a:cubicBezTo>
                <a:close/>
                <a:moveTo>
                  <a:pt x="235785" y="286492"/>
                </a:moveTo>
                <a:cubicBezTo>
                  <a:pt x="228838" y="286492"/>
                  <a:pt x="222300" y="293012"/>
                  <a:pt x="222300" y="299940"/>
                </a:cubicBezTo>
                <a:cubicBezTo>
                  <a:pt x="222300" y="310128"/>
                  <a:pt x="228838" y="313389"/>
                  <a:pt x="235785" y="313389"/>
                </a:cubicBezTo>
                <a:cubicBezTo>
                  <a:pt x="242732" y="313389"/>
                  <a:pt x="249270" y="310128"/>
                  <a:pt x="249270" y="299940"/>
                </a:cubicBezTo>
                <a:cubicBezTo>
                  <a:pt x="249270" y="293012"/>
                  <a:pt x="242732" y="286492"/>
                  <a:pt x="235785" y="286492"/>
                </a:cubicBezTo>
                <a:close/>
                <a:moveTo>
                  <a:pt x="151153" y="228588"/>
                </a:moveTo>
                <a:lnTo>
                  <a:pt x="195731" y="228588"/>
                </a:lnTo>
                <a:lnTo>
                  <a:pt x="195731" y="273178"/>
                </a:lnTo>
                <a:lnTo>
                  <a:pt x="151153" y="273178"/>
                </a:lnTo>
                <a:close/>
                <a:moveTo>
                  <a:pt x="71978" y="228588"/>
                </a:moveTo>
                <a:lnTo>
                  <a:pt x="120152" y="228588"/>
                </a:lnTo>
                <a:lnTo>
                  <a:pt x="120152" y="273178"/>
                </a:lnTo>
                <a:lnTo>
                  <a:pt x="71978" y="273178"/>
                </a:lnTo>
                <a:close/>
                <a:moveTo>
                  <a:pt x="427028" y="221695"/>
                </a:moveTo>
                <a:cubicBezTo>
                  <a:pt x="427028" y="221695"/>
                  <a:pt x="427028" y="221695"/>
                  <a:pt x="372270" y="275896"/>
                </a:cubicBezTo>
                <a:cubicBezTo>
                  <a:pt x="369001" y="275896"/>
                  <a:pt x="365732" y="272636"/>
                  <a:pt x="358785" y="272636"/>
                </a:cubicBezTo>
                <a:cubicBezTo>
                  <a:pt x="351838" y="272636"/>
                  <a:pt x="345300" y="275896"/>
                  <a:pt x="341622" y="279564"/>
                </a:cubicBezTo>
                <a:cubicBezTo>
                  <a:pt x="341622" y="279564"/>
                  <a:pt x="341622" y="279564"/>
                  <a:pt x="283596" y="238404"/>
                </a:cubicBezTo>
                <a:cubicBezTo>
                  <a:pt x="280327" y="231883"/>
                  <a:pt x="270111" y="235143"/>
                  <a:pt x="266433" y="238404"/>
                </a:cubicBezTo>
                <a:cubicBezTo>
                  <a:pt x="263164" y="242071"/>
                  <a:pt x="266433" y="252260"/>
                  <a:pt x="270111" y="255520"/>
                </a:cubicBezTo>
                <a:cubicBezTo>
                  <a:pt x="270111" y="255520"/>
                  <a:pt x="270111" y="255520"/>
                  <a:pt x="331406" y="303200"/>
                </a:cubicBezTo>
                <a:cubicBezTo>
                  <a:pt x="331406" y="317056"/>
                  <a:pt x="345300" y="327245"/>
                  <a:pt x="358785" y="327245"/>
                </a:cubicBezTo>
                <a:cubicBezTo>
                  <a:pt x="375948" y="327245"/>
                  <a:pt x="386164" y="317056"/>
                  <a:pt x="386164" y="299940"/>
                </a:cubicBezTo>
                <a:lnTo>
                  <a:pt x="386164" y="296680"/>
                </a:lnTo>
                <a:cubicBezTo>
                  <a:pt x="386164" y="296680"/>
                  <a:pt x="386164" y="296680"/>
                  <a:pt x="444191" y="238404"/>
                </a:cubicBezTo>
                <a:cubicBezTo>
                  <a:pt x="447869" y="231883"/>
                  <a:pt x="451138" y="224955"/>
                  <a:pt x="444191" y="221695"/>
                </a:cubicBezTo>
                <a:cubicBezTo>
                  <a:pt x="440922" y="218027"/>
                  <a:pt x="433975" y="218027"/>
                  <a:pt x="427028" y="221695"/>
                </a:cubicBezTo>
                <a:close/>
                <a:moveTo>
                  <a:pt x="358785" y="163826"/>
                </a:moveTo>
                <a:cubicBezTo>
                  <a:pt x="351838" y="163826"/>
                  <a:pt x="345300" y="170346"/>
                  <a:pt x="345300" y="177274"/>
                </a:cubicBezTo>
                <a:cubicBezTo>
                  <a:pt x="345300" y="184202"/>
                  <a:pt x="351838" y="190723"/>
                  <a:pt x="358785" y="190723"/>
                </a:cubicBezTo>
                <a:cubicBezTo>
                  <a:pt x="365732" y="190723"/>
                  <a:pt x="372270" y="184202"/>
                  <a:pt x="372270" y="177274"/>
                </a:cubicBezTo>
                <a:cubicBezTo>
                  <a:pt x="372270" y="170346"/>
                  <a:pt x="365732" y="163826"/>
                  <a:pt x="358785" y="163826"/>
                </a:cubicBezTo>
                <a:close/>
                <a:moveTo>
                  <a:pt x="151153" y="156592"/>
                </a:moveTo>
                <a:lnTo>
                  <a:pt x="195731" y="156592"/>
                </a:lnTo>
                <a:lnTo>
                  <a:pt x="195731" y="201182"/>
                </a:lnTo>
                <a:lnTo>
                  <a:pt x="151153" y="201182"/>
                </a:lnTo>
                <a:close/>
                <a:moveTo>
                  <a:pt x="37595" y="102289"/>
                </a:moveTo>
                <a:lnTo>
                  <a:pt x="37595" y="374925"/>
                </a:lnTo>
                <a:cubicBezTo>
                  <a:pt x="37595" y="374925"/>
                  <a:pt x="37595" y="374925"/>
                  <a:pt x="228838" y="374925"/>
                </a:cubicBezTo>
                <a:cubicBezTo>
                  <a:pt x="215353" y="354549"/>
                  <a:pt x="208406" y="327245"/>
                  <a:pt x="208406" y="299940"/>
                </a:cubicBezTo>
                <a:cubicBezTo>
                  <a:pt x="208406" y="262448"/>
                  <a:pt x="222300" y="228215"/>
                  <a:pt x="246001" y="201318"/>
                </a:cubicBezTo>
                <a:cubicBezTo>
                  <a:pt x="246001" y="201318"/>
                  <a:pt x="246001" y="201318"/>
                  <a:pt x="225569" y="201318"/>
                </a:cubicBezTo>
                <a:cubicBezTo>
                  <a:pt x="225569" y="201318"/>
                  <a:pt x="225569" y="201318"/>
                  <a:pt x="225569" y="156898"/>
                </a:cubicBezTo>
                <a:cubicBezTo>
                  <a:pt x="225569" y="156898"/>
                  <a:pt x="225569" y="156898"/>
                  <a:pt x="270111" y="156898"/>
                </a:cubicBezTo>
                <a:cubicBezTo>
                  <a:pt x="270111" y="156898"/>
                  <a:pt x="270111" y="156898"/>
                  <a:pt x="270111" y="177274"/>
                </a:cubicBezTo>
                <a:cubicBezTo>
                  <a:pt x="293812" y="160158"/>
                  <a:pt x="324868" y="149970"/>
                  <a:pt x="358785" y="149970"/>
                </a:cubicBezTo>
                <a:cubicBezTo>
                  <a:pt x="365732" y="149970"/>
                  <a:pt x="375948" y="149970"/>
                  <a:pt x="382895" y="149970"/>
                </a:cubicBezTo>
                <a:cubicBezTo>
                  <a:pt x="382895" y="149970"/>
                  <a:pt x="382895" y="149970"/>
                  <a:pt x="382895" y="102289"/>
                </a:cubicBezTo>
                <a:cubicBezTo>
                  <a:pt x="382895" y="102289"/>
                  <a:pt x="382895" y="102289"/>
                  <a:pt x="37595" y="102289"/>
                </a:cubicBezTo>
                <a:close/>
                <a:moveTo>
                  <a:pt x="136894" y="30564"/>
                </a:moveTo>
                <a:lnTo>
                  <a:pt x="136894" y="68057"/>
                </a:lnTo>
                <a:cubicBezTo>
                  <a:pt x="136894" y="68057"/>
                  <a:pt x="136894" y="68057"/>
                  <a:pt x="283596" y="68057"/>
                </a:cubicBezTo>
                <a:cubicBezTo>
                  <a:pt x="283596" y="68057"/>
                  <a:pt x="283596" y="68057"/>
                  <a:pt x="283596" y="30564"/>
                </a:cubicBezTo>
                <a:cubicBezTo>
                  <a:pt x="283596" y="30564"/>
                  <a:pt x="283596" y="30564"/>
                  <a:pt x="136894" y="30564"/>
                </a:cubicBezTo>
                <a:close/>
                <a:moveTo>
                  <a:pt x="30648" y="0"/>
                </a:moveTo>
                <a:cubicBezTo>
                  <a:pt x="30648" y="0"/>
                  <a:pt x="30648" y="0"/>
                  <a:pt x="389433" y="0"/>
                </a:cubicBezTo>
                <a:cubicBezTo>
                  <a:pt x="406596" y="0"/>
                  <a:pt x="420490" y="13856"/>
                  <a:pt x="420490" y="30564"/>
                </a:cubicBezTo>
                <a:cubicBezTo>
                  <a:pt x="420490" y="30564"/>
                  <a:pt x="420490" y="30564"/>
                  <a:pt x="420490" y="163826"/>
                </a:cubicBezTo>
                <a:cubicBezTo>
                  <a:pt x="474839" y="187463"/>
                  <a:pt x="512434" y="238404"/>
                  <a:pt x="512434" y="299940"/>
                </a:cubicBezTo>
                <a:cubicBezTo>
                  <a:pt x="512434" y="385113"/>
                  <a:pt x="444191" y="453171"/>
                  <a:pt x="358785" y="453171"/>
                </a:cubicBezTo>
                <a:cubicBezTo>
                  <a:pt x="324868" y="453171"/>
                  <a:pt x="290543" y="439722"/>
                  <a:pt x="263164" y="419346"/>
                </a:cubicBezTo>
                <a:cubicBezTo>
                  <a:pt x="263164" y="419346"/>
                  <a:pt x="263164" y="419346"/>
                  <a:pt x="30648" y="419346"/>
                </a:cubicBezTo>
                <a:cubicBezTo>
                  <a:pt x="13894" y="419346"/>
                  <a:pt x="0" y="405490"/>
                  <a:pt x="0" y="388374"/>
                </a:cubicBezTo>
                <a:cubicBezTo>
                  <a:pt x="0" y="388374"/>
                  <a:pt x="0" y="388374"/>
                  <a:pt x="0" y="30564"/>
                </a:cubicBezTo>
                <a:cubicBezTo>
                  <a:pt x="0" y="13856"/>
                  <a:pt x="13894" y="0"/>
                  <a:pt x="306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6435" tIns="48218" rIns="96435" bIns="48218" anchor="ctr">
            <a:noAutofit/>
          </a:bodyPr>
          <a:lstStyle/>
          <a:p>
            <a:pPr>
              <a:defRPr/>
            </a:pPr>
            <a:endParaRPr lang="en-US" sz="2531" dirty="0">
              <a:ea typeface="SimSun" charset="0"/>
            </a:endParaRPr>
          </a:p>
        </p:txBody>
      </p:sp>
      <p:grpSp>
        <p:nvGrpSpPr>
          <p:cNvPr id="53" name="Group 581"/>
          <p:cNvGrpSpPr>
            <a:grpSpLocks noChangeAspect="1"/>
          </p:cNvGrpSpPr>
          <p:nvPr/>
        </p:nvGrpSpPr>
        <p:grpSpPr bwMode="auto">
          <a:xfrm>
            <a:off x="7601174" y="4446742"/>
            <a:ext cx="539419" cy="356036"/>
            <a:chOff x="3763963" y="5216524"/>
            <a:chExt cx="466725" cy="307975"/>
          </a:xfrm>
          <a:solidFill>
            <a:schemeClr val="bg1"/>
          </a:solidFill>
        </p:grpSpPr>
        <p:sp>
          <p:nvSpPr>
            <p:cNvPr id="54" name="Freeform 496"/>
            <p:cNvSpPr>
              <a:spLocks noChangeArrowheads="1"/>
            </p:cNvSpPr>
            <p:nvPr/>
          </p:nvSpPr>
          <p:spPr bwMode="auto">
            <a:xfrm>
              <a:off x="4130675" y="5421312"/>
              <a:ext cx="100013" cy="103187"/>
            </a:xfrm>
            <a:custGeom>
              <a:avLst/>
              <a:gdLst>
                <a:gd name="T0" fmla="*/ 276 w 277"/>
                <a:gd name="T1" fmla="*/ 218 h 286"/>
                <a:gd name="T2" fmla="*/ 276 w 277"/>
                <a:gd name="T3" fmla="*/ 209 h 286"/>
                <a:gd name="T4" fmla="*/ 276 w 277"/>
                <a:gd name="T5" fmla="*/ 201 h 286"/>
                <a:gd name="T6" fmla="*/ 276 w 277"/>
                <a:gd name="T7" fmla="*/ 193 h 286"/>
                <a:gd name="T8" fmla="*/ 268 w 277"/>
                <a:gd name="T9" fmla="*/ 176 h 286"/>
                <a:gd name="T10" fmla="*/ 268 w 277"/>
                <a:gd name="T11" fmla="*/ 168 h 286"/>
                <a:gd name="T12" fmla="*/ 268 w 277"/>
                <a:gd name="T13" fmla="*/ 159 h 286"/>
                <a:gd name="T14" fmla="*/ 268 w 277"/>
                <a:gd name="T15" fmla="*/ 151 h 286"/>
                <a:gd name="T16" fmla="*/ 268 w 277"/>
                <a:gd name="T17" fmla="*/ 143 h 286"/>
                <a:gd name="T18" fmla="*/ 259 w 277"/>
                <a:gd name="T19" fmla="*/ 109 h 286"/>
                <a:gd name="T20" fmla="*/ 259 w 277"/>
                <a:gd name="T21" fmla="*/ 92 h 286"/>
                <a:gd name="T22" fmla="*/ 259 w 277"/>
                <a:gd name="T23" fmla="*/ 84 h 286"/>
                <a:gd name="T24" fmla="*/ 251 w 277"/>
                <a:gd name="T25" fmla="*/ 51 h 286"/>
                <a:gd name="T26" fmla="*/ 251 w 277"/>
                <a:gd name="T27" fmla="*/ 42 h 286"/>
                <a:gd name="T28" fmla="*/ 242 w 277"/>
                <a:gd name="T29" fmla="*/ 34 h 286"/>
                <a:gd name="T30" fmla="*/ 242 w 277"/>
                <a:gd name="T31" fmla="*/ 17 h 286"/>
                <a:gd name="T32" fmla="*/ 234 w 277"/>
                <a:gd name="T33" fmla="*/ 0 h 286"/>
                <a:gd name="T34" fmla="*/ 226 w 277"/>
                <a:gd name="T35" fmla="*/ 0 h 286"/>
                <a:gd name="T36" fmla="*/ 8 w 277"/>
                <a:gd name="T37" fmla="*/ 59 h 286"/>
                <a:gd name="T38" fmla="*/ 8 w 277"/>
                <a:gd name="T39" fmla="*/ 67 h 286"/>
                <a:gd name="T40" fmla="*/ 8 w 277"/>
                <a:gd name="T41" fmla="*/ 76 h 286"/>
                <a:gd name="T42" fmla="*/ 8 w 277"/>
                <a:gd name="T43" fmla="*/ 84 h 286"/>
                <a:gd name="T44" fmla="*/ 8 w 277"/>
                <a:gd name="T45" fmla="*/ 92 h 286"/>
                <a:gd name="T46" fmla="*/ 8 w 277"/>
                <a:gd name="T47" fmla="*/ 101 h 286"/>
                <a:gd name="T48" fmla="*/ 8 w 277"/>
                <a:gd name="T49" fmla="*/ 118 h 286"/>
                <a:gd name="T50" fmla="*/ 8 w 277"/>
                <a:gd name="T51" fmla="*/ 134 h 286"/>
                <a:gd name="T52" fmla="*/ 17 w 277"/>
                <a:gd name="T53" fmla="*/ 143 h 286"/>
                <a:gd name="T54" fmla="*/ 17 w 277"/>
                <a:gd name="T55" fmla="*/ 159 h 286"/>
                <a:gd name="T56" fmla="*/ 17 w 277"/>
                <a:gd name="T57" fmla="*/ 168 h 286"/>
                <a:gd name="T58" fmla="*/ 17 w 277"/>
                <a:gd name="T59" fmla="*/ 176 h 286"/>
                <a:gd name="T60" fmla="*/ 17 w 277"/>
                <a:gd name="T61" fmla="*/ 185 h 286"/>
                <a:gd name="T62" fmla="*/ 8 w 277"/>
                <a:gd name="T63" fmla="*/ 201 h 286"/>
                <a:gd name="T64" fmla="*/ 8 w 277"/>
                <a:gd name="T65" fmla="*/ 209 h 286"/>
                <a:gd name="T66" fmla="*/ 8 w 277"/>
                <a:gd name="T67" fmla="*/ 218 h 286"/>
                <a:gd name="T68" fmla="*/ 8 w 277"/>
                <a:gd name="T69" fmla="*/ 226 h 286"/>
                <a:gd name="T70" fmla="*/ 8 w 277"/>
                <a:gd name="T71" fmla="*/ 243 h 286"/>
                <a:gd name="T72" fmla="*/ 8 w 277"/>
                <a:gd name="T73" fmla="*/ 251 h 286"/>
                <a:gd name="T74" fmla="*/ 0 w 277"/>
                <a:gd name="T75" fmla="*/ 260 h 286"/>
                <a:gd name="T76" fmla="*/ 0 w 277"/>
                <a:gd name="T77" fmla="*/ 268 h 286"/>
                <a:gd name="T78" fmla="*/ 0 w 277"/>
                <a:gd name="T79" fmla="*/ 276 h 286"/>
                <a:gd name="T80" fmla="*/ 0 w 277"/>
                <a:gd name="T81" fmla="*/ 285 h 286"/>
                <a:gd name="T82" fmla="*/ 268 w 277"/>
                <a:gd name="T83" fmla="*/ 285 h 286"/>
                <a:gd name="T84" fmla="*/ 276 w 277"/>
                <a:gd name="T85" fmla="*/ 276 h 286"/>
                <a:gd name="T86" fmla="*/ 276 w 277"/>
                <a:gd name="T87" fmla="*/ 260 h 286"/>
                <a:gd name="T88" fmla="*/ 276 w 277"/>
                <a:gd name="T89" fmla="*/ 243 h 286"/>
                <a:gd name="T90" fmla="*/ 276 w 277"/>
                <a:gd name="T91" fmla="*/ 226 h 286"/>
                <a:gd name="T92" fmla="*/ 276 w 277"/>
                <a:gd name="T93" fmla="*/ 218 h 286"/>
                <a:gd name="T94" fmla="*/ 276 w 277"/>
                <a:gd name="T95" fmla="*/ 218 h 286"/>
                <a:gd name="T96" fmla="*/ 276 w 277"/>
                <a:gd name="T97" fmla="*/ 21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77" h="286">
                  <a:moveTo>
                    <a:pt x="276" y="218"/>
                  </a:moveTo>
                  <a:lnTo>
                    <a:pt x="276" y="209"/>
                  </a:lnTo>
                  <a:lnTo>
                    <a:pt x="276" y="201"/>
                  </a:lnTo>
                  <a:cubicBezTo>
                    <a:pt x="276" y="193"/>
                    <a:pt x="276" y="193"/>
                    <a:pt x="276" y="193"/>
                  </a:cubicBezTo>
                  <a:cubicBezTo>
                    <a:pt x="276" y="193"/>
                    <a:pt x="276" y="185"/>
                    <a:pt x="268" y="176"/>
                  </a:cubicBezTo>
                  <a:cubicBezTo>
                    <a:pt x="268" y="168"/>
                    <a:pt x="268" y="168"/>
                    <a:pt x="268" y="168"/>
                  </a:cubicBezTo>
                  <a:lnTo>
                    <a:pt x="268" y="159"/>
                  </a:lnTo>
                  <a:lnTo>
                    <a:pt x="268" y="151"/>
                  </a:lnTo>
                  <a:cubicBezTo>
                    <a:pt x="268" y="143"/>
                    <a:pt x="268" y="143"/>
                    <a:pt x="268" y="143"/>
                  </a:cubicBezTo>
                  <a:cubicBezTo>
                    <a:pt x="268" y="134"/>
                    <a:pt x="268" y="118"/>
                    <a:pt x="259" y="109"/>
                  </a:cubicBezTo>
                  <a:cubicBezTo>
                    <a:pt x="259" y="109"/>
                    <a:pt x="259" y="101"/>
                    <a:pt x="259" y="92"/>
                  </a:cubicBezTo>
                  <a:lnTo>
                    <a:pt x="259" y="84"/>
                  </a:lnTo>
                  <a:cubicBezTo>
                    <a:pt x="259" y="67"/>
                    <a:pt x="251" y="59"/>
                    <a:pt x="251" y="51"/>
                  </a:cubicBezTo>
                  <a:cubicBezTo>
                    <a:pt x="251" y="42"/>
                    <a:pt x="251" y="42"/>
                    <a:pt x="251" y="42"/>
                  </a:cubicBezTo>
                  <a:cubicBezTo>
                    <a:pt x="242" y="34"/>
                    <a:pt x="242" y="34"/>
                    <a:pt x="242" y="34"/>
                  </a:cubicBezTo>
                  <a:cubicBezTo>
                    <a:pt x="242" y="26"/>
                    <a:pt x="242" y="26"/>
                    <a:pt x="242" y="17"/>
                  </a:cubicBezTo>
                  <a:cubicBezTo>
                    <a:pt x="242" y="9"/>
                    <a:pt x="234" y="9"/>
                    <a:pt x="234" y="0"/>
                  </a:cubicBezTo>
                  <a:lnTo>
                    <a:pt x="226" y="0"/>
                  </a:lnTo>
                  <a:cubicBezTo>
                    <a:pt x="8" y="59"/>
                    <a:pt x="8" y="59"/>
                    <a:pt x="8" y="59"/>
                  </a:cubicBezTo>
                  <a:cubicBezTo>
                    <a:pt x="8" y="67"/>
                    <a:pt x="0" y="67"/>
                    <a:pt x="8" y="67"/>
                  </a:cubicBezTo>
                  <a:cubicBezTo>
                    <a:pt x="8" y="76"/>
                    <a:pt x="8" y="76"/>
                    <a:pt x="8" y="76"/>
                  </a:cubicBezTo>
                  <a:lnTo>
                    <a:pt x="8" y="84"/>
                  </a:lnTo>
                  <a:cubicBezTo>
                    <a:pt x="8" y="92"/>
                    <a:pt x="8" y="92"/>
                    <a:pt x="8" y="92"/>
                  </a:cubicBezTo>
                  <a:lnTo>
                    <a:pt x="8" y="101"/>
                  </a:lnTo>
                  <a:cubicBezTo>
                    <a:pt x="8" y="109"/>
                    <a:pt x="8" y="118"/>
                    <a:pt x="8" y="118"/>
                  </a:cubicBezTo>
                  <a:cubicBezTo>
                    <a:pt x="8" y="126"/>
                    <a:pt x="8" y="126"/>
                    <a:pt x="8" y="134"/>
                  </a:cubicBezTo>
                  <a:cubicBezTo>
                    <a:pt x="17" y="134"/>
                    <a:pt x="17" y="134"/>
                    <a:pt x="17" y="143"/>
                  </a:cubicBezTo>
                  <a:cubicBezTo>
                    <a:pt x="17" y="151"/>
                    <a:pt x="17" y="159"/>
                    <a:pt x="17" y="159"/>
                  </a:cubicBezTo>
                  <a:cubicBezTo>
                    <a:pt x="17" y="168"/>
                    <a:pt x="17" y="168"/>
                    <a:pt x="17" y="168"/>
                  </a:cubicBezTo>
                  <a:lnTo>
                    <a:pt x="17" y="176"/>
                  </a:lnTo>
                  <a:cubicBezTo>
                    <a:pt x="17" y="185"/>
                    <a:pt x="17" y="185"/>
                    <a:pt x="17" y="185"/>
                  </a:cubicBezTo>
                  <a:cubicBezTo>
                    <a:pt x="17" y="193"/>
                    <a:pt x="8" y="193"/>
                    <a:pt x="8" y="201"/>
                  </a:cubicBezTo>
                  <a:lnTo>
                    <a:pt x="8" y="209"/>
                  </a:lnTo>
                  <a:lnTo>
                    <a:pt x="8" y="218"/>
                  </a:lnTo>
                  <a:cubicBezTo>
                    <a:pt x="8" y="226"/>
                    <a:pt x="8" y="226"/>
                    <a:pt x="8" y="226"/>
                  </a:cubicBezTo>
                  <a:cubicBezTo>
                    <a:pt x="8" y="235"/>
                    <a:pt x="8" y="235"/>
                    <a:pt x="8" y="243"/>
                  </a:cubicBezTo>
                  <a:lnTo>
                    <a:pt x="8" y="251"/>
                  </a:lnTo>
                  <a:cubicBezTo>
                    <a:pt x="8" y="251"/>
                    <a:pt x="8" y="260"/>
                    <a:pt x="0" y="260"/>
                  </a:cubicBezTo>
                  <a:lnTo>
                    <a:pt x="0" y="268"/>
                  </a:lnTo>
                  <a:lnTo>
                    <a:pt x="0" y="276"/>
                  </a:lnTo>
                  <a:lnTo>
                    <a:pt x="0" y="285"/>
                  </a:lnTo>
                  <a:cubicBezTo>
                    <a:pt x="268" y="285"/>
                    <a:pt x="268" y="285"/>
                    <a:pt x="268" y="285"/>
                  </a:cubicBezTo>
                  <a:cubicBezTo>
                    <a:pt x="268" y="285"/>
                    <a:pt x="276" y="285"/>
                    <a:pt x="276" y="276"/>
                  </a:cubicBezTo>
                  <a:cubicBezTo>
                    <a:pt x="276" y="268"/>
                    <a:pt x="276" y="268"/>
                    <a:pt x="276" y="260"/>
                  </a:cubicBezTo>
                  <a:cubicBezTo>
                    <a:pt x="276" y="260"/>
                    <a:pt x="276" y="251"/>
                    <a:pt x="276" y="243"/>
                  </a:cubicBezTo>
                  <a:cubicBezTo>
                    <a:pt x="276" y="243"/>
                    <a:pt x="276" y="235"/>
                    <a:pt x="276" y="226"/>
                  </a:cubicBezTo>
                  <a:lnTo>
                    <a:pt x="276" y="218"/>
                  </a:lnTo>
                  <a:close/>
                  <a:moveTo>
                    <a:pt x="276" y="218"/>
                  </a:moveTo>
                  <a:lnTo>
                    <a:pt x="276" y="21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55" name="Freeform 497"/>
            <p:cNvSpPr>
              <a:spLocks noChangeArrowheads="1"/>
            </p:cNvSpPr>
            <p:nvPr/>
          </p:nvSpPr>
          <p:spPr bwMode="auto">
            <a:xfrm>
              <a:off x="4083050" y="5297487"/>
              <a:ext cx="123825" cy="133350"/>
            </a:xfrm>
            <a:custGeom>
              <a:avLst/>
              <a:gdLst>
                <a:gd name="T0" fmla="*/ 343 w 344"/>
                <a:gd name="T1" fmla="*/ 276 h 369"/>
                <a:gd name="T2" fmla="*/ 335 w 344"/>
                <a:gd name="T3" fmla="*/ 259 h 369"/>
                <a:gd name="T4" fmla="*/ 326 w 344"/>
                <a:gd name="T5" fmla="*/ 242 h 369"/>
                <a:gd name="T6" fmla="*/ 318 w 344"/>
                <a:gd name="T7" fmla="*/ 234 h 369"/>
                <a:gd name="T8" fmla="*/ 310 w 344"/>
                <a:gd name="T9" fmla="*/ 209 h 369"/>
                <a:gd name="T10" fmla="*/ 301 w 344"/>
                <a:gd name="T11" fmla="*/ 192 h 369"/>
                <a:gd name="T12" fmla="*/ 276 w 344"/>
                <a:gd name="T13" fmla="*/ 150 h 369"/>
                <a:gd name="T14" fmla="*/ 268 w 344"/>
                <a:gd name="T15" fmla="*/ 142 h 369"/>
                <a:gd name="T16" fmla="*/ 251 w 344"/>
                <a:gd name="T17" fmla="*/ 125 h 369"/>
                <a:gd name="T18" fmla="*/ 234 w 344"/>
                <a:gd name="T19" fmla="*/ 108 h 369"/>
                <a:gd name="T20" fmla="*/ 226 w 344"/>
                <a:gd name="T21" fmla="*/ 92 h 369"/>
                <a:gd name="T22" fmla="*/ 209 w 344"/>
                <a:gd name="T23" fmla="*/ 75 h 369"/>
                <a:gd name="T24" fmla="*/ 184 w 344"/>
                <a:gd name="T25" fmla="*/ 58 h 369"/>
                <a:gd name="T26" fmla="*/ 167 w 344"/>
                <a:gd name="T27" fmla="*/ 33 h 369"/>
                <a:gd name="T28" fmla="*/ 151 w 344"/>
                <a:gd name="T29" fmla="*/ 25 h 369"/>
                <a:gd name="T30" fmla="*/ 134 w 344"/>
                <a:gd name="T31" fmla="*/ 8 h 369"/>
                <a:gd name="T32" fmla="*/ 117 w 344"/>
                <a:gd name="T33" fmla="*/ 8 h 369"/>
                <a:gd name="T34" fmla="*/ 0 w 344"/>
                <a:gd name="T35" fmla="*/ 159 h 369"/>
                <a:gd name="T36" fmla="*/ 9 w 344"/>
                <a:gd name="T37" fmla="*/ 167 h 369"/>
                <a:gd name="T38" fmla="*/ 17 w 344"/>
                <a:gd name="T39" fmla="*/ 175 h 369"/>
                <a:gd name="T40" fmla="*/ 34 w 344"/>
                <a:gd name="T41" fmla="*/ 192 h 369"/>
                <a:gd name="T42" fmla="*/ 42 w 344"/>
                <a:gd name="T43" fmla="*/ 209 h 369"/>
                <a:gd name="T44" fmla="*/ 59 w 344"/>
                <a:gd name="T45" fmla="*/ 226 h 369"/>
                <a:gd name="T46" fmla="*/ 67 w 344"/>
                <a:gd name="T47" fmla="*/ 242 h 369"/>
                <a:gd name="T48" fmla="*/ 84 w 344"/>
                <a:gd name="T49" fmla="*/ 259 h 369"/>
                <a:gd name="T50" fmla="*/ 92 w 344"/>
                <a:gd name="T51" fmla="*/ 276 h 369"/>
                <a:gd name="T52" fmla="*/ 101 w 344"/>
                <a:gd name="T53" fmla="*/ 301 h 369"/>
                <a:gd name="T54" fmla="*/ 109 w 344"/>
                <a:gd name="T55" fmla="*/ 317 h 369"/>
                <a:gd name="T56" fmla="*/ 117 w 344"/>
                <a:gd name="T57" fmla="*/ 334 h 369"/>
                <a:gd name="T58" fmla="*/ 117 w 344"/>
                <a:gd name="T59" fmla="*/ 351 h 369"/>
                <a:gd name="T60" fmla="*/ 126 w 344"/>
                <a:gd name="T61" fmla="*/ 359 h 369"/>
                <a:gd name="T62" fmla="*/ 335 w 344"/>
                <a:gd name="T63" fmla="*/ 284 h 369"/>
                <a:gd name="T64" fmla="*/ 335 w 344"/>
                <a:gd name="T65" fmla="*/ 284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4" h="369">
                  <a:moveTo>
                    <a:pt x="335" y="284"/>
                  </a:moveTo>
                  <a:cubicBezTo>
                    <a:pt x="343" y="284"/>
                    <a:pt x="343" y="276"/>
                    <a:pt x="343" y="276"/>
                  </a:cubicBezTo>
                  <a:cubicBezTo>
                    <a:pt x="343" y="267"/>
                    <a:pt x="343" y="267"/>
                    <a:pt x="343" y="267"/>
                  </a:cubicBezTo>
                  <a:cubicBezTo>
                    <a:pt x="335" y="267"/>
                    <a:pt x="335" y="267"/>
                    <a:pt x="335" y="259"/>
                  </a:cubicBezTo>
                  <a:lnTo>
                    <a:pt x="335" y="250"/>
                  </a:lnTo>
                  <a:cubicBezTo>
                    <a:pt x="326" y="250"/>
                    <a:pt x="326" y="242"/>
                    <a:pt x="326" y="242"/>
                  </a:cubicBezTo>
                  <a:lnTo>
                    <a:pt x="326" y="234"/>
                  </a:lnTo>
                  <a:lnTo>
                    <a:pt x="318" y="234"/>
                  </a:lnTo>
                  <a:cubicBezTo>
                    <a:pt x="318" y="226"/>
                    <a:pt x="318" y="226"/>
                    <a:pt x="318" y="217"/>
                  </a:cubicBezTo>
                  <a:cubicBezTo>
                    <a:pt x="310" y="217"/>
                    <a:pt x="310" y="209"/>
                    <a:pt x="310" y="209"/>
                  </a:cubicBezTo>
                  <a:cubicBezTo>
                    <a:pt x="310" y="200"/>
                    <a:pt x="301" y="200"/>
                    <a:pt x="301" y="200"/>
                  </a:cubicBezTo>
                  <a:lnTo>
                    <a:pt x="301" y="192"/>
                  </a:lnTo>
                  <a:cubicBezTo>
                    <a:pt x="293" y="192"/>
                    <a:pt x="293" y="184"/>
                    <a:pt x="293" y="184"/>
                  </a:cubicBezTo>
                  <a:cubicBezTo>
                    <a:pt x="284" y="175"/>
                    <a:pt x="276" y="159"/>
                    <a:pt x="276" y="150"/>
                  </a:cubicBezTo>
                  <a:cubicBezTo>
                    <a:pt x="268" y="150"/>
                    <a:pt x="268" y="150"/>
                    <a:pt x="268" y="150"/>
                  </a:cubicBezTo>
                  <a:cubicBezTo>
                    <a:pt x="268" y="142"/>
                    <a:pt x="268" y="142"/>
                    <a:pt x="268" y="142"/>
                  </a:cubicBezTo>
                  <a:cubicBezTo>
                    <a:pt x="260" y="142"/>
                    <a:pt x="260" y="142"/>
                    <a:pt x="260" y="142"/>
                  </a:cubicBezTo>
                  <a:cubicBezTo>
                    <a:pt x="260" y="133"/>
                    <a:pt x="260" y="133"/>
                    <a:pt x="251" y="125"/>
                  </a:cubicBezTo>
                  <a:lnTo>
                    <a:pt x="243" y="117"/>
                  </a:lnTo>
                  <a:cubicBezTo>
                    <a:pt x="243" y="108"/>
                    <a:pt x="234" y="108"/>
                    <a:pt x="234" y="108"/>
                  </a:cubicBezTo>
                  <a:lnTo>
                    <a:pt x="234" y="100"/>
                  </a:lnTo>
                  <a:cubicBezTo>
                    <a:pt x="226" y="100"/>
                    <a:pt x="226" y="100"/>
                    <a:pt x="226" y="92"/>
                  </a:cubicBezTo>
                  <a:lnTo>
                    <a:pt x="218" y="92"/>
                  </a:lnTo>
                  <a:cubicBezTo>
                    <a:pt x="218" y="83"/>
                    <a:pt x="209" y="83"/>
                    <a:pt x="209" y="75"/>
                  </a:cubicBezTo>
                  <a:cubicBezTo>
                    <a:pt x="201" y="75"/>
                    <a:pt x="201" y="67"/>
                    <a:pt x="201" y="67"/>
                  </a:cubicBezTo>
                  <a:cubicBezTo>
                    <a:pt x="193" y="58"/>
                    <a:pt x="193" y="58"/>
                    <a:pt x="184" y="58"/>
                  </a:cubicBezTo>
                  <a:cubicBezTo>
                    <a:pt x="184" y="50"/>
                    <a:pt x="176" y="50"/>
                    <a:pt x="176" y="41"/>
                  </a:cubicBezTo>
                  <a:cubicBezTo>
                    <a:pt x="176" y="41"/>
                    <a:pt x="167" y="41"/>
                    <a:pt x="167" y="33"/>
                  </a:cubicBezTo>
                  <a:cubicBezTo>
                    <a:pt x="167" y="33"/>
                    <a:pt x="159" y="33"/>
                    <a:pt x="159" y="25"/>
                  </a:cubicBezTo>
                  <a:cubicBezTo>
                    <a:pt x="151" y="25"/>
                    <a:pt x="151" y="25"/>
                    <a:pt x="151" y="25"/>
                  </a:cubicBezTo>
                  <a:cubicBezTo>
                    <a:pt x="151" y="16"/>
                    <a:pt x="142" y="16"/>
                    <a:pt x="142" y="16"/>
                  </a:cubicBezTo>
                  <a:lnTo>
                    <a:pt x="134" y="8"/>
                  </a:lnTo>
                  <a:lnTo>
                    <a:pt x="126" y="8"/>
                  </a:lnTo>
                  <a:cubicBezTo>
                    <a:pt x="126" y="0"/>
                    <a:pt x="117" y="0"/>
                    <a:pt x="117" y="8"/>
                  </a:cubicBezTo>
                  <a:cubicBezTo>
                    <a:pt x="0" y="150"/>
                    <a:pt x="0" y="150"/>
                    <a:pt x="0" y="150"/>
                  </a:cubicBezTo>
                  <a:lnTo>
                    <a:pt x="0" y="159"/>
                  </a:lnTo>
                  <a:lnTo>
                    <a:pt x="9" y="159"/>
                  </a:lnTo>
                  <a:lnTo>
                    <a:pt x="9" y="167"/>
                  </a:lnTo>
                  <a:lnTo>
                    <a:pt x="17" y="167"/>
                  </a:lnTo>
                  <a:cubicBezTo>
                    <a:pt x="17" y="175"/>
                    <a:pt x="17" y="175"/>
                    <a:pt x="17" y="175"/>
                  </a:cubicBezTo>
                  <a:cubicBezTo>
                    <a:pt x="25" y="175"/>
                    <a:pt x="25" y="184"/>
                    <a:pt x="25" y="184"/>
                  </a:cubicBezTo>
                  <a:lnTo>
                    <a:pt x="34" y="192"/>
                  </a:lnTo>
                  <a:lnTo>
                    <a:pt x="34" y="200"/>
                  </a:lnTo>
                  <a:cubicBezTo>
                    <a:pt x="42" y="200"/>
                    <a:pt x="42" y="200"/>
                    <a:pt x="42" y="209"/>
                  </a:cubicBezTo>
                  <a:cubicBezTo>
                    <a:pt x="42" y="209"/>
                    <a:pt x="51" y="209"/>
                    <a:pt x="51" y="217"/>
                  </a:cubicBezTo>
                  <a:cubicBezTo>
                    <a:pt x="51" y="217"/>
                    <a:pt x="59" y="217"/>
                    <a:pt x="59" y="226"/>
                  </a:cubicBezTo>
                  <a:cubicBezTo>
                    <a:pt x="59" y="226"/>
                    <a:pt x="59" y="234"/>
                    <a:pt x="67" y="234"/>
                  </a:cubicBezTo>
                  <a:cubicBezTo>
                    <a:pt x="67" y="242"/>
                    <a:pt x="67" y="242"/>
                    <a:pt x="67" y="242"/>
                  </a:cubicBezTo>
                  <a:cubicBezTo>
                    <a:pt x="75" y="242"/>
                    <a:pt x="75" y="250"/>
                    <a:pt x="75" y="250"/>
                  </a:cubicBezTo>
                  <a:cubicBezTo>
                    <a:pt x="75" y="259"/>
                    <a:pt x="84" y="259"/>
                    <a:pt x="84" y="259"/>
                  </a:cubicBezTo>
                  <a:cubicBezTo>
                    <a:pt x="84" y="267"/>
                    <a:pt x="84" y="267"/>
                    <a:pt x="84" y="267"/>
                  </a:cubicBezTo>
                  <a:lnTo>
                    <a:pt x="92" y="276"/>
                  </a:lnTo>
                  <a:cubicBezTo>
                    <a:pt x="92" y="276"/>
                    <a:pt x="92" y="284"/>
                    <a:pt x="101" y="292"/>
                  </a:cubicBezTo>
                  <a:lnTo>
                    <a:pt x="101" y="301"/>
                  </a:lnTo>
                  <a:lnTo>
                    <a:pt x="109" y="309"/>
                  </a:lnTo>
                  <a:cubicBezTo>
                    <a:pt x="109" y="317"/>
                    <a:pt x="109" y="317"/>
                    <a:pt x="109" y="317"/>
                  </a:cubicBezTo>
                  <a:cubicBezTo>
                    <a:pt x="109" y="326"/>
                    <a:pt x="117" y="326"/>
                    <a:pt x="117" y="326"/>
                  </a:cubicBezTo>
                  <a:lnTo>
                    <a:pt x="117" y="334"/>
                  </a:lnTo>
                  <a:lnTo>
                    <a:pt x="117" y="342"/>
                  </a:lnTo>
                  <a:lnTo>
                    <a:pt x="117" y="351"/>
                  </a:lnTo>
                  <a:cubicBezTo>
                    <a:pt x="126" y="351"/>
                    <a:pt x="126" y="351"/>
                    <a:pt x="126" y="351"/>
                  </a:cubicBezTo>
                  <a:cubicBezTo>
                    <a:pt x="126" y="359"/>
                    <a:pt x="126" y="359"/>
                    <a:pt x="126" y="359"/>
                  </a:cubicBezTo>
                  <a:lnTo>
                    <a:pt x="134" y="368"/>
                  </a:lnTo>
                  <a:lnTo>
                    <a:pt x="335" y="284"/>
                  </a:lnTo>
                  <a:close/>
                  <a:moveTo>
                    <a:pt x="335" y="284"/>
                  </a:moveTo>
                  <a:lnTo>
                    <a:pt x="335" y="2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56" name="Freeform 498"/>
            <p:cNvSpPr>
              <a:spLocks noChangeArrowheads="1"/>
            </p:cNvSpPr>
            <p:nvPr/>
          </p:nvSpPr>
          <p:spPr bwMode="auto">
            <a:xfrm>
              <a:off x="3986213" y="5253037"/>
              <a:ext cx="39687" cy="57150"/>
            </a:xfrm>
            <a:custGeom>
              <a:avLst/>
              <a:gdLst>
                <a:gd name="T0" fmla="*/ 8 w 109"/>
                <a:gd name="T1" fmla="*/ 151 h 160"/>
                <a:gd name="T2" fmla="*/ 17 w 109"/>
                <a:gd name="T3" fmla="*/ 151 h 160"/>
                <a:gd name="T4" fmla="*/ 17 w 109"/>
                <a:gd name="T5" fmla="*/ 159 h 160"/>
                <a:gd name="T6" fmla="*/ 25 w 109"/>
                <a:gd name="T7" fmla="*/ 159 h 160"/>
                <a:gd name="T8" fmla="*/ 33 w 109"/>
                <a:gd name="T9" fmla="*/ 159 h 160"/>
                <a:gd name="T10" fmla="*/ 108 w 109"/>
                <a:gd name="T11" fmla="*/ 9 h 160"/>
                <a:gd name="T12" fmla="*/ 100 w 109"/>
                <a:gd name="T13" fmla="*/ 9 h 160"/>
                <a:gd name="T14" fmla="*/ 92 w 109"/>
                <a:gd name="T15" fmla="*/ 0 h 160"/>
                <a:gd name="T16" fmla="*/ 83 w 109"/>
                <a:gd name="T17" fmla="*/ 0 h 160"/>
                <a:gd name="T18" fmla="*/ 67 w 109"/>
                <a:gd name="T19" fmla="*/ 0 h 160"/>
                <a:gd name="T20" fmla="*/ 58 w 109"/>
                <a:gd name="T21" fmla="*/ 0 h 160"/>
                <a:gd name="T22" fmla="*/ 41 w 109"/>
                <a:gd name="T23" fmla="*/ 0 h 160"/>
                <a:gd name="T24" fmla="*/ 33 w 109"/>
                <a:gd name="T25" fmla="*/ 0 h 160"/>
                <a:gd name="T26" fmla="*/ 25 w 109"/>
                <a:gd name="T27" fmla="*/ 0 h 160"/>
                <a:gd name="T28" fmla="*/ 17 w 109"/>
                <a:gd name="T29" fmla="*/ 0 h 160"/>
                <a:gd name="T30" fmla="*/ 8 w 109"/>
                <a:gd name="T31" fmla="*/ 0 h 160"/>
                <a:gd name="T32" fmla="*/ 0 w 109"/>
                <a:gd name="T33" fmla="*/ 9 h 160"/>
                <a:gd name="T34" fmla="*/ 0 w 109"/>
                <a:gd name="T35" fmla="*/ 142 h 160"/>
                <a:gd name="T36" fmla="*/ 0 w 109"/>
                <a:gd name="T37" fmla="*/ 151 h 160"/>
                <a:gd name="T38" fmla="*/ 8 w 109"/>
                <a:gd name="T39" fmla="*/ 151 h 160"/>
                <a:gd name="T40" fmla="*/ 8 w 109"/>
                <a:gd name="T41" fmla="*/ 151 h 160"/>
                <a:gd name="T42" fmla="*/ 8 w 109"/>
                <a:gd name="T43" fmla="*/ 15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9" h="160">
                  <a:moveTo>
                    <a:pt x="8" y="151"/>
                  </a:moveTo>
                  <a:lnTo>
                    <a:pt x="17" y="151"/>
                  </a:lnTo>
                  <a:lnTo>
                    <a:pt x="17" y="159"/>
                  </a:lnTo>
                  <a:cubicBezTo>
                    <a:pt x="25" y="159"/>
                    <a:pt x="25" y="159"/>
                    <a:pt x="25" y="159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108" y="9"/>
                    <a:pt x="108" y="9"/>
                    <a:pt x="108" y="9"/>
                  </a:cubicBezTo>
                  <a:lnTo>
                    <a:pt x="100" y="9"/>
                  </a:lnTo>
                  <a:cubicBezTo>
                    <a:pt x="92" y="9"/>
                    <a:pt x="92" y="0"/>
                    <a:pt x="92" y="0"/>
                  </a:cubicBezTo>
                  <a:lnTo>
                    <a:pt x="83" y="0"/>
                  </a:lnTo>
                  <a:cubicBezTo>
                    <a:pt x="75" y="0"/>
                    <a:pt x="75" y="0"/>
                    <a:pt x="67" y="0"/>
                  </a:cubicBezTo>
                  <a:lnTo>
                    <a:pt x="58" y="0"/>
                  </a:lnTo>
                  <a:cubicBezTo>
                    <a:pt x="50" y="0"/>
                    <a:pt x="50" y="0"/>
                    <a:pt x="41" y="0"/>
                  </a:cubicBezTo>
                  <a:lnTo>
                    <a:pt x="33" y="0"/>
                  </a:lnTo>
                  <a:lnTo>
                    <a:pt x="25" y="0"/>
                  </a:lnTo>
                  <a:lnTo>
                    <a:pt x="17" y="0"/>
                  </a:lnTo>
                  <a:lnTo>
                    <a:pt x="8" y="0"/>
                  </a:lnTo>
                  <a:cubicBezTo>
                    <a:pt x="8" y="0"/>
                    <a:pt x="0" y="0"/>
                    <a:pt x="0" y="9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51"/>
                    <a:pt x="0" y="151"/>
                    <a:pt x="0" y="151"/>
                  </a:cubicBezTo>
                  <a:lnTo>
                    <a:pt x="8" y="151"/>
                  </a:lnTo>
                  <a:close/>
                  <a:moveTo>
                    <a:pt x="8" y="151"/>
                  </a:moveTo>
                  <a:lnTo>
                    <a:pt x="8" y="15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57" name="Freeform 499"/>
            <p:cNvSpPr>
              <a:spLocks noChangeArrowheads="1"/>
            </p:cNvSpPr>
            <p:nvPr/>
          </p:nvSpPr>
          <p:spPr bwMode="auto">
            <a:xfrm>
              <a:off x="4056063" y="5267324"/>
              <a:ext cx="50800" cy="76200"/>
            </a:xfrm>
            <a:custGeom>
              <a:avLst/>
              <a:gdLst>
                <a:gd name="T0" fmla="*/ 17 w 143"/>
                <a:gd name="T1" fmla="*/ 192 h 210"/>
                <a:gd name="T2" fmla="*/ 25 w 143"/>
                <a:gd name="T3" fmla="*/ 201 h 210"/>
                <a:gd name="T4" fmla="*/ 34 w 143"/>
                <a:gd name="T5" fmla="*/ 201 h 210"/>
                <a:gd name="T6" fmla="*/ 42 w 143"/>
                <a:gd name="T7" fmla="*/ 201 h 210"/>
                <a:gd name="T8" fmla="*/ 142 w 143"/>
                <a:gd name="T9" fmla="*/ 59 h 210"/>
                <a:gd name="T10" fmla="*/ 142 w 143"/>
                <a:gd name="T11" fmla="*/ 42 h 210"/>
                <a:gd name="T12" fmla="*/ 134 w 143"/>
                <a:gd name="T13" fmla="*/ 42 h 210"/>
                <a:gd name="T14" fmla="*/ 126 w 143"/>
                <a:gd name="T15" fmla="*/ 42 h 210"/>
                <a:gd name="T16" fmla="*/ 117 w 143"/>
                <a:gd name="T17" fmla="*/ 33 h 210"/>
                <a:gd name="T18" fmla="*/ 109 w 143"/>
                <a:gd name="T19" fmla="*/ 25 h 210"/>
                <a:gd name="T20" fmla="*/ 100 w 143"/>
                <a:gd name="T21" fmla="*/ 25 h 210"/>
                <a:gd name="T22" fmla="*/ 84 w 143"/>
                <a:gd name="T23" fmla="*/ 17 h 210"/>
                <a:gd name="T24" fmla="*/ 75 w 143"/>
                <a:gd name="T25" fmla="*/ 9 h 210"/>
                <a:gd name="T26" fmla="*/ 59 w 143"/>
                <a:gd name="T27" fmla="*/ 9 h 210"/>
                <a:gd name="T28" fmla="*/ 42 w 143"/>
                <a:gd name="T29" fmla="*/ 0 h 210"/>
                <a:gd name="T30" fmla="*/ 0 w 143"/>
                <a:gd name="T31" fmla="*/ 184 h 210"/>
                <a:gd name="T32" fmla="*/ 8 w 143"/>
                <a:gd name="T33" fmla="*/ 184 h 210"/>
                <a:gd name="T34" fmla="*/ 17 w 143"/>
                <a:gd name="T35" fmla="*/ 192 h 210"/>
                <a:gd name="T36" fmla="*/ 17 w 143"/>
                <a:gd name="T37" fmla="*/ 192 h 210"/>
                <a:gd name="T38" fmla="*/ 17 w 143"/>
                <a:gd name="T39" fmla="*/ 19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3" h="210">
                  <a:moveTo>
                    <a:pt x="17" y="192"/>
                  </a:moveTo>
                  <a:cubicBezTo>
                    <a:pt x="25" y="192"/>
                    <a:pt x="25" y="192"/>
                    <a:pt x="25" y="201"/>
                  </a:cubicBezTo>
                  <a:lnTo>
                    <a:pt x="34" y="201"/>
                  </a:lnTo>
                  <a:cubicBezTo>
                    <a:pt x="42" y="209"/>
                    <a:pt x="42" y="209"/>
                    <a:pt x="42" y="201"/>
                  </a:cubicBezTo>
                  <a:cubicBezTo>
                    <a:pt x="142" y="59"/>
                    <a:pt x="142" y="59"/>
                    <a:pt x="142" y="59"/>
                  </a:cubicBezTo>
                  <a:cubicBezTo>
                    <a:pt x="142" y="50"/>
                    <a:pt x="142" y="50"/>
                    <a:pt x="142" y="42"/>
                  </a:cubicBezTo>
                  <a:cubicBezTo>
                    <a:pt x="134" y="42"/>
                    <a:pt x="134" y="42"/>
                    <a:pt x="134" y="42"/>
                  </a:cubicBezTo>
                  <a:lnTo>
                    <a:pt x="126" y="42"/>
                  </a:lnTo>
                  <a:cubicBezTo>
                    <a:pt x="126" y="42"/>
                    <a:pt x="126" y="33"/>
                    <a:pt x="117" y="33"/>
                  </a:cubicBezTo>
                  <a:cubicBezTo>
                    <a:pt x="117" y="33"/>
                    <a:pt x="109" y="33"/>
                    <a:pt x="109" y="25"/>
                  </a:cubicBezTo>
                  <a:lnTo>
                    <a:pt x="100" y="25"/>
                  </a:lnTo>
                  <a:cubicBezTo>
                    <a:pt x="92" y="25"/>
                    <a:pt x="92" y="17"/>
                    <a:pt x="84" y="17"/>
                  </a:cubicBezTo>
                  <a:cubicBezTo>
                    <a:pt x="84" y="17"/>
                    <a:pt x="75" y="17"/>
                    <a:pt x="75" y="9"/>
                  </a:cubicBezTo>
                  <a:cubicBezTo>
                    <a:pt x="67" y="9"/>
                    <a:pt x="67" y="9"/>
                    <a:pt x="59" y="9"/>
                  </a:cubicBezTo>
                  <a:cubicBezTo>
                    <a:pt x="59" y="9"/>
                    <a:pt x="50" y="0"/>
                    <a:pt x="42" y="0"/>
                  </a:cubicBezTo>
                  <a:cubicBezTo>
                    <a:pt x="0" y="184"/>
                    <a:pt x="0" y="184"/>
                    <a:pt x="0" y="184"/>
                  </a:cubicBezTo>
                  <a:lnTo>
                    <a:pt x="8" y="184"/>
                  </a:lnTo>
                  <a:lnTo>
                    <a:pt x="17" y="192"/>
                  </a:lnTo>
                  <a:close/>
                  <a:moveTo>
                    <a:pt x="17" y="192"/>
                  </a:moveTo>
                  <a:lnTo>
                    <a:pt x="17" y="19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58" name="Freeform 500"/>
            <p:cNvSpPr>
              <a:spLocks noChangeArrowheads="1"/>
            </p:cNvSpPr>
            <p:nvPr/>
          </p:nvSpPr>
          <p:spPr bwMode="auto">
            <a:xfrm>
              <a:off x="3854450" y="5253037"/>
              <a:ext cx="114300" cy="79375"/>
            </a:xfrm>
            <a:custGeom>
              <a:avLst/>
              <a:gdLst>
                <a:gd name="T0" fmla="*/ 251 w 319"/>
                <a:gd name="T1" fmla="*/ 151 h 219"/>
                <a:gd name="T2" fmla="*/ 267 w 319"/>
                <a:gd name="T3" fmla="*/ 151 h 219"/>
                <a:gd name="T4" fmla="*/ 284 w 319"/>
                <a:gd name="T5" fmla="*/ 151 h 219"/>
                <a:gd name="T6" fmla="*/ 301 w 319"/>
                <a:gd name="T7" fmla="*/ 151 h 219"/>
                <a:gd name="T8" fmla="*/ 318 w 319"/>
                <a:gd name="T9" fmla="*/ 142 h 219"/>
                <a:gd name="T10" fmla="*/ 301 w 319"/>
                <a:gd name="T11" fmla="*/ 0 h 219"/>
                <a:gd name="T12" fmla="*/ 276 w 319"/>
                <a:gd name="T13" fmla="*/ 9 h 219"/>
                <a:gd name="T14" fmla="*/ 259 w 319"/>
                <a:gd name="T15" fmla="*/ 9 h 219"/>
                <a:gd name="T16" fmla="*/ 234 w 319"/>
                <a:gd name="T17" fmla="*/ 17 h 219"/>
                <a:gd name="T18" fmla="*/ 217 w 319"/>
                <a:gd name="T19" fmla="*/ 17 h 219"/>
                <a:gd name="T20" fmla="*/ 192 w 319"/>
                <a:gd name="T21" fmla="*/ 25 h 219"/>
                <a:gd name="T22" fmla="*/ 175 w 319"/>
                <a:gd name="T23" fmla="*/ 34 h 219"/>
                <a:gd name="T24" fmla="*/ 159 w 319"/>
                <a:gd name="T25" fmla="*/ 34 h 219"/>
                <a:gd name="T26" fmla="*/ 125 w 319"/>
                <a:gd name="T27" fmla="*/ 51 h 219"/>
                <a:gd name="T28" fmla="*/ 108 w 319"/>
                <a:gd name="T29" fmla="*/ 59 h 219"/>
                <a:gd name="T30" fmla="*/ 84 w 319"/>
                <a:gd name="T31" fmla="*/ 67 h 219"/>
                <a:gd name="T32" fmla="*/ 58 w 319"/>
                <a:gd name="T33" fmla="*/ 84 h 219"/>
                <a:gd name="T34" fmla="*/ 42 w 319"/>
                <a:gd name="T35" fmla="*/ 92 h 219"/>
                <a:gd name="T36" fmla="*/ 25 w 319"/>
                <a:gd name="T37" fmla="*/ 109 h 219"/>
                <a:gd name="T38" fmla="*/ 8 w 319"/>
                <a:gd name="T39" fmla="*/ 117 h 219"/>
                <a:gd name="T40" fmla="*/ 0 w 319"/>
                <a:gd name="T41" fmla="*/ 134 h 219"/>
                <a:gd name="T42" fmla="*/ 67 w 319"/>
                <a:gd name="T43" fmla="*/ 218 h 219"/>
                <a:gd name="T44" fmla="*/ 75 w 319"/>
                <a:gd name="T45" fmla="*/ 209 h 219"/>
                <a:gd name="T46" fmla="*/ 92 w 319"/>
                <a:gd name="T47" fmla="*/ 201 h 219"/>
                <a:gd name="T48" fmla="*/ 108 w 319"/>
                <a:gd name="T49" fmla="*/ 193 h 219"/>
                <a:gd name="T50" fmla="*/ 125 w 319"/>
                <a:gd name="T51" fmla="*/ 184 h 219"/>
                <a:gd name="T52" fmla="*/ 150 w 319"/>
                <a:gd name="T53" fmla="*/ 176 h 219"/>
                <a:gd name="T54" fmla="*/ 167 w 319"/>
                <a:gd name="T55" fmla="*/ 167 h 219"/>
                <a:gd name="T56" fmla="*/ 184 w 319"/>
                <a:gd name="T57" fmla="*/ 167 h 219"/>
                <a:gd name="T58" fmla="*/ 209 w 319"/>
                <a:gd name="T59" fmla="*/ 159 h 219"/>
                <a:gd name="T60" fmla="*/ 226 w 319"/>
                <a:gd name="T61" fmla="*/ 159 h 219"/>
                <a:gd name="T62" fmla="*/ 242 w 319"/>
                <a:gd name="T63" fmla="*/ 151 h 219"/>
                <a:gd name="T64" fmla="*/ 242 w 319"/>
                <a:gd name="T65" fmla="*/ 151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9" h="219">
                  <a:moveTo>
                    <a:pt x="242" y="151"/>
                  </a:moveTo>
                  <a:cubicBezTo>
                    <a:pt x="251" y="151"/>
                    <a:pt x="251" y="151"/>
                    <a:pt x="251" y="151"/>
                  </a:cubicBezTo>
                  <a:lnTo>
                    <a:pt x="259" y="151"/>
                  </a:lnTo>
                  <a:lnTo>
                    <a:pt x="267" y="151"/>
                  </a:lnTo>
                  <a:lnTo>
                    <a:pt x="276" y="151"/>
                  </a:lnTo>
                  <a:lnTo>
                    <a:pt x="284" y="151"/>
                  </a:lnTo>
                  <a:lnTo>
                    <a:pt x="293" y="151"/>
                  </a:lnTo>
                  <a:lnTo>
                    <a:pt x="301" y="151"/>
                  </a:lnTo>
                  <a:lnTo>
                    <a:pt x="309" y="151"/>
                  </a:lnTo>
                  <a:cubicBezTo>
                    <a:pt x="318" y="151"/>
                    <a:pt x="318" y="142"/>
                    <a:pt x="318" y="142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9" y="9"/>
                    <a:pt x="309" y="0"/>
                    <a:pt x="301" y="0"/>
                  </a:cubicBezTo>
                  <a:lnTo>
                    <a:pt x="293" y="0"/>
                  </a:lnTo>
                  <a:cubicBezTo>
                    <a:pt x="284" y="9"/>
                    <a:pt x="284" y="9"/>
                    <a:pt x="276" y="9"/>
                  </a:cubicBezTo>
                  <a:lnTo>
                    <a:pt x="267" y="9"/>
                  </a:lnTo>
                  <a:lnTo>
                    <a:pt x="259" y="9"/>
                  </a:lnTo>
                  <a:cubicBezTo>
                    <a:pt x="251" y="9"/>
                    <a:pt x="251" y="9"/>
                    <a:pt x="242" y="9"/>
                  </a:cubicBezTo>
                  <a:lnTo>
                    <a:pt x="234" y="17"/>
                  </a:lnTo>
                  <a:cubicBezTo>
                    <a:pt x="226" y="17"/>
                    <a:pt x="226" y="17"/>
                    <a:pt x="226" y="17"/>
                  </a:cubicBezTo>
                  <a:lnTo>
                    <a:pt x="217" y="17"/>
                  </a:lnTo>
                  <a:cubicBezTo>
                    <a:pt x="209" y="17"/>
                    <a:pt x="209" y="17"/>
                    <a:pt x="200" y="25"/>
                  </a:cubicBezTo>
                  <a:lnTo>
                    <a:pt x="192" y="25"/>
                  </a:lnTo>
                  <a:cubicBezTo>
                    <a:pt x="184" y="25"/>
                    <a:pt x="184" y="25"/>
                    <a:pt x="184" y="25"/>
                  </a:cubicBezTo>
                  <a:cubicBezTo>
                    <a:pt x="175" y="34"/>
                    <a:pt x="175" y="34"/>
                    <a:pt x="175" y="34"/>
                  </a:cubicBezTo>
                  <a:cubicBezTo>
                    <a:pt x="167" y="34"/>
                    <a:pt x="167" y="34"/>
                    <a:pt x="167" y="34"/>
                  </a:cubicBezTo>
                  <a:lnTo>
                    <a:pt x="159" y="34"/>
                  </a:lnTo>
                  <a:cubicBezTo>
                    <a:pt x="150" y="42"/>
                    <a:pt x="150" y="42"/>
                    <a:pt x="142" y="42"/>
                  </a:cubicBezTo>
                  <a:cubicBezTo>
                    <a:pt x="142" y="42"/>
                    <a:pt x="134" y="51"/>
                    <a:pt x="125" y="51"/>
                  </a:cubicBezTo>
                  <a:cubicBezTo>
                    <a:pt x="117" y="51"/>
                    <a:pt x="117" y="51"/>
                    <a:pt x="117" y="59"/>
                  </a:cubicBezTo>
                  <a:cubicBezTo>
                    <a:pt x="108" y="59"/>
                    <a:pt x="108" y="59"/>
                    <a:pt x="108" y="59"/>
                  </a:cubicBezTo>
                  <a:lnTo>
                    <a:pt x="100" y="59"/>
                  </a:lnTo>
                  <a:cubicBezTo>
                    <a:pt x="92" y="67"/>
                    <a:pt x="92" y="67"/>
                    <a:pt x="84" y="67"/>
                  </a:cubicBezTo>
                  <a:lnTo>
                    <a:pt x="75" y="75"/>
                  </a:lnTo>
                  <a:cubicBezTo>
                    <a:pt x="67" y="75"/>
                    <a:pt x="67" y="75"/>
                    <a:pt x="58" y="84"/>
                  </a:cubicBezTo>
                  <a:lnTo>
                    <a:pt x="50" y="92"/>
                  </a:lnTo>
                  <a:lnTo>
                    <a:pt x="42" y="92"/>
                  </a:lnTo>
                  <a:cubicBezTo>
                    <a:pt x="33" y="101"/>
                    <a:pt x="33" y="101"/>
                    <a:pt x="33" y="101"/>
                  </a:cubicBezTo>
                  <a:cubicBezTo>
                    <a:pt x="25" y="101"/>
                    <a:pt x="25" y="109"/>
                    <a:pt x="25" y="109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7" y="117"/>
                    <a:pt x="8" y="117"/>
                    <a:pt x="8" y="117"/>
                  </a:cubicBezTo>
                  <a:cubicBezTo>
                    <a:pt x="8" y="117"/>
                    <a:pt x="0" y="117"/>
                    <a:pt x="0" y="126"/>
                  </a:cubicBezTo>
                  <a:lnTo>
                    <a:pt x="0" y="134"/>
                  </a:lnTo>
                  <a:cubicBezTo>
                    <a:pt x="58" y="209"/>
                    <a:pt x="58" y="209"/>
                    <a:pt x="58" y="209"/>
                  </a:cubicBezTo>
                  <a:cubicBezTo>
                    <a:pt x="58" y="218"/>
                    <a:pt x="58" y="218"/>
                    <a:pt x="67" y="218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75" y="209"/>
                    <a:pt x="75" y="209"/>
                    <a:pt x="75" y="209"/>
                  </a:cubicBezTo>
                  <a:lnTo>
                    <a:pt x="84" y="201"/>
                  </a:lnTo>
                  <a:lnTo>
                    <a:pt x="92" y="201"/>
                  </a:lnTo>
                  <a:lnTo>
                    <a:pt x="100" y="201"/>
                  </a:lnTo>
                  <a:cubicBezTo>
                    <a:pt x="100" y="193"/>
                    <a:pt x="100" y="193"/>
                    <a:pt x="108" y="193"/>
                  </a:cubicBezTo>
                  <a:cubicBezTo>
                    <a:pt x="108" y="193"/>
                    <a:pt x="117" y="193"/>
                    <a:pt x="117" y="184"/>
                  </a:cubicBezTo>
                  <a:lnTo>
                    <a:pt x="125" y="184"/>
                  </a:lnTo>
                  <a:cubicBezTo>
                    <a:pt x="134" y="184"/>
                    <a:pt x="134" y="184"/>
                    <a:pt x="134" y="176"/>
                  </a:cubicBezTo>
                  <a:cubicBezTo>
                    <a:pt x="142" y="176"/>
                    <a:pt x="142" y="176"/>
                    <a:pt x="150" y="176"/>
                  </a:cubicBezTo>
                  <a:lnTo>
                    <a:pt x="159" y="176"/>
                  </a:lnTo>
                  <a:cubicBezTo>
                    <a:pt x="159" y="167"/>
                    <a:pt x="167" y="167"/>
                    <a:pt x="167" y="167"/>
                  </a:cubicBezTo>
                  <a:lnTo>
                    <a:pt x="175" y="167"/>
                  </a:lnTo>
                  <a:lnTo>
                    <a:pt x="184" y="167"/>
                  </a:lnTo>
                  <a:cubicBezTo>
                    <a:pt x="192" y="167"/>
                    <a:pt x="192" y="159"/>
                    <a:pt x="200" y="159"/>
                  </a:cubicBezTo>
                  <a:cubicBezTo>
                    <a:pt x="209" y="159"/>
                    <a:pt x="209" y="159"/>
                    <a:pt x="209" y="159"/>
                  </a:cubicBezTo>
                  <a:lnTo>
                    <a:pt x="217" y="159"/>
                  </a:lnTo>
                  <a:lnTo>
                    <a:pt x="226" y="159"/>
                  </a:lnTo>
                  <a:lnTo>
                    <a:pt x="234" y="151"/>
                  </a:lnTo>
                  <a:lnTo>
                    <a:pt x="242" y="151"/>
                  </a:lnTo>
                  <a:close/>
                  <a:moveTo>
                    <a:pt x="242" y="151"/>
                  </a:moveTo>
                  <a:lnTo>
                    <a:pt x="242" y="15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59" name="Freeform 501"/>
            <p:cNvSpPr>
              <a:spLocks noChangeArrowheads="1"/>
            </p:cNvSpPr>
            <p:nvPr/>
          </p:nvSpPr>
          <p:spPr bwMode="auto">
            <a:xfrm>
              <a:off x="3776663" y="5313362"/>
              <a:ext cx="84137" cy="106362"/>
            </a:xfrm>
            <a:custGeom>
              <a:avLst/>
              <a:gdLst>
                <a:gd name="T0" fmla="*/ 83 w 235"/>
                <a:gd name="T1" fmla="*/ 101 h 294"/>
                <a:gd name="T2" fmla="*/ 75 w 235"/>
                <a:gd name="T3" fmla="*/ 109 h 294"/>
                <a:gd name="T4" fmla="*/ 58 w 235"/>
                <a:gd name="T5" fmla="*/ 134 h 294"/>
                <a:gd name="T6" fmla="*/ 50 w 235"/>
                <a:gd name="T7" fmla="*/ 151 h 294"/>
                <a:gd name="T8" fmla="*/ 24 w 235"/>
                <a:gd name="T9" fmla="*/ 185 h 294"/>
                <a:gd name="T10" fmla="*/ 24 w 235"/>
                <a:gd name="T11" fmla="*/ 201 h 294"/>
                <a:gd name="T12" fmla="*/ 16 w 235"/>
                <a:gd name="T13" fmla="*/ 226 h 294"/>
                <a:gd name="T14" fmla="*/ 8 w 235"/>
                <a:gd name="T15" fmla="*/ 243 h 294"/>
                <a:gd name="T16" fmla="*/ 0 w 235"/>
                <a:gd name="T17" fmla="*/ 260 h 294"/>
                <a:gd name="T18" fmla="*/ 50 w 235"/>
                <a:gd name="T19" fmla="*/ 293 h 294"/>
                <a:gd name="T20" fmla="*/ 66 w 235"/>
                <a:gd name="T21" fmla="*/ 285 h 294"/>
                <a:gd name="T22" fmla="*/ 66 w 235"/>
                <a:gd name="T23" fmla="*/ 268 h 294"/>
                <a:gd name="T24" fmla="*/ 75 w 235"/>
                <a:gd name="T25" fmla="*/ 251 h 294"/>
                <a:gd name="T26" fmla="*/ 91 w 235"/>
                <a:gd name="T27" fmla="*/ 235 h 294"/>
                <a:gd name="T28" fmla="*/ 100 w 235"/>
                <a:gd name="T29" fmla="*/ 226 h 294"/>
                <a:gd name="T30" fmla="*/ 116 w 235"/>
                <a:gd name="T31" fmla="*/ 193 h 294"/>
                <a:gd name="T32" fmla="*/ 133 w 235"/>
                <a:gd name="T33" fmla="*/ 176 h 294"/>
                <a:gd name="T34" fmla="*/ 150 w 235"/>
                <a:gd name="T35" fmla="*/ 159 h 294"/>
                <a:gd name="T36" fmla="*/ 158 w 235"/>
                <a:gd name="T37" fmla="*/ 151 h 294"/>
                <a:gd name="T38" fmla="*/ 167 w 235"/>
                <a:gd name="T39" fmla="*/ 134 h 294"/>
                <a:gd name="T40" fmla="*/ 183 w 235"/>
                <a:gd name="T41" fmla="*/ 118 h 294"/>
                <a:gd name="T42" fmla="*/ 200 w 235"/>
                <a:gd name="T43" fmla="*/ 101 h 294"/>
                <a:gd name="T44" fmla="*/ 217 w 235"/>
                <a:gd name="T45" fmla="*/ 92 h 294"/>
                <a:gd name="T46" fmla="*/ 225 w 235"/>
                <a:gd name="T47" fmla="*/ 84 h 294"/>
                <a:gd name="T48" fmla="*/ 234 w 235"/>
                <a:gd name="T49" fmla="*/ 67 h 294"/>
                <a:gd name="T50" fmla="*/ 167 w 235"/>
                <a:gd name="T51" fmla="*/ 0 h 294"/>
                <a:gd name="T52" fmla="*/ 150 w 235"/>
                <a:gd name="T53" fmla="*/ 9 h 294"/>
                <a:gd name="T54" fmla="*/ 142 w 235"/>
                <a:gd name="T55" fmla="*/ 26 h 294"/>
                <a:gd name="T56" fmla="*/ 125 w 235"/>
                <a:gd name="T57" fmla="*/ 42 h 294"/>
                <a:gd name="T58" fmla="*/ 108 w 235"/>
                <a:gd name="T59" fmla="*/ 59 h 294"/>
                <a:gd name="T60" fmla="*/ 91 w 235"/>
                <a:gd name="T61" fmla="*/ 84 h 294"/>
                <a:gd name="T62" fmla="*/ 83 w 235"/>
                <a:gd name="T63" fmla="*/ 9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5" h="294">
                  <a:moveTo>
                    <a:pt x="83" y="92"/>
                  </a:moveTo>
                  <a:lnTo>
                    <a:pt x="83" y="101"/>
                  </a:lnTo>
                  <a:lnTo>
                    <a:pt x="75" y="101"/>
                  </a:lnTo>
                  <a:cubicBezTo>
                    <a:pt x="75" y="109"/>
                    <a:pt x="75" y="109"/>
                    <a:pt x="75" y="109"/>
                  </a:cubicBezTo>
                  <a:cubicBezTo>
                    <a:pt x="66" y="118"/>
                    <a:pt x="66" y="118"/>
                    <a:pt x="66" y="126"/>
                  </a:cubicBezTo>
                  <a:cubicBezTo>
                    <a:pt x="58" y="126"/>
                    <a:pt x="58" y="134"/>
                    <a:pt x="58" y="134"/>
                  </a:cubicBezTo>
                  <a:cubicBezTo>
                    <a:pt x="50" y="143"/>
                    <a:pt x="50" y="143"/>
                    <a:pt x="50" y="143"/>
                  </a:cubicBezTo>
                  <a:lnTo>
                    <a:pt x="50" y="151"/>
                  </a:lnTo>
                  <a:cubicBezTo>
                    <a:pt x="41" y="159"/>
                    <a:pt x="41" y="168"/>
                    <a:pt x="33" y="176"/>
                  </a:cubicBezTo>
                  <a:cubicBezTo>
                    <a:pt x="33" y="176"/>
                    <a:pt x="33" y="185"/>
                    <a:pt x="24" y="185"/>
                  </a:cubicBezTo>
                  <a:cubicBezTo>
                    <a:pt x="24" y="193"/>
                    <a:pt x="24" y="193"/>
                    <a:pt x="24" y="193"/>
                  </a:cubicBezTo>
                  <a:lnTo>
                    <a:pt x="24" y="201"/>
                  </a:lnTo>
                  <a:lnTo>
                    <a:pt x="16" y="209"/>
                  </a:lnTo>
                  <a:cubicBezTo>
                    <a:pt x="16" y="218"/>
                    <a:pt x="16" y="218"/>
                    <a:pt x="16" y="226"/>
                  </a:cubicBezTo>
                  <a:cubicBezTo>
                    <a:pt x="8" y="226"/>
                    <a:pt x="8" y="226"/>
                    <a:pt x="8" y="235"/>
                  </a:cubicBezTo>
                  <a:lnTo>
                    <a:pt x="8" y="243"/>
                  </a:lnTo>
                  <a:cubicBezTo>
                    <a:pt x="8" y="243"/>
                    <a:pt x="0" y="243"/>
                    <a:pt x="0" y="251"/>
                  </a:cubicBezTo>
                  <a:lnTo>
                    <a:pt x="0" y="260"/>
                  </a:lnTo>
                  <a:cubicBezTo>
                    <a:pt x="0" y="268"/>
                    <a:pt x="0" y="268"/>
                    <a:pt x="0" y="268"/>
                  </a:cubicBezTo>
                  <a:cubicBezTo>
                    <a:pt x="50" y="293"/>
                    <a:pt x="50" y="293"/>
                    <a:pt x="50" y="293"/>
                  </a:cubicBezTo>
                  <a:cubicBezTo>
                    <a:pt x="58" y="293"/>
                    <a:pt x="58" y="293"/>
                    <a:pt x="58" y="285"/>
                  </a:cubicBezTo>
                  <a:lnTo>
                    <a:pt x="66" y="285"/>
                  </a:lnTo>
                  <a:lnTo>
                    <a:pt x="66" y="276"/>
                  </a:lnTo>
                  <a:lnTo>
                    <a:pt x="66" y="268"/>
                  </a:lnTo>
                  <a:cubicBezTo>
                    <a:pt x="75" y="268"/>
                    <a:pt x="75" y="268"/>
                    <a:pt x="75" y="260"/>
                  </a:cubicBezTo>
                  <a:lnTo>
                    <a:pt x="75" y="251"/>
                  </a:lnTo>
                  <a:cubicBezTo>
                    <a:pt x="83" y="251"/>
                    <a:pt x="83" y="251"/>
                    <a:pt x="83" y="243"/>
                  </a:cubicBezTo>
                  <a:lnTo>
                    <a:pt x="91" y="235"/>
                  </a:lnTo>
                  <a:lnTo>
                    <a:pt x="91" y="226"/>
                  </a:lnTo>
                  <a:lnTo>
                    <a:pt x="100" y="226"/>
                  </a:lnTo>
                  <a:cubicBezTo>
                    <a:pt x="100" y="218"/>
                    <a:pt x="100" y="218"/>
                    <a:pt x="100" y="218"/>
                  </a:cubicBezTo>
                  <a:cubicBezTo>
                    <a:pt x="108" y="209"/>
                    <a:pt x="108" y="201"/>
                    <a:pt x="116" y="193"/>
                  </a:cubicBezTo>
                  <a:lnTo>
                    <a:pt x="125" y="185"/>
                  </a:lnTo>
                  <a:cubicBezTo>
                    <a:pt x="125" y="176"/>
                    <a:pt x="133" y="176"/>
                    <a:pt x="133" y="176"/>
                  </a:cubicBezTo>
                  <a:cubicBezTo>
                    <a:pt x="133" y="168"/>
                    <a:pt x="142" y="168"/>
                    <a:pt x="142" y="159"/>
                  </a:cubicBezTo>
                  <a:lnTo>
                    <a:pt x="150" y="159"/>
                  </a:lnTo>
                  <a:lnTo>
                    <a:pt x="150" y="151"/>
                  </a:lnTo>
                  <a:lnTo>
                    <a:pt x="158" y="151"/>
                  </a:lnTo>
                  <a:cubicBezTo>
                    <a:pt x="158" y="143"/>
                    <a:pt x="158" y="143"/>
                    <a:pt x="158" y="143"/>
                  </a:cubicBezTo>
                  <a:cubicBezTo>
                    <a:pt x="167" y="143"/>
                    <a:pt x="167" y="134"/>
                    <a:pt x="167" y="134"/>
                  </a:cubicBezTo>
                  <a:cubicBezTo>
                    <a:pt x="175" y="134"/>
                    <a:pt x="175" y="126"/>
                    <a:pt x="175" y="126"/>
                  </a:cubicBezTo>
                  <a:cubicBezTo>
                    <a:pt x="183" y="126"/>
                    <a:pt x="183" y="118"/>
                    <a:pt x="183" y="118"/>
                  </a:cubicBezTo>
                  <a:cubicBezTo>
                    <a:pt x="192" y="118"/>
                    <a:pt x="192" y="109"/>
                    <a:pt x="192" y="109"/>
                  </a:cubicBezTo>
                  <a:cubicBezTo>
                    <a:pt x="200" y="109"/>
                    <a:pt x="200" y="109"/>
                    <a:pt x="200" y="101"/>
                  </a:cubicBezTo>
                  <a:lnTo>
                    <a:pt x="209" y="101"/>
                  </a:lnTo>
                  <a:cubicBezTo>
                    <a:pt x="209" y="92"/>
                    <a:pt x="217" y="92"/>
                    <a:pt x="217" y="92"/>
                  </a:cubicBezTo>
                  <a:lnTo>
                    <a:pt x="217" y="84"/>
                  </a:lnTo>
                  <a:cubicBezTo>
                    <a:pt x="225" y="84"/>
                    <a:pt x="225" y="84"/>
                    <a:pt x="225" y="84"/>
                  </a:cubicBezTo>
                  <a:lnTo>
                    <a:pt x="234" y="84"/>
                  </a:lnTo>
                  <a:cubicBezTo>
                    <a:pt x="234" y="76"/>
                    <a:pt x="234" y="76"/>
                    <a:pt x="234" y="67"/>
                  </a:cubicBezTo>
                  <a:cubicBezTo>
                    <a:pt x="175" y="0"/>
                    <a:pt x="175" y="0"/>
                    <a:pt x="175" y="0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58" y="0"/>
                    <a:pt x="158" y="0"/>
                    <a:pt x="158" y="9"/>
                  </a:cubicBezTo>
                  <a:lnTo>
                    <a:pt x="150" y="9"/>
                  </a:lnTo>
                  <a:lnTo>
                    <a:pt x="150" y="17"/>
                  </a:lnTo>
                  <a:cubicBezTo>
                    <a:pt x="142" y="17"/>
                    <a:pt x="142" y="26"/>
                    <a:pt x="142" y="26"/>
                  </a:cubicBezTo>
                  <a:lnTo>
                    <a:pt x="133" y="34"/>
                  </a:lnTo>
                  <a:lnTo>
                    <a:pt x="125" y="42"/>
                  </a:lnTo>
                  <a:lnTo>
                    <a:pt x="116" y="51"/>
                  </a:lnTo>
                  <a:cubicBezTo>
                    <a:pt x="116" y="59"/>
                    <a:pt x="108" y="59"/>
                    <a:pt x="108" y="59"/>
                  </a:cubicBezTo>
                  <a:cubicBezTo>
                    <a:pt x="108" y="67"/>
                    <a:pt x="100" y="67"/>
                    <a:pt x="100" y="76"/>
                  </a:cubicBezTo>
                  <a:cubicBezTo>
                    <a:pt x="91" y="76"/>
                    <a:pt x="91" y="84"/>
                    <a:pt x="91" y="84"/>
                  </a:cubicBezTo>
                  <a:lnTo>
                    <a:pt x="83" y="92"/>
                  </a:lnTo>
                  <a:close/>
                  <a:moveTo>
                    <a:pt x="83" y="92"/>
                  </a:moveTo>
                  <a:lnTo>
                    <a:pt x="83" y="92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60" name="Freeform 502"/>
            <p:cNvSpPr>
              <a:spLocks noChangeArrowheads="1"/>
            </p:cNvSpPr>
            <p:nvPr/>
          </p:nvSpPr>
          <p:spPr bwMode="auto">
            <a:xfrm>
              <a:off x="3763963" y="5430837"/>
              <a:ext cx="26987" cy="93662"/>
            </a:xfrm>
            <a:custGeom>
              <a:avLst/>
              <a:gdLst>
                <a:gd name="T0" fmla="*/ 17 w 76"/>
                <a:gd name="T1" fmla="*/ 8 h 260"/>
                <a:gd name="T2" fmla="*/ 8 w 76"/>
                <a:gd name="T3" fmla="*/ 8 h 260"/>
                <a:gd name="T4" fmla="*/ 8 w 76"/>
                <a:gd name="T5" fmla="*/ 16 h 260"/>
                <a:gd name="T6" fmla="*/ 8 w 76"/>
                <a:gd name="T7" fmla="*/ 25 h 260"/>
                <a:gd name="T8" fmla="*/ 8 w 76"/>
                <a:gd name="T9" fmla="*/ 33 h 260"/>
                <a:gd name="T10" fmla="*/ 8 w 76"/>
                <a:gd name="T11" fmla="*/ 41 h 260"/>
                <a:gd name="T12" fmla="*/ 8 w 76"/>
                <a:gd name="T13" fmla="*/ 50 h 260"/>
                <a:gd name="T14" fmla="*/ 0 w 76"/>
                <a:gd name="T15" fmla="*/ 66 h 260"/>
                <a:gd name="T16" fmla="*/ 0 w 76"/>
                <a:gd name="T17" fmla="*/ 83 h 260"/>
                <a:gd name="T18" fmla="*/ 0 w 76"/>
                <a:gd name="T19" fmla="*/ 100 h 260"/>
                <a:gd name="T20" fmla="*/ 0 w 76"/>
                <a:gd name="T21" fmla="*/ 125 h 260"/>
                <a:gd name="T22" fmla="*/ 0 w 76"/>
                <a:gd name="T23" fmla="*/ 133 h 260"/>
                <a:gd name="T24" fmla="*/ 0 w 76"/>
                <a:gd name="T25" fmla="*/ 142 h 260"/>
                <a:gd name="T26" fmla="*/ 0 w 76"/>
                <a:gd name="T27" fmla="*/ 150 h 260"/>
                <a:gd name="T28" fmla="*/ 0 w 76"/>
                <a:gd name="T29" fmla="*/ 159 h 260"/>
                <a:gd name="T30" fmla="*/ 0 w 76"/>
                <a:gd name="T31" fmla="*/ 167 h 260"/>
                <a:gd name="T32" fmla="*/ 0 w 76"/>
                <a:gd name="T33" fmla="*/ 175 h 260"/>
                <a:gd name="T34" fmla="*/ 0 w 76"/>
                <a:gd name="T35" fmla="*/ 183 h 260"/>
                <a:gd name="T36" fmla="*/ 0 w 76"/>
                <a:gd name="T37" fmla="*/ 192 h 260"/>
                <a:gd name="T38" fmla="*/ 0 w 76"/>
                <a:gd name="T39" fmla="*/ 200 h 260"/>
                <a:gd name="T40" fmla="*/ 0 w 76"/>
                <a:gd name="T41" fmla="*/ 209 h 260"/>
                <a:gd name="T42" fmla="*/ 0 w 76"/>
                <a:gd name="T43" fmla="*/ 217 h 260"/>
                <a:gd name="T44" fmla="*/ 8 w 76"/>
                <a:gd name="T45" fmla="*/ 225 h 260"/>
                <a:gd name="T46" fmla="*/ 8 w 76"/>
                <a:gd name="T47" fmla="*/ 242 h 260"/>
                <a:gd name="T48" fmla="*/ 8 w 76"/>
                <a:gd name="T49" fmla="*/ 250 h 260"/>
                <a:gd name="T50" fmla="*/ 17 w 76"/>
                <a:gd name="T51" fmla="*/ 259 h 260"/>
                <a:gd name="T52" fmla="*/ 34 w 76"/>
                <a:gd name="T53" fmla="*/ 259 h 260"/>
                <a:gd name="T54" fmla="*/ 42 w 76"/>
                <a:gd name="T55" fmla="*/ 250 h 260"/>
                <a:gd name="T56" fmla="*/ 42 w 76"/>
                <a:gd name="T57" fmla="*/ 234 h 260"/>
                <a:gd name="T58" fmla="*/ 42 w 76"/>
                <a:gd name="T59" fmla="*/ 225 h 260"/>
                <a:gd name="T60" fmla="*/ 42 w 76"/>
                <a:gd name="T61" fmla="*/ 209 h 260"/>
                <a:gd name="T62" fmla="*/ 42 w 76"/>
                <a:gd name="T63" fmla="*/ 200 h 260"/>
                <a:gd name="T64" fmla="*/ 42 w 76"/>
                <a:gd name="T65" fmla="*/ 192 h 260"/>
                <a:gd name="T66" fmla="*/ 42 w 76"/>
                <a:gd name="T67" fmla="*/ 183 h 260"/>
                <a:gd name="T68" fmla="*/ 42 w 76"/>
                <a:gd name="T69" fmla="*/ 175 h 260"/>
                <a:gd name="T70" fmla="*/ 42 w 76"/>
                <a:gd name="T71" fmla="*/ 167 h 260"/>
                <a:gd name="T72" fmla="*/ 42 w 76"/>
                <a:gd name="T73" fmla="*/ 159 h 260"/>
                <a:gd name="T74" fmla="*/ 42 w 76"/>
                <a:gd name="T75" fmla="*/ 150 h 260"/>
                <a:gd name="T76" fmla="*/ 42 w 76"/>
                <a:gd name="T77" fmla="*/ 142 h 260"/>
                <a:gd name="T78" fmla="*/ 42 w 76"/>
                <a:gd name="T79" fmla="*/ 133 h 260"/>
                <a:gd name="T80" fmla="*/ 42 w 76"/>
                <a:gd name="T81" fmla="*/ 125 h 260"/>
                <a:gd name="T82" fmla="*/ 50 w 76"/>
                <a:gd name="T83" fmla="*/ 100 h 260"/>
                <a:gd name="T84" fmla="*/ 50 w 76"/>
                <a:gd name="T85" fmla="*/ 92 h 260"/>
                <a:gd name="T86" fmla="*/ 58 w 76"/>
                <a:gd name="T87" fmla="*/ 75 h 260"/>
                <a:gd name="T88" fmla="*/ 58 w 76"/>
                <a:gd name="T89" fmla="*/ 58 h 260"/>
                <a:gd name="T90" fmla="*/ 58 w 76"/>
                <a:gd name="T91" fmla="*/ 50 h 260"/>
                <a:gd name="T92" fmla="*/ 67 w 76"/>
                <a:gd name="T93" fmla="*/ 41 h 260"/>
                <a:gd name="T94" fmla="*/ 67 w 76"/>
                <a:gd name="T95" fmla="*/ 33 h 260"/>
                <a:gd name="T96" fmla="*/ 67 w 76"/>
                <a:gd name="T97" fmla="*/ 25 h 260"/>
                <a:gd name="T98" fmla="*/ 75 w 76"/>
                <a:gd name="T99" fmla="*/ 16 h 260"/>
                <a:gd name="T100" fmla="*/ 67 w 76"/>
                <a:gd name="T101" fmla="*/ 8 h 260"/>
                <a:gd name="T102" fmla="*/ 25 w 76"/>
                <a:gd name="T103" fmla="*/ 0 h 260"/>
                <a:gd name="T104" fmla="*/ 17 w 76"/>
                <a:gd name="T105" fmla="*/ 8 h 260"/>
                <a:gd name="T106" fmla="*/ 17 w 76"/>
                <a:gd name="T107" fmla="*/ 8 h 260"/>
                <a:gd name="T108" fmla="*/ 17 w 76"/>
                <a:gd name="T109" fmla="*/ 8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6" h="260">
                  <a:moveTo>
                    <a:pt x="17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16"/>
                    <a:pt x="8" y="16"/>
                    <a:pt x="8" y="16"/>
                  </a:cubicBezTo>
                  <a:lnTo>
                    <a:pt x="8" y="25"/>
                  </a:lnTo>
                  <a:lnTo>
                    <a:pt x="8" y="33"/>
                  </a:lnTo>
                  <a:lnTo>
                    <a:pt x="8" y="41"/>
                  </a:lnTo>
                  <a:lnTo>
                    <a:pt x="8" y="50"/>
                  </a:lnTo>
                  <a:cubicBezTo>
                    <a:pt x="8" y="50"/>
                    <a:pt x="0" y="58"/>
                    <a:pt x="0" y="66"/>
                  </a:cubicBezTo>
                  <a:cubicBezTo>
                    <a:pt x="0" y="75"/>
                    <a:pt x="0" y="75"/>
                    <a:pt x="0" y="83"/>
                  </a:cubicBezTo>
                  <a:cubicBezTo>
                    <a:pt x="0" y="92"/>
                    <a:pt x="0" y="92"/>
                    <a:pt x="0" y="100"/>
                  </a:cubicBezTo>
                  <a:cubicBezTo>
                    <a:pt x="0" y="108"/>
                    <a:pt x="0" y="117"/>
                    <a:pt x="0" y="125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142"/>
                  </a:lnTo>
                  <a:lnTo>
                    <a:pt x="0" y="150"/>
                  </a:lnTo>
                  <a:cubicBezTo>
                    <a:pt x="0" y="159"/>
                    <a:pt x="0" y="159"/>
                    <a:pt x="0" y="159"/>
                  </a:cubicBezTo>
                  <a:lnTo>
                    <a:pt x="0" y="167"/>
                  </a:lnTo>
                  <a:cubicBezTo>
                    <a:pt x="0" y="175"/>
                    <a:pt x="0" y="175"/>
                    <a:pt x="0" y="175"/>
                  </a:cubicBezTo>
                  <a:cubicBezTo>
                    <a:pt x="0" y="183"/>
                    <a:pt x="0" y="183"/>
                    <a:pt x="0" y="183"/>
                  </a:cubicBezTo>
                  <a:lnTo>
                    <a:pt x="0" y="192"/>
                  </a:lnTo>
                  <a:lnTo>
                    <a:pt x="0" y="200"/>
                  </a:lnTo>
                  <a:lnTo>
                    <a:pt x="0" y="209"/>
                  </a:lnTo>
                  <a:lnTo>
                    <a:pt x="0" y="217"/>
                  </a:lnTo>
                  <a:lnTo>
                    <a:pt x="8" y="225"/>
                  </a:lnTo>
                  <a:cubicBezTo>
                    <a:pt x="8" y="234"/>
                    <a:pt x="8" y="234"/>
                    <a:pt x="8" y="242"/>
                  </a:cubicBezTo>
                  <a:lnTo>
                    <a:pt x="8" y="250"/>
                  </a:lnTo>
                  <a:cubicBezTo>
                    <a:pt x="8" y="259"/>
                    <a:pt x="17" y="259"/>
                    <a:pt x="17" y="259"/>
                  </a:cubicBezTo>
                  <a:cubicBezTo>
                    <a:pt x="34" y="259"/>
                    <a:pt x="34" y="259"/>
                    <a:pt x="34" y="259"/>
                  </a:cubicBezTo>
                  <a:cubicBezTo>
                    <a:pt x="42" y="259"/>
                    <a:pt x="42" y="250"/>
                    <a:pt x="42" y="250"/>
                  </a:cubicBezTo>
                  <a:cubicBezTo>
                    <a:pt x="42" y="242"/>
                    <a:pt x="42" y="242"/>
                    <a:pt x="42" y="234"/>
                  </a:cubicBezTo>
                  <a:lnTo>
                    <a:pt x="42" y="225"/>
                  </a:lnTo>
                  <a:cubicBezTo>
                    <a:pt x="42" y="217"/>
                    <a:pt x="42" y="217"/>
                    <a:pt x="42" y="209"/>
                  </a:cubicBezTo>
                  <a:lnTo>
                    <a:pt x="42" y="200"/>
                  </a:lnTo>
                  <a:cubicBezTo>
                    <a:pt x="42" y="192"/>
                    <a:pt x="42" y="192"/>
                    <a:pt x="42" y="192"/>
                  </a:cubicBezTo>
                  <a:lnTo>
                    <a:pt x="42" y="183"/>
                  </a:lnTo>
                  <a:lnTo>
                    <a:pt x="42" y="175"/>
                  </a:lnTo>
                  <a:cubicBezTo>
                    <a:pt x="42" y="167"/>
                    <a:pt x="42" y="167"/>
                    <a:pt x="42" y="167"/>
                  </a:cubicBezTo>
                  <a:lnTo>
                    <a:pt x="42" y="159"/>
                  </a:lnTo>
                  <a:cubicBezTo>
                    <a:pt x="42" y="150"/>
                    <a:pt x="42" y="150"/>
                    <a:pt x="42" y="150"/>
                  </a:cubicBezTo>
                  <a:lnTo>
                    <a:pt x="42" y="142"/>
                  </a:lnTo>
                  <a:lnTo>
                    <a:pt x="42" y="133"/>
                  </a:lnTo>
                  <a:cubicBezTo>
                    <a:pt x="42" y="125"/>
                    <a:pt x="42" y="125"/>
                    <a:pt x="42" y="125"/>
                  </a:cubicBezTo>
                  <a:cubicBezTo>
                    <a:pt x="50" y="117"/>
                    <a:pt x="50" y="108"/>
                    <a:pt x="50" y="100"/>
                  </a:cubicBezTo>
                  <a:lnTo>
                    <a:pt x="50" y="92"/>
                  </a:lnTo>
                  <a:cubicBezTo>
                    <a:pt x="50" y="83"/>
                    <a:pt x="50" y="83"/>
                    <a:pt x="58" y="75"/>
                  </a:cubicBezTo>
                  <a:cubicBezTo>
                    <a:pt x="58" y="75"/>
                    <a:pt x="58" y="66"/>
                    <a:pt x="58" y="58"/>
                  </a:cubicBezTo>
                  <a:lnTo>
                    <a:pt x="58" y="50"/>
                  </a:lnTo>
                  <a:cubicBezTo>
                    <a:pt x="67" y="41"/>
                    <a:pt x="67" y="41"/>
                    <a:pt x="67" y="41"/>
                  </a:cubicBezTo>
                  <a:cubicBezTo>
                    <a:pt x="67" y="33"/>
                    <a:pt x="67" y="33"/>
                    <a:pt x="67" y="33"/>
                  </a:cubicBezTo>
                  <a:lnTo>
                    <a:pt x="67" y="25"/>
                  </a:lnTo>
                  <a:lnTo>
                    <a:pt x="75" y="16"/>
                  </a:lnTo>
                  <a:cubicBezTo>
                    <a:pt x="75" y="16"/>
                    <a:pt x="67" y="16"/>
                    <a:pt x="67" y="8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7" y="0"/>
                    <a:pt x="17" y="0"/>
                    <a:pt x="17" y="8"/>
                  </a:cubicBezTo>
                  <a:close/>
                  <a:moveTo>
                    <a:pt x="17" y="8"/>
                  </a:move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61" name="Freeform 503"/>
            <p:cNvSpPr>
              <a:spLocks noChangeArrowheads="1"/>
            </p:cNvSpPr>
            <p:nvPr/>
          </p:nvSpPr>
          <p:spPr bwMode="auto">
            <a:xfrm>
              <a:off x="3925888" y="5216524"/>
              <a:ext cx="142875" cy="304800"/>
            </a:xfrm>
            <a:custGeom>
              <a:avLst/>
              <a:gdLst>
                <a:gd name="T0" fmla="*/ 76 w 395"/>
                <a:gd name="T1" fmla="*/ 836 h 845"/>
                <a:gd name="T2" fmla="*/ 126 w 395"/>
                <a:gd name="T3" fmla="*/ 844 h 845"/>
                <a:gd name="T4" fmla="*/ 218 w 395"/>
                <a:gd name="T5" fmla="*/ 786 h 845"/>
                <a:gd name="T6" fmla="*/ 226 w 395"/>
                <a:gd name="T7" fmla="*/ 761 h 845"/>
                <a:gd name="T8" fmla="*/ 327 w 395"/>
                <a:gd name="T9" fmla="*/ 301 h 845"/>
                <a:gd name="T10" fmla="*/ 368 w 395"/>
                <a:gd name="T11" fmla="*/ 134 h 845"/>
                <a:gd name="T12" fmla="*/ 394 w 395"/>
                <a:gd name="T13" fmla="*/ 25 h 845"/>
                <a:gd name="T14" fmla="*/ 377 w 395"/>
                <a:gd name="T15" fmla="*/ 0 h 845"/>
                <a:gd name="T16" fmla="*/ 360 w 395"/>
                <a:gd name="T17" fmla="*/ 8 h 845"/>
                <a:gd name="T18" fmla="*/ 310 w 395"/>
                <a:gd name="T19" fmla="*/ 117 h 845"/>
                <a:gd name="T20" fmla="*/ 235 w 395"/>
                <a:gd name="T21" fmla="*/ 267 h 845"/>
                <a:gd name="T22" fmla="*/ 26 w 395"/>
                <a:gd name="T23" fmla="*/ 694 h 845"/>
                <a:gd name="T24" fmla="*/ 76 w 395"/>
                <a:gd name="T25" fmla="*/ 836 h 845"/>
                <a:gd name="T26" fmla="*/ 126 w 395"/>
                <a:gd name="T27" fmla="*/ 686 h 845"/>
                <a:gd name="T28" fmla="*/ 176 w 395"/>
                <a:gd name="T29" fmla="*/ 736 h 845"/>
                <a:gd name="T30" fmla="*/ 126 w 395"/>
                <a:gd name="T31" fmla="*/ 786 h 845"/>
                <a:gd name="T32" fmla="*/ 76 w 395"/>
                <a:gd name="T33" fmla="*/ 736 h 845"/>
                <a:gd name="T34" fmla="*/ 126 w 395"/>
                <a:gd name="T35" fmla="*/ 686 h 845"/>
                <a:gd name="T36" fmla="*/ 126 w 395"/>
                <a:gd name="T37" fmla="*/ 686 h 845"/>
                <a:gd name="T38" fmla="*/ 126 w 395"/>
                <a:gd name="T39" fmla="*/ 686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5" h="845">
                  <a:moveTo>
                    <a:pt x="76" y="836"/>
                  </a:moveTo>
                  <a:cubicBezTo>
                    <a:pt x="93" y="844"/>
                    <a:pt x="109" y="844"/>
                    <a:pt x="126" y="844"/>
                  </a:cubicBezTo>
                  <a:cubicBezTo>
                    <a:pt x="159" y="844"/>
                    <a:pt x="201" y="819"/>
                    <a:pt x="218" y="786"/>
                  </a:cubicBezTo>
                  <a:cubicBezTo>
                    <a:pt x="218" y="777"/>
                    <a:pt x="218" y="769"/>
                    <a:pt x="226" y="761"/>
                  </a:cubicBezTo>
                  <a:cubicBezTo>
                    <a:pt x="327" y="301"/>
                    <a:pt x="327" y="301"/>
                    <a:pt x="327" y="301"/>
                  </a:cubicBezTo>
                  <a:cubicBezTo>
                    <a:pt x="368" y="134"/>
                    <a:pt x="368" y="134"/>
                    <a:pt x="368" y="134"/>
                  </a:cubicBezTo>
                  <a:cubicBezTo>
                    <a:pt x="394" y="25"/>
                    <a:pt x="394" y="25"/>
                    <a:pt x="394" y="25"/>
                  </a:cubicBezTo>
                  <a:cubicBezTo>
                    <a:pt x="394" y="8"/>
                    <a:pt x="385" y="0"/>
                    <a:pt x="377" y="0"/>
                  </a:cubicBezTo>
                  <a:cubicBezTo>
                    <a:pt x="368" y="0"/>
                    <a:pt x="368" y="0"/>
                    <a:pt x="360" y="8"/>
                  </a:cubicBezTo>
                  <a:cubicBezTo>
                    <a:pt x="310" y="117"/>
                    <a:pt x="310" y="117"/>
                    <a:pt x="310" y="117"/>
                  </a:cubicBezTo>
                  <a:cubicBezTo>
                    <a:pt x="235" y="267"/>
                    <a:pt x="235" y="267"/>
                    <a:pt x="235" y="267"/>
                  </a:cubicBezTo>
                  <a:cubicBezTo>
                    <a:pt x="26" y="694"/>
                    <a:pt x="26" y="694"/>
                    <a:pt x="26" y="694"/>
                  </a:cubicBezTo>
                  <a:cubicBezTo>
                    <a:pt x="0" y="744"/>
                    <a:pt x="26" y="811"/>
                    <a:pt x="76" y="836"/>
                  </a:cubicBezTo>
                  <a:close/>
                  <a:moveTo>
                    <a:pt x="126" y="686"/>
                  </a:moveTo>
                  <a:cubicBezTo>
                    <a:pt x="151" y="686"/>
                    <a:pt x="176" y="711"/>
                    <a:pt x="176" y="736"/>
                  </a:cubicBezTo>
                  <a:cubicBezTo>
                    <a:pt x="176" y="769"/>
                    <a:pt x="151" y="786"/>
                    <a:pt x="126" y="786"/>
                  </a:cubicBezTo>
                  <a:cubicBezTo>
                    <a:pt x="101" y="786"/>
                    <a:pt x="76" y="769"/>
                    <a:pt x="76" y="736"/>
                  </a:cubicBezTo>
                  <a:cubicBezTo>
                    <a:pt x="76" y="711"/>
                    <a:pt x="101" y="686"/>
                    <a:pt x="126" y="686"/>
                  </a:cubicBezTo>
                  <a:close/>
                  <a:moveTo>
                    <a:pt x="126" y="686"/>
                  </a:moveTo>
                  <a:lnTo>
                    <a:pt x="126" y="686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</p:grpSp>
      <p:sp>
        <p:nvSpPr>
          <p:cNvPr id="62" name="AutoShape 87"/>
          <p:cNvSpPr>
            <a:spLocks noChangeAspect="1"/>
          </p:cNvSpPr>
          <p:nvPr/>
        </p:nvSpPr>
        <p:spPr bwMode="auto">
          <a:xfrm>
            <a:off x="5598453" y="2391437"/>
            <a:ext cx="480979" cy="481104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07128" tIns="107128" rIns="107128" bIns="107128" anchor="ctr"/>
          <a:lstStyle/>
          <a:p>
            <a:pPr defTabSz="964155">
              <a:defRPr/>
            </a:pPr>
            <a:endParaRPr lang="es-ES" sz="7031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68" name="TextBox 39"/>
          <p:cNvSpPr txBox="1"/>
          <p:nvPr/>
        </p:nvSpPr>
        <p:spPr>
          <a:xfrm>
            <a:off x="9334454" y="2171312"/>
            <a:ext cx="1271651" cy="357001"/>
          </a:xfrm>
          <a:prstGeom prst="rect">
            <a:avLst/>
          </a:prstGeom>
          <a:noFill/>
        </p:spPr>
        <p:txBody>
          <a:bodyPr wrap="none" lIns="96435" tIns="48218" rIns="96435" bIns="48218" rtlCol="0">
            <a:spAutoFit/>
          </a:bodyPr>
          <a:lstStyle/>
          <a:p>
            <a:r>
              <a:rPr lang="en-US" sz="1687" b="1">
                <a:solidFill>
                  <a:schemeClr val="tx2"/>
                </a:solidFill>
                <a:cs typeface="Lato Regular"/>
              </a:rPr>
              <a:t>Green Team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69" name="TextBox 40"/>
          <p:cNvSpPr txBox="1"/>
          <p:nvPr/>
        </p:nvSpPr>
        <p:spPr>
          <a:xfrm>
            <a:off x="9334454" y="2455207"/>
            <a:ext cx="2630938" cy="876565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r>
              <a:rPr lang="pt-BR" sz="1266">
                <a:solidFill>
                  <a:schemeClr val="tx2"/>
                </a:solidFill>
                <a:cs typeface="Lato Light"/>
              </a:rPr>
              <a:t>Lorem ipsum dolor sit at, cons ectetur adipiscing elit. Aliquam tincidunt an.</a:t>
            </a:r>
            <a:r>
              <a:rPr lang="en-US" sz="1266">
                <a:solidFill>
                  <a:schemeClr val="tx2"/>
                </a:solidFill>
              </a:rPr>
              <a:t> Nam vitae sagittis neque. 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70" name="TextBox 43"/>
          <p:cNvSpPr txBox="1"/>
          <p:nvPr/>
        </p:nvSpPr>
        <p:spPr>
          <a:xfrm>
            <a:off x="9343471" y="4715077"/>
            <a:ext cx="1161813" cy="357001"/>
          </a:xfrm>
          <a:prstGeom prst="rect">
            <a:avLst/>
          </a:prstGeom>
          <a:noFill/>
        </p:spPr>
        <p:txBody>
          <a:bodyPr wrap="none" lIns="96435" tIns="48218" rIns="96435" bIns="48218" rtlCol="0">
            <a:spAutoFit/>
          </a:bodyPr>
          <a:lstStyle/>
          <a:p>
            <a:r>
              <a:rPr lang="vi-VN" sz="1687" b="1">
                <a:solidFill>
                  <a:schemeClr val="tx2"/>
                </a:solidFill>
                <a:cs typeface="Lato Regular"/>
              </a:rPr>
              <a:t>Cyan</a:t>
            </a:r>
            <a:r>
              <a:rPr lang="en-US" sz="1687" b="1">
                <a:solidFill>
                  <a:schemeClr val="tx2"/>
                </a:solidFill>
                <a:cs typeface="Lato Regular"/>
              </a:rPr>
              <a:t> Team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71" name="TextBox 44"/>
          <p:cNvSpPr txBox="1"/>
          <p:nvPr/>
        </p:nvSpPr>
        <p:spPr>
          <a:xfrm>
            <a:off x="9343470" y="4998970"/>
            <a:ext cx="2630938" cy="876565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r>
              <a:rPr lang="pt-BR" sz="1266">
                <a:solidFill>
                  <a:schemeClr val="tx2"/>
                </a:solidFill>
                <a:cs typeface="Lato Light"/>
              </a:rPr>
              <a:t>Lorem ipsum dolor sit at, cons ectetur adipiscing elit. Aliquam tincidunt an.</a:t>
            </a:r>
            <a:r>
              <a:rPr lang="en-US" sz="1266">
                <a:solidFill>
                  <a:schemeClr val="tx2"/>
                </a:solidFill>
              </a:rPr>
              <a:t> Nam vitae sagittis neque. 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  <p:grpSp>
        <p:nvGrpSpPr>
          <p:cNvPr id="72" name="Group 48"/>
          <p:cNvGrpSpPr/>
          <p:nvPr/>
        </p:nvGrpSpPr>
        <p:grpSpPr>
          <a:xfrm>
            <a:off x="8907848" y="4998971"/>
            <a:ext cx="292814" cy="291941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73" name="Oval 4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5" name="Group 51"/>
          <p:cNvGrpSpPr/>
          <p:nvPr/>
        </p:nvGrpSpPr>
        <p:grpSpPr>
          <a:xfrm>
            <a:off x="8907848" y="2418405"/>
            <a:ext cx="292814" cy="291941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76" name="Oval 5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5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8" name="TextBox 64"/>
          <p:cNvSpPr txBox="1"/>
          <p:nvPr/>
        </p:nvSpPr>
        <p:spPr>
          <a:xfrm>
            <a:off x="1525388" y="2171312"/>
            <a:ext cx="1125008" cy="357001"/>
          </a:xfrm>
          <a:prstGeom prst="rect">
            <a:avLst/>
          </a:prstGeom>
          <a:noFill/>
        </p:spPr>
        <p:txBody>
          <a:bodyPr wrap="none" lIns="96435" tIns="48218" rIns="96435" bIns="48218" rtlCol="0">
            <a:spAutoFit/>
          </a:bodyPr>
          <a:lstStyle/>
          <a:p>
            <a:r>
              <a:rPr lang="en-US" sz="1687" b="1">
                <a:solidFill>
                  <a:schemeClr val="tx2"/>
                </a:solidFill>
                <a:cs typeface="Lato Regular"/>
              </a:rPr>
              <a:t>Blue Team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79" name="TextBox 65"/>
          <p:cNvSpPr txBox="1"/>
          <p:nvPr/>
        </p:nvSpPr>
        <p:spPr>
          <a:xfrm>
            <a:off x="1525388" y="2455207"/>
            <a:ext cx="2630938" cy="876565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r>
              <a:rPr lang="pt-BR" sz="1266">
                <a:solidFill>
                  <a:schemeClr val="tx2"/>
                </a:solidFill>
                <a:cs typeface="Lato Light"/>
              </a:rPr>
              <a:t>Lorem ipsum dolor sit at, cons ectetur adipiscing elit. Aliquam tincidunt an.</a:t>
            </a:r>
            <a:r>
              <a:rPr lang="en-US" sz="1266">
                <a:solidFill>
                  <a:schemeClr val="tx2"/>
                </a:solidFill>
              </a:rPr>
              <a:t> Nam vitae sagittis neque. 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  <p:sp>
        <p:nvSpPr>
          <p:cNvPr id="80" name="TextBox 66"/>
          <p:cNvSpPr txBox="1"/>
          <p:nvPr/>
        </p:nvSpPr>
        <p:spPr>
          <a:xfrm>
            <a:off x="1534405" y="4715077"/>
            <a:ext cx="1376039" cy="357001"/>
          </a:xfrm>
          <a:prstGeom prst="rect">
            <a:avLst/>
          </a:prstGeom>
          <a:noFill/>
        </p:spPr>
        <p:txBody>
          <a:bodyPr wrap="none" lIns="96435" tIns="48218" rIns="96435" bIns="48218" rtlCol="0">
            <a:spAutoFit/>
          </a:bodyPr>
          <a:lstStyle/>
          <a:p>
            <a:r>
              <a:rPr lang="vi-VN" sz="1687" b="1">
                <a:solidFill>
                  <a:schemeClr val="tx2"/>
                </a:solidFill>
                <a:cs typeface="Lato Regular"/>
              </a:rPr>
              <a:t>Orange</a:t>
            </a:r>
            <a:r>
              <a:rPr lang="en-US" sz="1687" b="1">
                <a:solidFill>
                  <a:schemeClr val="tx2"/>
                </a:solidFill>
                <a:cs typeface="Lato Regular"/>
              </a:rPr>
              <a:t> Team</a:t>
            </a:r>
            <a:endParaRPr lang="id-ID" sz="1687" b="1" dirty="0">
              <a:solidFill>
                <a:schemeClr val="tx2"/>
              </a:solidFill>
              <a:cs typeface="Lato Regular"/>
            </a:endParaRPr>
          </a:p>
        </p:txBody>
      </p:sp>
      <p:sp>
        <p:nvSpPr>
          <p:cNvPr id="81" name="TextBox 67"/>
          <p:cNvSpPr txBox="1"/>
          <p:nvPr/>
        </p:nvSpPr>
        <p:spPr>
          <a:xfrm>
            <a:off x="1534403" y="4998970"/>
            <a:ext cx="2630938" cy="876565"/>
          </a:xfrm>
          <a:prstGeom prst="rect">
            <a:avLst/>
          </a:prstGeom>
          <a:noFill/>
        </p:spPr>
        <p:txBody>
          <a:bodyPr wrap="square" lIns="96435" tIns="48218" rIns="96435" bIns="48218" rtlCol="0">
            <a:spAutoFit/>
          </a:bodyPr>
          <a:lstStyle/>
          <a:p>
            <a:r>
              <a:rPr lang="pt-BR" sz="1266">
                <a:solidFill>
                  <a:schemeClr val="tx2"/>
                </a:solidFill>
                <a:cs typeface="Lato Light"/>
              </a:rPr>
              <a:t>Lorem ipsum dolor sit at, cons ectetur adipiscing elit. Aliquam tincidunt an.</a:t>
            </a:r>
            <a:r>
              <a:rPr lang="en-US" sz="1266">
                <a:solidFill>
                  <a:schemeClr val="tx2"/>
                </a:solidFill>
              </a:rPr>
              <a:t> Nam vitae sagittis neque. </a:t>
            </a:r>
            <a:endParaRPr lang="en-US" sz="1266" dirty="0">
              <a:solidFill>
                <a:schemeClr val="tx2"/>
              </a:solidFill>
              <a:cs typeface="Lato Light"/>
            </a:endParaRPr>
          </a:p>
        </p:txBody>
      </p:sp>
      <p:grpSp>
        <p:nvGrpSpPr>
          <p:cNvPr id="82" name="Group 68"/>
          <p:cNvGrpSpPr/>
          <p:nvPr/>
        </p:nvGrpSpPr>
        <p:grpSpPr>
          <a:xfrm>
            <a:off x="1098781" y="4998971"/>
            <a:ext cx="292814" cy="291941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83" name="Oval 6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7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5" name="Group 71"/>
          <p:cNvGrpSpPr/>
          <p:nvPr/>
        </p:nvGrpSpPr>
        <p:grpSpPr>
          <a:xfrm>
            <a:off x="1098781" y="2418405"/>
            <a:ext cx="292814" cy="291941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86" name="Oval 72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73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1327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62" grpId="0" animBg="1"/>
      <p:bldP spid="68" grpId="0"/>
      <p:bldP spid="69" grpId="0"/>
      <p:bldP spid="70" grpId="0"/>
      <p:bldP spid="71" grpId="0"/>
      <p:bldP spid="78" grpId="0"/>
      <p:bldP spid="79" grpId="0"/>
      <p:bldP spid="80" grpId="0"/>
      <p:bldP spid="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任意多边形 61"/>
          <p:cNvSpPr/>
          <p:nvPr>
            <p:custDataLst>
              <p:tags r:id="rId1"/>
            </p:custDataLst>
          </p:nvPr>
        </p:nvSpPr>
        <p:spPr>
          <a:xfrm>
            <a:off x="733423" y="646282"/>
            <a:ext cx="12125327" cy="31282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任意多边形 62"/>
          <p:cNvSpPr/>
          <p:nvPr>
            <p:custDataLst>
              <p:tags r:id="rId2"/>
            </p:custDataLst>
          </p:nvPr>
        </p:nvSpPr>
        <p:spPr>
          <a:xfrm>
            <a:off x="1" y="140732"/>
            <a:ext cx="577217" cy="536832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002" dirty="0">
              <a:solidFill>
                <a:srgbClr val="7EC23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608929" y="260554"/>
            <a:ext cx="3067050" cy="307777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1"/>
          <p:cNvGrpSpPr/>
          <p:nvPr/>
        </p:nvGrpSpPr>
        <p:grpSpPr>
          <a:xfrm>
            <a:off x="2631263" y="3155840"/>
            <a:ext cx="1948798" cy="1952148"/>
            <a:chOff x="2660883" y="2992368"/>
            <a:chExt cx="1847850" cy="1851026"/>
          </a:xfrm>
        </p:grpSpPr>
        <p:sp>
          <p:nvSpPr>
            <p:cNvPr id="66" name="Freeform 8"/>
            <p:cNvSpPr>
              <a:spLocks noEditPoints="1"/>
            </p:cNvSpPr>
            <p:nvPr/>
          </p:nvSpPr>
          <p:spPr bwMode="auto">
            <a:xfrm>
              <a:off x="2865670" y="3195568"/>
              <a:ext cx="1495425" cy="1495425"/>
            </a:xfrm>
            <a:custGeom>
              <a:avLst/>
              <a:gdLst>
                <a:gd name="T0" fmla="*/ 844 w 924"/>
                <a:gd name="T1" fmla="*/ 386 h 924"/>
                <a:gd name="T2" fmla="*/ 875 w 924"/>
                <a:gd name="T3" fmla="*/ 300 h 924"/>
                <a:gd name="T4" fmla="*/ 836 w 924"/>
                <a:gd name="T5" fmla="*/ 185 h 924"/>
                <a:gd name="T6" fmla="*/ 754 w 924"/>
                <a:gd name="T7" fmla="*/ 205 h 924"/>
                <a:gd name="T8" fmla="*/ 738 w 924"/>
                <a:gd name="T9" fmla="*/ 115 h 924"/>
                <a:gd name="T10" fmla="*/ 647 w 924"/>
                <a:gd name="T11" fmla="*/ 35 h 924"/>
                <a:gd name="T12" fmla="*/ 586 w 924"/>
                <a:gd name="T13" fmla="*/ 93 h 924"/>
                <a:gd name="T14" fmla="*/ 528 w 924"/>
                <a:gd name="T15" fmla="*/ 24 h 924"/>
                <a:gd name="T16" fmla="*/ 409 w 924"/>
                <a:gd name="T17" fmla="*/ 0 h 924"/>
                <a:gd name="T18" fmla="*/ 385 w 924"/>
                <a:gd name="T19" fmla="*/ 80 h 924"/>
                <a:gd name="T20" fmla="*/ 300 w 924"/>
                <a:gd name="T21" fmla="*/ 49 h 924"/>
                <a:gd name="T22" fmla="*/ 185 w 924"/>
                <a:gd name="T23" fmla="*/ 88 h 924"/>
                <a:gd name="T24" fmla="*/ 205 w 924"/>
                <a:gd name="T25" fmla="*/ 170 h 924"/>
                <a:gd name="T26" fmla="*/ 115 w 924"/>
                <a:gd name="T27" fmla="*/ 186 h 924"/>
                <a:gd name="T28" fmla="*/ 35 w 924"/>
                <a:gd name="T29" fmla="*/ 277 h 924"/>
                <a:gd name="T30" fmla="*/ 93 w 924"/>
                <a:gd name="T31" fmla="*/ 338 h 924"/>
                <a:gd name="T32" fmla="*/ 24 w 924"/>
                <a:gd name="T33" fmla="*/ 396 h 924"/>
                <a:gd name="T34" fmla="*/ 0 w 924"/>
                <a:gd name="T35" fmla="*/ 515 h 924"/>
                <a:gd name="T36" fmla="*/ 80 w 924"/>
                <a:gd name="T37" fmla="*/ 539 h 924"/>
                <a:gd name="T38" fmla="*/ 49 w 924"/>
                <a:gd name="T39" fmla="*/ 624 h 924"/>
                <a:gd name="T40" fmla="*/ 88 w 924"/>
                <a:gd name="T41" fmla="*/ 739 h 924"/>
                <a:gd name="T42" fmla="*/ 170 w 924"/>
                <a:gd name="T43" fmla="*/ 719 h 924"/>
                <a:gd name="T44" fmla="*/ 186 w 924"/>
                <a:gd name="T45" fmla="*/ 809 h 924"/>
                <a:gd name="T46" fmla="*/ 277 w 924"/>
                <a:gd name="T47" fmla="*/ 889 h 924"/>
                <a:gd name="T48" fmla="*/ 338 w 924"/>
                <a:gd name="T49" fmla="*/ 831 h 924"/>
                <a:gd name="T50" fmla="*/ 396 w 924"/>
                <a:gd name="T51" fmla="*/ 901 h 924"/>
                <a:gd name="T52" fmla="*/ 515 w 924"/>
                <a:gd name="T53" fmla="*/ 924 h 924"/>
                <a:gd name="T54" fmla="*/ 539 w 924"/>
                <a:gd name="T55" fmla="*/ 844 h 924"/>
                <a:gd name="T56" fmla="*/ 624 w 924"/>
                <a:gd name="T57" fmla="*/ 875 h 924"/>
                <a:gd name="T58" fmla="*/ 739 w 924"/>
                <a:gd name="T59" fmla="*/ 836 h 924"/>
                <a:gd name="T60" fmla="*/ 719 w 924"/>
                <a:gd name="T61" fmla="*/ 754 h 924"/>
                <a:gd name="T62" fmla="*/ 809 w 924"/>
                <a:gd name="T63" fmla="*/ 738 h 924"/>
                <a:gd name="T64" fmla="*/ 889 w 924"/>
                <a:gd name="T65" fmla="*/ 647 h 924"/>
                <a:gd name="T66" fmla="*/ 831 w 924"/>
                <a:gd name="T67" fmla="*/ 587 h 924"/>
                <a:gd name="T68" fmla="*/ 900 w 924"/>
                <a:gd name="T69" fmla="*/ 528 h 924"/>
                <a:gd name="T70" fmla="*/ 924 w 924"/>
                <a:gd name="T71" fmla="*/ 409 h 924"/>
                <a:gd name="T72" fmla="*/ 462 w 924"/>
                <a:gd name="T73" fmla="*/ 709 h 924"/>
                <a:gd name="T74" fmla="*/ 462 w 924"/>
                <a:gd name="T75" fmla="*/ 215 h 924"/>
                <a:gd name="T76" fmla="*/ 462 w 924"/>
                <a:gd name="T77" fmla="*/ 709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24" h="924">
                  <a:moveTo>
                    <a:pt x="900" y="386"/>
                  </a:moveTo>
                  <a:cubicBezTo>
                    <a:pt x="844" y="386"/>
                    <a:pt x="844" y="386"/>
                    <a:pt x="844" y="386"/>
                  </a:cubicBezTo>
                  <a:cubicBezTo>
                    <a:pt x="840" y="366"/>
                    <a:pt x="834" y="346"/>
                    <a:pt x="827" y="327"/>
                  </a:cubicBezTo>
                  <a:cubicBezTo>
                    <a:pt x="875" y="300"/>
                    <a:pt x="875" y="300"/>
                    <a:pt x="875" y="300"/>
                  </a:cubicBezTo>
                  <a:cubicBezTo>
                    <a:pt x="886" y="293"/>
                    <a:pt x="890" y="279"/>
                    <a:pt x="883" y="268"/>
                  </a:cubicBezTo>
                  <a:cubicBezTo>
                    <a:pt x="836" y="185"/>
                    <a:pt x="836" y="185"/>
                    <a:pt x="836" y="185"/>
                  </a:cubicBezTo>
                  <a:cubicBezTo>
                    <a:pt x="829" y="174"/>
                    <a:pt x="815" y="170"/>
                    <a:pt x="803" y="177"/>
                  </a:cubicBezTo>
                  <a:cubicBezTo>
                    <a:pt x="754" y="205"/>
                    <a:pt x="754" y="205"/>
                    <a:pt x="754" y="205"/>
                  </a:cubicBezTo>
                  <a:cubicBezTo>
                    <a:pt x="741" y="190"/>
                    <a:pt x="726" y="176"/>
                    <a:pt x="711" y="163"/>
                  </a:cubicBezTo>
                  <a:cubicBezTo>
                    <a:pt x="738" y="115"/>
                    <a:pt x="738" y="115"/>
                    <a:pt x="738" y="115"/>
                  </a:cubicBezTo>
                  <a:cubicBezTo>
                    <a:pt x="745" y="104"/>
                    <a:pt x="741" y="90"/>
                    <a:pt x="730" y="83"/>
                  </a:cubicBezTo>
                  <a:cubicBezTo>
                    <a:pt x="647" y="35"/>
                    <a:pt x="647" y="35"/>
                    <a:pt x="647" y="35"/>
                  </a:cubicBezTo>
                  <a:cubicBezTo>
                    <a:pt x="636" y="29"/>
                    <a:pt x="621" y="33"/>
                    <a:pt x="615" y="44"/>
                  </a:cubicBezTo>
                  <a:cubicBezTo>
                    <a:pt x="586" y="93"/>
                    <a:pt x="586" y="93"/>
                    <a:pt x="586" y="93"/>
                  </a:cubicBezTo>
                  <a:cubicBezTo>
                    <a:pt x="568" y="87"/>
                    <a:pt x="548" y="82"/>
                    <a:pt x="528" y="79"/>
                  </a:cubicBezTo>
                  <a:cubicBezTo>
                    <a:pt x="528" y="24"/>
                    <a:pt x="528" y="24"/>
                    <a:pt x="528" y="24"/>
                  </a:cubicBezTo>
                  <a:cubicBezTo>
                    <a:pt x="528" y="11"/>
                    <a:pt x="517" y="0"/>
                    <a:pt x="504" y="0"/>
                  </a:cubicBezTo>
                  <a:cubicBezTo>
                    <a:pt x="409" y="0"/>
                    <a:pt x="409" y="0"/>
                    <a:pt x="409" y="0"/>
                  </a:cubicBezTo>
                  <a:cubicBezTo>
                    <a:pt x="396" y="0"/>
                    <a:pt x="385" y="11"/>
                    <a:pt x="385" y="24"/>
                  </a:cubicBezTo>
                  <a:cubicBezTo>
                    <a:pt x="385" y="80"/>
                    <a:pt x="385" y="80"/>
                    <a:pt x="385" y="80"/>
                  </a:cubicBezTo>
                  <a:cubicBezTo>
                    <a:pt x="365" y="84"/>
                    <a:pt x="346" y="90"/>
                    <a:pt x="327" y="97"/>
                  </a:cubicBezTo>
                  <a:cubicBezTo>
                    <a:pt x="300" y="49"/>
                    <a:pt x="300" y="49"/>
                    <a:pt x="300" y="49"/>
                  </a:cubicBezTo>
                  <a:cubicBezTo>
                    <a:pt x="293" y="38"/>
                    <a:pt x="279" y="34"/>
                    <a:pt x="267" y="41"/>
                  </a:cubicBezTo>
                  <a:cubicBezTo>
                    <a:pt x="185" y="88"/>
                    <a:pt x="185" y="88"/>
                    <a:pt x="185" y="88"/>
                  </a:cubicBezTo>
                  <a:cubicBezTo>
                    <a:pt x="174" y="95"/>
                    <a:pt x="170" y="109"/>
                    <a:pt x="176" y="121"/>
                  </a:cubicBezTo>
                  <a:cubicBezTo>
                    <a:pt x="205" y="170"/>
                    <a:pt x="205" y="170"/>
                    <a:pt x="205" y="170"/>
                  </a:cubicBezTo>
                  <a:cubicBezTo>
                    <a:pt x="190" y="183"/>
                    <a:pt x="176" y="198"/>
                    <a:pt x="163" y="213"/>
                  </a:cubicBezTo>
                  <a:cubicBezTo>
                    <a:pt x="115" y="186"/>
                    <a:pt x="115" y="186"/>
                    <a:pt x="115" y="186"/>
                  </a:cubicBezTo>
                  <a:cubicBezTo>
                    <a:pt x="104" y="179"/>
                    <a:pt x="89" y="183"/>
                    <a:pt x="83" y="194"/>
                  </a:cubicBezTo>
                  <a:cubicBezTo>
                    <a:pt x="35" y="277"/>
                    <a:pt x="35" y="277"/>
                    <a:pt x="35" y="277"/>
                  </a:cubicBezTo>
                  <a:cubicBezTo>
                    <a:pt x="29" y="288"/>
                    <a:pt x="33" y="303"/>
                    <a:pt x="44" y="309"/>
                  </a:cubicBezTo>
                  <a:cubicBezTo>
                    <a:pt x="93" y="338"/>
                    <a:pt x="93" y="338"/>
                    <a:pt x="93" y="338"/>
                  </a:cubicBezTo>
                  <a:cubicBezTo>
                    <a:pt x="87" y="356"/>
                    <a:pt x="82" y="376"/>
                    <a:pt x="78" y="396"/>
                  </a:cubicBezTo>
                  <a:cubicBezTo>
                    <a:pt x="24" y="396"/>
                    <a:pt x="24" y="396"/>
                    <a:pt x="24" y="396"/>
                  </a:cubicBezTo>
                  <a:cubicBezTo>
                    <a:pt x="10" y="396"/>
                    <a:pt x="0" y="407"/>
                    <a:pt x="0" y="420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528"/>
                    <a:pt x="10" y="539"/>
                    <a:pt x="24" y="539"/>
                  </a:cubicBezTo>
                  <a:cubicBezTo>
                    <a:pt x="80" y="539"/>
                    <a:pt x="80" y="539"/>
                    <a:pt x="80" y="539"/>
                  </a:cubicBezTo>
                  <a:cubicBezTo>
                    <a:pt x="84" y="559"/>
                    <a:pt x="90" y="578"/>
                    <a:pt x="97" y="597"/>
                  </a:cubicBezTo>
                  <a:cubicBezTo>
                    <a:pt x="49" y="624"/>
                    <a:pt x="49" y="624"/>
                    <a:pt x="49" y="624"/>
                  </a:cubicBezTo>
                  <a:cubicBezTo>
                    <a:pt x="38" y="631"/>
                    <a:pt x="34" y="645"/>
                    <a:pt x="41" y="657"/>
                  </a:cubicBezTo>
                  <a:cubicBezTo>
                    <a:pt x="88" y="739"/>
                    <a:pt x="88" y="739"/>
                    <a:pt x="88" y="739"/>
                  </a:cubicBezTo>
                  <a:cubicBezTo>
                    <a:pt x="95" y="750"/>
                    <a:pt x="109" y="754"/>
                    <a:pt x="121" y="748"/>
                  </a:cubicBezTo>
                  <a:cubicBezTo>
                    <a:pt x="170" y="719"/>
                    <a:pt x="170" y="719"/>
                    <a:pt x="170" y="719"/>
                  </a:cubicBezTo>
                  <a:cubicBezTo>
                    <a:pt x="183" y="734"/>
                    <a:pt x="198" y="748"/>
                    <a:pt x="213" y="761"/>
                  </a:cubicBezTo>
                  <a:cubicBezTo>
                    <a:pt x="186" y="809"/>
                    <a:pt x="186" y="809"/>
                    <a:pt x="186" y="809"/>
                  </a:cubicBezTo>
                  <a:cubicBezTo>
                    <a:pt x="179" y="820"/>
                    <a:pt x="183" y="835"/>
                    <a:pt x="194" y="841"/>
                  </a:cubicBezTo>
                  <a:cubicBezTo>
                    <a:pt x="277" y="889"/>
                    <a:pt x="277" y="889"/>
                    <a:pt x="277" y="889"/>
                  </a:cubicBezTo>
                  <a:cubicBezTo>
                    <a:pt x="288" y="895"/>
                    <a:pt x="303" y="891"/>
                    <a:pt x="309" y="880"/>
                  </a:cubicBezTo>
                  <a:cubicBezTo>
                    <a:pt x="338" y="831"/>
                    <a:pt x="338" y="831"/>
                    <a:pt x="338" y="831"/>
                  </a:cubicBezTo>
                  <a:cubicBezTo>
                    <a:pt x="356" y="837"/>
                    <a:pt x="376" y="842"/>
                    <a:pt x="396" y="846"/>
                  </a:cubicBezTo>
                  <a:cubicBezTo>
                    <a:pt x="396" y="901"/>
                    <a:pt x="396" y="901"/>
                    <a:pt x="396" y="901"/>
                  </a:cubicBezTo>
                  <a:cubicBezTo>
                    <a:pt x="396" y="914"/>
                    <a:pt x="407" y="924"/>
                    <a:pt x="420" y="924"/>
                  </a:cubicBezTo>
                  <a:cubicBezTo>
                    <a:pt x="515" y="924"/>
                    <a:pt x="515" y="924"/>
                    <a:pt x="515" y="924"/>
                  </a:cubicBezTo>
                  <a:cubicBezTo>
                    <a:pt x="528" y="924"/>
                    <a:pt x="539" y="914"/>
                    <a:pt x="539" y="901"/>
                  </a:cubicBezTo>
                  <a:cubicBezTo>
                    <a:pt x="539" y="844"/>
                    <a:pt x="539" y="844"/>
                    <a:pt x="539" y="844"/>
                  </a:cubicBezTo>
                  <a:cubicBezTo>
                    <a:pt x="558" y="840"/>
                    <a:pt x="578" y="834"/>
                    <a:pt x="597" y="827"/>
                  </a:cubicBezTo>
                  <a:cubicBezTo>
                    <a:pt x="624" y="875"/>
                    <a:pt x="624" y="875"/>
                    <a:pt x="624" y="875"/>
                  </a:cubicBezTo>
                  <a:cubicBezTo>
                    <a:pt x="631" y="886"/>
                    <a:pt x="645" y="890"/>
                    <a:pt x="656" y="883"/>
                  </a:cubicBezTo>
                  <a:cubicBezTo>
                    <a:pt x="739" y="836"/>
                    <a:pt x="739" y="836"/>
                    <a:pt x="739" y="836"/>
                  </a:cubicBezTo>
                  <a:cubicBezTo>
                    <a:pt x="750" y="829"/>
                    <a:pt x="754" y="815"/>
                    <a:pt x="747" y="803"/>
                  </a:cubicBezTo>
                  <a:cubicBezTo>
                    <a:pt x="719" y="754"/>
                    <a:pt x="719" y="754"/>
                    <a:pt x="719" y="754"/>
                  </a:cubicBezTo>
                  <a:cubicBezTo>
                    <a:pt x="734" y="741"/>
                    <a:pt x="748" y="726"/>
                    <a:pt x="761" y="711"/>
                  </a:cubicBezTo>
                  <a:cubicBezTo>
                    <a:pt x="809" y="738"/>
                    <a:pt x="809" y="738"/>
                    <a:pt x="809" y="738"/>
                  </a:cubicBezTo>
                  <a:cubicBezTo>
                    <a:pt x="820" y="745"/>
                    <a:pt x="834" y="741"/>
                    <a:pt x="841" y="730"/>
                  </a:cubicBezTo>
                  <a:cubicBezTo>
                    <a:pt x="889" y="647"/>
                    <a:pt x="889" y="647"/>
                    <a:pt x="889" y="647"/>
                  </a:cubicBezTo>
                  <a:cubicBezTo>
                    <a:pt x="895" y="636"/>
                    <a:pt x="891" y="621"/>
                    <a:pt x="880" y="615"/>
                  </a:cubicBezTo>
                  <a:cubicBezTo>
                    <a:pt x="831" y="587"/>
                    <a:pt x="831" y="587"/>
                    <a:pt x="831" y="587"/>
                  </a:cubicBezTo>
                  <a:cubicBezTo>
                    <a:pt x="837" y="568"/>
                    <a:pt x="842" y="548"/>
                    <a:pt x="846" y="528"/>
                  </a:cubicBezTo>
                  <a:cubicBezTo>
                    <a:pt x="900" y="528"/>
                    <a:pt x="900" y="528"/>
                    <a:pt x="900" y="528"/>
                  </a:cubicBezTo>
                  <a:cubicBezTo>
                    <a:pt x="913" y="528"/>
                    <a:pt x="924" y="517"/>
                    <a:pt x="924" y="504"/>
                  </a:cubicBezTo>
                  <a:cubicBezTo>
                    <a:pt x="924" y="409"/>
                    <a:pt x="924" y="409"/>
                    <a:pt x="924" y="409"/>
                  </a:cubicBezTo>
                  <a:cubicBezTo>
                    <a:pt x="924" y="396"/>
                    <a:pt x="913" y="386"/>
                    <a:pt x="900" y="386"/>
                  </a:cubicBezTo>
                  <a:close/>
                  <a:moveTo>
                    <a:pt x="462" y="709"/>
                  </a:moveTo>
                  <a:cubicBezTo>
                    <a:pt x="326" y="709"/>
                    <a:pt x="215" y="598"/>
                    <a:pt x="215" y="462"/>
                  </a:cubicBezTo>
                  <a:cubicBezTo>
                    <a:pt x="215" y="326"/>
                    <a:pt x="326" y="215"/>
                    <a:pt x="462" y="215"/>
                  </a:cubicBezTo>
                  <a:cubicBezTo>
                    <a:pt x="598" y="215"/>
                    <a:pt x="709" y="326"/>
                    <a:pt x="709" y="462"/>
                  </a:cubicBezTo>
                  <a:cubicBezTo>
                    <a:pt x="709" y="598"/>
                    <a:pt x="598" y="709"/>
                    <a:pt x="462" y="709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9"/>
            <p:cNvSpPr>
              <a:spLocks/>
            </p:cNvSpPr>
            <p:nvPr/>
          </p:nvSpPr>
          <p:spPr bwMode="auto">
            <a:xfrm>
              <a:off x="2865670" y="3195568"/>
              <a:ext cx="735013" cy="1495425"/>
            </a:xfrm>
            <a:custGeom>
              <a:avLst/>
              <a:gdLst>
                <a:gd name="T0" fmla="*/ 454 w 454"/>
                <a:gd name="T1" fmla="*/ 708 h 924"/>
                <a:gd name="T2" fmla="*/ 215 w 454"/>
                <a:gd name="T3" fmla="*/ 462 h 924"/>
                <a:gd name="T4" fmla="*/ 454 w 454"/>
                <a:gd name="T5" fmla="*/ 216 h 924"/>
                <a:gd name="T6" fmla="*/ 454 w 454"/>
                <a:gd name="T7" fmla="*/ 0 h 924"/>
                <a:gd name="T8" fmla="*/ 409 w 454"/>
                <a:gd name="T9" fmla="*/ 0 h 924"/>
                <a:gd name="T10" fmla="*/ 385 w 454"/>
                <a:gd name="T11" fmla="*/ 24 h 924"/>
                <a:gd name="T12" fmla="*/ 385 w 454"/>
                <a:gd name="T13" fmla="*/ 80 h 924"/>
                <a:gd name="T14" fmla="*/ 327 w 454"/>
                <a:gd name="T15" fmla="*/ 97 h 924"/>
                <a:gd name="T16" fmla="*/ 300 w 454"/>
                <a:gd name="T17" fmla="*/ 49 h 924"/>
                <a:gd name="T18" fmla="*/ 267 w 454"/>
                <a:gd name="T19" fmla="*/ 41 h 924"/>
                <a:gd name="T20" fmla="*/ 185 w 454"/>
                <a:gd name="T21" fmla="*/ 88 h 924"/>
                <a:gd name="T22" fmla="*/ 176 w 454"/>
                <a:gd name="T23" fmla="*/ 121 h 924"/>
                <a:gd name="T24" fmla="*/ 205 w 454"/>
                <a:gd name="T25" fmla="*/ 170 h 924"/>
                <a:gd name="T26" fmla="*/ 163 w 454"/>
                <a:gd name="T27" fmla="*/ 213 h 924"/>
                <a:gd name="T28" fmla="*/ 115 w 454"/>
                <a:gd name="T29" fmla="*/ 186 h 924"/>
                <a:gd name="T30" fmla="*/ 83 w 454"/>
                <a:gd name="T31" fmla="*/ 194 h 924"/>
                <a:gd name="T32" fmla="*/ 35 w 454"/>
                <a:gd name="T33" fmla="*/ 277 h 924"/>
                <a:gd name="T34" fmla="*/ 44 w 454"/>
                <a:gd name="T35" fmla="*/ 309 h 924"/>
                <a:gd name="T36" fmla="*/ 93 w 454"/>
                <a:gd name="T37" fmla="*/ 338 h 924"/>
                <a:gd name="T38" fmla="*/ 78 w 454"/>
                <a:gd name="T39" fmla="*/ 396 h 924"/>
                <a:gd name="T40" fmla="*/ 24 w 454"/>
                <a:gd name="T41" fmla="*/ 396 h 924"/>
                <a:gd name="T42" fmla="*/ 0 w 454"/>
                <a:gd name="T43" fmla="*/ 420 h 924"/>
                <a:gd name="T44" fmla="*/ 0 w 454"/>
                <a:gd name="T45" fmla="*/ 515 h 924"/>
                <a:gd name="T46" fmla="*/ 24 w 454"/>
                <a:gd name="T47" fmla="*/ 539 h 924"/>
                <a:gd name="T48" fmla="*/ 80 w 454"/>
                <a:gd name="T49" fmla="*/ 539 h 924"/>
                <a:gd name="T50" fmla="*/ 97 w 454"/>
                <a:gd name="T51" fmla="*/ 597 h 924"/>
                <a:gd name="T52" fmla="*/ 49 w 454"/>
                <a:gd name="T53" fmla="*/ 624 h 924"/>
                <a:gd name="T54" fmla="*/ 41 w 454"/>
                <a:gd name="T55" fmla="*/ 657 h 924"/>
                <a:gd name="T56" fmla="*/ 88 w 454"/>
                <a:gd name="T57" fmla="*/ 739 h 924"/>
                <a:gd name="T58" fmla="*/ 121 w 454"/>
                <a:gd name="T59" fmla="*/ 748 h 924"/>
                <a:gd name="T60" fmla="*/ 170 w 454"/>
                <a:gd name="T61" fmla="*/ 719 h 924"/>
                <a:gd name="T62" fmla="*/ 213 w 454"/>
                <a:gd name="T63" fmla="*/ 761 h 924"/>
                <a:gd name="T64" fmla="*/ 186 w 454"/>
                <a:gd name="T65" fmla="*/ 809 h 924"/>
                <a:gd name="T66" fmla="*/ 194 w 454"/>
                <a:gd name="T67" fmla="*/ 841 h 924"/>
                <a:gd name="T68" fmla="*/ 277 w 454"/>
                <a:gd name="T69" fmla="*/ 889 h 924"/>
                <a:gd name="T70" fmla="*/ 309 w 454"/>
                <a:gd name="T71" fmla="*/ 880 h 924"/>
                <a:gd name="T72" fmla="*/ 338 w 454"/>
                <a:gd name="T73" fmla="*/ 831 h 924"/>
                <a:gd name="T74" fmla="*/ 396 w 454"/>
                <a:gd name="T75" fmla="*/ 846 h 924"/>
                <a:gd name="T76" fmla="*/ 396 w 454"/>
                <a:gd name="T77" fmla="*/ 901 h 924"/>
                <a:gd name="T78" fmla="*/ 420 w 454"/>
                <a:gd name="T79" fmla="*/ 924 h 924"/>
                <a:gd name="T80" fmla="*/ 454 w 454"/>
                <a:gd name="T81" fmla="*/ 924 h 924"/>
                <a:gd name="T82" fmla="*/ 454 w 454"/>
                <a:gd name="T83" fmla="*/ 708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54" h="924">
                  <a:moveTo>
                    <a:pt x="454" y="708"/>
                  </a:moveTo>
                  <a:cubicBezTo>
                    <a:pt x="321" y="704"/>
                    <a:pt x="215" y="596"/>
                    <a:pt x="215" y="462"/>
                  </a:cubicBezTo>
                  <a:cubicBezTo>
                    <a:pt x="215" y="329"/>
                    <a:pt x="321" y="220"/>
                    <a:pt x="454" y="216"/>
                  </a:cubicBezTo>
                  <a:cubicBezTo>
                    <a:pt x="454" y="0"/>
                    <a:pt x="454" y="0"/>
                    <a:pt x="454" y="0"/>
                  </a:cubicBezTo>
                  <a:cubicBezTo>
                    <a:pt x="409" y="0"/>
                    <a:pt x="409" y="0"/>
                    <a:pt x="409" y="0"/>
                  </a:cubicBezTo>
                  <a:cubicBezTo>
                    <a:pt x="396" y="0"/>
                    <a:pt x="385" y="11"/>
                    <a:pt x="385" y="24"/>
                  </a:cubicBezTo>
                  <a:cubicBezTo>
                    <a:pt x="385" y="80"/>
                    <a:pt x="385" y="80"/>
                    <a:pt x="385" y="80"/>
                  </a:cubicBezTo>
                  <a:cubicBezTo>
                    <a:pt x="365" y="84"/>
                    <a:pt x="346" y="90"/>
                    <a:pt x="327" y="97"/>
                  </a:cubicBezTo>
                  <a:cubicBezTo>
                    <a:pt x="300" y="49"/>
                    <a:pt x="300" y="49"/>
                    <a:pt x="300" y="49"/>
                  </a:cubicBezTo>
                  <a:cubicBezTo>
                    <a:pt x="293" y="38"/>
                    <a:pt x="279" y="34"/>
                    <a:pt x="267" y="41"/>
                  </a:cubicBezTo>
                  <a:cubicBezTo>
                    <a:pt x="185" y="88"/>
                    <a:pt x="185" y="88"/>
                    <a:pt x="185" y="88"/>
                  </a:cubicBezTo>
                  <a:cubicBezTo>
                    <a:pt x="174" y="95"/>
                    <a:pt x="170" y="109"/>
                    <a:pt x="176" y="121"/>
                  </a:cubicBezTo>
                  <a:cubicBezTo>
                    <a:pt x="205" y="170"/>
                    <a:pt x="205" y="170"/>
                    <a:pt x="205" y="170"/>
                  </a:cubicBezTo>
                  <a:cubicBezTo>
                    <a:pt x="190" y="183"/>
                    <a:pt x="176" y="198"/>
                    <a:pt x="163" y="213"/>
                  </a:cubicBezTo>
                  <a:cubicBezTo>
                    <a:pt x="115" y="186"/>
                    <a:pt x="115" y="186"/>
                    <a:pt x="115" y="186"/>
                  </a:cubicBezTo>
                  <a:cubicBezTo>
                    <a:pt x="104" y="179"/>
                    <a:pt x="89" y="183"/>
                    <a:pt x="83" y="194"/>
                  </a:cubicBezTo>
                  <a:cubicBezTo>
                    <a:pt x="35" y="277"/>
                    <a:pt x="35" y="277"/>
                    <a:pt x="35" y="277"/>
                  </a:cubicBezTo>
                  <a:cubicBezTo>
                    <a:pt x="29" y="288"/>
                    <a:pt x="33" y="303"/>
                    <a:pt x="44" y="309"/>
                  </a:cubicBezTo>
                  <a:cubicBezTo>
                    <a:pt x="93" y="338"/>
                    <a:pt x="93" y="338"/>
                    <a:pt x="93" y="338"/>
                  </a:cubicBezTo>
                  <a:cubicBezTo>
                    <a:pt x="87" y="356"/>
                    <a:pt x="82" y="376"/>
                    <a:pt x="78" y="396"/>
                  </a:cubicBezTo>
                  <a:cubicBezTo>
                    <a:pt x="24" y="396"/>
                    <a:pt x="24" y="396"/>
                    <a:pt x="24" y="396"/>
                  </a:cubicBezTo>
                  <a:cubicBezTo>
                    <a:pt x="10" y="396"/>
                    <a:pt x="0" y="407"/>
                    <a:pt x="0" y="420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528"/>
                    <a:pt x="10" y="539"/>
                    <a:pt x="24" y="539"/>
                  </a:cubicBezTo>
                  <a:cubicBezTo>
                    <a:pt x="80" y="539"/>
                    <a:pt x="80" y="539"/>
                    <a:pt x="80" y="539"/>
                  </a:cubicBezTo>
                  <a:cubicBezTo>
                    <a:pt x="84" y="559"/>
                    <a:pt x="90" y="578"/>
                    <a:pt x="97" y="597"/>
                  </a:cubicBezTo>
                  <a:cubicBezTo>
                    <a:pt x="49" y="624"/>
                    <a:pt x="49" y="624"/>
                    <a:pt x="49" y="624"/>
                  </a:cubicBezTo>
                  <a:cubicBezTo>
                    <a:pt x="38" y="631"/>
                    <a:pt x="34" y="645"/>
                    <a:pt x="41" y="657"/>
                  </a:cubicBezTo>
                  <a:cubicBezTo>
                    <a:pt x="88" y="739"/>
                    <a:pt x="88" y="739"/>
                    <a:pt x="88" y="739"/>
                  </a:cubicBezTo>
                  <a:cubicBezTo>
                    <a:pt x="95" y="750"/>
                    <a:pt x="109" y="754"/>
                    <a:pt x="121" y="748"/>
                  </a:cubicBezTo>
                  <a:cubicBezTo>
                    <a:pt x="170" y="719"/>
                    <a:pt x="170" y="719"/>
                    <a:pt x="170" y="719"/>
                  </a:cubicBezTo>
                  <a:cubicBezTo>
                    <a:pt x="183" y="734"/>
                    <a:pt x="198" y="748"/>
                    <a:pt x="213" y="761"/>
                  </a:cubicBezTo>
                  <a:cubicBezTo>
                    <a:pt x="186" y="809"/>
                    <a:pt x="186" y="809"/>
                    <a:pt x="186" y="809"/>
                  </a:cubicBezTo>
                  <a:cubicBezTo>
                    <a:pt x="179" y="820"/>
                    <a:pt x="183" y="835"/>
                    <a:pt x="194" y="841"/>
                  </a:cubicBezTo>
                  <a:cubicBezTo>
                    <a:pt x="277" y="889"/>
                    <a:pt x="277" y="889"/>
                    <a:pt x="277" y="889"/>
                  </a:cubicBezTo>
                  <a:cubicBezTo>
                    <a:pt x="288" y="895"/>
                    <a:pt x="303" y="891"/>
                    <a:pt x="309" y="880"/>
                  </a:cubicBezTo>
                  <a:cubicBezTo>
                    <a:pt x="338" y="831"/>
                    <a:pt x="338" y="831"/>
                    <a:pt x="338" y="831"/>
                  </a:cubicBezTo>
                  <a:cubicBezTo>
                    <a:pt x="356" y="837"/>
                    <a:pt x="376" y="842"/>
                    <a:pt x="396" y="846"/>
                  </a:cubicBezTo>
                  <a:cubicBezTo>
                    <a:pt x="396" y="901"/>
                    <a:pt x="396" y="901"/>
                    <a:pt x="396" y="901"/>
                  </a:cubicBezTo>
                  <a:cubicBezTo>
                    <a:pt x="396" y="914"/>
                    <a:pt x="407" y="924"/>
                    <a:pt x="420" y="924"/>
                  </a:cubicBezTo>
                  <a:cubicBezTo>
                    <a:pt x="454" y="924"/>
                    <a:pt x="454" y="924"/>
                    <a:pt x="454" y="924"/>
                  </a:cubicBezTo>
                  <a:lnTo>
                    <a:pt x="454" y="708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0"/>
            <p:cNvSpPr>
              <a:spLocks noEditPoints="1"/>
            </p:cNvSpPr>
            <p:nvPr/>
          </p:nvSpPr>
          <p:spPr bwMode="auto">
            <a:xfrm>
              <a:off x="3127608" y="3459093"/>
              <a:ext cx="971550" cy="969963"/>
            </a:xfrm>
            <a:custGeom>
              <a:avLst/>
              <a:gdLst>
                <a:gd name="T0" fmla="*/ 300 w 600"/>
                <a:gd name="T1" fmla="*/ 0 h 600"/>
                <a:gd name="T2" fmla="*/ 0 w 600"/>
                <a:gd name="T3" fmla="*/ 300 h 600"/>
                <a:gd name="T4" fmla="*/ 300 w 600"/>
                <a:gd name="T5" fmla="*/ 600 h 600"/>
                <a:gd name="T6" fmla="*/ 600 w 600"/>
                <a:gd name="T7" fmla="*/ 300 h 600"/>
                <a:gd name="T8" fmla="*/ 300 w 600"/>
                <a:gd name="T9" fmla="*/ 0 h 600"/>
                <a:gd name="T10" fmla="*/ 300 w 600"/>
                <a:gd name="T11" fmla="*/ 547 h 600"/>
                <a:gd name="T12" fmla="*/ 53 w 600"/>
                <a:gd name="T13" fmla="*/ 300 h 600"/>
                <a:gd name="T14" fmla="*/ 300 w 600"/>
                <a:gd name="T15" fmla="*/ 53 h 600"/>
                <a:gd name="T16" fmla="*/ 547 w 600"/>
                <a:gd name="T17" fmla="*/ 300 h 600"/>
                <a:gd name="T18" fmla="*/ 300 w 600"/>
                <a:gd name="T19" fmla="*/ 547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0"/>
                  </a:moveTo>
                  <a:cubicBezTo>
                    <a:pt x="134" y="0"/>
                    <a:pt x="0" y="134"/>
                    <a:pt x="0" y="300"/>
                  </a:cubicBezTo>
                  <a:cubicBezTo>
                    <a:pt x="0" y="466"/>
                    <a:pt x="134" y="600"/>
                    <a:pt x="300" y="600"/>
                  </a:cubicBezTo>
                  <a:cubicBezTo>
                    <a:pt x="466" y="600"/>
                    <a:pt x="600" y="466"/>
                    <a:pt x="600" y="300"/>
                  </a:cubicBezTo>
                  <a:cubicBezTo>
                    <a:pt x="600" y="134"/>
                    <a:pt x="466" y="0"/>
                    <a:pt x="300" y="0"/>
                  </a:cubicBezTo>
                  <a:close/>
                  <a:moveTo>
                    <a:pt x="300" y="547"/>
                  </a:moveTo>
                  <a:cubicBezTo>
                    <a:pt x="164" y="547"/>
                    <a:pt x="53" y="436"/>
                    <a:pt x="53" y="300"/>
                  </a:cubicBezTo>
                  <a:cubicBezTo>
                    <a:pt x="53" y="164"/>
                    <a:pt x="164" y="53"/>
                    <a:pt x="300" y="53"/>
                  </a:cubicBezTo>
                  <a:cubicBezTo>
                    <a:pt x="436" y="53"/>
                    <a:pt x="547" y="164"/>
                    <a:pt x="547" y="300"/>
                  </a:cubicBezTo>
                  <a:cubicBezTo>
                    <a:pt x="547" y="436"/>
                    <a:pt x="436" y="547"/>
                    <a:pt x="300" y="547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3600683" y="3459093"/>
              <a:ext cx="498475" cy="969963"/>
            </a:xfrm>
            <a:custGeom>
              <a:avLst/>
              <a:gdLst>
                <a:gd name="T0" fmla="*/ 8 w 308"/>
                <a:gd name="T1" fmla="*/ 0 h 600"/>
                <a:gd name="T2" fmla="*/ 0 w 308"/>
                <a:gd name="T3" fmla="*/ 0 h 600"/>
                <a:gd name="T4" fmla="*/ 0 w 308"/>
                <a:gd name="T5" fmla="*/ 54 h 600"/>
                <a:gd name="T6" fmla="*/ 8 w 308"/>
                <a:gd name="T7" fmla="*/ 53 h 600"/>
                <a:gd name="T8" fmla="*/ 255 w 308"/>
                <a:gd name="T9" fmla="*/ 300 h 600"/>
                <a:gd name="T10" fmla="*/ 8 w 308"/>
                <a:gd name="T11" fmla="*/ 547 h 600"/>
                <a:gd name="T12" fmla="*/ 0 w 308"/>
                <a:gd name="T13" fmla="*/ 546 h 600"/>
                <a:gd name="T14" fmla="*/ 0 w 308"/>
                <a:gd name="T15" fmla="*/ 600 h 600"/>
                <a:gd name="T16" fmla="*/ 8 w 308"/>
                <a:gd name="T17" fmla="*/ 600 h 600"/>
                <a:gd name="T18" fmla="*/ 308 w 308"/>
                <a:gd name="T19" fmla="*/ 300 h 600"/>
                <a:gd name="T20" fmla="*/ 8 w 308"/>
                <a:gd name="T21" fmla="*/ 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8" h="600">
                  <a:moveTo>
                    <a:pt x="8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54"/>
                    <a:pt x="5" y="53"/>
                    <a:pt x="8" y="53"/>
                  </a:cubicBezTo>
                  <a:cubicBezTo>
                    <a:pt x="144" y="53"/>
                    <a:pt x="255" y="164"/>
                    <a:pt x="255" y="300"/>
                  </a:cubicBezTo>
                  <a:cubicBezTo>
                    <a:pt x="255" y="436"/>
                    <a:pt x="144" y="547"/>
                    <a:pt x="8" y="547"/>
                  </a:cubicBezTo>
                  <a:cubicBezTo>
                    <a:pt x="5" y="547"/>
                    <a:pt x="2" y="547"/>
                    <a:pt x="0" y="546"/>
                  </a:cubicBezTo>
                  <a:cubicBezTo>
                    <a:pt x="0" y="600"/>
                    <a:pt x="0" y="600"/>
                    <a:pt x="0" y="600"/>
                  </a:cubicBezTo>
                  <a:cubicBezTo>
                    <a:pt x="2" y="600"/>
                    <a:pt x="5" y="600"/>
                    <a:pt x="8" y="600"/>
                  </a:cubicBezTo>
                  <a:cubicBezTo>
                    <a:pt x="174" y="600"/>
                    <a:pt x="308" y="466"/>
                    <a:pt x="308" y="300"/>
                  </a:cubicBezTo>
                  <a:cubicBezTo>
                    <a:pt x="308" y="134"/>
                    <a:pt x="174" y="0"/>
                    <a:pt x="8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2"/>
            <p:cNvSpPr>
              <a:spLocks/>
            </p:cNvSpPr>
            <p:nvPr/>
          </p:nvSpPr>
          <p:spPr bwMode="auto">
            <a:xfrm>
              <a:off x="3697520" y="4032181"/>
              <a:ext cx="811213" cy="811213"/>
            </a:xfrm>
            <a:custGeom>
              <a:avLst/>
              <a:gdLst>
                <a:gd name="T0" fmla="*/ 464 w 501"/>
                <a:gd name="T1" fmla="*/ 465 h 502"/>
                <a:gd name="T2" fmla="*/ 464 w 501"/>
                <a:gd name="T3" fmla="*/ 465 h 502"/>
                <a:gd name="T4" fmla="*/ 329 w 501"/>
                <a:gd name="T5" fmla="*/ 465 h 502"/>
                <a:gd name="T6" fmla="*/ 38 w 501"/>
                <a:gd name="T7" fmla="*/ 172 h 502"/>
                <a:gd name="T8" fmla="*/ 38 w 501"/>
                <a:gd name="T9" fmla="*/ 37 h 502"/>
                <a:gd name="T10" fmla="*/ 38 w 501"/>
                <a:gd name="T11" fmla="*/ 37 h 502"/>
                <a:gd name="T12" fmla="*/ 173 w 501"/>
                <a:gd name="T13" fmla="*/ 37 h 502"/>
                <a:gd name="T14" fmla="*/ 464 w 501"/>
                <a:gd name="T15" fmla="*/ 330 h 502"/>
                <a:gd name="T16" fmla="*/ 464 w 501"/>
                <a:gd name="T17" fmla="*/ 465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1" h="502">
                  <a:moveTo>
                    <a:pt x="464" y="465"/>
                  </a:moveTo>
                  <a:cubicBezTo>
                    <a:pt x="464" y="465"/>
                    <a:pt x="464" y="465"/>
                    <a:pt x="464" y="465"/>
                  </a:cubicBezTo>
                  <a:cubicBezTo>
                    <a:pt x="426" y="502"/>
                    <a:pt x="366" y="502"/>
                    <a:pt x="329" y="465"/>
                  </a:cubicBezTo>
                  <a:cubicBezTo>
                    <a:pt x="38" y="172"/>
                    <a:pt x="38" y="172"/>
                    <a:pt x="38" y="172"/>
                  </a:cubicBezTo>
                  <a:cubicBezTo>
                    <a:pt x="0" y="135"/>
                    <a:pt x="1" y="74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75" y="0"/>
                    <a:pt x="136" y="0"/>
                    <a:pt x="173" y="37"/>
                  </a:cubicBezTo>
                  <a:cubicBezTo>
                    <a:pt x="464" y="330"/>
                    <a:pt x="464" y="330"/>
                    <a:pt x="464" y="330"/>
                  </a:cubicBezTo>
                  <a:cubicBezTo>
                    <a:pt x="501" y="367"/>
                    <a:pt x="501" y="428"/>
                    <a:pt x="464" y="465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3"/>
            <p:cNvSpPr>
              <a:spLocks/>
            </p:cNvSpPr>
            <p:nvPr/>
          </p:nvSpPr>
          <p:spPr bwMode="auto">
            <a:xfrm>
              <a:off x="3802295" y="4200456"/>
              <a:ext cx="603250" cy="603250"/>
            </a:xfrm>
            <a:custGeom>
              <a:avLst/>
              <a:gdLst>
                <a:gd name="T0" fmla="*/ 357 w 372"/>
                <a:gd name="T1" fmla="*/ 359 h 373"/>
                <a:gd name="T2" fmla="*/ 305 w 372"/>
                <a:gd name="T3" fmla="*/ 359 h 373"/>
                <a:gd name="T4" fmla="*/ 14 w 372"/>
                <a:gd name="T5" fmla="*/ 66 h 373"/>
                <a:gd name="T6" fmla="*/ 14 w 372"/>
                <a:gd name="T7" fmla="*/ 14 h 373"/>
                <a:gd name="T8" fmla="*/ 66 w 372"/>
                <a:gd name="T9" fmla="*/ 14 h 373"/>
                <a:gd name="T10" fmla="*/ 358 w 372"/>
                <a:gd name="T11" fmla="*/ 307 h 373"/>
                <a:gd name="T12" fmla="*/ 358 w 372"/>
                <a:gd name="T13" fmla="*/ 359 h 373"/>
                <a:gd name="T14" fmla="*/ 357 w 372"/>
                <a:gd name="T15" fmla="*/ 359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2" h="373">
                  <a:moveTo>
                    <a:pt x="357" y="359"/>
                  </a:moveTo>
                  <a:cubicBezTo>
                    <a:pt x="343" y="373"/>
                    <a:pt x="320" y="373"/>
                    <a:pt x="305" y="359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0" y="52"/>
                    <a:pt x="0" y="28"/>
                    <a:pt x="14" y="14"/>
                  </a:cubicBezTo>
                  <a:cubicBezTo>
                    <a:pt x="29" y="0"/>
                    <a:pt x="52" y="0"/>
                    <a:pt x="66" y="14"/>
                  </a:cubicBezTo>
                  <a:cubicBezTo>
                    <a:pt x="358" y="307"/>
                    <a:pt x="358" y="307"/>
                    <a:pt x="358" y="307"/>
                  </a:cubicBezTo>
                  <a:cubicBezTo>
                    <a:pt x="372" y="321"/>
                    <a:pt x="372" y="344"/>
                    <a:pt x="358" y="359"/>
                  </a:cubicBezTo>
                  <a:lnTo>
                    <a:pt x="357" y="359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4"/>
            <p:cNvSpPr>
              <a:spLocks/>
            </p:cNvSpPr>
            <p:nvPr/>
          </p:nvSpPr>
          <p:spPr bwMode="auto">
            <a:xfrm>
              <a:off x="2660883" y="2992368"/>
              <a:ext cx="1209675" cy="1209675"/>
            </a:xfrm>
            <a:custGeom>
              <a:avLst/>
              <a:gdLst>
                <a:gd name="T0" fmla="*/ 109 w 747"/>
                <a:gd name="T1" fmla="*/ 110 h 747"/>
                <a:gd name="T2" fmla="*/ 109 w 747"/>
                <a:gd name="T3" fmla="*/ 110 h 747"/>
                <a:gd name="T4" fmla="*/ 374 w 747"/>
                <a:gd name="T5" fmla="*/ 0 h 747"/>
                <a:gd name="T6" fmla="*/ 747 w 747"/>
                <a:gd name="T7" fmla="*/ 374 h 747"/>
                <a:gd name="T8" fmla="*/ 637 w 747"/>
                <a:gd name="T9" fmla="*/ 637 h 747"/>
                <a:gd name="T10" fmla="*/ 373 w 747"/>
                <a:gd name="T11" fmla="*/ 747 h 747"/>
                <a:gd name="T12" fmla="*/ 109 w 747"/>
                <a:gd name="T13" fmla="*/ 637 h 747"/>
                <a:gd name="T14" fmla="*/ 0 w 747"/>
                <a:gd name="T15" fmla="*/ 373 h 747"/>
                <a:gd name="T16" fmla="*/ 109 w 747"/>
                <a:gd name="T17" fmla="*/ 110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7" h="747">
                  <a:moveTo>
                    <a:pt x="109" y="110"/>
                  </a:moveTo>
                  <a:cubicBezTo>
                    <a:pt x="109" y="110"/>
                    <a:pt x="109" y="110"/>
                    <a:pt x="109" y="110"/>
                  </a:cubicBezTo>
                  <a:cubicBezTo>
                    <a:pt x="180" y="39"/>
                    <a:pt x="274" y="0"/>
                    <a:pt x="374" y="0"/>
                  </a:cubicBezTo>
                  <a:cubicBezTo>
                    <a:pt x="580" y="1"/>
                    <a:pt x="747" y="168"/>
                    <a:pt x="747" y="374"/>
                  </a:cubicBezTo>
                  <a:cubicBezTo>
                    <a:pt x="747" y="473"/>
                    <a:pt x="708" y="567"/>
                    <a:pt x="637" y="637"/>
                  </a:cubicBezTo>
                  <a:cubicBezTo>
                    <a:pt x="567" y="708"/>
                    <a:pt x="473" y="747"/>
                    <a:pt x="373" y="747"/>
                  </a:cubicBezTo>
                  <a:cubicBezTo>
                    <a:pt x="273" y="747"/>
                    <a:pt x="180" y="708"/>
                    <a:pt x="109" y="637"/>
                  </a:cubicBezTo>
                  <a:cubicBezTo>
                    <a:pt x="39" y="566"/>
                    <a:pt x="0" y="472"/>
                    <a:pt x="0" y="373"/>
                  </a:cubicBezTo>
                  <a:cubicBezTo>
                    <a:pt x="0" y="274"/>
                    <a:pt x="39" y="180"/>
                    <a:pt x="109" y="1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5"/>
            <p:cNvSpPr>
              <a:spLocks/>
            </p:cNvSpPr>
            <p:nvPr/>
          </p:nvSpPr>
          <p:spPr bwMode="auto">
            <a:xfrm>
              <a:off x="2814870" y="3147943"/>
              <a:ext cx="900113" cy="898525"/>
            </a:xfrm>
            <a:custGeom>
              <a:avLst/>
              <a:gdLst>
                <a:gd name="T0" fmla="*/ 82 w 556"/>
                <a:gd name="T1" fmla="*/ 81 h 555"/>
                <a:gd name="T2" fmla="*/ 1 w 556"/>
                <a:gd name="T3" fmla="*/ 277 h 555"/>
                <a:gd name="T4" fmla="*/ 278 w 556"/>
                <a:gd name="T5" fmla="*/ 555 h 555"/>
                <a:gd name="T6" fmla="*/ 475 w 556"/>
                <a:gd name="T7" fmla="*/ 474 h 555"/>
                <a:gd name="T8" fmla="*/ 475 w 556"/>
                <a:gd name="T9" fmla="*/ 474 h 555"/>
                <a:gd name="T10" fmla="*/ 556 w 556"/>
                <a:gd name="T11" fmla="*/ 278 h 555"/>
                <a:gd name="T12" fmla="*/ 475 w 556"/>
                <a:gd name="T13" fmla="*/ 82 h 555"/>
                <a:gd name="T14" fmla="*/ 279 w 556"/>
                <a:gd name="T15" fmla="*/ 0 h 555"/>
                <a:gd name="T16" fmla="*/ 82 w 556"/>
                <a:gd name="T17" fmla="*/ 81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6" h="555">
                  <a:moveTo>
                    <a:pt x="82" y="81"/>
                  </a:moveTo>
                  <a:cubicBezTo>
                    <a:pt x="30" y="134"/>
                    <a:pt x="1" y="203"/>
                    <a:pt x="1" y="277"/>
                  </a:cubicBezTo>
                  <a:cubicBezTo>
                    <a:pt x="0" y="430"/>
                    <a:pt x="125" y="555"/>
                    <a:pt x="278" y="555"/>
                  </a:cubicBezTo>
                  <a:cubicBezTo>
                    <a:pt x="352" y="555"/>
                    <a:pt x="422" y="526"/>
                    <a:pt x="475" y="474"/>
                  </a:cubicBezTo>
                  <a:cubicBezTo>
                    <a:pt x="475" y="474"/>
                    <a:pt x="475" y="474"/>
                    <a:pt x="475" y="474"/>
                  </a:cubicBezTo>
                  <a:cubicBezTo>
                    <a:pt x="527" y="421"/>
                    <a:pt x="556" y="352"/>
                    <a:pt x="556" y="278"/>
                  </a:cubicBezTo>
                  <a:cubicBezTo>
                    <a:pt x="556" y="204"/>
                    <a:pt x="528" y="134"/>
                    <a:pt x="475" y="82"/>
                  </a:cubicBezTo>
                  <a:cubicBezTo>
                    <a:pt x="423" y="29"/>
                    <a:pt x="353" y="0"/>
                    <a:pt x="279" y="0"/>
                  </a:cubicBezTo>
                  <a:cubicBezTo>
                    <a:pt x="205" y="0"/>
                    <a:pt x="135" y="29"/>
                    <a:pt x="82" y="81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6"/>
            <p:cNvSpPr>
              <a:spLocks/>
            </p:cNvSpPr>
            <p:nvPr/>
          </p:nvSpPr>
          <p:spPr bwMode="auto">
            <a:xfrm>
              <a:off x="2902183" y="3147943"/>
              <a:ext cx="812800" cy="869950"/>
            </a:xfrm>
            <a:custGeom>
              <a:avLst/>
              <a:gdLst>
                <a:gd name="T0" fmla="*/ 421 w 502"/>
                <a:gd name="T1" fmla="*/ 82 h 538"/>
                <a:gd name="T2" fmla="*/ 225 w 502"/>
                <a:gd name="T3" fmla="*/ 0 h 538"/>
                <a:gd name="T4" fmla="*/ 164 w 502"/>
                <a:gd name="T5" fmla="*/ 6 h 538"/>
                <a:gd name="T6" fmla="*/ 81 w 502"/>
                <a:gd name="T7" fmla="*/ 64 h 538"/>
                <a:gd name="T8" fmla="*/ 0 w 502"/>
                <a:gd name="T9" fmla="*/ 259 h 538"/>
                <a:gd name="T10" fmla="*/ 277 w 502"/>
                <a:gd name="T11" fmla="*/ 538 h 538"/>
                <a:gd name="T12" fmla="*/ 338 w 502"/>
                <a:gd name="T13" fmla="*/ 531 h 538"/>
                <a:gd name="T14" fmla="*/ 421 w 502"/>
                <a:gd name="T15" fmla="*/ 474 h 538"/>
                <a:gd name="T16" fmla="*/ 421 w 502"/>
                <a:gd name="T17" fmla="*/ 474 h 538"/>
                <a:gd name="T18" fmla="*/ 502 w 502"/>
                <a:gd name="T19" fmla="*/ 278 h 538"/>
                <a:gd name="T20" fmla="*/ 421 w 502"/>
                <a:gd name="T21" fmla="*/ 8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2" h="538">
                  <a:moveTo>
                    <a:pt x="421" y="82"/>
                  </a:moveTo>
                  <a:cubicBezTo>
                    <a:pt x="369" y="29"/>
                    <a:pt x="299" y="0"/>
                    <a:pt x="225" y="0"/>
                  </a:cubicBezTo>
                  <a:cubicBezTo>
                    <a:pt x="204" y="0"/>
                    <a:pt x="183" y="2"/>
                    <a:pt x="164" y="6"/>
                  </a:cubicBezTo>
                  <a:cubicBezTo>
                    <a:pt x="133" y="20"/>
                    <a:pt x="106" y="39"/>
                    <a:pt x="81" y="64"/>
                  </a:cubicBezTo>
                  <a:cubicBezTo>
                    <a:pt x="29" y="116"/>
                    <a:pt x="0" y="185"/>
                    <a:pt x="0" y="259"/>
                  </a:cubicBezTo>
                  <a:cubicBezTo>
                    <a:pt x="0" y="412"/>
                    <a:pt x="124" y="537"/>
                    <a:pt x="277" y="538"/>
                  </a:cubicBezTo>
                  <a:cubicBezTo>
                    <a:pt x="298" y="538"/>
                    <a:pt x="318" y="535"/>
                    <a:pt x="338" y="531"/>
                  </a:cubicBezTo>
                  <a:cubicBezTo>
                    <a:pt x="369" y="517"/>
                    <a:pt x="397" y="498"/>
                    <a:pt x="421" y="474"/>
                  </a:cubicBezTo>
                  <a:cubicBezTo>
                    <a:pt x="421" y="474"/>
                    <a:pt x="421" y="474"/>
                    <a:pt x="421" y="474"/>
                  </a:cubicBezTo>
                  <a:cubicBezTo>
                    <a:pt x="473" y="421"/>
                    <a:pt x="502" y="352"/>
                    <a:pt x="502" y="278"/>
                  </a:cubicBezTo>
                  <a:cubicBezTo>
                    <a:pt x="502" y="204"/>
                    <a:pt x="474" y="134"/>
                    <a:pt x="421" y="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7"/>
            <p:cNvSpPr>
              <a:spLocks/>
            </p:cNvSpPr>
            <p:nvPr/>
          </p:nvSpPr>
          <p:spPr bwMode="auto">
            <a:xfrm>
              <a:off x="3584808" y="3916294"/>
              <a:ext cx="265113" cy="268288"/>
            </a:xfrm>
            <a:custGeom>
              <a:avLst/>
              <a:gdLst>
                <a:gd name="T0" fmla="*/ 145 w 164"/>
                <a:gd name="T1" fmla="*/ 147 h 166"/>
                <a:gd name="T2" fmla="*/ 78 w 164"/>
                <a:gd name="T3" fmla="*/ 147 h 166"/>
                <a:gd name="T4" fmla="*/ 18 w 164"/>
                <a:gd name="T5" fmla="*/ 86 h 166"/>
                <a:gd name="T6" fmla="*/ 18 w 164"/>
                <a:gd name="T7" fmla="*/ 18 h 166"/>
                <a:gd name="T8" fmla="*/ 18 w 164"/>
                <a:gd name="T9" fmla="*/ 18 h 166"/>
                <a:gd name="T10" fmla="*/ 86 w 164"/>
                <a:gd name="T11" fmla="*/ 18 h 166"/>
                <a:gd name="T12" fmla="*/ 145 w 164"/>
                <a:gd name="T13" fmla="*/ 80 h 166"/>
                <a:gd name="T14" fmla="*/ 145 w 164"/>
                <a:gd name="T15" fmla="*/ 147 h 166"/>
                <a:gd name="T16" fmla="*/ 145 w 164"/>
                <a:gd name="T17" fmla="*/ 14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166">
                  <a:moveTo>
                    <a:pt x="145" y="147"/>
                  </a:moveTo>
                  <a:cubicBezTo>
                    <a:pt x="127" y="166"/>
                    <a:pt x="96" y="166"/>
                    <a:pt x="78" y="147"/>
                  </a:cubicBezTo>
                  <a:cubicBezTo>
                    <a:pt x="18" y="86"/>
                    <a:pt x="18" y="86"/>
                    <a:pt x="18" y="86"/>
                  </a:cubicBezTo>
                  <a:cubicBezTo>
                    <a:pt x="0" y="67"/>
                    <a:pt x="0" y="37"/>
                    <a:pt x="18" y="18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37" y="0"/>
                    <a:pt x="67" y="0"/>
                    <a:pt x="86" y="18"/>
                  </a:cubicBezTo>
                  <a:cubicBezTo>
                    <a:pt x="145" y="80"/>
                    <a:pt x="145" y="80"/>
                    <a:pt x="145" y="80"/>
                  </a:cubicBezTo>
                  <a:cubicBezTo>
                    <a:pt x="164" y="98"/>
                    <a:pt x="164" y="129"/>
                    <a:pt x="145" y="147"/>
                  </a:cubicBezTo>
                  <a:cubicBezTo>
                    <a:pt x="145" y="147"/>
                    <a:pt x="145" y="147"/>
                    <a:pt x="145" y="147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8"/>
            <p:cNvSpPr>
              <a:spLocks/>
            </p:cNvSpPr>
            <p:nvPr/>
          </p:nvSpPr>
          <p:spPr bwMode="auto">
            <a:xfrm>
              <a:off x="3265720" y="3025706"/>
              <a:ext cx="571500" cy="1141413"/>
            </a:xfrm>
            <a:custGeom>
              <a:avLst/>
              <a:gdLst>
                <a:gd name="T0" fmla="*/ 1 w 353"/>
                <a:gd name="T1" fmla="*/ 0 h 705"/>
                <a:gd name="T2" fmla="*/ 353 w 353"/>
                <a:gd name="T3" fmla="*/ 353 h 705"/>
                <a:gd name="T4" fmla="*/ 249 w 353"/>
                <a:gd name="T5" fmla="*/ 601 h 705"/>
                <a:gd name="T6" fmla="*/ 1 w 353"/>
                <a:gd name="T7" fmla="*/ 705 h 705"/>
                <a:gd name="T8" fmla="*/ 0 w 353"/>
                <a:gd name="T9" fmla="*/ 705 h 705"/>
                <a:gd name="T10" fmla="*/ 0 w 353"/>
                <a:gd name="T11" fmla="*/ 658 h 705"/>
                <a:gd name="T12" fmla="*/ 1 w 353"/>
                <a:gd name="T13" fmla="*/ 658 h 705"/>
                <a:gd name="T14" fmla="*/ 216 w 353"/>
                <a:gd name="T15" fmla="*/ 568 h 705"/>
                <a:gd name="T16" fmla="*/ 306 w 353"/>
                <a:gd name="T17" fmla="*/ 353 h 705"/>
                <a:gd name="T18" fmla="*/ 1 w 353"/>
                <a:gd name="T19" fmla="*/ 47 h 705"/>
                <a:gd name="T20" fmla="*/ 1 w 353"/>
                <a:gd name="T21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705">
                  <a:moveTo>
                    <a:pt x="1" y="0"/>
                  </a:moveTo>
                  <a:cubicBezTo>
                    <a:pt x="195" y="1"/>
                    <a:pt x="353" y="159"/>
                    <a:pt x="353" y="353"/>
                  </a:cubicBezTo>
                  <a:cubicBezTo>
                    <a:pt x="352" y="447"/>
                    <a:pt x="316" y="535"/>
                    <a:pt x="249" y="601"/>
                  </a:cubicBezTo>
                  <a:cubicBezTo>
                    <a:pt x="183" y="668"/>
                    <a:pt x="94" y="705"/>
                    <a:pt x="1" y="705"/>
                  </a:cubicBezTo>
                  <a:cubicBezTo>
                    <a:pt x="0" y="705"/>
                    <a:pt x="0" y="705"/>
                    <a:pt x="0" y="705"/>
                  </a:cubicBezTo>
                  <a:cubicBezTo>
                    <a:pt x="0" y="658"/>
                    <a:pt x="0" y="658"/>
                    <a:pt x="0" y="658"/>
                  </a:cubicBezTo>
                  <a:cubicBezTo>
                    <a:pt x="0" y="658"/>
                    <a:pt x="0" y="658"/>
                    <a:pt x="1" y="658"/>
                  </a:cubicBezTo>
                  <a:cubicBezTo>
                    <a:pt x="82" y="658"/>
                    <a:pt x="158" y="626"/>
                    <a:pt x="216" y="568"/>
                  </a:cubicBezTo>
                  <a:cubicBezTo>
                    <a:pt x="274" y="511"/>
                    <a:pt x="305" y="434"/>
                    <a:pt x="306" y="353"/>
                  </a:cubicBezTo>
                  <a:cubicBezTo>
                    <a:pt x="306" y="185"/>
                    <a:pt x="169" y="48"/>
                    <a:pt x="1" y="47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9"/>
            <p:cNvSpPr>
              <a:spLocks/>
            </p:cNvSpPr>
            <p:nvPr/>
          </p:nvSpPr>
          <p:spPr bwMode="auto">
            <a:xfrm>
              <a:off x="2887895" y="3213031"/>
              <a:ext cx="825500" cy="831850"/>
            </a:xfrm>
            <a:custGeom>
              <a:avLst/>
              <a:gdLst>
                <a:gd name="T0" fmla="*/ 201 w 510"/>
                <a:gd name="T1" fmla="*/ 452 h 514"/>
                <a:gd name="T2" fmla="*/ 448 w 510"/>
                <a:gd name="T3" fmla="*/ 205 h 514"/>
                <a:gd name="T4" fmla="*/ 510 w 510"/>
                <a:gd name="T5" fmla="*/ 214 h 514"/>
                <a:gd name="T6" fmla="*/ 430 w 510"/>
                <a:gd name="T7" fmla="*/ 42 h 514"/>
                <a:gd name="T8" fmla="*/ 376 w 510"/>
                <a:gd name="T9" fmla="*/ 0 h 514"/>
                <a:gd name="T10" fmla="*/ 371 w 510"/>
                <a:gd name="T11" fmla="*/ 14 h 514"/>
                <a:gd name="T12" fmla="*/ 371 w 510"/>
                <a:gd name="T13" fmla="*/ 70 h 514"/>
                <a:gd name="T14" fmla="*/ 313 w 510"/>
                <a:gd name="T15" fmla="*/ 87 h 514"/>
                <a:gd name="T16" fmla="*/ 286 w 510"/>
                <a:gd name="T17" fmla="*/ 39 h 514"/>
                <a:gd name="T18" fmla="*/ 253 w 510"/>
                <a:gd name="T19" fmla="*/ 31 h 514"/>
                <a:gd name="T20" fmla="*/ 171 w 510"/>
                <a:gd name="T21" fmla="*/ 78 h 514"/>
                <a:gd name="T22" fmla="*/ 162 w 510"/>
                <a:gd name="T23" fmla="*/ 111 h 514"/>
                <a:gd name="T24" fmla="*/ 191 w 510"/>
                <a:gd name="T25" fmla="*/ 160 h 514"/>
                <a:gd name="T26" fmla="*/ 149 w 510"/>
                <a:gd name="T27" fmla="*/ 203 h 514"/>
                <a:gd name="T28" fmla="*/ 101 w 510"/>
                <a:gd name="T29" fmla="*/ 176 h 514"/>
                <a:gd name="T30" fmla="*/ 69 w 510"/>
                <a:gd name="T31" fmla="*/ 184 h 514"/>
                <a:gd name="T32" fmla="*/ 21 w 510"/>
                <a:gd name="T33" fmla="*/ 267 h 514"/>
                <a:gd name="T34" fmla="*/ 30 w 510"/>
                <a:gd name="T35" fmla="*/ 299 h 514"/>
                <a:gd name="T36" fmla="*/ 79 w 510"/>
                <a:gd name="T37" fmla="*/ 328 h 514"/>
                <a:gd name="T38" fmla="*/ 64 w 510"/>
                <a:gd name="T39" fmla="*/ 386 h 514"/>
                <a:gd name="T40" fmla="*/ 10 w 510"/>
                <a:gd name="T41" fmla="*/ 386 h 514"/>
                <a:gd name="T42" fmla="*/ 0 w 510"/>
                <a:gd name="T43" fmla="*/ 388 h 514"/>
                <a:gd name="T44" fmla="*/ 210 w 510"/>
                <a:gd name="T45" fmla="*/ 514 h 514"/>
                <a:gd name="T46" fmla="*/ 201 w 510"/>
                <a:gd name="T47" fmla="*/ 452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0" h="514">
                  <a:moveTo>
                    <a:pt x="201" y="452"/>
                  </a:moveTo>
                  <a:cubicBezTo>
                    <a:pt x="201" y="316"/>
                    <a:pt x="312" y="205"/>
                    <a:pt x="448" y="205"/>
                  </a:cubicBezTo>
                  <a:cubicBezTo>
                    <a:pt x="469" y="205"/>
                    <a:pt x="490" y="208"/>
                    <a:pt x="510" y="214"/>
                  </a:cubicBezTo>
                  <a:cubicBezTo>
                    <a:pt x="505" y="149"/>
                    <a:pt x="477" y="88"/>
                    <a:pt x="430" y="42"/>
                  </a:cubicBezTo>
                  <a:cubicBezTo>
                    <a:pt x="414" y="25"/>
                    <a:pt x="395" y="11"/>
                    <a:pt x="376" y="0"/>
                  </a:cubicBezTo>
                  <a:cubicBezTo>
                    <a:pt x="373" y="4"/>
                    <a:pt x="371" y="8"/>
                    <a:pt x="371" y="14"/>
                  </a:cubicBezTo>
                  <a:cubicBezTo>
                    <a:pt x="371" y="70"/>
                    <a:pt x="371" y="70"/>
                    <a:pt x="371" y="70"/>
                  </a:cubicBezTo>
                  <a:cubicBezTo>
                    <a:pt x="351" y="74"/>
                    <a:pt x="332" y="80"/>
                    <a:pt x="313" y="87"/>
                  </a:cubicBezTo>
                  <a:cubicBezTo>
                    <a:pt x="286" y="39"/>
                    <a:pt x="286" y="39"/>
                    <a:pt x="286" y="39"/>
                  </a:cubicBezTo>
                  <a:cubicBezTo>
                    <a:pt x="279" y="28"/>
                    <a:pt x="265" y="24"/>
                    <a:pt x="253" y="31"/>
                  </a:cubicBezTo>
                  <a:cubicBezTo>
                    <a:pt x="171" y="78"/>
                    <a:pt x="171" y="78"/>
                    <a:pt x="171" y="78"/>
                  </a:cubicBezTo>
                  <a:cubicBezTo>
                    <a:pt x="160" y="85"/>
                    <a:pt x="156" y="99"/>
                    <a:pt x="162" y="111"/>
                  </a:cubicBezTo>
                  <a:cubicBezTo>
                    <a:pt x="191" y="160"/>
                    <a:pt x="191" y="160"/>
                    <a:pt x="191" y="160"/>
                  </a:cubicBezTo>
                  <a:cubicBezTo>
                    <a:pt x="176" y="173"/>
                    <a:pt x="162" y="188"/>
                    <a:pt x="149" y="203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90" y="169"/>
                    <a:pt x="75" y="173"/>
                    <a:pt x="69" y="184"/>
                  </a:cubicBezTo>
                  <a:cubicBezTo>
                    <a:pt x="21" y="267"/>
                    <a:pt x="21" y="267"/>
                    <a:pt x="21" y="267"/>
                  </a:cubicBezTo>
                  <a:cubicBezTo>
                    <a:pt x="15" y="278"/>
                    <a:pt x="19" y="293"/>
                    <a:pt x="30" y="299"/>
                  </a:cubicBezTo>
                  <a:cubicBezTo>
                    <a:pt x="79" y="328"/>
                    <a:pt x="79" y="328"/>
                    <a:pt x="79" y="328"/>
                  </a:cubicBezTo>
                  <a:cubicBezTo>
                    <a:pt x="73" y="346"/>
                    <a:pt x="68" y="366"/>
                    <a:pt x="64" y="386"/>
                  </a:cubicBezTo>
                  <a:cubicBezTo>
                    <a:pt x="10" y="386"/>
                    <a:pt x="10" y="386"/>
                    <a:pt x="10" y="386"/>
                  </a:cubicBezTo>
                  <a:cubicBezTo>
                    <a:pt x="6" y="386"/>
                    <a:pt x="3" y="387"/>
                    <a:pt x="0" y="388"/>
                  </a:cubicBezTo>
                  <a:cubicBezTo>
                    <a:pt x="46" y="458"/>
                    <a:pt x="122" y="507"/>
                    <a:pt x="210" y="514"/>
                  </a:cubicBezTo>
                  <a:cubicBezTo>
                    <a:pt x="204" y="494"/>
                    <a:pt x="201" y="474"/>
                    <a:pt x="201" y="452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0"/>
            <p:cNvSpPr>
              <a:spLocks/>
            </p:cNvSpPr>
            <p:nvPr/>
          </p:nvSpPr>
          <p:spPr bwMode="auto">
            <a:xfrm>
              <a:off x="2887895" y="3836918"/>
              <a:ext cx="339725" cy="207963"/>
            </a:xfrm>
            <a:custGeom>
              <a:avLst/>
              <a:gdLst>
                <a:gd name="T0" fmla="*/ 65 w 210"/>
                <a:gd name="T1" fmla="*/ 0 h 128"/>
                <a:gd name="T2" fmla="*/ 64 w 210"/>
                <a:gd name="T3" fmla="*/ 0 h 128"/>
                <a:gd name="T4" fmla="*/ 10 w 210"/>
                <a:gd name="T5" fmla="*/ 0 h 128"/>
                <a:gd name="T6" fmla="*/ 0 w 210"/>
                <a:gd name="T7" fmla="*/ 2 h 128"/>
                <a:gd name="T8" fmla="*/ 7 w 210"/>
                <a:gd name="T9" fmla="*/ 13 h 128"/>
                <a:gd name="T10" fmla="*/ 13 w 210"/>
                <a:gd name="T11" fmla="*/ 20 h 128"/>
                <a:gd name="T12" fmla="*/ 25 w 210"/>
                <a:gd name="T13" fmla="*/ 35 h 128"/>
                <a:gd name="T14" fmla="*/ 31 w 210"/>
                <a:gd name="T15" fmla="*/ 41 h 128"/>
                <a:gd name="T16" fmla="*/ 44 w 210"/>
                <a:gd name="T17" fmla="*/ 54 h 128"/>
                <a:gd name="T18" fmla="*/ 52 w 210"/>
                <a:gd name="T19" fmla="*/ 61 h 128"/>
                <a:gd name="T20" fmla="*/ 62 w 210"/>
                <a:gd name="T21" fmla="*/ 70 h 128"/>
                <a:gd name="T22" fmla="*/ 69 w 210"/>
                <a:gd name="T23" fmla="*/ 75 h 128"/>
                <a:gd name="T24" fmla="*/ 85 w 210"/>
                <a:gd name="T25" fmla="*/ 86 h 128"/>
                <a:gd name="T26" fmla="*/ 93 w 210"/>
                <a:gd name="T27" fmla="*/ 91 h 128"/>
                <a:gd name="T28" fmla="*/ 110 w 210"/>
                <a:gd name="T29" fmla="*/ 100 h 128"/>
                <a:gd name="T30" fmla="*/ 119 w 210"/>
                <a:gd name="T31" fmla="*/ 104 h 128"/>
                <a:gd name="T32" fmla="*/ 130 w 210"/>
                <a:gd name="T33" fmla="*/ 109 h 128"/>
                <a:gd name="T34" fmla="*/ 142 w 210"/>
                <a:gd name="T35" fmla="*/ 113 h 128"/>
                <a:gd name="T36" fmla="*/ 158 w 210"/>
                <a:gd name="T37" fmla="*/ 119 h 128"/>
                <a:gd name="T38" fmla="*/ 167 w 210"/>
                <a:gd name="T39" fmla="*/ 121 h 128"/>
                <a:gd name="T40" fmla="*/ 187 w 210"/>
                <a:gd name="T41" fmla="*/ 125 h 128"/>
                <a:gd name="T42" fmla="*/ 196 w 210"/>
                <a:gd name="T43" fmla="*/ 127 h 128"/>
                <a:gd name="T44" fmla="*/ 210 w 210"/>
                <a:gd name="T45" fmla="*/ 128 h 128"/>
                <a:gd name="T46" fmla="*/ 204 w 210"/>
                <a:gd name="T47" fmla="*/ 99 h 128"/>
                <a:gd name="T48" fmla="*/ 65 w 210"/>
                <a:gd name="T4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0" h="128">
                  <a:moveTo>
                    <a:pt x="65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3" y="1"/>
                    <a:pt x="0" y="2"/>
                  </a:cubicBezTo>
                  <a:cubicBezTo>
                    <a:pt x="3" y="6"/>
                    <a:pt x="5" y="9"/>
                    <a:pt x="7" y="13"/>
                  </a:cubicBezTo>
                  <a:cubicBezTo>
                    <a:pt x="9" y="15"/>
                    <a:pt x="11" y="17"/>
                    <a:pt x="13" y="20"/>
                  </a:cubicBezTo>
                  <a:cubicBezTo>
                    <a:pt x="17" y="25"/>
                    <a:pt x="21" y="30"/>
                    <a:pt x="25" y="35"/>
                  </a:cubicBezTo>
                  <a:cubicBezTo>
                    <a:pt x="27" y="37"/>
                    <a:pt x="29" y="39"/>
                    <a:pt x="31" y="41"/>
                  </a:cubicBezTo>
                  <a:cubicBezTo>
                    <a:pt x="35" y="46"/>
                    <a:pt x="40" y="50"/>
                    <a:pt x="44" y="54"/>
                  </a:cubicBezTo>
                  <a:cubicBezTo>
                    <a:pt x="47" y="57"/>
                    <a:pt x="49" y="59"/>
                    <a:pt x="52" y="61"/>
                  </a:cubicBezTo>
                  <a:cubicBezTo>
                    <a:pt x="55" y="64"/>
                    <a:pt x="58" y="67"/>
                    <a:pt x="62" y="70"/>
                  </a:cubicBezTo>
                  <a:cubicBezTo>
                    <a:pt x="64" y="72"/>
                    <a:pt x="67" y="73"/>
                    <a:pt x="69" y="75"/>
                  </a:cubicBezTo>
                  <a:cubicBezTo>
                    <a:pt x="75" y="79"/>
                    <a:pt x="80" y="83"/>
                    <a:pt x="85" y="86"/>
                  </a:cubicBezTo>
                  <a:cubicBezTo>
                    <a:pt x="88" y="88"/>
                    <a:pt x="90" y="89"/>
                    <a:pt x="93" y="91"/>
                  </a:cubicBezTo>
                  <a:cubicBezTo>
                    <a:pt x="99" y="94"/>
                    <a:pt x="104" y="97"/>
                    <a:pt x="110" y="100"/>
                  </a:cubicBezTo>
                  <a:cubicBezTo>
                    <a:pt x="113" y="101"/>
                    <a:pt x="116" y="103"/>
                    <a:pt x="119" y="104"/>
                  </a:cubicBezTo>
                  <a:cubicBezTo>
                    <a:pt x="122" y="106"/>
                    <a:pt x="126" y="108"/>
                    <a:pt x="130" y="109"/>
                  </a:cubicBezTo>
                  <a:cubicBezTo>
                    <a:pt x="134" y="111"/>
                    <a:pt x="138" y="112"/>
                    <a:pt x="142" y="113"/>
                  </a:cubicBezTo>
                  <a:cubicBezTo>
                    <a:pt x="147" y="115"/>
                    <a:pt x="153" y="117"/>
                    <a:pt x="158" y="119"/>
                  </a:cubicBezTo>
                  <a:cubicBezTo>
                    <a:pt x="161" y="120"/>
                    <a:pt x="164" y="120"/>
                    <a:pt x="167" y="121"/>
                  </a:cubicBezTo>
                  <a:cubicBezTo>
                    <a:pt x="174" y="123"/>
                    <a:pt x="180" y="124"/>
                    <a:pt x="187" y="125"/>
                  </a:cubicBezTo>
                  <a:cubicBezTo>
                    <a:pt x="190" y="126"/>
                    <a:pt x="193" y="126"/>
                    <a:pt x="196" y="127"/>
                  </a:cubicBezTo>
                  <a:cubicBezTo>
                    <a:pt x="201" y="127"/>
                    <a:pt x="205" y="128"/>
                    <a:pt x="210" y="128"/>
                  </a:cubicBezTo>
                  <a:cubicBezTo>
                    <a:pt x="207" y="119"/>
                    <a:pt x="205" y="109"/>
                    <a:pt x="204" y="99"/>
                  </a:cubicBezTo>
                  <a:cubicBezTo>
                    <a:pt x="147" y="81"/>
                    <a:pt x="99" y="46"/>
                    <a:pt x="65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9" name="Group 2"/>
          <p:cNvGrpSpPr/>
          <p:nvPr/>
        </p:nvGrpSpPr>
        <p:grpSpPr>
          <a:xfrm>
            <a:off x="1444587" y="1964979"/>
            <a:ext cx="4382419" cy="4382419"/>
            <a:chOff x="1344845" y="1677918"/>
            <a:chExt cx="4465638" cy="4465638"/>
          </a:xfrm>
        </p:grpSpPr>
        <p:sp>
          <p:nvSpPr>
            <p:cNvPr id="80" name="Freeform 5"/>
            <p:cNvSpPr>
              <a:spLocks noEditPoints="1"/>
            </p:cNvSpPr>
            <p:nvPr/>
          </p:nvSpPr>
          <p:spPr bwMode="auto">
            <a:xfrm>
              <a:off x="1651233" y="1985893"/>
              <a:ext cx="3852863" cy="3849688"/>
            </a:xfrm>
            <a:custGeom>
              <a:avLst/>
              <a:gdLst>
                <a:gd name="T0" fmla="*/ 1175 w 2380"/>
                <a:gd name="T1" fmla="*/ 2379 h 2379"/>
                <a:gd name="T2" fmla="*/ 1116 w 2380"/>
                <a:gd name="T3" fmla="*/ 2377 h 2379"/>
                <a:gd name="T4" fmla="*/ 1058 w 2380"/>
                <a:gd name="T5" fmla="*/ 2372 h 2379"/>
                <a:gd name="T6" fmla="*/ 999 w 2380"/>
                <a:gd name="T7" fmla="*/ 2364 h 2379"/>
                <a:gd name="T8" fmla="*/ 942 w 2380"/>
                <a:gd name="T9" fmla="*/ 2353 h 2379"/>
                <a:gd name="T10" fmla="*/ 885 w 2380"/>
                <a:gd name="T11" fmla="*/ 2340 h 2379"/>
                <a:gd name="T12" fmla="*/ 828 w 2380"/>
                <a:gd name="T13" fmla="*/ 2323 h 2379"/>
                <a:gd name="T14" fmla="*/ 773 w 2380"/>
                <a:gd name="T15" fmla="*/ 2304 h 2379"/>
                <a:gd name="T16" fmla="*/ 718 w 2380"/>
                <a:gd name="T17" fmla="*/ 2282 h 2379"/>
                <a:gd name="T18" fmla="*/ 665 w 2380"/>
                <a:gd name="T19" fmla="*/ 2257 h 2379"/>
                <a:gd name="T20" fmla="*/ 613 w 2380"/>
                <a:gd name="T21" fmla="*/ 2230 h 2379"/>
                <a:gd name="T22" fmla="*/ 562 w 2380"/>
                <a:gd name="T23" fmla="*/ 2200 h 2379"/>
                <a:gd name="T24" fmla="*/ 513 w 2380"/>
                <a:gd name="T25" fmla="*/ 2167 h 2379"/>
                <a:gd name="T26" fmla="*/ 466 w 2380"/>
                <a:gd name="T27" fmla="*/ 2133 h 2379"/>
                <a:gd name="T28" fmla="*/ 420 w 2380"/>
                <a:gd name="T29" fmla="*/ 2096 h 2379"/>
                <a:gd name="T30" fmla="*/ 377 w 2380"/>
                <a:gd name="T31" fmla="*/ 2056 h 2379"/>
                <a:gd name="T32" fmla="*/ 335 w 2380"/>
                <a:gd name="T33" fmla="*/ 2015 h 2379"/>
                <a:gd name="T34" fmla="*/ 295 w 2380"/>
                <a:gd name="T35" fmla="*/ 1972 h 2379"/>
                <a:gd name="T36" fmla="*/ 258 w 2380"/>
                <a:gd name="T37" fmla="*/ 1927 h 2379"/>
                <a:gd name="T38" fmla="*/ 223 w 2380"/>
                <a:gd name="T39" fmla="*/ 1880 h 2379"/>
                <a:gd name="T40" fmla="*/ 190 w 2380"/>
                <a:gd name="T41" fmla="*/ 1831 h 2379"/>
                <a:gd name="T42" fmla="*/ 160 w 2380"/>
                <a:gd name="T43" fmla="*/ 1781 h 2379"/>
                <a:gd name="T44" fmla="*/ 132 w 2380"/>
                <a:gd name="T45" fmla="*/ 1729 h 2379"/>
                <a:gd name="T46" fmla="*/ 107 w 2380"/>
                <a:gd name="T47" fmla="*/ 1677 h 2379"/>
                <a:gd name="T48" fmla="*/ 84 w 2380"/>
                <a:gd name="T49" fmla="*/ 1623 h 2379"/>
                <a:gd name="T50" fmla="*/ 65 w 2380"/>
                <a:gd name="T51" fmla="*/ 1567 h 2379"/>
                <a:gd name="T52" fmla="*/ 47 w 2380"/>
                <a:gd name="T53" fmla="*/ 1511 h 2379"/>
                <a:gd name="T54" fmla="*/ 33 w 2380"/>
                <a:gd name="T55" fmla="*/ 1454 h 2379"/>
                <a:gd name="T56" fmla="*/ 22 w 2380"/>
                <a:gd name="T57" fmla="*/ 1397 h 2379"/>
                <a:gd name="T58" fmla="*/ 13 w 2380"/>
                <a:gd name="T59" fmla="*/ 1339 h 2379"/>
                <a:gd name="T60" fmla="*/ 8 w 2380"/>
                <a:gd name="T61" fmla="*/ 1280 h 2379"/>
                <a:gd name="T62" fmla="*/ 9 w 2380"/>
                <a:gd name="T63" fmla="*/ 1218 h 2379"/>
                <a:gd name="T64" fmla="*/ 10 w 2380"/>
                <a:gd name="T65" fmla="*/ 1130 h 2379"/>
                <a:gd name="T66" fmla="*/ 14 w 2380"/>
                <a:gd name="T67" fmla="*/ 1072 h 2379"/>
                <a:gd name="T68" fmla="*/ 22 w 2380"/>
                <a:gd name="T69" fmla="*/ 1014 h 2379"/>
                <a:gd name="T70" fmla="*/ 32 w 2380"/>
                <a:gd name="T71" fmla="*/ 956 h 2379"/>
                <a:gd name="T72" fmla="*/ 45 w 2380"/>
                <a:gd name="T73" fmla="*/ 899 h 2379"/>
                <a:gd name="T74" fmla="*/ 60 w 2380"/>
                <a:gd name="T75" fmla="*/ 843 h 2379"/>
                <a:gd name="T76" fmla="*/ 79 w 2380"/>
                <a:gd name="T77" fmla="*/ 787 h 2379"/>
                <a:gd name="T78" fmla="*/ 100 w 2380"/>
                <a:gd name="T79" fmla="*/ 732 h 2379"/>
                <a:gd name="T80" fmla="*/ 124 w 2380"/>
                <a:gd name="T81" fmla="*/ 679 h 2379"/>
                <a:gd name="T82" fmla="*/ 151 w 2380"/>
                <a:gd name="T83" fmla="*/ 627 h 2379"/>
                <a:gd name="T84" fmla="*/ 180 w 2380"/>
                <a:gd name="T85" fmla="*/ 576 h 2379"/>
                <a:gd name="T86" fmla="*/ 212 w 2380"/>
                <a:gd name="T87" fmla="*/ 527 h 2379"/>
                <a:gd name="T88" fmla="*/ 246 w 2380"/>
                <a:gd name="T89" fmla="*/ 479 h 2379"/>
                <a:gd name="T90" fmla="*/ 282 w 2380"/>
                <a:gd name="T91" fmla="*/ 433 h 2379"/>
                <a:gd name="T92" fmla="*/ 321 w 2380"/>
                <a:gd name="T93" fmla="*/ 389 h 2379"/>
                <a:gd name="T94" fmla="*/ 362 w 2380"/>
                <a:gd name="T95" fmla="*/ 347 h 2379"/>
                <a:gd name="T96" fmla="*/ 404 w 2380"/>
                <a:gd name="T97" fmla="*/ 307 h 2379"/>
                <a:gd name="T98" fmla="*/ 449 w 2380"/>
                <a:gd name="T99" fmla="*/ 270 h 2379"/>
                <a:gd name="T100" fmla="*/ 495 w 2380"/>
                <a:gd name="T101" fmla="*/ 234 h 2379"/>
                <a:gd name="T102" fmla="*/ 543 w 2380"/>
                <a:gd name="T103" fmla="*/ 201 h 2379"/>
                <a:gd name="T104" fmla="*/ 593 w 2380"/>
                <a:gd name="T105" fmla="*/ 170 h 2379"/>
                <a:gd name="T106" fmla="*/ 644 w 2380"/>
                <a:gd name="T107" fmla="*/ 142 h 2379"/>
                <a:gd name="T108" fmla="*/ 696 w 2380"/>
                <a:gd name="T109" fmla="*/ 116 h 2379"/>
                <a:gd name="T110" fmla="*/ 750 w 2380"/>
                <a:gd name="T111" fmla="*/ 93 h 2379"/>
                <a:gd name="T112" fmla="*/ 804 w 2380"/>
                <a:gd name="T113" fmla="*/ 72 h 2379"/>
                <a:gd name="T114" fmla="*/ 860 w 2380"/>
                <a:gd name="T115" fmla="*/ 55 h 2379"/>
                <a:gd name="T116" fmla="*/ 917 w 2380"/>
                <a:gd name="T117" fmla="*/ 40 h 2379"/>
                <a:gd name="T118" fmla="*/ 974 w 2380"/>
                <a:gd name="T119" fmla="*/ 28 h 2379"/>
                <a:gd name="T120" fmla="*/ 1032 w 2380"/>
                <a:gd name="T121" fmla="*/ 19 h 2379"/>
                <a:gd name="T122" fmla="*/ 1090 w 2380"/>
                <a:gd name="T123" fmla="*/ 12 h 2379"/>
                <a:gd name="T124" fmla="*/ 1148 w 2380"/>
                <a:gd name="T125" fmla="*/ 9 h 2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80" h="2379">
                  <a:moveTo>
                    <a:pt x="1204" y="2379"/>
                  </a:moveTo>
                  <a:cubicBezTo>
                    <a:pt x="1202" y="2379"/>
                    <a:pt x="1200" y="2377"/>
                    <a:pt x="1200" y="2375"/>
                  </a:cubicBezTo>
                  <a:cubicBezTo>
                    <a:pt x="1200" y="2373"/>
                    <a:pt x="1202" y="2371"/>
                    <a:pt x="1204" y="2371"/>
                  </a:cubicBezTo>
                  <a:cubicBezTo>
                    <a:pt x="1214" y="2371"/>
                    <a:pt x="1224" y="2371"/>
                    <a:pt x="1233" y="2370"/>
                  </a:cubicBezTo>
                  <a:cubicBezTo>
                    <a:pt x="1235" y="2370"/>
                    <a:pt x="1237" y="2372"/>
                    <a:pt x="1238" y="2374"/>
                  </a:cubicBezTo>
                  <a:cubicBezTo>
                    <a:pt x="1238" y="2377"/>
                    <a:pt x="1236" y="2378"/>
                    <a:pt x="1233" y="2379"/>
                  </a:cubicBezTo>
                  <a:cubicBezTo>
                    <a:pt x="1224" y="2379"/>
                    <a:pt x="1214" y="2379"/>
                    <a:pt x="1204" y="2379"/>
                  </a:cubicBezTo>
                  <a:cubicBezTo>
                    <a:pt x="1204" y="2379"/>
                    <a:pt x="1204" y="2379"/>
                    <a:pt x="1204" y="2379"/>
                  </a:cubicBezTo>
                  <a:close/>
                  <a:moveTo>
                    <a:pt x="1175" y="2379"/>
                  </a:moveTo>
                  <a:cubicBezTo>
                    <a:pt x="1175" y="2379"/>
                    <a:pt x="1175" y="2379"/>
                    <a:pt x="1175" y="2379"/>
                  </a:cubicBezTo>
                  <a:cubicBezTo>
                    <a:pt x="1165" y="2379"/>
                    <a:pt x="1155" y="2379"/>
                    <a:pt x="1145" y="2378"/>
                  </a:cubicBezTo>
                  <a:cubicBezTo>
                    <a:pt x="1143" y="2378"/>
                    <a:pt x="1141" y="2376"/>
                    <a:pt x="1141" y="2374"/>
                  </a:cubicBezTo>
                  <a:cubicBezTo>
                    <a:pt x="1141" y="2372"/>
                    <a:pt x="1143" y="2370"/>
                    <a:pt x="1146" y="2370"/>
                  </a:cubicBezTo>
                  <a:cubicBezTo>
                    <a:pt x="1155" y="2370"/>
                    <a:pt x="1165" y="2371"/>
                    <a:pt x="1175" y="2371"/>
                  </a:cubicBezTo>
                  <a:cubicBezTo>
                    <a:pt x="1177" y="2371"/>
                    <a:pt x="1179" y="2373"/>
                    <a:pt x="1179" y="2375"/>
                  </a:cubicBezTo>
                  <a:cubicBezTo>
                    <a:pt x="1179" y="2377"/>
                    <a:pt x="1177" y="2379"/>
                    <a:pt x="1175" y="2379"/>
                  </a:cubicBezTo>
                  <a:close/>
                  <a:moveTo>
                    <a:pt x="1263" y="2377"/>
                  </a:moveTo>
                  <a:cubicBezTo>
                    <a:pt x="1260" y="2377"/>
                    <a:pt x="1259" y="2375"/>
                    <a:pt x="1258" y="2373"/>
                  </a:cubicBezTo>
                  <a:cubicBezTo>
                    <a:pt x="1258" y="2371"/>
                    <a:pt x="1260" y="2369"/>
                    <a:pt x="1262" y="2369"/>
                  </a:cubicBezTo>
                  <a:cubicBezTo>
                    <a:pt x="1272" y="2368"/>
                    <a:pt x="1282" y="2367"/>
                    <a:pt x="1292" y="2367"/>
                  </a:cubicBezTo>
                  <a:cubicBezTo>
                    <a:pt x="1294" y="2366"/>
                    <a:pt x="1296" y="2368"/>
                    <a:pt x="1296" y="2370"/>
                  </a:cubicBezTo>
                  <a:cubicBezTo>
                    <a:pt x="1296" y="2373"/>
                    <a:pt x="1295" y="2375"/>
                    <a:pt x="1292" y="2375"/>
                  </a:cubicBezTo>
                  <a:cubicBezTo>
                    <a:pt x="1282" y="2376"/>
                    <a:pt x="1273" y="2377"/>
                    <a:pt x="1263" y="2377"/>
                  </a:cubicBezTo>
                  <a:cubicBezTo>
                    <a:pt x="1263" y="2377"/>
                    <a:pt x="1263" y="2377"/>
                    <a:pt x="1263" y="2377"/>
                  </a:cubicBezTo>
                  <a:close/>
                  <a:moveTo>
                    <a:pt x="1116" y="2377"/>
                  </a:moveTo>
                  <a:cubicBezTo>
                    <a:pt x="1116" y="2377"/>
                    <a:pt x="1116" y="2377"/>
                    <a:pt x="1116" y="2377"/>
                  </a:cubicBezTo>
                  <a:cubicBezTo>
                    <a:pt x="1106" y="2376"/>
                    <a:pt x="1096" y="2376"/>
                    <a:pt x="1086" y="2375"/>
                  </a:cubicBezTo>
                  <a:cubicBezTo>
                    <a:pt x="1084" y="2375"/>
                    <a:pt x="1082" y="2373"/>
                    <a:pt x="1083" y="2370"/>
                  </a:cubicBezTo>
                  <a:cubicBezTo>
                    <a:pt x="1083" y="2368"/>
                    <a:pt x="1085" y="2366"/>
                    <a:pt x="1087" y="2367"/>
                  </a:cubicBezTo>
                  <a:cubicBezTo>
                    <a:pt x="1097" y="2367"/>
                    <a:pt x="1107" y="2368"/>
                    <a:pt x="1116" y="2369"/>
                  </a:cubicBezTo>
                  <a:cubicBezTo>
                    <a:pt x="1119" y="2369"/>
                    <a:pt x="1120" y="2371"/>
                    <a:pt x="1120" y="2373"/>
                  </a:cubicBezTo>
                  <a:cubicBezTo>
                    <a:pt x="1120" y="2375"/>
                    <a:pt x="1118" y="2377"/>
                    <a:pt x="1116" y="2377"/>
                  </a:cubicBezTo>
                  <a:close/>
                  <a:moveTo>
                    <a:pt x="1321" y="2372"/>
                  </a:moveTo>
                  <a:cubicBezTo>
                    <a:pt x="1319" y="2372"/>
                    <a:pt x="1317" y="2371"/>
                    <a:pt x="1317" y="2368"/>
                  </a:cubicBezTo>
                  <a:cubicBezTo>
                    <a:pt x="1317" y="2366"/>
                    <a:pt x="1318" y="2364"/>
                    <a:pt x="1321" y="2364"/>
                  </a:cubicBezTo>
                  <a:cubicBezTo>
                    <a:pt x="1330" y="2363"/>
                    <a:pt x="1340" y="2362"/>
                    <a:pt x="1350" y="2360"/>
                  </a:cubicBezTo>
                  <a:cubicBezTo>
                    <a:pt x="1352" y="2360"/>
                    <a:pt x="1354" y="2362"/>
                    <a:pt x="1354" y="2364"/>
                  </a:cubicBezTo>
                  <a:cubicBezTo>
                    <a:pt x="1355" y="2366"/>
                    <a:pt x="1353" y="2368"/>
                    <a:pt x="1351" y="2369"/>
                  </a:cubicBezTo>
                  <a:cubicBezTo>
                    <a:pt x="1341" y="2370"/>
                    <a:pt x="1331" y="2371"/>
                    <a:pt x="1322" y="2372"/>
                  </a:cubicBezTo>
                  <a:cubicBezTo>
                    <a:pt x="1321" y="2372"/>
                    <a:pt x="1321" y="2372"/>
                    <a:pt x="1321" y="2372"/>
                  </a:cubicBezTo>
                  <a:close/>
                  <a:moveTo>
                    <a:pt x="1058" y="2372"/>
                  </a:moveTo>
                  <a:cubicBezTo>
                    <a:pt x="1057" y="2372"/>
                    <a:pt x="1057" y="2372"/>
                    <a:pt x="1057" y="2372"/>
                  </a:cubicBezTo>
                  <a:cubicBezTo>
                    <a:pt x="1047" y="2371"/>
                    <a:pt x="1038" y="2370"/>
                    <a:pt x="1028" y="2368"/>
                  </a:cubicBezTo>
                  <a:cubicBezTo>
                    <a:pt x="1026" y="2368"/>
                    <a:pt x="1024" y="2366"/>
                    <a:pt x="1024" y="2364"/>
                  </a:cubicBezTo>
                  <a:cubicBezTo>
                    <a:pt x="1025" y="2361"/>
                    <a:pt x="1027" y="2360"/>
                    <a:pt x="1029" y="2360"/>
                  </a:cubicBezTo>
                  <a:cubicBezTo>
                    <a:pt x="1039" y="2361"/>
                    <a:pt x="1048" y="2363"/>
                    <a:pt x="1058" y="2364"/>
                  </a:cubicBezTo>
                  <a:cubicBezTo>
                    <a:pt x="1060" y="2364"/>
                    <a:pt x="1062" y="2366"/>
                    <a:pt x="1062" y="2368"/>
                  </a:cubicBezTo>
                  <a:cubicBezTo>
                    <a:pt x="1062" y="2370"/>
                    <a:pt x="1060" y="2372"/>
                    <a:pt x="1058" y="2372"/>
                  </a:cubicBezTo>
                  <a:close/>
                  <a:moveTo>
                    <a:pt x="1379" y="2364"/>
                  </a:moveTo>
                  <a:cubicBezTo>
                    <a:pt x="1377" y="2364"/>
                    <a:pt x="1375" y="2363"/>
                    <a:pt x="1375" y="2361"/>
                  </a:cubicBezTo>
                  <a:cubicBezTo>
                    <a:pt x="1375" y="2358"/>
                    <a:pt x="1376" y="2356"/>
                    <a:pt x="1379" y="2356"/>
                  </a:cubicBezTo>
                  <a:cubicBezTo>
                    <a:pt x="1388" y="2354"/>
                    <a:pt x="1398" y="2353"/>
                    <a:pt x="1407" y="2351"/>
                  </a:cubicBezTo>
                  <a:cubicBezTo>
                    <a:pt x="1410" y="2351"/>
                    <a:pt x="1412" y="2352"/>
                    <a:pt x="1412" y="2354"/>
                  </a:cubicBezTo>
                  <a:cubicBezTo>
                    <a:pt x="1413" y="2357"/>
                    <a:pt x="1411" y="2359"/>
                    <a:pt x="1409" y="2359"/>
                  </a:cubicBezTo>
                  <a:cubicBezTo>
                    <a:pt x="1399" y="2361"/>
                    <a:pt x="1390" y="2363"/>
                    <a:pt x="1380" y="2364"/>
                  </a:cubicBezTo>
                  <a:cubicBezTo>
                    <a:pt x="1380" y="2364"/>
                    <a:pt x="1379" y="2364"/>
                    <a:pt x="1379" y="2364"/>
                  </a:cubicBezTo>
                  <a:close/>
                  <a:moveTo>
                    <a:pt x="999" y="2364"/>
                  </a:moveTo>
                  <a:cubicBezTo>
                    <a:pt x="999" y="2364"/>
                    <a:pt x="999" y="2364"/>
                    <a:pt x="999" y="2364"/>
                  </a:cubicBezTo>
                  <a:cubicBezTo>
                    <a:pt x="989" y="2362"/>
                    <a:pt x="979" y="2361"/>
                    <a:pt x="970" y="2359"/>
                  </a:cubicBezTo>
                  <a:cubicBezTo>
                    <a:pt x="968" y="2359"/>
                    <a:pt x="966" y="2356"/>
                    <a:pt x="966" y="2354"/>
                  </a:cubicBezTo>
                  <a:cubicBezTo>
                    <a:pt x="967" y="2352"/>
                    <a:pt x="969" y="2350"/>
                    <a:pt x="971" y="2351"/>
                  </a:cubicBezTo>
                  <a:cubicBezTo>
                    <a:pt x="981" y="2353"/>
                    <a:pt x="991" y="2354"/>
                    <a:pt x="1000" y="2356"/>
                  </a:cubicBezTo>
                  <a:cubicBezTo>
                    <a:pt x="1002" y="2356"/>
                    <a:pt x="1004" y="2358"/>
                    <a:pt x="1004" y="2361"/>
                  </a:cubicBezTo>
                  <a:cubicBezTo>
                    <a:pt x="1003" y="2363"/>
                    <a:pt x="1001" y="2364"/>
                    <a:pt x="999" y="2364"/>
                  </a:cubicBezTo>
                  <a:close/>
                  <a:moveTo>
                    <a:pt x="1437" y="2354"/>
                  </a:moveTo>
                  <a:cubicBezTo>
                    <a:pt x="1435" y="2354"/>
                    <a:pt x="1433" y="2352"/>
                    <a:pt x="1433" y="2350"/>
                  </a:cubicBezTo>
                  <a:cubicBezTo>
                    <a:pt x="1432" y="2348"/>
                    <a:pt x="1434" y="2346"/>
                    <a:pt x="1436" y="2345"/>
                  </a:cubicBezTo>
                  <a:cubicBezTo>
                    <a:pt x="1446" y="2343"/>
                    <a:pt x="1455" y="2341"/>
                    <a:pt x="1465" y="2339"/>
                  </a:cubicBezTo>
                  <a:cubicBezTo>
                    <a:pt x="1467" y="2338"/>
                    <a:pt x="1469" y="2340"/>
                    <a:pt x="1470" y="2342"/>
                  </a:cubicBezTo>
                  <a:cubicBezTo>
                    <a:pt x="1470" y="2344"/>
                    <a:pt x="1469" y="2346"/>
                    <a:pt x="1467" y="2347"/>
                  </a:cubicBezTo>
                  <a:cubicBezTo>
                    <a:pt x="1457" y="2349"/>
                    <a:pt x="1447" y="2351"/>
                    <a:pt x="1438" y="2353"/>
                  </a:cubicBezTo>
                  <a:cubicBezTo>
                    <a:pt x="1438" y="2354"/>
                    <a:pt x="1437" y="2354"/>
                    <a:pt x="1437" y="2354"/>
                  </a:cubicBezTo>
                  <a:close/>
                  <a:moveTo>
                    <a:pt x="942" y="2353"/>
                  </a:moveTo>
                  <a:cubicBezTo>
                    <a:pt x="941" y="2353"/>
                    <a:pt x="941" y="2353"/>
                    <a:pt x="941" y="2353"/>
                  </a:cubicBezTo>
                  <a:cubicBezTo>
                    <a:pt x="931" y="2351"/>
                    <a:pt x="922" y="2349"/>
                    <a:pt x="912" y="2347"/>
                  </a:cubicBezTo>
                  <a:cubicBezTo>
                    <a:pt x="910" y="2346"/>
                    <a:pt x="909" y="2344"/>
                    <a:pt x="909" y="2342"/>
                  </a:cubicBezTo>
                  <a:cubicBezTo>
                    <a:pt x="910" y="2339"/>
                    <a:pt x="912" y="2338"/>
                    <a:pt x="914" y="2339"/>
                  </a:cubicBezTo>
                  <a:cubicBezTo>
                    <a:pt x="924" y="2341"/>
                    <a:pt x="933" y="2343"/>
                    <a:pt x="943" y="2345"/>
                  </a:cubicBezTo>
                  <a:cubicBezTo>
                    <a:pt x="945" y="2345"/>
                    <a:pt x="946" y="2348"/>
                    <a:pt x="946" y="2350"/>
                  </a:cubicBezTo>
                  <a:cubicBezTo>
                    <a:pt x="945" y="2352"/>
                    <a:pt x="944" y="2353"/>
                    <a:pt x="942" y="2353"/>
                  </a:cubicBezTo>
                  <a:close/>
                  <a:moveTo>
                    <a:pt x="1494" y="2340"/>
                  </a:moveTo>
                  <a:cubicBezTo>
                    <a:pt x="1492" y="2340"/>
                    <a:pt x="1490" y="2339"/>
                    <a:pt x="1490" y="2337"/>
                  </a:cubicBezTo>
                  <a:cubicBezTo>
                    <a:pt x="1489" y="2335"/>
                    <a:pt x="1491" y="2332"/>
                    <a:pt x="1493" y="2332"/>
                  </a:cubicBezTo>
                  <a:cubicBezTo>
                    <a:pt x="1502" y="2329"/>
                    <a:pt x="1512" y="2327"/>
                    <a:pt x="1521" y="2324"/>
                  </a:cubicBezTo>
                  <a:cubicBezTo>
                    <a:pt x="1523" y="2323"/>
                    <a:pt x="1526" y="2325"/>
                    <a:pt x="1526" y="2327"/>
                  </a:cubicBezTo>
                  <a:cubicBezTo>
                    <a:pt x="1527" y="2329"/>
                    <a:pt x="1526" y="2331"/>
                    <a:pt x="1523" y="2332"/>
                  </a:cubicBezTo>
                  <a:cubicBezTo>
                    <a:pt x="1514" y="2335"/>
                    <a:pt x="1504" y="2337"/>
                    <a:pt x="1495" y="2340"/>
                  </a:cubicBezTo>
                  <a:cubicBezTo>
                    <a:pt x="1495" y="2340"/>
                    <a:pt x="1494" y="2340"/>
                    <a:pt x="1494" y="2340"/>
                  </a:cubicBezTo>
                  <a:close/>
                  <a:moveTo>
                    <a:pt x="885" y="2340"/>
                  </a:moveTo>
                  <a:cubicBezTo>
                    <a:pt x="884" y="2340"/>
                    <a:pt x="884" y="2340"/>
                    <a:pt x="884" y="2340"/>
                  </a:cubicBezTo>
                  <a:cubicBezTo>
                    <a:pt x="874" y="2337"/>
                    <a:pt x="865" y="2334"/>
                    <a:pt x="855" y="2332"/>
                  </a:cubicBezTo>
                  <a:cubicBezTo>
                    <a:pt x="853" y="2331"/>
                    <a:pt x="852" y="2329"/>
                    <a:pt x="852" y="2326"/>
                  </a:cubicBezTo>
                  <a:cubicBezTo>
                    <a:pt x="853" y="2324"/>
                    <a:pt x="855" y="2323"/>
                    <a:pt x="858" y="2324"/>
                  </a:cubicBezTo>
                  <a:cubicBezTo>
                    <a:pt x="867" y="2326"/>
                    <a:pt x="876" y="2329"/>
                    <a:pt x="886" y="2331"/>
                  </a:cubicBezTo>
                  <a:cubicBezTo>
                    <a:pt x="888" y="2332"/>
                    <a:pt x="889" y="2334"/>
                    <a:pt x="889" y="2337"/>
                  </a:cubicBezTo>
                  <a:cubicBezTo>
                    <a:pt x="888" y="2338"/>
                    <a:pt x="887" y="2340"/>
                    <a:pt x="885" y="2340"/>
                  </a:cubicBezTo>
                  <a:close/>
                  <a:moveTo>
                    <a:pt x="1550" y="2324"/>
                  </a:moveTo>
                  <a:cubicBezTo>
                    <a:pt x="1549" y="2324"/>
                    <a:pt x="1547" y="2322"/>
                    <a:pt x="1546" y="2321"/>
                  </a:cubicBezTo>
                  <a:cubicBezTo>
                    <a:pt x="1546" y="2318"/>
                    <a:pt x="1547" y="2316"/>
                    <a:pt x="1549" y="2315"/>
                  </a:cubicBezTo>
                  <a:cubicBezTo>
                    <a:pt x="1558" y="2312"/>
                    <a:pt x="1568" y="2309"/>
                    <a:pt x="1577" y="2306"/>
                  </a:cubicBezTo>
                  <a:cubicBezTo>
                    <a:pt x="1579" y="2305"/>
                    <a:pt x="1581" y="2307"/>
                    <a:pt x="1582" y="2309"/>
                  </a:cubicBezTo>
                  <a:cubicBezTo>
                    <a:pt x="1583" y="2311"/>
                    <a:pt x="1582" y="2313"/>
                    <a:pt x="1580" y="2314"/>
                  </a:cubicBezTo>
                  <a:cubicBezTo>
                    <a:pt x="1570" y="2317"/>
                    <a:pt x="1561" y="2320"/>
                    <a:pt x="1552" y="2323"/>
                  </a:cubicBezTo>
                  <a:cubicBezTo>
                    <a:pt x="1551" y="2324"/>
                    <a:pt x="1551" y="2324"/>
                    <a:pt x="1550" y="2324"/>
                  </a:cubicBezTo>
                  <a:close/>
                  <a:moveTo>
                    <a:pt x="828" y="2323"/>
                  </a:moveTo>
                  <a:cubicBezTo>
                    <a:pt x="828" y="2323"/>
                    <a:pt x="828" y="2323"/>
                    <a:pt x="827" y="2323"/>
                  </a:cubicBezTo>
                  <a:cubicBezTo>
                    <a:pt x="818" y="2320"/>
                    <a:pt x="808" y="2317"/>
                    <a:pt x="799" y="2314"/>
                  </a:cubicBezTo>
                  <a:cubicBezTo>
                    <a:pt x="797" y="2313"/>
                    <a:pt x="796" y="2310"/>
                    <a:pt x="797" y="2308"/>
                  </a:cubicBezTo>
                  <a:cubicBezTo>
                    <a:pt x="797" y="2306"/>
                    <a:pt x="800" y="2305"/>
                    <a:pt x="802" y="2306"/>
                  </a:cubicBezTo>
                  <a:cubicBezTo>
                    <a:pt x="811" y="2309"/>
                    <a:pt x="820" y="2312"/>
                    <a:pt x="830" y="2315"/>
                  </a:cubicBezTo>
                  <a:cubicBezTo>
                    <a:pt x="832" y="2316"/>
                    <a:pt x="833" y="2318"/>
                    <a:pt x="832" y="2320"/>
                  </a:cubicBezTo>
                  <a:cubicBezTo>
                    <a:pt x="832" y="2322"/>
                    <a:pt x="830" y="2323"/>
                    <a:pt x="828" y="2323"/>
                  </a:cubicBezTo>
                  <a:close/>
                  <a:moveTo>
                    <a:pt x="1606" y="2304"/>
                  </a:moveTo>
                  <a:cubicBezTo>
                    <a:pt x="1604" y="2304"/>
                    <a:pt x="1602" y="2303"/>
                    <a:pt x="1602" y="2302"/>
                  </a:cubicBezTo>
                  <a:cubicBezTo>
                    <a:pt x="1601" y="2299"/>
                    <a:pt x="1602" y="2297"/>
                    <a:pt x="1604" y="2296"/>
                  </a:cubicBezTo>
                  <a:cubicBezTo>
                    <a:pt x="1614" y="2293"/>
                    <a:pt x="1623" y="2289"/>
                    <a:pt x="1632" y="2286"/>
                  </a:cubicBezTo>
                  <a:cubicBezTo>
                    <a:pt x="1634" y="2285"/>
                    <a:pt x="1636" y="2286"/>
                    <a:pt x="1637" y="2288"/>
                  </a:cubicBezTo>
                  <a:cubicBezTo>
                    <a:pt x="1638" y="2290"/>
                    <a:pt x="1637" y="2293"/>
                    <a:pt x="1635" y="2293"/>
                  </a:cubicBezTo>
                  <a:cubicBezTo>
                    <a:pt x="1626" y="2297"/>
                    <a:pt x="1617" y="2301"/>
                    <a:pt x="1607" y="2304"/>
                  </a:cubicBezTo>
                  <a:cubicBezTo>
                    <a:pt x="1607" y="2304"/>
                    <a:pt x="1606" y="2304"/>
                    <a:pt x="1606" y="2304"/>
                  </a:cubicBezTo>
                  <a:close/>
                  <a:moveTo>
                    <a:pt x="773" y="2304"/>
                  </a:moveTo>
                  <a:cubicBezTo>
                    <a:pt x="772" y="2304"/>
                    <a:pt x="772" y="2304"/>
                    <a:pt x="771" y="2304"/>
                  </a:cubicBezTo>
                  <a:cubicBezTo>
                    <a:pt x="762" y="2300"/>
                    <a:pt x="753" y="2296"/>
                    <a:pt x="744" y="2293"/>
                  </a:cubicBezTo>
                  <a:cubicBezTo>
                    <a:pt x="742" y="2292"/>
                    <a:pt x="741" y="2290"/>
                    <a:pt x="741" y="2287"/>
                  </a:cubicBezTo>
                  <a:cubicBezTo>
                    <a:pt x="742" y="2285"/>
                    <a:pt x="745" y="2284"/>
                    <a:pt x="747" y="2285"/>
                  </a:cubicBezTo>
                  <a:cubicBezTo>
                    <a:pt x="756" y="2289"/>
                    <a:pt x="765" y="2292"/>
                    <a:pt x="774" y="2296"/>
                  </a:cubicBezTo>
                  <a:cubicBezTo>
                    <a:pt x="776" y="2297"/>
                    <a:pt x="778" y="2299"/>
                    <a:pt x="777" y="2301"/>
                  </a:cubicBezTo>
                  <a:cubicBezTo>
                    <a:pt x="776" y="2303"/>
                    <a:pt x="774" y="2304"/>
                    <a:pt x="773" y="2304"/>
                  </a:cubicBezTo>
                  <a:close/>
                  <a:moveTo>
                    <a:pt x="1660" y="2282"/>
                  </a:moveTo>
                  <a:cubicBezTo>
                    <a:pt x="1658" y="2282"/>
                    <a:pt x="1657" y="2282"/>
                    <a:pt x="1656" y="2280"/>
                  </a:cubicBezTo>
                  <a:cubicBezTo>
                    <a:pt x="1655" y="2278"/>
                    <a:pt x="1656" y="2275"/>
                    <a:pt x="1658" y="2274"/>
                  </a:cubicBezTo>
                  <a:cubicBezTo>
                    <a:pt x="1667" y="2271"/>
                    <a:pt x="1676" y="2267"/>
                    <a:pt x="1685" y="2263"/>
                  </a:cubicBezTo>
                  <a:cubicBezTo>
                    <a:pt x="1687" y="2262"/>
                    <a:pt x="1690" y="2262"/>
                    <a:pt x="1691" y="2265"/>
                  </a:cubicBezTo>
                  <a:cubicBezTo>
                    <a:pt x="1692" y="2267"/>
                    <a:pt x="1691" y="2269"/>
                    <a:pt x="1689" y="2270"/>
                  </a:cubicBezTo>
                  <a:cubicBezTo>
                    <a:pt x="1680" y="2274"/>
                    <a:pt x="1671" y="2278"/>
                    <a:pt x="1662" y="2282"/>
                  </a:cubicBezTo>
                  <a:cubicBezTo>
                    <a:pt x="1661" y="2282"/>
                    <a:pt x="1661" y="2282"/>
                    <a:pt x="1660" y="2282"/>
                  </a:cubicBezTo>
                  <a:close/>
                  <a:moveTo>
                    <a:pt x="718" y="2282"/>
                  </a:moveTo>
                  <a:cubicBezTo>
                    <a:pt x="718" y="2282"/>
                    <a:pt x="717" y="2282"/>
                    <a:pt x="717" y="2281"/>
                  </a:cubicBezTo>
                  <a:cubicBezTo>
                    <a:pt x="708" y="2277"/>
                    <a:pt x="698" y="2273"/>
                    <a:pt x="690" y="2269"/>
                  </a:cubicBezTo>
                  <a:cubicBezTo>
                    <a:pt x="688" y="2268"/>
                    <a:pt x="687" y="2266"/>
                    <a:pt x="688" y="2264"/>
                  </a:cubicBezTo>
                  <a:cubicBezTo>
                    <a:pt x="689" y="2262"/>
                    <a:pt x="691" y="2261"/>
                    <a:pt x="693" y="2262"/>
                  </a:cubicBezTo>
                  <a:cubicBezTo>
                    <a:pt x="702" y="2266"/>
                    <a:pt x="711" y="2270"/>
                    <a:pt x="720" y="2274"/>
                  </a:cubicBezTo>
                  <a:cubicBezTo>
                    <a:pt x="722" y="2275"/>
                    <a:pt x="723" y="2277"/>
                    <a:pt x="722" y="2279"/>
                  </a:cubicBezTo>
                  <a:cubicBezTo>
                    <a:pt x="721" y="2281"/>
                    <a:pt x="720" y="2282"/>
                    <a:pt x="718" y="2282"/>
                  </a:cubicBezTo>
                  <a:close/>
                  <a:moveTo>
                    <a:pt x="1713" y="2258"/>
                  </a:moveTo>
                  <a:cubicBezTo>
                    <a:pt x="1712" y="2258"/>
                    <a:pt x="1710" y="2257"/>
                    <a:pt x="1709" y="2256"/>
                  </a:cubicBezTo>
                  <a:cubicBezTo>
                    <a:pt x="1708" y="2254"/>
                    <a:pt x="1709" y="2251"/>
                    <a:pt x="1711" y="2250"/>
                  </a:cubicBezTo>
                  <a:cubicBezTo>
                    <a:pt x="1720" y="2246"/>
                    <a:pt x="1729" y="2241"/>
                    <a:pt x="1737" y="2237"/>
                  </a:cubicBezTo>
                  <a:cubicBezTo>
                    <a:pt x="1739" y="2236"/>
                    <a:pt x="1742" y="2236"/>
                    <a:pt x="1743" y="2239"/>
                  </a:cubicBezTo>
                  <a:cubicBezTo>
                    <a:pt x="1744" y="2241"/>
                    <a:pt x="1743" y="2243"/>
                    <a:pt x="1741" y="2244"/>
                  </a:cubicBezTo>
                  <a:cubicBezTo>
                    <a:pt x="1733" y="2249"/>
                    <a:pt x="1724" y="2253"/>
                    <a:pt x="1715" y="2258"/>
                  </a:cubicBezTo>
                  <a:cubicBezTo>
                    <a:pt x="1714" y="2258"/>
                    <a:pt x="1714" y="2258"/>
                    <a:pt x="1713" y="2258"/>
                  </a:cubicBezTo>
                  <a:close/>
                  <a:moveTo>
                    <a:pt x="665" y="2257"/>
                  </a:moveTo>
                  <a:cubicBezTo>
                    <a:pt x="664" y="2257"/>
                    <a:pt x="664" y="2257"/>
                    <a:pt x="663" y="2257"/>
                  </a:cubicBezTo>
                  <a:cubicBezTo>
                    <a:pt x="654" y="2252"/>
                    <a:pt x="645" y="2248"/>
                    <a:pt x="637" y="2243"/>
                  </a:cubicBezTo>
                  <a:cubicBezTo>
                    <a:pt x="635" y="2242"/>
                    <a:pt x="634" y="2240"/>
                    <a:pt x="635" y="2237"/>
                  </a:cubicBezTo>
                  <a:cubicBezTo>
                    <a:pt x="636" y="2235"/>
                    <a:pt x="639" y="2235"/>
                    <a:pt x="641" y="2236"/>
                  </a:cubicBezTo>
                  <a:cubicBezTo>
                    <a:pt x="649" y="2240"/>
                    <a:pt x="658" y="2245"/>
                    <a:pt x="667" y="2249"/>
                  </a:cubicBezTo>
                  <a:cubicBezTo>
                    <a:pt x="669" y="2250"/>
                    <a:pt x="670" y="2253"/>
                    <a:pt x="669" y="2255"/>
                  </a:cubicBezTo>
                  <a:cubicBezTo>
                    <a:pt x="668" y="2256"/>
                    <a:pt x="666" y="2257"/>
                    <a:pt x="665" y="2257"/>
                  </a:cubicBezTo>
                  <a:close/>
                  <a:moveTo>
                    <a:pt x="1765" y="2231"/>
                  </a:moveTo>
                  <a:cubicBezTo>
                    <a:pt x="1764" y="2231"/>
                    <a:pt x="1762" y="2230"/>
                    <a:pt x="1761" y="2229"/>
                  </a:cubicBezTo>
                  <a:cubicBezTo>
                    <a:pt x="1760" y="2227"/>
                    <a:pt x="1761" y="2224"/>
                    <a:pt x="1763" y="2223"/>
                  </a:cubicBezTo>
                  <a:cubicBezTo>
                    <a:pt x="1771" y="2218"/>
                    <a:pt x="1780" y="2213"/>
                    <a:pt x="1788" y="2208"/>
                  </a:cubicBezTo>
                  <a:cubicBezTo>
                    <a:pt x="1790" y="2207"/>
                    <a:pt x="1793" y="2208"/>
                    <a:pt x="1794" y="2210"/>
                  </a:cubicBezTo>
                  <a:cubicBezTo>
                    <a:pt x="1795" y="2212"/>
                    <a:pt x="1795" y="2214"/>
                    <a:pt x="1793" y="2216"/>
                  </a:cubicBezTo>
                  <a:cubicBezTo>
                    <a:pt x="1784" y="2221"/>
                    <a:pt x="1776" y="2226"/>
                    <a:pt x="1767" y="2230"/>
                  </a:cubicBezTo>
                  <a:cubicBezTo>
                    <a:pt x="1766" y="2231"/>
                    <a:pt x="1766" y="2231"/>
                    <a:pt x="1765" y="2231"/>
                  </a:cubicBezTo>
                  <a:close/>
                  <a:moveTo>
                    <a:pt x="613" y="2230"/>
                  </a:moveTo>
                  <a:cubicBezTo>
                    <a:pt x="612" y="2230"/>
                    <a:pt x="611" y="2229"/>
                    <a:pt x="611" y="2229"/>
                  </a:cubicBezTo>
                  <a:cubicBezTo>
                    <a:pt x="602" y="2224"/>
                    <a:pt x="594" y="2219"/>
                    <a:pt x="585" y="2214"/>
                  </a:cubicBezTo>
                  <a:cubicBezTo>
                    <a:pt x="583" y="2213"/>
                    <a:pt x="583" y="2211"/>
                    <a:pt x="584" y="2209"/>
                  </a:cubicBezTo>
                  <a:cubicBezTo>
                    <a:pt x="585" y="2207"/>
                    <a:pt x="588" y="2206"/>
                    <a:pt x="590" y="2207"/>
                  </a:cubicBezTo>
                  <a:cubicBezTo>
                    <a:pt x="598" y="2212"/>
                    <a:pt x="606" y="2217"/>
                    <a:pt x="615" y="2222"/>
                  </a:cubicBezTo>
                  <a:cubicBezTo>
                    <a:pt x="617" y="2223"/>
                    <a:pt x="618" y="2225"/>
                    <a:pt x="617" y="2227"/>
                  </a:cubicBezTo>
                  <a:cubicBezTo>
                    <a:pt x="616" y="2229"/>
                    <a:pt x="614" y="2230"/>
                    <a:pt x="613" y="2230"/>
                  </a:cubicBezTo>
                  <a:close/>
                  <a:moveTo>
                    <a:pt x="1816" y="2201"/>
                  </a:moveTo>
                  <a:cubicBezTo>
                    <a:pt x="1814" y="2201"/>
                    <a:pt x="1813" y="2200"/>
                    <a:pt x="1812" y="2199"/>
                  </a:cubicBezTo>
                  <a:cubicBezTo>
                    <a:pt x="1811" y="2197"/>
                    <a:pt x="1811" y="2195"/>
                    <a:pt x="1813" y="2193"/>
                  </a:cubicBezTo>
                  <a:cubicBezTo>
                    <a:pt x="1822" y="2188"/>
                    <a:pt x="1830" y="2183"/>
                    <a:pt x="1838" y="2178"/>
                  </a:cubicBezTo>
                  <a:cubicBezTo>
                    <a:pt x="1840" y="2176"/>
                    <a:pt x="1842" y="2177"/>
                    <a:pt x="1844" y="2179"/>
                  </a:cubicBezTo>
                  <a:cubicBezTo>
                    <a:pt x="1845" y="2181"/>
                    <a:pt x="1844" y="2183"/>
                    <a:pt x="1843" y="2185"/>
                  </a:cubicBezTo>
                  <a:cubicBezTo>
                    <a:pt x="1834" y="2190"/>
                    <a:pt x="1826" y="2195"/>
                    <a:pt x="1818" y="2200"/>
                  </a:cubicBezTo>
                  <a:cubicBezTo>
                    <a:pt x="1817" y="2201"/>
                    <a:pt x="1816" y="2201"/>
                    <a:pt x="1816" y="2201"/>
                  </a:cubicBezTo>
                  <a:close/>
                  <a:moveTo>
                    <a:pt x="562" y="2200"/>
                  </a:moveTo>
                  <a:cubicBezTo>
                    <a:pt x="562" y="2200"/>
                    <a:pt x="561" y="2199"/>
                    <a:pt x="560" y="2199"/>
                  </a:cubicBezTo>
                  <a:cubicBezTo>
                    <a:pt x="552" y="2194"/>
                    <a:pt x="543" y="2189"/>
                    <a:pt x="535" y="2183"/>
                  </a:cubicBezTo>
                  <a:cubicBezTo>
                    <a:pt x="533" y="2182"/>
                    <a:pt x="533" y="2179"/>
                    <a:pt x="534" y="2177"/>
                  </a:cubicBezTo>
                  <a:cubicBezTo>
                    <a:pt x="535" y="2175"/>
                    <a:pt x="538" y="2175"/>
                    <a:pt x="540" y="2176"/>
                  </a:cubicBezTo>
                  <a:cubicBezTo>
                    <a:pt x="548" y="2181"/>
                    <a:pt x="556" y="2187"/>
                    <a:pt x="564" y="2192"/>
                  </a:cubicBezTo>
                  <a:cubicBezTo>
                    <a:pt x="566" y="2193"/>
                    <a:pt x="567" y="2196"/>
                    <a:pt x="566" y="2198"/>
                  </a:cubicBezTo>
                  <a:cubicBezTo>
                    <a:pt x="565" y="2199"/>
                    <a:pt x="564" y="2200"/>
                    <a:pt x="562" y="2200"/>
                  </a:cubicBezTo>
                  <a:close/>
                  <a:moveTo>
                    <a:pt x="1864" y="2169"/>
                  </a:moveTo>
                  <a:cubicBezTo>
                    <a:pt x="1863" y="2169"/>
                    <a:pt x="1862" y="2168"/>
                    <a:pt x="1861" y="2167"/>
                  </a:cubicBezTo>
                  <a:cubicBezTo>
                    <a:pt x="1860" y="2165"/>
                    <a:pt x="1860" y="2163"/>
                    <a:pt x="1862" y="2161"/>
                  </a:cubicBezTo>
                  <a:cubicBezTo>
                    <a:pt x="1870" y="2156"/>
                    <a:pt x="1878" y="2150"/>
                    <a:pt x="1886" y="2144"/>
                  </a:cubicBezTo>
                  <a:cubicBezTo>
                    <a:pt x="1888" y="2143"/>
                    <a:pt x="1890" y="2143"/>
                    <a:pt x="1892" y="2145"/>
                  </a:cubicBezTo>
                  <a:cubicBezTo>
                    <a:pt x="1893" y="2147"/>
                    <a:pt x="1893" y="2150"/>
                    <a:pt x="1891" y="2151"/>
                  </a:cubicBezTo>
                  <a:cubicBezTo>
                    <a:pt x="1883" y="2157"/>
                    <a:pt x="1875" y="2163"/>
                    <a:pt x="1867" y="2168"/>
                  </a:cubicBezTo>
                  <a:cubicBezTo>
                    <a:pt x="1866" y="2169"/>
                    <a:pt x="1865" y="2169"/>
                    <a:pt x="1864" y="2169"/>
                  </a:cubicBezTo>
                  <a:close/>
                  <a:moveTo>
                    <a:pt x="513" y="2167"/>
                  </a:moveTo>
                  <a:cubicBezTo>
                    <a:pt x="512" y="2167"/>
                    <a:pt x="512" y="2167"/>
                    <a:pt x="511" y="2167"/>
                  </a:cubicBezTo>
                  <a:cubicBezTo>
                    <a:pt x="503" y="2161"/>
                    <a:pt x="495" y="2155"/>
                    <a:pt x="487" y="2149"/>
                  </a:cubicBezTo>
                  <a:cubicBezTo>
                    <a:pt x="485" y="2148"/>
                    <a:pt x="485" y="2145"/>
                    <a:pt x="486" y="2144"/>
                  </a:cubicBezTo>
                  <a:cubicBezTo>
                    <a:pt x="487" y="2142"/>
                    <a:pt x="490" y="2141"/>
                    <a:pt x="492" y="2143"/>
                  </a:cubicBezTo>
                  <a:cubicBezTo>
                    <a:pt x="500" y="2148"/>
                    <a:pt x="508" y="2154"/>
                    <a:pt x="516" y="2160"/>
                  </a:cubicBezTo>
                  <a:cubicBezTo>
                    <a:pt x="518" y="2161"/>
                    <a:pt x="518" y="2164"/>
                    <a:pt x="517" y="2166"/>
                  </a:cubicBezTo>
                  <a:cubicBezTo>
                    <a:pt x="516" y="2167"/>
                    <a:pt x="515" y="2167"/>
                    <a:pt x="513" y="2167"/>
                  </a:cubicBezTo>
                  <a:close/>
                  <a:moveTo>
                    <a:pt x="1912" y="2134"/>
                  </a:moveTo>
                  <a:cubicBezTo>
                    <a:pt x="1911" y="2134"/>
                    <a:pt x="1909" y="2134"/>
                    <a:pt x="1909" y="2133"/>
                  </a:cubicBezTo>
                  <a:cubicBezTo>
                    <a:pt x="1907" y="2131"/>
                    <a:pt x="1907" y="2128"/>
                    <a:pt x="1909" y="2127"/>
                  </a:cubicBezTo>
                  <a:cubicBezTo>
                    <a:pt x="1917" y="2121"/>
                    <a:pt x="1925" y="2115"/>
                    <a:pt x="1932" y="2109"/>
                  </a:cubicBezTo>
                  <a:cubicBezTo>
                    <a:pt x="1934" y="2107"/>
                    <a:pt x="1937" y="2108"/>
                    <a:pt x="1938" y="2109"/>
                  </a:cubicBezTo>
                  <a:cubicBezTo>
                    <a:pt x="1940" y="2111"/>
                    <a:pt x="1939" y="2114"/>
                    <a:pt x="1937" y="2115"/>
                  </a:cubicBezTo>
                  <a:cubicBezTo>
                    <a:pt x="1930" y="2121"/>
                    <a:pt x="1922" y="2128"/>
                    <a:pt x="1914" y="2133"/>
                  </a:cubicBezTo>
                  <a:cubicBezTo>
                    <a:pt x="1914" y="2134"/>
                    <a:pt x="1913" y="2134"/>
                    <a:pt x="1912" y="2134"/>
                  </a:cubicBezTo>
                  <a:close/>
                  <a:moveTo>
                    <a:pt x="466" y="2133"/>
                  </a:moveTo>
                  <a:cubicBezTo>
                    <a:pt x="465" y="2133"/>
                    <a:pt x="464" y="2132"/>
                    <a:pt x="463" y="2132"/>
                  </a:cubicBezTo>
                  <a:cubicBezTo>
                    <a:pt x="456" y="2126"/>
                    <a:pt x="448" y="2120"/>
                    <a:pt x="440" y="2113"/>
                  </a:cubicBezTo>
                  <a:cubicBezTo>
                    <a:pt x="438" y="2112"/>
                    <a:pt x="438" y="2109"/>
                    <a:pt x="440" y="2108"/>
                  </a:cubicBezTo>
                  <a:cubicBezTo>
                    <a:pt x="441" y="2106"/>
                    <a:pt x="444" y="2105"/>
                    <a:pt x="446" y="2107"/>
                  </a:cubicBezTo>
                  <a:cubicBezTo>
                    <a:pt x="453" y="2113"/>
                    <a:pt x="461" y="2119"/>
                    <a:pt x="468" y="2125"/>
                  </a:cubicBezTo>
                  <a:cubicBezTo>
                    <a:pt x="470" y="2126"/>
                    <a:pt x="471" y="2129"/>
                    <a:pt x="469" y="2131"/>
                  </a:cubicBezTo>
                  <a:cubicBezTo>
                    <a:pt x="468" y="2132"/>
                    <a:pt x="467" y="2133"/>
                    <a:pt x="466" y="2133"/>
                  </a:cubicBezTo>
                  <a:close/>
                  <a:moveTo>
                    <a:pt x="1957" y="2097"/>
                  </a:moveTo>
                  <a:cubicBezTo>
                    <a:pt x="1956" y="2097"/>
                    <a:pt x="1955" y="2097"/>
                    <a:pt x="1954" y="2096"/>
                  </a:cubicBezTo>
                  <a:cubicBezTo>
                    <a:pt x="1953" y="2094"/>
                    <a:pt x="1953" y="2092"/>
                    <a:pt x="1955" y="2090"/>
                  </a:cubicBezTo>
                  <a:cubicBezTo>
                    <a:pt x="1962" y="2084"/>
                    <a:pt x="1970" y="2077"/>
                    <a:pt x="1977" y="2071"/>
                  </a:cubicBezTo>
                  <a:cubicBezTo>
                    <a:pt x="1978" y="2069"/>
                    <a:pt x="1981" y="2070"/>
                    <a:pt x="1983" y="2071"/>
                  </a:cubicBezTo>
                  <a:cubicBezTo>
                    <a:pt x="1984" y="2073"/>
                    <a:pt x="1984" y="2076"/>
                    <a:pt x="1982" y="2077"/>
                  </a:cubicBezTo>
                  <a:cubicBezTo>
                    <a:pt x="1975" y="2084"/>
                    <a:pt x="1968" y="2090"/>
                    <a:pt x="1960" y="2096"/>
                  </a:cubicBezTo>
                  <a:cubicBezTo>
                    <a:pt x="1959" y="2097"/>
                    <a:pt x="1958" y="2097"/>
                    <a:pt x="1957" y="2097"/>
                  </a:cubicBezTo>
                  <a:close/>
                  <a:moveTo>
                    <a:pt x="420" y="2096"/>
                  </a:moveTo>
                  <a:cubicBezTo>
                    <a:pt x="419" y="2096"/>
                    <a:pt x="418" y="2095"/>
                    <a:pt x="418" y="2095"/>
                  </a:cubicBezTo>
                  <a:cubicBezTo>
                    <a:pt x="410" y="2088"/>
                    <a:pt x="403" y="2082"/>
                    <a:pt x="395" y="2075"/>
                  </a:cubicBezTo>
                  <a:cubicBezTo>
                    <a:pt x="394" y="2074"/>
                    <a:pt x="394" y="2071"/>
                    <a:pt x="395" y="2069"/>
                  </a:cubicBezTo>
                  <a:cubicBezTo>
                    <a:pt x="397" y="2068"/>
                    <a:pt x="399" y="2067"/>
                    <a:pt x="401" y="2069"/>
                  </a:cubicBezTo>
                  <a:cubicBezTo>
                    <a:pt x="408" y="2075"/>
                    <a:pt x="416" y="2082"/>
                    <a:pt x="423" y="2088"/>
                  </a:cubicBezTo>
                  <a:cubicBezTo>
                    <a:pt x="425" y="2090"/>
                    <a:pt x="425" y="2092"/>
                    <a:pt x="424" y="2094"/>
                  </a:cubicBezTo>
                  <a:cubicBezTo>
                    <a:pt x="423" y="2095"/>
                    <a:pt x="422" y="2096"/>
                    <a:pt x="420" y="2096"/>
                  </a:cubicBezTo>
                  <a:close/>
                  <a:moveTo>
                    <a:pt x="2001" y="2058"/>
                  </a:moveTo>
                  <a:cubicBezTo>
                    <a:pt x="2000" y="2058"/>
                    <a:pt x="1999" y="2058"/>
                    <a:pt x="1998" y="2057"/>
                  </a:cubicBezTo>
                  <a:cubicBezTo>
                    <a:pt x="1997" y="2055"/>
                    <a:pt x="1997" y="2053"/>
                    <a:pt x="1998" y="2051"/>
                  </a:cubicBezTo>
                  <a:cubicBezTo>
                    <a:pt x="2005" y="2045"/>
                    <a:pt x="2012" y="2038"/>
                    <a:pt x="2019" y="2031"/>
                  </a:cubicBezTo>
                  <a:cubicBezTo>
                    <a:pt x="2021" y="2029"/>
                    <a:pt x="2024" y="2029"/>
                    <a:pt x="2025" y="2031"/>
                  </a:cubicBezTo>
                  <a:cubicBezTo>
                    <a:pt x="2027" y="2033"/>
                    <a:pt x="2027" y="2035"/>
                    <a:pt x="2025" y="2037"/>
                  </a:cubicBezTo>
                  <a:cubicBezTo>
                    <a:pt x="2018" y="2044"/>
                    <a:pt x="2011" y="2051"/>
                    <a:pt x="2004" y="2057"/>
                  </a:cubicBezTo>
                  <a:cubicBezTo>
                    <a:pt x="2003" y="2058"/>
                    <a:pt x="2002" y="2058"/>
                    <a:pt x="2001" y="2058"/>
                  </a:cubicBezTo>
                  <a:close/>
                  <a:moveTo>
                    <a:pt x="377" y="2056"/>
                  </a:moveTo>
                  <a:cubicBezTo>
                    <a:pt x="376" y="2056"/>
                    <a:pt x="375" y="2056"/>
                    <a:pt x="374" y="2055"/>
                  </a:cubicBezTo>
                  <a:cubicBezTo>
                    <a:pt x="367" y="2048"/>
                    <a:pt x="360" y="2042"/>
                    <a:pt x="353" y="2035"/>
                  </a:cubicBezTo>
                  <a:cubicBezTo>
                    <a:pt x="351" y="2033"/>
                    <a:pt x="351" y="2030"/>
                    <a:pt x="353" y="2029"/>
                  </a:cubicBezTo>
                  <a:cubicBezTo>
                    <a:pt x="354" y="2027"/>
                    <a:pt x="357" y="2027"/>
                    <a:pt x="359" y="2029"/>
                  </a:cubicBezTo>
                  <a:cubicBezTo>
                    <a:pt x="365" y="2036"/>
                    <a:pt x="372" y="2042"/>
                    <a:pt x="380" y="2049"/>
                  </a:cubicBezTo>
                  <a:cubicBezTo>
                    <a:pt x="381" y="2051"/>
                    <a:pt x="381" y="2053"/>
                    <a:pt x="380" y="2055"/>
                  </a:cubicBezTo>
                  <a:cubicBezTo>
                    <a:pt x="379" y="2056"/>
                    <a:pt x="378" y="2056"/>
                    <a:pt x="377" y="2056"/>
                  </a:cubicBezTo>
                  <a:close/>
                  <a:moveTo>
                    <a:pt x="2043" y="2017"/>
                  </a:moveTo>
                  <a:cubicBezTo>
                    <a:pt x="2042" y="2017"/>
                    <a:pt x="2041" y="2017"/>
                    <a:pt x="2040" y="2016"/>
                  </a:cubicBezTo>
                  <a:cubicBezTo>
                    <a:pt x="2038" y="2014"/>
                    <a:pt x="2038" y="2012"/>
                    <a:pt x="2040" y="2010"/>
                  </a:cubicBezTo>
                  <a:cubicBezTo>
                    <a:pt x="2047" y="2003"/>
                    <a:pt x="2053" y="1996"/>
                    <a:pt x="2060" y="1989"/>
                  </a:cubicBezTo>
                  <a:cubicBezTo>
                    <a:pt x="2062" y="1987"/>
                    <a:pt x="2064" y="1987"/>
                    <a:pt x="2066" y="1989"/>
                  </a:cubicBezTo>
                  <a:cubicBezTo>
                    <a:pt x="2068" y="1990"/>
                    <a:pt x="2068" y="1993"/>
                    <a:pt x="2066" y="1995"/>
                  </a:cubicBezTo>
                  <a:cubicBezTo>
                    <a:pt x="2060" y="2002"/>
                    <a:pt x="2053" y="2009"/>
                    <a:pt x="2046" y="2016"/>
                  </a:cubicBezTo>
                  <a:cubicBezTo>
                    <a:pt x="2045" y="2017"/>
                    <a:pt x="2044" y="2017"/>
                    <a:pt x="2043" y="2017"/>
                  </a:cubicBezTo>
                  <a:close/>
                  <a:moveTo>
                    <a:pt x="335" y="2015"/>
                  </a:moveTo>
                  <a:cubicBezTo>
                    <a:pt x="334" y="2015"/>
                    <a:pt x="333" y="2015"/>
                    <a:pt x="332" y="2014"/>
                  </a:cubicBezTo>
                  <a:cubicBezTo>
                    <a:pt x="325" y="2007"/>
                    <a:pt x="318" y="1999"/>
                    <a:pt x="312" y="1992"/>
                  </a:cubicBezTo>
                  <a:cubicBezTo>
                    <a:pt x="310" y="1991"/>
                    <a:pt x="310" y="1988"/>
                    <a:pt x="312" y="1986"/>
                  </a:cubicBezTo>
                  <a:cubicBezTo>
                    <a:pt x="314" y="1985"/>
                    <a:pt x="316" y="1985"/>
                    <a:pt x="318" y="1987"/>
                  </a:cubicBezTo>
                  <a:cubicBezTo>
                    <a:pt x="325" y="1994"/>
                    <a:pt x="331" y="2001"/>
                    <a:pt x="338" y="2008"/>
                  </a:cubicBezTo>
                  <a:cubicBezTo>
                    <a:pt x="340" y="2010"/>
                    <a:pt x="340" y="2012"/>
                    <a:pt x="338" y="2014"/>
                  </a:cubicBezTo>
                  <a:cubicBezTo>
                    <a:pt x="337" y="2015"/>
                    <a:pt x="336" y="2015"/>
                    <a:pt x="335" y="2015"/>
                  </a:cubicBezTo>
                  <a:close/>
                  <a:moveTo>
                    <a:pt x="2083" y="1974"/>
                  </a:moveTo>
                  <a:cubicBezTo>
                    <a:pt x="2082" y="1974"/>
                    <a:pt x="2081" y="1974"/>
                    <a:pt x="2080" y="1973"/>
                  </a:cubicBezTo>
                  <a:cubicBezTo>
                    <a:pt x="2078" y="1971"/>
                    <a:pt x="2078" y="1969"/>
                    <a:pt x="2079" y="1967"/>
                  </a:cubicBezTo>
                  <a:cubicBezTo>
                    <a:pt x="2086" y="1960"/>
                    <a:pt x="2092" y="1952"/>
                    <a:pt x="2098" y="1945"/>
                  </a:cubicBezTo>
                  <a:cubicBezTo>
                    <a:pt x="2100" y="1943"/>
                    <a:pt x="2103" y="1943"/>
                    <a:pt x="2104" y="1944"/>
                  </a:cubicBezTo>
                  <a:cubicBezTo>
                    <a:pt x="2106" y="1946"/>
                    <a:pt x="2106" y="1948"/>
                    <a:pt x="2105" y="1950"/>
                  </a:cubicBezTo>
                  <a:cubicBezTo>
                    <a:pt x="2099" y="1958"/>
                    <a:pt x="2092" y="1965"/>
                    <a:pt x="2086" y="1973"/>
                  </a:cubicBezTo>
                  <a:cubicBezTo>
                    <a:pt x="2085" y="1974"/>
                    <a:pt x="2084" y="1974"/>
                    <a:pt x="2083" y="1974"/>
                  </a:cubicBezTo>
                  <a:close/>
                  <a:moveTo>
                    <a:pt x="295" y="1972"/>
                  </a:moveTo>
                  <a:cubicBezTo>
                    <a:pt x="294" y="1972"/>
                    <a:pt x="293" y="1971"/>
                    <a:pt x="292" y="1970"/>
                  </a:cubicBezTo>
                  <a:cubicBezTo>
                    <a:pt x="286" y="1963"/>
                    <a:pt x="279" y="1955"/>
                    <a:pt x="273" y="1948"/>
                  </a:cubicBezTo>
                  <a:cubicBezTo>
                    <a:pt x="272" y="1946"/>
                    <a:pt x="272" y="1943"/>
                    <a:pt x="274" y="1942"/>
                  </a:cubicBezTo>
                  <a:cubicBezTo>
                    <a:pt x="276" y="1941"/>
                    <a:pt x="278" y="1941"/>
                    <a:pt x="280" y="1943"/>
                  </a:cubicBezTo>
                  <a:cubicBezTo>
                    <a:pt x="286" y="1950"/>
                    <a:pt x="292" y="1957"/>
                    <a:pt x="299" y="1965"/>
                  </a:cubicBezTo>
                  <a:cubicBezTo>
                    <a:pt x="300" y="1967"/>
                    <a:pt x="300" y="1969"/>
                    <a:pt x="298" y="1971"/>
                  </a:cubicBezTo>
                  <a:cubicBezTo>
                    <a:pt x="297" y="1971"/>
                    <a:pt x="296" y="1972"/>
                    <a:pt x="295" y="1972"/>
                  </a:cubicBezTo>
                  <a:close/>
                  <a:moveTo>
                    <a:pt x="2120" y="1929"/>
                  </a:moveTo>
                  <a:cubicBezTo>
                    <a:pt x="2119" y="1929"/>
                    <a:pt x="2118" y="1929"/>
                    <a:pt x="2118" y="1928"/>
                  </a:cubicBezTo>
                  <a:cubicBezTo>
                    <a:pt x="2116" y="1927"/>
                    <a:pt x="2115" y="1924"/>
                    <a:pt x="2117" y="1922"/>
                  </a:cubicBezTo>
                  <a:cubicBezTo>
                    <a:pt x="2123" y="1915"/>
                    <a:pt x="2129" y="1907"/>
                    <a:pt x="2135" y="1899"/>
                  </a:cubicBezTo>
                  <a:cubicBezTo>
                    <a:pt x="2136" y="1897"/>
                    <a:pt x="2139" y="1897"/>
                    <a:pt x="2141" y="1898"/>
                  </a:cubicBezTo>
                  <a:cubicBezTo>
                    <a:pt x="2143" y="1900"/>
                    <a:pt x="2143" y="1902"/>
                    <a:pt x="2141" y="1904"/>
                  </a:cubicBezTo>
                  <a:cubicBezTo>
                    <a:pt x="2136" y="1912"/>
                    <a:pt x="2130" y="1920"/>
                    <a:pt x="2123" y="1927"/>
                  </a:cubicBezTo>
                  <a:cubicBezTo>
                    <a:pt x="2123" y="1928"/>
                    <a:pt x="2121" y="1929"/>
                    <a:pt x="2120" y="1929"/>
                  </a:cubicBezTo>
                  <a:close/>
                  <a:moveTo>
                    <a:pt x="258" y="1927"/>
                  </a:moveTo>
                  <a:cubicBezTo>
                    <a:pt x="257" y="1927"/>
                    <a:pt x="256" y="1926"/>
                    <a:pt x="255" y="1925"/>
                  </a:cubicBezTo>
                  <a:cubicBezTo>
                    <a:pt x="249" y="1917"/>
                    <a:pt x="243" y="1910"/>
                    <a:pt x="237" y="1902"/>
                  </a:cubicBezTo>
                  <a:cubicBezTo>
                    <a:pt x="235" y="1900"/>
                    <a:pt x="236" y="1897"/>
                    <a:pt x="238" y="1896"/>
                  </a:cubicBezTo>
                  <a:cubicBezTo>
                    <a:pt x="239" y="1894"/>
                    <a:pt x="242" y="1895"/>
                    <a:pt x="243" y="1897"/>
                  </a:cubicBezTo>
                  <a:cubicBezTo>
                    <a:pt x="249" y="1904"/>
                    <a:pt x="255" y="1912"/>
                    <a:pt x="261" y="1920"/>
                  </a:cubicBezTo>
                  <a:cubicBezTo>
                    <a:pt x="263" y="1922"/>
                    <a:pt x="262" y="1924"/>
                    <a:pt x="261" y="1926"/>
                  </a:cubicBezTo>
                  <a:cubicBezTo>
                    <a:pt x="260" y="1926"/>
                    <a:pt x="259" y="1927"/>
                    <a:pt x="258" y="1927"/>
                  </a:cubicBezTo>
                  <a:close/>
                  <a:moveTo>
                    <a:pt x="2156" y="1882"/>
                  </a:moveTo>
                  <a:cubicBezTo>
                    <a:pt x="2155" y="1882"/>
                    <a:pt x="2154" y="1882"/>
                    <a:pt x="2153" y="1881"/>
                  </a:cubicBezTo>
                  <a:cubicBezTo>
                    <a:pt x="2151" y="1880"/>
                    <a:pt x="2151" y="1877"/>
                    <a:pt x="2152" y="1875"/>
                  </a:cubicBezTo>
                  <a:cubicBezTo>
                    <a:pt x="2158" y="1868"/>
                    <a:pt x="2163" y="1859"/>
                    <a:pt x="2169" y="1851"/>
                  </a:cubicBezTo>
                  <a:cubicBezTo>
                    <a:pt x="2170" y="1849"/>
                    <a:pt x="2173" y="1849"/>
                    <a:pt x="2175" y="1850"/>
                  </a:cubicBezTo>
                  <a:cubicBezTo>
                    <a:pt x="2177" y="1852"/>
                    <a:pt x="2177" y="1854"/>
                    <a:pt x="2176" y="1856"/>
                  </a:cubicBezTo>
                  <a:cubicBezTo>
                    <a:pt x="2170" y="1864"/>
                    <a:pt x="2165" y="1872"/>
                    <a:pt x="2159" y="1880"/>
                  </a:cubicBezTo>
                  <a:cubicBezTo>
                    <a:pt x="2158" y="1881"/>
                    <a:pt x="2157" y="1882"/>
                    <a:pt x="2156" y="1882"/>
                  </a:cubicBezTo>
                  <a:close/>
                  <a:moveTo>
                    <a:pt x="223" y="1880"/>
                  </a:moveTo>
                  <a:cubicBezTo>
                    <a:pt x="222" y="1880"/>
                    <a:pt x="220" y="1879"/>
                    <a:pt x="219" y="1878"/>
                  </a:cubicBezTo>
                  <a:cubicBezTo>
                    <a:pt x="214" y="1870"/>
                    <a:pt x="208" y="1862"/>
                    <a:pt x="203" y="1854"/>
                  </a:cubicBezTo>
                  <a:cubicBezTo>
                    <a:pt x="201" y="1852"/>
                    <a:pt x="202" y="1849"/>
                    <a:pt x="204" y="1848"/>
                  </a:cubicBezTo>
                  <a:cubicBezTo>
                    <a:pt x="206" y="1847"/>
                    <a:pt x="208" y="1847"/>
                    <a:pt x="210" y="1849"/>
                  </a:cubicBezTo>
                  <a:cubicBezTo>
                    <a:pt x="215" y="1857"/>
                    <a:pt x="221" y="1865"/>
                    <a:pt x="226" y="1873"/>
                  </a:cubicBezTo>
                  <a:cubicBezTo>
                    <a:pt x="228" y="1875"/>
                    <a:pt x="227" y="1878"/>
                    <a:pt x="225" y="1879"/>
                  </a:cubicBezTo>
                  <a:cubicBezTo>
                    <a:pt x="225" y="1879"/>
                    <a:pt x="224" y="1880"/>
                    <a:pt x="223" y="1880"/>
                  </a:cubicBezTo>
                  <a:close/>
                  <a:moveTo>
                    <a:pt x="2188" y="1833"/>
                  </a:moveTo>
                  <a:cubicBezTo>
                    <a:pt x="2188" y="1833"/>
                    <a:pt x="2187" y="1833"/>
                    <a:pt x="2186" y="1833"/>
                  </a:cubicBezTo>
                  <a:cubicBezTo>
                    <a:pt x="2184" y="1831"/>
                    <a:pt x="2184" y="1829"/>
                    <a:pt x="2185" y="1827"/>
                  </a:cubicBezTo>
                  <a:cubicBezTo>
                    <a:pt x="2190" y="1819"/>
                    <a:pt x="2195" y="1810"/>
                    <a:pt x="2200" y="1802"/>
                  </a:cubicBezTo>
                  <a:cubicBezTo>
                    <a:pt x="2202" y="1800"/>
                    <a:pt x="2204" y="1799"/>
                    <a:pt x="2206" y="1801"/>
                  </a:cubicBezTo>
                  <a:cubicBezTo>
                    <a:pt x="2208" y="1802"/>
                    <a:pt x="2209" y="1804"/>
                    <a:pt x="2208" y="1806"/>
                  </a:cubicBezTo>
                  <a:cubicBezTo>
                    <a:pt x="2202" y="1815"/>
                    <a:pt x="2197" y="1823"/>
                    <a:pt x="2192" y="1831"/>
                  </a:cubicBezTo>
                  <a:cubicBezTo>
                    <a:pt x="2191" y="1833"/>
                    <a:pt x="2190" y="1833"/>
                    <a:pt x="2188" y="1833"/>
                  </a:cubicBezTo>
                  <a:close/>
                  <a:moveTo>
                    <a:pt x="190" y="1831"/>
                  </a:moveTo>
                  <a:cubicBezTo>
                    <a:pt x="189" y="1831"/>
                    <a:pt x="187" y="1830"/>
                    <a:pt x="187" y="1829"/>
                  </a:cubicBezTo>
                  <a:cubicBezTo>
                    <a:pt x="181" y="1821"/>
                    <a:pt x="176" y="1813"/>
                    <a:pt x="171" y="1804"/>
                  </a:cubicBezTo>
                  <a:cubicBezTo>
                    <a:pt x="170" y="1802"/>
                    <a:pt x="171" y="1800"/>
                    <a:pt x="172" y="1798"/>
                  </a:cubicBezTo>
                  <a:cubicBezTo>
                    <a:pt x="174" y="1797"/>
                    <a:pt x="177" y="1798"/>
                    <a:pt x="178" y="1800"/>
                  </a:cubicBezTo>
                  <a:cubicBezTo>
                    <a:pt x="183" y="1808"/>
                    <a:pt x="188" y="1817"/>
                    <a:pt x="194" y="1825"/>
                  </a:cubicBezTo>
                  <a:cubicBezTo>
                    <a:pt x="195" y="1827"/>
                    <a:pt x="194" y="1829"/>
                    <a:pt x="192" y="1830"/>
                  </a:cubicBezTo>
                  <a:cubicBezTo>
                    <a:pt x="192" y="1831"/>
                    <a:pt x="191" y="1831"/>
                    <a:pt x="190" y="1831"/>
                  </a:cubicBezTo>
                  <a:close/>
                  <a:moveTo>
                    <a:pt x="2219" y="1783"/>
                  </a:moveTo>
                  <a:cubicBezTo>
                    <a:pt x="2218" y="1783"/>
                    <a:pt x="2218" y="1783"/>
                    <a:pt x="2217" y="1783"/>
                  </a:cubicBezTo>
                  <a:cubicBezTo>
                    <a:pt x="2215" y="1781"/>
                    <a:pt x="2214" y="1779"/>
                    <a:pt x="2215" y="1777"/>
                  </a:cubicBezTo>
                  <a:cubicBezTo>
                    <a:pt x="2220" y="1768"/>
                    <a:pt x="2225" y="1760"/>
                    <a:pt x="2230" y="1751"/>
                  </a:cubicBezTo>
                  <a:cubicBezTo>
                    <a:pt x="2231" y="1749"/>
                    <a:pt x="2233" y="1748"/>
                    <a:pt x="2235" y="1750"/>
                  </a:cubicBezTo>
                  <a:cubicBezTo>
                    <a:pt x="2237" y="1751"/>
                    <a:pt x="2238" y="1753"/>
                    <a:pt x="2237" y="1755"/>
                  </a:cubicBezTo>
                  <a:cubicBezTo>
                    <a:pt x="2232" y="1764"/>
                    <a:pt x="2227" y="1773"/>
                    <a:pt x="2223" y="1781"/>
                  </a:cubicBezTo>
                  <a:cubicBezTo>
                    <a:pt x="2222" y="1782"/>
                    <a:pt x="2220" y="1783"/>
                    <a:pt x="2219" y="1783"/>
                  </a:cubicBezTo>
                  <a:close/>
                  <a:moveTo>
                    <a:pt x="160" y="1781"/>
                  </a:moveTo>
                  <a:cubicBezTo>
                    <a:pt x="158" y="1781"/>
                    <a:pt x="157" y="1780"/>
                    <a:pt x="156" y="1779"/>
                  </a:cubicBezTo>
                  <a:cubicBezTo>
                    <a:pt x="151" y="1770"/>
                    <a:pt x="147" y="1762"/>
                    <a:pt x="142" y="1753"/>
                  </a:cubicBezTo>
                  <a:cubicBezTo>
                    <a:pt x="141" y="1751"/>
                    <a:pt x="142" y="1749"/>
                    <a:pt x="144" y="1748"/>
                  </a:cubicBezTo>
                  <a:cubicBezTo>
                    <a:pt x="146" y="1746"/>
                    <a:pt x="148" y="1747"/>
                    <a:pt x="149" y="1749"/>
                  </a:cubicBezTo>
                  <a:cubicBezTo>
                    <a:pt x="154" y="1758"/>
                    <a:pt x="159" y="1766"/>
                    <a:pt x="163" y="1775"/>
                  </a:cubicBezTo>
                  <a:cubicBezTo>
                    <a:pt x="165" y="1777"/>
                    <a:pt x="164" y="1779"/>
                    <a:pt x="162" y="1780"/>
                  </a:cubicBezTo>
                  <a:cubicBezTo>
                    <a:pt x="161" y="1781"/>
                    <a:pt x="161" y="1781"/>
                    <a:pt x="160" y="1781"/>
                  </a:cubicBezTo>
                  <a:close/>
                  <a:moveTo>
                    <a:pt x="2247" y="1731"/>
                  </a:moveTo>
                  <a:cubicBezTo>
                    <a:pt x="2246" y="1731"/>
                    <a:pt x="2246" y="1731"/>
                    <a:pt x="2245" y="1731"/>
                  </a:cubicBezTo>
                  <a:cubicBezTo>
                    <a:pt x="2243" y="1730"/>
                    <a:pt x="2242" y="1727"/>
                    <a:pt x="2243" y="1725"/>
                  </a:cubicBezTo>
                  <a:cubicBezTo>
                    <a:pt x="2248" y="1717"/>
                    <a:pt x="2252" y="1708"/>
                    <a:pt x="2256" y="1699"/>
                  </a:cubicBezTo>
                  <a:cubicBezTo>
                    <a:pt x="2257" y="1697"/>
                    <a:pt x="2260" y="1696"/>
                    <a:pt x="2262" y="1697"/>
                  </a:cubicBezTo>
                  <a:cubicBezTo>
                    <a:pt x="2264" y="1698"/>
                    <a:pt x="2265" y="1701"/>
                    <a:pt x="2264" y="1703"/>
                  </a:cubicBezTo>
                  <a:cubicBezTo>
                    <a:pt x="2260" y="1712"/>
                    <a:pt x="2255" y="1720"/>
                    <a:pt x="2251" y="1729"/>
                  </a:cubicBezTo>
                  <a:cubicBezTo>
                    <a:pt x="2250" y="1731"/>
                    <a:pt x="2248" y="1731"/>
                    <a:pt x="2247" y="1731"/>
                  </a:cubicBezTo>
                  <a:close/>
                  <a:moveTo>
                    <a:pt x="132" y="1729"/>
                  </a:moveTo>
                  <a:cubicBezTo>
                    <a:pt x="131" y="1729"/>
                    <a:pt x="129" y="1729"/>
                    <a:pt x="128" y="1727"/>
                  </a:cubicBezTo>
                  <a:cubicBezTo>
                    <a:pt x="124" y="1718"/>
                    <a:pt x="120" y="1710"/>
                    <a:pt x="115" y="1701"/>
                  </a:cubicBezTo>
                  <a:cubicBezTo>
                    <a:pt x="114" y="1699"/>
                    <a:pt x="115" y="1696"/>
                    <a:pt x="117" y="1695"/>
                  </a:cubicBezTo>
                  <a:cubicBezTo>
                    <a:pt x="119" y="1694"/>
                    <a:pt x="122" y="1695"/>
                    <a:pt x="123" y="1697"/>
                  </a:cubicBezTo>
                  <a:cubicBezTo>
                    <a:pt x="127" y="1706"/>
                    <a:pt x="131" y="1715"/>
                    <a:pt x="136" y="1723"/>
                  </a:cubicBezTo>
                  <a:cubicBezTo>
                    <a:pt x="137" y="1725"/>
                    <a:pt x="136" y="1728"/>
                    <a:pt x="134" y="1729"/>
                  </a:cubicBezTo>
                  <a:cubicBezTo>
                    <a:pt x="133" y="1729"/>
                    <a:pt x="133" y="1729"/>
                    <a:pt x="132" y="1729"/>
                  </a:cubicBezTo>
                  <a:close/>
                  <a:moveTo>
                    <a:pt x="2272" y="1678"/>
                  </a:moveTo>
                  <a:cubicBezTo>
                    <a:pt x="2272" y="1678"/>
                    <a:pt x="2271" y="1678"/>
                    <a:pt x="2271" y="1678"/>
                  </a:cubicBezTo>
                  <a:cubicBezTo>
                    <a:pt x="2269" y="1677"/>
                    <a:pt x="2268" y="1675"/>
                    <a:pt x="2269" y="1672"/>
                  </a:cubicBezTo>
                  <a:cubicBezTo>
                    <a:pt x="2273" y="1664"/>
                    <a:pt x="2276" y="1655"/>
                    <a:pt x="2280" y="1646"/>
                  </a:cubicBezTo>
                  <a:cubicBezTo>
                    <a:pt x="2281" y="1643"/>
                    <a:pt x="2284" y="1642"/>
                    <a:pt x="2286" y="1643"/>
                  </a:cubicBezTo>
                  <a:cubicBezTo>
                    <a:pt x="2288" y="1644"/>
                    <a:pt x="2289" y="1647"/>
                    <a:pt x="2288" y="1649"/>
                  </a:cubicBezTo>
                  <a:cubicBezTo>
                    <a:pt x="2284" y="1658"/>
                    <a:pt x="2280" y="1667"/>
                    <a:pt x="2276" y="1676"/>
                  </a:cubicBezTo>
                  <a:cubicBezTo>
                    <a:pt x="2275" y="1677"/>
                    <a:pt x="2274" y="1678"/>
                    <a:pt x="2272" y="1678"/>
                  </a:cubicBezTo>
                  <a:close/>
                  <a:moveTo>
                    <a:pt x="107" y="1677"/>
                  </a:moveTo>
                  <a:cubicBezTo>
                    <a:pt x="105" y="1677"/>
                    <a:pt x="104" y="1676"/>
                    <a:pt x="103" y="1674"/>
                  </a:cubicBezTo>
                  <a:cubicBezTo>
                    <a:pt x="99" y="1665"/>
                    <a:pt x="95" y="1656"/>
                    <a:pt x="91" y="1647"/>
                  </a:cubicBezTo>
                  <a:cubicBezTo>
                    <a:pt x="91" y="1645"/>
                    <a:pt x="92" y="1643"/>
                    <a:pt x="94" y="1642"/>
                  </a:cubicBezTo>
                  <a:cubicBezTo>
                    <a:pt x="96" y="1641"/>
                    <a:pt x="98" y="1642"/>
                    <a:pt x="99" y="1644"/>
                  </a:cubicBezTo>
                  <a:cubicBezTo>
                    <a:pt x="103" y="1653"/>
                    <a:pt x="107" y="1662"/>
                    <a:pt x="111" y="1671"/>
                  </a:cubicBezTo>
                  <a:cubicBezTo>
                    <a:pt x="112" y="1673"/>
                    <a:pt x="111" y="1675"/>
                    <a:pt x="109" y="1676"/>
                  </a:cubicBezTo>
                  <a:cubicBezTo>
                    <a:pt x="108" y="1677"/>
                    <a:pt x="107" y="1677"/>
                    <a:pt x="107" y="1677"/>
                  </a:cubicBezTo>
                  <a:close/>
                  <a:moveTo>
                    <a:pt x="2295" y="1624"/>
                  </a:moveTo>
                  <a:cubicBezTo>
                    <a:pt x="2295" y="1624"/>
                    <a:pt x="2294" y="1624"/>
                    <a:pt x="2294" y="1624"/>
                  </a:cubicBezTo>
                  <a:cubicBezTo>
                    <a:pt x="2291" y="1623"/>
                    <a:pt x="2290" y="1621"/>
                    <a:pt x="2291" y="1618"/>
                  </a:cubicBezTo>
                  <a:cubicBezTo>
                    <a:pt x="2295" y="1609"/>
                    <a:pt x="2298" y="1600"/>
                    <a:pt x="2301" y="1591"/>
                  </a:cubicBezTo>
                  <a:cubicBezTo>
                    <a:pt x="2302" y="1589"/>
                    <a:pt x="2305" y="1588"/>
                    <a:pt x="2307" y="1588"/>
                  </a:cubicBezTo>
                  <a:cubicBezTo>
                    <a:pt x="2309" y="1589"/>
                    <a:pt x="2310" y="1592"/>
                    <a:pt x="2309" y="1594"/>
                  </a:cubicBezTo>
                  <a:cubicBezTo>
                    <a:pt x="2306" y="1603"/>
                    <a:pt x="2303" y="1612"/>
                    <a:pt x="2299" y="1621"/>
                  </a:cubicBezTo>
                  <a:cubicBezTo>
                    <a:pt x="2298" y="1623"/>
                    <a:pt x="2297" y="1624"/>
                    <a:pt x="2295" y="1624"/>
                  </a:cubicBezTo>
                  <a:close/>
                  <a:moveTo>
                    <a:pt x="84" y="1623"/>
                  </a:moveTo>
                  <a:cubicBezTo>
                    <a:pt x="83" y="1623"/>
                    <a:pt x="81" y="1622"/>
                    <a:pt x="80" y="1620"/>
                  </a:cubicBezTo>
                  <a:cubicBezTo>
                    <a:pt x="77" y="1611"/>
                    <a:pt x="73" y="1602"/>
                    <a:pt x="70" y="1592"/>
                  </a:cubicBezTo>
                  <a:cubicBezTo>
                    <a:pt x="69" y="1590"/>
                    <a:pt x="70" y="1588"/>
                    <a:pt x="73" y="1587"/>
                  </a:cubicBezTo>
                  <a:cubicBezTo>
                    <a:pt x="75" y="1586"/>
                    <a:pt x="77" y="1587"/>
                    <a:pt x="78" y="1590"/>
                  </a:cubicBezTo>
                  <a:cubicBezTo>
                    <a:pt x="81" y="1599"/>
                    <a:pt x="85" y="1608"/>
                    <a:pt x="88" y="1617"/>
                  </a:cubicBezTo>
                  <a:cubicBezTo>
                    <a:pt x="89" y="1619"/>
                    <a:pt x="88" y="1622"/>
                    <a:pt x="86" y="1622"/>
                  </a:cubicBezTo>
                  <a:cubicBezTo>
                    <a:pt x="85" y="1623"/>
                    <a:pt x="85" y="1623"/>
                    <a:pt x="84" y="1623"/>
                  </a:cubicBezTo>
                  <a:close/>
                  <a:moveTo>
                    <a:pt x="2315" y="1569"/>
                  </a:moveTo>
                  <a:cubicBezTo>
                    <a:pt x="2315" y="1569"/>
                    <a:pt x="2314" y="1569"/>
                    <a:pt x="2314" y="1569"/>
                  </a:cubicBezTo>
                  <a:cubicBezTo>
                    <a:pt x="2312" y="1568"/>
                    <a:pt x="2310" y="1565"/>
                    <a:pt x="2311" y="1563"/>
                  </a:cubicBezTo>
                  <a:cubicBezTo>
                    <a:pt x="2314" y="1554"/>
                    <a:pt x="2317" y="1545"/>
                    <a:pt x="2320" y="1535"/>
                  </a:cubicBezTo>
                  <a:cubicBezTo>
                    <a:pt x="2321" y="1533"/>
                    <a:pt x="2323" y="1532"/>
                    <a:pt x="2325" y="1532"/>
                  </a:cubicBezTo>
                  <a:cubicBezTo>
                    <a:pt x="2327" y="1533"/>
                    <a:pt x="2329" y="1536"/>
                    <a:pt x="2328" y="1538"/>
                  </a:cubicBezTo>
                  <a:cubicBezTo>
                    <a:pt x="2325" y="1547"/>
                    <a:pt x="2322" y="1557"/>
                    <a:pt x="2319" y="1566"/>
                  </a:cubicBezTo>
                  <a:cubicBezTo>
                    <a:pt x="2318" y="1568"/>
                    <a:pt x="2317" y="1569"/>
                    <a:pt x="2315" y="1569"/>
                  </a:cubicBezTo>
                  <a:close/>
                  <a:moveTo>
                    <a:pt x="65" y="1567"/>
                  </a:moveTo>
                  <a:cubicBezTo>
                    <a:pt x="63" y="1567"/>
                    <a:pt x="61" y="1566"/>
                    <a:pt x="61" y="1565"/>
                  </a:cubicBezTo>
                  <a:cubicBezTo>
                    <a:pt x="57" y="1555"/>
                    <a:pt x="54" y="1546"/>
                    <a:pt x="52" y="1537"/>
                  </a:cubicBezTo>
                  <a:cubicBezTo>
                    <a:pt x="51" y="1534"/>
                    <a:pt x="52" y="1532"/>
                    <a:pt x="54" y="1531"/>
                  </a:cubicBezTo>
                  <a:cubicBezTo>
                    <a:pt x="57" y="1531"/>
                    <a:pt x="59" y="1532"/>
                    <a:pt x="60" y="1534"/>
                  </a:cubicBezTo>
                  <a:cubicBezTo>
                    <a:pt x="62" y="1543"/>
                    <a:pt x="65" y="1553"/>
                    <a:pt x="68" y="1562"/>
                  </a:cubicBezTo>
                  <a:cubicBezTo>
                    <a:pt x="69" y="1564"/>
                    <a:pt x="68" y="1567"/>
                    <a:pt x="66" y="1567"/>
                  </a:cubicBezTo>
                  <a:cubicBezTo>
                    <a:pt x="65" y="1567"/>
                    <a:pt x="65" y="1567"/>
                    <a:pt x="65" y="1567"/>
                  </a:cubicBezTo>
                  <a:close/>
                  <a:moveTo>
                    <a:pt x="2332" y="1513"/>
                  </a:moveTo>
                  <a:cubicBezTo>
                    <a:pt x="2332" y="1513"/>
                    <a:pt x="2332" y="1512"/>
                    <a:pt x="2331" y="1512"/>
                  </a:cubicBezTo>
                  <a:cubicBezTo>
                    <a:pt x="2329" y="1512"/>
                    <a:pt x="2328" y="1509"/>
                    <a:pt x="2328" y="1507"/>
                  </a:cubicBezTo>
                  <a:cubicBezTo>
                    <a:pt x="2331" y="1498"/>
                    <a:pt x="2333" y="1488"/>
                    <a:pt x="2336" y="1479"/>
                  </a:cubicBezTo>
                  <a:cubicBezTo>
                    <a:pt x="2336" y="1477"/>
                    <a:pt x="2339" y="1475"/>
                    <a:pt x="2341" y="1476"/>
                  </a:cubicBezTo>
                  <a:cubicBezTo>
                    <a:pt x="2343" y="1476"/>
                    <a:pt x="2344" y="1479"/>
                    <a:pt x="2344" y="1481"/>
                  </a:cubicBezTo>
                  <a:cubicBezTo>
                    <a:pt x="2341" y="1490"/>
                    <a:pt x="2339" y="1500"/>
                    <a:pt x="2336" y="1509"/>
                  </a:cubicBezTo>
                  <a:cubicBezTo>
                    <a:pt x="2336" y="1511"/>
                    <a:pt x="2334" y="1513"/>
                    <a:pt x="2332" y="1513"/>
                  </a:cubicBezTo>
                  <a:close/>
                  <a:moveTo>
                    <a:pt x="47" y="1511"/>
                  </a:moveTo>
                  <a:cubicBezTo>
                    <a:pt x="46" y="1511"/>
                    <a:pt x="44" y="1510"/>
                    <a:pt x="43" y="1508"/>
                  </a:cubicBezTo>
                  <a:cubicBezTo>
                    <a:pt x="41" y="1499"/>
                    <a:pt x="38" y="1489"/>
                    <a:pt x="36" y="1480"/>
                  </a:cubicBezTo>
                  <a:cubicBezTo>
                    <a:pt x="35" y="1478"/>
                    <a:pt x="37" y="1475"/>
                    <a:pt x="39" y="1475"/>
                  </a:cubicBezTo>
                  <a:cubicBezTo>
                    <a:pt x="41" y="1474"/>
                    <a:pt x="43" y="1476"/>
                    <a:pt x="44" y="1478"/>
                  </a:cubicBezTo>
                  <a:cubicBezTo>
                    <a:pt x="46" y="1487"/>
                    <a:pt x="49" y="1497"/>
                    <a:pt x="51" y="1506"/>
                  </a:cubicBezTo>
                  <a:cubicBezTo>
                    <a:pt x="52" y="1508"/>
                    <a:pt x="51" y="1511"/>
                    <a:pt x="49" y="1511"/>
                  </a:cubicBezTo>
                  <a:cubicBezTo>
                    <a:pt x="48" y="1511"/>
                    <a:pt x="48" y="1511"/>
                    <a:pt x="47" y="1511"/>
                  </a:cubicBezTo>
                  <a:close/>
                  <a:moveTo>
                    <a:pt x="2347" y="1456"/>
                  </a:moveTo>
                  <a:cubicBezTo>
                    <a:pt x="2346" y="1456"/>
                    <a:pt x="2346" y="1456"/>
                    <a:pt x="2346" y="1456"/>
                  </a:cubicBezTo>
                  <a:cubicBezTo>
                    <a:pt x="2343" y="1455"/>
                    <a:pt x="2342" y="1453"/>
                    <a:pt x="2343" y="1451"/>
                  </a:cubicBezTo>
                  <a:cubicBezTo>
                    <a:pt x="2345" y="1441"/>
                    <a:pt x="2347" y="1431"/>
                    <a:pt x="2349" y="1422"/>
                  </a:cubicBezTo>
                  <a:cubicBezTo>
                    <a:pt x="2349" y="1420"/>
                    <a:pt x="2351" y="1418"/>
                    <a:pt x="2354" y="1419"/>
                  </a:cubicBezTo>
                  <a:cubicBezTo>
                    <a:pt x="2356" y="1419"/>
                    <a:pt x="2357" y="1421"/>
                    <a:pt x="2357" y="1424"/>
                  </a:cubicBezTo>
                  <a:cubicBezTo>
                    <a:pt x="2355" y="1433"/>
                    <a:pt x="2353" y="1443"/>
                    <a:pt x="2351" y="1452"/>
                  </a:cubicBezTo>
                  <a:cubicBezTo>
                    <a:pt x="2350" y="1454"/>
                    <a:pt x="2349" y="1456"/>
                    <a:pt x="2347" y="1456"/>
                  </a:cubicBezTo>
                  <a:close/>
                  <a:moveTo>
                    <a:pt x="33" y="1454"/>
                  </a:moveTo>
                  <a:cubicBezTo>
                    <a:pt x="31" y="1454"/>
                    <a:pt x="29" y="1453"/>
                    <a:pt x="29" y="1451"/>
                  </a:cubicBezTo>
                  <a:cubicBezTo>
                    <a:pt x="27" y="1442"/>
                    <a:pt x="25" y="1432"/>
                    <a:pt x="23" y="1422"/>
                  </a:cubicBezTo>
                  <a:cubicBezTo>
                    <a:pt x="23" y="1420"/>
                    <a:pt x="24" y="1418"/>
                    <a:pt x="26" y="1417"/>
                  </a:cubicBezTo>
                  <a:cubicBezTo>
                    <a:pt x="29" y="1417"/>
                    <a:pt x="31" y="1418"/>
                    <a:pt x="31" y="1421"/>
                  </a:cubicBezTo>
                  <a:cubicBezTo>
                    <a:pt x="33" y="1430"/>
                    <a:pt x="35" y="1440"/>
                    <a:pt x="37" y="1449"/>
                  </a:cubicBezTo>
                  <a:cubicBezTo>
                    <a:pt x="38" y="1452"/>
                    <a:pt x="36" y="1454"/>
                    <a:pt x="34" y="1454"/>
                  </a:cubicBezTo>
                  <a:cubicBezTo>
                    <a:pt x="34" y="1454"/>
                    <a:pt x="33" y="1454"/>
                    <a:pt x="33" y="1454"/>
                  </a:cubicBezTo>
                  <a:close/>
                  <a:moveTo>
                    <a:pt x="2358" y="1398"/>
                  </a:moveTo>
                  <a:cubicBezTo>
                    <a:pt x="2358" y="1398"/>
                    <a:pt x="2358" y="1398"/>
                    <a:pt x="2357" y="1398"/>
                  </a:cubicBezTo>
                  <a:cubicBezTo>
                    <a:pt x="2355" y="1398"/>
                    <a:pt x="2354" y="1395"/>
                    <a:pt x="2354" y="1393"/>
                  </a:cubicBezTo>
                  <a:cubicBezTo>
                    <a:pt x="2356" y="1384"/>
                    <a:pt x="2357" y="1374"/>
                    <a:pt x="2359" y="1364"/>
                  </a:cubicBezTo>
                  <a:cubicBezTo>
                    <a:pt x="2359" y="1362"/>
                    <a:pt x="2361" y="1360"/>
                    <a:pt x="2363" y="1361"/>
                  </a:cubicBezTo>
                  <a:cubicBezTo>
                    <a:pt x="2366" y="1361"/>
                    <a:pt x="2367" y="1363"/>
                    <a:pt x="2367" y="1366"/>
                  </a:cubicBezTo>
                  <a:cubicBezTo>
                    <a:pt x="2365" y="1375"/>
                    <a:pt x="2364" y="1385"/>
                    <a:pt x="2362" y="1395"/>
                  </a:cubicBezTo>
                  <a:cubicBezTo>
                    <a:pt x="2362" y="1397"/>
                    <a:pt x="2360" y="1398"/>
                    <a:pt x="2358" y="1398"/>
                  </a:cubicBezTo>
                  <a:close/>
                  <a:moveTo>
                    <a:pt x="22" y="1397"/>
                  </a:moveTo>
                  <a:cubicBezTo>
                    <a:pt x="20" y="1397"/>
                    <a:pt x="18" y="1395"/>
                    <a:pt x="18" y="1393"/>
                  </a:cubicBezTo>
                  <a:cubicBezTo>
                    <a:pt x="16" y="1384"/>
                    <a:pt x="14" y="1374"/>
                    <a:pt x="13" y="1364"/>
                  </a:cubicBezTo>
                  <a:cubicBezTo>
                    <a:pt x="13" y="1362"/>
                    <a:pt x="14" y="1360"/>
                    <a:pt x="16" y="1360"/>
                  </a:cubicBezTo>
                  <a:cubicBezTo>
                    <a:pt x="19" y="1359"/>
                    <a:pt x="21" y="1361"/>
                    <a:pt x="21" y="1363"/>
                  </a:cubicBezTo>
                  <a:cubicBezTo>
                    <a:pt x="23" y="1373"/>
                    <a:pt x="24" y="1382"/>
                    <a:pt x="26" y="1392"/>
                  </a:cubicBezTo>
                  <a:cubicBezTo>
                    <a:pt x="26" y="1394"/>
                    <a:pt x="25" y="1396"/>
                    <a:pt x="22" y="1397"/>
                  </a:cubicBezTo>
                  <a:cubicBezTo>
                    <a:pt x="22" y="1397"/>
                    <a:pt x="22" y="1397"/>
                    <a:pt x="22" y="1397"/>
                  </a:cubicBezTo>
                  <a:close/>
                  <a:moveTo>
                    <a:pt x="2367" y="1340"/>
                  </a:moveTo>
                  <a:cubicBezTo>
                    <a:pt x="2367" y="1340"/>
                    <a:pt x="2366" y="1340"/>
                    <a:pt x="2366" y="1340"/>
                  </a:cubicBezTo>
                  <a:cubicBezTo>
                    <a:pt x="2364" y="1340"/>
                    <a:pt x="2362" y="1338"/>
                    <a:pt x="2363" y="1335"/>
                  </a:cubicBezTo>
                  <a:cubicBezTo>
                    <a:pt x="2364" y="1326"/>
                    <a:pt x="2365" y="1316"/>
                    <a:pt x="2366" y="1306"/>
                  </a:cubicBezTo>
                  <a:cubicBezTo>
                    <a:pt x="2366" y="1304"/>
                    <a:pt x="2368" y="1302"/>
                    <a:pt x="2370" y="1303"/>
                  </a:cubicBezTo>
                  <a:cubicBezTo>
                    <a:pt x="2373" y="1303"/>
                    <a:pt x="2374" y="1305"/>
                    <a:pt x="2374" y="1307"/>
                  </a:cubicBezTo>
                  <a:cubicBezTo>
                    <a:pt x="2373" y="1317"/>
                    <a:pt x="2372" y="1327"/>
                    <a:pt x="2371" y="1336"/>
                  </a:cubicBezTo>
                  <a:cubicBezTo>
                    <a:pt x="2371" y="1338"/>
                    <a:pt x="2369" y="1340"/>
                    <a:pt x="2367" y="1340"/>
                  </a:cubicBezTo>
                  <a:close/>
                  <a:moveTo>
                    <a:pt x="13" y="1339"/>
                  </a:moveTo>
                  <a:cubicBezTo>
                    <a:pt x="11" y="1339"/>
                    <a:pt x="9" y="1337"/>
                    <a:pt x="9" y="1335"/>
                  </a:cubicBezTo>
                  <a:cubicBezTo>
                    <a:pt x="8" y="1326"/>
                    <a:pt x="7" y="1316"/>
                    <a:pt x="6" y="1306"/>
                  </a:cubicBezTo>
                  <a:cubicBezTo>
                    <a:pt x="6" y="1304"/>
                    <a:pt x="7" y="1302"/>
                    <a:pt x="10" y="1301"/>
                  </a:cubicBezTo>
                  <a:cubicBezTo>
                    <a:pt x="12" y="1301"/>
                    <a:pt x="14" y="1303"/>
                    <a:pt x="14" y="1305"/>
                  </a:cubicBezTo>
                  <a:cubicBezTo>
                    <a:pt x="15" y="1315"/>
                    <a:pt x="16" y="1325"/>
                    <a:pt x="17" y="1334"/>
                  </a:cubicBezTo>
                  <a:cubicBezTo>
                    <a:pt x="18" y="1336"/>
                    <a:pt x="16" y="1339"/>
                    <a:pt x="14" y="1339"/>
                  </a:cubicBezTo>
                  <a:cubicBezTo>
                    <a:pt x="14" y="1339"/>
                    <a:pt x="13" y="1339"/>
                    <a:pt x="13" y="1339"/>
                  </a:cubicBezTo>
                  <a:close/>
                  <a:moveTo>
                    <a:pt x="2372" y="1282"/>
                  </a:moveTo>
                  <a:cubicBezTo>
                    <a:pt x="2372" y="1282"/>
                    <a:pt x="2372" y="1282"/>
                    <a:pt x="2372" y="1282"/>
                  </a:cubicBezTo>
                  <a:cubicBezTo>
                    <a:pt x="2370" y="1281"/>
                    <a:pt x="2368" y="1279"/>
                    <a:pt x="2368" y="1277"/>
                  </a:cubicBezTo>
                  <a:cubicBezTo>
                    <a:pt x="2369" y="1267"/>
                    <a:pt x="2370" y="1258"/>
                    <a:pt x="2370" y="1248"/>
                  </a:cubicBezTo>
                  <a:cubicBezTo>
                    <a:pt x="2370" y="1246"/>
                    <a:pt x="2372" y="1244"/>
                    <a:pt x="2374" y="1244"/>
                  </a:cubicBezTo>
                  <a:cubicBezTo>
                    <a:pt x="2377" y="1244"/>
                    <a:pt x="2379" y="1246"/>
                    <a:pt x="2378" y="1248"/>
                  </a:cubicBezTo>
                  <a:cubicBezTo>
                    <a:pt x="2378" y="1258"/>
                    <a:pt x="2377" y="1268"/>
                    <a:pt x="2377" y="1278"/>
                  </a:cubicBezTo>
                  <a:cubicBezTo>
                    <a:pt x="2376" y="1280"/>
                    <a:pt x="2375" y="1282"/>
                    <a:pt x="2372" y="1282"/>
                  </a:cubicBezTo>
                  <a:close/>
                  <a:moveTo>
                    <a:pt x="8" y="1280"/>
                  </a:moveTo>
                  <a:cubicBezTo>
                    <a:pt x="5" y="1280"/>
                    <a:pt x="3" y="1279"/>
                    <a:pt x="3" y="1277"/>
                  </a:cubicBezTo>
                  <a:cubicBezTo>
                    <a:pt x="3" y="1267"/>
                    <a:pt x="2" y="1257"/>
                    <a:pt x="2" y="1247"/>
                  </a:cubicBezTo>
                  <a:cubicBezTo>
                    <a:pt x="1" y="1245"/>
                    <a:pt x="3" y="1243"/>
                    <a:pt x="6" y="1243"/>
                  </a:cubicBezTo>
                  <a:cubicBezTo>
                    <a:pt x="8" y="1243"/>
                    <a:pt x="10" y="1244"/>
                    <a:pt x="10" y="1247"/>
                  </a:cubicBezTo>
                  <a:cubicBezTo>
                    <a:pt x="10" y="1256"/>
                    <a:pt x="11" y="1266"/>
                    <a:pt x="12" y="1276"/>
                  </a:cubicBezTo>
                  <a:cubicBezTo>
                    <a:pt x="12" y="1278"/>
                    <a:pt x="10" y="1280"/>
                    <a:pt x="8" y="1280"/>
                  </a:cubicBezTo>
                  <a:cubicBezTo>
                    <a:pt x="8" y="1280"/>
                    <a:pt x="8" y="1280"/>
                    <a:pt x="8" y="1280"/>
                  </a:cubicBezTo>
                  <a:close/>
                  <a:moveTo>
                    <a:pt x="2375" y="1223"/>
                  </a:moveTo>
                  <a:cubicBezTo>
                    <a:pt x="2375" y="1223"/>
                    <a:pt x="2375" y="1223"/>
                    <a:pt x="2375" y="1223"/>
                  </a:cubicBezTo>
                  <a:cubicBezTo>
                    <a:pt x="2373" y="1223"/>
                    <a:pt x="2371" y="1221"/>
                    <a:pt x="2371" y="1219"/>
                  </a:cubicBezTo>
                  <a:cubicBezTo>
                    <a:pt x="2371" y="1209"/>
                    <a:pt x="2371" y="1199"/>
                    <a:pt x="2371" y="1190"/>
                  </a:cubicBezTo>
                  <a:cubicBezTo>
                    <a:pt x="2371" y="1187"/>
                    <a:pt x="2373" y="1185"/>
                    <a:pt x="2376" y="1185"/>
                  </a:cubicBezTo>
                  <a:cubicBezTo>
                    <a:pt x="2378" y="1185"/>
                    <a:pt x="2380" y="1187"/>
                    <a:pt x="2380" y="1190"/>
                  </a:cubicBezTo>
                  <a:cubicBezTo>
                    <a:pt x="2380" y="1199"/>
                    <a:pt x="2380" y="1209"/>
                    <a:pt x="2379" y="1219"/>
                  </a:cubicBezTo>
                  <a:cubicBezTo>
                    <a:pt x="2379" y="1221"/>
                    <a:pt x="2378" y="1223"/>
                    <a:pt x="2375" y="1223"/>
                  </a:cubicBezTo>
                  <a:close/>
                  <a:moveTo>
                    <a:pt x="5" y="1222"/>
                  </a:moveTo>
                  <a:cubicBezTo>
                    <a:pt x="2" y="1222"/>
                    <a:pt x="1" y="1220"/>
                    <a:pt x="1" y="1218"/>
                  </a:cubicBezTo>
                  <a:cubicBezTo>
                    <a:pt x="0" y="1208"/>
                    <a:pt x="0" y="1199"/>
                    <a:pt x="0" y="1190"/>
                  </a:cubicBezTo>
                  <a:cubicBezTo>
                    <a:pt x="0" y="1188"/>
                    <a:pt x="0" y="1188"/>
                    <a:pt x="0" y="1188"/>
                  </a:cubicBezTo>
                  <a:cubicBezTo>
                    <a:pt x="0" y="1186"/>
                    <a:pt x="2" y="1184"/>
                    <a:pt x="4" y="1184"/>
                  </a:cubicBezTo>
                  <a:cubicBezTo>
                    <a:pt x="7" y="1184"/>
                    <a:pt x="9" y="1186"/>
                    <a:pt x="9" y="1188"/>
                  </a:cubicBezTo>
                  <a:cubicBezTo>
                    <a:pt x="9" y="1190"/>
                    <a:pt x="9" y="1190"/>
                    <a:pt x="9" y="1190"/>
                  </a:cubicBezTo>
                  <a:cubicBezTo>
                    <a:pt x="9" y="1199"/>
                    <a:pt x="9" y="1208"/>
                    <a:pt x="9" y="1218"/>
                  </a:cubicBezTo>
                  <a:cubicBezTo>
                    <a:pt x="9" y="1220"/>
                    <a:pt x="7" y="1222"/>
                    <a:pt x="5" y="1222"/>
                  </a:cubicBezTo>
                  <a:cubicBezTo>
                    <a:pt x="5" y="1222"/>
                    <a:pt x="5" y="1222"/>
                    <a:pt x="5" y="1222"/>
                  </a:cubicBezTo>
                  <a:close/>
                  <a:moveTo>
                    <a:pt x="2375" y="1167"/>
                  </a:moveTo>
                  <a:cubicBezTo>
                    <a:pt x="2373" y="1167"/>
                    <a:pt x="2371" y="1165"/>
                    <a:pt x="2371" y="1163"/>
                  </a:cubicBezTo>
                  <a:cubicBezTo>
                    <a:pt x="2371" y="1153"/>
                    <a:pt x="2371" y="1143"/>
                    <a:pt x="2370" y="1133"/>
                  </a:cubicBezTo>
                  <a:cubicBezTo>
                    <a:pt x="2370" y="1131"/>
                    <a:pt x="2372" y="1129"/>
                    <a:pt x="2374" y="1129"/>
                  </a:cubicBezTo>
                  <a:cubicBezTo>
                    <a:pt x="2376" y="1129"/>
                    <a:pt x="2378" y="1131"/>
                    <a:pt x="2379" y="1133"/>
                  </a:cubicBezTo>
                  <a:cubicBezTo>
                    <a:pt x="2379" y="1143"/>
                    <a:pt x="2379" y="1153"/>
                    <a:pt x="2380" y="1162"/>
                  </a:cubicBezTo>
                  <a:cubicBezTo>
                    <a:pt x="2380" y="1165"/>
                    <a:pt x="2378" y="1167"/>
                    <a:pt x="2375" y="1167"/>
                  </a:cubicBezTo>
                  <a:cubicBezTo>
                    <a:pt x="2375" y="1167"/>
                    <a:pt x="2375" y="1167"/>
                    <a:pt x="2375" y="1167"/>
                  </a:cubicBezTo>
                  <a:close/>
                  <a:moveTo>
                    <a:pt x="5" y="1163"/>
                  </a:moveTo>
                  <a:cubicBezTo>
                    <a:pt x="5" y="1163"/>
                    <a:pt x="5" y="1163"/>
                    <a:pt x="5" y="1163"/>
                  </a:cubicBezTo>
                  <a:cubicBezTo>
                    <a:pt x="2" y="1163"/>
                    <a:pt x="1" y="1161"/>
                    <a:pt x="1" y="1159"/>
                  </a:cubicBezTo>
                  <a:cubicBezTo>
                    <a:pt x="1" y="1149"/>
                    <a:pt x="1" y="1139"/>
                    <a:pt x="2" y="1129"/>
                  </a:cubicBezTo>
                  <a:cubicBezTo>
                    <a:pt x="2" y="1127"/>
                    <a:pt x="4" y="1125"/>
                    <a:pt x="6" y="1125"/>
                  </a:cubicBezTo>
                  <a:cubicBezTo>
                    <a:pt x="8" y="1126"/>
                    <a:pt x="10" y="1128"/>
                    <a:pt x="10" y="1130"/>
                  </a:cubicBezTo>
                  <a:cubicBezTo>
                    <a:pt x="10" y="1140"/>
                    <a:pt x="9" y="1149"/>
                    <a:pt x="9" y="1159"/>
                  </a:cubicBezTo>
                  <a:cubicBezTo>
                    <a:pt x="9" y="1161"/>
                    <a:pt x="7" y="1163"/>
                    <a:pt x="5" y="1163"/>
                  </a:cubicBezTo>
                  <a:close/>
                  <a:moveTo>
                    <a:pt x="2373" y="1108"/>
                  </a:moveTo>
                  <a:cubicBezTo>
                    <a:pt x="2370" y="1108"/>
                    <a:pt x="2369" y="1106"/>
                    <a:pt x="2368" y="1104"/>
                  </a:cubicBezTo>
                  <a:cubicBezTo>
                    <a:pt x="2368" y="1095"/>
                    <a:pt x="2367" y="1085"/>
                    <a:pt x="2366" y="1075"/>
                  </a:cubicBezTo>
                  <a:cubicBezTo>
                    <a:pt x="2366" y="1073"/>
                    <a:pt x="2367" y="1071"/>
                    <a:pt x="2370" y="1071"/>
                  </a:cubicBezTo>
                  <a:cubicBezTo>
                    <a:pt x="2372" y="1070"/>
                    <a:pt x="2374" y="1072"/>
                    <a:pt x="2374" y="1074"/>
                  </a:cubicBezTo>
                  <a:cubicBezTo>
                    <a:pt x="2375" y="1084"/>
                    <a:pt x="2376" y="1094"/>
                    <a:pt x="2377" y="1104"/>
                  </a:cubicBezTo>
                  <a:cubicBezTo>
                    <a:pt x="2377" y="1106"/>
                    <a:pt x="2375" y="1108"/>
                    <a:pt x="2373" y="1108"/>
                  </a:cubicBezTo>
                  <a:cubicBezTo>
                    <a:pt x="2373" y="1108"/>
                    <a:pt x="2373" y="1108"/>
                    <a:pt x="2373" y="1108"/>
                  </a:cubicBezTo>
                  <a:close/>
                  <a:moveTo>
                    <a:pt x="8" y="1105"/>
                  </a:moveTo>
                  <a:cubicBezTo>
                    <a:pt x="8" y="1105"/>
                    <a:pt x="7" y="1105"/>
                    <a:pt x="7" y="1105"/>
                  </a:cubicBezTo>
                  <a:cubicBezTo>
                    <a:pt x="5" y="1104"/>
                    <a:pt x="3" y="1102"/>
                    <a:pt x="4" y="1100"/>
                  </a:cubicBezTo>
                  <a:cubicBezTo>
                    <a:pt x="4" y="1090"/>
                    <a:pt x="5" y="1080"/>
                    <a:pt x="6" y="1071"/>
                  </a:cubicBezTo>
                  <a:cubicBezTo>
                    <a:pt x="6" y="1068"/>
                    <a:pt x="8" y="1067"/>
                    <a:pt x="11" y="1067"/>
                  </a:cubicBezTo>
                  <a:cubicBezTo>
                    <a:pt x="13" y="1067"/>
                    <a:pt x="15" y="1069"/>
                    <a:pt x="14" y="1072"/>
                  </a:cubicBezTo>
                  <a:cubicBezTo>
                    <a:pt x="13" y="1081"/>
                    <a:pt x="13" y="1091"/>
                    <a:pt x="12" y="1101"/>
                  </a:cubicBezTo>
                  <a:cubicBezTo>
                    <a:pt x="12" y="1103"/>
                    <a:pt x="10" y="1105"/>
                    <a:pt x="8" y="1105"/>
                  </a:cubicBezTo>
                  <a:close/>
                  <a:moveTo>
                    <a:pt x="2367" y="1050"/>
                  </a:moveTo>
                  <a:cubicBezTo>
                    <a:pt x="2365" y="1050"/>
                    <a:pt x="2363" y="1048"/>
                    <a:pt x="2363" y="1046"/>
                  </a:cubicBezTo>
                  <a:cubicBezTo>
                    <a:pt x="2362" y="1036"/>
                    <a:pt x="2360" y="1027"/>
                    <a:pt x="2359" y="1017"/>
                  </a:cubicBezTo>
                  <a:cubicBezTo>
                    <a:pt x="2359" y="1015"/>
                    <a:pt x="2360" y="1013"/>
                    <a:pt x="2362" y="1012"/>
                  </a:cubicBezTo>
                  <a:cubicBezTo>
                    <a:pt x="2365" y="1012"/>
                    <a:pt x="2367" y="1014"/>
                    <a:pt x="2367" y="1016"/>
                  </a:cubicBezTo>
                  <a:cubicBezTo>
                    <a:pt x="2369" y="1026"/>
                    <a:pt x="2370" y="1035"/>
                    <a:pt x="2371" y="1045"/>
                  </a:cubicBezTo>
                  <a:cubicBezTo>
                    <a:pt x="2371" y="1047"/>
                    <a:pt x="2370" y="1049"/>
                    <a:pt x="2367" y="1050"/>
                  </a:cubicBezTo>
                  <a:cubicBezTo>
                    <a:pt x="2367" y="1050"/>
                    <a:pt x="2367" y="1050"/>
                    <a:pt x="2367" y="1050"/>
                  </a:cubicBezTo>
                  <a:close/>
                  <a:moveTo>
                    <a:pt x="13" y="1046"/>
                  </a:moveTo>
                  <a:cubicBezTo>
                    <a:pt x="13" y="1046"/>
                    <a:pt x="13" y="1046"/>
                    <a:pt x="13" y="1046"/>
                  </a:cubicBezTo>
                  <a:cubicBezTo>
                    <a:pt x="11" y="1046"/>
                    <a:pt x="9" y="1044"/>
                    <a:pt x="9" y="1041"/>
                  </a:cubicBezTo>
                  <a:cubicBezTo>
                    <a:pt x="11" y="1032"/>
                    <a:pt x="12" y="1022"/>
                    <a:pt x="13" y="1012"/>
                  </a:cubicBezTo>
                  <a:cubicBezTo>
                    <a:pt x="14" y="1010"/>
                    <a:pt x="16" y="1008"/>
                    <a:pt x="18" y="1009"/>
                  </a:cubicBezTo>
                  <a:cubicBezTo>
                    <a:pt x="20" y="1009"/>
                    <a:pt x="22" y="1011"/>
                    <a:pt x="22" y="1014"/>
                  </a:cubicBezTo>
                  <a:cubicBezTo>
                    <a:pt x="20" y="1023"/>
                    <a:pt x="19" y="1033"/>
                    <a:pt x="18" y="1042"/>
                  </a:cubicBezTo>
                  <a:cubicBezTo>
                    <a:pt x="17" y="1045"/>
                    <a:pt x="16" y="1046"/>
                    <a:pt x="13" y="1046"/>
                  </a:cubicBezTo>
                  <a:close/>
                  <a:moveTo>
                    <a:pt x="2358" y="992"/>
                  </a:moveTo>
                  <a:cubicBezTo>
                    <a:pt x="2356" y="992"/>
                    <a:pt x="2355" y="990"/>
                    <a:pt x="2354" y="988"/>
                  </a:cubicBezTo>
                  <a:cubicBezTo>
                    <a:pt x="2353" y="979"/>
                    <a:pt x="2351" y="969"/>
                    <a:pt x="2349" y="959"/>
                  </a:cubicBezTo>
                  <a:cubicBezTo>
                    <a:pt x="2349" y="957"/>
                    <a:pt x="2350" y="955"/>
                    <a:pt x="2352" y="955"/>
                  </a:cubicBezTo>
                  <a:cubicBezTo>
                    <a:pt x="2355" y="954"/>
                    <a:pt x="2357" y="956"/>
                    <a:pt x="2357" y="958"/>
                  </a:cubicBezTo>
                  <a:cubicBezTo>
                    <a:pt x="2359" y="967"/>
                    <a:pt x="2361" y="977"/>
                    <a:pt x="2363" y="987"/>
                  </a:cubicBezTo>
                  <a:cubicBezTo>
                    <a:pt x="2363" y="989"/>
                    <a:pt x="2361" y="991"/>
                    <a:pt x="2359" y="992"/>
                  </a:cubicBezTo>
                  <a:cubicBezTo>
                    <a:pt x="2359" y="992"/>
                    <a:pt x="2359" y="992"/>
                    <a:pt x="2358" y="992"/>
                  </a:cubicBezTo>
                  <a:close/>
                  <a:moveTo>
                    <a:pt x="22" y="988"/>
                  </a:moveTo>
                  <a:cubicBezTo>
                    <a:pt x="22" y="988"/>
                    <a:pt x="22" y="988"/>
                    <a:pt x="21" y="988"/>
                  </a:cubicBezTo>
                  <a:cubicBezTo>
                    <a:pt x="19" y="988"/>
                    <a:pt x="18" y="985"/>
                    <a:pt x="18" y="983"/>
                  </a:cubicBezTo>
                  <a:cubicBezTo>
                    <a:pt x="20" y="974"/>
                    <a:pt x="22" y="964"/>
                    <a:pt x="23" y="954"/>
                  </a:cubicBezTo>
                  <a:cubicBezTo>
                    <a:pt x="24" y="952"/>
                    <a:pt x="26" y="951"/>
                    <a:pt x="28" y="951"/>
                  </a:cubicBezTo>
                  <a:cubicBezTo>
                    <a:pt x="31" y="951"/>
                    <a:pt x="32" y="954"/>
                    <a:pt x="32" y="956"/>
                  </a:cubicBezTo>
                  <a:cubicBezTo>
                    <a:pt x="30" y="965"/>
                    <a:pt x="28" y="975"/>
                    <a:pt x="26" y="985"/>
                  </a:cubicBezTo>
                  <a:cubicBezTo>
                    <a:pt x="26" y="987"/>
                    <a:pt x="24" y="988"/>
                    <a:pt x="22" y="988"/>
                  </a:cubicBezTo>
                  <a:close/>
                  <a:moveTo>
                    <a:pt x="2347" y="934"/>
                  </a:moveTo>
                  <a:cubicBezTo>
                    <a:pt x="2345" y="934"/>
                    <a:pt x="2343" y="933"/>
                    <a:pt x="2343" y="931"/>
                  </a:cubicBezTo>
                  <a:cubicBezTo>
                    <a:pt x="2341" y="921"/>
                    <a:pt x="2339" y="912"/>
                    <a:pt x="2336" y="902"/>
                  </a:cubicBezTo>
                  <a:cubicBezTo>
                    <a:pt x="2336" y="900"/>
                    <a:pt x="2337" y="898"/>
                    <a:pt x="2339" y="897"/>
                  </a:cubicBezTo>
                  <a:cubicBezTo>
                    <a:pt x="2342" y="897"/>
                    <a:pt x="2344" y="898"/>
                    <a:pt x="2344" y="900"/>
                  </a:cubicBezTo>
                  <a:cubicBezTo>
                    <a:pt x="2347" y="910"/>
                    <a:pt x="2349" y="919"/>
                    <a:pt x="2351" y="929"/>
                  </a:cubicBezTo>
                  <a:cubicBezTo>
                    <a:pt x="2352" y="931"/>
                    <a:pt x="2350" y="934"/>
                    <a:pt x="2348" y="934"/>
                  </a:cubicBezTo>
                  <a:cubicBezTo>
                    <a:pt x="2348" y="934"/>
                    <a:pt x="2347" y="934"/>
                    <a:pt x="2347" y="934"/>
                  </a:cubicBezTo>
                  <a:close/>
                  <a:moveTo>
                    <a:pt x="34" y="931"/>
                  </a:moveTo>
                  <a:cubicBezTo>
                    <a:pt x="33" y="931"/>
                    <a:pt x="33" y="931"/>
                    <a:pt x="33" y="930"/>
                  </a:cubicBezTo>
                  <a:cubicBezTo>
                    <a:pt x="30" y="930"/>
                    <a:pt x="29" y="928"/>
                    <a:pt x="30" y="925"/>
                  </a:cubicBezTo>
                  <a:cubicBezTo>
                    <a:pt x="32" y="916"/>
                    <a:pt x="34" y="906"/>
                    <a:pt x="36" y="897"/>
                  </a:cubicBezTo>
                  <a:cubicBezTo>
                    <a:pt x="37" y="895"/>
                    <a:pt x="39" y="893"/>
                    <a:pt x="42" y="894"/>
                  </a:cubicBezTo>
                  <a:cubicBezTo>
                    <a:pt x="44" y="894"/>
                    <a:pt x="45" y="897"/>
                    <a:pt x="45" y="899"/>
                  </a:cubicBezTo>
                  <a:cubicBezTo>
                    <a:pt x="42" y="908"/>
                    <a:pt x="40" y="918"/>
                    <a:pt x="38" y="927"/>
                  </a:cubicBezTo>
                  <a:cubicBezTo>
                    <a:pt x="37" y="929"/>
                    <a:pt x="36" y="931"/>
                    <a:pt x="34" y="931"/>
                  </a:cubicBezTo>
                  <a:close/>
                  <a:moveTo>
                    <a:pt x="2333" y="877"/>
                  </a:moveTo>
                  <a:cubicBezTo>
                    <a:pt x="2331" y="877"/>
                    <a:pt x="2329" y="876"/>
                    <a:pt x="2329" y="874"/>
                  </a:cubicBezTo>
                  <a:cubicBezTo>
                    <a:pt x="2326" y="865"/>
                    <a:pt x="2324" y="855"/>
                    <a:pt x="2321" y="846"/>
                  </a:cubicBezTo>
                  <a:cubicBezTo>
                    <a:pt x="2320" y="844"/>
                    <a:pt x="2321" y="841"/>
                    <a:pt x="2324" y="841"/>
                  </a:cubicBezTo>
                  <a:cubicBezTo>
                    <a:pt x="2326" y="840"/>
                    <a:pt x="2328" y="841"/>
                    <a:pt x="2329" y="844"/>
                  </a:cubicBezTo>
                  <a:cubicBezTo>
                    <a:pt x="2332" y="853"/>
                    <a:pt x="2334" y="862"/>
                    <a:pt x="2337" y="872"/>
                  </a:cubicBezTo>
                  <a:cubicBezTo>
                    <a:pt x="2338" y="874"/>
                    <a:pt x="2336" y="876"/>
                    <a:pt x="2334" y="877"/>
                  </a:cubicBezTo>
                  <a:cubicBezTo>
                    <a:pt x="2334" y="877"/>
                    <a:pt x="2333" y="877"/>
                    <a:pt x="2333" y="877"/>
                  </a:cubicBezTo>
                  <a:close/>
                  <a:moveTo>
                    <a:pt x="48" y="874"/>
                  </a:moveTo>
                  <a:cubicBezTo>
                    <a:pt x="48" y="874"/>
                    <a:pt x="47" y="874"/>
                    <a:pt x="47" y="874"/>
                  </a:cubicBezTo>
                  <a:cubicBezTo>
                    <a:pt x="45" y="873"/>
                    <a:pt x="43" y="871"/>
                    <a:pt x="44" y="868"/>
                  </a:cubicBezTo>
                  <a:cubicBezTo>
                    <a:pt x="47" y="859"/>
                    <a:pt x="49" y="849"/>
                    <a:pt x="52" y="840"/>
                  </a:cubicBezTo>
                  <a:cubicBezTo>
                    <a:pt x="53" y="838"/>
                    <a:pt x="55" y="837"/>
                    <a:pt x="58" y="837"/>
                  </a:cubicBezTo>
                  <a:cubicBezTo>
                    <a:pt x="60" y="838"/>
                    <a:pt x="61" y="840"/>
                    <a:pt x="60" y="843"/>
                  </a:cubicBezTo>
                  <a:cubicBezTo>
                    <a:pt x="57" y="852"/>
                    <a:pt x="55" y="861"/>
                    <a:pt x="52" y="871"/>
                  </a:cubicBezTo>
                  <a:cubicBezTo>
                    <a:pt x="52" y="872"/>
                    <a:pt x="50" y="874"/>
                    <a:pt x="48" y="874"/>
                  </a:cubicBezTo>
                  <a:close/>
                  <a:moveTo>
                    <a:pt x="2316" y="821"/>
                  </a:moveTo>
                  <a:cubicBezTo>
                    <a:pt x="2314" y="821"/>
                    <a:pt x="2312" y="820"/>
                    <a:pt x="2312" y="818"/>
                  </a:cubicBezTo>
                  <a:cubicBezTo>
                    <a:pt x="2309" y="809"/>
                    <a:pt x="2306" y="800"/>
                    <a:pt x="2302" y="791"/>
                  </a:cubicBezTo>
                  <a:cubicBezTo>
                    <a:pt x="2302" y="788"/>
                    <a:pt x="2303" y="786"/>
                    <a:pt x="2305" y="785"/>
                  </a:cubicBezTo>
                  <a:cubicBezTo>
                    <a:pt x="2307" y="784"/>
                    <a:pt x="2309" y="786"/>
                    <a:pt x="2310" y="788"/>
                  </a:cubicBezTo>
                  <a:cubicBezTo>
                    <a:pt x="2314" y="797"/>
                    <a:pt x="2317" y="806"/>
                    <a:pt x="2320" y="816"/>
                  </a:cubicBezTo>
                  <a:cubicBezTo>
                    <a:pt x="2321" y="818"/>
                    <a:pt x="2319" y="820"/>
                    <a:pt x="2317" y="821"/>
                  </a:cubicBezTo>
                  <a:cubicBezTo>
                    <a:pt x="2317" y="821"/>
                    <a:pt x="2316" y="821"/>
                    <a:pt x="2316" y="821"/>
                  </a:cubicBezTo>
                  <a:close/>
                  <a:moveTo>
                    <a:pt x="65" y="818"/>
                  </a:moveTo>
                  <a:cubicBezTo>
                    <a:pt x="65" y="818"/>
                    <a:pt x="64" y="817"/>
                    <a:pt x="64" y="817"/>
                  </a:cubicBezTo>
                  <a:cubicBezTo>
                    <a:pt x="62" y="817"/>
                    <a:pt x="61" y="814"/>
                    <a:pt x="61" y="812"/>
                  </a:cubicBezTo>
                  <a:cubicBezTo>
                    <a:pt x="64" y="803"/>
                    <a:pt x="68" y="793"/>
                    <a:pt x="71" y="784"/>
                  </a:cubicBezTo>
                  <a:cubicBezTo>
                    <a:pt x="72" y="782"/>
                    <a:pt x="74" y="781"/>
                    <a:pt x="76" y="782"/>
                  </a:cubicBezTo>
                  <a:cubicBezTo>
                    <a:pt x="79" y="782"/>
                    <a:pt x="80" y="785"/>
                    <a:pt x="79" y="787"/>
                  </a:cubicBezTo>
                  <a:cubicBezTo>
                    <a:pt x="76" y="796"/>
                    <a:pt x="72" y="805"/>
                    <a:pt x="69" y="815"/>
                  </a:cubicBezTo>
                  <a:cubicBezTo>
                    <a:pt x="69" y="816"/>
                    <a:pt x="67" y="818"/>
                    <a:pt x="65" y="818"/>
                  </a:cubicBezTo>
                  <a:close/>
                  <a:moveTo>
                    <a:pt x="2296" y="766"/>
                  </a:moveTo>
                  <a:cubicBezTo>
                    <a:pt x="2294" y="766"/>
                    <a:pt x="2293" y="765"/>
                    <a:pt x="2292" y="763"/>
                  </a:cubicBezTo>
                  <a:cubicBezTo>
                    <a:pt x="2289" y="754"/>
                    <a:pt x="2285" y="745"/>
                    <a:pt x="2281" y="736"/>
                  </a:cubicBezTo>
                  <a:cubicBezTo>
                    <a:pt x="2280" y="734"/>
                    <a:pt x="2281" y="732"/>
                    <a:pt x="2284" y="731"/>
                  </a:cubicBezTo>
                  <a:cubicBezTo>
                    <a:pt x="2286" y="730"/>
                    <a:pt x="2288" y="731"/>
                    <a:pt x="2289" y="733"/>
                  </a:cubicBezTo>
                  <a:cubicBezTo>
                    <a:pt x="2293" y="742"/>
                    <a:pt x="2296" y="751"/>
                    <a:pt x="2300" y="760"/>
                  </a:cubicBezTo>
                  <a:cubicBezTo>
                    <a:pt x="2301" y="762"/>
                    <a:pt x="2300" y="765"/>
                    <a:pt x="2298" y="766"/>
                  </a:cubicBezTo>
                  <a:cubicBezTo>
                    <a:pt x="2297" y="766"/>
                    <a:pt x="2297" y="766"/>
                    <a:pt x="2296" y="766"/>
                  </a:cubicBezTo>
                  <a:close/>
                  <a:moveTo>
                    <a:pt x="85" y="762"/>
                  </a:moveTo>
                  <a:cubicBezTo>
                    <a:pt x="85" y="762"/>
                    <a:pt x="84" y="762"/>
                    <a:pt x="84" y="762"/>
                  </a:cubicBezTo>
                  <a:cubicBezTo>
                    <a:pt x="82" y="761"/>
                    <a:pt x="81" y="759"/>
                    <a:pt x="81" y="756"/>
                  </a:cubicBezTo>
                  <a:cubicBezTo>
                    <a:pt x="85" y="747"/>
                    <a:pt x="89" y="738"/>
                    <a:pt x="93" y="729"/>
                  </a:cubicBezTo>
                  <a:cubicBezTo>
                    <a:pt x="93" y="727"/>
                    <a:pt x="96" y="726"/>
                    <a:pt x="98" y="727"/>
                  </a:cubicBezTo>
                  <a:cubicBezTo>
                    <a:pt x="100" y="728"/>
                    <a:pt x="101" y="730"/>
                    <a:pt x="100" y="732"/>
                  </a:cubicBezTo>
                  <a:cubicBezTo>
                    <a:pt x="97" y="741"/>
                    <a:pt x="93" y="750"/>
                    <a:pt x="89" y="759"/>
                  </a:cubicBezTo>
                  <a:cubicBezTo>
                    <a:pt x="89" y="761"/>
                    <a:pt x="87" y="762"/>
                    <a:pt x="85" y="762"/>
                  </a:cubicBezTo>
                  <a:close/>
                  <a:moveTo>
                    <a:pt x="2274" y="712"/>
                  </a:moveTo>
                  <a:cubicBezTo>
                    <a:pt x="2272" y="712"/>
                    <a:pt x="2270" y="711"/>
                    <a:pt x="2270" y="709"/>
                  </a:cubicBezTo>
                  <a:cubicBezTo>
                    <a:pt x="2266" y="701"/>
                    <a:pt x="2262" y="692"/>
                    <a:pt x="2258" y="683"/>
                  </a:cubicBezTo>
                  <a:cubicBezTo>
                    <a:pt x="2257" y="681"/>
                    <a:pt x="2258" y="678"/>
                    <a:pt x="2260" y="677"/>
                  </a:cubicBezTo>
                  <a:cubicBezTo>
                    <a:pt x="2262" y="676"/>
                    <a:pt x="2264" y="677"/>
                    <a:pt x="2265" y="679"/>
                  </a:cubicBezTo>
                  <a:cubicBezTo>
                    <a:pt x="2269" y="688"/>
                    <a:pt x="2274" y="697"/>
                    <a:pt x="2277" y="706"/>
                  </a:cubicBezTo>
                  <a:cubicBezTo>
                    <a:pt x="2278" y="708"/>
                    <a:pt x="2277" y="711"/>
                    <a:pt x="2275" y="711"/>
                  </a:cubicBezTo>
                  <a:cubicBezTo>
                    <a:pt x="2275" y="712"/>
                    <a:pt x="2274" y="712"/>
                    <a:pt x="2274" y="712"/>
                  </a:cubicBezTo>
                  <a:close/>
                  <a:moveTo>
                    <a:pt x="108" y="708"/>
                  </a:moveTo>
                  <a:cubicBezTo>
                    <a:pt x="108" y="708"/>
                    <a:pt x="107" y="708"/>
                    <a:pt x="106" y="708"/>
                  </a:cubicBezTo>
                  <a:cubicBezTo>
                    <a:pt x="104" y="707"/>
                    <a:pt x="103" y="704"/>
                    <a:pt x="104" y="702"/>
                  </a:cubicBezTo>
                  <a:cubicBezTo>
                    <a:pt x="108" y="693"/>
                    <a:pt x="113" y="684"/>
                    <a:pt x="117" y="675"/>
                  </a:cubicBezTo>
                  <a:cubicBezTo>
                    <a:pt x="118" y="673"/>
                    <a:pt x="120" y="672"/>
                    <a:pt x="122" y="673"/>
                  </a:cubicBezTo>
                  <a:cubicBezTo>
                    <a:pt x="124" y="674"/>
                    <a:pt x="125" y="677"/>
                    <a:pt x="124" y="679"/>
                  </a:cubicBezTo>
                  <a:cubicBezTo>
                    <a:pt x="120" y="688"/>
                    <a:pt x="116" y="697"/>
                    <a:pt x="112" y="705"/>
                  </a:cubicBezTo>
                  <a:cubicBezTo>
                    <a:pt x="111" y="707"/>
                    <a:pt x="110" y="708"/>
                    <a:pt x="108" y="708"/>
                  </a:cubicBezTo>
                  <a:close/>
                  <a:moveTo>
                    <a:pt x="2249" y="659"/>
                  </a:moveTo>
                  <a:cubicBezTo>
                    <a:pt x="2247" y="659"/>
                    <a:pt x="2246" y="658"/>
                    <a:pt x="2245" y="657"/>
                  </a:cubicBezTo>
                  <a:cubicBezTo>
                    <a:pt x="2240" y="648"/>
                    <a:pt x="2236" y="639"/>
                    <a:pt x="2231" y="631"/>
                  </a:cubicBezTo>
                  <a:cubicBezTo>
                    <a:pt x="2230" y="629"/>
                    <a:pt x="2231" y="626"/>
                    <a:pt x="2233" y="625"/>
                  </a:cubicBezTo>
                  <a:cubicBezTo>
                    <a:pt x="2235" y="624"/>
                    <a:pt x="2238" y="625"/>
                    <a:pt x="2239" y="627"/>
                  </a:cubicBezTo>
                  <a:cubicBezTo>
                    <a:pt x="2243" y="635"/>
                    <a:pt x="2248" y="644"/>
                    <a:pt x="2252" y="653"/>
                  </a:cubicBezTo>
                  <a:cubicBezTo>
                    <a:pt x="2253" y="655"/>
                    <a:pt x="2252" y="658"/>
                    <a:pt x="2250" y="659"/>
                  </a:cubicBezTo>
                  <a:cubicBezTo>
                    <a:pt x="2250" y="659"/>
                    <a:pt x="2249" y="659"/>
                    <a:pt x="2249" y="659"/>
                  </a:cubicBezTo>
                  <a:close/>
                  <a:moveTo>
                    <a:pt x="134" y="655"/>
                  </a:moveTo>
                  <a:cubicBezTo>
                    <a:pt x="133" y="655"/>
                    <a:pt x="132" y="655"/>
                    <a:pt x="132" y="654"/>
                  </a:cubicBezTo>
                  <a:cubicBezTo>
                    <a:pt x="130" y="653"/>
                    <a:pt x="129" y="651"/>
                    <a:pt x="130" y="649"/>
                  </a:cubicBezTo>
                  <a:cubicBezTo>
                    <a:pt x="134" y="640"/>
                    <a:pt x="139" y="631"/>
                    <a:pt x="144" y="623"/>
                  </a:cubicBezTo>
                  <a:cubicBezTo>
                    <a:pt x="145" y="621"/>
                    <a:pt x="147" y="620"/>
                    <a:pt x="149" y="621"/>
                  </a:cubicBezTo>
                  <a:cubicBezTo>
                    <a:pt x="151" y="622"/>
                    <a:pt x="152" y="625"/>
                    <a:pt x="151" y="627"/>
                  </a:cubicBezTo>
                  <a:cubicBezTo>
                    <a:pt x="146" y="635"/>
                    <a:pt x="142" y="644"/>
                    <a:pt x="137" y="653"/>
                  </a:cubicBezTo>
                  <a:cubicBezTo>
                    <a:pt x="137" y="654"/>
                    <a:pt x="135" y="655"/>
                    <a:pt x="134" y="655"/>
                  </a:cubicBezTo>
                  <a:close/>
                  <a:moveTo>
                    <a:pt x="2221" y="607"/>
                  </a:moveTo>
                  <a:cubicBezTo>
                    <a:pt x="2219" y="607"/>
                    <a:pt x="2218" y="607"/>
                    <a:pt x="2217" y="605"/>
                  </a:cubicBezTo>
                  <a:cubicBezTo>
                    <a:pt x="2212" y="597"/>
                    <a:pt x="2207" y="588"/>
                    <a:pt x="2202" y="580"/>
                  </a:cubicBezTo>
                  <a:cubicBezTo>
                    <a:pt x="2201" y="578"/>
                    <a:pt x="2202" y="576"/>
                    <a:pt x="2204" y="574"/>
                  </a:cubicBezTo>
                  <a:cubicBezTo>
                    <a:pt x="2206" y="573"/>
                    <a:pt x="2208" y="574"/>
                    <a:pt x="2210" y="576"/>
                  </a:cubicBezTo>
                  <a:cubicBezTo>
                    <a:pt x="2215" y="584"/>
                    <a:pt x="2220" y="593"/>
                    <a:pt x="2224" y="601"/>
                  </a:cubicBezTo>
                  <a:cubicBezTo>
                    <a:pt x="2226" y="603"/>
                    <a:pt x="2225" y="606"/>
                    <a:pt x="2223" y="607"/>
                  </a:cubicBezTo>
                  <a:cubicBezTo>
                    <a:pt x="2222" y="607"/>
                    <a:pt x="2221" y="607"/>
                    <a:pt x="2221" y="607"/>
                  </a:cubicBezTo>
                  <a:close/>
                  <a:moveTo>
                    <a:pt x="162" y="603"/>
                  </a:moveTo>
                  <a:cubicBezTo>
                    <a:pt x="161" y="603"/>
                    <a:pt x="160" y="603"/>
                    <a:pt x="160" y="603"/>
                  </a:cubicBezTo>
                  <a:cubicBezTo>
                    <a:pt x="158" y="602"/>
                    <a:pt x="157" y="599"/>
                    <a:pt x="158" y="597"/>
                  </a:cubicBezTo>
                  <a:cubicBezTo>
                    <a:pt x="163" y="588"/>
                    <a:pt x="168" y="580"/>
                    <a:pt x="173" y="572"/>
                  </a:cubicBezTo>
                  <a:cubicBezTo>
                    <a:pt x="174" y="570"/>
                    <a:pt x="177" y="569"/>
                    <a:pt x="179" y="570"/>
                  </a:cubicBezTo>
                  <a:cubicBezTo>
                    <a:pt x="181" y="571"/>
                    <a:pt x="181" y="574"/>
                    <a:pt x="180" y="576"/>
                  </a:cubicBezTo>
                  <a:cubicBezTo>
                    <a:pt x="175" y="584"/>
                    <a:pt x="170" y="593"/>
                    <a:pt x="165" y="601"/>
                  </a:cubicBezTo>
                  <a:cubicBezTo>
                    <a:pt x="165" y="602"/>
                    <a:pt x="163" y="603"/>
                    <a:pt x="162" y="603"/>
                  </a:cubicBezTo>
                  <a:close/>
                  <a:moveTo>
                    <a:pt x="2191" y="557"/>
                  </a:moveTo>
                  <a:cubicBezTo>
                    <a:pt x="2189" y="557"/>
                    <a:pt x="2188" y="557"/>
                    <a:pt x="2187" y="555"/>
                  </a:cubicBezTo>
                  <a:cubicBezTo>
                    <a:pt x="2182" y="547"/>
                    <a:pt x="2176" y="539"/>
                    <a:pt x="2171" y="531"/>
                  </a:cubicBezTo>
                  <a:cubicBezTo>
                    <a:pt x="2170" y="529"/>
                    <a:pt x="2170" y="526"/>
                    <a:pt x="2172" y="525"/>
                  </a:cubicBezTo>
                  <a:cubicBezTo>
                    <a:pt x="2174" y="524"/>
                    <a:pt x="2177" y="524"/>
                    <a:pt x="2178" y="526"/>
                  </a:cubicBezTo>
                  <a:cubicBezTo>
                    <a:pt x="2183" y="534"/>
                    <a:pt x="2189" y="543"/>
                    <a:pt x="2194" y="551"/>
                  </a:cubicBezTo>
                  <a:cubicBezTo>
                    <a:pt x="2195" y="553"/>
                    <a:pt x="2195" y="555"/>
                    <a:pt x="2193" y="557"/>
                  </a:cubicBezTo>
                  <a:cubicBezTo>
                    <a:pt x="2192" y="557"/>
                    <a:pt x="2191" y="557"/>
                    <a:pt x="2191" y="557"/>
                  </a:cubicBezTo>
                  <a:close/>
                  <a:moveTo>
                    <a:pt x="192" y="553"/>
                  </a:moveTo>
                  <a:cubicBezTo>
                    <a:pt x="191" y="553"/>
                    <a:pt x="191" y="553"/>
                    <a:pt x="190" y="552"/>
                  </a:cubicBezTo>
                  <a:cubicBezTo>
                    <a:pt x="188" y="551"/>
                    <a:pt x="187" y="549"/>
                    <a:pt x="189" y="547"/>
                  </a:cubicBezTo>
                  <a:cubicBezTo>
                    <a:pt x="194" y="538"/>
                    <a:pt x="199" y="530"/>
                    <a:pt x="205" y="522"/>
                  </a:cubicBezTo>
                  <a:cubicBezTo>
                    <a:pt x="206" y="520"/>
                    <a:pt x="209" y="520"/>
                    <a:pt x="211" y="521"/>
                  </a:cubicBezTo>
                  <a:cubicBezTo>
                    <a:pt x="213" y="522"/>
                    <a:pt x="213" y="525"/>
                    <a:pt x="212" y="527"/>
                  </a:cubicBezTo>
                  <a:cubicBezTo>
                    <a:pt x="206" y="535"/>
                    <a:pt x="201" y="543"/>
                    <a:pt x="196" y="551"/>
                  </a:cubicBezTo>
                  <a:cubicBezTo>
                    <a:pt x="195" y="552"/>
                    <a:pt x="194" y="553"/>
                    <a:pt x="192" y="553"/>
                  </a:cubicBezTo>
                  <a:close/>
                  <a:moveTo>
                    <a:pt x="2158" y="509"/>
                  </a:moveTo>
                  <a:cubicBezTo>
                    <a:pt x="2157" y="509"/>
                    <a:pt x="2155" y="508"/>
                    <a:pt x="2154" y="507"/>
                  </a:cubicBezTo>
                  <a:cubicBezTo>
                    <a:pt x="2149" y="499"/>
                    <a:pt x="2143" y="491"/>
                    <a:pt x="2137" y="483"/>
                  </a:cubicBezTo>
                  <a:cubicBezTo>
                    <a:pt x="2136" y="481"/>
                    <a:pt x="2136" y="479"/>
                    <a:pt x="2138" y="477"/>
                  </a:cubicBezTo>
                  <a:cubicBezTo>
                    <a:pt x="2140" y="476"/>
                    <a:pt x="2143" y="476"/>
                    <a:pt x="2144" y="478"/>
                  </a:cubicBezTo>
                  <a:cubicBezTo>
                    <a:pt x="2150" y="486"/>
                    <a:pt x="2156" y="494"/>
                    <a:pt x="2161" y="502"/>
                  </a:cubicBezTo>
                  <a:cubicBezTo>
                    <a:pt x="2163" y="504"/>
                    <a:pt x="2162" y="507"/>
                    <a:pt x="2160" y="508"/>
                  </a:cubicBezTo>
                  <a:cubicBezTo>
                    <a:pt x="2160" y="508"/>
                    <a:pt x="2159" y="509"/>
                    <a:pt x="2158" y="509"/>
                  </a:cubicBezTo>
                  <a:close/>
                  <a:moveTo>
                    <a:pt x="225" y="504"/>
                  </a:moveTo>
                  <a:cubicBezTo>
                    <a:pt x="224" y="504"/>
                    <a:pt x="224" y="504"/>
                    <a:pt x="223" y="504"/>
                  </a:cubicBezTo>
                  <a:cubicBezTo>
                    <a:pt x="221" y="502"/>
                    <a:pt x="220" y="500"/>
                    <a:pt x="222" y="498"/>
                  </a:cubicBezTo>
                  <a:cubicBezTo>
                    <a:pt x="228" y="490"/>
                    <a:pt x="233" y="482"/>
                    <a:pt x="239" y="474"/>
                  </a:cubicBezTo>
                  <a:cubicBezTo>
                    <a:pt x="241" y="472"/>
                    <a:pt x="243" y="472"/>
                    <a:pt x="245" y="473"/>
                  </a:cubicBezTo>
                  <a:cubicBezTo>
                    <a:pt x="247" y="475"/>
                    <a:pt x="247" y="477"/>
                    <a:pt x="246" y="479"/>
                  </a:cubicBezTo>
                  <a:cubicBezTo>
                    <a:pt x="240" y="487"/>
                    <a:pt x="234" y="495"/>
                    <a:pt x="229" y="503"/>
                  </a:cubicBezTo>
                  <a:cubicBezTo>
                    <a:pt x="228" y="504"/>
                    <a:pt x="227" y="504"/>
                    <a:pt x="225" y="504"/>
                  </a:cubicBezTo>
                  <a:close/>
                  <a:moveTo>
                    <a:pt x="2123" y="462"/>
                  </a:moveTo>
                  <a:cubicBezTo>
                    <a:pt x="2122" y="462"/>
                    <a:pt x="2120" y="461"/>
                    <a:pt x="2119" y="460"/>
                  </a:cubicBezTo>
                  <a:cubicBezTo>
                    <a:pt x="2113" y="452"/>
                    <a:pt x="2107" y="445"/>
                    <a:pt x="2101" y="437"/>
                  </a:cubicBezTo>
                  <a:cubicBezTo>
                    <a:pt x="2100" y="436"/>
                    <a:pt x="2100" y="433"/>
                    <a:pt x="2102" y="431"/>
                  </a:cubicBezTo>
                  <a:cubicBezTo>
                    <a:pt x="2103" y="430"/>
                    <a:pt x="2106" y="430"/>
                    <a:pt x="2108" y="432"/>
                  </a:cubicBezTo>
                  <a:cubicBezTo>
                    <a:pt x="2114" y="440"/>
                    <a:pt x="2120" y="447"/>
                    <a:pt x="2126" y="455"/>
                  </a:cubicBezTo>
                  <a:cubicBezTo>
                    <a:pt x="2127" y="457"/>
                    <a:pt x="2127" y="459"/>
                    <a:pt x="2125" y="461"/>
                  </a:cubicBezTo>
                  <a:cubicBezTo>
                    <a:pt x="2125" y="461"/>
                    <a:pt x="2124" y="462"/>
                    <a:pt x="2123" y="462"/>
                  </a:cubicBezTo>
                  <a:close/>
                  <a:moveTo>
                    <a:pt x="261" y="458"/>
                  </a:moveTo>
                  <a:cubicBezTo>
                    <a:pt x="260" y="458"/>
                    <a:pt x="259" y="457"/>
                    <a:pt x="258" y="457"/>
                  </a:cubicBezTo>
                  <a:cubicBezTo>
                    <a:pt x="256" y="455"/>
                    <a:pt x="256" y="453"/>
                    <a:pt x="257" y="451"/>
                  </a:cubicBezTo>
                  <a:cubicBezTo>
                    <a:pt x="263" y="443"/>
                    <a:pt x="270" y="435"/>
                    <a:pt x="276" y="428"/>
                  </a:cubicBezTo>
                  <a:cubicBezTo>
                    <a:pt x="277" y="426"/>
                    <a:pt x="280" y="426"/>
                    <a:pt x="282" y="427"/>
                  </a:cubicBezTo>
                  <a:cubicBezTo>
                    <a:pt x="284" y="429"/>
                    <a:pt x="284" y="431"/>
                    <a:pt x="282" y="433"/>
                  </a:cubicBezTo>
                  <a:cubicBezTo>
                    <a:pt x="276" y="441"/>
                    <a:pt x="270" y="448"/>
                    <a:pt x="264" y="456"/>
                  </a:cubicBezTo>
                  <a:cubicBezTo>
                    <a:pt x="263" y="457"/>
                    <a:pt x="262" y="458"/>
                    <a:pt x="261" y="458"/>
                  </a:cubicBezTo>
                  <a:close/>
                  <a:moveTo>
                    <a:pt x="2085" y="417"/>
                  </a:moveTo>
                  <a:cubicBezTo>
                    <a:pt x="2084" y="417"/>
                    <a:pt x="2083" y="416"/>
                    <a:pt x="2082" y="415"/>
                  </a:cubicBezTo>
                  <a:cubicBezTo>
                    <a:pt x="2076" y="408"/>
                    <a:pt x="2069" y="400"/>
                    <a:pt x="2063" y="393"/>
                  </a:cubicBezTo>
                  <a:cubicBezTo>
                    <a:pt x="2061" y="392"/>
                    <a:pt x="2061" y="389"/>
                    <a:pt x="2063" y="387"/>
                  </a:cubicBezTo>
                  <a:cubicBezTo>
                    <a:pt x="2065" y="386"/>
                    <a:pt x="2067" y="386"/>
                    <a:pt x="2069" y="388"/>
                  </a:cubicBezTo>
                  <a:cubicBezTo>
                    <a:pt x="2076" y="395"/>
                    <a:pt x="2082" y="402"/>
                    <a:pt x="2089" y="410"/>
                  </a:cubicBezTo>
                  <a:cubicBezTo>
                    <a:pt x="2090" y="411"/>
                    <a:pt x="2090" y="414"/>
                    <a:pt x="2088" y="416"/>
                  </a:cubicBezTo>
                  <a:cubicBezTo>
                    <a:pt x="2087" y="416"/>
                    <a:pt x="2086" y="417"/>
                    <a:pt x="2085" y="417"/>
                  </a:cubicBezTo>
                  <a:close/>
                  <a:moveTo>
                    <a:pt x="298" y="412"/>
                  </a:moveTo>
                  <a:cubicBezTo>
                    <a:pt x="297" y="412"/>
                    <a:pt x="296" y="412"/>
                    <a:pt x="295" y="411"/>
                  </a:cubicBezTo>
                  <a:cubicBezTo>
                    <a:pt x="294" y="410"/>
                    <a:pt x="293" y="407"/>
                    <a:pt x="295" y="405"/>
                  </a:cubicBezTo>
                  <a:cubicBezTo>
                    <a:pt x="301" y="398"/>
                    <a:pt x="308" y="391"/>
                    <a:pt x="315" y="384"/>
                  </a:cubicBezTo>
                  <a:cubicBezTo>
                    <a:pt x="316" y="382"/>
                    <a:pt x="319" y="382"/>
                    <a:pt x="321" y="383"/>
                  </a:cubicBezTo>
                  <a:cubicBezTo>
                    <a:pt x="322" y="385"/>
                    <a:pt x="322" y="388"/>
                    <a:pt x="321" y="389"/>
                  </a:cubicBezTo>
                  <a:cubicBezTo>
                    <a:pt x="314" y="396"/>
                    <a:pt x="308" y="404"/>
                    <a:pt x="301" y="411"/>
                  </a:cubicBezTo>
                  <a:cubicBezTo>
                    <a:pt x="300" y="412"/>
                    <a:pt x="299" y="412"/>
                    <a:pt x="298" y="412"/>
                  </a:cubicBezTo>
                  <a:close/>
                  <a:moveTo>
                    <a:pt x="2046" y="373"/>
                  </a:moveTo>
                  <a:cubicBezTo>
                    <a:pt x="2045" y="373"/>
                    <a:pt x="2044" y="373"/>
                    <a:pt x="2043" y="372"/>
                  </a:cubicBezTo>
                  <a:cubicBezTo>
                    <a:pt x="2036" y="365"/>
                    <a:pt x="2029" y="358"/>
                    <a:pt x="2022" y="351"/>
                  </a:cubicBezTo>
                  <a:cubicBezTo>
                    <a:pt x="2021" y="349"/>
                    <a:pt x="2021" y="347"/>
                    <a:pt x="2022" y="345"/>
                  </a:cubicBezTo>
                  <a:cubicBezTo>
                    <a:pt x="2024" y="344"/>
                    <a:pt x="2027" y="344"/>
                    <a:pt x="2028" y="345"/>
                  </a:cubicBezTo>
                  <a:cubicBezTo>
                    <a:pt x="2035" y="352"/>
                    <a:pt x="2042" y="359"/>
                    <a:pt x="2049" y="366"/>
                  </a:cubicBezTo>
                  <a:cubicBezTo>
                    <a:pt x="2051" y="368"/>
                    <a:pt x="2050" y="370"/>
                    <a:pt x="2049" y="372"/>
                  </a:cubicBezTo>
                  <a:cubicBezTo>
                    <a:pt x="2048" y="373"/>
                    <a:pt x="2047" y="373"/>
                    <a:pt x="2046" y="373"/>
                  </a:cubicBezTo>
                  <a:close/>
                  <a:moveTo>
                    <a:pt x="338" y="369"/>
                  </a:moveTo>
                  <a:cubicBezTo>
                    <a:pt x="337" y="369"/>
                    <a:pt x="336" y="369"/>
                    <a:pt x="335" y="368"/>
                  </a:cubicBezTo>
                  <a:cubicBezTo>
                    <a:pt x="333" y="367"/>
                    <a:pt x="333" y="364"/>
                    <a:pt x="335" y="362"/>
                  </a:cubicBezTo>
                  <a:cubicBezTo>
                    <a:pt x="342" y="355"/>
                    <a:pt x="349" y="348"/>
                    <a:pt x="356" y="341"/>
                  </a:cubicBezTo>
                  <a:cubicBezTo>
                    <a:pt x="357" y="340"/>
                    <a:pt x="360" y="340"/>
                    <a:pt x="362" y="341"/>
                  </a:cubicBezTo>
                  <a:cubicBezTo>
                    <a:pt x="363" y="343"/>
                    <a:pt x="363" y="346"/>
                    <a:pt x="362" y="347"/>
                  </a:cubicBezTo>
                  <a:cubicBezTo>
                    <a:pt x="355" y="354"/>
                    <a:pt x="348" y="361"/>
                    <a:pt x="341" y="368"/>
                  </a:cubicBezTo>
                  <a:cubicBezTo>
                    <a:pt x="340" y="369"/>
                    <a:pt x="339" y="369"/>
                    <a:pt x="338" y="369"/>
                  </a:cubicBezTo>
                  <a:close/>
                  <a:moveTo>
                    <a:pt x="2004" y="332"/>
                  </a:moveTo>
                  <a:cubicBezTo>
                    <a:pt x="2003" y="332"/>
                    <a:pt x="2002" y="332"/>
                    <a:pt x="2001" y="331"/>
                  </a:cubicBezTo>
                  <a:cubicBezTo>
                    <a:pt x="1994" y="324"/>
                    <a:pt x="1987" y="317"/>
                    <a:pt x="1980" y="311"/>
                  </a:cubicBezTo>
                  <a:cubicBezTo>
                    <a:pt x="1978" y="309"/>
                    <a:pt x="1978" y="307"/>
                    <a:pt x="1980" y="305"/>
                  </a:cubicBezTo>
                  <a:cubicBezTo>
                    <a:pt x="1981" y="303"/>
                    <a:pt x="1984" y="303"/>
                    <a:pt x="1985" y="305"/>
                  </a:cubicBezTo>
                  <a:cubicBezTo>
                    <a:pt x="1993" y="311"/>
                    <a:pt x="2000" y="318"/>
                    <a:pt x="2007" y="325"/>
                  </a:cubicBezTo>
                  <a:cubicBezTo>
                    <a:pt x="2009" y="326"/>
                    <a:pt x="2009" y="329"/>
                    <a:pt x="2007" y="331"/>
                  </a:cubicBezTo>
                  <a:cubicBezTo>
                    <a:pt x="2006" y="331"/>
                    <a:pt x="2005" y="332"/>
                    <a:pt x="2004" y="332"/>
                  </a:cubicBezTo>
                  <a:close/>
                  <a:moveTo>
                    <a:pt x="380" y="328"/>
                  </a:moveTo>
                  <a:cubicBezTo>
                    <a:pt x="379" y="328"/>
                    <a:pt x="378" y="328"/>
                    <a:pt x="377" y="327"/>
                  </a:cubicBezTo>
                  <a:cubicBezTo>
                    <a:pt x="375" y="325"/>
                    <a:pt x="375" y="322"/>
                    <a:pt x="377" y="321"/>
                  </a:cubicBezTo>
                  <a:cubicBezTo>
                    <a:pt x="384" y="314"/>
                    <a:pt x="391" y="308"/>
                    <a:pt x="399" y="301"/>
                  </a:cubicBezTo>
                  <a:cubicBezTo>
                    <a:pt x="400" y="300"/>
                    <a:pt x="403" y="300"/>
                    <a:pt x="405" y="301"/>
                  </a:cubicBezTo>
                  <a:cubicBezTo>
                    <a:pt x="406" y="303"/>
                    <a:pt x="406" y="306"/>
                    <a:pt x="404" y="307"/>
                  </a:cubicBezTo>
                  <a:cubicBezTo>
                    <a:pt x="397" y="314"/>
                    <a:pt x="390" y="320"/>
                    <a:pt x="383" y="327"/>
                  </a:cubicBezTo>
                  <a:cubicBezTo>
                    <a:pt x="382" y="328"/>
                    <a:pt x="381" y="328"/>
                    <a:pt x="380" y="328"/>
                  </a:cubicBezTo>
                  <a:close/>
                  <a:moveTo>
                    <a:pt x="1961" y="293"/>
                  </a:moveTo>
                  <a:cubicBezTo>
                    <a:pt x="1960" y="293"/>
                    <a:pt x="1959" y="292"/>
                    <a:pt x="1958" y="292"/>
                  </a:cubicBezTo>
                  <a:cubicBezTo>
                    <a:pt x="1950" y="285"/>
                    <a:pt x="1943" y="279"/>
                    <a:pt x="1935" y="273"/>
                  </a:cubicBezTo>
                  <a:cubicBezTo>
                    <a:pt x="1934" y="271"/>
                    <a:pt x="1933" y="269"/>
                    <a:pt x="1935" y="267"/>
                  </a:cubicBezTo>
                  <a:cubicBezTo>
                    <a:pt x="1936" y="265"/>
                    <a:pt x="1939" y="265"/>
                    <a:pt x="1941" y="266"/>
                  </a:cubicBezTo>
                  <a:cubicBezTo>
                    <a:pt x="1948" y="273"/>
                    <a:pt x="1956" y="279"/>
                    <a:pt x="1963" y="285"/>
                  </a:cubicBezTo>
                  <a:cubicBezTo>
                    <a:pt x="1965" y="287"/>
                    <a:pt x="1965" y="289"/>
                    <a:pt x="1964" y="291"/>
                  </a:cubicBezTo>
                  <a:cubicBezTo>
                    <a:pt x="1963" y="292"/>
                    <a:pt x="1962" y="293"/>
                    <a:pt x="1961" y="293"/>
                  </a:cubicBezTo>
                  <a:close/>
                  <a:moveTo>
                    <a:pt x="424" y="289"/>
                  </a:moveTo>
                  <a:cubicBezTo>
                    <a:pt x="422" y="289"/>
                    <a:pt x="421" y="289"/>
                    <a:pt x="420" y="288"/>
                  </a:cubicBezTo>
                  <a:cubicBezTo>
                    <a:pt x="419" y="286"/>
                    <a:pt x="419" y="283"/>
                    <a:pt x="421" y="282"/>
                  </a:cubicBezTo>
                  <a:cubicBezTo>
                    <a:pt x="428" y="275"/>
                    <a:pt x="436" y="269"/>
                    <a:pt x="443" y="263"/>
                  </a:cubicBezTo>
                  <a:cubicBezTo>
                    <a:pt x="445" y="262"/>
                    <a:pt x="448" y="262"/>
                    <a:pt x="449" y="264"/>
                  </a:cubicBezTo>
                  <a:cubicBezTo>
                    <a:pt x="451" y="265"/>
                    <a:pt x="451" y="268"/>
                    <a:pt x="449" y="270"/>
                  </a:cubicBezTo>
                  <a:cubicBezTo>
                    <a:pt x="441" y="276"/>
                    <a:pt x="434" y="282"/>
                    <a:pt x="426" y="288"/>
                  </a:cubicBezTo>
                  <a:cubicBezTo>
                    <a:pt x="425" y="289"/>
                    <a:pt x="424" y="289"/>
                    <a:pt x="424" y="289"/>
                  </a:cubicBezTo>
                  <a:close/>
                  <a:moveTo>
                    <a:pt x="1915" y="256"/>
                  </a:moveTo>
                  <a:cubicBezTo>
                    <a:pt x="1914" y="256"/>
                    <a:pt x="1913" y="255"/>
                    <a:pt x="1913" y="255"/>
                  </a:cubicBezTo>
                  <a:cubicBezTo>
                    <a:pt x="1905" y="249"/>
                    <a:pt x="1897" y="243"/>
                    <a:pt x="1889" y="237"/>
                  </a:cubicBezTo>
                  <a:cubicBezTo>
                    <a:pt x="1887" y="236"/>
                    <a:pt x="1887" y="233"/>
                    <a:pt x="1888" y="231"/>
                  </a:cubicBezTo>
                  <a:cubicBezTo>
                    <a:pt x="1890" y="229"/>
                    <a:pt x="1892" y="229"/>
                    <a:pt x="1894" y="230"/>
                  </a:cubicBezTo>
                  <a:cubicBezTo>
                    <a:pt x="1902" y="236"/>
                    <a:pt x="1910" y="242"/>
                    <a:pt x="1918" y="248"/>
                  </a:cubicBezTo>
                  <a:cubicBezTo>
                    <a:pt x="1919" y="249"/>
                    <a:pt x="1920" y="252"/>
                    <a:pt x="1918" y="254"/>
                  </a:cubicBezTo>
                  <a:cubicBezTo>
                    <a:pt x="1918" y="255"/>
                    <a:pt x="1916" y="256"/>
                    <a:pt x="1915" y="256"/>
                  </a:cubicBezTo>
                  <a:close/>
                  <a:moveTo>
                    <a:pt x="469" y="252"/>
                  </a:moveTo>
                  <a:cubicBezTo>
                    <a:pt x="468" y="252"/>
                    <a:pt x="467" y="252"/>
                    <a:pt x="466" y="251"/>
                  </a:cubicBezTo>
                  <a:cubicBezTo>
                    <a:pt x="464" y="249"/>
                    <a:pt x="465" y="246"/>
                    <a:pt x="467" y="245"/>
                  </a:cubicBezTo>
                  <a:cubicBezTo>
                    <a:pt x="474" y="239"/>
                    <a:pt x="482" y="233"/>
                    <a:pt x="490" y="227"/>
                  </a:cubicBezTo>
                  <a:cubicBezTo>
                    <a:pt x="492" y="226"/>
                    <a:pt x="495" y="226"/>
                    <a:pt x="496" y="228"/>
                  </a:cubicBezTo>
                  <a:cubicBezTo>
                    <a:pt x="497" y="230"/>
                    <a:pt x="497" y="233"/>
                    <a:pt x="495" y="234"/>
                  </a:cubicBezTo>
                  <a:cubicBezTo>
                    <a:pt x="487" y="240"/>
                    <a:pt x="479" y="246"/>
                    <a:pt x="472" y="251"/>
                  </a:cubicBezTo>
                  <a:cubicBezTo>
                    <a:pt x="471" y="252"/>
                    <a:pt x="470" y="252"/>
                    <a:pt x="469" y="252"/>
                  </a:cubicBezTo>
                  <a:close/>
                  <a:moveTo>
                    <a:pt x="1868" y="221"/>
                  </a:moveTo>
                  <a:cubicBezTo>
                    <a:pt x="1867" y="221"/>
                    <a:pt x="1866" y="221"/>
                    <a:pt x="1865" y="220"/>
                  </a:cubicBezTo>
                  <a:cubicBezTo>
                    <a:pt x="1857" y="214"/>
                    <a:pt x="1849" y="209"/>
                    <a:pt x="1841" y="204"/>
                  </a:cubicBezTo>
                  <a:cubicBezTo>
                    <a:pt x="1839" y="202"/>
                    <a:pt x="1839" y="200"/>
                    <a:pt x="1840" y="198"/>
                  </a:cubicBezTo>
                  <a:cubicBezTo>
                    <a:pt x="1841" y="196"/>
                    <a:pt x="1844" y="195"/>
                    <a:pt x="1846" y="197"/>
                  </a:cubicBezTo>
                  <a:cubicBezTo>
                    <a:pt x="1854" y="202"/>
                    <a:pt x="1862" y="208"/>
                    <a:pt x="1870" y="213"/>
                  </a:cubicBezTo>
                  <a:cubicBezTo>
                    <a:pt x="1872" y="214"/>
                    <a:pt x="1873" y="217"/>
                    <a:pt x="1871" y="219"/>
                  </a:cubicBezTo>
                  <a:cubicBezTo>
                    <a:pt x="1870" y="220"/>
                    <a:pt x="1869" y="221"/>
                    <a:pt x="1868" y="221"/>
                  </a:cubicBezTo>
                  <a:close/>
                  <a:moveTo>
                    <a:pt x="517" y="218"/>
                  </a:moveTo>
                  <a:cubicBezTo>
                    <a:pt x="515" y="218"/>
                    <a:pt x="514" y="217"/>
                    <a:pt x="513" y="216"/>
                  </a:cubicBezTo>
                  <a:cubicBezTo>
                    <a:pt x="512" y="214"/>
                    <a:pt x="512" y="211"/>
                    <a:pt x="514" y="210"/>
                  </a:cubicBezTo>
                  <a:cubicBezTo>
                    <a:pt x="522" y="205"/>
                    <a:pt x="530" y="199"/>
                    <a:pt x="539" y="194"/>
                  </a:cubicBezTo>
                  <a:cubicBezTo>
                    <a:pt x="540" y="192"/>
                    <a:pt x="543" y="193"/>
                    <a:pt x="544" y="195"/>
                  </a:cubicBezTo>
                  <a:cubicBezTo>
                    <a:pt x="546" y="197"/>
                    <a:pt x="545" y="199"/>
                    <a:pt x="543" y="201"/>
                  </a:cubicBezTo>
                  <a:cubicBezTo>
                    <a:pt x="535" y="206"/>
                    <a:pt x="527" y="212"/>
                    <a:pt x="519" y="217"/>
                  </a:cubicBezTo>
                  <a:cubicBezTo>
                    <a:pt x="518" y="218"/>
                    <a:pt x="517" y="218"/>
                    <a:pt x="517" y="218"/>
                  </a:cubicBezTo>
                  <a:close/>
                  <a:moveTo>
                    <a:pt x="1819" y="188"/>
                  </a:moveTo>
                  <a:cubicBezTo>
                    <a:pt x="1818" y="188"/>
                    <a:pt x="1817" y="188"/>
                    <a:pt x="1817" y="188"/>
                  </a:cubicBezTo>
                  <a:cubicBezTo>
                    <a:pt x="1808" y="183"/>
                    <a:pt x="1800" y="177"/>
                    <a:pt x="1792" y="172"/>
                  </a:cubicBezTo>
                  <a:cubicBezTo>
                    <a:pt x="1790" y="171"/>
                    <a:pt x="1789" y="169"/>
                    <a:pt x="1790" y="167"/>
                  </a:cubicBezTo>
                  <a:cubicBezTo>
                    <a:pt x="1791" y="165"/>
                    <a:pt x="1794" y="164"/>
                    <a:pt x="1796" y="165"/>
                  </a:cubicBezTo>
                  <a:cubicBezTo>
                    <a:pt x="1804" y="170"/>
                    <a:pt x="1813" y="175"/>
                    <a:pt x="1821" y="181"/>
                  </a:cubicBezTo>
                  <a:cubicBezTo>
                    <a:pt x="1823" y="182"/>
                    <a:pt x="1824" y="184"/>
                    <a:pt x="1822" y="186"/>
                  </a:cubicBezTo>
                  <a:cubicBezTo>
                    <a:pt x="1822" y="188"/>
                    <a:pt x="1820" y="188"/>
                    <a:pt x="1819" y="188"/>
                  </a:cubicBezTo>
                  <a:close/>
                  <a:moveTo>
                    <a:pt x="566" y="186"/>
                  </a:moveTo>
                  <a:cubicBezTo>
                    <a:pt x="564" y="186"/>
                    <a:pt x="563" y="185"/>
                    <a:pt x="562" y="184"/>
                  </a:cubicBezTo>
                  <a:cubicBezTo>
                    <a:pt x="561" y="182"/>
                    <a:pt x="561" y="179"/>
                    <a:pt x="563" y="178"/>
                  </a:cubicBezTo>
                  <a:cubicBezTo>
                    <a:pt x="572" y="173"/>
                    <a:pt x="580" y="168"/>
                    <a:pt x="588" y="163"/>
                  </a:cubicBezTo>
                  <a:cubicBezTo>
                    <a:pt x="590" y="162"/>
                    <a:pt x="593" y="162"/>
                    <a:pt x="594" y="164"/>
                  </a:cubicBezTo>
                  <a:cubicBezTo>
                    <a:pt x="595" y="166"/>
                    <a:pt x="595" y="169"/>
                    <a:pt x="593" y="170"/>
                  </a:cubicBezTo>
                  <a:cubicBezTo>
                    <a:pt x="584" y="175"/>
                    <a:pt x="576" y="180"/>
                    <a:pt x="568" y="185"/>
                  </a:cubicBezTo>
                  <a:cubicBezTo>
                    <a:pt x="567" y="185"/>
                    <a:pt x="566" y="186"/>
                    <a:pt x="566" y="186"/>
                  </a:cubicBezTo>
                  <a:close/>
                  <a:moveTo>
                    <a:pt x="1768" y="158"/>
                  </a:moveTo>
                  <a:cubicBezTo>
                    <a:pt x="1768" y="158"/>
                    <a:pt x="1767" y="158"/>
                    <a:pt x="1766" y="158"/>
                  </a:cubicBezTo>
                  <a:cubicBezTo>
                    <a:pt x="1758" y="153"/>
                    <a:pt x="1749" y="148"/>
                    <a:pt x="1740" y="144"/>
                  </a:cubicBezTo>
                  <a:cubicBezTo>
                    <a:pt x="1738" y="143"/>
                    <a:pt x="1738" y="140"/>
                    <a:pt x="1739" y="138"/>
                  </a:cubicBezTo>
                  <a:cubicBezTo>
                    <a:pt x="1740" y="136"/>
                    <a:pt x="1742" y="135"/>
                    <a:pt x="1744" y="136"/>
                  </a:cubicBezTo>
                  <a:cubicBezTo>
                    <a:pt x="1753" y="141"/>
                    <a:pt x="1762" y="146"/>
                    <a:pt x="1770" y="151"/>
                  </a:cubicBezTo>
                  <a:cubicBezTo>
                    <a:pt x="1772" y="152"/>
                    <a:pt x="1773" y="154"/>
                    <a:pt x="1772" y="156"/>
                  </a:cubicBezTo>
                  <a:cubicBezTo>
                    <a:pt x="1771" y="158"/>
                    <a:pt x="1770" y="158"/>
                    <a:pt x="1768" y="158"/>
                  </a:cubicBezTo>
                  <a:close/>
                  <a:moveTo>
                    <a:pt x="616" y="156"/>
                  </a:moveTo>
                  <a:cubicBezTo>
                    <a:pt x="615" y="156"/>
                    <a:pt x="613" y="155"/>
                    <a:pt x="612" y="154"/>
                  </a:cubicBezTo>
                  <a:cubicBezTo>
                    <a:pt x="611" y="152"/>
                    <a:pt x="612" y="149"/>
                    <a:pt x="614" y="148"/>
                  </a:cubicBezTo>
                  <a:cubicBezTo>
                    <a:pt x="622" y="143"/>
                    <a:pt x="631" y="139"/>
                    <a:pt x="640" y="134"/>
                  </a:cubicBezTo>
                  <a:cubicBezTo>
                    <a:pt x="642" y="133"/>
                    <a:pt x="644" y="134"/>
                    <a:pt x="645" y="136"/>
                  </a:cubicBezTo>
                  <a:cubicBezTo>
                    <a:pt x="647" y="138"/>
                    <a:pt x="646" y="141"/>
                    <a:pt x="644" y="142"/>
                  </a:cubicBezTo>
                  <a:cubicBezTo>
                    <a:pt x="635" y="146"/>
                    <a:pt x="626" y="151"/>
                    <a:pt x="618" y="156"/>
                  </a:cubicBezTo>
                  <a:cubicBezTo>
                    <a:pt x="617" y="156"/>
                    <a:pt x="617" y="156"/>
                    <a:pt x="616" y="156"/>
                  </a:cubicBezTo>
                  <a:close/>
                  <a:moveTo>
                    <a:pt x="1716" y="131"/>
                  </a:moveTo>
                  <a:cubicBezTo>
                    <a:pt x="1716" y="131"/>
                    <a:pt x="1715" y="131"/>
                    <a:pt x="1714" y="131"/>
                  </a:cubicBezTo>
                  <a:cubicBezTo>
                    <a:pt x="1706" y="126"/>
                    <a:pt x="1697" y="122"/>
                    <a:pt x="1688" y="118"/>
                  </a:cubicBezTo>
                  <a:cubicBezTo>
                    <a:pt x="1686" y="117"/>
                    <a:pt x="1685" y="114"/>
                    <a:pt x="1686" y="112"/>
                  </a:cubicBezTo>
                  <a:cubicBezTo>
                    <a:pt x="1687" y="110"/>
                    <a:pt x="1689" y="109"/>
                    <a:pt x="1691" y="110"/>
                  </a:cubicBezTo>
                  <a:cubicBezTo>
                    <a:pt x="1700" y="114"/>
                    <a:pt x="1709" y="119"/>
                    <a:pt x="1718" y="123"/>
                  </a:cubicBezTo>
                  <a:cubicBezTo>
                    <a:pt x="1720" y="124"/>
                    <a:pt x="1721" y="127"/>
                    <a:pt x="1720" y="129"/>
                  </a:cubicBezTo>
                  <a:cubicBezTo>
                    <a:pt x="1719" y="130"/>
                    <a:pt x="1718" y="131"/>
                    <a:pt x="1716" y="131"/>
                  </a:cubicBezTo>
                  <a:close/>
                  <a:moveTo>
                    <a:pt x="668" y="129"/>
                  </a:moveTo>
                  <a:cubicBezTo>
                    <a:pt x="666" y="129"/>
                    <a:pt x="665" y="128"/>
                    <a:pt x="664" y="127"/>
                  </a:cubicBezTo>
                  <a:cubicBezTo>
                    <a:pt x="663" y="125"/>
                    <a:pt x="664" y="122"/>
                    <a:pt x="666" y="121"/>
                  </a:cubicBezTo>
                  <a:cubicBezTo>
                    <a:pt x="675" y="117"/>
                    <a:pt x="684" y="112"/>
                    <a:pt x="693" y="108"/>
                  </a:cubicBezTo>
                  <a:cubicBezTo>
                    <a:pt x="695" y="107"/>
                    <a:pt x="697" y="108"/>
                    <a:pt x="698" y="110"/>
                  </a:cubicBezTo>
                  <a:cubicBezTo>
                    <a:pt x="699" y="113"/>
                    <a:pt x="698" y="115"/>
                    <a:pt x="696" y="116"/>
                  </a:cubicBezTo>
                  <a:cubicBezTo>
                    <a:pt x="687" y="120"/>
                    <a:pt x="678" y="124"/>
                    <a:pt x="670" y="129"/>
                  </a:cubicBezTo>
                  <a:cubicBezTo>
                    <a:pt x="669" y="129"/>
                    <a:pt x="669" y="129"/>
                    <a:pt x="668" y="129"/>
                  </a:cubicBezTo>
                  <a:close/>
                  <a:moveTo>
                    <a:pt x="1663" y="106"/>
                  </a:moveTo>
                  <a:cubicBezTo>
                    <a:pt x="1662" y="106"/>
                    <a:pt x="1662" y="106"/>
                    <a:pt x="1661" y="106"/>
                  </a:cubicBezTo>
                  <a:cubicBezTo>
                    <a:pt x="1652" y="102"/>
                    <a:pt x="1643" y="98"/>
                    <a:pt x="1634" y="94"/>
                  </a:cubicBezTo>
                  <a:cubicBezTo>
                    <a:pt x="1632" y="94"/>
                    <a:pt x="1631" y="91"/>
                    <a:pt x="1632" y="89"/>
                  </a:cubicBezTo>
                  <a:cubicBezTo>
                    <a:pt x="1633" y="87"/>
                    <a:pt x="1635" y="86"/>
                    <a:pt x="1637" y="87"/>
                  </a:cubicBezTo>
                  <a:cubicBezTo>
                    <a:pt x="1646" y="90"/>
                    <a:pt x="1656" y="94"/>
                    <a:pt x="1665" y="98"/>
                  </a:cubicBezTo>
                  <a:cubicBezTo>
                    <a:pt x="1667" y="99"/>
                    <a:pt x="1668" y="101"/>
                    <a:pt x="1667" y="104"/>
                  </a:cubicBezTo>
                  <a:cubicBezTo>
                    <a:pt x="1666" y="105"/>
                    <a:pt x="1665" y="106"/>
                    <a:pt x="1663" y="106"/>
                  </a:cubicBezTo>
                  <a:close/>
                  <a:moveTo>
                    <a:pt x="721" y="104"/>
                  </a:moveTo>
                  <a:cubicBezTo>
                    <a:pt x="719" y="104"/>
                    <a:pt x="718" y="104"/>
                    <a:pt x="717" y="102"/>
                  </a:cubicBezTo>
                  <a:cubicBezTo>
                    <a:pt x="716" y="100"/>
                    <a:pt x="717" y="97"/>
                    <a:pt x="719" y="96"/>
                  </a:cubicBezTo>
                  <a:cubicBezTo>
                    <a:pt x="728" y="93"/>
                    <a:pt x="737" y="89"/>
                    <a:pt x="746" y="85"/>
                  </a:cubicBezTo>
                  <a:cubicBezTo>
                    <a:pt x="749" y="84"/>
                    <a:pt x="751" y="85"/>
                    <a:pt x="752" y="87"/>
                  </a:cubicBezTo>
                  <a:cubicBezTo>
                    <a:pt x="753" y="90"/>
                    <a:pt x="752" y="92"/>
                    <a:pt x="750" y="93"/>
                  </a:cubicBezTo>
                  <a:cubicBezTo>
                    <a:pt x="741" y="97"/>
                    <a:pt x="732" y="100"/>
                    <a:pt x="723" y="104"/>
                  </a:cubicBezTo>
                  <a:cubicBezTo>
                    <a:pt x="722" y="104"/>
                    <a:pt x="722" y="104"/>
                    <a:pt x="721" y="104"/>
                  </a:cubicBezTo>
                  <a:close/>
                  <a:moveTo>
                    <a:pt x="1608" y="84"/>
                  </a:moveTo>
                  <a:cubicBezTo>
                    <a:pt x="1608" y="84"/>
                    <a:pt x="1607" y="84"/>
                    <a:pt x="1607" y="84"/>
                  </a:cubicBezTo>
                  <a:cubicBezTo>
                    <a:pt x="1598" y="80"/>
                    <a:pt x="1588" y="77"/>
                    <a:pt x="1579" y="74"/>
                  </a:cubicBezTo>
                  <a:cubicBezTo>
                    <a:pt x="1577" y="73"/>
                    <a:pt x="1576" y="71"/>
                    <a:pt x="1577" y="68"/>
                  </a:cubicBezTo>
                  <a:cubicBezTo>
                    <a:pt x="1577" y="66"/>
                    <a:pt x="1580" y="65"/>
                    <a:pt x="1582" y="66"/>
                  </a:cubicBezTo>
                  <a:cubicBezTo>
                    <a:pt x="1591" y="69"/>
                    <a:pt x="1601" y="72"/>
                    <a:pt x="1610" y="76"/>
                  </a:cubicBezTo>
                  <a:cubicBezTo>
                    <a:pt x="1612" y="77"/>
                    <a:pt x="1613" y="79"/>
                    <a:pt x="1612" y="81"/>
                  </a:cubicBezTo>
                  <a:cubicBezTo>
                    <a:pt x="1612" y="83"/>
                    <a:pt x="1610" y="84"/>
                    <a:pt x="1608" y="84"/>
                  </a:cubicBezTo>
                  <a:close/>
                  <a:moveTo>
                    <a:pt x="775" y="83"/>
                  </a:moveTo>
                  <a:cubicBezTo>
                    <a:pt x="774" y="83"/>
                    <a:pt x="772" y="82"/>
                    <a:pt x="771" y="80"/>
                  </a:cubicBezTo>
                  <a:cubicBezTo>
                    <a:pt x="771" y="78"/>
                    <a:pt x="772" y="75"/>
                    <a:pt x="774" y="74"/>
                  </a:cubicBezTo>
                  <a:cubicBezTo>
                    <a:pt x="783" y="71"/>
                    <a:pt x="792" y="68"/>
                    <a:pt x="802" y="65"/>
                  </a:cubicBezTo>
                  <a:cubicBezTo>
                    <a:pt x="804" y="64"/>
                    <a:pt x="806" y="65"/>
                    <a:pt x="807" y="67"/>
                  </a:cubicBezTo>
                  <a:cubicBezTo>
                    <a:pt x="808" y="69"/>
                    <a:pt x="807" y="72"/>
                    <a:pt x="804" y="72"/>
                  </a:cubicBezTo>
                  <a:cubicBezTo>
                    <a:pt x="795" y="76"/>
                    <a:pt x="786" y="79"/>
                    <a:pt x="777" y="82"/>
                  </a:cubicBezTo>
                  <a:cubicBezTo>
                    <a:pt x="776" y="83"/>
                    <a:pt x="776" y="83"/>
                    <a:pt x="775" y="83"/>
                  </a:cubicBezTo>
                  <a:close/>
                  <a:moveTo>
                    <a:pt x="1553" y="65"/>
                  </a:moveTo>
                  <a:cubicBezTo>
                    <a:pt x="1552" y="65"/>
                    <a:pt x="1552" y="65"/>
                    <a:pt x="1551" y="64"/>
                  </a:cubicBezTo>
                  <a:cubicBezTo>
                    <a:pt x="1542" y="61"/>
                    <a:pt x="1533" y="59"/>
                    <a:pt x="1524" y="56"/>
                  </a:cubicBezTo>
                  <a:cubicBezTo>
                    <a:pt x="1521" y="55"/>
                    <a:pt x="1520" y="53"/>
                    <a:pt x="1521" y="51"/>
                  </a:cubicBezTo>
                  <a:cubicBezTo>
                    <a:pt x="1521" y="48"/>
                    <a:pt x="1524" y="47"/>
                    <a:pt x="1526" y="48"/>
                  </a:cubicBezTo>
                  <a:cubicBezTo>
                    <a:pt x="1535" y="51"/>
                    <a:pt x="1545" y="53"/>
                    <a:pt x="1554" y="56"/>
                  </a:cubicBezTo>
                  <a:cubicBezTo>
                    <a:pt x="1556" y="57"/>
                    <a:pt x="1557" y="59"/>
                    <a:pt x="1557" y="62"/>
                  </a:cubicBezTo>
                  <a:cubicBezTo>
                    <a:pt x="1556" y="63"/>
                    <a:pt x="1555" y="65"/>
                    <a:pt x="1553" y="65"/>
                  </a:cubicBezTo>
                  <a:close/>
                  <a:moveTo>
                    <a:pt x="831" y="63"/>
                  </a:moveTo>
                  <a:cubicBezTo>
                    <a:pt x="829" y="63"/>
                    <a:pt x="827" y="62"/>
                    <a:pt x="827" y="61"/>
                  </a:cubicBezTo>
                  <a:cubicBezTo>
                    <a:pt x="826" y="58"/>
                    <a:pt x="827" y="56"/>
                    <a:pt x="830" y="55"/>
                  </a:cubicBezTo>
                  <a:cubicBezTo>
                    <a:pt x="839" y="52"/>
                    <a:pt x="848" y="49"/>
                    <a:pt x="858" y="47"/>
                  </a:cubicBezTo>
                  <a:cubicBezTo>
                    <a:pt x="860" y="46"/>
                    <a:pt x="862" y="47"/>
                    <a:pt x="863" y="50"/>
                  </a:cubicBezTo>
                  <a:cubicBezTo>
                    <a:pt x="864" y="52"/>
                    <a:pt x="862" y="54"/>
                    <a:pt x="860" y="55"/>
                  </a:cubicBezTo>
                  <a:cubicBezTo>
                    <a:pt x="851" y="57"/>
                    <a:pt x="841" y="60"/>
                    <a:pt x="832" y="63"/>
                  </a:cubicBezTo>
                  <a:cubicBezTo>
                    <a:pt x="832" y="63"/>
                    <a:pt x="831" y="63"/>
                    <a:pt x="831" y="63"/>
                  </a:cubicBezTo>
                  <a:close/>
                  <a:moveTo>
                    <a:pt x="1496" y="48"/>
                  </a:moveTo>
                  <a:cubicBezTo>
                    <a:pt x="1496" y="48"/>
                    <a:pt x="1496" y="48"/>
                    <a:pt x="1495" y="48"/>
                  </a:cubicBezTo>
                  <a:cubicBezTo>
                    <a:pt x="1486" y="45"/>
                    <a:pt x="1476" y="43"/>
                    <a:pt x="1467" y="41"/>
                  </a:cubicBezTo>
                  <a:cubicBezTo>
                    <a:pt x="1465" y="40"/>
                    <a:pt x="1463" y="38"/>
                    <a:pt x="1464" y="36"/>
                  </a:cubicBezTo>
                  <a:cubicBezTo>
                    <a:pt x="1464" y="33"/>
                    <a:pt x="1467" y="32"/>
                    <a:pt x="1469" y="33"/>
                  </a:cubicBezTo>
                  <a:cubicBezTo>
                    <a:pt x="1478" y="35"/>
                    <a:pt x="1488" y="37"/>
                    <a:pt x="1498" y="40"/>
                  </a:cubicBezTo>
                  <a:cubicBezTo>
                    <a:pt x="1500" y="40"/>
                    <a:pt x="1501" y="43"/>
                    <a:pt x="1501" y="45"/>
                  </a:cubicBezTo>
                  <a:cubicBezTo>
                    <a:pt x="1500" y="47"/>
                    <a:pt x="1498" y="48"/>
                    <a:pt x="1496" y="48"/>
                  </a:cubicBezTo>
                  <a:close/>
                  <a:moveTo>
                    <a:pt x="887" y="47"/>
                  </a:moveTo>
                  <a:cubicBezTo>
                    <a:pt x="885" y="47"/>
                    <a:pt x="884" y="46"/>
                    <a:pt x="883" y="44"/>
                  </a:cubicBezTo>
                  <a:cubicBezTo>
                    <a:pt x="883" y="42"/>
                    <a:pt x="884" y="39"/>
                    <a:pt x="886" y="39"/>
                  </a:cubicBezTo>
                  <a:cubicBezTo>
                    <a:pt x="896" y="36"/>
                    <a:pt x="905" y="34"/>
                    <a:pt x="915" y="32"/>
                  </a:cubicBezTo>
                  <a:cubicBezTo>
                    <a:pt x="917" y="31"/>
                    <a:pt x="919" y="33"/>
                    <a:pt x="920" y="35"/>
                  </a:cubicBezTo>
                  <a:cubicBezTo>
                    <a:pt x="920" y="37"/>
                    <a:pt x="919" y="39"/>
                    <a:pt x="917" y="40"/>
                  </a:cubicBezTo>
                  <a:cubicBezTo>
                    <a:pt x="907" y="42"/>
                    <a:pt x="898" y="45"/>
                    <a:pt x="888" y="47"/>
                  </a:cubicBezTo>
                  <a:cubicBezTo>
                    <a:pt x="888" y="47"/>
                    <a:pt x="888" y="47"/>
                    <a:pt x="887" y="47"/>
                  </a:cubicBezTo>
                  <a:close/>
                  <a:moveTo>
                    <a:pt x="1439" y="34"/>
                  </a:moveTo>
                  <a:cubicBezTo>
                    <a:pt x="1439" y="34"/>
                    <a:pt x="1439" y="34"/>
                    <a:pt x="1439" y="34"/>
                  </a:cubicBezTo>
                  <a:cubicBezTo>
                    <a:pt x="1429" y="32"/>
                    <a:pt x="1419" y="30"/>
                    <a:pt x="1410" y="29"/>
                  </a:cubicBezTo>
                  <a:cubicBezTo>
                    <a:pt x="1408" y="28"/>
                    <a:pt x="1406" y="26"/>
                    <a:pt x="1407" y="24"/>
                  </a:cubicBezTo>
                  <a:cubicBezTo>
                    <a:pt x="1407" y="21"/>
                    <a:pt x="1409" y="20"/>
                    <a:pt x="1411" y="20"/>
                  </a:cubicBezTo>
                  <a:cubicBezTo>
                    <a:pt x="1421" y="22"/>
                    <a:pt x="1431" y="24"/>
                    <a:pt x="1440" y="26"/>
                  </a:cubicBezTo>
                  <a:cubicBezTo>
                    <a:pt x="1443" y="27"/>
                    <a:pt x="1444" y="29"/>
                    <a:pt x="1444" y="31"/>
                  </a:cubicBezTo>
                  <a:cubicBezTo>
                    <a:pt x="1443" y="33"/>
                    <a:pt x="1441" y="34"/>
                    <a:pt x="1439" y="34"/>
                  </a:cubicBezTo>
                  <a:close/>
                  <a:moveTo>
                    <a:pt x="944" y="34"/>
                  </a:moveTo>
                  <a:cubicBezTo>
                    <a:pt x="942" y="34"/>
                    <a:pt x="941" y="32"/>
                    <a:pt x="940" y="30"/>
                  </a:cubicBezTo>
                  <a:cubicBezTo>
                    <a:pt x="940" y="28"/>
                    <a:pt x="941" y="26"/>
                    <a:pt x="943" y="25"/>
                  </a:cubicBezTo>
                  <a:cubicBezTo>
                    <a:pt x="953" y="23"/>
                    <a:pt x="963" y="21"/>
                    <a:pt x="972" y="20"/>
                  </a:cubicBezTo>
                  <a:cubicBezTo>
                    <a:pt x="975" y="19"/>
                    <a:pt x="977" y="21"/>
                    <a:pt x="977" y="23"/>
                  </a:cubicBezTo>
                  <a:cubicBezTo>
                    <a:pt x="978" y="25"/>
                    <a:pt x="976" y="27"/>
                    <a:pt x="974" y="28"/>
                  </a:cubicBezTo>
                  <a:cubicBezTo>
                    <a:pt x="964" y="30"/>
                    <a:pt x="955" y="31"/>
                    <a:pt x="945" y="33"/>
                  </a:cubicBezTo>
                  <a:cubicBezTo>
                    <a:pt x="945" y="34"/>
                    <a:pt x="945" y="34"/>
                    <a:pt x="944" y="34"/>
                  </a:cubicBezTo>
                  <a:close/>
                  <a:moveTo>
                    <a:pt x="1382" y="24"/>
                  </a:moveTo>
                  <a:cubicBezTo>
                    <a:pt x="1382" y="24"/>
                    <a:pt x="1381" y="23"/>
                    <a:pt x="1381" y="23"/>
                  </a:cubicBezTo>
                  <a:cubicBezTo>
                    <a:pt x="1371" y="22"/>
                    <a:pt x="1362" y="20"/>
                    <a:pt x="1352" y="19"/>
                  </a:cubicBezTo>
                  <a:cubicBezTo>
                    <a:pt x="1350" y="19"/>
                    <a:pt x="1348" y="17"/>
                    <a:pt x="1349" y="14"/>
                  </a:cubicBezTo>
                  <a:cubicBezTo>
                    <a:pt x="1349" y="12"/>
                    <a:pt x="1351" y="11"/>
                    <a:pt x="1353" y="11"/>
                  </a:cubicBezTo>
                  <a:cubicBezTo>
                    <a:pt x="1363" y="12"/>
                    <a:pt x="1373" y="14"/>
                    <a:pt x="1382" y="15"/>
                  </a:cubicBezTo>
                  <a:cubicBezTo>
                    <a:pt x="1385" y="16"/>
                    <a:pt x="1386" y="18"/>
                    <a:pt x="1386" y="20"/>
                  </a:cubicBezTo>
                  <a:cubicBezTo>
                    <a:pt x="1386" y="22"/>
                    <a:pt x="1384" y="24"/>
                    <a:pt x="1382" y="24"/>
                  </a:cubicBezTo>
                  <a:close/>
                  <a:moveTo>
                    <a:pt x="1002" y="23"/>
                  </a:moveTo>
                  <a:cubicBezTo>
                    <a:pt x="1000" y="23"/>
                    <a:pt x="998" y="21"/>
                    <a:pt x="998" y="19"/>
                  </a:cubicBezTo>
                  <a:cubicBezTo>
                    <a:pt x="997" y="17"/>
                    <a:pt x="999" y="15"/>
                    <a:pt x="1001" y="15"/>
                  </a:cubicBezTo>
                  <a:cubicBezTo>
                    <a:pt x="1011" y="13"/>
                    <a:pt x="1021" y="12"/>
                    <a:pt x="1030" y="10"/>
                  </a:cubicBezTo>
                  <a:cubicBezTo>
                    <a:pt x="1033" y="10"/>
                    <a:pt x="1035" y="12"/>
                    <a:pt x="1035" y="14"/>
                  </a:cubicBezTo>
                  <a:cubicBezTo>
                    <a:pt x="1035" y="16"/>
                    <a:pt x="1034" y="18"/>
                    <a:pt x="1032" y="19"/>
                  </a:cubicBezTo>
                  <a:cubicBezTo>
                    <a:pt x="1022" y="20"/>
                    <a:pt x="1012" y="21"/>
                    <a:pt x="1003" y="23"/>
                  </a:cubicBezTo>
                  <a:cubicBezTo>
                    <a:pt x="1002" y="23"/>
                    <a:pt x="1002" y="23"/>
                    <a:pt x="1002" y="23"/>
                  </a:cubicBezTo>
                  <a:close/>
                  <a:moveTo>
                    <a:pt x="1324" y="16"/>
                  </a:moveTo>
                  <a:cubicBezTo>
                    <a:pt x="1323" y="16"/>
                    <a:pt x="1323" y="16"/>
                    <a:pt x="1323" y="16"/>
                  </a:cubicBezTo>
                  <a:cubicBezTo>
                    <a:pt x="1314" y="14"/>
                    <a:pt x="1304" y="13"/>
                    <a:pt x="1294" y="13"/>
                  </a:cubicBezTo>
                  <a:cubicBezTo>
                    <a:pt x="1292" y="12"/>
                    <a:pt x="1290" y="10"/>
                    <a:pt x="1290" y="8"/>
                  </a:cubicBezTo>
                  <a:cubicBezTo>
                    <a:pt x="1290" y="6"/>
                    <a:pt x="1293" y="4"/>
                    <a:pt x="1295" y="4"/>
                  </a:cubicBezTo>
                  <a:cubicBezTo>
                    <a:pt x="1305" y="5"/>
                    <a:pt x="1314" y="6"/>
                    <a:pt x="1324" y="7"/>
                  </a:cubicBezTo>
                  <a:cubicBezTo>
                    <a:pt x="1326" y="7"/>
                    <a:pt x="1328" y="10"/>
                    <a:pt x="1328" y="12"/>
                  </a:cubicBezTo>
                  <a:cubicBezTo>
                    <a:pt x="1328" y="14"/>
                    <a:pt x="1326" y="16"/>
                    <a:pt x="1324" y="16"/>
                  </a:cubicBezTo>
                  <a:close/>
                  <a:moveTo>
                    <a:pt x="1060" y="15"/>
                  </a:moveTo>
                  <a:cubicBezTo>
                    <a:pt x="1058" y="15"/>
                    <a:pt x="1056" y="14"/>
                    <a:pt x="1056" y="11"/>
                  </a:cubicBezTo>
                  <a:cubicBezTo>
                    <a:pt x="1056" y="9"/>
                    <a:pt x="1057" y="7"/>
                    <a:pt x="1060" y="7"/>
                  </a:cubicBezTo>
                  <a:cubicBezTo>
                    <a:pt x="1069" y="6"/>
                    <a:pt x="1079" y="5"/>
                    <a:pt x="1089" y="4"/>
                  </a:cubicBezTo>
                  <a:cubicBezTo>
                    <a:pt x="1091" y="4"/>
                    <a:pt x="1093" y="5"/>
                    <a:pt x="1093" y="8"/>
                  </a:cubicBezTo>
                  <a:cubicBezTo>
                    <a:pt x="1094" y="10"/>
                    <a:pt x="1092" y="12"/>
                    <a:pt x="1090" y="12"/>
                  </a:cubicBezTo>
                  <a:cubicBezTo>
                    <a:pt x="1080" y="13"/>
                    <a:pt x="1070" y="14"/>
                    <a:pt x="1061" y="15"/>
                  </a:cubicBezTo>
                  <a:cubicBezTo>
                    <a:pt x="1060" y="15"/>
                    <a:pt x="1060" y="15"/>
                    <a:pt x="1060" y="15"/>
                  </a:cubicBezTo>
                  <a:close/>
                  <a:moveTo>
                    <a:pt x="1265" y="10"/>
                  </a:moveTo>
                  <a:cubicBezTo>
                    <a:pt x="1265" y="10"/>
                    <a:pt x="1265" y="10"/>
                    <a:pt x="1265" y="10"/>
                  </a:cubicBezTo>
                  <a:cubicBezTo>
                    <a:pt x="1255" y="10"/>
                    <a:pt x="1245" y="9"/>
                    <a:pt x="1236" y="9"/>
                  </a:cubicBezTo>
                  <a:cubicBezTo>
                    <a:pt x="1233" y="9"/>
                    <a:pt x="1232" y="7"/>
                    <a:pt x="1232" y="5"/>
                  </a:cubicBezTo>
                  <a:cubicBezTo>
                    <a:pt x="1232" y="2"/>
                    <a:pt x="1234" y="0"/>
                    <a:pt x="1236" y="1"/>
                  </a:cubicBezTo>
                  <a:cubicBezTo>
                    <a:pt x="1246" y="1"/>
                    <a:pt x="1256" y="1"/>
                    <a:pt x="1265" y="2"/>
                  </a:cubicBezTo>
                  <a:cubicBezTo>
                    <a:pt x="1268" y="2"/>
                    <a:pt x="1269" y="4"/>
                    <a:pt x="1269" y="6"/>
                  </a:cubicBezTo>
                  <a:cubicBezTo>
                    <a:pt x="1269" y="9"/>
                    <a:pt x="1267" y="10"/>
                    <a:pt x="1265" y="10"/>
                  </a:cubicBezTo>
                  <a:close/>
                  <a:moveTo>
                    <a:pt x="1119" y="10"/>
                  </a:moveTo>
                  <a:cubicBezTo>
                    <a:pt x="1116" y="10"/>
                    <a:pt x="1115" y="8"/>
                    <a:pt x="1114" y="6"/>
                  </a:cubicBezTo>
                  <a:cubicBezTo>
                    <a:pt x="1114" y="4"/>
                    <a:pt x="1116" y="2"/>
                    <a:pt x="1118" y="2"/>
                  </a:cubicBezTo>
                  <a:cubicBezTo>
                    <a:pt x="1128" y="1"/>
                    <a:pt x="1138" y="1"/>
                    <a:pt x="1148" y="0"/>
                  </a:cubicBezTo>
                  <a:cubicBezTo>
                    <a:pt x="1150" y="0"/>
                    <a:pt x="1152" y="2"/>
                    <a:pt x="1152" y="4"/>
                  </a:cubicBezTo>
                  <a:cubicBezTo>
                    <a:pt x="1152" y="7"/>
                    <a:pt x="1150" y="9"/>
                    <a:pt x="1148" y="9"/>
                  </a:cubicBezTo>
                  <a:cubicBezTo>
                    <a:pt x="1138" y="9"/>
                    <a:pt x="1129" y="10"/>
                    <a:pt x="1119" y="10"/>
                  </a:cubicBezTo>
                  <a:cubicBezTo>
                    <a:pt x="1119" y="10"/>
                    <a:pt x="1119" y="10"/>
                    <a:pt x="1119" y="10"/>
                  </a:cubicBezTo>
                  <a:close/>
                  <a:moveTo>
                    <a:pt x="1207" y="8"/>
                  </a:moveTo>
                  <a:cubicBezTo>
                    <a:pt x="1207" y="8"/>
                    <a:pt x="1206" y="8"/>
                    <a:pt x="1206" y="8"/>
                  </a:cubicBezTo>
                  <a:cubicBezTo>
                    <a:pt x="1197" y="8"/>
                    <a:pt x="1187" y="8"/>
                    <a:pt x="1177" y="8"/>
                  </a:cubicBezTo>
                  <a:cubicBezTo>
                    <a:pt x="1177" y="8"/>
                    <a:pt x="1177" y="8"/>
                    <a:pt x="1177" y="8"/>
                  </a:cubicBezTo>
                  <a:cubicBezTo>
                    <a:pt x="1175" y="8"/>
                    <a:pt x="1173" y="6"/>
                    <a:pt x="1173" y="4"/>
                  </a:cubicBezTo>
                  <a:cubicBezTo>
                    <a:pt x="1173" y="2"/>
                    <a:pt x="1175" y="0"/>
                    <a:pt x="1177" y="0"/>
                  </a:cubicBezTo>
                  <a:cubicBezTo>
                    <a:pt x="1187" y="0"/>
                    <a:pt x="1197" y="0"/>
                    <a:pt x="1207" y="0"/>
                  </a:cubicBezTo>
                  <a:cubicBezTo>
                    <a:pt x="1209" y="0"/>
                    <a:pt x="1211" y="2"/>
                    <a:pt x="1211" y="4"/>
                  </a:cubicBezTo>
                  <a:cubicBezTo>
                    <a:pt x="1211" y="6"/>
                    <a:pt x="1209" y="8"/>
                    <a:pt x="1207" y="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6"/>
            <p:cNvSpPr>
              <a:spLocks noChangeShapeType="1"/>
            </p:cNvSpPr>
            <p:nvPr/>
          </p:nvSpPr>
          <p:spPr bwMode="auto">
            <a:xfrm>
              <a:off x="1451208" y="492594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Line 7"/>
            <p:cNvSpPr>
              <a:spLocks noChangeShapeType="1"/>
            </p:cNvSpPr>
            <p:nvPr/>
          </p:nvSpPr>
          <p:spPr bwMode="auto">
            <a:xfrm>
              <a:off x="1451208" y="492594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Oval 21"/>
            <p:cNvSpPr>
              <a:spLocks noChangeArrowheads="1"/>
            </p:cNvSpPr>
            <p:nvPr/>
          </p:nvSpPr>
          <p:spPr bwMode="auto">
            <a:xfrm>
              <a:off x="1344845" y="3552756"/>
              <a:ext cx="717550" cy="7159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34"/>
            <p:cNvSpPr>
              <a:spLocks/>
            </p:cNvSpPr>
            <p:nvPr/>
          </p:nvSpPr>
          <p:spPr bwMode="auto">
            <a:xfrm>
              <a:off x="4105508" y="1877943"/>
              <a:ext cx="819150" cy="819150"/>
            </a:xfrm>
            <a:custGeom>
              <a:avLst/>
              <a:gdLst>
                <a:gd name="T0" fmla="*/ 61 w 506"/>
                <a:gd name="T1" fmla="*/ 142 h 506"/>
                <a:gd name="T2" fmla="*/ 364 w 506"/>
                <a:gd name="T3" fmla="*/ 61 h 506"/>
                <a:gd name="T4" fmla="*/ 445 w 506"/>
                <a:gd name="T5" fmla="*/ 364 h 506"/>
                <a:gd name="T6" fmla="*/ 142 w 506"/>
                <a:gd name="T7" fmla="*/ 445 h 506"/>
                <a:gd name="T8" fmla="*/ 61 w 506"/>
                <a:gd name="T9" fmla="*/ 142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506">
                  <a:moveTo>
                    <a:pt x="61" y="142"/>
                  </a:moveTo>
                  <a:cubicBezTo>
                    <a:pt x="122" y="36"/>
                    <a:pt x="258" y="0"/>
                    <a:pt x="364" y="61"/>
                  </a:cubicBezTo>
                  <a:cubicBezTo>
                    <a:pt x="470" y="122"/>
                    <a:pt x="506" y="258"/>
                    <a:pt x="445" y="364"/>
                  </a:cubicBezTo>
                  <a:cubicBezTo>
                    <a:pt x="384" y="470"/>
                    <a:pt x="248" y="506"/>
                    <a:pt x="142" y="445"/>
                  </a:cubicBezTo>
                  <a:cubicBezTo>
                    <a:pt x="36" y="383"/>
                    <a:pt x="0" y="248"/>
                    <a:pt x="61" y="1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Oval 43"/>
            <p:cNvSpPr>
              <a:spLocks noChangeArrowheads="1"/>
            </p:cNvSpPr>
            <p:nvPr/>
          </p:nvSpPr>
          <p:spPr bwMode="auto">
            <a:xfrm>
              <a:off x="3218095" y="1677918"/>
              <a:ext cx="719138" cy="7175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2"/>
            <p:cNvSpPr>
              <a:spLocks/>
            </p:cNvSpPr>
            <p:nvPr/>
          </p:nvSpPr>
          <p:spPr bwMode="auto">
            <a:xfrm>
              <a:off x="4791308" y="2563743"/>
              <a:ext cx="820738" cy="820738"/>
            </a:xfrm>
            <a:custGeom>
              <a:avLst/>
              <a:gdLst>
                <a:gd name="T0" fmla="*/ 142 w 506"/>
                <a:gd name="T1" fmla="*/ 62 h 507"/>
                <a:gd name="T2" fmla="*/ 445 w 506"/>
                <a:gd name="T3" fmla="*/ 143 h 507"/>
                <a:gd name="T4" fmla="*/ 364 w 506"/>
                <a:gd name="T5" fmla="*/ 445 h 507"/>
                <a:gd name="T6" fmla="*/ 61 w 506"/>
                <a:gd name="T7" fmla="*/ 364 h 507"/>
                <a:gd name="T8" fmla="*/ 142 w 506"/>
                <a:gd name="T9" fmla="*/ 62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507">
                  <a:moveTo>
                    <a:pt x="142" y="62"/>
                  </a:moveTo>
                  <a:cubicBezTo>
                    <a:pt x="248" y="0"/>
                    <a:pt x="383" y="37"/>
                    <a:pt x="445" y="143"/>
                  </a:cubicBezTo>
                  <a:cubicBezTo>
                    <a:pt x="506" y="249"/>
                    <a:pt x="470" y="384"/>
                    <a:pt x="364" y="445"/>
                  </a:cubicBezTo>
                  <a:cubicBezTo>
                    <a:pt x="258" y="507"/>
                    <a:pt x="122" y="470"/>
                    <a:pt x="61" y="364"/>
                  </a:cubicBezTo>
                  <a:cubicBezTo>
                    <a:pt x="0" y="258"/>
                    <a:pt x="36" y="123"/>
                    <a:pt x="142" y="6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9"/>
            <p:cNvSpPr>
              <a:spLocks/>
            </p:cNvSpPr>
            <p:nvPr/>
          </p:nvSpPr>
          <p:spPr bwMode="auto">
            <a:xfrm>
              <a:off x="1543283" y="4436994"/>
              <a:ext cx="820738" cy="820738"/>
            </a:xfrm>
            <a:custGeom>
              <a:avLst/>
              <a:gdLst>
                <a:gd name="T0" fmla="*/ 364 w 506"/>
                <a:gd name="T1" fmla="*/ 445 h 507"/>
                <a:gd name="T2" fmla="*/ 61 w 506"/>
                <a:gd name="T3" fmla="*/ 364 h 507"/>
                <a:gd name="T4" fmla="*/ 142 w 506"/>
                <a:gd name="T5" fmla="*/ 62 h 507"/>
                <a:gd name="T6" fmla="*/ 445 w 506"/>
                <a:gd name="T7" fmla="*/ 143 h 507"/>
                <a:gd name="T8" fmla="*/ 364 w 506"/>
                <a:gd name="T9" fmla="*/ 445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507">
                  <a:moveTo>
                    <a:pt x="364" y="445"/>
                  </a:moveTo>
                  <a:cubicBezTo>
                    <a:pt x="258" y="507"/>
                    <a:pt x="123" y="470"/>
                    <a:pt x="61" y="364"/>
                  </a:cubicBezTo>
                  <a:cubicBezTo>
                    <a:pt x="0" y="258"/>
                    <a:pt x="37" y="123"/>
                    <a:pt x="142" y="62"/>
                  </a:cubicBezTo>
                  <a:cubicBezTo>
                    <a:pt x="248" y="0"/>
                    <a:pt x="384" y="37"/>
                    <a:pt x="445" y="143"/>
                  </a:cubicBezTo>
                  <a:cubicBezTo>
                    <a:pt x="506" y="249"/>
                    <a:pt x="470" y="384"/>
                    <a:pt x="364" y="4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Oval 93"/>
            <p:cNvSpPr>
              <a:spLocks noChangeArrowheads="1"/>
            </p:cNvSpPr>
            <p:nvPr/>
          </p:nvSpPr>
          <p:spPr bwMode="auto">
            <a:xfrm>
              <a:off x="5092933" y="3552756"/>
              <a:ext cx="717550" cy="71596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06"/>
            <p:cNvSpPr>
              <a:spLocks/>
            </p:cNvSpPr>
            <p:nvPr/>
          </p:nvSpPr>
          <p:spPr bwMode="auto">
            <a:xfrm>
              <a:off x="4105508" y="5124381"/>
              <a:ext cx="819150" cy="819150"/>
            </a:xfrm>
            <a:custGeom>
              <a:avLst/>
              <a:gdLst>
                <a:gd name="T0" fmla="*/ 445 w 506"/>
                <a:gd name="T1" fmla="*/ 142 h 506"/>
                <a:gd name="T2" fmla="*/ 364 w 506"/>
                <a:gd name="T3" fmla="*/ 445 h 506"/>
                <a:gd name="T4" fmla="*/ 61 w 506"/>
                <a:gd name="T5" fmla="*/ 364 h 506"/>
                <a:gd name="T6" fmla="*/ 142 w 506"/>
                <a:gd name="T7" fmla="*/ 61 h 506"/>
                <a:gd name="T8" fmla="*/ 445 w 506"/>
                <a:gd name="T9" fmla="*/ 142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506">
                  <a:moveTo>
                    <a:pt x="445" y="142"/>
                  </a:moveTo>
                  <a:cubicBezTo>
                    <a:pt x="506" y="248"/>
                    <a:pt x="470" y="384"/>
                    <a:pt x="364" y="445"/>
                  </a:cubicBezTo>
                  <a:cubicBezTo>
                    <a:pt x="258" y="506"/>
                    <a:pt x="122" y="470"/>
                    <a:pt x="61" y="364"/>
                  </a:cubicBezTo>
                  <a:cubicBezTo>
                    <a:pt x="0" y="258"/>
                    <a:pt x="36" y="123"/>
                    <a:pt x="142" y="61"/>
                  </a:cubicBezTo>
                  <a:cubicBezTo>
                    <a:pt x="248" y="0"/>
                    <a:pt x="384" y="36"/>
                    <a:pt x="445" y="14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22"/>
            <p:cNvSpPr>
              <a:spLocks/>
            </p:cNvSpPr>
            <p:nvPr/>
          </p:nvSpPr>
          <p:spPr bwMode="auto">
            <a:xfrm>
              <a:off x="2230670" y="1877943"/>
              <a:ext cx="819150" cy="819150"/>
            </a:xfrm>
            <a:custGeom>
              <a:avLst/>
              <a:gdLst>
                <a:gd name="T0" fmla="*/ 61 w 506"/>
                <a:gd name="T1" fmla="*/ 364 h 506"/>
                <a:gd name="T2" fmla="*/ 142 w 506"/>
                <a:gd name="T3" fmla="*/ 61 h 506"/>
                <a:gd name="T4" fmla="*/ 445 w 506"/>
                <a:gd name="T5" fmla="*/ 142 h 506"/>
                <a:gd name="T6" fmla="*/ 364 w 506"/>
                <a:gd name="T7" fmla="*/ 445 h 506"/>
                <a:gd name="T8" fmla="*/ 61 w 506"/>
                <a:gd name="T9" fmla="*/ 36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506">
                  <a:moveTo>
                    <a:pt x="61" y="364"/>
                  </a:moveTo>
                  <a:cubicBezTo>
                    <a:pt x="0" y="258"/>
                    <a:pt x="36" y="122"/>
                    <a:pt x="142" y="61"/>
                  </a:cubicBezTo>
                  <a:cubicBezTo>
                    <a:pt x="248" y="0"/>
                    <a:pt x="384" y="36"/>
                    <a:pt x="445" y="142"/>
                  </a:cubicBezTo>
                  <a:cubicBezTo>
                    <a:pt x="506" y="248"/>
                    <a:pt x="470" y="383"/>
                    <a:pt x="364" y="445"/>
                  </a:cubicBezTo>
                  <a:cubicBezTo>
                    <a:pt x="258" y="506"/>
                    <a:pt x="122" y="470"/>
                    <a:pt x="61" y="36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39"/>
            <p:cNvSpPr>
              <a:spLocks/>
            </p:cNvSpPr>
            <p:nvPr/>
          </p:nvSpPr>
          <p:spPr bwMode="auto">
            <a:xfrm>
              <a:off x="1543283" y="2563743"/>
              <a:ext cx="820738" cy="820738"/>
            </a:xfrm>
            <a:custGeom>
              <a:avLst/>
              <a:gdLst>
                <a:gd name="T0" fmla="*/ 142 w 506"/>
                <a:gd name="T1" fmla="*/ 445 h 507"/>
                <a:gd name="T2" fmla="*/ 61 w 506"/>
                <a:gd name="T3" fmla="*/ 143 h 507"/>
                <a:gd name="T4" fmla="*/ 364 w 506"/>
                <a:gd name="T5" fmla="*/ 62 h 507"/>
                <a:gd name="T6" fmla="*/ 445 w 506"/>
                <a:gd name="T7" fmla="*/ 364 h 507"/>
                <a:gd name="T8" fmla="*/ 142 w 506"/>
                <a:gd name="T9" fmla="*/ 445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507">
                  <a:moveTo>
                    <a:pt x="142" y="445"/>
                  </a:moveTo>
                  <a:cubicBezTo>
                    <a:pt x="37" y="384"/>
                    <a:pt x="0" y="249"/>
                    <a:pt x="61" y="143"/>
                  </a:cubicBezTo>
                  <a:cubicBezTo>
                    <a:pt x="123" y="37"/>
                    <a:pt x="258" y="0"/>
                    <a:pt x="364" y="62"/>
                  </a:cubicBezTo>
                  <a:cubicBezTo>
                    <a:pt x="470" y="123"/>
                    <a:pt x="506" y="258"/>
                    <a:pt x="445" y="364"/>
                  </a:cubicBezTo>
                  <a:cubicBezTo>
                    <a:pt x="384" y="470"/>
                    <a:pt x="248" y="507"/>
                    <a:pt x="142" y="44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49"/>
            <p:cNvSpPr>
              <a:spLocks/>
            </p:cNvSpPr>
            <p:nvPr/>
          </p:nvSpPr>
          <p:spPr bwMode="auto">
            <a:xfrm>
              <a:off x="2230670" y="5124381"/>
              <a:ext cx="819150" cy="819150"/>
            </a:xfrm>
            <a:custGeom>
              <a:avLst/>
              <a:gdLst>
                <a:gd name="T0" fmla="*/ 445 w 506"/>
                <a:gd name="T1" fmla="*/ 364 h 506"/>
                <a:gd name="T2" fmla="*/ 142 w 506"/>
                <a:gd name="T3" fmla="*/ 445 h 506"/>
                <a:gd name="T4" fmla="*/ 61 w 506"/>
                <a:gd name="T5" fmla="*/ 142 h 506"/>
                <a:gd name="T6" fmla="*/ 364 w 506"/>
                <a:gd name="T7" fmla="*/ 61 h 506"/>
                <a:gd name="T8" fmla="*/ 445 w 506"/>
                <a:gd name="T9" fmla="*/ 364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506">
                  <a:moveTo>
                    <a:pt x="445" y="364"/>
                  </a:moveTo>
                  <a:cubicBezTo>
                    <a:pt x="384" y="470"/>
                    <a:pt x="248" y="506"/>
                    <a:pt x="142" y="445"/>
                  </a:cubicBezTo>
                  <a:cubicBezTo>
                    <a:pt x="36" y="384"/>
                    <a:pt x="0" y="248"/>
                    <a:pt x="61" y="142"/>
                  </a:cubicBezTo>
                  <a:cubicBezTo>
                    <a:pt x="122" y="36"/>
                    <a:pt x="258" y="0"/>
                    <a:pt x="364" y="61"/>
                  </a:cubicBezTo>
                  <a:cubicBezTo>
                    <a:pt x="470" y="123"/>
                    <a:pt x="506" y="258"/>
                    <a:pt x="445" y="36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70"/>
            <p:cNvSpPr>
              <a:spLocks/>
            </p:cNvSpPr>
            <p:nvPr/>
          </p:nvSpPr>
          <p:spPr bwMode="auto">
            <a:xfrm>
              <a:off x="4791308" y="4436994"/>
              <a:ext cx="820738" cy="820738"/>
            </a:xfrm>
            <a:custGeom>
              <a:avLst/>
              <a:gdLst>
                <a:gd name="T0" fmla="*/ 364 w 506"/>
                <a:gd name="T1" fmla="*/ 62 h 507"/>
                <a:gd name="T2" fmla="*/ 445 w 506"/>
                <a:gd name="T3" fmla="*/ 364 h 507"/>
                <a:gd name="T4" fmla="*/ 142 w 506"/>
                <a:gd name="T5" fmla="*/ 445 h 507"/>
                <a:gd name="T6" fmla="*/ 61 w 506"/>
                <a:gd name="T7" fmla="*/ 143 h 507"/>
                <a:gd name="T8" fmla="*/ 364 w 506"/>
                <a:gd name="T9" fmla="*/ 62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507">
                  <a:moveTo>
                    <a:pt x="364" y="62"/>
                  </a:moveTo>
                  <a:cubicBezTo>
                    <a:pt x="470" y="123"/>
                    <a:pt x="506" y="258"/>
                    <a:pt x="445" y="364"/>
                  </a:cubicBezTo>
                  <a:cubicBezTo>
                    <a:pt x="383" y="470"/>
                    <a:pt x="248" y="507"/>
                    <a:pt x="142" y="445"/>
                  </a:cubicBezTo>
                  <a:cubicBezTo>
                    <a:pt x="36" y="384"/>
                    <a:pt x="0" y="249"/>
                    <a:pt x="61" y="143"/>
                  </a:cubicBezTo>
                  <a:cubicBezTo>
                    <a:pt x="122" y="37"/>
                    <a:pt x="258" y="0"/>
                    <a:pt x="364" y="6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Oval 176"/>
            <p:cNvSpPr>
              <a:spLocks noChangeArrowheads="1"/>
            </p:cNvSpPr>
            <p:nvPr/>
          </p:nvSpPr>
          <p:spPr bwMode="auto">
            <a:xfrm>
              <a:off x="3218095" y="5426006"/>
              <a:ext cx="719138" cy="7175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AutoShape 19"/>
            <p:cNvSpPr>
              <a:spLocks noChangeAspect="1"/>
            </p:cNvSpPr>
            <p:nvPr/>
          </p:nvSpPr>
          <p:spPr bwMode="auto">
            <a:xfrm>
              <a:off x="5024554" y="4673255"/>
              <a:ext cx="354244" cy="354336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71418" tIns="71418" rIns="71418" bIns="71418" anchor="ctr"/>
            <a:lstStyle/>
            <a:p>
              <a:pPr defTabSz="482079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ato Regular"/>
                <a:cs typeface="Lato Regular"/>
                <a:sym typeface="Gill Sans" charset="0"/>
              </a:endParaRPr>
            </a:p>
          </p:txBody>
        </p:sp>
        <p:sp>
          <p:nvSpPr>
            <p:cNvPr id="96" name="AutoShape 114"/>
            <p:cNvSpPr>
              <a:spLocks noChangeAspect="1"/>
            </p:cNvSpPr>
            <p:nvPr/>
          </p:nvSpPr>
          <p:spPr bwMode="auto">
            <a:xfrm>
              <a:off x="4993781" y="2765242"/>
              <a:ext cx="415791" cy="41773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50" y="9182"/>
                  </a:moveTo>
                  <a:cubicBezTo>
                    <a:pt x="21200" y="9182"/>
                    <a:pt x="21329" y="9229"/>
                    <a:pt x="21435" y="9326"/>
                  </a:cubicBezTo>
                  <a:cubicBezTo>
                    <a:pt x="21544" y="9426"/>
                    <a:pt x="21599" y="9549"/>
                    <a:pt x="21599" y="9699"/>
                  </a:cubicBezTo>
                  <a:lnTo>
                    <a:pt x="21599" y="11867"/>
                  </a:lnTo>
                  <a:cubicBezTo>
                    <a:pt x="21599" y="12232"/>
                    <a:pt x="21415" y="12414"/>
                    <a:pt x="21050" y="12414"/>
                  </a:cubicBezTo>
                  <a:lnTo>
                    <a:pt x="18746" y="12414"/>
                  </a:lnTo>
                  <a:cubicBezTo>
                    <a:pt x="18575" y="13204"/>
                    <a:pt x="18299" y="13947"/>
                    <a:pt x="17915" y="14646"/>
                  </a:cubicBezTo>
                  <a:cubicBezTo>
                    <a:pt x="17530" y="15342"/>
                    <a:pt x="17066" y="15965"/>
                    <a:pt x="16517" y="16514"/>
                  </a:cubicBezTo>
                  <a:cubicBezTo>
                    <a:pt x="15968" y="17061"/>
                    <a:pt x="15346" y="17528"/>
                    <a:pt x="14647" y="17913"/>
                  </a:cubicBezTo>
                  <a:cubicBezTo>
                    <a:pt x="13948" y="18298"/>
                    <a:pt x="13206" y="18577"/>
                    <a:pt x="12419" y="18741"/>
                  </a:cubicBezTo>
                  <a:lnTo>
                    <a:pt x="12419" y="21050"/>
                  </a:lnTo>
                  <a:cubicBezTo>
                    <a:pt x="12419" y="21197"/>
                    <a:pt x="12369" y="21329"/>
                    <a:pt x="12269" y="21435"/>
                  </a:cubicBezTo>
                  <a:cubicBezTo>
                    <a:pt x="12172" y="21544"/>
                    <a:pt x="12049" y="21599"/>
                    <a:pt x="11896" y="21599"/>
                  </a:cubicBezTo>
                  <a:lnTo>
                    <a:pt x="9732" y="21599"/>
                  </a:lnTo>
                  <a:cubicBezTo>
                    <a:pt x="9368" y="21599"/>
                    <a:pt x="9183" y="21417"/>
                    <a:pt x="9183" y="21050"/>
                  </a:cubicBezTo>
                  <a:lnTo>
                    <a:pt x="9183" y="18741"/>
                  </a:lnTo>
                  <a:cubicBezTo>
                    <a:pt x="8396" y="18577"/>
                    <a:pt x="7654" y="18298"/>
                    <a:pt x="6955" y="17913"/>
                  </a:cubicBezTo>
                  <a:cubicBezTo>
                    <a:pt x="6259" y="17528"/>
                    <a:pt x="5634" y="17061"/>
                    <a:pt x="5085" y="16514"/>
                  </a:cubicBezTo>
                  <a:cubicBezTo>
                    <a:pt x="4536" y="15965"/>
                    <a:pt x="4069" y="15342"/>
                    <a:pt x="3687" y="14646"/>
                  </a:cubicBezTo>
                  <a:cubicBezTo>
                    <a:pt x="3300" y="13947"/>
                    <a:pt x="3024" y="13204"/>
                    <a:pt x="2856" y="12414"/>
                  </a:cubicBezTo>
                  <a:lnTo>
                    <a:pt x="551" y="12414"/>
                  </a:lnTo>
                  <a:cubicBezTo>
                    <a:pt x="187" y="12414"/>
                    <a:pt x="0" y="12231"/>
                    <a:pt x="0" y="11867"/>
                  </a:cubicBezTo>
                  <a:lnTo>
                    <a:pt x="0" y="9699"/>
                  </a:lnTo>
                  <a:cubicBezTo>
                    <a:pt x="0" y="9549"/>
                    <a:pt x="58" y="9426"/>
                    <a:pt x="167" y="9326"/>
                  </a:cubicBezTo>
                  <a:cubicBezTo>
                    <a:pt x="273" y="9229"/>
                    <a:pt x="402" y="9182"/>
                    <a:pt x="551" y="9182"/>
                  </a:cubicBezTo>
                  <a:lnTo>
                    <a:pt x="2856" y="9182"/>
                  </a:lnTo>
                  <a:cubicBezTo>
                    <a:pt x="3026" y="8392"/>
                    <a:pt x="3300" y="7652"/>
                    <a:pt x="3687" y="6953"/>
                  </a:cubicBezTo>
                  <a:cubicBezTo>
                    <a:pt x="4069" y="6251"/>
                    <a:pt x="4536" y="5631"/>
                    <a:pt x="5085" y="5081"/>
                  </a:cubicBezTo>
                  <a:cubicBezTo>
                    <a:pt x="5634" y="4532"/>
                    <a:pt x="6256" y="4065"/>
                    <a:pt x="6955" y="3680"/>
                  </a:cubicBezTo>
                  <a:cubicBezTo>
                    <a:pt x="7654" y="3298"/>
                    <a:pt x="8396" y="3022"/>
                    <a:pt x="9183" y="2852"/>
                  </a:cubicBezTo>
                  <a:lnTo>
                    <a:pt x="9183" y="546"/>
                  </a:lnTo>
                  <a:cubicBezTo>
                    <a:pt x="9183" y="181"/>
                    <a:pt x="9365" y="0"/>
                    <a:pt x="9732" y="0"/>
                  </a:cubicBezTo>
                  <a:lnTo>
                    <a:pt x="11896" y="0"/>
                  </a:lnTo>
                  <a:cubicBezTo>
                    <a:pt x="12049" y="0"/>
                    <a:pt x="12172" y="50"/>
                    <a:pt x="12269" y="158"/>
                  </a:cubicBezTo>
                  <a:cubicBezTo>
                    <a:pt x="12369" y="267"/>
                    <a:pt x="12419" y="396"/>
                    <a:pt x="12419" y="546"/>
                  </a:cubicBezTo>
                  <a:lnTo>
                    <a:pt x="12419" y="2852"/>
                  </a:lnTo>
                  <a:cubicBezTo>
                    <a:pt x="13206" y="3022"/>
                    <a:pt x="13948" y="3298"/>
                    <a:pt x="14647" y="3680"/>
                  </a:cubicBezTo>
                  <a:cubicBezTo>
                    <a:pt x="15343" y="4065"/>
                    <a:pt x="15968" y="4532"/>
                    <a:pt x="16517" y="5082"/>
                  </a:cubicBezTo>
                  <a:cubicBezTo>
                    <a:pt x="17066" y="5631"/>
                    <a:pt x="17530" y="6251"/>
                    <a:pt x="17915" y="6953"/>
                  </a:cubicBezTo>
                  <a:cubicBezTo>
                    <a:pt x="18299" y="7652"/>
                    <a:pt x="18578" y="8392"/>
                    <a:pt x="18746" y="9182"/>
                  </a:cubicBezTo>
                  <a:lnTo>
                    <a:pt x="21050" y="9182"/>
                  </a:lnTo>
                  <a:close/>
                  <a:moveTo>
                    <a:pt x="12419" y="16465"/>
                  </a:moveTo>
                  <a:cubicBezTo>
                    <a:pt x="13411" y="16194"/>
                    <a:pt x="14268" y="15698"/>
                    <a:pt x="14991" y="14981"/>
                  </a:cubicBezTo>
                  <a:cubicBezTo>
                    <a:pt x="15710" y="14264"/>
                    <a:pt x="16203" y="13410"/>
                    <a:pt x="16467" y="12414"/>
                  </a:cubicBezTo>
                  <a:lnTo>
                    <a:pt x="14048" y="12414"/>
                  </a:lnTo>
                  <a:cubicBezTo>
                    <a:pt x="13684" y="12414"/>
                    <a:pt x="13505" y="12231"/>
                    <a:pt x="13514" y="11867"/>
                  </a:cubicBezTo>
                  <a:lnTo>
                    <a:pt x="13514" y="9699"/>
                  </a:lnTo>
                  <a:cubicBezTo>
                    <a:pt x="13514" y="9549"/>
                    <a:pt x="13567" y="9426"/>
                    <a:pt x="13669" y="9326"/>
                  </a:cubicBezTo>
                  <a:cubicBezTo>
                    <a:pt x="13772" y="9229"/>
                    <a:pt x="13898" y="9182"/>
                    <a:pt x="14048" y="9182"/>
                  </a:cubicBezTo>
                  <a:lnTo>
                    <a:pt x="16467" y="9182"/>
                  </a:lnTo>
                  <a:cubicBezTo>
                    <a:pt x="16194" y="8186"/>
                    <a:pt x="15698" y="7332"/>
                    <a:pt x="14982" y="6609"/>
                  </a:cubicBezTo>
                  <a:cubicBezTo>
                    <a:pt x="14265" y="5883"/>
                    <a:pt x="13411" y="5390"/>
                    <a:pt x="12419" y="5131"/>
                  </a:cubicBezTo>
                  <a:lnTo>
                    <a:pt x="12419" y="7549"/>
                  </a:lnTo>
                  <a:cubicBezTo>
                    <a:pt x="12419" y="7699"/>
                    <a:pt x="12369" y="7828"/>
                    <a:pt x="12269" y="7928"/>
                  </a:cubicBezTo>
                  <a:cubicBezTo>
                    <a:pt x="12172" y="8031"/>
                    <a:pt x="12049" y="8081"/>
                    <a:pt x="11896" y="8081"/>
                  </a:cubicBezTo>
                  <a:lnTo>
                    <a:pt x="9732" y="8081"/>
                  </a:lnTo>
                  <a:cubicBezTo>
                    <a:pt x="9368" y="8081"/>
                    <a:pt x="9183" y="7905"/>
                    <a:pt x="9183" y="7549"/>
                  </a:cubicBezTo>
                  <a:lnTo>
                    <a:pt x="9183" y="5131"/>
                  </a:lnTo>
                  <a:cubicBezTo>
                    <a:pt x="8191" y="5402"/>
                    <a:pt x="7334" y="5895"/>
                    <a:pt x="6608" y="6612"/>
                  </a:cubicBezTo>
                  <a:cubicBezTo>
                    <a:pt x="5889" y="7332"/>
                    <a:pt x="5399" y="8187"/>
                    <a:pt x="5135" y="9182"/>
                  </a:cubicBezTo>
                  <a:lnTo>
                    <a:pt x="7580" y="9182"/>
                  </a:lnTo>
                  <a:cubicBezTo>
                    <a:pt x="7733" y="9182"/>
                    <a:pt x="7853" y="9229"/>
                    <a:pt x="7947" y="9326"/>
                  </a:cubicBezTo>
                  <a:cubicBezTo>
                    <a:pt x="8038" y="9426"/>
                    <a:pt x="8088" y="9550"/>
                    <a:pt x="8088" y="9700"/>
                  </a:cubicBezTo>
                  <a:lnTo>
                    <a:pt x="8088" y="11867"/>
                  </a:lnTo>
                  <a:cubicBezTo>
                    <a:pt x="8088" y="12017"/>
                    <a:pt x="8038" y="12144"/>
                    <a:pt x="7947" y="12252"/>
                  </a:cubicBezTo>
                  <a:cubicBezTo>
                    <a:pt x="7853" y="12364"/>
                    <a:pt x="7733" y="12414"/>
                    <a:pt x="7580" y="12414"/>
                  </a:cubicBezTo>
                  <a:lnTo>
                    <a:pt x="5135" y="12414"/>
                  </a:lnTo>
                  <a:cubicBezTo>
                    <a:pt x="5408" y="13410"/>
                    <a:pt x="5904" y="14267"/>
                    <a:pt x="6620" y="14990"/>
                  </a:cubicBezTo>
                  <a:cubicBezTo>
                    <a:pt x="7337" y="15710"/>
                    <a:pt x="8191" y="16203"/>
                    <a:pt x="9183" y="16465"/>
                  </a:cubicBezTo>
                  <a:lnTo>
                    <a:pt x="9183" y="14018"/>
                  </a:lnTo>
                  <a:cubicBezTo>
                    <a:pt x="9183" y="13868"/>
                    <a:pt x="9239" y="13744"/>
                    <a:pt x="9348" y="13653"/>
                  </a:cubicBezTo>
                  <a:cubicBezTo>
                    <a:pt x="9453" y="13559"/>
                    <a:pt x="9583" y="13512"/>
                    <a:pt x="9732" y="13512"/>
                  </a:cubicBezTo>
                  <a:lnTo>
                    <a:pt x="11896" y="13512"/>
                  </a:lnTo>
                  <a:cubicBezTo>
                    <a:pt x="12049" y="13512"/>
                    <a:pt x="12172" y="13559"/>
                    <a:pt x="12269" y="13653"/>
                  </a:cubicBezTo>
                  <a:cubicBezTo>
                    <a:pt x="12369" y="13744"/>
                    <a:pt x="12419" y="13868"/>
                    <a:pt x="12419" y="14018"/>
                  </a:cubicBezTo>
                  <a:lnTo>
                    <a:pt x="12419" y="164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71418" tIns="71418" rIns="71418" bIns="71418" anchor="ctr"/>
            <a:lstStyle/>
            <a:p>
              <a:pPr defTabSz="482079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ato Regular"/>
                <a:cs typeface="Lato Regular"/>
                <a:sym typeface="Gill Sans" charset="0"/>
              </a:endParaRPr>
            </a:p>
          </p:txBody>
        </p:sp>
        <p:sp>
          <p:nvSpPr>
            <p:cNvPr id="97" name="AutoShape 82"/>
            <p:cNvSpPr>
              <a:spLocks noChangeAspect="1"/>
            </p:cNvSpPr>
            <p:nvPr/>
          </p:nvSpPr>
          <p:spPr bwMode="auto">
            <a:xfrm>
              <a:off x="2484667" y="5383805"/>
              <a:ext cx="307980" cy="30806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767" y="5419"/>
                  </a:moveTo>
                  <a:cubicBezTo>
                    <a:pt x="4051" y="5419"/>
                    <a:pt x="4271" y="5505"/>
                    <a:pt x="4428" y="5687"/>
                  </a:cubicBezTo>
                  <a:cubicBezTo>
                    <a:pt x="4586" y="5865"/>
                    <a:pt x="4701" y="6078"/>
                    <a:pt x="4766" y="6326"/>
                  </a:cubicBezTo>
                  <a:cubicBezTo>
                    <a:pt x="4835" y="6574"/>
                    <a:pt x="4879" y="6836"/>
                    <a:pt x="4893" y="7106"/>
                  </a:cubicBezTo>
                  <a:cubicBezTo>
                    <a:pt x="4910" y="7377"/>
                    <a:pt x="4917" y="7596"/>
                    <a:pt x="4917" y="7760"/>
                  </a:cubicBezTo>
                  <a:lnTo>
                    <a:pt x="4917" y="9856"/>
                  </a:lnTo>
                  <a:cubicBezTo>
                    <a:pt x="4809" y="9928"/>
                    <a:pt x="4720" y="10015"/>
                    <a:pt x="4646" y="10110"/>
                  </a:cubicBezTo>
                  <a:cubicBezTo>
                    <a:pt x="4574" y="10208"/>
                    <a:pt x="4468" y="10257"/>
                    <a:pt x="4329" y="10257"/>
                  </a:cubicBezTo>
                  <a:lnTo>
                    <a:pt x="561" y="10257"/>
                  </a:lnTo>
                  <a:cubicBezTo>
                    <a:pt x="439" y="10257"/>
                    <a:pt x="338" y="10208"/>
                    <a:pt x="256" y="10110"/>
                  </a:cubicBezTo>
                  <a:cubicBezTo>
                    <a:pt x="177" y="10015"/>
                    <a:pt x="93" y="9928"/>
                    <a:pt x="0" y="9856"/>
                  </a:cubicBezTo>
                  <a:lnTo>
                    <a:pt x="0" y="7760"/>
                  </a:lnTo>
                  <a:cubicBezTo>
                    <a:pt x="0" y="7596"/>
                    <a:pt x="4" y="7377"/>
                    <a:pt x="12" y="7106"/>
                  </a:cubicBezTo>
                  <a:cubicBezTo>
                    <a:pt x="19" y="6836"/>
                    <a:pt x="57" y="6574"/>
                    <a:pt x="124" y="6326"/>
                  </a:cubicBezTo>
                  <a:cubicBezTo>
                    <a:pt x="196" y="6078"/>
                    <a:pt x="309" y="5865"/>
                    <a:pt x="465" y="5687"/>
                  </a:cubicBezTo>
                  <a:cubicBezTo>
                    <a:pt x="624" y="5508"/>
                    <a:pt x="842" y="5419"/>
                    <a:pt x="1123" y="5419"/>
                  </a:cubicBezTo>
                  <a:cubicBezTo>
                    <a:pt x="782" y="5151"/>
                    <a:pt x="508" y="4803"/>
                    <a:pt x="304" y="4377"/>
                  </a:cubicBezTo>
                  <a:cubicBezTo>
                    <a:pt x="103" y="3950"/>
                    <a:pt x="0" y="3469"/>
                    <a:pt x="0" y="2937"/>
                  </a:cubicBezTo>
                  <a:cubicBezTo>
                    <a:pt x="0" y="2539"/>
                    <a:pt x="64" y="2162"/>
                    <a:pt x="189" y="1805"/>
                  </a:cubicBezTo>
                  <a:cubicBezTo>
                    <a:pt x="316" y="1448"/>
                    <a:pt x="491" y="1134"/>
                    <a:pt x="717" y="861"/>
                  </a:cubicBezTo>
                  <a:cubicBezTo>
                    <a:pt x="943" y="590"/>
                    <a:pt x="1207" y="380"/>
                    <a:pt x="1504" y="227"/>
                  </a:cubicBezTo>
                  <a:cubicBezTo>
                    <a:pt x="1804" y="77"/>
                    <a:pt x="2119" y="0"/>
                    <a:pt x="2445" y="0"/>
                  </a:cubicBezTo>
                  <a:cubicBezTo>
                    <a:pt x="2793" y="0"/>
                    <a:pt x="3115" y="77"/>
                    <a:pt x="3412" y="227"/>
                  </a:cubicBezTo>
                  <a:cubicBezTo>
                    <a:pt x="3712" y="380"/>
                    <a:pt x="3969" y="590"/>
                    <a:pt x="4188" y="861"/>
                  </a:cubicBezTo>
                  <a:cubicBezTo>
                    <a:pt x="4406" y="1134"/>
                    <a:pt x="4584" y="1448"/>
                    <a:pt x="4716" y="1805"/>
                  </a:cubicBezTo>
                  <a:cubicBezTo>
                    <a:pt x="4850" y="2162"/>
                    <a:pt x="4917" y="2539"/>
                    <a:pt x="4917" y="2937"/>
                  </a:cubicBezTo>
                  <a:cubicBezTo>
                    <a:pt x="4917" y="3458"/>
                    <a:pt x="4814" y="3939"/>
                    <a:pt x="4603" y="4371"/>
                  </a:cubicBezTo>
                  <a:cubicBezTo>
                    <a:pt x="4392" y="4800"/>
                    <a:pt x="4115" y="5151"/>
                    <a:pt x="3767" y="5419"/>
                  </a:cubicBezTo>
                  <a:moveTo>
                    <a:pt x="18165" y="12062"/>
                  </a:moveTo>
                  <a:cubicBezTo>
                    <a:pt x="18672" y="12604"/>
                    <a:pt x="19070" y="13142"/>
                    <a:pt x="19356" y="13669"/>
                  </a:cubicBezTo>
                  <a:cubicBezTo>
                    <a:pt x="19641" y="14196"/>
                    <a:pt x="19788" y="14801"/>
                    <a:pt x="19788" y="15480"/>
                  </a:cubicBezTo>
                  <a:lnTo>
                    <a:pt x="19788" y="20816"/>
                  </a:lnTo>
                  <a:cubicBezTo>
                    <a:pt x="19694" y="20868"/>
                    <a:pt x="19620" y="20931"/>
                    <a:pt x="19557" y="20995"/>
                  </a:cubicBezTo>
                  <a:cubicBezTo>
                    <a:pt x="19497" y="21061"/>
                    <a:pt x="19425" y="21122"/>
                    <a:pt x="19344" y="21191"/>
                  </a:cubicBezTo>
                  <a:cubicBezTo>
                    <a:pt x="19262" y="21251"/>
                    <a:pt x="19173" y="21317"/>
                    <a:pt x="19075" y="21386"/>
                  </a:cubicBezTo>
                  <a:cubicBezTo>
                    <a:pt x="18976" y="21455"/>
                    <a:pt x="18835" y="21528"/>
                    <a:pt x="18662" y="21599"/>
                  </a:cubicBezTo>
                  <a:lnTo>
                    <a:pt x="2942" y="21599"/>
                  </a:lnTo>
                  <a:cubicBezTo>
                    <a:pt x="2675" y="21599"/>
                    <a:pt x="2467" y="21499"/>
                    <a:pt x="2318" y="21291"/>
                  </a:cubicBezTo>
                  <a:cubicBezTo>
                    <a:pt x="2167" y="21081"/>
                    <a:pt x="2003" y="20926"/>
                    <a:pt x="1819" y="20816"/>
                  </a:cubicBezTo>
                  <a:lnTo>
                    <a:pt x="1819" y="15480"/>
                  </a:lnTo>
                  <a:cubicBezTo>
                    <a:pt x="1819" y="14763"/>
                    <a:pt x="1989" y="14127"/>
                    <a:pt x="2335" y="13571"/>
                  </a:cubicBezTo>
                  <a:cubicBezTo>
                    <a:pt x="2678" y="13018"/>
                    <a:pt x="3052" y="12511"/>
                    <a:pt x="3460" y="12062"/>
                  </a:cubicBezTo>
                  <a:cubicBezTo>
                    <a:pt x="3535" y="11970"/>
                    <a:pt x="3633" y="11869"/>
                    <a:pt x="3753" y="11766"/>
                  </a:cubicBezTo>
                  <a:cubicBezTo>
                    <a:pt x="3873" y="11659"/>
                    <a:pt x="4000" y="11590"/>
                    <a:pt x="4137" y="11553"/>
                  </a:cubicBezTo>
                  <a:cubicBezTo>
                    <a:pt x="4276" y="11495"/>
                    <a:pt x="4432" y="11466"/>
                    <a:pt x="4610" y="11455"/>
                  </a:cubicBezTo>
                  <a:cubicBezTo>
                    <a:pt x="4785" y="11446"/>
                    <a:pt x="4956" y="11423"/>
                    <a:pt x="5126" y="11388"/>
                  </a:cubicBezTo>
                  <a:cubicBezTo>
                    <a:pt x="5594" y="11299"/>
                    <a:pt x="6091" y="11210"/>
                    <a:pt x="6621" y="11121"/>
                  </a:cubicBezTo>
                  <a:cubicBezTo>
                    <a:pt x="7149" y="11034"/>
                    <a:pt x="7665" y="10945"/>
                    <a:pt x="8172" y="10853"/>
                  </a:cubicBezTo>
                  <a:cubicBezTo>
                    <a:pt x="7483" y="10326"/>
                    <a:pt x="6928" y="9632"/>
                    <a:pt x="6513" y="8762"/>
                  </a:cubicBezTo>
                  <a:cubicBezTo>
                    <a:pt x="6093" y="7896"/>
                    <a:pt x="5884" y="6940"/>
                    <a:pt x="5884" y="5903"/>
                  </a:cubicBezTo>
                  <a:cubicBezTo>
                    <a:pt x="5884" y="5097"/>
                    <a:pt x="6016" y="4331"/>
                    <a:pt x="6275" y="3608"/>
                  </a:cubicBezTo>
                  <a:cubicBezTo>
                    <a:pt x="6535" y="2885"/>
                    <a:pt x="6887" y="2260"/>
                    <a:pt x="7331" y="1733"/>
                  </a:cubicBezTo>
                  <a:cubicBezTo>
                    <a:pt x="7778" y="1203"/>
                    <a:pt x="8299" y="786"/>
                    <a:pt x="8894" y="472"/>
                  </a:cubicBezTo>
                  <a:cubicBezTo>
                    <a:pt x="9494" y="158"/>
                    <a:pt x="10125" y="3"/>
                    <a:pt x="10802" y="3"/>
                  </a:cubicBezTo>
                  <a:cubicBezTo>
                    <a:pt x="11476" y="3"/>
                    <a:pt x="12112" y="158"/>
                    <a:pt x="12710" y="472"/>
                  </a:cubicBezTo>
                  <a:cubicBezTo>
                    <a:pt x="13307" y="786"/>
                    <a:pt x="13826" y="1203"/>
                    <a:pt x="14272" y="1733"/>
                  </a:cubicBezTo>
                  <a:cubicBezTo>
                    <a:pt x="14716" y="2260"/>
                    <a:pt x="15067" y="2885"/>
                    <a:pt x="15328" y="3608"/>
                  </a:cubicBezTo>
                  <a:cubicBezTo>
                    <a:pt x="15590" y="4331"/>
                    <a:pt x="15719" y="5097"/>
                    <a:pt x="15719" y="5903"/>
                  </a:cubicBezTo>
                  <a:cubicBezTo>
                    <a:pt x="15719" y="6939"/>
                    <a:pt x="15513" y="7890"/>
                    <a:pt x="15100" y="8757"/>
                  </a:cubicBezTo>
                  <a:cubicBezTo>
                    <a:pt x="14685" y="9620"/>
                    <a:pt x="14128" y="10320"/>
                    <a:pt x="13432" y="10853"/>
                  </a:cubicBezTo>
                  <a:cubicBezTo>
                    <a:pt x="13936" y="10945"/>
                    <a:pt x="14452" y="11031"/>
                    <a:pt x="14978" y="11115"/>
                  </a:cubicBezTo>
                  <a:cubicBezTo>
                    <a:pt x="15504" y="11198"/>
                    <a:pt x="16005" y="11288"/>
                    <a:pt x="16478" y="11388"/>
                  </a:cubicBezTo>
                  <a:cubicBezTo>
                    <a:pt x="16653" y="11426"/>
                    <a:pt x="16826" y="11449"/>
                    <a:pt x="16994" y="11455"/>
                  </a:cubicBezTo>
                  <a:cubicBezTo>
                    <a:pt x="17162" y="11466"/>
                    <a:pt x="17323" y="11495"/>
                    <a:pt x="17467" y="11553"/>
                  </a:cubicBezTo>
                  <a:cubicBezTo>
                    <a:pt x="17603" y="11590"/>
                    <a:pt x="17731" y="11659"/>
                    <a:pt x="17851" y="11766"/>
                  </a:cubicBezTo>
                  <a:cubicBezTo>
                    <a:pt x="17966" y="11869"/>
                    <a:pt x="18074" y="11970"/>
                    <a:pt x="18165" y="12062"/>
                  </a:cubicBezTo>
                  <a:moveTo>
                    <a:pt x="20474" y="5419"/>
                  </a:moveTo>
                  <a:cubicBezTo>
                    <a:pt x="20757" y="5419"/>
                    <a:pt x="20973" y="5505"/>
                    <a:pt x="21124" y="5687"/>
                  </a:cubicBezTo>
                  <a:cubicBezTo>
                    <a:pt x="21271" y="5865"/>
                    <a:pt x="21381" y="6078"/>
                    <a:pt x="21448" y="6326"/>
                  </a:cubicBezTo>
                  <a:cubicBezTo>
                    <a:pt x="21520" y="6574"/>
                    <a:pt x="21561" y="6836"/>
                    <a:pt x="21576" y="7106"/>
                  </a:cubicBezTo>
                  <a:cubicBezTo>
                    <a:pt x="21592" y="7377"/>
                    <a:pt x="21599" y="7596"/>
                    <a:pt x="21599" y="7760"/>
                  </a:cubicBezTo>
                  <a:lnTo>
                    <a:pt x="21599" y="9856"/>
                  </a:lnTo>
                  <a:cubicBezTo>
                    <a:pt x="21508" y="9928"/>
                    <a:pt x="21422" y="10015"/>
                    <a:pt x="21340" y="10110"/>
                  </a:cubicBezTo>
                  <a:cubicBezTo>
                    <a:pt x="21261" y="10208"/>
                    <a:pt x="21158" y="10257"/>
                    <a:pt x="21036" y="10257"/>
                  </a:cubicBezTo>
                  <a:lnTo>
                    <a:pt x="17268" y="10257"/>
                  </a:lnTo>
                  <a:cubicBezTo>
                    <a:pt x="17131" y="10257"/>
                    <a:pt x="17023" y="10208"/>
                    <a:pt x="16953" y="10110"/>
                  </a:cubicBezTo>
                  <a:cubicBezTo>
                    <a:pt x="16879" y="10015"/>
                    <a:pt x="16790" y="9928"/>
                    <a:pt x="16682" y="9856"/>
                  </a:cubicBezTo>
                  <a:lnTo>
                    <a:pt x="16682" y="7760"/>
                  </a:lnTo>
                  <a:cubicBezTo>
                    <a:pt x="16682" y="7596"/>
                    <a:pt x="16692" y="7377"/>
                    <a:pt x="16706" y="7106"/>
                  </a:cubicBezTo>
                  <a:cubicBezTo>
                    <a:pt x="16720" y="6836"/>
                    <a:pt x="16766" y="6574"/>
                    <a:pt x="16836" y="6326"/>
                  </a:cubicBezTo>
                  <a:cubicBezTo>
                    <a:pt x="16912" y="6078"/>
                    <a:pt x="17023" y="5865"/>
                    <a:pt x="17183" y="5687"/>
                  </a:cubicBezTo>
                  <a:cubicBezTo>
                    <a:pt x="17337" y="5508"/>
                    <a:pt x="17556" y="5419"/>
                    <a:pt x="17829" y="5419"/>
                  </a:cubicBezTo>
                  <a:cubicBezTo>
                    <a:pt x="17488" y="5151"/>
                    <a:pt x="17210" y="4803"/>
                    <a:pt x="16999" y="4377"/>
                  </a:cubicBezTo>
                  <a:cubicBezTo>
                    <a:pt x="16788" y="3950"/>
                    <a:pt x="16682" y="3469"/>
                    <a:pt x="16682" y="2937"/>
                  </a:cubicBezTo>
                  <a:cubicBezTo>
                    <a:pt x="16682" y="2539"/>
                    <a:pt x="16744" y="2162"/>
                    <a:pt x="16872" y="1805"/>
                  </a:cubicBezTo>
                  <a:cubicBezTo>
                    <a:pt x="16999" y="1448"/>
                    <a:pt x="17174" y="1134"/>
                    <a:pt x="17400" y="861"/>
                  </a:cubicBezTo>
                  <a:cubicBezTo>
                    <a:pt x="17625" y="590"/>
                    <a:pt x="17889" y="380"/>
                    <a:pt x="18187" y="227"/>
                  </a:cubicBezTo>
                  <a:cubicBezTo>
                    <a:pt x="18487" y="77"/>
                    <a:pt x="18808" y="0"/>
                    <a:pt x="19152" y="0"/>
                  </a:cubicBezTo>
                  <a:cubicBezTo>
                    <a:pt x="19480" y="0"/>
                    <a:pt x="19795" y="77"/>
                    <a:pt x="20095" y="227"/>
                  </a:cubicBezTo>
                  <a:cubicBezTo>
                    <a:pt x="20395" y="380"/>
                    <a:pt x="20656" y="590"/>
                    <a:pt x="20882" y="861"/>
                  </a:cubicBezTo>
                  <a:cubicBezTo>
                    <a:pt x="21108" y="1134"/>
                    <a:pt x="21285" y="1448"/>
                    <a:pt x="21412" y="1805"/>
                  </a:cubicBezTo>
                  <a:cubicBezTo>
                    <a:pt x="21537" y="2162"/>
                    <a:pt x="21599" y="2539"/>
                    <a:pt x="21599" y="2937"/>
                  </a:cubicBezTo>
                  <a:cubicBezTo>
                    <a:pt x="21599" y="3458"/>
                    <a:pt x="21499" y="3939"/>
                    <a:pt x="21295" y="4371"/>
                  </a:cubicBezTo>
                  <a:cubicBezTo>
                    <a:pt x="21093" y="4800"/>
                    <a:pt x="20820" y="5151"/>
                    <a:pt x="20474" y="541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71418" tIns="71418" rIns="71418" bIns="71418" anchor="ctr"/>
            <a:lstStyle/>
            <a:p>
              <a:pPr defTabSz="482079">
                <a:defRPr/>
              </a:pPr>
              <a:endParaRPr lang="es-ES" sz="3797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98" name="AutoShape 124"/>
            <p:cNvSpPr>
              <a:spLocks noChangeAspect="1"/>
            </p:cNvSpPr>
            <p:nvPr/>
          </p:nvSpPr>
          <p:spPr bwMode="auto">
            <a:xfrm>
              <a:off x="5246168" y="3764685"/>
              <a:ext cx="396040" cy="3165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84" y="0"/>
                  </a:moveTo>
                  <a:cubicBezTo>
                    <a:pt x="20941" y="0"/>
                    <a:pt x="21159" y="103"/>
                    <a:pt x="21335" y="310"/>
                  </a:cubicBezTo>
                  <a:cubicBezTo>
                    <a:pt x="21511" y="518"/>
                    <a:pt x="21599" y="760"/>
                    <a:pt x="21599" y="1048"/>
                  </a:cubicBezTo>
                  <a:lnTo>
                    <a:pt x="21599" y="16238"/>
                  </a:lnTo>
                  <a:cubicBezTo>
                    <a:pt x="21599" y="16523"/>
                    <a:pt x="21511" y="16767"/>
                    <a:pt x="21335" y="16969"/>
                  </a:cubicBezTo>
                  <a:cubicBezTo>
                    <a:pt x="21161" y="17173"/>
                    <a:pt x="20943" y="17274"/>
                    <a:pt x="20684" y="17274"/>
                  </a:cubicBezTo>
                  <a:lnTo>
                    <a:pt x="19807" y="17274"/>
                  </a:lnTo>
                  <a:lnTo>
                    <a:pt x="19807" y="17369"/>
                  </a:lnTo>
                  <a:cubicBezTo>
                    <a:pt x="19807" y="17948"/>
                    <a:pt x="19709" y="18498"/>
                    <a:pt x="19513" y="19017"/>
                  </a:cubicBezTo>
                  <a:cubicBezTo>
                    <a:pt x="19317" y="19535"/>
                    <a:pt x="19060" y="19984"/>
                    <a:pt x="18746" y="20361"/>
                  </a:cubicBezTo>
                  <a:cubicBezTo>
                    <a:pt x="18433" y="20738"/>
                    <a:pt x="18051" y="21038"/>
                    <a:pt x="17608" y="21263"/>
                  </a:cubicBezTo>
                  <a:cubicBezTo>
                    <a:pt x="17167" y="21487"/>
                    <a:pt x="16697" y="21599"/>
                    <a:pt x="16197" y="21599"/>
                  </a:cubicBezTo>
                  <a:cubicBezTo>
                    <a:pt x="15705" y="21599"/>
                    <a:pt x="15237" y="21487"/>
                    <a:pt x="14796" y="21263"/>
                  </a:cubicBezTo>
                  <a:cubicBezTo>
                    <a:pt x="14353" y="21038"/>
                    <a:pt x="13973" y="20738"/>
                    <a:pt x="13653" y="20361"/>
                  </a:cubicBezTo>
                  <a:cubicBezTo>
                    <a:pt x="13332" y="19984"/>
                    <a:pt x="13077" y="19535"/>
                    <a:pt x="12886" y="19017"/>
                  </a:cubicBezTo>
                  <a:cubicBezTo>
                    <a:pt x="12695" y="18498"/>
                    <a:pt x="12600" y="17948"/>
                    <a:pt x="12600" y="17369"/>
                  </a:cubicBezTo>
                  <a:lnTo>
                    <a:pt x="12600" y="17274"/>
                  </a:lnTo>
                  <a:lnTo>
                    <a:pt x="9000" y="17274"/>
                  </a:lnTo>
                  <a:lnTo>
                    <a:pt x="9000" y="17369"/>
                  </a:lnTo>
                  <a:cubicBezTo>
                    <a:pt x="9000" y="17948"/>
                    <a:pt x="8904" y="18498"/>
                    <a:pt x="8713" y="19017"/>
                  </a:cubicBezTo>
                  <a:cubicBezTo>
                    <a:pt x="8522" y="19535"/>
                    <a:pt x="8265" y="19984"/>
                    <a:pt x="7946" y="20361"/>
                  </a:cubicBezTo>
                  <a:cubicBezTo>
                    <a:pt x="7628" y="20738"/>
                    <a:pt x="7244" y="21038"/>
                    <a:pt x="6803" y="21263"/>
                  </a:cubicBezTo>
                  <a:cubicBezTo>
                    <a:pt x="6360" y="21487"/>
                    <a:pt x="5894" y="21599"/>
                    <a:pt x="5402" y="21599"/>
                  </a:cubicBezTo>
                  <a:cubicBezTo>
                    <a:pt x="4910" y="21599"/>
                    <a:pt x="4442" y="21487"/>
                    <a:pt x="4004" y="21263"/>
                  </a:cubicBezTo>
                  <a:cubicBezTo>
                    <a:pt x="3558" y="21038"/>
                    <a:pt x="3178" y="20738"/>
                    <a:pt x="2857" y="20361"/>
                  </a:cubicBezTo>
                  <a:cubicBezTo>
                    <a:pt x="2537" y="19984"/>
                    <a:pt x="2282" y="19535"/>
                    <a:pt x="2091" y="19017"/>
                  </a:cubicBezTo>
                  <a:cubicBezTo>
                    <a:pt x="1900" y="18498"/>
                    <a:pt x="1804" y="17948"/>
                    <a:pt x="1804" y="17369"/>
                  </a:cubicBezTo>
                  <a:lnTo>
                    <a:pt x="1804" y="17274"/>
                  </a:lnTo>
                  <a:lnTo>
                    <a:pt x="891" y="17274"/>
                  </a:lnTo>
                  <a:cubicBezTo>
                    <a:pt x="646" y="17274"/>
                    <a:pt x="438" y="17168"/>
                    <a:pt x="262" y="16960"/>
                  </a:cubicBezTo>
                  <a:cubicBezTo>
                    <a:pt x="88" y="16756"/>
                    <a:pt x="0" y="16514"/>
                    <a:pt x="0" y="16238"/>
                  </a:cubicBezTo>
                  <a:lnTo>
                    <a:pt x="0" y="10668"/>
                  </a:lnTo>
                  <a:cubicBezTo>
                    <a:pt x="0" y="10441"/>
                    <a:pt x="26" y="10205"/>
                    <a:pt x="68" y="9960"/>
                  </a:cubicBezTo>
                  <a:cubicBezTo>
                    <a:pt x="117" y="9715"/>
                    <a:pt x="186" y="9474"/>
                    <a:pt x="274" y="9229"/>
                  </a:cubicBezTo>
                  <a:cubicBezTo>
                    <a:pt x="364" y="8984"/>
                    <a:pt x="470" y="8751"/>
                    <a:pt x="592" y="8526"/>
                  </a:cubicBezTo>
                  <a:cubicBezTo>
                    <a:pt x="712" y="8301"/>
                    <a:pt x="837" y="8114"/>
                    <a:pt x="959" y="7964"/>
                  </a:cubicBezTo>
                  <a:lnTo>
                    <a:pt x="3573" y="4906"/>
                  </a:lnTo>
                  <a:cubicBezTo>
                    <a:pt x="3697" y="4759"/>
                    <a:pt x="3857" y="4613"/>
                    <a:pt x="4053" y="4474"/>
                  </a:cubicBezTo>
                  <a:cubicBezTo>
                    <a:pt x="4248" y="4330"/>
                    <a:pt x="4449" y="4209"/>
                    <a:pt x="4657" y="4109"/>
                  </a:cubicBezTo>
                  <a:cubicBezTo>
                    <a:pt x="4863" y="4005"/>
                    <a:pt x="5071" y="3927"/>
                    <a:pt x="5277" y="3867"/>
                  </a:cubicBezTo>
                  <a:cubicBezTo>
                    <a:pt x="5485" y="3806"/>
                    <a:pt x="5686" y="3775"/>
                    <a:pt x="5882" y="3775"/>
                  </a:cubicBezTo>
                  <a:lnTo>
                    <a:pt x="6820" y="3775"/>
                  </a:lnTo>
                  <a:lnTo>
                    <a:pt x="6820" y="1048"/>
                  </a:lnTo>
                  <a:cubicBezTo>
                    <a:pt x="6820" y="760"/>
                    <a:pt x="6908" y="518"/>
                    <a:pt x="7082" y="310"/>
                  </a:cubicBezTo>
                  <a:cubicBezTo>
                    <a:pt x="7258" y="103"/>
                    <a:pt x="7464" y="0"/>
                    <a:pt x="7699" y="0"/>
                  </a:cubicBezTo>
                  <a:lnTo>
                    <a:pt x="20684" y="0"/>
                  </a:lnTo>
                  <a:close/>
                  <a:moveTo>
                    <a:pt x="6791" y="6438"/>
                  </a:moveTo>
                  <a:lnTo>
                    <a:pt x="5877" y="6438"/>
                  </a:lnTo>
                  <a:cubicBezTo>
                    <a:pt x="5799" y="6438"/>
                    <a:pt x="5676" y="6478"/>
                    <a:pt x="5510" y="6550"/>
                  </a:cubicBezTo>
                  <a:cubicBezTo>
                    <a:pt x="5341" y="6625"/>
                    <a:pt x="5223" y="6703"/>
                    <a:pt x="5152" y="6784"/>
                  </a:cubicBezTo>
                  <a:lnTo>
                    <a:pt x="2539" y="9830"/>
                  </a:lnTo>
                  <a:cubicBezTo>
                    <a:pt x="2478" y="9902"/>
                    <a:pt x="2412" y="10040"/>
                    <a:pt x="2351" y="10239"/>
                  </a:cubicBezTo>
                  <a:cubicBezTo>
                    <a:pt x="2289" y="10435"/>
                    <a:pt x="2257" y="10579"/>
                    <a:pt x="2257" y="10671"/>
                  </a:cubicBezTo>
                  <a:lnTo>
                    <a:pt x="2257" y="11527"/>
                  </a:lnTo>
                  <a:lnTo>
                    <a:pt x="6795" y="11527"/>
                  </a:lnTo>
                  <a:lnTo>
                    <a:pt x="6795" y="6438"/>
                  </a:lnTo>
                  <a:close/>
                  <a:moveTo>
                    <a:pt x="5395" y="18942"/>
                  </a:moveTo>
                  <a:cubicBezTo>
                    <a:pt x="5760" y="18942"/>
                    <a:pt x="6075" y="18789"/>
                    <a:pt x="6340" y="18481"/>
                  </a:cubicBezTo>
                  <a:cubicBezTo>
                    <a:pt x="6600" y="18173"/>
                    <a:pt x="6732" y="17804"/>
                    <a:pt x="6732" y="17372"/>
                  </a:cubicBezTo>
                  <a:cubicBezTo>
                    <a:pt x="6732" y="16940"/>
                    <a:pt x="6600" y="16569"/>
                    <a:pt x="6340" y="16252"/>
                  </a:cubicBezTo>
                  <a:cubicBezTo>
                    <a:pt x="6078" y="15944"/>
                    <a:pt x="5762" y="15786"/>
                    <a:pt x="5395" y="15786"/>
                  </a:cubicBezTo>
                  <a:cubicBezTo>
                    <a:pt x="5027" y="15786"/>
                    <a:pt x="4714" y="15941"/>
                    <a:pt x="4444" y="16246"/>
                  </a:cubicBezTo>
                  <a:cubicBezTo>
                    <a:pt x="4180" y="16557"/>
                    <a:pt x="4045" y="16932"/>
                    <a:pt x="4045" y="17372"/>
                  </a:cubicBezTo>
                  <a:cubicBezTo>
                    <a:pt x="4045" y="17804"/>
                    <a:pt x="4180" y="18173"/>
                    <a:pt x="4444" y="18481"/>
                  </a:cubicBezTo>
                  <a:cubicBezTo>
                    <a:pt x="4714" y="18789"/>
                    <a:pt x="5027" y="18942"/>
                    <a:pt x="5395" y="18942"/>
                  </a:cubicBezTo>
                  <a:moveTo>
                    <a:pt x="16195" y="18942"/>
                  </a:moveTo>
                  <a:cubicBezTo>
                    <a:pt x="16560" y="18942"/>
                    <a:pt x="16878" y="18789"/>
                    <a:pt x="17145" y="18481"/>
                  </a:cubicBezTo>
                  <a:cubicBezTo>
                    <a:pt x="17409" y="18173"/>
                    <a:pt x="17544" y="17804"/>
                    <a:pt x="17544" y="17372"/>
                  </a:cubicBezTo>
                  <a:cubicBezTo>
                    <a:pt x="17544" y="16940"/>
                    <a:pt x="17412" y="16569"/>
                    <a:pt x="17150" y="16252"/>
                  </a:cubicBezTo>
                  <a:cubicBezTo>
                    <a:pt x="16890" y="15944"/>
                    <a:pt x="16572" y="15786"/>
                    <a:pt x="16195" y="15786"/>
                  </a:cubicBezTo>
                  <a:cubicBezTo>
                    <a:pt x="15827" y="15786"/>
                    <a:pt x="15514" y="15941"/>
                    <a:pt x="15249" y="16246"/>
                  </a:cubicBezTo>
                  <a:cubicBezTo>
                    <a:pt x="14990" y="16557"/>
                    <a:pt x="14857" y="16932"/>
                    <a:pt x="14857" y="17372"/>
                  </a:cubicBezTo>
                  <a:cubicBezTo>
                    <a:pt x="14857" y="17804"/>
                    <a:pt x="14990" y="18173"/>
                    <a:pt x="15249" y="18481"/>
                  </a:cubicBezTo>
                  <a:cubicBezTo>
                    <a:pt x="15511" y="18789"/>
                    <a:pt x="15825" y="18942"/>
                    <a:pt x="16195" y="189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142836" tIns="142836" rIns="142836" bIns="142836" anchor="ctr"/>
            <a:lstStyle/>
            <a:p>
              <a:pPr defTabSz="963964">
                <a:defRPr/>
              </a:pPr>
              <a:endParaRPr lang="es-ES" sz="7031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99" name="Freeform 16"/>
            <p:cNvSpPr>
              <a:spLocks noChangeAspect="1" noChangeArrowheads="1"/>
            </p:cNvSpPr>
            <p:nvPr/>
          </p:nvSpPr>
          <p:spPr bwMode="auto">
            <a:xfrm>
              <a:off x="4373069" y="2064431"/>
              <a:ext cx="284027" cy="446173"/>
            </a:xfrm>
            <a:custGeom>
              <a:avLst/>
              <a:gdLst>
                <a:gd name="T0" fmla="*/ 406 w 657"/>
                <a:gd name="T1" fmla="*/ 947 h 1032"/>
                <a:gd name="T2" fmla="*/ 333 w 657"/>
                <a:gd name="T3" fmla="*/ 1031 h 1032"/>
                <a:gd name="T4" fmla="*/ 250 w 657"/>
                <a:gd name="T5" fmla="*/ 947 h 1032"/>
                <a:gd name="T6" fmla="*/ 448 w 657"/>
                <a:gd name="T7" fmla="*/ 916 h 1032"/>
                <a:gd name="T8" fmla="*/ 198 w 657"/>
                <a:gd name="T9" fmla="*/ 833 h 1032"/>
                <a:gd name="T10" fmla="*/ 656 w 657"/>
                <a:gd name="T11" fmla="*/ 333 h 1032"/>
                <a:gd name="T12" fmla="*/ 562 w 657"/>
                <a:gd name="T13" fmla="*/ 562 h 1032"/>
                <a:gd name="T14" fmla="*/ 531 w 657"/>
                <a:gd name="T15" fmla="*/ 635 h 1032"/>
                <a:gd name="T16" fmla="*/ 500 w 657"/>
                <a:gd name="T17" fmla="*/ 708 h 1032"/>
                <a:gd name="T18" fmla="*/ 500 w 657"/>
                <a:gd name="T19" fmla="*/ 729 h 1032"/>
                <a:gd name="T20" fmla="*/ 166 w 657"/>
                <a:gd name="T21" fmla="*/ 791 h 1032"/>
                <a:gd name="T22" fmla="*/ 156 w 657"/>
                <a:gd name="T23" fmla="*/ 708 h 1032"/>
                <a:gd name="T24" fmla="*/ 135 w 657"/>
                <a:gd name="T25" fmla="*/ 635 h 1032"/>
                <a:gd name="T26" fmla="*/ 93 w 657"/>
                <a:gd name="T27" fmla="*/ 552 h 1032"/>
                <a:gd name="T28" fmla="*/ 0 w 657"/>
                <a:gd name="T29" fmla="*/ 333 h 1032"/>
                <a:gd name="T30" fmla="*/ 333 w 657"/>
                <a:gd name="T31" fmla="*/ 0 h 1032"/>
                <a:gd name="T32" fmla="*/ 656 w 657"/>
                <a:gd name="T33" fmla="*/ 333 h 1032"/>
                <a:gd name="T34" fmla="*/ 510 w 657"/>
                <a:gd name="T35" fmla="*/ 156 h 1032"/>
                <a:gd name="T36" fmla="*/ 156 w 657"/>
                <a:gd name="T37" fmla="*/ 156 h 1032"/>
                <a:gd name="T38" fmla="*/ 146 w 657"/>
                <a:gd name="T39" fmla="*/ 499 h 1032"/>
                <a:gd name="T40" fmla="*/ 166 w 657"/>
                <a:gd name="T41" fmla="*/ 541 h 1032"/>
                <a:gd name="T42" fmla="*/ 229 w 657"/>
                <a:gd name="T43" fmla="*/ 666 h 1032"/>
                <a:gd name="T44" fmla="*/ 427 w 657"/>
                <a:gd name="T45" fmla="*/ 718 h 1032"/>
                <a:gd name="T46" fmla="*/ 458 w 657"/>
                <a:gd name="T47" fmla="*/ 604 h 1032"/>
                <a:gd name="T48" fmla="*/ 510 w 657"/>
                <a:gd name="T49" fmla="*/ 520 h 1032"/>
                <a:gd name="T50" fmla="*/ 583 w 657"/>
                <a:gd name="T51" fmla="*/ 333 h 1032"/>
                <a:gd name="T52" fmla="*/ 354 w 657"/>
                <a:gd name="T53" fmla="*/ 354 h 1032"/>
                <a:gd name="T54" fmla="*/ 302 w 657"/>
                <a:gd name="T55" fmla="*/ 354 h 1032"/>
                <a:gd name="T56" fmla="*/ 239 w 657"/>
                <a:gd name="T57" fmla="*/ 354 h 1032"/>
                <a:gd name="T58" fmla="*/ 250 w 657"/>
                <a:gd name="T59" fmla="*/ 499 h 1032"/>
                <a:gd name="T60" fmla="*/ 302 w 657"/>
                <a:gd name="T61" fmla="*/ 499 h 1032"/>
                <a:gd name="T62" fmla="*/ 364 w 657"/>
                <a:gd name="T63" fmla="*/ 499 h 1032"/>
                <a:gd name="T64" fmla="*/ 416 w 657"/>
                <a:gd name="T65" fmla="*/ 499 h 1032"/>
                <a:gd name="T66" fmla="*/ 427 w 657"/>
                <a:gd name="T67" fmla="*/ 354 h 1032"/>
                <a:gd name="T68" fmla="*/ 385 w 657"/>
                <a:gd name="T69" fmla="*/ 416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7" h="1032">
                  <a:moveTo>
                    <a:pt x="250" y="947"/>
                  </a:moveTo>
                  <a:cubicBezTo>
                    <a:pt x="406" y="947"/>
                    <a:pt x="406" y="947"/>
                    <a:pt x="406" y="947"/>
                  </a:cubicBezTo>
                  <a:cubicBezTo>
                    <a:pt x="406" y="968"/>
                    <a:pt x="396" y="989"/>
                    <a:pt x="385" y="1010"/>
                  </a:cubicBezTo>
                  <a:cubicBezTo>
                    <a:pt x="364" y="1020"/>
                    <a:pt x="354" y="1031"/>
                    <a:pt x="333" y="1031"/>
                  </a:cubicBezTo>
                  <a:cubicBezTo>
                    <a:pt x="312" y="1031"/>
                    <a:pt x="291" y="1020"/>
                    <a:pt x="281" y="1010"/>
                  </a:cubicBezTo>
                  <a:cubicBezTo>
                    <a:pt x="260" y="989"/>
                    <a:pt x="250" y="968"/>
                    <a:pt x="250" y="947"/>
                  </a:cubicBezTo>
                  <a:close/>
                  <a:moveTo>
                    <a:pt x="208" y="916"/>
                  </a:moveTo>
                  <a:cubicBezTo>
                    <a:pt x="448" y="916"/>
                    <a:pt x="448" y="916"/>
                    <a:pt x="448" y="916"/>
                  </a:cubicBezTo>
                  <a:cubicBezTo>
                    <a:pt x="458" y="833"/>
                    <a:pt x="458" y="833"/>
                    <a:pt x="458" y="833"/>
                  </a:cubicBezTo>
                  <a:cubicBezTo>
                    <a:pt x="198" y="833"/>
                    <a:pt x="198" y="833"/>
                    <a:pt x="198" y="833"/>
                  </a:cubicBezTo>
                  <a:lnTo>
                    <a:pt x="208" y="916"/>
                  </a:lnTo>
                  <a:close/>
                  <a:moveTo>
                    <a:pt x="656" y="333"/>
                  </a:moveTo>
                  <a:cubicBezTo>
                    <a:pt x="656" y="416"/>
                    <a:pt x="625" y="489"/>
                    <a:pt x="573" y="552"/>
                  </a:cubicBezTo>
                  <a:lnTo>
                    <a:pt x="562" y="562"/>
                  </a:lnTo>
                  <a:cubicBezTo>
                    <a:pt x="562" y="562"/>
                    <a:pt x="562" y="572"/>
                    <a:pt x="552" y="572"/>
                  </a:cubicBezTo>
                  <a:cubicBezTo>
                    <a:pt x="541" y="593"/>
                    <a:pt x="541" y="614"/>
                    <a:pt x="531" y="635"/>
                  </a:cubicBezTo>
                  <a:cubicBezTo>
                    <a:pt x="521" y="656"/>
                    <a:pt x="510" y="677"/>
                    <a:pt x="510" y="697"/>
                  </a:cubicBezTo>
                  <a:cubicBezTo>
                    <a:pt x="500" y="697"/>
                    <a:pt x="500" y="697"/>
                    <a:pt x="500" y="708"/>
                  </a:cubicBezTo>
                  <a:lnTo>
                    <a:pt x="500" y="718"/>
                  </a:lnTo>
                  <a:cubicBezTo>
                    <a:pt x="500" y="729"/>
                    <a:pt x="500" y="729"/>
                    <a:pt x="500" y="729"/>
                  </a:cubicBezTo>
                  <a:cubicBezTo>
                    <a:pt x="500" y="791"/>
                    <a:pt x="500" y="791"/>
                    <a:pt x="500" y="791"/>
                  </a:cubicBezTo>
                  <a:cubicBezTo>
                    <a:pt x="166" y="791"/>
                    <a:pt x="166" y="791"/>
                    <a:pt x="166" y="791"/>
                  </a:cubicBezTo>
                  <a:cubicBezTo>
                    <a:pt x="166" y="729"/>
                    <a:pt x="166" y="729"/>
                    <a:pt x="166" y="729"/>
                  </a:cubicBezTo>
                  <a:cubicBezTo>
                    <a:pt x="166" y="718"/>
                    <a:pt x="156" y="718"/>
                    <a:pt x="156" y="708"/>
                  </a:cubicBezTo>
                  <a:lnTo>
                    <a:pt x="156" y="697"/>
                  </a:lnTo>
                  <a:cubicBezTo>
                    <a:pt x="146" y="677"/>
                    <a:pt x="146" y="656"/>
                    <a:pt x="135" y="635"/>
                  </a:cubicBezTo>
                  <a:cubicBezTo>
                    <a:pt x="125" y="614"/>
                    <a:pt x="114" y="593"/>
                    <a:pt x="104" y="572"/>
                  </a:cubicBezTo>
                  <a:cubicBezTo>
                    <a:pt x="93" y="562"/>
                    <a:pt x="93" y="562"/>
                    <a:pt x="93" y="552"/>
                  </a:cubicBezTo>
                  <a:lnTo>
                    <a:pt x="83" y="552"/>
                  </a:lnTo>
                  <a:cubicBezTo>
                    <a:pt x="31" y="489"/>
                    <a:pt x="0" y="416"/>
                    <a:pt x="0" y="333"/>
                  </a:cubicBezTo>
                  <a:cubicBezTo>
                    <a:pt x="0" y="239"/>
                    <a:pt x="31" y="166"/>
                    <a:pt x="104" y="104"/>
                  </a:cubicBezTo>
                  <a:cubicBezTo>
                    <a:pt x="166" y="31"/>
                    <a:pt x="239" y="0"/>
                    <a:pt x="333" y="0"/>
                  </a:cubicBezTo>
                  <a:cubicBezTo>
                    <a:pt x="416" y="0"/>
                    <a:pt x="500" y="31"/>
                    <a:pt x="562" y="104"/>
                  </a:cubicBezTo>
                  <a:cubicBezTo>
                    <a:pt x="625" y="166"/>
                    <a:pt x="656" y="239"/>
                    <a:pt x="656" y="333"/>
                  </a:cubicBezTo>
                  <a:close/>
                  <a:moveTo>
                    <a:pt x="583" y="333"/>
                  </a:moveTo>
                  <a:cubicBezTo>
                    <a:pt x="583" y="260"/>
                    <a:pt x="562" y="198"/>
                    <a:pt x="510" y="156"/>
                  </a:cubicBezTo>
                  <a:cubicBezTo>
                    <a:pt x="458" y="104"/>
                    <a:pt x="396" y="83"/>
                    <a:pt x="333" y="83"/>
                  </a:cubicBezTo>
                  <a:cubicBezTo>
                    <a:pt x="260" y="83"/>
                    <a:pt x="198" y="104"/>
                    <a:pt x="156" y="156"/>
                  </a:cubicBezTo>
                  <a:cubicBezTo>
                    <a:pt x="104" y="198"/>
                    <a:pt x="73" y="260"/>
                    <a:pt x="73" y="333"/>
                  </a:cubicBezTo>
                  <a:cubicBezTo>
                    <a:pt x="73" y="396"/>
                    <a:pt x="93" y="448"/>
                    <a:pt x="146" y="499"/>
                  </a:cubicBezTo>
                  <a:cubicBezTo>
                    <a:pt x="146" y="499"/>
                    <a:pt x="146" y="510"/>
                    <a:pt x="156" y="510"/>
                  </a:cubicBezTo>
                  <a:cubicBezTo>
                    <a:pt x="156" y="520"/>
                    <a:pt x="166" y="531"/>
                    <a:pt x="166" y="541"/>
                  </a:cubicBezTo>
                  <a:cubicBezTo>
                    <a:pt x="177" y="562"/>
                    <a:pt x="187" y="583"/>
                    <a:pt x="198" y="604"/>
                  </a:cubicBezTo>
                  <a:cubicBezTo>
                    <a:pt x="208" y="624"/>
                    <a:pt x="218" y="645"/>
                    <a:pt x="229" y="666"/>
                  </a:cubicBezTo>
                  <a:cubicBezTo>
                    <a:pt x="229" y="697"/>
                    <a:pt x="239" y="708"/>
                    <a:pt x="239" y="718"/>
                  </a:cubicBezTo>
                  <a:cubicBezTo>
                    <a:pt x="427" y="718"/>
                    <a:pt x="427" y="718"/>
                    <a:pt x="427" y="718"/>
                  </a:cubicBezTo>
                  <a:cubicBezTo>
                    <a:pt x="427" y="708"/>
                    <a:pt x="427" y="697"/>
                    <a:pt x="437" y="666"/>
                  </a:cubicBezTo>
                  <a:cubicBezTo>
                    <a:pt x="437" y="645"/>
                    <a:pt x="448" y="624"/>
                    <a:pt x="458" y="604"/>
                  </a:cubicBezTo>
                  <a:cubicBezTo>
                    <a:pt x="468" y="583"/>
                    <a:pt x="479" y="562"/>
                    <a:pt x="489" y="541"/>
                  </a:cubicBezTo>
                  <a:cubicBezTo>
                    <a:pt x="489" y="531"/>
                    <a:pt x="500" y="520"/>
                    <a:pt x="510" y="520"/>
                  </a:cubicBezTo>
                  <a:cubicBezTo>
                    <a:pt x="510" y="510"/>
                    <a:pt x="510" y="499"/>
                    <a:pt x="521" y="499"/>
                  </a:cubicBezTo>
                  <a:cubicBezTo>
                    <a:pt x="562" y="448"/>
                    <a:pt x="583" y="396"/>
                    <a:pt x="583" y="333"/>
                  </a:cubicBezTo>
                  <a:close/>
                  <a:moveTo>
                    <a:pt x="385" y="416"/>
                  </a:moveTo>
                  <a:cubicBezTo>
                    <a:pt x="354" y="354"/>
                    <a:pt x="354" y="354"/>
                    <a:pt x="354" y="354"/>
                  </a:cubicBezTo>
                  <a:cubicBezTo>
                    <a:pt x="333" y="302"/>
                    <a:pt x="333" y="302"/>
                    <a:pt x="333" y="302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271" y="416"/>
                    <a:pt x="271" y="416"/>
                    <a:pt x="271" y="416"/>
                  </a:cubicBezTo>
                  <a:cubicBezTo>
                    <a:pt x="239" y="354"/>
                    <a:pt x="239" y="354"/>
                    <a:pt x="239" y="354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250" y="499"/>
                    <a:pt x="250" y="499"/>
                    <a:pt x="250" y="499"/>
                  </a:cubicBezTo>
                  <a:cubicBezTo>
                    <a:pt x="271" y="552"/>
                    <a:pt x="271" y="552"/>
                    <a:pt x="271" y="552"/>
                  </a:cubicBezTo>
                  <a:cubicBezTo>
                    <a:pt x="302" y="499"/>
                    <a:pt x="302" y="499"/>
                    <a:pt x="302" y="499"/>
                  </a:cubicBezTo>
                  <a:cubicBezTo>
                    <a:pt x="333" y="437"/>
                    <a:pt x="333" y="437"/>
                    <a:pt x="333" y="437"/>
                  </a:cubicBezTo>
                  <a:cubicBezTo>
                    <a:pt x="364" y="499"/>
                    <a:pt x="364" y="499"/>
                    <a:pt x="364" y="499"/>
                  </a:cubicBezTo>
                  <a:cubicBezTo>
                    <a:pt x="385" y="552"/>
                    <a:pt x="385" y="552"/>
                    <a:pt x="385" y="552"/>
                  </a:cubicBezTo>
                  <a:cubicBezTo>
                    <a:pt x="416" y="499"/>
                    <a:pt x="416" y="499"/>
                    <a:pt x="416" y="499"/>
                  </a:cubicBezTo>
                  <a:cubicBezTo>
                    <a:pt x="479" y="385"/>
                    <a:pt x="479" y="385"/>
                    <a:pt x="479" y="385"/>
                  </a:cubicBezTo>
                  <a:cubicBezTo>
                    <a:pt x="427" y="354"/>
                    <a:pt x="427" y="354"/>
                    <a:pt x="427" y="354"/>
                  </a:cubicBezTo>
                  <a:lnTo>
                    <a:pt x="385" y="416"/>
                  </a:lnTo>
                  <a:close/>
                  <a:moveTo>
                    <a:pt x="385" y="416"/>
                  </a:moveTo>
                  <a:lnTo>
                    <a:pt x="385" y="4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57109" tIns="128555" rIns="257109" bIns="128555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100" name="Freeform 290"/>
            <p:cNvSpPr>
              <a:spLocks noChangeAspect="1" noChangeArrowheads="1"/>
            </p:cNvSpPr>
            <p:nvPr/>
          </p:nvSpPr>
          <p:spPr bwMode="auto">
            <a:xfrm>
              <a:off x="1501473" y="3781295"/>
              <a:ext cx="411519" cy="318736"/>
            </a:xfrm>
            <a:custGeom>
              <a:avLst/>
              <a:gdLst>
                <a:gd name="T0" fmla="*/ 995 w 996"/>
                <a:gd name="T1" fmla="*/ 409 h 770"/>
                <a:gd name="T2" fmla="*/ 836 w 996"/>
                <a:gd name="T3" fmla="*/ 409 h 770"/>
                <a:gd name="T4" fmla="*/ 543 w 996"/>
                <a:gd name="T5" fmla="*/ 192 h 770"/>
                <a:gd name="T6" fmla="*/ 384 w 996"/>
                <a:gd name="T7" fmla="*/ 275 h 770"/>
                <a:gd name="T8" fmla="*/ 360 w 996"/>
                <a:gd name="T9" fmla="*/ 158 h 770"/>
                <a:gd name="T10" fmla="*/ 702 w 996"/>
                <a:gd name="T11" fmla="*/ 33 h 770"/>
                <a:gd name="T12" fmla="*/ 836 w 996"/>
                <a:gd name="T13" fmla="*/ 133 h 770"/>
                <a:gd name="T14" fmla="*/ 334 w 996"/>
                <a:gd name="T15" fmla="*/ 626 h 770"/>
                <a:gd name="T16" fmla="*/ 276 w 996"/>
                <a:gd name="T17" fmla="*/ 551 h 770"/>
                <a:gd name="T18" fmla="*/ 209 w 996"/>
                <a:gd name="T19" fmla="*/ 484 h 770"/>
                <a:gd name="T20" fmla="*/ 109 w 996"/>
                <a:gd name="T21" fmla="*/ 434 h 770"/>
                <a:gd name="T22" fmla="*/ 159 w 996"/>
                <a:gd name="T23" fmla="*/ 535 h 770"/>
                <a:gd name="T24" fmla="*/ 226 w 996"/>
                <a:gd name="T25" fmla="*/ 602 h 770"/>
                <a:gd name="T26" fmla="*/ 293 w 996"/>
                <a:gd name="T27" fmla="*/ 668 h 770"/>
                <a:gd name="T28" fmla="*/ 393 w 996"/>
                <a:gd name="T29" fmla="*/ 727 h 770"/>
                <a:gd name="T30" fmla="*/ 334 w 996"/>
                <a:gd name="T31" fmla="*/ 626 h 770"/>
                <a:gd name="T32" fmla="*/ 594 w 996"/>
                <a:gd name="T33" fmla="*/ 267 h 770"/>
                <a:gd name="T34" fmla="*/ 443 w 996"/>
                <a:gd name="T35" fmla="*/ 301 h 770"/>
                <a:gd name="T36" fmla="*/ 284 w 996"/>
                <a:gd name="T37" fmla="*/ 217 h 770"/>
                <a:gd name="T38" fmla="*/ 460 w 996"/>
                <a:gd name="T39" fmla="*/ 50 h 770"/>
                <a:gd name="T40" fmla="*/ 184 w 996"/>
                <a:gd name="T41" fmla="*/ 100 h 770"/>
                <a:gd name="T42" fmla="*/ 0 w 996"/>
                <a:gd name="T43" fmla="*/ 66 h 770"/>
                <a:gd name="T44" fmla="*/ 50 w 996"/>
                <a:gd name="T45" fmla="*/ 443 h 770"/>
                <a:gd name="T46" fmla="*/ 234 w 996"/>
                <a:gd name="T47" fmla="*/ 392 h 770"/>
                <a:gd name="T48" fmla="*/ 293 w 996"/>
                <a:gd name="T49" fmla="*/ 468 h 770"/>
                <a:gd name="T50" fmla="*/ 360 w 996"/>
                <a:gd name="T51" fmla="*/ 535 h 770"/>
                <a:gd name="T52" fmla="*/ 426 w 996"/>
                <a:gd name="T53" fmla="*/ 610 h 770"/>
                <a:gd name="T54" fmla="*/ 477 w 996"/>
                <a:gd name="T55" fmla="*/ 727 h 770"/>
                <a:gd name="T56" fmla="*/ 543 w 996"/>
                <a:gd name="T57" fmla="*/ 660 h 770"/>
                <a:gd name="T58" fmla="*/ 485 w 996"/>
                <a:gd name="T59" fmla="*/ 585 h 770"/>
                <a:gd name="T60" fmla="*/ 569 w 996"/>
                <a:gd name="T61" fmla="*/ 668 h 770"/>
                <a:gd name="T62" fmla="*/ 627 w 996"/>
                <a:gd name="T63" fmla="*/ 602 h 770"/>
                <a:gd name="T64" fmla="*/ 652 w 996"/>
                <a:gd name="T65" fmla="*/ 610 h 770"/>
                <a:gd name="T66" fmla="*/ 719 w 996"/>
                <a:gd name="T67" fmla="*/ 543 h 770"/>
                <a:gd name="T68" fmla="*/ 727 w 996"/>
                <a:gd name="T69" fmla="*/ 526 h 770"/>
                <a:gd name="T70" fmla="*/ 786 w 996"/>
                <a:gd name="T71" fmla="*/ 535 h 770"/>
                <a:gd name="T72" fmla="*/ 786 w 996"/>
                <a:gd name="T73" fmla="*/ 468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96" h="770">
                  <a:moveTo>
                    <a:pt x="995" y="100"/>
                  </a:moveTo>
                  <a:cubicBezTo>
                    <a:pt x="995" y="409"/>
                    <a:pt x="995" y="409"/>
                    <a:pt x="995" y="409"/>
                  </a:cubicBezTo>
                  <a:cubicBezTo>
                    <a:pt x="995" y="409"/>
                    <a:pt x="928" y="426"/>
                    <a:pt x="920" y="426"/>
                  </a:cubicBezTo>
                  <a:cubicBezTo>
                    <a:pt x="903" y="426"/>
                    <a:pt x="861" y="443"/>
                    <a:pt x="836" y="409"/>
                  </a:cubicBezTo>
                  <a:cubicBezTo>
                    <a:pt x="786" y="367"/>
                    <a:pt x="619" y="192"/>
                    <a:pt x="619" y="192"/>
                  </a:cubicBezTo>
                  <a:cubicBezTo>
                    <a:pt x="619" y="192"/>
                    <a:pt x="594" y="167"/>
                    <a:pt x="543" y="192"/>
                  </a:cubicBezTo>
                  <a:cubicBezTo>
                    <a:pt x="502" y="217"/>
                    <a:pt x="443" y="250"/>
                    <a:pt x="418" y="259"/>
                  </a:cubicBezTo>
                  <a:cubicBezTo>
                    <a:pt x="410" y="267"/>
                    <a:pt x="393" y="275"/>
                    <a:pt x="384" y="275"/>
                  </a:cubicBezTo>
                  <a:cubicBezTo>
                    <a:pt x="351" y="275"/>
                    <a:pt x="326" y="242"/>
                    <a:pt x="326" y="209"/>
                  </a:cubicBezTo>
                  <a:cubicBezTo>
                    <a:pt x="326" y="183"/>
                    <a:pt x="343" y="167"/>
                    <a:pt x="360" y="158"/>
                  </a:cubicBezTo>
                  <a:cubicBezTo>
                    <a:pt x="426" y="116"/>
                    <a:pt x="552" y="50"/>
                    <a:pt x="602" y="16"/>
                  </a:cubicBezTo>
                  <a:cubicBezTo>
                    <a:pt x="635" y="0"/>
                    <a:pt x="652" y="0"/>
                    <a:pt x="702" y="33"/>
                  </a:cubicBezTo>
                  <a:cubicBezTo>
                    <a:pt x="752" y="83"/>
                    <a:pt x="803" y="125"/>
                    <a:pt x="803" y="125"/>
                  </a:cubicBezTo>
                  <a:cubicBezTo>
                    <a:pt x="803" y="125"/>
                    <a:pt x="819" y="133"/>
                    <a:pt x="836" y="133"/>
                  </a:cubicBezTo>
                  <a:cubicBezTo>
                    <a:pt x="878" y="125"/>
                    <a:pt x="995" y="100"/>
                    <a:pt x="995" y="100"/>
                  </a:cubicBezTo>
                  <a:close/>
                  <a:moveTo>
                    <a:pt x="334" y="626"/>
                  </a:moveTo>
                  <a:cubicBezTo>
                    <a:pt x="343" y="610"/>
                    <a:pt x="343" y="585"/>
                    <a:pt x="326" y="568"/>
                  </a:cubicBezTo>
                  <a:cubicBezTo>
                    <a:pt x="309" y="551"/>
                    <a:pt x="293" y="551"/>
                    <a:pt x="276" y="551"/>
                  </a:cubicBezTo>
                  <a:cubicBezTo>
                    <a:pt x="276" y="535"/>
                    <a:pt x="276" y="510"/>
                    <a:pt x="259" y="501"/>
                  </a:cubicBezTo>
                  <a:cubicBezTo>
                    <a:pt x="251" y="484"/>
                    <a:pt x="226" y="476"/>
                    <a:pt x="209" y="484"/>
                  </a:cubicBezTo>
                  <a:cubicBezTo>
                    <a:pt x="217" y="468"/>
                    <a:pt x="209" y="443"/>
                    <a:pt x="201" y="426"/>
                  </a:cubicBezTo>
                  <a:cubicBezTo>
                    <a:pt x="176" y="401"/>
                    <a:pt x="134" y="409"/>
                    <a:pt x="109" y="434"/>
                  </a:cubicBezTo>
                  <a:cubicBezTo>
                    <a:pt x="92" y="451"/>
                    <a:pt x="75" y="501"/>
                    <a:pt x="92" y="526"/>
                  </a:cubicBezTo>
                  <a:cubicBezTo>
                    <a:pt x="117" y="551"/>
                    <a:pt x="142" y="535"/>
                    <a:pt x="159" y="535"/>
                  </a:cubicBezTo>
                  <a:cubicBezTo>
                    <a:pt x="159" y="551"/>
                    <a:pt x="142" y="568"/>
                    <a:pt x="159" y="593"/>
                  </a:cubicBezTo>
                  <a:cubicBezTo>
                    <a:pt x="176" y="618"/>
                    <a:pt x="209" y="602"/>
                    <a:pt x="226" y="602"/>
                  </a:cubicBezTo>
                  <a:cubicBezTo>
                    <a:pt x="217" y="618"/>
                    <a:pt x="201" y="643"/>
                    <a:pt x="226" y="668"/>
                  </a:cubicBezTo>
                  <a:cubicBezTo>
                    <a:pt x="242" y="685"/>
                    <a:pt x="276" y="677"/>
                    <a:pt x="293" y="668"/>
                  </a:cubicBezTo>
                  <a:cubicBezTo>
                    <a:pt x="284" y="693"/>
                    <a:pt x="268" y="710"/>
                    <a:pt x="293" y="744"/>
                  </a:cubicBezTo>
                  <a:cubicBezTo>
                    <a:pt x="318" y="769"/>
                    <a:pt x="368" y="752"/>
                    <a:pt x="393" y="727"/>
                  </a:cubicBezTo>
                  <a:cubicBezTo>
                    <a:pt x="418" y="702"/>
                    <a:pt x="418" y="668"/>
                    <a:pt x="393" y="643"/>
                  </a:cubicBezTo>
                  <a:cubicBezTo>
                    <a:pt x="376" y="626"/>
                    <a:pt x="360" y="626"/>
                    <a:pt x="334" y="626"/>
                  </a:cubicBezTo>
                  <a:close/>
                  <a:moveTo>
                    <a:pt x="786" y="468"/>
                  </a:moveTo>
                  <a:cubicBezTo>
                    <a:pt x="610" y="284"/>
                    <a:pt x="694" y="367"/>
                    <a:pt x="594" y="267"/>
                  </a:cubicBezTo>
                  <a:cubicBezTo>
                    <a:pt x="594" y="267"/>
                    <a:pt x="569" y="234"/>
                    <a:pt x="527" y="259"/>
                  </a:cubicBezTo>
                  <a:cubicBezTo>
                    <a:pt x="502" y="267"/>
                    <a:pt x="468" y="284"/>
                    <a:pt x="443" y="301"/>
                  </a:cubicBezTo>
                  <a:cubicBezTo>
                    <a:pt x="418" y="309"/>
                    <a:pt x="393" y="317"/>
                    <a:pt x="384" y="317"/>
                  </a:cubicBezTo>
                  <a:cubicBezTo>
                    <a:pt x="326" y="317"/>
                    <a:pt x="284" y="267"/>
                    <a:pt x="284" y="217"/>
                  </a:cubicBezTo>
                  <a:cubicBezTo>
                    <a:pt x="284" y="175"/>
                    <a:pt x="301" y="142"/>
                    <a:pt x="334" y="125"/>
                  </a:cubicBezTo>
                  <a:cubicBezTo>
                    <a:pt x="368" y="100"/>
                    <a:pt x="460" y="50"/>
                    <a:pt x="460" y="50"/>
                  </a:cubicBezTo>
                  <a:cubicBezTo>
                    <a:pt x="460" y="50"/>
                    <a:pt x="435" y="8"/>
                    <a:pt x="376" y="8"/>
                  </a:cubicBezTo>
                  <a:cubicBezTo>
                    <a:pt x="309" y="8"/>
                    <a:pt x="184" y="100"/>
                    <a:pt x="184" y="100"/>
                  </a:cubicBezTo>
                  <a:cubicBezTo>
                    <a:pt x="184" y="100"/>
                    <a:pt x="150" y="116"/>
                    <a:pt x="100" y="10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26"/>
                    <a:pt x="25" y="434"/>
                    <a:pt x="50" y="443"/>
                  </a:cubicBezTo>
                  <a:cubicBezTo>
                    <a:pt x="59" y="426"/>
                    <a:pt x="67" y="409"/>
                    <a:pt x="83" y="392"/>
                  </a:cubicBezTo>
                  <a:cubicBezTo>
                    <a:pt x="125" y="351"/>
                    <a:pt x="192" y="351"/>
                    <a:pt x="234" y="392"/>
                  </a:cubicBezTo>
                  <a:cubicBezTo>
                    <a:pt x="242" y="409"/>
                    <a:pt x="251" y="417"/>
                    <a:pt x="251" y="434"/>
                  </a:cubicBezTo>
                  <a:cubicBezTo>
                    <a:pt x="268" y="443"/>
                    <a:pt x="284" y="451"/>
                    <a:pt x="293" y="468"/>
                  </a:cubicBezTo>
                  <a:cubicBezTo>
                    <a:pt x="309" y="476"/>
                    <a:pt x="318" y="493"/>
                    <a:pt x="318" y="510"/>
                  </a:cubicBezTo>
                  <a:cubicBezTo>
                    <a:pt x="334" y="510"/>
                    <a:pt x="351" y="518"/>
                    <a:pt x="360" y="535"/>
                  </a:cubicBezTo>
                  <a:cubicBezTo>
                    <a:pt x="376" y="551"/>
                    <a:pt x="384" y="568"/>
                    <a:pt x="384" y="585"/>
                  </a:cubicBezTo>
                  <a:cubicBezTo>
                    <a:pt x="401" y="585"/>
                    <a:pt x="418" y="593"/>
                    <a:pt x="426" y="610"/>
                  </a:cubicBezTo>
                  <a:cubicBezTo>
                    <a:pt x="451" y="635"/>
                    <a:pt x="460" y="668"/>
                    <a:pt x="451" y="702"/>
                  </a:cubicBezTo>
                  <a:cubicBezTo>
                    <a:pt x="460" y="702"/>
                    <a:pt x="468" y="718"/>
                    <a:pt x="477" y="727"/>
                  </a:cubicBezTo>
                  <a:cubicBezTo>
                    <a:pt x="493" y="744"/>
                    <a:pt x="527" y="744"/>
                    <a:pt x="543" y="727"/>
                  </a:cubicBezTo>
                  <a:cubicBezTo>
                    <a:pt x="560" y="710"/>
                    <a:pt x="560" y="677"/>
                    <a:pt x="543" y="660"/>
                  </a:cubicBezTo>
                  <a:lnTo>
                    <a:pt x="535" y="660"/>
                  </a:lnTo>
                  <a:cubicBezTo>
                    <a:pt x="485" y="602"/>
                    <a:pt x="477" y="593"/>
                    <a:pt x="485" y="585"/>
                  </a:cubicBezTo>
                  <a:cubicBezTo>
                    <a:pt x="493" y="585"/>
                    <a:pt x="502" y="593"/>
                    <a:pt x="560" y="660"/>
                  </a:cubicBezTo>
                  <a:cubicBezTo>
                    <a:pt x="569" y="668"/>
                    <a:pt x="569" y="668"/>
                    <a:pt x="569" y="668"/>
                  </a:cubicBezTo>
                  <a:cubicBezTo>
                    <a:pt x="585" y="685"/>
                    <a:pt x="610" y="685"/>
                    <a:pt x="627" y="668"/>
                  </a:cubicBezTo>
                  <a:cubicBezTo>
                    <a:pt x="644" y="652"/>
                    <a:pt x="644" y="618"/>
                    <a:pt x="627" y="602"/>
                  </a:cubicBezTo>
                  <a:cubicBezTo>
                    <a:pt x="569" y="535"/>
                    <a:pt x="560" y="526"/>
                    <a:pt x="560" y="518"/>
                  </a:cubicBezTo>
                  <a:cubicBezTo>
                    <a:pt x="569" y="518"/>
                    <a:pt x="594" y="551"/>
                    <a:pt x="652" y="610"/>
                  </a:cubicBezTo>
                  <a:cubicBezTo>
                    <a:pt x="669" y="626"/>
                    <a:pt x="702" y="626"/>
                    <a:pt x="719" y="610"/>
                  </a:cubicBezTo>
                  <a:cubicBezTo>
                    <a:pt x="727" y="593"/>
                    <a:pt x="736" y="568"/>
                    <a:pt x="719" y="543"/>
                  </a:cubicBezTo>
                  <a:cubicBezTo>
                    <a:pt x="644" y="468"/>
                    <a:pt x="644" y="468"/>
                    <a:pt x="652" y="459"/>
                  </a:cubicBezTo>
                  <a:lnTo>
                    <a:pt x="727" y="526"/>
                  </a:lnTo>
                  <a:cubicBezTo>
                    <a:pt x="727" y="535"/>
                    <a:pt x="727" y="535"/>
                    <a:pt x="727" y="535"/>
                  </a:cubicBezTo>
                  <a:cubicBezTo>
                    <a:pt x="744" y="551"/>
                    <a:pt x="769" y="551"/>
                    <a:pt x="786" y="535"/>
                  </a:cubicBezTo>
                  <a:cubicBezTo>
                    <a:pt x="803" y="510"/>
                    <a:pt x="803" y="484"/>
                    <a:pt x="786" y="468"/>
                  </a:cubicBezTo>
                  <a:close/>
                  <a:moveTo>
                    <a:pt x="786" y="468"/>
                  </a:moveTo>
                  <a:lnTo>
                    <a:pt x="786" y="4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57109" tIns="128555" rIns="257109" bIns="128555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101" name="Freeform 266"/>
            <p:cNvSpPr>
              <a:spLocks noChangeAspect="1" noChangeArrowheads="1"/>
            </p:cNvSpPr>
            <p:nvPr/>
          </p:nvSpPr>
          <p:spPr bwMode="auto">
            <a:xfrm>
              <a:off x="4322028" y="5328146"/>
              <a:ext cx="373410" cy="411620"/>
            </a:xfrm>
            <a:custGeom>
              <a:avLst/>
              <a:gdLst>
                <a:gd name="T0" fmla="*/ 310 w 863"/>
                <a:gd name="T1" fmla="*/ 41 h 954"/>
                <a:gd name="T2" fmla="*/ 201 w 863"/>
                <a:gd name="T3" fmla="*/ 735 h 954"/>
                <a:gd name="T4" fmla="*/ 519 w 863"/>
                <a:gd name="T5" fmla="*/ 953 h 954"/>
                <a:gd name="T6" fmla="*/ 636 w 863"/>
                <a:gd name="T7" fmla="*/ 886 h 954"/>
                <a:gd name="T8" fmla="*/ 770 w 863"/>
                <a:gd name="T9" fmla="*/ 744 h 954"/>
                <a:gd name="T10" fmla="*/ 786 w 863"/>
                <a:gd name="T11" fmla="*/ 693 h 954"/>
                <a:gd name="T12" fmla="*/ 836 w 863"/>
                <a:gd name="T13" fmla="*/ 593 h 954"/>
                <a:gd name="T14" fmla="*/ 293 w 863"/>
                <a:gd name="T15" fmla="*/ 468 h 954"/>
                <a:gd name="T16" fmla="*/ 268 w 863"/>
                <a:gd name="T17" fmla="*/ 434 h 954"/>
                <a:gd name="T18" fmla="*/ 234 w 863"/>
                <a:gd name="T19" fmla="*/ 459 h 954"/>
                <a:gd name="T20" fmla="*/ 159 w 863"/>
                <a:gd name="T21" fmla="*/ 392 h 954"/>
                <a:gd name="T22" fmla="*/ 184 w 863"/>
                <a:gd name="T23" fmla="*/ 342 h 954"/>
                <a:gd name="T24" fmla="*/ 142 w 863"/>
                <a:gd name="T25" fmla="*/ 301 h 954"/>
                <a:gd name="T26" fmla="*/ 168 w 863"/>
                <a:gd name="T27" fmla="*/ 200 h 954"/>
                <a:gd name="T28" fmla="*/ 234 w 863"/>
                <a:gd name="T29" fmla="*/ 200 h 954"/>
                <a:gd name="T30" fmla="*/ 251 w 863"/>
                <a:gd name="T31" fmla="*/ 150 h 954"/>
                <a:gd name="T32" fmla="*/ 351 w 863"/>
                <a:gd name="T33" fmla="*/ 117 h 954"/>
                <a:gd name="T34" fmla="*/ 376 w 863"/>
                <a:gd name="T35" fmla="*/ 175 h 954"/>
                <a:gd name="T36" fmla="*/ 427 w 863"/>
                <a:gd name="T37" fmla="*/ 167 h 954"/>
                <a:gd name="T38" fmla="*/ 510 w 863"/>
                <a:gd name="T39" fmla="*/ 217 h 954"/>
                <a:gd name="T40" fmla="*/ 477 w 863"/>
                <a:gd name="T41" fmla="*/ 284 h 954"/>
                <a:gd name="T42" fmla="*/ 519 w 863"/>
                <a:gd name="T43" fmla="*/ 326 h 954"/>
                <a:gd name="T44" fmla="*/ 494 w 863"/>
                <a:gd name="T45" fmla="*/ 418 h 954"/>
                <a:gd name="T46" fmla="*/ 427 w 863"/>
                <a:gd name="T47" fmla="*/ 409 h 954"/>
                <a:gd name="T48" fmla="*/ 418 w 863"/>
                <a:gd name="T49" fmla="*/ 459 h 954"/>
                <a:gd name="T50" fmla="*/ 318 w 863"/>
                <a:gd name="T51" fmla="*/ 493 h 954"/>
                <a:gd name="T52" fmla="*/ 594 w 863"/>
                <a:gd name="T53" fmla="*/ 660 h 954"/>
                <a:gd name="T54" fmla="*/ 561 w 863"/>
                <a:gd name="T55" fmla="*/ 652 h 954"/>
                <a:gd name="T56" fmla="*/ 552 w 863"/>
                <a:gd name="T57" fmla="*/ 685 h 954"/>
                <a:gd name="T58" fmla="*/ 485 w 863"/>
                <a:gd name="T59" fmla="*/ 710 h 954"/>
                <a:gd name="T60" fmla="*/ 469 w 863"/>
                <a:gd name="T61" fmla="*/ 677 h 954"/>
                <a:gd name="T62" fmla="*/ 435 w 863"/>
                <a:gd name="T63" fmla="*/ 685 h 954"/>
                <a:gd name="T64" fmla="*/ 385 w 863"/>
                <a:gd name="T65" fmla="*/ 643 h 954"/>
                <a:gd name="T66" fmla="*/ 402 w 863"/>
                <a:gd name="T67" fmla="*/ 610 h 954"/>
                <a:gd name="T68" fmla="*/ 376 w 863"/>
                <a:gd name="T69" fmla="*/ 585 h 954"/>
                <a:gd name="T70" fmla="*/ 393 w 863"/>
                <a:gd name="T71" fmla="*/ 518 h 954"/>
                <a:gd name="T72" fmla="*/ 427 w 863"/>
                <a:gd name="T73" fmla="*/ 518 h 954"/>
                <a:gd name="T74" fmla="*/ 443 w 863"/>
                <a:gd name="T75" fmla="*/ 484 h 954"/>
                <a:gd name="T76" fmla="*/ 502 w 863"/>
                <a:gd name="T77" fmla="*/ 468 h 954"/>
                <a:gd name="T78" fmla="*/ 519 w 863"/>
                <a:gd name="T79" fmla="*/ 501 h 954"/>
                <a:gd name="T80" fmla="*/ 552 w 863"/>
                <a:gd name="T81" fmla="*/ 493 h 954"/>
                <a:gd name="T82" fmla="*/ 611 w 863"/>
                <a:gd name="T83" fmla="*/ 535 h 954"/>
                <a:gd name="T84" fmla="*/ 594 w 863"/>
                <a:gd name="T85" fmla="*/ 568 h 954"/>
                <a:gd name="T86" fmla="*/ 619 w 863"/>
                <a:gd name="T87" fmla="*/ 602 h 954"/>
                <a:gd name="T88" fmla="*/ 594 w 863"/>
                <a:gd name="T89" fmla="*/ 660 h 954"/>
                <a:gd name="T90" fmla="*/ 594 w 863"/>
                <a:gd name="T91" fmla="*/ 66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3" h="954">
                  <a:moveTo>
                    <a:pt x="761" y="426"/>
                  </a:moveTo>
                  <a:cubicBezTo>
                    <a:pt x="820" y="133"/>
                    <a:pt x="577" y="0"/>
                    <a:pt x="310" y="41"/>
                  </a:cubicBezTo>
                  <a:cubicBezTo>
                    <a:pt x="42" y="83"/>
                    <a:pt x="50" y="242"/>
                    <a:pt x="34" y="317"/>
                  </a:cubicBezTo>
                  <a:cubicBezTo>
                    <a:pt x="0" y="518"/>
                    <a:pt x="201" y="735"/>
                    <a:pt x="201" y="735"/>
                  </a:cubicBezTo>
                  <a:cubicBezTo>
                    <a:pt x="193" y="953"/>
                    <a:pt x="193" y="953"/>
                    <a:pt x="193" y="953"/>
                  </a:cubicBezTo>
                  <a:cubicBezTo>
                    <a:pt x="519" y="953"/>
                    <a:pt x="519" y="953"/>
                    <a:pt x="519" y="953"/>
                  </a:cubicBezTo>
                  <a:cubicBezTo>
                    <a:pt x="544" y="852"/>
                    <a:pt x="544" y="852"/>
                    <a:pt x="544" y="852"/>
                  </a:cubicBezTo>
                  <a:cubicBezTo>
                    <a:pt x="544" y="852"/>
                    <a:pt x="552" y="877"/>
                    <a:pt x="636" y="886"/>
                  </a:cubicBezTo>
                  <a:cubicBezTo>
                    <a:pt x="728" y="894"/>
                    <a:pt x="711" y="785"/>
                    <a:pt x="711" y="785"/>
                  </a:cubicBezTo>
                  <a:cubicBezTo>
                    <a:pt x="711" y="785"/>
                    <a:pt x="770" y="760"/>
                    <a:pt x="770" y="744"/>
                  </a:cubicBezTo>
                  <a:cubicBezTo>
                    <a:pt x="770" y="727"/>
                    <a:pt x="736" y="702"/>
                    <a:pt x="736" y="702"/>
                  </a:cubicBezTo>
                  <a:cubicBezTo>
                    <a:pt x="736" y="702"/>
                    <a:pt x="770" y="710"/>
                    <a:pt x="786" y="693"/>
                  </a:cubicBezTo>
                  <a:cubicBezTo>
                    <a:pt x="794" y="677"/>
                    <a:pt x="770" y="626"/>
                    <a:pt x="770" y="626"/>
                  </a:cubicBezTo>
                  <a:cubicBezTo>
                    <a:pt x="770" y="626"/>
                    <a:pt x="811" y="626"/>
                    <a:pt x="836" y="593"/>
                  </a:cubicBezTo>
                  <a:cubicBezTo>
                    <a:pt x="862" y="568"/>
                    <a:pt x="761" y="484"/>
                    <a:pt x="761" y="426"/>
                  </a:cubicBezTo>
                  <a:close/>
                  <a:moveTo>
                    <a:pt x="293" y="468"/>
                  </a:moveTo>
                  <a:cubicBezTo>
                    <a:pt x="293" y="468"/>
                    <a:pt x="293" y="451"/>
                    <a:pt x="293" y="443"/>
                  </a:cubicBezTo>
                  <a:cubicBezTo>
                    <a:pt x="284" y="434"/>
                    <a:pt x="276" y="434"/>
                    <a:pt x="268" y="434"/>
                  </a:cubicBezTo>
                  <a:cubicBezTo>
                    <a:pt x="260" y="443"/>
                    <a:pt x="243" y="451"/>
                    <a:pt x="243" y="451"/>
                  </a:cubicBezTo>
                  <a:cubicBezTo>
                    <a:pt x="234" y="459"/>
                    <a:pt x="234" y="459"/>
                    <a:pt x="234" y="459"/>
                  </a:cubicBezTo>
                  <a:lnTo>
                    <a:pt x="209" y="451"/>
                  </a:lnTo>
                  <a:cubicBezTo>
                    <a:pt x="159" y="392"/>
                    <a:pt x="159" y="392"/>
                    <a:pt x="159" y="392"/>
                  </a:cubicBezTo>
                  <a:cubicBezTo>
                    <a:pt x="159" y="359"/>
                    <a:pt x="159" y="359"/>
                    <a:pt x="159" y="359"/>
                  </a:cubicBezTo>
                  <a:cubicBezTo>
                    <a:pt x="159" y="359"/>
                    <a:pt x="176" y="342"/>
                    <a:pt x="184" y="342"/>
                  </a:cubicBezTo>
                  <a:cubicBezTo>
                    <a:pt x="184" y="334"/>
                    <a:pt x="184" y="326"/>
                    <a:pt x="184" y="317"/>
                  </a:cubicBezTo>
                  <a:cubicBezTo>
                    <a:pt x="168" y="309"/>
                    <a:pt x="142" y="301"/>
                    <a:pt x="142" y="301"/>
                  </a:cubicBezTo>
                  <a:cubicBezTo>
                    <a:pt x="134" y="267"/>
                    <a:pt x="134" y="267"/>
                    <a:pt x="134" y="267"/>
                  </a:cubicBezTo>
                  <a:cubicBezTo>
                    <a:pt x="168" y="200"/>
                    <a:pt x="168" y="200"/>
                    <a:pt x="168" y="200"/>
                  </a:cubicBezTo>
                  <a:cubicBezTo>
                    <a:pt x="201" y="192"/>
                    <a:pt x="201" y="192"/>
                    <a:pt x="201" y="192"/>
                  </a:cubicBezTo>
                  <a:cubicBezTo>
                    <a:pt x="201" y="192"/>
                    <a:pt x="226" y="200"/>
                    <a:pt x="234" y="200"/>
                  </a:cubicBezTo>
                  <a:cubicBezTo>
                    <a:pt x="243" y="200"/>
                    <a:pt x="243" y="192"/>
                    <a:pt x="251" y="192"/>
                  </a:cubicBezTo>
                  <a:cubicBezTo>
                    <a:pt x="251" y="175"/>
                    <a:pt x="251" y="150"/>
                    <a:pt x="251" y="150"/>
                  </a:cubicBezTo>
                  <a:cubicBezTo>
                    <a:pt x="276" y="125"/>
                    <a:pt x="276" y="125"/>
                    <a:pt x="276" y="125"/>
                  </a:cubicBezTo>
                  <a:cubicBezTo>
                    <a:pt x="351" y="117"/>
                    <a:pt x="351" y="117"/>
                    <a:pt x="351" y="117"/>
                  </a:cubicBezTo>
                  <a:cubicBezTo>
                    <a:pt x="376" y="142"/>
                    <a:pt x="376" y="142"/>
                    <a:pt x="376" y="142"/>
                  </a:cubicBezTo>
                  <a:cubicBezTo>
                    <a:pt x="376" y="142"/>
                    <a:pt x="376" y="167"/>
                    <a:pt x="376" y="175"/>
                  </a:cubicBezTo>
                  <a:cubicBezTo>
                    <a:pt x="385" y="175"/>
                    <a:pt x="393" y="183"/>
                    <a:pt x="402" y="183"/>
                  </a:cubicBezTo>
                  <a:cubicBezTo>
                    <a:pt x="410" y="175"/>
                    <a:pt x="427" y="167"/>
                    <a:pt x="427" y="167"/>
                  </a:cubicBezTo>
                  <a:cubicBezTo>
                    <a:pt x="460" y="167"/>
                    <a:pt x="460" y="167"/>
                    <a:pt x="460" y="167"/>
                  </a:cubicBezTo>
                  <a:cubicBezTo>
                    <a:pt x="510" y="217"/>
                    <a:pt x="510" y="217"/>
                    <a:pt x="510" y="217"/>
                  </a:cubicBezTo>
                  <a:cubicBezTo>
                    <a:pt x="510" y="250"/>
                    <a:pt x="510" y="250"/>
                    <a:pt x="510" y="250"/>
                  </a:cubicBezTo>
                  <a:cubicBezTo>
                    <a:pt x="510" y="250"/>
                    <a:pt x="494" y="267"/>
                    <a:pt x="477" y="284"/>
                  </a:cubicBezTo>
                  <a:cubicBezTo>
                    <a:pt x="485" y="284"/>
                    <a:pt x="485" y="292"/>
                    <a:pt x="485" y="301"/>
                  </a:cubicBezTo>
                  <a:cubicBezTo>
                    <a:pt x="494" y="309"/>
                    <a:pt x="519" y="326"/>
                    <a:pt x="519" y="326"/>
                  </a:cubicBezTo>
                  <a:cubicBezTo>
                    <a:pt x="527" y="359"/>
                    <a:pt x="527" y="359"/>
                    <a:pt x="527" y="359"/>
                  </a:cubicBezTo>
                  <a:cubicBezTo>
                    <a:pt x="494" y="418"/>
                    <a:pt x="494" y="418"/>
                    <a:pt x="494" y="418"/>
                  </a:cubicBezTo>
                  <a:cubicBezTo>
                    <a:pt x="460" y="426"/>
                    <a:pt x="460" y="426"/>
                    <a:pt x="460" y="426"/>
                  </a:cubicBezTo>
                  <a:cubicBezTo>
                    <a:pt x="460" y="426"/>
                    <a:pt x="443" y="418"/>
                    <a:pt x="427" y="409"/>
                  </a:cubicBezTo>
                  <a:cubicBezTo>
                    <a:pt x="427" y="418"/>
                    <a:pt x="418" y="418"/>
                    <a:pt x="410" y="426"/>
                  </a:cubicBezTo>
                  <a:cubicBezTo>
                    <a:pt x="410" y="434"/>
                    <a:pt x="418" y="459"/>
                    <a:pt x="418" y="459"/>
                  </a:cubicBezTo>
                  <a:cubicBezTo>
                    <a:pt x="393" y="484"/>
                    <a:pt x="393" y="484"/>
                    <a:pt x="393" y="484"/>
                  </a:cubicBezTo>
                  <a:cubicBezTo>
                    <a:pt x="318" y="493"/>
                    <a:pt x="318" y="493"/>
                    <a:pt x="318" y="493"/>
                  </a:cubicBezTo>
                  <a:lnTo>
                    <a:pt x="293" y="468"/>
                  </a:lnTo>
                  <a:close/>
                  <a:moveTo>
                    <a:pt x="594" y="660"/>
                  </a:moveTo>
                  <a:cubicBezTo>
                    <a:pt x="577" y="669"/>
                    <a:pt x="577" y="669"/>
                    <a:pt x="577" y="669"/>
                  </a:cubicBezTo>
                  <a:cubicBezTo>
                    <a:pt x="577" y="669"/>
                    <a:pt x="561" y="660"/>
                    <a:pt x="561" y="652"/>
                  </a:cubicBezTo>
                  <a:cubicBezTo>
                    <a:pt x="552" y="660"/>
                    <a:pt x="552" y="660"/>
                    <a:pt x="544" y="660"/>
                  </a:cubicBezTo>
                  <a:cubicBezTo>
                    <a:pt x="544" y="669"/>
                    <a:pt x="552" y="685"/>
                    <a:pt x="552" y="685"/>
                  </a:cubicBezTo>
                  <a:cubicBezTo>
                    <a:pt x="535" y="702"/>
                    <a:pt x="535" y="702"/>
                    <a:pt x="535" y="702"/>
                  </a:cubicBezTo>
                  <a:cubicBezTo>
                    <a:pt x="485" y="710"/>
                    <a:pt x="485" y="710"/>
                    <a:pt x="485" y="710"/>
                  </a:cubicBezTo>
                  <a:cubicBezTo>
                    <a:pt x="469" y="693"/>
                    <a:pt x="469" y="693"/>
                    <a:pt x="469" y="693"/>
                  </a:cubicBezTo>
                  <a:lnTo>
                    <a:pt x="469" y="677"/>
                  </a:lnTo>
                  <a:cubicBezTo>
                    <a:pt x="460" y="669"/>
                    <a:pt x="460" y="669"/>
                    <a:pt x="452" y="669"/>
                  </a:cubicBezTo>
                  <a:cubicBezTo>
                    <a:pt x="435" y="685"/>
                    <a:pt x="435" y="685"/>
                    <a:pt x="435" y="685"/>
                  </a:cubicBezTo>
                  <a:lnTo>
                    <a:pt x="410" y="685"/>
                  </a:lnTo>
                  <a:cubicBezTo>
                    <a:pt x="385" y="643"/>
                    <a:pt x="385" y="643"/>
                    <a:pt x="385" y="643"/>
                  </a:cubicBezTo>
                  <a:cubicBezTo>
                    <a:pt x="385" y="626"/>
                    <a:pt x="385" y="626"/>
                    <a:pt x="385" y="626"/>
                  </a:cubicBezTo>
                  <a:cubicBezTo>
                    <a:pt x="402" y="610"/>
                    <a:pt x="402" y="610"/>
                    <a:pt x="402" y="610"/>
                  </a:cubicBezTo>
                  <a:cubicBezTo>
                    <a:pt x="402" y="602"/>
                    <a:pt x="402" y="602"/>
                    <a:pt x="402" y="593"/>
                  </a:cubicBezTo>
                  <a:cubicBezTo>
                    <a:pt x="393" y="593"/>
                    <a:pt x="376" y="585"/>
                    <a:pt x="376" y="585"/>
                  </a:cubicBezTo>
                  <a:cubicBezTo>
                    <a:pt x="368" y="560"/>
                    <a:pt x="368" y="560"/>
                    <a:pt x="368" y="560"/>
                  </a:cubicBezTo>
                  <a:cubicBezTo>
                    <a:pt x="393" y="518"/>
                    <a:pt x="393" y="518"/>
                    <a:pt x="393" y="518"/>
                  </a:cubicBezTo>
                  <a:cubicBezTo>
                    <a:pt x="410" y="510"/>
                    <a:pt x="410" y="510"/>
                    <a:pt x="410" y="510"/>
                  </a:cubicBezTo>
                  <a:lnTo>
                    <a:pt x="427" y="518"/>
                  </a:lnTo>
                  <a:cubicBezTo>
                    <a:pt x="435" y="518"/>
                    <a:pt x="443" y="518"/>
                    <a:pt x="443" y="510"/>
                  </a:cubicBezTo>
                  <a:cubicBezTo>
                    <a:pt x="443" y="501"/>
                    <a:pt x="443" y="484"/>
                    <a:pt x="443" y="484"/>
                  </a:cubicBezTo>
                  <a:cubicBezTo>
                    <a:pt x="460" y="468"/>
                    <a:pt x="460" y="468"/>
                    <a:pt x="460" y="468"/>
                  </a:cubicBezTo>
                  <a:cubicBezTo>
                    <a:pt x="502" y="468"/>
                    <a:pt x="502" y="468"/>
                    <a:pt x="502" y="468"/>
                  </a:cubicBezTo>
                  <a:cubicBezTo>
                    <a:pt x="519" y="484"/>
                    <a:pt x="519" y="484"/>
                    <a:pt x="519" y="484"/>
                  </a:cubicBezTo>
                  <a:cubicBezTo>
                    <a:pt x="519" y="484"/>
                    <a:pt x="519" y="493"/>
                    <a:pt x="519" y="501"/>
                  </a:cubicBezTo>
                  <a:cubicBezTo>
                    <a:pt x="527" y="501"/>
                    <a:pt x="535" y="510"/>
                    <a:pt x="544" y="510"/>
                  </a:cubicBezTo>
                  <a:cubicBezTo>
                    <a:pt x="552" y="493"/>
                    <a:pt x="552" y="493"/>
                    <a:pt x="552" y="493"/>
                  </a:cubicBezTo>
                  <a:cubicBezTo>
                    <a:pt x="577" y="493"/>
                    <a:pt x="577" y="493"/>
                    <a:pt x="577" y="493"/>
                  </a:cubicBezTo>
                  <a:cubicBezTo>
                    <a:pt x="611" y="535"/>
                    <a:pt x="611" y="535"/>
                    <a:pt x="611" y="535"/>
                  </a:cubicBezTo>
                  <a:cubicBezTo>
                    <a:pt x="611" y="551"/>
                    <a:pt x="611" y="551"/>
                    <a:pt x="611" y="551"/>
                  </a:cubicBezTo>
                  <a:lnTo>
                    <a:pt x="594" y="568"/>
                  </a:lnTo>
                  <a:cubicBezTo>
                    <a:pt x="594" y="576"/>
                    <a:pt x="594" y="576"/>
                    <a:pt x="594" y="585"/>
                  </a:cubicBezTo>
                  <a:cubicBezTo>
                    <a:pt x="602" y="585"/>
                    <a:pt x="619" y="602"/>
                    <a:pt x="619" y="602"/>
                  </a:cubicBezTo>
                  <a:cubicBezTo>
                    <a:pt x="619" y="618"/>
                    <a:pt x="619" y="618"/>
                    <a:pt x="619" y="618"/>
                  </a:cubicBezTo>
                  <a:lnTo>
                    <a:pt x="594" y="660"/>
                  </a:lnTo>
                  <a:close/>
                  <a:moveTo>
                    <a:pt x="594" y="660"/>
                  </a:moveTo>
                  <a:lnTo>
                    <a:pt x="594" y="6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257109" tIns="128555" rIns="257109" bIns="128555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102" name="AutoShape 123"/>
            <p:cNvSpPr>
              <a:spLocks noChangeAspect="1"/>
            </p:cNvSpPr>
            <p:nvPr/>
          </p:nvSpPr>
          <p:spPr bwMode="auto">
            <a:xfrm>
              <a:off x="2476207" y="2112452"/>
              <a:ext cx="324899" cy="3574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6949"/>
                  </a:moveTo>
                  <a:cubicBezTo>
                    <a:pt x="21599" y="7542"/>
                    <a:pt x="21407" y="8153"/>
                    <a:pt x="21017" y="8781"/>
                  </a:cubicBezTo>
                  <a:cubicBezTo>
                    <a:pt x="20628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30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71418" tIns="71418" rIns="71418" bIns="71418" anchor="ctr"/>
            <a:lstStyle/>
            <a:p>
              <a:pPr defTabSz="482079">
                <a:defRPr/>
              </a:pPr>
              <a:endParaRPr lang="es-ES" sz="3797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03" name="Freeform 250"/>
            <p:cNvSpPr>
              <a:spLocks noChangeArrowheads="1"/>
            </p:cNvSpPr>
            <p:nvPr/>
          </p:nvSpPr>
          <p:spPr bwMode="auto">
            <a:xfrm>
              <a:off x="1784100" y="3055293"/>
              <a:ext cx="148114" cy="148153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04" name="Freeform 251"/>
            <p:cNvSpPr>
              <a:spLocks noChangeArrowheads="1"/>
            </p:cNvSpPr>
            <p:nvPr/>
          </p:nvSpPr>
          <p:spPr bwMode="auto">
            <a:xfrm>
              <a:off x="1784100" y="3055293"/>
              <a:ext cx="148114" cy="148153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05" name="Freeform 252"/>
            <p:cNvSpPr>
              <a:spLocks noChangeArrowheads="1"/>
            </p:cNvSpPr>
            <p:nvPr/>
          </p:nvSpPr>
          <p:spPr bwMode="auto">
            <a:xfrm>
              <a:off x="1825026" y="3055293"/>
              <a:ext cx="1949" cy="1949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06" name="Freeform 253"/>
            <p:cNvSpPr>
              <a:spLocks noChangeArrowheads="1"/>
            </p:cNvSpPr>
            <p:nvPr/>
          </p:nvSpPr>
          <p:spPr bwMode="auto">
            <a:xfrm>
              <a:off x="1975089" y="3055293"/>
              <a:ext cx="148114" cy="148153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07" name="Freeform 254"/>
            <p:cNvSpPr>
              <a:spLocks noChangeArrowheads="1"/>
            </p:cNvSpPr>
            <p:nvPr/>
          </p:nvSpPr>
          <p:spPr bwMode="auto">
            <a:xfrm>
              <a:off x="1975089" y="3055293"/>
              <a:ext cx="148114" cy="148153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08" name="Freeform 255"/>
            <p:cNvSpPr>
              <a:spLocks noChangeArrowheads="1"/>
            </p:cNvSpPr>
            <p:nvPr/>
          </p:nvSpPr>
          <p:spPr bwMode="auto">
            <a:xfrm>
              <a:off x="2086174" y="3055293"/>
              <a:ext cx="1949" cy="1949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09" name="Freeform 256"/>
            <p:cNvSpPr>
              <a:spLocks noChangeArrowheads="1"/>
            </p:cNvSpPr>
            <p:nvPr/>
          </p:nvSpPr>
          <p:spPr bwMode="auto">
            <a:xfrm>
              <a:off x="1795793" y="2758988"/>
              <a:ext cx="321563" cy="317748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10" name="Freeform 257"/>
            <p:cNvSpPr>
              <a:spLocks noChangeArrowheads="1"/>
            </p:cNvSpPr>
            <p:nvPr/>
          </p:nvSpPr>
          <p:spPr bwMode="auto">
            <a:xfrm>
              <a:off x="1924418" y="2866203"/>
              <a:ext cx="44823" cy="99419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11" name="Freeform 258"/>
            <p:cNvSpPr>
              <a:spLocks noChangeArrowheads="1"/>
            </p:cNvSpPr>
            <p:nvPr/>
          </p:nvSpPr>
          <p:spPr bwMode="auto">
            <a:xfrm>
              <a:off x="1924418" y="2866203"/>
              <a:ext cx="44823" cy="99419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12" name="Freeform 259"/>
            <p:cNvSpPr>
              <a:spLocks noChangeArrowheads="1"/>
            </p:cNvSpPr>
            <p:nvPr/>
          </p:nvSpPr>
          <p:spPr bwMode="auto">
            <a:xfrm>
              <a:off x="1924418" y="2881798"/>
              <a:ext cx="1948" cy="1950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/>
            </a:p>
          </p:txBody>
        </p:sp>
        <p:sp>
          <p:nvSpPr>
            <p:cNvPr id="113" name="Freeform 54"/>
            <p:cNvSpPr>
              <a:spLocks noChangeAspect="1" noChangeArrowheads="1"/>
            </p:cNvSpPr>
            <p:nvPr/>
          </p:nvSpPr>
          <p:spPr bwMode="auto">
            <a:xfrm>
              <a:off x="3409893" y="5598765"/>
              <a:ext cx="308627" cy="3693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114" name="Freeform 291"/>
            <p:cNvSpPr>
              <a:spLocks noChangeArrowheads="1"/>
            </p:cNvSpPr>
            <p:nvPr/>
          </p:nvSpPr>
          <p:spPr bwMode="auto">
            <a:xfrm>
              <a:off x="1805668" y="5002799"/>
              <a:ext cx="282549" cy="24792"/>
            </a:xfrm>
            <a:custGeom>
              <a:avLst/>
              <a:gdLst>
                <a:gd name="T0" fmla="*/ 41 w 753"/>
                <a:gd name="T1" fmla="*/ 42 h 68"/>
                <a:gd name="T2" fmla="*/ 192 w 753"/>
                <a:gd name="T3" fmla="*/ 42 h 68"/>
                <a:gd name="T4" fmla="*/ 217 w 753"/>
                <a:gd name="T5" fmla="*/ 67 h 68"/>
                <a:gd name="T6" fmla="*/ 543 w 753"/>
                <a:gd name="T7" fmla="*/ 67 h 68"/>
                <a:gd name="T8" fmla="*/ 568 w 753"/>
                <a:gd name="T9" fmla="*/ 42 h 68"/>
                <a:gd name="T10" fmla="*/ 710 w 753"/>
                <a:gd name="T11" fmla="*/ 42 h 68"/>
                <a:gd name="T12" fmla="*/ 752 w 753"/>
                <a:gd name="T13" fmla="*/ 0 h 68"/>
                <a:gd name="T14" fmla="*/ 0 w 753"/>
                <a:gd name="T15" fmla="*/ 0 h 68"/>
                <a:gd name="T16" fmla="*/ 41 w 753"/>
                <a:gd name="T17" fmla="*/ 42 h 68"/>
                <a:gd name="T18" fmla="*/ 41 w 753"/>
                <a:gd name="T19" fmla="*/ 42 h 68"/>
                <a:gd name="T20" fmla="*/ 41 w 753"/>
                <a:gd name="T21" fmla="*/ 4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3" h="68">
                  <a:moveTo>
                    <a:pt x="41" y="42"/>
                  </a:moveTo>
                  <a:cubicBezTo>
                    <a:pt x="192" y="42"/>
                    <a:pt x="192" y="42"/>
                    <a:pt x="192" y="42"/>
                  </a:cubicBezTo>
                  <a:cubicBezTo>
                    <a:pt x="192" y="50"/>
                    <a:pt x="200" y="67"/>
                    <a:pt x="217" y="67"/>
                  </a:cubicBezTo>
                  <a:cubicBezTo>
                    <a:pt x="543" y="67"/>
                    <a:pt x="543" y="67"/>
                    <a:pt x="543" y="67"/>
                  </a:cubicBezTo>
                  <a:cubicBezTo>
                    <a:pt x="552" y="67"/>
                    <a:pt x="568" y="50"/>
                    <a:pt x="568" y="42"/>
                  </a:cubicBezTo>
                  <a:cubicBezTo>
                    <a:pt x="710" y="42"/>
                    <a:pt x="710" y="42"/>
                    <a:pt x="710" y="42"/>
                  </a:cubicBezTo>
                  <a:cubicBezTo>
                    <a:pt x="735" y="42"/>
                    <a:pt x="752" y="17"/>
                    <a:pt x="7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6" y="42"/>
                    <a:pt x="41" y="42"/>
                  </a:cubicBezTo>
                  <a:close/>
                  <a:moveTo>
                    <a:pt x="41" y="42"/>
                  </a:moveTo>
                  <a:lnTo>
                    <a:pt x="41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115" name="Freeform 292"/>
            <p:cNvSpPr>
              <a:spLocks noChangeArrowheads="1"/>
            </p:cNvSpPr>
            <p:nvPr/>
          </p:nvSpPr>
          <p:spPr bwMode="auto">
            <a:xfrm>
              <a:off x="1770968" y="4811078"/>
              <a:ext cx="398214" cy="181805"/>
            </a:xfrm>
            <a:custGeom>
              <a:avLst/>
              <a:gdLst>
                <a:gd name="T0" fmla="*/ 1020 w 1062"/>
                <a:gd name="T1" fmla="*/ 100 h 486"/>
                <a:gd name="T2" fmla="*/ 894 w 1062"/>
                <a:gd name="T3" fmla="*/ 75 h 486"/>
                <a:gd name="T4" fmla="*/ 894 w 1062"/>
                <a:gd name="T5" fmla="*/ 0 h 486"/>
                <a:gd name="T6" fmla="*/ 0 w 1062"/>
                <a:gd name="T7" fmla="*/ 0 h 486"/>
                <a:gd name="T8" fmla="*/ 267 w 1062"/>
                <a:gd name="T9" fmla="*/ 485 h 486"/>
                <a:gd name="T10" fmla="*/ 627 w 1062"/>
                <a:gd name="T11" fmla="*/ 485 h 486"/>
                <a:gd name="T12" fmla="*/ 819 w 1062"/>
                <a:gd name="T13" fmla="*/ 351 h 486"/>
                <a:gd name="T14" fmla="*/ 1061 w 1062"/>
                <a:gd name="T15" fmla="*/ 192 h 486"/>
                <a:gd name="T16" fmla="*/ 1020 w 1062"/>
                <a:gd name="T17" fmla="*/ 100 h 486"/>
                <a:gd name="T18" fmla="*/ 861 w 1062"/>
                <a:gd name="T19" fmla="*/ 284 h 486"/>
                <a:gd name="T20" fmla="*/ 894 w 1062"/>
                <a:gd name="T21" fmla="*/ 142 h 486"/>
                <a:gd name="T22" fmla="*/ 978 w 1062"/>
                <a:gd name="T23" fmla="*/ 151 h 486"/>
                <a:gd name="T24" fmla="*/ 995 w 1062"/>
                <a:gd name="T25" fmla="*/ 192 h 486"/>
                <a:gd name="T26" fmla="*/ 861 w 1062"/>
                <a:gd name="T27" fmla="*/ 284 h 486"/>
                <a:gd name="T28" fmla="*/ 861 w 1062"/>
                <a:gd name="T29" fmla="*/ 284 h 486"/>
                <a:gd name="T30" fmla="*/ 861 w 1062"/>
                <a:gd name="T31" fmla="*/ 284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62" h="486">
                  <a:moveTo>
                    <a:pt x="1020" y="100"/>
                  </a:moveTo>
                  <a:cubicBezTo>
                    <a:pt x="986" y="67"/>
                    <a:pt x="928" y="67"/>
                    <a:pt x="894" y="75"/>
                  </a:cubicBezTo>
                  <a:cubicBezTo>
                    <a:pt x="894" y="50"/>
                    <a:pt x="894" y="25"/>
                    <a:pt x="89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3"/>
                    <a:pt x="42" y="418"/>
                    <a:pt x="267" y="485"/>
                  </a:cubicBezTo>
                  <a:cubicBezTo>
                    <a:pt x="627" y="485"/>
                    <a:pt x="627" y="485"/>
                    <a:pt x="627" y="485"/>
                  </a:cubicBezTo>
                  <a:cubicBezTo>
                    <a:pt x="719" y="452"/>
                    <a:pt x="786" y="410"/>
                    <a:pt x="819" y="351"/>
                  </a:cubicBezTo>
                  <a:cubicBezTo>
                    <a:pt x="911" y="351"/>
                    <a:pt x="1053" y="318"/>
                    <a:pt x="1061" y="192"/>
                  </a:cubicBezTo>
                  <a:cubicBezTo>
                    <a:pt x="1061" y="142"/>
                    <a:pt x="1036" y="117"/>
                    <a:pt x="1020" y="100"/>
                  </a:cubicBezTo>
                  <a:close/>
                  <a:moveTo>
                    <a:pt x="861" y="284"/>
                  </a:moveTo>
                  <a:cubicBezTo>
                    <a:pt x="878" y="243"/>
                    <a:pt x="886" y="192"/>
                    <a:pt x="894" y="142"/>
                  </a:cubicBezTo>
                  <a:cubicBezTo>
                    <a:pt x="919" y="134"/>
                    <a:pt x="961" y="134"/>
                    <a:pt x="978" y="151"/>
                  </a:cubicBezTo>
                  <a:cubicBezTo>
                    <a:pt x="978" y="151"/>
                    <a:pt x="995" y="159"/>
                    <a:pt x="995" y="192"/>
                  </a:cubicBezTo>
                  <a:cubicBezTo>
                    <a:pt x="986" y="259"/>
                    <a:pt x="911" y="276"/>
                    <a:pt x="861" y="284"/>
                  </a:cubicBezTo>
                  <a:close/>
                  <a:moveTo>
                    <a:pt x="861" y="284"/>
                  </a:moveTo>
                  <a:lnTo>
                    <a:pt x="861" y="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116" name="Freeform 293"/>
            <p:cNvSpPr>
              <a:spLocks noChangeArrowheads="1"/>
            </p:cNvSpPr>
            <p:nvPr/>
          </p:nvSpPr>
          <p:spPr bwMode="auto">
            <a:xfrm>
              <a:off x="1855238" y="4649106"/>
              <a:ext cx="117315" cy="150403"/>
            </a:xfrm>
            <a:custGeom>
              <a:avLst/>
              <a:gdLst>
                <a:gd name="T0" fmla="*/ 142 w 311"/>
                <a:gd name="T1" fmla="*/ 401 h 402"/>
                <a:gd name="T2" fmla="*/ 234 w 311"/>
                <a:gd name="T3" fmla="*/ 243 h 402"/>
                <a:gd name="T4" fmla="*/ 268 w 311"/>
                <a:gd name="T5" fmla="*/ 0 h 402"/>
                <a:gd name="T6" fmla="*/ 159 w 311"/>
                <a:gd name="T7" fmla="*/ 276 h 402"/>
                <a:gd name="T8" fmla="*/ 142 w 311"/>
                <a:gd name="T9" fmla="*/ 401 h 402"/>
                <a:gd name="T10" fmla="*/ 142 w 311"/>
                <a:gd name="T11" fmla="*/ 401 h 402"/>
                <a:gd name="T12" fmla="*/ 142 w 311"/>
                <a:gd name="T13" fmla="*/ 40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402">
                  <a:moveTo>
                    <a:pt x="142" y="401"/>
                  </a:moveTo>
                  <a:cubicBezTo>
                    <a:pt x="142" y="401"/>
                    <a:pt x="310" y="385"/>
                    <a:pt x="234" y="243"/>
                  </a:cubicBezTo>
                  <a:cubicBezTo>
                    <a:pt x="168" y="126"/>
                    <a:pt x="184" y="59"/>
                    <a:pt x="268" y="0"/>
                  </a:cubicBezTo>
                  <a:cubicBezTo>
                    <a:pt x="268" y="0"/>
                    <a:pt x="0" y="67"/>
                    <a:pt x="159" y="276"/>
                  </a:cubicBezTo>
                  <a:cubicBezTo>
                    <a:pt x="209" y="360"/>
                    <a:pt x="142" y="401"/>
                    <a:pt x="142" y="401"/>
                  </a:cubicBezTo>
                  <a:close/>
                  <a:moveTo>
                    <a:pt x="142" y="401"/>
                  </a:moveTo>
                  <a:lnTo>
                    <a:pt x="142" y="4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117" name="Freeform 294"/>
            <p:cNvSpPr>
              <a:spLocks noChangeArrowheads="1"/>
            </p:cNvSpPr>
            <p:nvPr/>
          </p:nvSpPr>
          <p:spPr bwMode="auto">
            <a:xfrm>
              <a:off x="1946116" y="4718522"/>
              <a:ext cx="56179" cy="76027"/>
            </a:xfrm>
            <a:custGeom>
              <a:avLst/>
              <a:gdLst>
                <a:gd name="T0" fmla="*/ 17 w 151"/>
                <a:gd name="T1" fmla="*/ 201 h 202"/>
                <a:gd name="T2" fmla="*/ 75 w 151"/>
                <a:gd name="T3" fmla="*/ 67 h 202"/>
                <a:gd name="T4" fmla="*/ 84 w 151"/>
                <a:gd name="T5" fmla="*/ 0 h 202"/>
                <a:gd name="T6" fmla="*/ 33 w 151"/>
                <a:gd name="T7" fmla="*/ 75 h 202"/>
                <a:gd name="T8" fmla="*/ 17 w 151"/>
                <a:gd name="T9" fmla="*/ 201 h 202"/>
                <a:gd name="T10" fmla="*/ 17 w 151"/>
                <a:gd name="T11" fmla="*/ 201 h 202"/>
                <a:gd name="T12" fmla="*/ 17 w 151"/>
                <a:gd name="T13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202">
                  <a:moveTo>
                    <a:pt x="17" y="201"/>
                  </a:moveTo>
                  <a:cubicBezTo>
                    <a:pt x="17" y="201"/>
                    <a:pt x="150" y="176"/>
                    <a:pt x="75" y="67"/>
                  </a:cubicBezTo>
                  <a:cubicBezTo>
                    <a:pt x="50" y="17"/>
                    <a:pt x="84" y="0"/>
                    <a:pt x="84" y="0"/>
                  </a:cubicBezTo>
                  <a:cubicBezTo>
                    <a:pt x="84" y="0"/>
                    <a:pt x="0" y="0"/>
                    <a:pt x="33" y="75"/>
                  </a:cubicBezTo>
                  <a:cubicBezTo>
                    <a:pt x="67" y="142"/>
                    <a:pt x="58" y="176"/>
                    <a:pt x="17" y="201"/>
                  </a:cubicBezTo>
                  <a:close/>
                  <a:moveTo>
                    <a:pt x="17" y="201"/>
                  </a:moveTo>
                  <a:lnTo>
                    <a:pt x="17" y="2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2531" dirty="0">
                <a:ea typeface="SimSun" charset="0"/>
              </a:endParaRPr>
            </a:p>
          </p:txBody>
        </p:sp>
        <p:sp>
          <p:nvSpPr>
            <p:cNvPr id="118" name="AutoShape 87"/>
            <p:cNvSpPr>
              <a:spLocks noChangeAspect="1"/>
            </p:cNvSpPr>
            <p:nvPr/>
          </p:nvSpPr>
          <p:spPr bwMode="auto">
            <a:xfrm>
              <a:off x="3398243" y="1846906"/>
              <a:ext cx="373129" cy="373226"/>
            </a:xfrm>
            <a:custGeom>
              <a:avLst/>
              <a:gdLst>
                <a:gd name="T0" fmla="+- 0 10798 9"/>
                <a:gd name="T1" fmla="*/ T0 w 21578"/>
                <a:gd name="T2" fmla="*/ 10800 h 21600"/>
                <a:gd name="T3" fmla="+- 0 10798 9"/>
                <a:gd name="T4" fmla="*/ T3 w 21578"/>
                <a:gd name="T5" fmla="*/ 10800 h 21600"/>
                <a:gd name="T6" fmla="+- 0 10798 9"/>
                <a:gd name="T7" fmla="*/ T6 w 21578"/>
                <a:gd name="T8" fmla="*/ 10800 h 21600"/>
                <a:gd name="T9" fmla="+- 0 10798 9"/>
                <a:gd name="T10" fmla="*/ T9 w 2157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78" h="21600">
                  <a:moveTo>
                    <a:pt x="21416" y="10074"/>
                  </a:moveTo>
                  <a:cubicBezTo>
                    <a:pt x="21507" y="10166"/>
                    <a:pt x="21562" y="10284"/>
                    <a:pt x="21574" y="10428"/>
                  </a:cubicBezTo>
                  <a:cubicBezTo>
                    <a:pt x="21590" y="10569"/>
                    <a:pt x="21562" y="10702"/>
                    <a:pt x="21483" y="10820"/>
                  </a:cubicBezTo>
                  <a:lnTo>
                    <a:pt x="20967" y="11551"/>
                  </a:lnTo>
                  <a:cubicBezTo>
                    <a:pt x="20891" y="11678"/>
                    <a:pt x="20778" y="11744"/>
                    <a:pt x="20634" y="11744"/>
                  </a:cubicBezTo>
                  <a:lnTo>
                    <a:pt x="19889" y="11744"/>
                  </a:lnTo>
                  <a:cubicBezTo>
                    <a:pt x="19769" y="11744"/>
                    <a:pt x="19671" y="11704"/>
                    <a:pt x="19601" y="11632"/>
                  </a:cubicBezTo>
                  <a:lnTo>
                    <a:pt x="11078" y="3253"/>
                  </a:lnTo>
                  <a:cubicBezTo>
                    <a:pt x="10884" y="3072"/>
                    <a:pt x="10695" y="3072"/>
                    <a:pt x="10503" y="3253"/>
                  </a:cubicBezTo>
                  <a:lnTo>
                    <a:pt x="1980" y="11632"/>
                  </a:lnTo>
                  <a:cubicBezTo>
                    <a:pt x="1918" y="11704"/>
                    <a:pt x="1819" y="11744"/>
                    <a:pt x="1692" y="11744"/>
                  </a:cubicBezTo>
                  <a:lnTo>
                    <a:pt x="944" y="11744"/>
                  </a:lnTo>
                  <a:cubicBezTo>
                    <a:pt x="808" y="11744"/>
                    <a:pt x="695" y="11678"/>
                    <a:pt x="611" y="11551"/>
                  </a:cubicBezTo>
                  <a:lnTo>
                    <a:pt x="96" y="10820"/>
                  </a:lnTo>
                  <a:cubicBezTo>
                    <a:pt x="19" y="10710"/>
                    <a:pt x="-9" y="10584"/>
                    <a:pt x="2" y="10440"/>
                  </a:cubicBezTo>
                  <a:cubicBezTo>
                    <a:pt x="19" y="10298"/>
                    <a:pt x="74" y="10175"/>
                    <a:pt x="165" y="10074"/>
                  </a:cubicBezTo>
                  <a:lnTo>
                    <a:pt x="10112" y="287"/>
                  </a:lnTo>
                  <a:cubicBezTo>
                    <a:pt x="10321" y="106"/>
                    <a:pt x="10546" y="8"/>
                    <a:pt x="10788" y="0"/>
                  </a:cubicBezTo>
                  <a:cubicBezTo>
                    <a:pt x="11042" y="0"/>
                    <a:pt x="11267" y="97"/>
                    <a:pt x="11469" y="287"/>
                  </a:cubicBezTo>
                  <a:lnTo>
                    <a:pt x="14220" y="2991"/>
                  </a:lnTo>
                  <a:lnTo>
                    <a:pt x="14220" y="1586"/>
                  </a:lnTo>
                  <a:cubicBezTo>
                    <a:pt x="14220" y="1436"/>
                    <a:pt x="14266" y="1313"/>
                    <a:pt x="14352" y="1206"/>
                  </a:cubicBezTo>
                  <a:cubicBezTo>
                    <a:pt x="14441" y="1099"/>
                    <a:pt x="14546" y="1048"/>
                    <a:pt x="14669" y="1048"/>
                  </a:cubicBezTo>
                  <a:lnTo>
                    <a:pt x="17226" y="1048"/>
                  </a:lnTo>
                  <a:cubicBezTo>
                    <a:pt x="17348" y="1048"/>
                    <a:pt x="17451" y="1099"/>
                    <a:pt x="17530" y="1206"/>
                  </a:cubicBezTo>
                  <a:cubicBezTo>
                    <a:pt x="17609" y="1312"/>
                    <a:pt x="17653" y="1436"/>
                    <a:pt x="17653" y="1586"/>
                  </a:cubicBezTo>
                  <a:lnTo>
                    <a:pt x="17653" y="6383"/>
                  </a:lnTo>
                  <a:lnTo>
                    <a:pt x="21416" y="10074"/>
                  </a:lnTo>
                  <a:close/>
                  <a:moveTo>
                    <a:pt x="18523" y="11977"/>
                  </a:moveTo>
                  <a:lnTo>
                    <a:pt x="18523" y="20551"/>
                  </a:lnTo>
                  <a:cubicBezTo>
                    <a:pt x="18523" y="20854"/>
                    <a:pt x="18441" y="21104"/>
                    <a:pt x="18276" y="21300"/>
                  </a:cubicBezTo>
                  <a:cubicBezTo>
                    <a:pt x="18110" y="21502"/>
                    <a:pt x="17904" y="21599"/>
                    <a:pt x="17653" y="21599"/>
                  </a:cubicBezTo>
                  <a:lnTo>
                    <a:pt x="12809" y="21599"/>
                  </a:lnTo>
                  <a:lnTo>
                    <a:pt x="12809" y="14736"/>
                  </a:lnTo>
                  <a:lnTo>
                    <a:pt x="8772" y="14736"/>
                  </a:lnTo>
                  <a:lnTo>
                    <a:pt x="8772" y="21599"/>
                  </a:lnTo>
                  <a:lnTo>
                    <a:pt x="3928" y="21599"/>
                  </a:lnTo>
                  <a:cubicBezTo>
                    <a:pt x="3677" y="21599"/>
                    <a:pt x="3468" y="21502"/>
                    <a:pt x="3303" y="21300"/>
                  </a:cubicBezTo>
                  <a:cubicBezTo>
                    <a:pt x="3140" y="21104"/>
                    <a:pt x="3056" y="20854"/>
                    <a:pt x="3056" y="20551"/>
                  </a:cubicBezTo>
                  <a:lnTo>
                    <a:pt x="3056" y="11977"/>
                  </a:lnTo>
                  <a:lnTo>
                    <a:pt x="10788" y="4356"/>
                  </a:lnTo>
                  <a:lnTo>
                    <a:pt x="18523" y="119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142836" tIns="142836" rIns="142836" bIns="142836" anchor="ctr"/>
            <a:lstStyle/>
            <a:p>
              <a:pPr defTabSz="964155">
                <a:defRPr/>
              </a:pPr>
              <a:endParaRPr lang="es-ES" sz="7031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sp>
        <p:nvSpPr>
          <p:cNvPr id="119" name="TextBox 63"/>
          <p:cNvSpPr txBox="1"/>
          <p:nvPr/>
        </p:nvSpPr>
        <p:spPr>
          <a:xfrm>
            <a:off x="7047391" y="2249337"/>
            <a:ext cx="2129862" cy="374356"/>
          </a:xfrm>
          <a:prstGeom prst="rect">
            <a:avLst/>
          </a:prstGeom>
          <a:noFill/>
        </p:spPr>
        <p:txBody>
          <a:bodyPr wrap="none" lIns="96417" tIns="48208" rIns="96417" bIns="48208" rtlCol="0">
            <a:spAutoFit/>
          </a:bodyPr>
          <a:lstStyle/>
          <a:p>
            <a:r>
              <a:rPr lang="en-US" b="1">
                <a:solidFill>
                  <a:schemeClr val="tx2"/>
                </a:solidFill>
                <a:cs typeface="Lato Regular"/>
              </a:rPr>
              <a:t>CEO Diagram Layout</a:t>
            </a:r>
            <a:endParaRPr lang="id-ID" b="1">
              <a:solidFill>
                <a:schemeClr val="tx2"/>
              </a:solidFill>
              <a:cs typeface="Lato Regular"/>
            </a:endParaRPr>
          </a:p>
        </p:txBody>
      </p:sp>
      <p:grpSp>
        <p:nvGrpSpPr>
          <p:cNvPr id="120" name="Group 64"/>
          <p:cNvGrpSpPr/>
          <p:nvPr/>
        </p:nvGrpSpPr>
        <p:grpSpPr>
          <a:xfrm>
            <a:off x="7047393" y="2550750"/>
            <a:ext cx="4627469" cy="1016977"/>
            <a:chOff x="12238818" y="4933683"/>
            <a:chExt cx="8775532" cy="1928595"/>
          </a:xfrm>
        </p:grpSpPr>
        <p:sp>
          <p:nvSpPr>
            <p:cNvPr id="121" name="TextBox 65"/>
            <p:cNvSpPr txBox="1"/>
            <p:nvPr/>
          </p:nvSpPr>
          <p:spPr>
            <a:xfrm>
              <a:off x="15110671" y="5136791"/>
              <a:ext cx="5903679" cy="1576206"/>
            </a:xfrm>
            <a:prstGeom prst="rect">
              <a:avLst/>
            </a:prstGeom>
            <a:noFill/>
          </p:spPr>
          <p:txBody>
            <a:bodyPr wrap="square" lIns="128555" tIns="64278" rIns="128555" bIns="64278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66">
                  <a:solidFill>
                    <a:schemeClr val="tx2"/>
                  </a:solidFill>
                </a:rPr>
                <a:t>Lorem ipsum dolor sit amet, conectatetur teis adipiscing elit. Pellentesque consequat ta libero tempus maximus. </a:t>
              </a:r>
              <a:endParaRPr lang="en-US" sz="1266" dirty="0">
                <a:solidFill>
                  <a:schemeClr val="tx2"/>
                </a:solidFill>
                <a:cs typeface="Lato Light"/>
              </a:endParaRPr>
            </a:p>
          </p:txBody>
        </p:sp>
        <p:sp>
          <p:nvSpPr>
            <p:cNvPr id="122" name="TextBox 66"/>
            <p:cNvSpPr txBox="1"/>
            <p:nvPr/>
          </p:nvSpPr>
          <p:spPr>
            <a:xfrm>
              <a:off x="12238818" y="4933683"/>
              <a:ext cx="2644619" cy="1928595"/>
            </a:xfrm>
            <a:prstGeom prst="rect">
              <a:avLst/>
            </a:prstGeom>
            <a:noFill/>
          </p:spPr>
          <p:txBody>
            <a:bodyPr wrap="none" lIns="128555" tIns="64278" rIns="128555" bIns="64278" rtlCol="0">
              <a:spAutoFit/>
            </a:bodyPr>
            <a:lstStyle/>
            <a:p>
              <a:r>
                <a:rPr lang="en-US" sz="5765">
                  <a:solidFill>
                    <a:schemeClr val="accent2"/>
                  </a:solidFill>
                  <a:cs typeface="Lato Light"/>
                </a:rPr>
                <a:t>68K</a:t>
              </a:r>
              <a:endParaRPr lang="id-ID" sz="5765" dirty="0">
                <a:solidFill>
                  <a:schemeClr val="accent2"/>
                </a:solidFill>
                <a:cs typeface="Lato Light"/>
              </a:endParaRPr>
            </a:p>
          </p:txBody>
        </p:sp>
      </p:grpSp>
      <p:sp>
        <p:nvSpPr>
          <p:cNvPr id="123" name="Rectangle 67"/>
          <p:cNvSpPr/>
          <p:nvPr/>
        </p:nvSpPr>
        <p:spPr>
          <a:xfrm>
            <a:off x="7047393" y="3642647"/>
            <a:ext cx="4627469" cy="2240144"/>
          </a:xfrm>
          <a:prstGeom prst="rect">
            <a:avLst/>
          </a:prstGeom>
        </p:spPr>
        <p:txBody>
          <a:bodyPr wrap="square" lIns="96435" tIns="48218" rIns="96435" bIns="48218">
            <a:spAutoFit/>
          </a:bodyPr>
          <a:lstStyle/>
          <a:p>
            <a:pPr marL="301367" indent="-301367">
              <a:buFont typeface="Wingdings" panose="05000000000000000000" pitchFamily="2" charset="2"/>
              <a:buChar char="v"/>
            </a:pPr>
            <a:r>
              <a:rPr lang="en-US" sz="1266">
                <a:solidFill>
                  <a:schemeClr val="tx2"/>
                </a:solidFill>
              </a:rPr>
              <a:t>Donec ipsum magna, faucibus eget ligula nec. </a:t>
            </a:r>
          </a:p>
          <a:p>
            <a:pPr marL="301367" indent="-301367">
              <a:buFont typeface="Wingdings" panose="05000000000000000000" pitchFamily="2" charset="2"/>
              <a:buChar char="v"/>
            </a:pPr>
            <a:endParaRPr lang="en-US" sz="1266">
              <a:solidFill>
                <a:schemeClr val="tx2"/>
              </a:solidFill>
            </a:endParaRPr>
          </a:p>
          <a:p>
            <a:pPr marL="301367" indent="-301367">
              <a:buFont typeface="Wingdings" panose="05000000000000000000" pitchFamily="2" charset="2"/>
              <a:buChar char="v"/>
            </a:pPr>
            <a:r>
              <a:rPr lang="en-US" sz="1266">
                <a:solidFill>
                  <a:schemeClr val="tx2"/>
                </a:solidFill>
              </a:rPr>
              <a:t>Vestibulum dapibus augue turpis, in mollis ipsum. </a:t>
            </a:r>
            <a:r>
              <a:rPr lang="pt-BR" sz="1266">
                <a:solidFill>
                  <a:schemeClr val="tx2"/>
                </a:solidFill>
                <a:cs typeface="Lato Light"/>
              </a:rPr>
              <a:t>Aliquam tincidunt ante nec sem congue convallis. </a:t>
            </a:r>
            <a:endParaRPr lang="en-US" sz="1266">
              <a:solidFill>
                <a:schemeClr val="tx2"/>
              </a:solidFill>
            </a:endParaRPr>
          </a:p>
          <a:p>
            <a:pPr marL="301367" indent="-301367">
              <a:buFont typeface="Wingdings" panose="05000000000000000000" pitchFamily="2" charset="2"/>
              <a:buChar char="v"/>
            </a:pPr>
            <a:endParaRPr lang="en-US" sz="1266">
              <a:solidFill>
                <a:schemeClr val="tx2"/>
              </a:solidFill>
            </a:endParaRPr>
          </a:p>
          <a:p>
            <a:pPr marL="301367" indent="-301367">
              <a:buFont typeface="Wingdings" panose="05000000000000000000" pitchFamily="2" charset="2"/>
              <a:buChar char="v"/>
            </a:pPr>
            <a:r>
              <a:rPr lang="en-US" sz="1266">
                <a:solidFill>
                  <a:schemeClr val="tx2"/>
                </a:solidFill>
              </a:rPr>
              <a:t>Nam vitae sagittis neque. Proin blandit tortor sapien ac.</a:t>
            </a:r>
          </a:p>
          <a:p>
            <a:pPr marL="301367" indent="-301367">
              <a:buFont typeface="Wingdings" panose="05000000000000000000" pitchFamily="2" charset="2"/>
              <a:buChar char="v"/>
            </a:pPr>
            <a:endParaRPr lang="en-US" sz="1266">
              <a:solidFill>
                <a:schemeClr val="tx2"/>
              </a:solidFill>
            </a:endParaRPr>
          </a:p>
          <a:p>
            <a:pPr marL="301367" indent="-301367">
              <a:buFont typeface="Wingdings" panose="05000000000000000000" pitchFamily="2" charset="2"/>
              <a:buChar char="v"/>
            </a:pPr>
            <a:r>
              <a:rPr lang="en-US" sz="1266">
                <a:solidFill>
                  <a:schemeClr val="tx2"/>
                </a:solidFill>
              </a:rPr>
              <a:t> Integer ac ullamcorper quam. Sed efficitur at. </a:t>
            </a:r>
            <a:r>
              <a:rPr lang="pt-BR" sz="1266">
                <a:solidFill>
                  <a:schemeClr val="tx2"/>
                </a:solidFill>
                <a:cs typeface="Lato Light"/>
              </a:rPr>
              <a:t>Aliquam tincidunt ante nec sem congue convallis. </a:t>
            </a:r>
            <a:endParaRPr lang="en-US" sz="1266">
              <a:solidFill>
                <a:schemeClr val="tx2"/>
              </a:solidFill>
            </a:endParaRPr>
          </a:p>
          <a:p>
            <a:pPr marL="301367" indent="-301367">
              <a:buFont typeface="Wingdings" panose="05000000000000000000" pitchFamily="2" charset="2"/>
              <a:buChar char="v"/>
            </a:pPr>
            <a:endParaRPr lang="en-US" sz="1266">
              <a:solidFill>
                <a:schemeClr val="tx2"/>
              </a:solidFill>
            </a:endParaRPr>
          </a:p>
          <a:p>
            <a:pPr marL="301367" indent="-301367">
              <a:buFont typeface="Wingdings" panose="05000000000000000000" pitchFamily="2" charset="2"/>
              <a:buChar char="v"/>
            </a:pPr>
            <a:r>
              <a:rPr lang="en-US" sz="1266">
                <a:solidFill>
                  <a:schemeClr val="tx2"/>
                </a:solidFill>
              </a:rPr>
              <a:t>Morbi sit amet felis quis eros blandit accumsan in non diam. </a:t>
            </a:r>
          </a:p>
        </p:txBody>
      </p:sp>
    </p:spTree>
    <p:extLst>
      <p:ext uri="{BB962C8B-B14F-4D97-AF65-F5344CB8AC3E}">
        <p14:creationId xmlns:p14="http://schemas.microsoft.com/office/powerpoint/2010/main" val="168329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3" grpId="0" build="allAtOnce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26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自定义设计方案">
  <a:themeElements>
    <a:clrScheme name="自定义 9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3366"/>
      </a:accent1>
      <a:accent2>
        <a:srgbClr val="003366"/>
      </a:accent2>
      <a:accent3>
        <a:srgbClr val="003366"/>
      </a:accent3>
      <a:accent4>
        <a:srgbClr val="003366"/>
      </a:accent4>
      <a:accent5>
        <a:srgbClr val="003366"/>
      </a:accent5>
      <a:accent6>
        <a:srgbClr val="003366"/>
      </a:accent6>
      <a:hlink>
        <a:srgbClr val="003366"/>
      </a:hlink>
      <a:folHlink>
        <a:srgbClr val="003366"/>
      </a:folHlink>
    </a:clrScheme>
    <a:fontScheme name="Temp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2957</Words>
  <Application>Microsoft Office PowerPoint</Application>
  <PresentationFormat>自定义</PresentationFormat>
  <Paragraphs>340</Paragraphs>
  <Slides>31</Slides>
  <Notes>29</Notes>
  <HiddenSlides>0</HiddenSlides>
  <MMClips>2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1" baseType="lpstr">
      <vt:lpstr>Gill Sans</vt:lpstr>
      <vt:lpstr>Lato Light</vt:lpstr>
      <vt:lpstr>Lato Regular</vt:lpstr>
      <vt:lpstr>微软雅黑</vt:lpstr>
      <vt:lpstr>Arial</vt:lpstr>
      <vt:lpstr>Calibri</vt:lpstr>
      <vt:lpstr>Impact</vt:lpstr>
      <vt:lpstr>Source Sans Pro Light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bt026.pptx</dc:title>
  <dc:creator/>
  <cp:lastModifiedBy/>
  <cp:revision>1</cp:revision>
  <dcterms:created xsi:type="dcterms:W3CDTF">2016-09-20T02:06:25Z</dcterms:created>
  <dcterms:modified xsi:type="dcterms:W3CDTF">2019-03-28T04:16:44Z</dcterms:modified>
</cp:coreProperties>
</file>