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7" r:id="rId3"/>
    <p:sldId id="267" r:id="rId4"/>
    <p:sldId id="26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B4D7"/>
    <a:srgbClr val="E0E4E5"/>
    <a:srgbClr val="B19181"/>
    <a:srgbClr val="BB9E90"/>
    <a:srgbClr val="B9B5B4"/>
    <a:srgbClr val="91B7CC"/>
    <a:srgbClr val="91B6C8"/>
    <a:srgbClr val="7097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6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D4C93-2F72-498E-A579-FD17E36255F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3EFE9-6FB6-4C1C-97E7-4395832754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31979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FED53-7D71-415E-8663-7007953E729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BF81C-3324-417B-9E59-A3D70D285F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276241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7EA7E-3C17-4F59-8429-4C94E10DC57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E754B-80EF-433E-A7E6-266E56B31D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2704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3EBB8-CF7A-4E5A-9FA6-AEBADB82EE0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D0DBA-F31B-4C38-94FA-66681CAFB3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763723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DB35E-9457-4227-837D-6CC16B650A5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9F77E-AD95-4DEF-A46C-17B0A7C688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279329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5C2F7-BF7D-4D9B-8070-982F3A091A9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EEB72-7C99-4D5E-A4F9-C6D4801903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57865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6D303-BC3F-474B-9D79-31A9E273307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00C7E-3209-4D76-A386-D8B4D244FC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943041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D5800-4E7F-49F8-9BAC-CB242AAF561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2E411-AD8B-4C16-B7B4-2CCF77E284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661220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B13CE-4305-4657-910C-6AC490E6E95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E690D-D095-4C04-9B2B-8CFC2E0634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611260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AD50C-A182-49EC-B4CB-798520D11AC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8CB51-29B1-48D6-8AB5-0BAD0DA680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8520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2B04E-03AF-480E-BBA8-AE6054126EB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6084B5-D290-416F-B4CA-FA8B506C70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923535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D93398B-0542-4A88-9B09-5D6E68D5C3D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AA39073-B8FD-4DC5-AA11-F3BD89E85F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矩形 3"/>
          <p:cNvSpPr>
            <a:spLocks noChangeArrowheads="1"/>
          </p:cNvSpPr>
          <p:nvPr/>
        </p:nvSpPr>
        <p:spPr bwMode="auto">
          <a:xfrm>
            <a:off x="2635250" y="2286000"/>
            <a:ext cx="7261225" cy="1963738"/>
          </a:xfrm>
          <a:prstGeom prst="rect">
            <a:avLst/>
          </a:prstGeom>
          <a:solidFill>
            <a:srgbClr val="0D0D0D">
              <a:alpha val="1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52" name="组合 4"/>
          <p:cNvGrpSpPr>
            <a:grpSpLocks/>
          </p:cNvGrpSpPr>
          <p:nvPr/>
        </p:nvGrpSpPr>
        <p:grpSpPr bwMode="auto">
          <a:xfrm>
            <a:off x="2452688" y="2978150"/>
            <a:ext cx="939800" cy="901700"/>
            <a:chOff x="0" y="0"/>
            <a:chExt cx="4262236" cy="4090401"/>
          </a:xfrm>
        </p:grpSpPr>
        <p:sp>
          <p:nvSpPr>
            <p:cNvPr id="2065" name="等腰三角形 5"/>
            <p:cNvSpPr>
              <a:spLocks noChangeArrowheads="1"/>
            </p:cNvSpPr>
            <p:nvPr/>
          </p:nvSpPr>
          <p:spPr bwMode="auto">
            <a:xfrm>
              <a:off x="0" y="0"/>
              <a:ext cx="3320425" cy="3450557"/>
            </a:xfrm>
            <a:prstGeom prst="triangle">
              <a:avLst>
                <a:gd name="adj" fmla="val 100000"/>
              </a:avLst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6" name="等腰三角形 6"/>
            <p:cNvSpPr>
              <a:spLocks noChangeArrowheads="1"/>
            </p:cNvSpPr>
            <p:nvPr/>
          </p:nvSpPr>
          <p:spPr bwMode="auto">
            <a:xfrm rot="5400000">
              <a:off x="2111240" y="1939404"/>
              <a:ext cx="2418364" cy="1883627"/>
            </a:xfrm>
            <a:prstGeom prst="triangle">
              <a:avLst>
                <a:gd name="adj" fmla="val 100000"/>
              </a:avLst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7" name="椭圆 7"/>
            <p:cNvSpPr>
              <a:spLocks noChangeArrowheads="1"/>
            </p:cNvSpPr>
            <p:nvPr/>
          </p:nvSpPr>
          <p:spPr bwMode="auto">
            <a:xfrm>
              <a:off x="3641610" y="1672038"/>
              <a:ext cx="58872" cy="5324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053" name="组合 8"/>
          <p:cNvGrpSpPr>
            <a:grpSpLocks/>
          </p:cNvGrpSpPr>
          <p:nvPr/>
        </p:nvGrpSpPr>
        <p:grpSpPr bwMode="auto">
          <a:xfrm>
            <a:off x="9477375" y="3371850"/>
            <a:ext cx="839788" cy="877888"/>
            <a:chOff x="0" y="0"/>
            <a:chExt cx="3449737" cy="3606178"/>
          </a:xfrm>
        </p:grpSpPr>
        <p:sp>
          <p:nvSpPr>
            <p:cNvPr id="2062" name="等腰三角形 9"/>
            <p:cNvSpPr>
              <a:spLocks noChangeArrowheads="1"/>
            </p:cNvSpPr>
            <p:nvPr/>
          </p:nvSpPr>
          <p:spPr bwMode="auto">
            <a:xfrm rot="716823">
              <a:off x="0" y="0"/>
              <a:ext cx="3320428" cy="3450556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3" name="等腰三角形 10"/>
            <p:cNvSpPr>
              <a:spLocks noChangeArrowheads="1"/>
            </p:cNvSpPr>
            <p:nvPr/>
          </p:nvSpPr>
          <p:spPr bwMode="auto">
            <a:xfrm rot="-2580544">
              <a:off x="868895" y="1325164"/>
              <a:ext cx="2014750" cy="2281014"/>
            </a:xfrm>
            <a:prstGeom prst="triangle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4" name="椭圆 11"/>
            <p:cNvSpPr>
              <a:spLocks noChangeArrowheads="1"/>
            </p:cNvSpPr>
            <p:nvPr/>
          </p:nvSpPr>
          <p:spPr bwMode="auto">
            <a:xfrm>
              <a:off x="3390865" y="1639209"/>
              <a:ext cx="58872" cy="5324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54" name="文本框 12"/>
          <p:cNvSpPr txBox="1">
            <a:spLocks noChangeArrowheads="1"/>
          </p:cNvSpPr>
          <p:nvPr/>
        </p:nvSpPr>
        <p:spPr bwMode="auto">
          <a:xfrm>
            <a:off x="3463925" y="2663825"/>
            <a:ext cx="68230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endParaRPr lang="zh-CN" altLang="en-US" sz="6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5" name="文本框 13"/>
          <p:cNvSpPr txBox="1">
            <a:spLocks noChangeArrowheads="1"/>
          </p:cNvSpPr>
          <p:nvPr/>
        </p:nvSpPr>
        <p:spPr bwMode="auto">
          <a:xfrm>
            <a:off x="4308475" y="3651250"/>
            <a:ext cx="2390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：小小草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6" name="文本框 15"/>
          <p:cNvSpPr txBox="1">
            <a:spLocks noChangeArrowheads="1"/>
          </p:cNvSpPr>
          <p:nvPr/>
        </p:nvSpPr>
        <p:spPr bwMode="auto">
          <a:xfrm>
            <a:off x="6965950" y="3654425"/>
            <a:ext cx="2814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部门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：小小草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57" name="直接连接符 16"/>
          <p:cNvCxnSpPr>
            <a:cxnSpLocks noChangeShapeType="1"/>
          </p:cNvCxnSpPr>
          <p:nvPr/>
        </p:nvCxnSpPr>
        <p:spPr bwMode="auto">
          <a:xfrm flipH="1">
            <a:off x="2687638" y="4551363"/>
            <a:ext cx="1982787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8" name="直接连接符 17"/>
          <p:cNvCxnSpPr>
            <a:cxnSpLocks noChangeShapeType="1"/>
          </p:cNvCxnSpPr>
          <p:nvPr/>
        </p:nvCxnSpPr>
        <p:spPr bwMode="auto">
          <a:xfrm flipH="1">
            <a:off x="7850188" y="4551363"/>
            <a:ext cx="2033587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59" name="椭圆 18"/>
          <p:cNvSpPr>
            <a:spLocks noChangeArrowheads="1"/>
          </p:cNvSpPr>
          <p:nvPr/>
        </p:nvSpPr>
        <p:spPr bwMode="auto">
          <a:xfrm>
            <a:off x="2638425" y="4514850"/>
            <a:ext cx="74613" cy="730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0" name="椭圆 19"/>
          <p:cNvSpPr>
            <a:spLocks noChangeArrowheads="1"/>
          </p:cNvSpPr>
          <p:nvPr/>
        </p:nvSpPr>
        <p:spPr bwMode="auto">
          <a:xfrm>
            <a:off x="9823450" y="4514850"/>
            <a:ext cx="74613" cy="730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1" name="文本框 23"/>
          <p:cNvSpPr txBox="1">
            <a:spLocks noChangeArrowheads="1"/>
          </p:cNvSpPr>
          <p:nvPr/>
        </p:nvSpPr>
        <p:spPr bwMode="auto">
          <a:xfrm>
            <a:off x="4938713" y="4384675"/>
            <a:ext cx="26590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小小草专业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培训定制</a:t>
            </a: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7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1287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288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268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1269" name="Group 8"/>
          <p:cNvGrpSpPr>
            <a:grpSpLocks/>
          </p:cNvGrpSpPr>
          <p:nvPr/>
        </p:nvGrpSpPr>
        <p:grpSpPr bwMode="auto">
          <a:xfrm>
            <a:off x="1633538" y="1868488"/>
            <a:ext cx="1379537" cy="1379537"/>
            <a:chOff x="0" y="0"/>
            <a:chExt cx="2001212" cy="2001212"/>
          </a:xfrm>
        </p:grpSpPr>
        <p:sp>
          <p:nvSpPr>
            <p:cNvPr id="11281" name="Oval 6"/>
            <p:cNvSpPr>
              <a:spLocks noChangeArrowheads="1"/>
            </p:cNvSpPr>
            <p:nvPr/>
          </p:nvSpPr>
          <p:spPr bwMode="auto">
            <a:xfrm>
              <a:off x="-1" y="0"/>
              <a:ext cx="2000161" cy="2000230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1282" name="Group 7"/>
            <p:cNvGrpSpPr>
              <a:grpSpLocks/>
            </p:cNvGrpSpPr>
            <p:nvPr/>
          </p:nvGrpSpPr>
          <p:grpSpPr bwMode="auto"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11283" name="Folded Corner 3"/>
              <p:cNvSpPr>
                <a:spLocks noChangeArrowheads="1"/>
              </p:cNvSpPr>
              <p:nvPr/>
            </p:nvSpPr>
            <p:spPr bwMode="auto">
              <a:xfrm>
                <a:off x="637" y="665"/>
                <a:ext cx="979536" cy="979566"/>
              </a:xfrm>
              <a:prstGeom prst="foldedCorner">
                <a:avLst>
                  <a:gd name="adj" fmla="val 32255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1284" name="Rectangle 4"/>
              <p:cNvSpPr>
                <a:spLocks noChangeArrowheads="1"/>
              </p:cNvSpPr>
              <p:nvPr/>
            </p:nvSpPr>
            <p:spPr bwMode="auto">
              <a:xfrm>
                <a:off x="179509" y="230650"/>
                <a:ext cx="621791" cy="65305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1285" name="Rectangle 27"/>
              <p:cNvSpPr>
                <a:spLocks noChangeArrowheads="1"/>
              </p:cNvSpPr>
              <p:nvPr/>
            </p:nvSpPr>
            <p:spPr bwMode="auto">
              <a:xfrm>
                <a:off x="179509" y="383973"/>
                <a:ext cx="621791" cy="62465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1286" name="Rectangle 28"/>
              <p:cNvSpPr>
                <a:spLocks noChangeArrowheads="1"/>
              </p:cNvSpPr>
              <p:nvPr/>
            </p:nvSpPr>
            <p:spPr bwMode="auto">
              <a:xfrm>
                <a:off x="179509" y="534458"/>
                <a:ext cx="621791" cy="65304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</p:grpSp>
      </p:grpSp>
      <p:grpSp>
        <p:nvGrpSpPr>
          <p:cNvPr id="11270" name="Group 44"/>
          <p:cNvGrpSpPr>
            <a:grpSpLocks/>
          </p:cNvGrpSpPr>
          <p:nvPr/>
        </p:nvGrpSpPr>
        <p:grpSpPr bwMode="auto">
          <a:xfrm>
            <a:off x="1641475" y="4291013"/>
            <a:ext cx="1376363" cy="1374775"/>
            <a:chOff x="0" y="0"/>
            <a:chExt cx="1367740" cy="1367740"/>
          </a:xfrm>
        </p:grpSpPr>
        <p:sp>
          <p:nvSpPr>
            <p:cNvPr id="11278" name="Oval 30"/>
            <p:cNvSpPr>
              <a:spLocks noChangeArrowheads="1"/>
            </p:cNvSpPr>
            <p:nvPr/>
          </p:nvSpPr>
          <p:spPr bwMode="auto">
            <a:xfrm>
              <a:off x="-1" y="-645"/>
              <a:ext cx="1367022" cy="136865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sp>
          <p:nvSpPr>
            <p:cNvPr id="11279" name="Folded Corner 32"/>
            <p:cNvSpPr>
              <a:spLocks noChangeArrowheads="1"/>
            </p:cNvSpPr>
            <p:nvPr/>
          </p:nvSpPr>
          <p:spPr bwMode="auto">
            <a:xfrm>
              <a:off x="408041" y="407412"/>
              <a:ext cx="550938" cy="552543"/>
            </a:xfrm>
            <a:prstGeom prst="foldedCorner">
              <a:avLst>
                <a:gd name="adj" fmla="val 32255"/>
              </a:avLst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sp>
          <p:nvSpPr>
            <p:cNvPr id="11280" name="Pie 42"/>
            <p:cNvSpPr>
              <a:spLocks/>
            </p:cNvSpPr>
            <p:nvPr/>
          </p:nvSpPr>
          <p:spPr bwMode="auto">
            <a:xfrm>
              <a:off x="536647" y="516967"/>
              <a:ext cx="293727" cy="293738"/>
            </a:xfrm>
            <a:custGeom>
              <a:avLst/>
              <a:gdLst>
                <a:gd name="T0" fmla="*/ 293727 w 293727"/>
                <a:gd name="T1" fmla="*/ 146869 h 293738"/>
                <a:gd name="T2" fmla="*/ 146863 w 293727"/>
                <a:gd name="T3" fmla="*/ 293738 h 293738"/>
                <a:gd name="T4" fmla="*/ -1 w 293727"/>
                <a:gd name="T5" fmla="*/ 146869 h 293738"/>
                <a:gd name="T6" fmla="*/ 146863 w 293727"/>
                <a:gd name="T7" fmla="*/ 0 h 293738"/>
                <a:gd name="T8" fmla="*/ 146864 w 293727"/>
                <a:gd name="T9" fmla="*/ 146869 h 293738"/>
                <a:gd name="T10" fmla="*/ 293727 w 293727"/>
                <a:gd name="T11" fmla="*/ 146869 h 2937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3727" h="293738">
                  <a:moveTo>
                    <a:pt x="293727" y="146869"/>
                  </a:moveTo>
                  <a:cubicBezTo>
                    <a:pt x="293727" y="227983"/>
                    <a:pt x="227974" y="293738"/>
                    <a:pt x="146863" y="293738"/>
                  </a:cubicBezTo>
                  <a:cubicBezTo>
                    <a:pt x="65752" y="293738"/>
                    <a:pt x="-1" y="227983"/>
                    <a:pt x="-1" y="146869"/>
                  </a:cubicBezTo>
                  <a:cubicBezTo>
                    <a:pt x="-1" y="65755"/>
                    <a:pt x="65752" y="0"/>
                    <a:pt x="146863" y="0"/>
                  </a:cubicBezTo>
                  <a:cubicBezTo>
                    <a:pt x="146863" y="48956"/>
                    <a:pt x="146864" y="97913"/>
                    <a:pt x="146864" y="146869"/>
                  </a:cubicBezTo>
                  <a:lnTo>
                    <a:pt x="293727" y="1468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cxnSp>
        <p:nvCxnSpPr>
          <p:cNvPr id="11271" name="Straight Connector 38"/>
          <p:cNvCxnSpPr>
            <a:cxnSpLocks noChangeShapeType="1"/>
          </p:cNvCxnSpPr>
          <p:nvPr/>
        </p:nvCxnSpPr>
        <p:spPr bwMode="auto">
          <a:xfrm>
            <a:off x="1871663" y="3797300"/>
            <a:ext cx="8599487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272" name="组合 18"/>
          <p:cNvGrpSpPr>
            <a:grpSpLocks/>
          </p:cNvGrpSpPr>
          <p:nvPr/>
        </p:nvGrpSpPr>
        <p:grpSpPr bwMode="auto">
          <a:xfrm>
            <a:off x="3135313" y="1770063"/>
            <a:ext cx="7234237" cy="1363662"/>
            <a:chOff x="0" y="0"/>
            <a:chExt cx="7234425" cy="1363688"/>
          </a:xfrm>
        </p:grpSpPr>
        <p:sp>
          <p:nvSpPr>
            <p:cNvPr id="11276" name="文本框 19"/>
            <p:cNvSpPr txBox="1">
              <a:spLocks noChangeArrowheads="1"/>
            </p:cNvSpPr>
            <p:nvPr/>
          </p:nvSpPr>
          <p:spPr bwMode="auto">
            <a:xfrm>
              <a:off x="202689" y="409581"/>
              <a:ext cx="703173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极致无岸，向天而歌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。小小草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。小小草由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多位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领域的资深设计师创立，致力于为客户奉献最用心的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作品、最实用的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培训和最贴心的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服务。因为专业、愈逐极致，我们力求为客户提供兼顾商业价值体现与视觉艺术并重的作品。</a:t>
              </a:r>
              <a:endParaRPr 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77" name="TextBox 10"/>
            <p:cNvSpPr txBox="1">
              <a:spLocks noChangeArrowheads="1"/>
            </p:cNvSpPr>
            <p:nvPr/>
          </p:nvSpPr>
          <p:spPr bwMode="auto">
            <a:xfrm>
              <a:off x="0" y="0"/>
              <a:ext cx="26361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273" name="组合 25"/>
          <p:cNvGrpSpPr>
            <a:grpSpLocks/>
          </p:cNvGrpSpPr>
          <p:nvPr/>
        </p:nvGrpSpPr>
        <p:grpSpPr bwMode="auto">
          <a:xfrm>
            <a:off x="3144838" y="4291013"/>
            <a:ext cx="7234237" cy="1363662"/>
            <a:chOff x="0" y="0"/>
            <a:chExt cx="7234425" cy="1363688"/>
          </a:xfrm>
        </p:grpSpPr>
        <p:sp>
          <p:nvSpPr>
            <p:cNvPr id="11274" name="文本框 26"/>
            <p:cNvSpPr txBox="1">
              <a:spLocks noChangeArrowheads="1"/>
            </p:cNvSpPr>
            <p:nvPr/>
          </p:nvSpPr>
          <p:spPr bwMode="auto">
            <a:xfrm>
              <a:off x="202689" y="409581"/>
              <a:ext cx="703173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极致无岸，向天而歌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。小小草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。小小草由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多位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领域的资深设计师创立，致力于为客户奉献最用心的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作品、最实用的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培训和最贴心的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服务。因为专业、愈逐极致，我们力求为客户提供兼顾商业价值体现与视觉艺术并重的作品。</a:t>
              </a:r>
              <a:endParaRPr 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75" name="TextBox 10"/>
            <p:cNvSpPr txBox="1">
              <a:spLocks noChangeArrowheads="1"/>
            </p:cNvSpPr>
            <p:nvPr/>
          </p:nvSpPr>
          <p:spPr bwMode="auto">
            <a:xfrm>
              <a:off x="0" y="0"/>
              <a:ext cx="26361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2320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321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292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cxnSp>
        <p:nvCxnSpPr>
          <p:cNvPr id="12293" name="Straight Connector 36"/>
          <p:cNvCxnSpPr>
            <a:cxnSpLocks noChangeShapeType="1"/>
          </p:cNvCxnSpPr>
          <p:nvPr/>
        </p:nvCxnSpPr>
        <p:spPr bwMode="auto">
          <a:xfrm>
            <a:off x="4410075" y="2130425"/>
            <a:ext cx="0" cy="3525838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4" name="Straight Connector 42"/>
          <p:cNvCxnSpPr>
            <a:cxnSpLocks noChangeShapeType="1"/>
          </p:cNvCxnSpPr>
          <p:nvPr/>
        </p:nvCxnSpPr>
        <p:spPr bwMode="auto">
          <a:xfrm>
            <a:off x="7607300" y="2130425"/>
            <a:ext cx="0" cy="3525838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295" name="Group 8"/>
          <p:cNvGrpSpPr>
            <a:grpSpLocks/>
          </p:cNvGrpSpPr>
          <p:nvPr/>
        </p:nvGrpSpPr>
        <p:grpSpPr bwMode="auto">
          <a:xfrm>
            <a:off x="2197100" y="2273300"/>
            <a:ext cx="1355725" cy="1357313"/>
            <a:chOff x="0" y="0"/>
            <a:chExt cx="2001212" cy="2001212"/>
          </a:xfrm>
        </p:grpSpPr>
        <p:sp>
          <p:nvSpPr>
            <p:cNvPr id="12314" name="Oval 6"/>
            <p:cNvSpPr>
              <a:spLocks noChangeArrowheads="1"/>
            </p:cNvSpPr>
            <p:nvPr/>
          </p:nvSpPr>
          <p:spPr bwMode="auto">
            <a:xfrm>
              <a:off x="0" y="0"/>
              <a:ext cx="2001212" cy="2001212"/>
            </a:xfrm>
            <a:prstGeom prst="ellipse">
              <a:avLst/>
            </a:prstGeom>
            <a:solidFill>
              <a:srgbClr val="D1D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2315" name="Group 7"/>
            <p:cNvGrpSpPr>
              <a:grpSpLocks/>
            </p:cNvGrpSpPr>
            <p:nvPr/>
          </p:nvGrpSpPr>
          <p:grpSpPr bwMode="auto"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12316" name="Folded Corner 3"/>
              <p:cNvSpPr>
                <a:spLocks noChangeArrowheads="1"/>
              </p:cNvSpPr>
              <p:nvPr/>
            </p:nvSpPr>
            <p:spPr bwMode="auto">
              <a:xfrm>
                <a:off x="-781" y="-781"/>
                <a:ext cx="989337" cy="989337"/>
              </a:xfrm>
              <a:prstGeom prst="foldedCorner">
                <a:avLst>
                  <a:gd name="adj" fmla="val 32255"/>
                </a:avLst>
              </a:prstGeom>
              <a:solidFill>
                <a:srgbClr val="8DB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2317" name="Rectangle 4"/>
              <p:cNvSpPr>
                <a:spLocks noChangeArrowheads="1"/>
              </p:cNvSpPr>
              <p:nvPr/>
            </p:nvSpPr>
            <p:spPr bwMode="auto">
              <a:xfrm>
                <a:off x="177849" y="229378"/>
                <a:ext cx="632077" cy="65268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2318" name="Rectangle 27"/>
              <p:cNvSpPr>
                <a:spLocks noChangeArrowheads="1"/>
              </p:cNvSpPr>
              <p:nvPr/>
            </p:nvSpPr>
            <p:spPr bwMode="auto">
              <a:xfrm>
                <a:off x="177849" y="383961"/>
                <a:ext cx="632077" cy="61834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2319" name="Rectangle 28"/>
              <p:cNvSpPr>
                <a:spLocks noChangeArrowheads="1"/>
              </p:cNvSpPr>
              <p:nvPr/>
            </p:nvSpPr>
            <p:spPr bwMode="auto">
              <a:xfrm>
                <a:off x="177849" y="535110"/>
                <a:ext cx="632077" cy="65270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</p:grpSp>
      </p:grpSp>
      <p:grpSp>
        <p:nvGrpSpPr>
          <p:cNvPr id="12296" name="Group 22"/>
          <p:cNvGrpSpPr>
            <a:grpSpLocks/>
          </p:cNvGrpSpPr>
          <p:nvPr/>
        </p:nvGrpSpPr>
        <p:grpSpPr bwMode="auto">
          <a:xfrm>
            <a:off x="5364163" y="2273300"/>
            <a:ext cx="1357312" cy="1357313"/>
            <a:chOff x="0" y="0"/>
            <a:chExt cx="2001212" cy="2001212"/>
          </a:xfrm>
        </p:grpSpPr>
        <p:sp>
          <p:nvSpPr>
            <p:cNvPr id="12308" name="Oval 23"/>
            <p:cNvSpPr>
              <a:spLocks noChangeArrowheads="1"/>
            </p:cNvSpPr>
            <p:nvPr/>
          </p:nvSpPr>
          <p:spPr bwMode="auto">
            <a:xfrm>
              <a:off x="0" y="0"/>
              <a:ext cx="2001212" cy="2001212"/>
            </a:xfrm>
            <a:prstGeom prst="ellipse">
              <a:avLst/>
            </a:prstGeom>
            <a:solidFill>
              <a:srgbClr val="D1D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2309" name="Group 24"/>
            <p:cNvGrpSpPr>
              <a:grpSpLocks/>
            </p:cNvGrpSpPr>
            <p:nvPr/>
          </p:nvGrpSpPr>
          <p:grpSpPr bwMode="auto"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12310" name="Folded Corner 25"/>
              <p:cNvSpPr>
                <a:spLocks noChangeArrowheads="1"/>
              </p:cNvSpPr>
              <p:nvPr/>
            </p:nvSpPr>
            <p:spPr bwMode="auto">
              <a:xfrm>
                <a:off x="-781" y="1627"/>
                <a:ext cx="989337" cy="984521"/>
              </a:xfrm>
              <a:prstGeom prst="foldedCorner">
                <a:avLst>
                  <a:gd name="adj" fmla="val 32255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2311" name="Rectangle 26"/>
              <p:cNvSpPr>
                <a:spLocks noChangeArrowheads="1"/>
              </p:cNvSpPr>
              <p:nvPr/>
            </p:nvSpPr>
            <p:spPr bwMode="auto">
              <a:xfrm>
                <a:off x="177849" y="231464"/>
                <a:ext cx="632077" cy="65176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2312" name="Rectangle 29"/>
              <p:cNvSpPr>
                <a:spLocks noChangeArrowheads="1"/>
              </p:cNvSpPr>
              <p:nvPr/>
            </p:nvSpPr>
            <p:spPr bwMode="auto">
              <a:xfrm>
                <a:off x="177849" y="382401"/>
                <a:ext cx="632077" cy="65176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2313" name="Rectangle 31"/>
              <p:cNvSpPr>
                <a:spLocks noChangeArrowheads="1"/>
              </p:cNvSpPr>
              <p:nvPr/>
            </p:nvSpPr>
            <p:spPr bwMode="auto">
              <a:xfrm>
                <a:off x="177849" y="536767"/>
                <a:ext cx="632077" cy="61747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</p:grpSp>
      </p:grpSp>
      <p:grpSp>
        <p:nvGrpSpPr>
          <p:cNvPr id="12297" name="Group 32"/>
          <p:cNvGrpSpPr>
            <a:grpSpLocks/>
          </p:cNvGrpSpPr>
          <p:nvPr/>
        </p:nvGrpSpPr>
        <p:grpSpPr bwMode="auto">
          <a:xfrm>
            <a:off x="8562975" y="2273300"/>
            <a:ext cx="1355725" cy="1357313"/>
            <a:chOff x="0" y="0"/>
            <a:chExt cx="1367740" cy="1367740"/>
          </a:xfrm>
        </p:grpSpPr>
        <p:sp>
          <p:nvSpPr>
            <p:cNvPr id="12304" name="Oval 39"/>
            <p:cNvSpPr>
              <a:spLocks noChangeArrowheads="1"/>
            </p:cNvSpPr>
            <p:nvPr/>
          </p:nvSpPr>
          <p:spPr bwMode="auto">
            <a:xfrm>
              <a:off x="0" y="0"/>
              <a:ext cx="1367740" cy="1367740"/>
            </a:xfrm>
            <a:prstGeom prst="ellipse">
              <a:avLst/>
            </a:prstGeom>
            <a:solidFill>
              <a:srgbClr val="D1D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2305" name="Group 19"/>
            <p:cNvGrpSpPr>
              <a:grpSpLocks/>
            </p:cNvGrpSpPr>
            <p:nvPr/>
          </p:nvGrpSpPr>
          <p:grpSpPr bwMode="auto">
            <a:xfrm>
              <a:off x="407685" y="407685"/>
              <a:ext cx="552371" cy="552371"/>
              <a:chOff x="0" y="0"/>
              <a:chExt cx="552371" cy="552371"/>
            </a:xfrm>
          </p:grpSpPr>
          <p:sp>
            <p:nvSpPr>
              <p:cNvPr id="12306" name="Folded Corner 41"/>
              <p:cNvSpPr>
                <a:spLocks noChangeArrowheads="1"/>
              </p:cNvSpPr>
              <p:nvPr/>
            </p:nvSpPr>
            <p:spPr bwMode="auto">
              <a:xfrm>
                <a:off x="-437" y="910"/>
                <a:ext cx="553243" cy="550550"/>
              </a:xfrm>
              <a:prstGeom prst="foldedCorner">
                <a:avLst>
                  <a:gd name="adj" fmla="val 32255"/>
                </a:avLst>
              </a:prstGeom>
              <a:solidFill>
                <a:srgbClr val="8DB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2307" name="Pie 44"/>
              <p:cNvSpPr>
                <a:spLocks/>
              </p:cNvSpPr>
              <p:nvPr/>
            </p:nvSpPr>
            <p:spPr bwMode="auto">
              <a:xfrm>
                <a:off x="109059" y="117926"/>
                <a:ext cx="295832" cy="293498"/>
              </a:xfrm>
              <a:custGeom>
                <a:avLst/>
                <a:gdLst>
                  <a:gd name="T0" fmla="*/ 295832 w 295832"/>
                  <a:gd name="T1" fmla="*/ 146749 h 293498"/>
                  <a:gd name="T2" fmla="*/ 147916 w 295832"/>
                  <a:gd name="T3" fmla="*/ 293498 h 293498"/>
                  <a:gd name="T4" fmla="*/ 0 w 295832"/>
                  <a:gd name="T5" fmla="*/ 146749 h 293498"/>
                  <a:gd name="T6" fmla="*/ 147916 w 295832"/>
                  <a:gd name="T7" fmla="*/ 0 h 293498"/>
                  <a:gd name="T8" fmla="*/ 147916 w 295832"/>
                  <a:gd name="T9" fmla="*/ 146749 h 293498"/>
                  <a:gd name="T10" fmla="*/ 295832 w 295832"/>
                  <a:gd name="T11" fmla="*/ 146749 h 2934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5832" h="293498">
                    <a:moveTo>
                      <a:pt x="295832" y="146749"/>
                    </a:moveTo>
                    <a:cubicBezTo>
                      <a:pt x="295832" y="227796"/>
                      <a:pt x="229608" y="293498"/>
                      <a:pt x="147916" y="293498"/>
                    </a:cubicBezTo>
                    <a:cubicBezTo>
                      <a:pt x="66224" y="293498"/>
                      <a:pt x="0" y="227796"/>
                      <a:pt x="0" y="146749"/>
                    </a:cubicBezTo>
                    <a:cubicBezTo>
                      <a:pt x="0" y="65702"/>
                      <a:pt x="66224" y="0"/>
                      <a:pt x="147916" y="0"/>
                    </a:cubicBezTo>
                    <a:lnTo>
                      <a:pt x="147916" y="146749"/>
                    </a:lnTo>
                    <a:lnTo>
                      <a:pt x="295832" y="1467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298" name="TextBox 11"/>
          <p:cNvSpPr txBox="1">
            <a:spLocks noChangeArrowheads="1"/>
          </p:cNvSpPr>
          <p:nvPr/>
        </p:nvSpPr>
        <p:spPr bwMode="auto">
          <a:xfrm>
            <a:off x="1889125" y="4270375"/>
            <a:ext cx="20478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服务提供商。更多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请访问：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www.topppt.cn</a:t>
            </a:r>
          </a:p>
        </p:txBody>
      </p:sp>
      <p:sp>
        <p:nvSpPr>
          <p:cNvPr id="12299" name="TextBox 10"/>
          <p:cNvSpPr txBox="1">
            <a:spLocks noChangeArrowheads="1"/>
          </p:cNvSpPr>
          <p:nvPr/>
        </p:nvSpPr>
        <p:spPr bwMode="auto">
          <a:xfrm>
            <a:off x="2197100" y="3897313"/>
            <a:ext cx="1431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00" name="TextBox 11"/>
          <p:cNvSpPr txBox="1">
            <a:spLocks noChangeArrowheads="1"/>
          </p:cNvSpPr>
          <p:nvPr/>
        </p:nvSpPr>
        <p:spPr bwMode="auto">
          <a:xfrm>
            <a:off x="4987925" y="4270375"/>
            <a:ext cx="20478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服务提供商。更多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请访问：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www.topppt.cn</a:t>
            </a:r>
          </a:p>
        </p:txBody>
      </p:sp>
      <p:sp>
        <p:nvSpPr>
          <p:cNvPr id="12301" name="TextBox 10"/>
          <p:cNvSpPr txBox="1">
            <a:spLocks noChangeArrowheads="1"/>
          </p:cNvSpPr>
          <p:nvPr/>
        </p:nvSpPr>
        <p:spPr bwMode="auto">
          <a:xfrm>
            <a:off x="5295900" y="3897313"/>
            <a:ext cx="14255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02" name="TextBox 11"/>
          <p:cNvSpPr txBox="1">
            <a:spLocks noChangeArrowheads="1"/>
          </p:cNvSpPr>
          <p:nvPr/>
        </p:nvSpPr>
        <p:spPr bwMode="auto">
          <a:xfrm>
            <a:off x="8216900" y="4270375"/>
            <a:ext cx="20478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服务提供商。更多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请访问：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www.topppt.cn</a:t>
            </a:r>
          </a:p>
        </p:txBody>
      </p:sp>
      <p:sp>
        <p:nvSpPr>
          <p:cNvPr id="12303" name="TextBox 10"/>
          <p:cNvSpPr txBox="1">
            <a:spLocks noChangeArrowheads="1"/>
          </p:cNvSpPr>
          <p:nvPr/>
        </p:nvSpPr>
        <p:spPr bwMode="auto">
          <a:xfrm>
            <a:off x="8524875" y="3894138"/>
            <a:ext cx="14319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5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3326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27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16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13317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2105025"/>
            <a:ext cx="5499100" cy="3563938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8" name="Group 44"/>
          <p:cNvGrpSpPr>
            <a:grpSpLocks/>
          </p:cNvGrpSpPr>
          <p:nvPr/>
        </p:nvGrpSpPr>
        <p:grpSpPr bwMode="auto">
          <a:xfrm>
            <a:off x="5711825" y="1428750"/>
            <a:ext cx="1641475" cy="1641475"/>
            <a:chOff x="0" y="0"/>
            <a:chExt cx="2001212" cy="2001212"/>
          </a:xfrm>
        </p:grpSpPr>
        <p:sp>
          <p:nvSpPr>
            <p:cNvPr id="13320" name="Oval 47"/>
            <p:cNvSpPr>
              <a:spLocks noChangeArrowheads="1"/>
            </p:cNvSpPr>
            <p:nvPr/>
          </p:nvSpPr>
          <p:spPr bwMode="auto">
            <a:xfrm>
              <a:off x="-41" y="23"/>
              <a:ext cx="2002377" cy="2001165"/>
            </a:xfrm>
            <a:prstGeom prst="ellipse">
              <a:avLst/>
            </a:prstGeom>
            <a:solidFill>
              <a:srgbClr val="D9D9D9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  <p:grpSp>
          <p:nvGrpSpPr>
            <p:cNvPr id="13321" name="Group 48"/>
            <p:cNvGrpSpPr>
              <a:grpSpLocks/>
            </p:cNvGrpSpPr>
            <p:nvPr/>
          </p:nvGrpSpPr>
          <p:grpSpPr bwMode="auto"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13322" name="Folded Corner 49"/>
              <p:cNvSpPr>
                <a:spLocks noChangeArrowheads="1"/>
              </p:cNvSpPr>
              <p:nvPr/>
            </p:nvSpPr>
            <p:spPr bwMode="auto">
              <a:xfrm>
                <a:off x="549" y="186"/>
                <a:ext cx="987999" cy="987400"/>
              </a:xfrm>
              <a:prstGeom prst="foldedCorner">
                <a:avLst>
                  <a:gd name="adj" fmla="val 32255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3323" name="Rectangle 50"/>
              <p:cNvSpPr>
                <a:spLocks noChangeArrowheads="1"/>
              </p:cNvSpPr>
              <p:nvPr/>
            </p:nvSpPr>
            <p:spPr bwMode="auto">
              <a:xfrm>
                <a:off x="179412" y="230013"/>
                <a:ext cx="630275" cy="65258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3324" name="Rectangle 51"/>
              <p:cNvSpPr>
                <a:spLocks noChangeArrowheads="1"/>
              </p:cNvSpPr>
              <p:nvPr/>
            </p:nvSpPr>
            <p:spPr bwMode="auto">
              <a:xfrm>
                <a:off x="179412" y="383230"/>
                <a:ext cx="630275" cy="65258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3325" name="Rectangle 52"/>
              <p:cNvSpPr>
                <a:spLocks noChangeArrowheads="1"/>
              </p:cNvSpPr>
              <p:nvPr/>
            </p:nvSpPr>
            <p:spPr bwMode="auto">
              <a:xfrm>
                <a:off x="179412" y="536447"/>
                <a:ext cx="630275" cy="62422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319" name="文本框 14"/>
          <p:cNvSpPr txBox="1">
            <a:spLocks noChangeArrowheads="1"/>
          </p:cNvSpPr>
          <p:nvPr/>
        </p:nvSpPr>
        <p:spPr bwMode="auto">
          <a:xfrm>
            <a:off x="7567613" y="2668588"/>
            <a:ext cx="36417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服务提供商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。小小草由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服务。因为专业、愈逐极致，我们力求为客户提供兼顾商业价值体现与视觉艺术并重的作品。更多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关于小小草，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请在百度搜索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39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4348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49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340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14341" name="Picture 1" descr="yat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07"/>
          <a:stretch>
            <a:fillRect/>
          </a:stretch>
        </p:blipFill>
        <p:spPr bwMode="auto">
          <a:xfrm>
            <a:off x="5997575" y="2025650"/>
            <a:ext cx="5495925" cy="3502025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2" name="Group 2"/>
          <p:cNvGrpSpPr>
            <a:grpSpLocks/>
          </p:cNvGrpSpPr>
          <p:nvPr/>
        </p:nvGrpSpPr>
        <p:grpSpPr bwMode="auto">
          <a:xfrm>
            <a:off x="4926013" y="2882900"/>
            <a:ext cx="1641475" cy="1641475"/>
            <a:chOff x="0" y="0"/>
            <a:chExt cx="1367740" cy="1367740"/>
          </a:xfrm>
        </p:grpSpPr>
        <p:sp>
          <p:nvSpPr>
            <p:cNvPr id="14344" name="Oval 47"/>
            <p:cNvSpPr>
              <a:spLocks noChangeArrowheads="1"/>
            </p:cNvSpPr>
            <p:nvPr/>
          </p:nvSpPr>
          <p:spPr bwMode="auto">
            <a:xfrm>
              <a:off x="-123" y="16"/>
              <a:ext cx="1368536" cy="1367708"/>
            </a:xfrm>
            <a:prstGeom prst="ellipse">
              <a:avLst/>
            </a:prstGeom>
            <a:solidFill>
              <a:srgbClr val="F2F2F2">
                <a:alpha val="8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  <p:grpSp>
          <p:nvGrpSpPr>
            <p:cNvPr id="14345" name="Group 24"/>
            <p:cNvGrpSpPr>
              <a:grpSpLocks/>
            </p:cNvGrpSpPr>
            <p:nvPr/>
          </p:nvGrpSpPr>
          <p:grpSpPr bwMode="auto">
            <a:xfrm>
              <a:off x="407685" y="407685"/>
              <a:ext cx="552371" cy="552371"/>
              <a:chOff x="0" y="0"/>
              <a:chExt cx="552371" cy="552371"/>
            </a:xfrm>
          </p:grpSpPr>
          <p:sp>
            <p:nvSpPr>
              <p:cNvPr id="14346" name="Folded Corner 25"/>
              <p:cNvSpPr>
                <a:spLocks noChangeArrowheads="1"/>
              </p:cNvSpPr>
              <p:nvPr/>
            </p:nvSpPr>
            <p:spPr bwMode="auto">
              <a:xfrm>
                <a:off x="212" y="104"/>
                <a:ext cx="552495" cy="552160"/>
              </a:xfrm>
              <a:prstGeom prst="foldedCorner">
                <a:avLst>
                  <a:gd name="adj" fmla="val 32255"/>
                </a:avLst>
              </a:prstGeom>
              <a:solidFill>
                <a:srgbClr val="8DB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4347" name="Pie 26"/>
              <p:cNvSpPr>
                <a:spLocks/>
              </p:cNvSpPr>
              <p:nvPr/>
            </p:nvSpPr>
            <p:spPr bwMode="auto">
              <a:xfrm>
                <a:off x="109759" y="117517"/>
                <a:ext cx="295299" cy="293534"/>
              </a:xfrm>
              <a:custGeom>
                <a:avLst/>
                <a:gdLst>
                  <a:gd name="T0" fmla="*/ 295299 w 295299"/>
                  <a:gd name="T1" fmla="*/ 146767 h 293534"/>
                  <a:gd name="T2" fmla="*/ 147649 w 295299"/>
                  <a:gd name="T3" fmla="*/ 293534 h 293534"/>
                  <a:gd name="T4" fmla="*/ -1 w 295299"/>
                  <a:gd name="T5" fmla="*/ 146767 h 293534"/>
                  <a:gd name="T6" fmla="*/ 147649 w 295299"/>
                  <a:gd name="T7" fmla="*/ 0 h 293534"/>
                  <a:gd name="T8" fmla="*/ 147650 w 295299"/>
                  <a:gd name="T9" fmla="*/ 146767 h 293534"/>
                  <a:gd name="T10" fmla="*/ 295299 w 295299"/>
                  <a:gd name="T11" fmla="*/ 146767 h 293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5299" h="293534">
                    <a:moveTo>
                      <a:pt x="295299" y="146767"/>
                    </a:moveTo>
                    <a:cubicBezTo>
                      <a:pt x="295299" y="227824"/>
                      <a:pt x="229194" y="293534"/>
                      <a:pt x="147649" y="293534"/>
                    </a:cubicBezTo>
                    <a:cubicBezTo>
                      <a:pt x="66104" y="293534"/>
                      <a:pt x="-1" y="227824"/>
                      <a:pt x="-1" y="146767"/>
                    </a:cubicBezTo>
                    <a:cubicBezTo>
                      <a:pt x="-1" y="65710"/>
                      <a:pt x="66104" y="0"/>
                      <a:pt x="147649" y="0"/>
                    </a:cubicBezTo>
                    <a:cubicBezTo>
                      <a:pt x="147649" y="48922"/>
                      <a:pt x="147650" y="97845"/>
                      <a:pt x="147650" y="146767"/>
                    </a:cubicBezTo>
                    <a:lnTo>
                      <a:pt x="295299" y="1467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3" name="文本框 12"/>
          <p:cNvSpPr txBox="1">
            <a:spLocks noChangeArrowheads="1"/>
          </p:cNvSpPr>
          <p:nvPr/>
        </p:nvSpPr>
        <p:spPr bwMode="auto">
          <a:xfrm>
            <a:off x="858838" y="2365375"/>
            <a:ext cx="36417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服务提供商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。小小草由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服务。因为专业、愈逐极致，我们力求为客户提供兼顾商业价值体现与视觉艺术并重的作品。更多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关于小小草，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请在百度搜索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14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76" name="组合 10"/>
          <p:cNvGrpSpPr>
            <a:grpSpLocks/>
          </p:cNvGrpSpPr>
          <p:nvPr/>
        </p:nvGrpSpPr>
        <p:grpSpPr bwMode="auto">
          <a:xfrm>
            <a:off x="3784600" y="2220913"/>
            <a:ext cx="508000" cy="765175"/>
            <a:chOff x="0" y="0"/>
            <a:chExt cx="1064175" cy="1605838"/>
          </a:xfrm>
        </p:grpSpPr>
        <p:sp>
          <p:nvSpPr>
            <p:cNvPr id="3097" name="任意多边形 9"/>
            <p:cNvSpPr>
              <a:spLocks/>
            </p:cNvSpPr>
            <p:nvPr/>
          </p:nvSpPr>
          <p:spPr bwMode="auto">
            <a:xfrm rot="919542">
              <a:off x="0" y="0"/>
              <a:ext cx="1035297" cy="1426610"/>
            </a:xfrm>
            <a:custGeom>
              <a:avLst/>
              <a:gdLst>
                <a:gd name="T0" fmla="*/ 574808 w 1035297"/>
                <a:gd name="T1" fmla="*/ 0 h 1426610"/>
                <a:gd name="T2" fmla="*/ 1035297 w 1035297"/>
                <a:gd name="T3" fmla="*/ 1142885 h 1426610"/>
                <a:gd name="T4" fmla="*/ 0 w 1035297"/>
                <a:gd name="T5" fmla="*/ 1426610 h 1426610"/>
                <a:gd name="T6" fmla="*/ 574808 w 1035297"/>
                <a:gd name="T7" fmla="*/ 0 h 14266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98" name="任意多边形 6"/>
            <p:cNvSpPr>
              <a:spLocks/>
            </p:cNvSpPr>
            <p:nvPr/>
          </p:nvSpPr>
          <p:spPr bwMode="auto">
            <a:xfrm rot="-1050472">
              <a:off x="352665" y="557257"/>
              <a:ext cx="711510" cy="1048581"/>
            </a:xfrm>
            <a:custGeom>
              <a:avLst/>
              <a:gdLst>
                <a:gd name="T0" fmla="*/ 314251 w 2970348"/>
                <a:gd name="T1" fmla="*/ 0 h 4484232"/>
                <a:gd name="T2" fmla="*/ 711510 w 2970348"/>
                <a:gd name="T3" fmla="*/ 1048581 h 4484232"/>
                <a:gd name="T4" fmla="*/ 0 w 2970348"/>
                <a:gd name="T5" fmla="*/ 829477 h 4484232"/>
                <a:gd name="T6" fmla="*/ 314251 w 2970348"/>
                <a:gd name="T7" fmla="*/ 0 h 44842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7" name="文本框 15"/>
          <p:cNvSpPr txBox="1">
            <a:spLocks noChangeArrowheads="1"/>
          </p:cNvSpPr>
          <p:nvPr/>
        </p:nvSpPr>
        <p:spPr bwMode="auto">
          <a:xfrm>
            <a:off x="311150" y="668338"/>
            <a:ext cx="50006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6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78" name="直接连接符 17"/>
          <p:cNvCxnSpPr>
            <a:cxnSpLocks noChangeShapeType="1"/>
          </p:cNvCxnSpPr>
          <p:nvPr/>
        </p:nvCxnSpPr>
        <p:spPr bwMode="auto">
          <a:xfrm flipV="1">
            <a:off x="419100" y="1727200"/>
            <a:ext cx="4252913" cy="952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9" name="直接连接符 20"/>
          <p:cNvCxnSpPr>
            <a:cxnSpLocks noChangeShapeType="1"/>
          </p:cNvCxnSpPr>
          <p:nvPr/>
        </p:nvCxnSpPr>
        <p:spPr bwMode="auto">
          <a:xfrm>
            <a:off x="419100" y="1854200"/>
            <a:ext cx="4252913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0" name="文本框 21"/>
          <p:cNvSpPr txBox="1">
            <a:spLocks noChangeArrowheads="1"/>
          </p:cNvSpPr>
          <p:nvPr/>
        </p:nvSpPr>
        <p:spPr bwMode="auto">
          <a:xfrm>
            <a:off x="4672013" y="2317750"/>
            <a:ext cx="852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</a:p>
        </p:txBody>
      </p:sp>
      <p:sp>
        <p:nvSpPr>
          <p:cNvPr id="3081" name="文本框 22"/>
          <p:cNvSpPr txBox="1">
            <a:spLocks noChangeArrowheads="1"/>
          </p:cNvSpPr>
          <p:nvPr/>
        </p:nvSpPr>
        <p:spPr bwMode="auto">
          <a:xfrm>
            <a:off x="5592763" y="2379663"/>
            <a:ext cx="4048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3082" name="组合 23"/>
          <p:cNvGrpSpPr>
            <a:grpSpLocks/>
          </p:cNvGrpSpPr>
          <p:nvPr/>
        </p:nvGrpSpPr>
        <p:grpSpPr bwMode="auto">
          <a:xfrm>
            <a:off x="3784600" y="3346450"/>
            <a:ext cx="508000" cy="765175"/>
            <a:chOff x="0" y="0"/>
            <a:chExt cx="1064175" cy="1605838"/>
          </a:xfrm>
        </p:grpSpPr>
        <p:sp>
          <p:nvSpPr>
            <p:cNvPr id="3095" name="任意多边形 24"/>
            <p:cNvSpPr>
              <a:spLocks/>
            </p:cNvSpPr>
            <p:nvPr/>
          </p:nvSpPr>
          <p:spPr bwMode="auto">
            <a:xfrm rot="919542">
              <a:off x="0" y="0"/>
              <a:ext cx="1035297" cy="1426610"/>
            </a:xfrm>
            <a:custGeom>
              <a:avLst/>
              <a:gdLst>
                <a:gd name="T0" fmla="*/ 574808 w 1035297"/>
                <a:gd name="T1" fmla="*/ 0 h 1426610"/>
                <a:gd name="T2" fmla="*/ 1035297 w 1035297"/>
                <a:gd name="T3" fmla="*/ 1142885 h 1426610"/>
                <a:gd name="T4" fmla="*/ 0 w 1035297"/>
                <a:gd name="T5" fmla="*/ 1426610 h 1426610"/>
                <a:gd name="T6" fmla="*/ 574808 w 1035297"/>
                <a:gd name="T7" fmla="*/ 0 h 14266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96" name="任意多边形 25"/>
            <p:cNvSpPr>
              <a:spLocks/>
            </p:cNvSpPr>
            <p:nvPr/>
          </p:nvSpPr>
          <p:spPr bwMode="auto">
            <a:xfrm rot="-1050472">
              <a:off x="352665" y="557257"/>
              <a:ext cx="711510" cy="1048581"/>
            </a:xfrm>
            <a:custGeom>
              <a:avLst/>
              <a:gdLst>
                <a:gd name="T0" fmla="*/ 314251 w 2970348"/>
                <a:gd name="T1" fmla="*/ 0 h 4484232"/>
                <a:gd name="T2" fmla="*/ 711510 w 2970348"/>
                <a:gd name="T3" fmla="*/ 1048581 h 4484232"/>
                <a:gd name="T4" fmla="*/ 0 w 2970348"/>
                <a:gd name="T5" fmla="*/ 829477 h 4484232"/>
                <a:gd name="T6" fmla="*/ 314251 w 2970348"/>
                <a:gd name="T7" fmla="*/ 0 h 44842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83" name="文本框 26"/>
          <p:cNvSpPr txBox="1">
            <a:spLocks noChangeArrowheads="1"/>
          </p:cNvSpPr>
          <p:nvPr/>
        </p:nvSpPr>
        <p:spPr bwMode="auto">
          <a:xfrm>
            <a:off x="4672013" y="3443288"/>
            <a:ext cx="852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</a:p>
        </p:txBody>
      </p:sp>
      <p:sp>
        <p:nvSpPr>
          <p:cNvPr id="3084" name="文本框 27"/>
          <p:cNvSpPr txBox="1">
            <a:spLocks noChangeArrowheads="1"/>
          </p:cNvSpPr>
          <p:nvPr/>
        </p:nvSpPr>
        <p:spPr bwMode="auto">
          <a:xfrm>
            <a:off x="5592763" y="3505200"/>
            <a:ext cx="4048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3085" name="组合 28"/>
          <p:cNvGrpSpPr>
            <a:grpSpLocks/>
          </p:cNvGrpSpPr>
          <p:nvPr/>
        </p:nvGrpSpPr>
        <p:grpSpPr bwMode="auto">
          <a:xfrm>
            <a:off x="3784600" y="4500563"/>
            <a:ext cx="508000" cy="763587"/>
            <a:chOff x="0" y="0"/>
            <a:chExt cx="1064175" cy="1605838"/>
          </a:xfrm>
        </p:grpSpPr>
        <p:sp>
          <p:nvSpPr>
            <p:cNvPr id="3093" name="任意多边形 29"/>
            <p:cNvSpPr>
              <a:spLocks/>
            </p:cNvSpPr>
            <p:nvPr/>
          </p:nvSpPr>
          <p:spPr bwMode="auto">
            <a:xfrm rot="919542">
              <a:off x="0" y="0"/>
              <a:ext cx="1035297" cy="1426610"/>
            </a:xfrm>
            <a:custGeom>
              <a:avLst/>
              <a:gdLst>
                <a:gd name="T0" fmla="*/ 574808 w 1035297"/>
                <a:gd name="T1" fmla="*/ 0 h 1426610"/>
                <a:gd name="T2" fmla="*/ 1035297 w 1035297"/>
                <a:gd name="T3" fmla="*/ 1142885 h 1426610"/>
                <a:gd name="T4" fmla="*/ 0 w 1035297"/>
                <a:gd name="T5" fmla="*/ 1426610 h 1426610"/>
                <a:gd name="T6" fmla="*/ 574808 w 1035297"/>
                <a:gd name="T7" fmla="*/ 0 h 14266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94" name="任意多边形 30"/>
            <p:cNvSpPr>
              <a:spLocks/>
            </p:cNvSpPr>
            <p:nvPr/>
          </p:nvSpPr>
          <p:spPr bwMode="auto">
            <a:xfrm rot="-1050472">
              <a:off x="352665" y="557257"/>
              <a:ext cx="711510" cy="1048581"/>
            </a:xfrm>
            <a:custGeom>
              <a:avLst/>
              <a:gdLst>
                <a:gd name="T0" fmla="*/ 314251 w 2970348"/>
                <a:gd name="T1" fmla="*/ 0 h 4484232"/>
                <a:gd name="T2" fmla="*/ 711510 w 2970348"/>
                <a:gd name="T3" fmla="*/ 1048581 h 4484232"/>
                <a:gd name="T4" fmla="*/ 0 w 2970348"/>
                <a:gd name="T5" fmla="*/ 829477 h 4484232"/>
                <a:gd name="T6" fmla="*/ 314251 w 2970348"/>
                <a:gd name="T7" fmla="*/ 0 h 44842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86" name="文本框 31"/>
          <p:cNvSpPr txBox="1">
            <a:spLocks noChangeArrowheads="1"/>
          </p:cNvSpPr>
          <p:nvPr/>
        </p:nvSpPr>
        <p:spPr bwMode="auto">
          <a:xfrm>
            <a:off x="4672013" y="4595813"/>
            <a:ext cx="852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  <p:sp>
        <p:nvSpPr>
          <p:cNvPr id="3087" name="文本框 32"/>
          <p:cNvSpPr txBox="1">
            <a:spLocks noChangeArrowheads="1"/>
          </p:cNvSpPr>
          <p:nvPr/>
        </p:nvSpPr>
        <p:spPr bwMode="auto">
          <a:xfrm>
            <a:off x="5592763" y="4657725"/>
            <a:ext cx="4048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3088" name="组合 33"/>
          <p:cNvGrpSpPr>
            <a:grpSpLocks/>
          </p:cNvGrpSpPr>
          <p:nvPr/>
        </p:nvGrpSpPr>
        <p:grpSpPr bwMode="auto">
          <a:xfrm>
            <a:off x="3784600" y="5535613"/>
            <a:ext cx="508000" cy="765175"/>
            <a:chOff x="0" y="0"/>
            <a:chExt cx="1064175" cy="1605838"/>
          </a:xfrm>
        </p:grpSpPr>
        <p:sp>
          <p:nvSpPr>
            <p:cNvPr id="3091" name="任意多边形 34"/>
            <p:cNvSpPr>
              <a:spLocks/>
            </p:cNvSpPr>
            <p:nvPr/>
          </p:nvSpPr>
          <p:spPr bwMode="auto">
            <a:xfrm rot="919542">
              <a:off x="0" y="0"/>
              <a:ext cx="1035297" cy="1426610"/>
            </a:xfrm>
            <a:custGeom>
              <a:avLst/>
              <a:gdLst>
                <a:gd name="T0" fmla="*/ 574808 w 1035297"/>
                <a:gd name="T1" fmla="*/ 0 h 1426610"/>
                <a:gd name="T2" fmla="*/ 1035297 w 1035297"/>
                <a:gd name="T3" fmla="*/ 1142885 h 1426610"/>
                <a:gd name="T4" fmla="*/ 0 w 1035297"/>
                <a:gd name="T5" fmla="*/ 1426610 h 1426610"/>
                <a:gd name="T6" fmla="*/ 574808 w 1035297"/>
                <a:gd name="T7" fmla="*/ 0 h 14266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92" name="任意多边形 35"/>
            <p:cNvSpPr>
              <a:spLocks/>
            </p:cNvSpPr>
            <p:nvPr/>
          </p:nvSpPr>
          <p:spPr bwMode="auto">
            <a:xfrm rot="-1050472">
              <a:off x="352665" y="557257"/>
              <a:ext cx="711510" cy="1048581"/>
            </a:xfrm>
            <a:custGeom>
              <a:avLst/>
              <a:gdLst>
                <a:gd name="T0" fmla="*/ 314251 w 2970348"/>
                <a:gd name="T1" fmla="*/ 0 h 4484232"/>
                <a:gd name="T2" fmla="*/ 711510 w 2970348"/>
                <a:gd name="T3" fmla="*/ 1048581 h 4484232"/>
                <a:gd name="T4" fmla="*/ 0 w 2970348"/>
                <a:gd name="T5" fmla="*/ 829477 h 4484232"/>
                <a:gd name="T6" fmla="*/ 314251 w 2970348"/>
                <a:gd name="T7" fmla="*/ 0 h 44842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89" name="文本框 36"/>
          <p:cNvSpPr txBox="1">
            <a:spLocks noChangeArrowheads="1"/>
          </p:cNvSpPr>
          <p:nvPr/>
        </p:nvSpPr>
        <p:spPr bwMode="auto">
          <a:xfrm>
            <a:off x="4672013" y="5630863"/>
            <a:ext cx="852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</a:t>
            </a:r>
          </a:p>
        </p:txBody>
      </p:sp>
      <p:sp>
        <p:nvSpPr>
          <p:cNvPr id="3090" name="文本框 37"/>
          <p:cNvSpPr txBox="1">
            <a:spLocks noChangeArrowheads="1"/>
          </p:cNvSpPr>
          <p:nvPr/>
        </p:nvSpPr>
        <p:spPr bwMode="auto">
          <a:xfrm>
            <a:off x="5592763" y="5692775"/>
            <a:ext cx="40481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0" name="等腰三角形 3"/>
          <p:cNvSpPr>
            <a:spLocks noChangeArrowheads="1"/>
          </p:cNvSpPr>
          <p:nvPr/>
        </p:nvSpPr>
        <p:spPr bwMode="auto">
          <a:xfrm>
            <a:off x="8435975" y="974725"/>
            <a:ext cx="2833688" cy="2636838"/>
          </a:xfrm>
          <a:prstGeom prst="triangle">
            <a:avLst>
              <a:gd name="adj" fmla="val 16389"/>
            </a:avLst>
          </a:prstGeom>
          <a:solidFill>
            <a:schemeClr val="bg1">
              <a:alpha val="3215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101" name="直接连接符 10"/>
          <p:cNvCxnSpPr>
            <a:cxnSpLocks noChangeShapeType="1"/>
          </p:cNvCxnSpPr>
          <p:nvPr/>
        </p:nvCxnSpPr>
        <p:spPr bwMode="auto">
          <a:xfrm flipH="1">
            <a:off x="4329113" y="3937000"/>
            <a:ext cx="4297362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102" name="组合 4"/>
          <p:cNvGrpSpPr>
            <a:grpSpLocks/>
          </p:cNvGrpSpPr>
          <p:nvPr/>
        </p:nvGrpSpPr>
        <p:grpSpPr bwMode="auto">
          <a:xfrm>
            <a:off x="1101725" y="2416175"/>
            <a:ext cx="3449638" cy="3605213"/>
            <a:chOff x="0" y="0"/>
            <a:chExt cx="3449737" cy="3606178"/>
          </a:xfrm>
        </p:grpSpPr>
        <p:sp>
          <p:nvSpPr>
            <p:cNvPr id="4105" name="等腰三角形 1"/>
            <p:cNvSpPr>
              <a:spLocks noChangeArrowheads="1"/>
            </p:cNvSpPr>
            <p:nvPr/>
          </p:nvSpPr>
          <p:spPr bwMode="auto">
            <a:xfrm rot="716823">
              <a:off x="0" y="0"/>
              <a:ext cx="3320428" cy="3450556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-2580544">
              <a:off x="868895" y="1325164"/>
              <a:ext cx="2014750" cy="2281014"/>
            </a:xfrm>
            <a:prstGeom prst="triangle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7" name="椭圆 11"/>
            <p:cNvSpPr>
              <a:spLocks noChangeArrowheads="1"/>
            </p:cNvSpPr>
            <p:nvPr/>
          </p:nvSpPr>
          <p:spPr bwMode="auto">
            <a:xfrm>
              <a:off x="3390865" y="1639209"/>
              <a:ext cx="58872" cy="5324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103" name="椭圆 13"/>
          <p:cNvSpPr>
            <a:spLocks noChangeArrowheads="1"/>
          </p:cNvSpPr>
          <p:nvPr/>
        </p:nvSpPr>
        <p:spPr bwMode="auto">
          <a:xfrm>
            <a:off x="8575675" y="3898900"/>
            <a:ext cx="74613" cy="7461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104" name="文本框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3041650"/>
            <a:ext cx="3584575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2"/>
          <p:cNvSpPr>
            <a:spLocks noChangeArrowheads="1"/>
          </p:cNvSpPr>
          <p:nvPr/>
        </p:nvSpPr>
        <p:spPr bwMode="auto">
          <a:xfrm>
            <a:off x="-1588" y="0"/>
            <a:ext cx="12193588" cy="1555750"/>
          </a:xfrm>
          <a:prstGeom prst="rect">
            <a:avLst/>
          </a:prstGeom>
          <a:solidFill>
            <a:srgbClr val="8DB4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pic>
        <p:nvPicPr>
          <p:cNvPr id="5123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047750"/>
            <a:ext cx="12190413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40"/>
          <p:cNvSpPr>
            <a:spLocks noChangeArrowheads="1"/>
          </p:cNvSpPr>
          <p:nvPr/>
        </p:nvSpPr>
        <p:spPr bwMode="auto">
          <a:xfrm>
            <a:off x="4986338" y="3498850"/>
            <a:ext cx="2505075" cy="15875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8" name="Rectangle 41"/>
          <p:cNvSpPr>
            <a:spLocks noChangeArrowheads="1"/>
          </p:cNvSpPr>
          <p:nvPr/>
        </p:nvSpPr>
        <p:spPr bwMode="auto">
          <a:xfrm>
            <a:off x="4954588" y="3498850"/>
            <a:ext cx="1906587" cy="158750"/>
          </a:xfrm>
          <a:prstGeom prst="rect">
            <a:avLst/>
          </a:prstGeom>
          <a:solidFill>
            <a:srgbClr val="BDD7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en-US" altLang="zh-CN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8.5</a:t>
            </a:r>
          </a:p>
        </p:txBody>
      </p:sp>
      <p:sp>
        <p:nvSpPr>
          <p:cNvPr id="6149" name="Rectangle 42"/>
          <p:cNvSpPr>
            <a:spLocks noChangeArrowheads="1"/>
          </p:cNvSpPr>
          <p:nvPr/>
        </p:nvSpPr>
        <p:spPr bwMode="auto">
          <a:xfrm>
            <a:off x="4986338" y="4017963"/>
            <a:ext cx="2505075" cy="160337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0" name="Rectangle 43"/>
          <p:cNvSpPr>
            <a:spLocks noChangeArrowheads="1"/>
          </p:cNvSpPr>
          <p:nvPr/>
        </p:nvSpPr>
        <p:spPr bwMode="auto">
          <a:xfrm>
            <a:off x="4954588" y="4017963"/>
            <a:ext cx="2370137" cy="160337"/>
          </a:xfrm>
          <a:prstGeom prst="rect">
            <a:avLst/>
          </a:prstGeom>
          <a:solidFill>
            <a:srgbClr val="BDD7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en-US" altLang="zh-CN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9.2</a:t>
            </a:r>
          </a:p>
        </p:txBody>
      </p:sp>
      <p:sp>
        <p:nvSpPr>
          <p:cNvPr id="6151" name="Rectangle 44"/>
          <p:cNvSpPr>
            <a:spLocks noChangeArrowheads="1"/>
          </p:cNvSpPr>
          <p:nvPr/>
        </p:nvSpPr>
        <p:spPr bwMode="auto">
          <a:xfrm>
            <a:off x="4986338" y="4538663"/>
            <a:ext cx="2505075" cy="160337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2" name="Rectangle 45"/>
          <p:cNvSpPr>
            <a:spLocks noChangeArrowheads="1"/>
          </p:cNvSpPr>
          <p:nvPr/>
        </p:nvSpPr>
        <p:spPr bwMode="auto">
          <a:xfrm>
            <a:off x="4954588" y="4538663"/>
            <a:ext cx="1347787" cy="160337"/>
          </a:xfrm>
          <a:prstGeom prst="rect">
            <a:avLst/>
          </a:prstGeom>
          <a:solidFill>
            <a:srgbClr val="BDD7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en-US" altLang="zh-CN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5.3</a:t>
            </a:r>
          </a:p>
        </p:txBody>
      </p:sp>
      <p:sp>
        <p:nvSpPr>
          <p:cNvPr id="6153" name="Rectangle 46"/>
          <p:cNvSpPr>
            <a:spLocks noChangeArrowheads="1"/>
          </p:cNvSpPr>
          <p:nvPr/>
        </p:nvSpPr>
        <p:spPr bwMode="auto">
          <a:xfrm>
            <a:off x="4986338" y="5057775"/>
            <a:ext cx="2505075" cy="160338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4" name="Rectangle 47"/>
          <p:cNvSpPr>
            <a:spLocks noChangeArrowheads="1"/>
          </p:cNvSpPr>
          <p:nvPr/>
        </p:nvSpPr>
        <p:spPr bwMode="auto">
          <a:xfrm>
            <a:off x="4954588" y="5057775"/>
            <a:ext cx="1630362" cy="160338"/>
          </a:xfrm>
          <a:prstGeom prst="rect">
            <a:avLst/>
          </a:prstGeom>
          <a:solidFill>
            <a:srgbClr val="BDD7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en-US" altLang="zh-CN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7.2</a:t>
            </a:r>
          </a:p>
        </p:txBody>
      </p:sp>
      <p:pic>
        <p:nvPicPr>
          <p:cNvPr id="6155" name="图片占位符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1814513"/>
            <a:ext cx="2643187" cy="340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6" name="TextBox 35"/>
          <p:cNvSpPr txBox="1">
            <a:spLocks noChangeArrowheads="1"/>
          </p:cNvSpPr>
          <p:nvPr/>
        </p:nvSpPr>
        <p:spPr bwMode="auto">
          <a:xfrm>
            <a:off x="4810125" y="3155950"/>
            <a:ext cx="1328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01 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您的标题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6157" name="TextBox 35"/>
          <p:cNvSpPr txBox="1">
            <a:spLocks noChangeArrowheads="1"/>
          </p:cNvSpPr>
          <p:nvPr/>
        </p:nvSpPr>
        <p:spPr bwMode="auto">
          <a:xfrm>
            <a:off x="4805363" y="3684588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02 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您的标题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6158" name="TextBox 35"/>
          <p:cNvSpPr txBox="1">
            <a:spLocks noChangeArrowheads="1"/>
          </p:cNvSpPr>
          <p:nvPr/>
        </p:nvSpPr>
        <p:spPr bwMode="auto">
          <a:xfrm>
            <a:off x="4805363" y="4213225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03 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您的标题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6159" name="TextBox 35"/>
          <p:cNvSpPr txBox="1">
            <a:spLocks noChangeArrowheads="1"/>
          </p:cNvSpPr>
          <p:nvPr/>
        </p:nvSpPr>
        <p:spPr bwMode="auto">
          <a:xfrm>
            <a:off x="4805363" y="4727575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04 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您的标题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grpSp>
        <p:nvGrpSpPr>
          <p:cNvPr id="6160" name="组合 16"/>
          <p:cNvGrpSpPr>
            <a:grpSpLocks/>
          </p:cNvGrpSpPr>
          <p:nvPr/>
        </p:nvGrpSpPr>
        <p:grpSpPr bwMode="auto">
          <a:xfrm>
            <a:off x="4879975" y="1809750"/>
            <a:ext cx="2444750" cy="1311275"/>
            <a:chOff x="0" y="0"/>
            <a:chExt cx="2444641" cy="1310812"/>
          </a:xfrm>
        </p:grpSpPr>
        <p:sp>
          <p:nvSpPr>
            <p:cNvPr id="6167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向天而歌</a:t>
              </a:r>
            </a:p>
          </p:txBody>
        </p:sp>
        <p:sp>
          <p:nvSpPr>
            <p:cNvPr id="6168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小小草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sp>
        <p:nvSpPr>
          <p:cNvPr id="6161" name="TextBox 35"/>
          <p:cNvSpPr txBox="1">
            <a:spLocks noChangeArrowheads="1"/>
          </p:cNvSpPr>
          <p:nvPr/>
        </p:nvSpPr>
        <p:spPr bwMode="auto">
          <a:xfrm>
            <a:off x="8134350" y="1806575"/>
            <a:ext cx="2633663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极致无岸，向天而歌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。小小草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是集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服务提供商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。小小草由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多位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作品、最实用的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培训和最贴心的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服务。我们拥有全国领先的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设计团队，并在商务展示领域为您提供领先行业的呈现方式与创意构成。因为专业、愈逐极致，我们力求为客户提供兼顾商业价值体现与视觉艺术并重的作品。更多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关于小小草，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请在百度搜索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：小小草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grpSp>
        <p:nvGrpSpPr>
          <p:cNvPr id="6162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6165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66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163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6164" name="矩形 24"/>
          <p:cNvSpPr>
            <a:spLocks noChangeArrowheads="1"/>
          </p:cNvSpPr>
          <p:nvPr/>
        </p:nvSpPr>
        <p:spPr bwMode="auto">
          <a:xfrm>
            <a:off x="1433513" y="1814513"/>
            <a:ext cx="2643187" cy="34036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7182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183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172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7173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74"/>
          <a:stretch>
            <a:fillRect/>
          </a:stretch>
        </p:blipFill>
        <p:spPr bwMode="auto">
          <a:xfrm>
            <a:off x="5445125" y="1638300"/>
            <a:ext cx="5686425" cy="424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2"/>
          <a:stretch>
            <a:fillRect/>
          </a:stretch>
        </p:blipFill>
        <p:spPr bwMode="auto">
          <a:xfrm>
            <a:off x="1123950" y="1643063"/>
            <a:ext cx="20637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6"/>
          <a:stretch>
            <a:fillRect/>
          </a:stretch>
        </p:blipFill>
        <p:spPr bwMode="auto">
          <a:xfrm>
            <a:off x="3278188" y="3832225"/>
            <a:ext cx="2062162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6" name="组合 28"/>
          <p:cNvGrpSpPr>
            <a:grpSpLocks/>
          </p:cNvGrpSpPr>
          <p:nvPr/>
        </p:nvGrpSpPr>
        <p:grpSpPr bwMode="auto">
          <a:xfrm>
            <a:off x="3278188" y="1638300"/>
            <a:ext cx="2062162" cy="2062163"/>
            <a:chOff x="0" y="0"/>
            <a:chExt cx="2062480" cy="2062480"/>
          </a:xfrm>
        </p:grpSpPr>
        <p:sp>
          <p:nvSpPr>
            <p:cNvPr id="7180" name="矩形 29"/>
            <p:cNvSpPr>
              <a:spLocks noChangeArrowheads="1"/>
            </p:cNvSpPr>
            <p:nvPr/>
          </p:nvSpPr>
          <p:spPr bwMode="auto">
            <a:xfrm>
              <a:off x="0" y="0"/>
              <a:ext cx="2062480" cy="2062480"/>
            </a:xfrm>
            <a:prstGeom prst="rect">
              <a:avLst/>
            </a:prstGeom>
            <a:solidFill>
              <a:schemeClr val="bg1">
                <a:alpha val="5803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181" name="Freeform 252"/>
            <p:cNvSpPr>
              <a:spLocks noEditPoints="1"/>
            </p:cNvSpPr>
            <p:nvPr/>
          </p:nvSpPr>
          <p:spPr bwMode="auto">
            <a:xfrm>
              <a:off x="676592" y="695118"/>
              <a:ext cx="709295" cy="672244"/>
            </a:xfrm>
            <a:custGeom>
              <a:avLst/>
              <a:gdLst>
                <a:gd name="T0" fmla="*/ 692800 w 301"/>
                <a:gd name="T1" fmla="*/ 252386 h 285"/>
                <a:gd name="T2" fmla="*/ 322835 w 301"/>
                <a:gd name="T3" fmla="*/ 21229 h 285"/>
                <a:gd name="T4" fmla="*/ 16495 w 301"/>
                <a:gd name="T5" fmla="*/ 327866 h 285"/>
                <a:gd name="T6" fmla="*/ 150814 w 301"/>
                <a:gd name="T7" fmla="*/ 514208 h 285"/>
                <a:gd name="T8" fmla="*/ 84833 w 301"/>
                <a:gd name="T9" fmla="*/ 632145 h 285"/>
                <a:gd name="T10" fmla="*/ 287488 w 301"/>
                <a:gd name="T11" fmla="*/ 559024 h 285"/>
                <a:gd name="T12" fmla="*/ 386460 w 301"/>
                <a:gd name="T13" fmla="*/ 559024 h 285"/>
                <a:gd name="T14" fmla="*/ 692800 w 301"/>
                <a:gd name="T15" fmla="*/ 252386 h 285"/>
                <a:gd name="T16" fmla="*/ 188517 w 301"/>
                <a:gd name="T17" fmla="*/ 337301 h 285"/>
                <a:gd name="T18" fmla="*/ 141388 w 301"/>
                <a:gd name="T19" fmla="*/ 290126 h 285"/>
                <a:gd name="T20" fmla="*/ 188517 w 301"/>
                <a:gd name="T21" fmla="*/ 242951 h 285"/>
                <a:gd name="T22" fmla="*/ 235646 w 301"/>
                <a:gd name="T23" fmla="*/ 290126 h 285"/>
                <a:gd name="T24" fmla="*/ 188517 w 301"/>
                <a:gd name="T25" fmla="*/ 337301 h 285"/>
                <a:gd name="T26" fmla="*/ 355826 w 301"/>
                <a:gd name="T27" fmla="*/ 337301 h 285"/>
                <a:gd name="T28" fmla="*/ 308696 w 301"/>
                <a:gd name="T29" fmla="*/ 290126 h 285"/>
                <a:gd name="T30" fmla="*/ 355826 w 301"/>
                <a:gd name="T31" fmla="*/ 242951 h 285"/>
                <a:gd name="T32" fmla="*/ 405311 w 301"/>
                <a:gd name="T33" fmla="*/ 290126 h 285"/>
                <a:gd name="T34" fmla="*/ 355826 w 301"/>
                <a:gd name="T35" fmla="*/ 337301 h 285"/>
                <a:gd name="T36" fmla="*/ 525491 w 301"/>
                <a:gd name="T37" fmla="*/ 337301 h 285"/>
                <a:gd name="T38" fmla="*/ 478362 w 301"/>
                <a:gd name="T39" fmla="*/ 290126 h 285"/>
                <a:gd name="T40" fmla="*/ 525491 w 301"/>
                <a:gd name="T41" fmla="*/ 242951 h 285"/>
                <a:gd name="T42" fmla="*/ 572620 w 301"/>
                <a:gd name="T43" fmla="*/ 290126 h 285"/>
                <a:gd name="T44" fmla="*/ 525491 w 301"/>
                <a:gd name="T45" fmla="*/ 337301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7" name="组合 31"/>
          <p:cNvGrpSpPr>
            <a:grpSpLocks/>
          </p:cNvGrpSpPr>
          <p:nvPr/>
        </p:nvGrpSpPr>
        <p:grpSpPr bwMode="auto">
          <a:xfrm>
            <a:off x="1123950" y="3832225"/>
            <a:ext cx="2063750" cy="2062163"/>
            <a:chOff x="0" y="0"/>
            <a:chExt cx="2062480" cy="2062480"/>
          </a:xfrm>
        </p:grpSpPr>
        <p:sp>
          <p:nvSpPr>
            <p:cNvPr id="7178" name="矩形 32"/>
            <p:cNvSpPr>
              <a:spLocks noChangeArrowheads="1"/>
            </p:cNvSpPr>
            <p:nvPr/>
          </p:nvSpPr>
          <p:spPr bwMode="auto">
            <a:xfrm>
              <a:off x="0" y="0"/>
              <a:ext cx="2062480" cy="2062480"/>
            </a:xfrm>
            <a:prstGeom prst="rect">
              <a:avLst/>
            </a:pr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179" name="Freeform 337"/>
            <p:cNvSpPr>
              <a:spLocks noEditPoints="1"/>
            </p:cNvSpPr>
            <p:nvPr/>
          </p:nvSpPr>
          <p:spPr bwMode="auto">
            <a:xfrm>
              <a:off x="685964" y="686998"/>
              <a:ext cx="677536" cy="677536"/>
            </a:xfrm>
            <a:custGeom>
              <a:avLst/>
              <a:gdLst>
                <a:gd name="T0" fmla="*/ 338768 w 288"/>
                <a:gd name="T1" fmla="*/ 0 h 288"/>
                <a:gd name="T2" fmla="*/ 0 w 288"/>
                <a:gd name="T3" fmla="*/ 338768 h 288"/>
                <a:gd name="T4" fmla="*/ 338768 w 288"/>
                <a:gd name="T5" fmla="*/ 677536 h 288"/>
                <a:gd name="T6" fmla="*/ 677536 w 288"/>
                <a:gd name="T7" fmla="*/ 338768 h 288"/>
                <a:gd name="T8" fmla="*/ 338768 w 288"/>
                <a:gd name="T9" fmla="*/ 0 h 288"/>
                <a:gd name="T10" fmla="*/ 359941 w 288"/>
                <a:gd name="T11" fmla="*/ 491684 h 288"/>
                <a:gd name="T12" fmla="*/ 298775 w 288"/>
                <a:gd name="T13" fmla="*/ 491684 h 288"/>
                <a:gd name="T14" fmla="*/ 169384 w 288"/>
                <a:gd name="T15" fmla="*/ 538735 h 288"/>
                <a:gd name="T16" fmla="*/ 211730 w 288"/>
                <a:gd name="T17" fmla="*/ 463453 h 288"/>
                <a:gd name="T18" fmla="*/ 127038 w 288"/>
                <a:gd name="T19" fmla="*/ 345826 h 288"/>
                <a:gd name="T20" fmla="*/ 319948 w 288"/>
                <a:gd name="T21" fmla="*/ 152916 h 288"/>
                <a:gd name="T22" fmla="*/ 552851 w 288"/>
                <a:gd name="T23" fmla="*/ 298775 h 288"/>
                <a:gd name="T24" fmla="*/ 359941 w 288"/>
                <a:gd name="T25" fmla="*/ 491684 h 2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53" y="209"/>
                  </a:moveTo>
                  <a:cubicBezTo>
                    <a:pt x="144" y="210"/>
                    <a:pt x="135" y="210"/>
                    <a:pt x="127" y="209"/>
                  </a:cubicBezTo>
                  <a:cubicBezTo>
                    <a:pt x="97" y="239"/>
                    <a:pt x="66" y="233"/>
                    <a:pt x="72" y="229"/>
                  </a:cubicBezTo>
                  <a:cubicBezTo>
                    <a:pt x="87" y="217"/>
                    <a:pt x="90" y="206"/>
                    <a:pt x="90" y="197"/>
                  </a:cubicBezTo>
                  <a:cubicBezTo>
                    <a:pt x="70" y="186"/>
                    <a:pt x="56" y="168"/>
                    <a:pt x="54" y="147"/>
                  </a:cubicBezTo>
                  <a:cubicBezTo>
                    <a:pt x="49" y="108"/>
                    <a:pt x="86" y="71"/>
                    <a:pt x="136" y="65"/>
                  </a:cubicBezTo>
                  <a:cubicBezTo>
                    <a:pt x="186" y="60"/>
                    <a:pt x="230" y="87"/>
                    <a:pt x="235" y="127"/>
                  </a:cubicBezTo>
                  <a:cubicBezTo>
                    <a:pt x="239" y="167"/>
                    <a:pt x="203" y="204"/>
                    <a:pt x="153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8209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10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196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8197" name="矩形 6"/>
          <p:cNvSpPr>
            <a:spLocks noChangeArrowheads="1"/>
          </p:cNvSpPr>
          <p:nvPr/>
        </p:nvSpPr>
        <p:spPr bwMode="auto">
          <a:xfrm>
            <a:off x="0" y="1430338"/>
            <a:ext cx="12192000" cy="4800600"/>
          </a:xfrm>
          <a:prstGeom prst="rect">
            <a:avLst/>
          </a:prstGeom>
          <a:solidFill>
            <a:srgbClr val="7ACDEF">
              <a:alpha val="6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8198" name="组合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" y="2236788"/>
            <a:ext cx="7254875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9" name="组合 183"/>
          <p:cNvGrpSpPr>
            <a:grpSpLocks/>
          </p:cNvGrpSpPr>
          <p:nvPr/>
        </p:nvGrpSpPr>
        <p:grpSpPr bwMode="auto">
          <a:xfrm>
            <a:off x="8137525" y="3067050"/>
            <a:ext cx="3332163" cy="1059013"/>
            <a:chOff x="0" y="0"/>
            <a:chExt cx="3331418" cy="1058739"/>
          </a:xfrm>
        </p:grpSpPr>
        <p:pic>
          <p:nvPicPr>
            <p:cNvPr id="8205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5640"/>
              <a:ext cx="591376" cy="591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206" name="组合 185"/>
            <p:cNvGrpSpPr>
              <a:grpSpLocks/>
            </p:cNvGrpSpPr>
            <p:nvPr/>
          </p:nvGrpSpPr>
          <p:grpSpPr bwMode="auto">
            <a:xfrm>
              <a:off x="704108" y="0"/>
              <a:ext cx="2627310" cy="1058739"/>
              <a:chOff x="0" y="0"/>
              <a:chExt cx="2627310" cy="1058739"/>
            </a:xfrm>
          </p:grpSpPr>
          <p:sp>
            <p:nvSpPr>
              <p:cNvPr id="8207" name="TextBox 1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5290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  <a:endParaRPr 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208" name="TextBox 11"/>
              <p:cNvSpPr txBox="1">
                <a:spLocks noChangeArrowheads="1"/>
              </p:cNvSpPr>
              <p:nvPr/>
            </p:nvSpPr>
            <p:spPr bwMode="auto">
              <a:xfrm>
                <a:off x="63373" y="320266"/>
                <a:ext cx="2563937" cy="738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小小草</a:t>
                </a:r>
                <a:r>
                  <a:rPr lang="en-US" altLang="zh-CN" sz="14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，是集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模板开发、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设计定制、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培训于一体的专业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服务提供商。</a:t>
                </a:r>
                <a:endParaRPr 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8200" name="组合 188"/>
          <p:cNvGrpSpPr>
            <a:grpSpLocks/>
          </p:cNvGrpSpPr>
          <p:nvPr/>
        </p:nvGrpSpPr>
        <p:grpSpPr bwMode="auto">
          <a:xfrm>
            <a:off x="8177213" y="4402138"/>
            <a:ext cx="3230562" cy="1059012"/>
            <a:chOff x="0" y="0"/>
            <a:chExt cx="3230431" cy="1058740"/>
          </a:xfrm>
        </p:grpSpPr>
        <p:pic>
          <p:nvPicPr>
            <p:cNvPr id="8201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9402"/>
              <a:ext cx="537652" cy="53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202" name="组合 190"/>
            <p:cNvGrpSpPr>
              <a:grpSpLocks/>
            </p:cNvGrpSpPr>
            <p:nvPr/>
          </p:nvGrpSpPr>
          <p:grpSpPr bwMode="auto">
            <a:xfrm>
              <a:off x="680197" y="0"/>
              <a:ext cx="2550234" cy="1058740"/>
              <a:chOff x="0" y="0"/>
              <a:chExt cx="2550234" cy="1058740"/>
            </a:xfrm>
          </p:grpSpPr>
          <p:sp>
            <p:nvSpPr>
              <p:cNvPr id="8203" name="TextBox 1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52907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  <a:endParaRPr 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204" name="TextBox 11"/>
              <p:cNvSpPr txBox="1">
                <a:spLocks noChangeArrowheads="1"/>
              </p:cNvSpPr>
              <p:nvPr/>
            </p:nvSpPr>
            <p:spPr bwMode="auto">
              <a:xfrm>
                <a:off x="63374" y="320266"/>
                <a:ext cx="2486860" cy="738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小小草</a:t>
                </a:r>
                <a:r>
                  <a:rPr lang="en-US" altLang="zh-CN" sz="14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，是集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模板开发、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设计定制、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培训于一体的专业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服务提供商。</a:t>
                </a:r>
                <a:endParaRPr 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9243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4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220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9221" name="矩形 6"/>
          <p:cNvSpPr>
            <a:spLocks noChangeArrowheads="1"/>
          </p:cNvSpPr>
          <p:nvPr/>
        </p:nvSpPr>
        <p:spPr bwMode="auto">
          <a:xfrm>
            <a:off x="0" y="1430338"/>
            <a:ext cx="12192000" cy="5099050"/>
          </a:xfrm>
          <a:prstGeom prst="rect">
            <a:avLst/>
          </a:prstGeom>
          <a:solidFill>
            <a:srgbClr val="7ACDE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2" name="任意多边形 7"/>
          <p:cNvSpPr>
            <a:spLocks/>
          </p:cNvSpPr>
          <p:nvPr/>
        </p:nvSpPr>
        <p:spPr bwMode="auto">
          <a:xfrm>
            <a:off x="1955800" y="2128838"/>
            <a:ext cx="2387600" cy="2389187"/>
          </a:xfrm>
          <a:custGeom>
            <a:avLst/>
            <a:gdLst>
              <a:gd name="T0" fmla="*/ 0 w 2388565"/>
              <a:gd name="T1" fmla="*/ 1194594 h 2388565"/>
              <a:gd name="T2" fmla="*/ 1193800 w 2388565"/>
              <a:gd name="T3" fmla="*/ 0 h 2388565"/>
              <a:gd name="T4" fmla="*/ 2387601 w 2388565"/>
              <a:gd name="T5" fmla="*/ 1194594 h 2388565"/>
              <a:gd name="T6" fmla="*/ 1193800 w 2388565"/>
              <a:gd name="T7" fmla="*/ 2389188 h 2388565"/>
              <a:gd name="T8" fmla="*/ 0 w 2388565"/>
              <a:gd name="T9" fmla="*/ 1194594 h 23885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88565"/>
              <a:gd name="T16" fmla="*/ 0 h 2388565"/>
              <a:gd name="T17" fmla="*/ 2388565 w 2388565"/>
              <a:gd name="T18" fmla="*/ 2388565 h 23885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88565" h="2388565">
                <a:moveTo>
                  <a:pt x="0" y="1194283"/>
                </a:moveTo>
                <a:cubicBezTo>
                  <a:pt x="0" y="534699"/>
                  <a:pt x="534699" y="0"/>
                  <a:pt x="1194283" y="0"/>
                </a:cubicBezTo>
                <a:cubicBezTo>
                  <a:pt x="1853867" y="0"/>
                  <a:pt x="2388566" y="534699"/>
                  <a:pt x="2388566" y="1194283"/>
                </a:cubicBezTo>
                <a:cubicBezTo>
                  <a:pt x="2388566" y="1853867"/>
                  <a:pt x="1853867" y="2388566"/>
                  <a:pt x="1194283" y="2388566"/>
                </a:cubicBezTo>
                <a:cubicBezTo>
                  <a:pt x="534699" y="2388566"/>
                  <a:pt x="0" y="1853867"/>
                  <a:pt x="0" y="1194283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481248" tIns="432347" rIns="481248" bIns="432347" anchor="ctr"/>
          <a:lstStyle/>
          <a:p>
            <a:pPr algn="ctr" defTabSz="2889250" eaLnBrk="1" hangingPunct="1">
              <a:lnSpc>
                <a:spcPct val="90000"/>
              </a:lnSpc>
              <a:spcAft>
                <a:spcPct val="35000"/>
              </a:spcAft>
            </a:pPr>
            <a:r>
              <a:rPr lang="pl-PL" altLang="en-US" sz="65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9223" name="任意多边形 8"/>
          <p:cNvSpPr>
            <a:spLocks/>
          </p:cNvSpPr>
          <p:nvPr/>
        </p:nvSpPr>
        <p:spPr bwMode="auto">
          <a:xfrm>
            <a:off x="3865563" y="2128838"/>
            <a:ext cx="2389187" cy="2389187"/>
          </a:xfrm>
          <a:custGeom>
            <a:avLst/>
            <a:gdLst>
              <a:gd name="T0" fmla="*/ 0 w 2388565"/>
              <a:gd name="T1" fmla="*/ 1194594 h 2388565"/>
              <a:gd name="T2" fmla="*/ 1194594 w 2388565"/>
              <a:gd name="T3" fmla="*/ 0 h 2388565"/>
              <a:gd name="T4" fmla="*/ 2389188 w 2388565"/>
              <a:gd name="T5" fmla="*/ 1194594 h 2388565"/>
              <a:gd name="T6" fmla="*/ 1194594 w 2388565"/>
              <a:gd name="T7" fmla="*/ 2389188 h 2388565"/>
              <a:gd name="T8" fmla="*/ 0 w 2388565"/>
              <a:gd name="T9" fmla="*/ 1194594 h 23885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88565"/>
              <a:gd name="T16" fmla="*/ 0 h 2388565"/>
              <a:gd name="T17" fmla="*/ 2388565 w 2388565"/>
              <a:gd name="T18" fmla="*/ 2388565 h 23885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88565" h="2388565">
                <a:moveTo>
                  <a:pt x="0" y="1194283"/>
                </a:moveTo>
                <a:cubicBezTo>
                  <a:pt x="0" y="534699"/>
                  <a:pt x="534699" y="0"/>
                  <a:pt x="1194283" y="0"/>
                </a:cubicBezTo>
                <a:cubicBezTo>
                  <a:pt x="1853867" y="0"/>
                  <a:pt x="2388566" y="534699"/>
                  <a:pt x="2388566" y="1194283"/>
                </a:cubicBezTo>
                <a:cubicBezTo>
                  <a:pt x="2388566" y="1853867"/>
                  <a:pt x="1853867" y="2388566"/>
                  <a:pt x="1194283" y="2388566"/>
                </a:cubicBezTo>
                <a:cubicBezTo>
                  <a:pt x="534699" y="2388566"/>
                  <a:pt x="0" y="1853867"/>
                  <a:pt x="0" y="1194283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481248" tIns="432347" rIns="481248" bIns="432347" anchor="ctr"/>
          <a:lstStyle/>
          <a:p>
            <a:pPr algn="ctr" defTabSz="2889250" eaLnBrk="1" hangingPunct="1">
              <a:lnSpc>
                <a:spcPct val="90000"/>
              </a:lnSpc>
              <a:spcAft>
                <a:spcPct val="35000"/>
              </a:spcAft>
            </a:pPr>
            <a:r>
              <a:rPr lang="pl-PL" altLang="en-US" sz="65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9224" name="任意多边形 9"/>
          <p:cNvSpPr>
            <a:spLocks/>
          </p:cNvSpPr>
          <p:nvPr/>
        </p:nvSpPr>
        <p:spPr bwMode="auto">
          <a:xfrm>
            <a:off x="5776913" y="2128838"/>
            <a:ext cx="2389187" cy="2389187"/>
          </a:xfrm>
          <a:custGeom>
            <a:avLst/>
            <a:gdLst>
              <a:gd name="T0" fmla="*/ 0 w 2388565"/>
              <a:gd name="T1" fmla="*/ 1194594 h 2388565"/>
              <a:gd name="T2" fmla="*/ 1194594 w 2388565"/>
              <a:gd name="T3" fmla="*/ 0 h 2388565"/>
              <a:gd name="T4" fmla="*/ 2389188 w 2388565"/>
              <a:gd name="T5" fmla="*/ 1194594 h 2388565"/>
              <a:gd name="T6" fmla="*/ 1194594 w 2388565"/>
              <a:gd name="T7" fmla="*/ 2389188 h 2388565"/>
              <a:gd name="T8" fmla="*/ 0 w 2388565"/>
              <a:gd name="T9" fmla="*/ 1194594 h 23885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88565"/>
              <a:gd name="T16" fmla="*/ 0 h 2388565"/>
              <a:gd name="T17" fmla="*/ 2388565 w 2388565"/>
              <a:gd name="T18" fmla="*/ 2388565 h 23885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88565" h="2388565">
                <a:moveTo>
                  <a:pt x="0" y="1194283"/>
                </a:moveTo>
                <a:cubicBezTo>
                  <a:pt x="0" y="534699"/>
                  <a:pt x="534699" y="0"/>
                  <a:pt x="1194283" y="0"/>
                </a:cubicBezTo>
                <a:cubicBezTo>
                  <a:pt x="1853867" y="0"/>
                  <a:pt x="2388566" y="534699"/>
                  <a:pt x="2388566" y="1194283"/>
                </a:cubicBezTo>
                <a:cubicBezTo>
                  <a:pt x="2388566" y="1853867"/>
                  <a:pt x="1853867" y="2388566"/>
                  <a:pt x="1194283" y="2388566"/>
                </a:cubicBezTo>
                <a:cubicBezTo>
                  <a:pt x="534699" y="2388566"/>
                  <a:pt x="0" y="1853867"/>
                  <a:pt x="0" y="1194283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481248" tIns="432347" rIns="481248" bIns="432347" anchor="ctr"/>
          <a:lstStyle/>
          <a:p>
            <a:pPr algn="ctr" defTabSz="2889250" eaLnBrk="1" hangingPunct="1">
              <a:lnSpc>
                <a:spcPct val="90000"/>
              </a:lnSpc>
              <a:spcAft>
                <a:spcPct val="35000"/>
              </a:spcAft>
            </a:pPr>
            <a:r>
              <a:rPr lang="pl-PL" altLang="en-US" sz="65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9225" name="任意多边形 10"/>
          <p:cNvSpPr>
            <a:spLocks/>
          </p:cNvSpPr>
          <p:nvPr/>
        </p:nvSpPr>
        <p:spPr bwMode="auto">
          <a:xfrm>
            <a:off x="7688263" y="2128838"/>
            <a:ext cx="2387600" cy="2389187"/>
          </a:xfrm>
          <a:custGeom>
            <a:avLst/>
            <a:gdLst>
              <a:gd name="T0" fmla="*/ 0 w 2388565"/>
              <a:gd name="T1" fmla="*/ 1194594 h 2388565"/>
              <a:gd name="T2" fmla="*/ 1193800 w 2388565"/>
              <a:gd name="T3" fmla="*/ 0 h 2388565"/>
              <a:gd name="T4" fmla="*/ 2387601 w 2388565"/>
              <a:gd name="T5" fmla="*/ 1194594 h 2388565"/>
              <a:gd name="T6" fmla="*/ 1193800 w 2388565"/>
              <a:gd name="T7" fmla="*/ 2389188 h 2388565"/>
              <a:gd name="T8" fmla="*/ 0 w 2388565"/>
              <a:gd name="T9" fmla="*/ 1194594 h 23885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88565"/>
              <a:gd name="T16" fmla="*/ 0 h 2388565"/>
              <a:gd name="T17" fmla="*/ 2388565 w 2388565"/>
              <a:gd name="T18" fmla="*/ 2388565 h 23885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88565" h="2388565">
                <a:moveTo>
                  <a:pt x="0" y="1194283"/>
                </a:moveTo>
                <a:cubicBezTo>
                  <a:pt x="0" y="534699"/>
                  <a:pt x="534699" y="0"/>
                  <a:pt x="1194283" y="0"/>
                </a:cubicBezTo>
                <a:cubicBezTo>
                  <a:pt x="1853867" y="0"/>
                  <a:pt x="2388566" y="534699"/>
                  <a:pt x="2388566" y="1194283"/>
                </a:cubicBezTo>
                <a:cubicBezTo>
                  <a:pt x="2388566" y="1853867"/>
                  <a:pt x="1853867" y="2388566"/>
                  <a:pt x="1194283" y="2388566"/>
                </a:cubicBezTo>
                <a:cubicBezTo>
                  <a:pt x="534699" y="2388566"/>
                  <a:pt x="0" y="1853867"/>
                  <a:pt x="0" y="1194283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481248" tIns="432347" rIns="481248" bIns="432347" anchor="ctr"/>
          <a:lstStyle/>
          <a:p>
            <a:pPr algn="ctr" defTabSz="2889250" eaLnBrk="1" hangingPunct="1">
              <a:lnSpc>
                <a:spcPct val="90000"/>
              </a:lnSpc>
              <a:spcAft>
                <a:spcPct val="35000"/>
              </a:spcAft>
            </a:pPr>
            <a:r>
              <a:rPr lang="pl-PL" altLang="en-US" sz="65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9226" name="Freeform 8"/>
          <p:cNvSpPr>
            <a:spLocks noEditPoints="1"/>
          </p:cNvSpPr>
          <p:nvPr/>
        </p:nvSpPr>
        <p:spPr bwMode="auto">
          <a:xfrm>
            <a:off x="2886075" y="2479675"/>
            <a:ext cx="466725" cy="438150"/>
          </a:xfrm>
          <a:custGeom>
            <a:avLst/>
            <a:gdLst>
              <a:gd name="T0" fmla="*/ 423217 w 236"/>
              <a:gd name="T1" fmla="*/ 0 h 221"/>
              <a:gd name="T2" fmla="*/ 43508 w 236"/>
              <a:gd name="T3" fmla="*/ 0 h 221"/>
              <a:gd name="T4" fmla="*/ 0 w 236"/>
              <a:gd name="T5" fmla="*/ 43617 h 221"/>
              <a:gd name="T6" fmla="*/ 0 w 236"/>
              <a:gd name="T7" fmla="*/ 337038 h 221"/>
              <a:gd name="T8" fmla="*/ 43508 w 236"/>
              <a:gd name="T9" fmla="*/ 380655 h 221"/>
              <a:gd name="T10" fmla="*/ 189854 w 236"/>
              <a:gd name="T11" fmla="*/ 380655 h 221"/>
              <a:gd name="T12" fmla="*/ 189854 w 236"/>
              <a:gd name="T13" fmla="*/ 398498 h 221"/>
              <a:gd name="T14" fmla="*/ 98882 w 236"/>
              <a:gd name="T15" fmla="*/ 410394 h 221"/>
              <a:gd name="T16" fmla="*/ 87017 w 236"/>
              <a:gd name="T17" fmla="*/ 424272 h 221"/>
              <a:gd name="T18" fmla="*/ 100860 w 236"/>
              <a:gd name="T19" fmla="*/ 438150 h 221"/>
              <a:gd name="T20" fmla="*/ 363887 w 236"/>
              <a:gd name="T21" fmla="*/ 438150 h 221"/>
              <a:gd name="T22" fmla="*/ 379708 w 236"/>
              <a:gd name="T23" fmla="*/ 424272 h 221"/>
              <a:gd name="T24" fmla="*/ 367843 w 236"/>
              <a:gd name="T25" fmla="*/ 410394 h 221"/>
              <a:gd name="T26" fmla="*/ 276871 w 236"/>
              <a:gd name="T27" fmla="*/ 398498 h 221"/>
              <a:gd name="T28" fmla="*/ 276871 w 236"/>
              <a:gd name="T29" fmla="*/ 380655 h 221"/>
              <a:gd name="T30" fmla="*/ 423217 w 236"/>
              <a:gd name="T31" fmla="*/ 380655 h 221"/>
              <a:gd name="T32" fmla="*/ 466725 w 236"/>
              <a:gd name="T33" fmla="*/ 337038 h 221"/>
              <a:gd name="T34" fmla="*/ 466725 w 236"/>
              <a:gd name="T35" fmla="*/ 43617 h 221"/>
              <a:gd name="T36" fmla="*/ 423217 w 236"/>
              <a:gd name="T37" fmla="*/ 0 h 221"/>
              <a:gd name="T38" fmla="*/ 437060 w 236"/>
              <a:gd name="T39" fmla="*/ 337038 h 221"/>
              <a:gd name="T40" fmla="*/ 423217 w 236"/>
              <a:gd name="T41" fmla="*/ 350917 h 221"/>
              <a:gd name="T42" fmla="*/ 290714 w 236"/>
              <a:gd name="T43" fmla="*/ 350917 h 221"/>
              <a:gd name="T44" fmla="*/ 174033 w 236"/>
              <a:gd name="T45" fmla="*/ 350917 h 221"/>
              <a:gd name="T46" fmla="*/ 43508 w 236"/>
              <a:gd name="T47" fmla="*/ 350917 h 221"/>
              <a:gd name="T48" fmla="*/ 29665 w 236"/>
              <a:gd name="T49" fmla="*/ 337038 h 221"/>
              <a:gd name="T50" fmla="*/ 29665 w 236"/>
              <a:gd name="T51" fmla="*/ 43617 h 221"/>
              <a:gd name="T52" fmla="*/ 43508 w 236"/>
              <a:gd name="T53" fmla="*/ 29739 h 221"/>
              <a:gd name="T54" fmla="*/ 423217 w 236"/>
              <a:gd name="T55" fmla="*/ 29739 h 221"/>
              <a:gd name="T56" fmla="*/ 437060 w 236"/>
              <a:gd name="T57" fmla="*/ 43617 h 221"/>
              <a:gd name="T58" fmla="*/ 437060 w 236"/>
              <a:gd name="T59" fmla="*/ 337038 h 22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36" h="221">
                <a:moveTo>
                  <a:pt x="214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82"/>
                  <a:pt x="10" y="192"/>
                  <a:pt x="22" y="192"/>
                </a:cubicBezTo>
                <a:cubicBezTo>
                  <a:pt x="96" y="192"/>
                  <a:pt x="96" y="192"/>
                  <a:pt x="96" y="192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50" y="207"/>
                  <a:pt x="50" y="207"/>
                  <a:pt x="50" y="207"/>
                </a:cubicBezTo>
                <a:cubicBezTo>
                  <a:pt x="46" y="207"/>
                  <a:pt x="44" y="210"/>
                  <a:pt x="44" y="214"/>
                </a:cubicBezTo>
                <a:cubicBezTo>
                  <a:pt x="44" y="218"/>
                  <a:pt x="47" y="221"/>
                  <a:pt x="51" y="221"/>
                </a:cubicBezTo>
                <a:cubicBezTo>
                  <a:pt x="184" y="221"/>
                  <a:pt x="184" y="221"/>
                  <a:pt x="184" y="221"/>
                </a:cubicBezTo>
                <a:cubicBezTo>
                  <a:pt x="188" y="221"/>
                  <a:pt x="192" y="218"/>
                  <a:pt x="192" y="214"/>
                </a:cubicBezTo>
                <a:cubicBezTo>
                  <a:pt x="192" y="210"/>
                  <a:pt x="189" y="207"/>
                  <a:pt x="186" y="207"/>
                </a:cubicBezTo>
                <a:cubicBezTo>
                  <a:pt x="140" y="201"/>
                  <a:pt x="140" y="201"/>
                  <a:pt x="140" y="201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214" y="192"/>
                  <a:pt x="214" y="192"/>
                  <a:pt x="214" y="192"/>
                </a:cubicBezTo>
                <a:cubicBezTo>
                  <a:pt x="226" y="192"/>
                  <a:pt x="236" y="182"/>
                  <a:pt x="236" y="170"/>
                </a:cubicBezTo>
                <a:cubicBezTo>
                  <a:pt x="236" y="22"/>
                  <a:pt x="236" y="22"/>
                  <a:pt x="236" y="22"/>
                </a:cubicBezTo>
                <a:cubicBezTo>
                  <a:pt x="236" y="10"/>
                  <a:pt x="226" y="0"/>
                  <a:pt x="214" y="0"/>
                </a:cubicBezTo>
                <a:close/>
                <a:moveTo>
                  <a:pt x="221" y="170"/>
                </a:moveTo>
                <a:cubicBezTo>
                  <a:pt x="221" y="174"/>
                  <a:pt x="218" y="177"/>
                  <a:pt x="214" y="177"/>
                </a:cubicBezTo>
                <a:cubicBezTo>
                  <a:pt x="147" y="177"/>
                  <a:pt x="147" y="177"/>
                  <a:pt x="147" y="177"/>
                </a:cubicBezTo>
                <a:cubicBezTo>
                  <a:pt x="88" y="177"/>
                  <a:pt x="88" y="177"/>
                  <a:pt x="88" y="177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18" y="177"/>
                  <a:pt x="15" y="174"/>
                  <a:pt x="15" y="170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8"/>
                  <a:pt x="18" y="15"/>
                  <a:pt x="22" y="15"/>
                </a:cubicBezTo>
                <a:cubicBezTo>
                  <a:pt x="214" y="15"/>
                  <a:pt x="214" y="15"/>
                  <a:pt x="214" y="15"/>
                </a:cubicBezTo>
                <a:cubicBezTo>
                  <a:pt x="218" y="15"/>
                  <a:pt x="221" y="18"/>
                  <a:pt x="221" y="22"/>
                </a:cubicBezTo>
                <a:lnTo>
                  <a:pt x="221" y="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9227" name="Freeform 11"/>
          <p:cNvSpPr>
            <a:spLocks noEditPoints="1"/>
          </p:cNvSpPr>
          <p:nvPr/>
        </p:nvSpPr>
        <p:spPr bwMode="auto">
          <a:xfrm>
            <a:off x="4956175" y="2452688"/>
            <a:ext cx="280988" cy="409575"/>
          </a:xfrm>
          <a:custGeom>
            <a:avLst/>
            <a:gdLst>
              <a:gd name="T0" fmla="*/ 242421 w 153"/>
              <a:gd name="T1" fmla="*/ 0 h 222"/>
              <a:gd name="T2" fmla="*/ 38567 w 153"/>
              <a:gd name="T3" fmla="*/ 0 h 222"/>
              <a:gd name="T4" fmla="*/ 0 w 153"/>
              <a:gd name="T5" fmla="*/ 38744 h 222"/>
              <a:gd name="T6" fmla="*/ 0 w 153"/>
              <a:gd name="T7" fmla="*/ 372676 h 222"/>
              <a:gd name="T8" fmla="*/ 38567 w 153"/>
              <a:gd name="T9" fmla="*/ 409575 h 222"/>
              <a:gd name="T10" fmla="*/ 242421 w 153"/>
              <a:gd name="T11" fmla="*/ 409575 h 222"/>
              <a:gd name="T12" fmla="*/ 280988 w 153"/>
              <a:gd name="T13" fmla="*/ 372676 h 222"/>
              <a:gd name="T14" fmla="*/ 280988 w 153"/>
              <a:gd name="T15" fmla="*/ 38744 h 222"/>
              <a:gd name="T16" fmla="*/ 242421 w 153"/>
              <a:gd name="T17" fmla="*/ 0 h 222"/>
              <a:gd name="T18" fmla="*/ 255277 w 153"/>
              <a:gd name="T19" fmla="*/ 372676 h 222"/>
              <a:gd name="T20" fmla="*/ 242421 w 153"/>
              <a:gd name="T21" fmla="*/ 383746 h 222"/>
              <a:gd name="T22" fmla="*/ 38567 w 153"/>
              <a:gd name="T23" fmla="*/ 383746 h 222"/>
              <a:gd name="T24" fmla="*/ 25711 w 153"/>
              <a:gd name="T25" fmla="*/ 372676 h 222"/>
              <a:gd name="T26" fmla="*/ 25711 w 153"/>
              <a:gd name="T27" fmla="*/ 346847 h 222"/>
              <a:gd name="T28" fmla="*/ 255277 w 153"/>
              <a:gd name="T29" fmla="*/ 346847 h 222"/>
              <a:gd name="T30" fmla="*/ 255277 w 153"/>
              <a:gd name="T31" fmla="*/ 372676 h 222"/>
              <a:gd name="T32" fmla="*/ 255277 w 153"/>
              <a:gd name="T33" fmla="*/ 333933 h 222"/>
              <a:gd name="T34" fmla="*/ 25711 w 153"/>
              <a:gd name="T35" fmla="*/ 333933 h 222"/>
              <a:gd name="T36" fmla="*/ 25711 w 153"/>
              <a:gd name="T37" fmla="*/ 75642 h 222"/>
              <a:gd name="T38" fmla="*/ 255277 w 153"/>
              <a:gd name="T39" fmla="*/ 75642 h 222"/>
              <a:gd name="T40" fmla="*/ 255277 w 153"/>
              <a:gd name="T41" fmla="*/ 333933 h 222"/>
              <a:gd name="T42" fmla="*/ 255277 w 153"/>
              <a:gd name="T43" fmla="*/ 62728 h 222"/>
              <a:gd name="T44" fmla="*/ 25711 w 153"/>
              <a:gd name="T45" fmla="*/ 62728 h 222"/>
              <a:gd name="T46" fmla="*/ 25711 w 153"/>
              <a:gd name="T47" fmla="*/ 38744 h 222"/>
              <a:gd name="T48" fmla="*/ 38567 w 153"/>
              <a:gd name="T49" fmla="*/ 25829 h 222"/>
              <a:gd name="T50" fmla="*/ 242421 w 153"/>
              <a:gd name="T51" fmla="*/ 25829 h 222"/>
              <a:gd name="T52" fmla="*/ 255277 w 153"/>
              <a:gd name="T53" fmla="*/ 38744 h 222"/>
              <a:gd name="T54" fmla="*/ 255277 w 153"/>
              <a:gd name="T55" fmla="*/ 62728 h 22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53" h="222">
                <a:moveTo>
                  <a:pt x="132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213"/>
                  <a:pt x="9" y="222"/>
                  <a:pt x="21" y="222"/>
                </a:cubicBezTo>
                <a:cubicBezTo>
                  <a:pt x="132" y="222"/>
                  <a:pt x="132" y="222"/>
                  <a:pt x="132" y="222"/>
                </a:cubicBezTo>
                <a:cubicBezTo>
                  <a:pt x="143" y="222"/>
                  <a:pt x="153" y="213"/>
                  <a:pt x="153" y="202"/>
                </a:cubicBezTo>
                <a:cubicBezTo>
                  <a:pt x="153" y="21"/>
                  <a:pt x="153" y="21"/>
                  <a:pt x="153" y="21"/>
                </a:cubicBezTo>
                <a:cubicBezTo>
                  <a:pt x="153" y="9"/>
                  <a:pt x="143" y="0"/>
                  <a:pt x="132" y="0"/>
                </a:cubicBezTo>
                <a:close/>
                <a:moveTo>
                  <a:pt x="139" y="202"/>
                </a:moveTo>
                <a:cubicBezTo>
                  <a:pt x="139" y="205"/>
                  <a:pt x="136" y="208"/>
                  <a:pt x="132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17" y="208"/>
                  <a:pt x="14" y="205"/>
                  <a:pt x="14" y="202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139" y="188"/>
                  <a:pt x="139" y="188"/>
                  <a:pt x="139" y="188"/>
                </a:cubicBezTo>
                <a:lnTo>
                  <a:pt x="139" y="202"/>
                </a:lnTo>
                <a:close/>
                <a:moveTo>
                  <a:pt x="139" y="181"/>
                </a:moveTo>
                <a:cubicBezTo>
                  <a:pt x="14" y="181"/>
                  <a:pt x="14" y="181"/>
                  <a:pt x="14" y="181"/>
                </a:cubicBezTo>
                <a:cubicBezTo>
                  <a:pt x="14" y="41"/>
                  <a:pt x="14" y="41"/>
                  <a:pt x="14" y="41"/>
                </a:cubicBezTo>
                <a:cubicBezTo>
                  <a:pt x="139" y="41"/>
                  <a:pt x="139" y="41"/>
                  <a:pt x="139" y="41"/>
                </a:cubicBezTo>
                <a:lnTo>
                  <a:pt x="139" y="181"/>
                </a:lnTo>
                <a:close/>
                <a:moveTo>
                  <a:pt x="139" y="34"/>
                </a:moveTo>
                <a:cubicBezTo>
                  <a:pt x="14" y="34"/>
                  <a:pt x="14" y="34"/>
                  <a:pt x="14" y="34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17"/>
                  <a:pt x="17" y="14"/>
                  <a:pt x="21" y="14"/>
                </a:cubicBezTo>
                <a:cubicBezTo>
                  <a:pt x="132" y="14"/>
                  <a:pt x="132" y="14"/>
                  <a:pt x="132" y="14"/>
                </a:cubicBezTo>
                <a:cubicBezTo>
                  <a:pt x="136" y="14"/>
                  <a:pt x="139" y="17"/>
                  <a:pt x="139" y="21"/>
                </a:cubicBezTo>
                <a:lnTo>
                  <a:pt x="139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9228" name="Freeform 10"/>
          <p:cNvSpPr>
            <a:spLocks noEditPoints="1"/>
          </p:cNvSpPr>
          <p:nvPr/>
        </p:nvSpPr>
        <p:spPr bwMode="auto">
          <a:xfrm>
            <a:off x="6754813" y="2498725"/>
            <a:ext cx="485775" cy="317500"/>
          </a:xfrm>
          <a:custGeom>
            <a:avLst/>
            <a:gdLst>
              <a:gd name="T0" fmla="*/ 425472 w 290"/>
              <a:gd name="T1" fmla="*/ 0 h 190"/>
              <a:gd name="T2" fmla="*/ 60303 w 290"/>
              <a:gd name="T3" fmla="*/ 0 h 190"/>
              <a:gd name="T4" fmla="*/ 0 w 290"/>
              <a:gd name="T5" fmla="*/ 60158 h 190"/>
              <a:gd name="T6" fmla="*/ 0 w 290"/>
              <a:gd name="T7" fmla="*/ 257342 h 190"/>
              <a:gd name="T8" fmla="*/ 60303 w 290"/>
              <a:gd name="T9" fmla="*/ 317500 h 190"/>
              <a:gd name="T10" fmla="*/ 425472 w 290"/>
              <a:gd name="T11" fmla="*/ 317500 h 190"/>
              <a:gd name="T12" fmla="*/ 485775 w 290"/>
              <a:gd name="T13" fmla="*/ 257342 h 190"/>
              <a:gd name="T14" fmla="*/ 485775 w 290"/>
              <a:gd name="T15" fmla="*/ 60158 h 190"/>
              <a:gd name="T16" fmla="*/ 425472 w 290"/>
              <a:gd name="T17" fmla="*/ 0 h 190"/>
              <a:gd name="T18" fmla="*/ 30152 w 290"/>
              <a:gd name="T19" fmla="*/ 78539 h 190"/>
              <a:gd name="T20" fmla="*/ 135682 w 290"/>
              <a:gd name="T21" fmla="*/ 158750 h 190"/>
              <a:gd name="T22" fmla="*/ 30152 w 290"/>
              <a:gd name="T23" fmla="*/ 238961 h 190"/>
              <a:gd name="T24" fmla="*/ 30152 w 290"/>
              <a:gd name="T25" fmla="*/ 78539 h 190"/>
              <a:gd name="T26" fmla="*/ 455623 w 290"/>
              <a:gd name="T27" fmla="*/ 257342 h 190"/>
              <a:gd name="T28" fmla="*/ 425472 w 290"/>
              <a:gd name="T29" fmla="*/ 287421 h 190"/>
              <a:gd name="T30" fmla="*/ 60303 w 290"/>
              <a:gd name="T31" fmla="*/ 287421 h 190"/>
              <a:gd name="T32" fmla="*/ 30152 w 290"/>
              <a:gd name="T33" fmla="*/ 257342 h 190"/>
              <a:gd name="T34" fmla="*/ 149083 w 290"/>
              <a:gd name="T35" fmla="*/ 168776 h 190"/>
              <a:gd name="T36" fmla="*/ 216086 w 290"/>
              <a:gd name="T37" fmla="*/ 218908 h 190"/>
              <a:gd name="T38" fmla="*/ 242888 w 290"/>
              <a:gd name="T39" fmla="*/ 227263 h 190"/>
              <a:gd name="T40" fmla="*/ 269689 w 290"/>
              <a:gd name="T41" fmla="*/ 218908 h 190"/>
              <a:gd name="T42" fmla="*/ 336692 w 290"/>
              <a:gd name="T43" fmla="*/ 168776 h 190"/>
              <a:gd name="T44" fmla="*/ 455623 w 290"/>
              <a:gd name="T45" fmla="*/ 257342 h 190"/>
              <a:gd name="T46" fmla="*/ 455623 w 290"/>
              <a:gd name="T47" fmla="*/ 238961 h 190"/>
              <a:gd name="T48" fmla="*/ 350093 w 290"/>
              <a:gd name="T49" fmla="*/ 158750 h 190"/>
              <a:gd name="T50" fmla="*/ 455623 w 290"/>
              <a:gd name="T51" fmla="*/ 78539 h 190"/>
              <a:gd name="T52" fmla="*/ 455623 w 290"/>
              <a:gd name="T53" fmla="*/ 238961 h 190"/>
              <a:gd name="T54" fmla="*/ 261313 w 290"/>
              <a:gd name="T55" fmla="*/ 205539 h 190"/>
              <a:gd name="T56" fmla="*/ 242888 w 290"/>
              <a:gd name="T57" fmla="*/ 212224 h 190"/>
              <a:gd name="T58" fmla="*/ 224462 w 290"/>
              <a:gd name="T59" fmla="*/ 205539 h 190"/>
              <a:gd name="T60" fmla="*/ 162483 w 290"/>
              <a:gd name="T61" fmla="*/ 158750 h 190"/>
              <a:gd name="T62" fmla="*/ 149083 w 290"/>
              <a:gd name="T63" fmla="*/ 148724 h 190"/>
              <a:gd name="T64" fmla="*/ 30152 w 290"/>
              <a:gd name="T65" fmla="*/ 60158 h 190"/>
              <a:gd name="T66" fmla="*/ 30152 w 290"/>
              <a:gd name="T67" fmla="*/ 60158 h 190"/>
              <a:gd name="T68" fmla="*/ 60303 w 290"/>
              <a:gd name="T69" fmla="*/ 30079 h 190"/>
              <a:gd name="T70" fmla="*/ 425472 w 290"/>
              <a:gd name="T71" fmla="*/ 30079 h 190"/>
              <a:gd name="T72" fmla="*/ 455623 w 290"/>
              <a:gd name="T73" fmla="*/ 60158 h 190"/>
              <a:gd name="T74" fmla="*/ 261313 w 290"/>
              <a:gd name="T75" fmla="*/ 205539 h 19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90" h="190">
                <a:moveTo>
                  <a:pt x="254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74"/>
                  <a:pt x="16" y="190"/>
                  <a:pt x="36" y="190"/>
                </a:cubicBezTo>
                <a:cubicBezTo>
                  <a:pt x="254" y="190"/>
                  <a:pt x="254" y="190"/>
                  <a:pt x="254" y="190"/>
                </a:cubicBezTo>
                <a:cubicBezTo>
                  <a:pt x="274" y="190"/>
                  <a:pt x="290" y="174"/>
                  <a:pt x="290" y="154"/>
                </a:cubicBezTo>
                <a:cubicBezTo>
                  <a:pt x="290" y="36"/>
                  <a:pt x="290" y="36"/>
                  <a:pt x="290" y="36"/>
                </a:cubicBezTo>
                <a:cubicBezTo>
                  <a:pt x="290" y="16"/>
                  <a:pt x="274" y="0"/>
                  <a:pt x="254" y="0"/>
                </a:cubicBezTo>
                <a:close/>
                <a:moveTo>
                  <a:pt x="18" y="47"/>
                </a:moveTo>
                <a:cubicBezTo>
                  <a:pt x="81" y="95"/>
                  <a:pt x="81" y="95"/>
                  <a:pt x="81" y="95"/>
                </a:cubicBezTo>
                <a:cubicBezTo>
                  <a:pt x="18" y="143"/>
                  <a:pt x="18" y="143"/>
                  <a:pt x="18" y="143"/>
                </a:cubicBezTo>
                <a:lnTo>
                  <a:pt x="18" y="47"/>
                </a:lnTo>
                <a:close/>
                <a:moveTo>
                  <a:pt x="272" y="154"/>
                </a:moveTo>
                <a:cubicBezTo>
                  <a:pt x="272" y="164"/>
                  <a:pt x="264" y="172"/>
                  <a:pt x="254" y="172"/>
                </a:cubicBezTo>
                <a:cubicBezTo>
                  <a:pt x="36" y="172"/>
                  <a:pt x="36" y="172"/>
                  <a:pt x="36" y="172"/>
                </a:cubicBezTo>
                <a:cubicBezTo>
                  <a:pt x="26" y="172"/>
                  <a:pt x="18" y="164"/>
                  <a:pt x="18" y="154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129" y="131"/>
                  <a:pt x="129" y="131"/>
                  <a:pt x="129" y="131"/>
                </a:cubicBezTo>
                <a:cubicBezTo>
                  <a:pt x="134" y="134"/>
                  <a:pt x="139" y="136"/>
                  <a:pt x="145" y="136"/>
                </a:cubicBezTo>
                <a:cubicBezTo>
                  <a:pt x="151" y="136"/>
                  <a:pt x="157" y="134"/>
                  <a:pt x="161" y="131"/>
                </a:cubicBezTo>
                <a:cubicBezTo>
                  <a:pt x="201" y="101"/>
                  <a:pt x="201" y="101"/>
                  <a:pt x="201" y="101"/>
                </a:cubicBezTo>
                <a:cubicBezTo>
                  <a:pt x="272" y="154"/>
                  <a:pt x="272" y="154"/>
                  <a:pt x="272" y="154"/>
                </a:cubicBezTo>
                <a:close/>
                <a:moveTo>
                  <a:pt x="272" y="143"/>
                </a:moveTo>
                <a:cubicBezTo>
                  <a:pt x="209" y="95"/>
                  <a:pt x="209" y="95"/>
                  <a:pt x="209" y="95"/>
                </a:cubicBezTo>
                <a:cubicBezTo>
                  <a:pt x="272" y="47"/>
                  <a:pt x="272" y="47"/>
                  <a:pt x="272" y="47"/>
                </a:cubicBezTo>
                <a:lnTo>
                  <a:pt x="272" y="143"/>
                </a:lnTo>
                <a:close/>
                <a:moveTo>
                  <a:pt x="156" y="123"/>
                </a:moveTo>
                <a:cubicBezTo>
                  <a:pt x="153" y="126"/>
                  <a:pt x="149" y="127"/>
                  <a:pt x="145" y="127"/>
                </a:cubicBezTo>
                <a:cubicBezTo>
                  <a:pt x="141" y="127"/>
                  <a:pt x="137" y="126"/>
                  <a:pt x="134" y="123"/>
                </a:cubicBezTo>
                <a:cubicBezTo>
                  <a:pt x="97" y="95"/>
                  <a:pt x="97" y="95"/>
                  <a:pt x="97" y="95"/>
                </a:cubicBezTo>
                <a:cubicBezTo>
                  <a:pt x="89" y="89"/>
                  <a:pt x="89" y="89"/>
                  <a:pt x="89" y="89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26"/>
                  <a:pt x="26" y="18"/>
                  <a:pt x="36" y="18"/>
                </a:cubicBezTo>
                <a:cubicBezTo>
                  <a:pt x="254" y="18"/>
                  <a:pt x="254" y="18"/>
                  <a:pt x="254" y="18"/>
                </a:cubicBezTo>
                <a:cubicBezTo>
                  <a:pt x="264" y="18"/>
                  <a:pt x="272" y="26"/>
                  <a:pt x="272" y="36"/>
                </a:cubicBezTo>
                <a:lnTo>
                  <a:pt x="156" y="1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9229" name="Freeform 9"/>
          <p:cNvSpPr>
            <a:spLocks noEditPoints="1"/>
          </p:cNvSpPr>
          <p:nvPr/>
        </p:nvSpPr>
        <p:spPr bwMode="auto">
          <a:xfrm>
            <a:off x="8751888" y="2438400"/>
            <a:ext cx="422275" cy="423863"/>
          </a:xfrm>
          <a:custGeom>
            <a:avLst/>
            <a:gdLst>
              <a:gd name="T0" fmla="*/ 0 w 222"/>
              <a:gd name="T1" fmla="*/ 211932 h 222"/>
              <a:gd name="T2" fmla="*/ 422275 w 222"/>
              <a:gd name="T3" fmla="*/ 211932 h 222"/>
              <a:gd name="T4" fmla="*/ 393743 w 222"/>
              <a:gd name="T5" fmla="*/ 204294 h 222"/>
              <a:gd name="T6" fmla="*/ 296734 w 222"/>
              <a:gd name="T7" fmla="*/ 118376 h 222"/>
              <a:gd name="T8" fmla="*/ 393743 w 222"/>
              <a:gd name="T9" fmla="*/ 204294 h 222"/>
              <a:gd name="T10" fmla="*/ 148367 w 222"/>
              <a:gd name="T11" fmla="*/ 324580 h 222"/>
              <a:gd name="T12" fmla="*/ 203529 w 222"/>
              <a:gd name="T13" fmla="*/ 395224 h 222"/>
              <a:gd name="T14" fmla="*/ 218746 w 222"/>
              <a:gd name="T15" fmla="*/ 26730 h 222"/>
              <a:gd name="T16" fmla="*/ 216844 w 222"/>
              <a:gd name="T17" fmla="*/ 122195 h 222"/>
              <a:gd name="T18" fmla="*/ 218746 w 222"/>
              <a:gd name="T19" fmla="*/ 26730 h 222"/>
              <a:gd name="T20" fmla="*/ 338581 w 222"/>
              <a:gd name="T21" fmla="*/ 78281 h 222"/>
              <a:gd name="T22" fmla="*/ 241572 w 222"/>
              <a:gd name="T23" fmla="*/ 28639 h 222"/>
              <a:gd name="T24" fmla="*/ 203529 w 222"/>
              <a:gd name="T25" fmla="*/ 122195 h 222"/>
              <a:gd name="T26" fmla="*/ 203529 w 222"/>
              <a:gd name="T27" fmla="*/ 26730 h 222"/>
              <a:gd name="T28" fmla="*/ 129345 w 222"/>
              <a:gd name="T29" fmla="*/ 106920 h 222"/>
              <a:gd name="T30" fmla="*/ 180703 w 222"/>
              <a:gd name="T31" fmla="*/ 28639 h 222"/>
              <a:gd name="T32" fmla="*/ 136954 w 222"/>
              <a:gd name="T33" fmla="*/ 124104 h 222"/>
              <a:gd name="T34" fmla="*/ 203529 w 222"/>
              <a:gd name="T35" fmla="*/ 204294 h 222"/>
              <a:gd name="T36" fmla="*/ 136954 w 222"/>
              <a:gd name="T37" fmla="*/ 124104 h 222"/>
              <a:gd name="T38" fmla="*/ 203529 w 222"/>
              <a:gd name="T39" fmla="*/ 299759 h 222"/>
              <a:gd name="T40" fmla="*/ 121737 w 222"/>
              <a:gd name="T41" fmla="*/ 217659 h 222"/>
              <a:gd name="T42" fmla="*/ 180703 w 222"/>
              <a:gd name="T43" fmla="*/ 393314 h 222"/>
              <a:gd name="T44" fmla="*/ 135052 w 222"/>
              <a:gd name="T45" fmla="*/ 328398 h 222"/>
              <a:gd name="T46" fmla="*/ 216844 w 222"/>
              <a:gd name="T47" fmla="*/ 395224 h 222"/>
              <a:gd name="T48" fmla="*/ 273908 w 222"/>
              <a:gd name="T49" fmla="*/ 324580 h 222"/>
              <a:gd name="T50" fmla="*/ 216844 w 222"/>
              <a:gd name="T51" fmla="*/ 395224 h 222"/>
              <a:gd name="T52" fmla="*/ 330972 w 222"/>
              <a:gd name="T53" fmla="*/ 351310 h 222"/>
              <a:gd name="T54" fmla="*/ 287223 w 222"/>
              <a:gd name="T55" fmla="*/ 328398 h 222"/>
              <a:gd name="T56" fmla="*/ 216844 w 222"/>
              <a:gd name="T57" fmla="*/ 299759 h 222"/>
              <a:gd name="T58" fmla="*/ 298636 w 222"/>
              <a:gd name="T59" fmla="*/ 217659 h 222"/>
              <a:gd name="T60" fmla="*/ 216844 w 222"/>
              <a:gd name="T61" fmla="*/ 204294 h 222"/>
              <a:gd name="T62" fmla="*/ 283419 w 222"/>
              <a:gd name="T63" fmla="*/ 124104 h 222"/>
              <a:gd name="T64" fmla="*/ 216844 w 222"/>
              <a:gd name="T65" fmla="*/ 204294 h 222"/>
              <a:gd name="T66" fmla="*/ 123639 w 222"/>
              <a:gd name="T67" fmla="*/ 118376 h 222"/>
              <a:gd name="T68" fmla="*/ 26630 w 222"/>
              <a:gd name="T69" fmla="*/ 204294 h 222"/>
              <a:gd name="T70" fmla="*/ 26630 w 222"/>
              <a:gd name="T71" fmla="*/ 217659 h 222"/>
              <a:gd name="T72" fmla="*/ 129345 w 222"/>
              <a:gd name="T73" fmla="*/ 315033 h 222"/>
              <a:gd name="T74" fmla="*/ 26630 w 222"/>
              <a:gd name="T75" fmla="*/ 217659 h 222"/>
              <a:gd name="T76" fmla="*/ 292930 w 222"/>
              <a:gd name="T77" fmla="*/ 315033 h 222"/>
              <a:gd name="T78" fmla="*/ 393743 w 222"/>
              <a:gd name="T79" fmla="*/ 217659 h 22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22" h="222">
                <a:moveTo>
                  <a:pt x="111" y="0"/>
                </a:moveTo>
                <a:cubicBezTo>
                  <a:pt x="49" y="0"/>
                  <a:pt x="0" y="49"/>
                  <a:pt x="0" y="111"/>
                </a:cubicBezTo>
                <a:cubicBezTo>
                  <a:pt x="0" y="172"/>
                  <a:pt x="49" y="222"/>
                  <a:pt x="111" y="222"/>
                </a:cubicBezTo>
                <a:cubicBezTo>
                  <a:pt x="172" y="222"/>
                  <a:pt x="222" y="172"/>
                  <a:pt x="222" y="111"/>
                </a:cubicBezTo>
                <a:cubicBezTo>
                  <a:pt x="222" y="49"/>
                  <a:pt x="172" y="0"/>
                  <a:pt x="111" y="0"/>
                </a:cubicBezTo>
                <a:close/>
                <a:moveTo>
                  <a:pt x="207" y="107"/>
                </a:moveTo>
                <a:cubicBezTo>
                  <a:pt x="164" y="107"/>
                  <a:pt x="164" y="107"/>
                  <a:pt x="164" y="107"/>
                </a:cubicBezTo>
                <a:cubicBezTo>
                  <a:pt x="164" y="91"/>
                  <a:pt x="161" y="76"/>
                  <a:pt x="156" y="62"/>
                </a:cubicBezTo>
                <a:cubicBezTo>
                  <a:pt x="166" y="58"/>
                  <a:pt x="175" y="53"/>
                  <a:pt x="183" y="46"/>
                </a:cubicBezTo>
                <a:cubicBezTo>
                  <a:pt x="197" y="63"/>
                  <a:pt x="206" y="84"/>
                  <a:pt x="207" y="107"/>
                </a:cubicBezTo>
                <a:close/>
                <a:moveTo>
                  <a:pt x="107" y="207"/>
                </a:moveTo>
                <a:cubicBezTo>
                  <a:pt x="95" y="197"/>
                  <a:pt x="85" y="184"/>
                  <a:pt x="78" y="170"/>
                </a:cubicBezTo>
                <a:cubicBezTo>
                  <a:pt x="87" y="167"/>
                  <a:pt x="97" y="165"/>
                  <a:pt x="107" y="165"/>
                </a:cubicBezTo>
                <a:cubicBezTo>
                  <a:pt x="107" y="207"/>
                  <a:pt x="107" y="207"/>
                  <a:pt x="107" y="207"/>
                </a:cubicBezTo>
                <a:cubicBezTo>
                  <a:pt x="107" y="207"/>
                  <a:pt x="107" y="207"/>
                  <a:pt x="107" y="207"/>
                </a:cubicBezTo>
                <a:close/>
                <a:moveTo>
                  <a:pt x="115" y="14"/>
                </a:moveTo>
                <a:cubicBezTo>
                  <a:pt x="128" y="25"/>
                  <a:pt x="139" y="40"/>
                  <a:pt x="147" y="58"/>
                </a:cubicBezTo>
                <a:cubicBezTo>
                  <a:pt x="136" y="62"/>
                  <a:pt x="126" y="64"/>
                  <a:pt x="114" y="64"/>
                </a:cubicBezTo>
                <a:cubicBezTo>
                  <a:pt x="114" y="14"/>
                  <a:pt x="114" y="14"/>
                  <a:pt x="114" y="14"/>
                </a:cubicBezTo>
                <a:cubicBezTo>
                  <a:pt x="114" y="14"/>
                  <a:pt x="115" y="14"/>
                  <a:pt x="115" y="14"/>
                </a:cubicBezTo>
                <a:close/>
                <a:moveTo>
                  <a:pt x="127" y="15"/>
                </a:moveTo>
                <a:cubicBezTo>
                  <a:pt x="146" y="19"/>
                  <a:pt x="164" y="28"/>
                  <a:pt x="178" y="41"/>
                </a:cubicBezTo>
                <a:cubicBezTo>
                  <a:pt x="170" y="47"/>
                  <a:pt x="162" y="52"/>
                  <a:pt x="153" y="56"/>
                </a:cubicBezTo>
                <a:cubicBezTo>
                  <a:pt x="147" y="40"/>
                  <a:pt x="138" y="26"/>
                  <a:pt x="127" y="15"/>
                </a:cubicBezTo>
                <a:close/>
                <a:moveTo>
                  <a:pt x="107" y="14"/>
                </a:moveTo>
                <a:cubicBezTo>
                  <a:pt x="107" y="64"/>
                  <a:pt x="107" y="64"/>
                  <a:pt x="107" y="64"/>
                </a:cubicBezTo>
                <a:cubicBezTo>
                  <a:pt x="96" y="64"/>
                  <a:pt x="85" y="62"/>
                  <a:pt x="75" y="58"/>
                </a:cubicBezTo>
                <a:cubicBezTo>
                  <a:pt x="82" y="40"/>
                  <a:pt x="93" y="25"/>
                  <a:pt x="107" y="14"/>
                </a:cubicBezTo>
                <a:cubicBezTo>
                  <a:pt x="107" y="14"/>
                  <a:pt x="107" y="14"/>
                  <a:pt x="107" y="14"/>
                </a:cubicBezTo>
                <a:close/>
                <a:moveTo>
                  <a:pt x="68" y="56"/>
                </a:moveTo>
                <a:cubicBezTo>
                  <a:pt x="59" y="52"/>
                  <a:pt x="51" y="47"/>
                  <a:pt x="43" y="41"/>
                </a:cubicBezTo>
                <a:cubicBezTo>
                  <a:pt x="57" y="28"/>
                  <a:pt x="75" y="19"/>
                  <a:pt x="95" y="15"/>
                </a:cubicBezTo>
                <a:cubicBezTo>
                  <a:pt x="84" y="26"/>
                  <a:pt x="75" y="40"/>
                  <a:pt x="68" y="56"/>
                </a:cubicBezTo>
                <a:close/>
                <a:moveTo>
                  <a:pt x="72" y="65"/>
                </a:moveTo>
                <a:cubicBezTo>
                  <a:pt x="83" y="68"/>
                  <a:pt x="95" y="71"/>
                  <a:pt x="107" y="71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64" y="107"/>
                  <a:pt x="64" y="107"/>
                  <a:pt x="64" y="107"/>
                </a:cubicBezTo>
                <a:cubicBezTo>
                  <a:pt x="65" y="92"/>
                  <a:pt x="67" y="78"/>
                  <a:pt x="72" y="65"/>
                </a:cubicBezTo>
                <a:close/>
                <a:moveTo>
                  <a:pt x="107" y="114"/>
                </a:moveTo>
                <a:cubicBezTo>
                  <a:pt x="107" y="157"/>
                  <a:pt x="107" y="157"/>
                  <a:pt x="107" y="157"/>
                </a:cubicBezTo>
                <a:cubicBezTo>
                  <a:pt x="96" y="158"/>
                  <a:pt x="85" y="160"/>
                  <a:pt x="75" y="163"/>
                </a:cubicBezTo>
                <a:cubicBezTo>
                  <a:pt x="68" y="148"/>
                  <a:pt x="65" y="132"/>
                  <a:pt x="64" y="114"/>
                </a:cubicBezTo>
                <a:lnTo>
                  <a:pt x="107" y="114"/>
                </a:lnTo>
                <a:close/>
                <a:moveTo>
                  <a:pt x="95" y="206"/>
                </a:moveTo>
                <a:cubicBezTo>
                  <a:pt x="77" y="203"/>
                  <a:pt x="61" y="195"/>
                  <a:pt x="48" y="184"/>
                </a:cubicBezTo>
                <a:cubicBezTo>
                  <a:pt x="55" y="179"/>
                  <a:pt x="63" y="175"/>
                  <a:pt x="71" y="172"/>
                </a:cubicBezTo>
                <a:cubicBezTo>
                  <a:pt x="77" y="185"/>
                  <a:pt x="85" y="196"/>
                  <a:pt x="95" y="206"/>
                </a:cubicBezTo>
                <a:close/>
                <a:moveTo>
                  <a:pt x="114" y="207"/>
                </a:moveTo>
                <a:cubicBezTo>
                  <a:pt x="114" y="165"/>
                  <a:pt x="114" y="165"/>
                  <a:pt x="114" y="165"/>
                </a:cubicBezTo>
                <a:cubicBezTo>
                  <a:pt x="125" y="165"/>
                  <a:pt x="135" y="167"/>
                  <a:pt x="144" y="170"/>
                </a:cubicBezTo>
                <a:cubicBezTo>
                  <a:pt x="137" y="184"/>
                  <a:pt x="127" y="197"/>
                  <a:pt x="115" y="207"/>
                </a:cubicBezTo>
                <a:cubicBezTo>
                  <a:pt x="115" y="207"/>
                  <a:pt x="114" y="207"/>
                  <a:pt x="114" y="207"/>
                </a:cubicBezTo>
                <a:close/>
                <a:moveTo>
                  <a:pt x="151" y="172"/>
                </a:moveTo>
                <a:cubicBezTo>
                  <a:pt x="159" y="175"/>
                  <a:pt x="166" y="179"/>
                  <a:pt x="174" y="184"/>
                </a:cubicBezTo>
                <a:cubicBezTo>
                  <a:pt x="160" y="195"/>
                  <a:pt x="144" y="203"/>
                  <a:pt x="127" y="206"/>
                </a:cubicBezTo>
                <a:cubicBezTo>
                  <a:pt x="136" y="196"/>
                  <a:pt x="144" y="185"/>
                  <a:pt x="151" y="172"/>
                </a:cubicBezTo>
                <a:close/>
                <a:moveTo>
                  <a:pt x="147" y="163"/>
                </a:moveTo>
                <a:cubicBezTo>
                  <a:pt x="137" y="160"/>
                  <a:pt x="126" y="158"/>
                  <a:pt x="114" y="157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57" y="114"/>
                  <a:pt x="157" y="114"/>
                  <a:pt x="157" y="114"/>
                </a:cubicBezTo>
                <a:cubicBezTo>
                  <a:pt x="157" y="132"/>
                  <a:pt x="153" y="148"/>
                  <a:pt x="147" y="163"/>
                </a:cubicBezTo>
                <a:close/>
                <a:moveTo>
                  <a:pt x="114" y="107"/>
                </a:moveTo>
                <a:cubicBezTo>
                  <a:pt x="114" y="71"/>
                  <a:pt x="114" y="71"/>
                  <a:pt x="114" y="71"/>
                </a:cubicBezTo>
                <a:cubicBezTo>
                  <a:pt x="127" y="71"/>
                  <a:pt x="138" y="69"/>
                  <a:pt x="149" y="65"/>
                </a:cubicBezTo>
                <a:cubicBezTo>
                  <a:pt x="154" y="78"/>
                  <a:pt x="157" y="92"/>
                  <a:pt x="157" y="107"/>
                </a:cubicBezTo>
                <a:cubicBezTo>
                  <a:pt x="114" y="107"/>
                  <a:pt x="114" y="107"/>
                  <a:pt x="114" y="107"/>
                </a:cubicBezTo>
                <a:close/>
                <a:moveTo>
                  <a:pt x="39" y="46"/>
                </a:moveTo>
                <a:cubicBezTo>
                  <a:pt x="47" y="53"/>
                  <a:pt x="56" y="58"/>
                  <a:pt x="65" y="62"/>
                </a:cubicBezTo>
                <a:cubicBezTo>
                  <a:pt x="60" y="76"/>
                  <a:pt x="57" y="91"/>
                  <a:pt x="57" y="107"/>
                </a:cubicBezTo>
                <a:cubicBezTo>
                  <a:pt x="14" y="107"/>
                  <a:pt x="14" y="107"/>
                  <a:pt x="14" y="107"/>
                </a:cubicBezTo>
                <a:cubicBezTo>
                  <a:pt x="15" y="84"/>
                  <a:pt x="24" y="63"/>
                  <a:pt x="39" y="46"/>
                </a:cubicBezTo>
                <a:close/>
                <a:moveTo>
                  <a:pt x="14" y="114"/>
                </a:moveTo>
                <a:cubicBezTo>
                  <a:pt x="57" y="114"/>
                  <a:pt x="57" y="114"/>
                  <a:pt x="57" y="114"/>
                </a:cubicBezTo>
                <a:cubicBezTo>
                  <a:pt x="58" y="133"/>
                  <a:pt x="61" y="150"/>
                  <a:pt x="68" y="165"/>
                </a:cubicBezTo>
                <a:cubicBezTo>
                  <a:pt x="59" y="169"/>
                  <a:pt x="50" y="174"/>
                  <a:pt x="42" y="179"/>
                </a:cubicBezTo>
                <a:cubicBezTo>
                  <a:pt x="26" y="163"/>
                  <a:pt x="15" y="140"/>
                  <a:pt x="14" y="114"/>
                </a:cubicBezTo>
                <a:close/>
                <a:moveTo>
                  <a:pt x="179" y="179"/>
                </a:moveTo>
                <a:cubicBezTo>
                  <a:pt x="171" y="174"/>
                  <a:pt x="163" y="169"/>
                  <a:pt x="154" y="165"/>
                </a:cubicBezTo>
                <a:cubicBezTo>
                  <a:pt x="160" y="150"/>
                  <a:pt x="164" y="133"/>
                  <a:pt x="164" y="114"/>
                </a:cubicBezTo>
                <a:cubicBezTo>
                  <a:pt x="207" y="114"/>
                  <a:pt x="207" y="114"/>
                  <a:pt x="207" y="114"/>
                </a:cubicBezTo>
                <a:cubicBezTo>
                  <a:pt x="206" y="140"/>
                  <a:pt x="196" y="163"/>
                  <a:pt x="179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grpSp>
        <p:nvGrpSpPr>
          <p:cNvPr id="9230" name="组合 15"/>
          <p:cNvGrpSpPr>
            <a:grpSpLocks/>
          </p:cNvGrpSpPr>
          <p:nvPr/>
        </p:nvGrpSpPr>
        <p:grpSpPr bwMode="auto">
          <a:xfrm>
            <a:off x="2433638" y="3048000"/>
            <a:ext cx="1466850" cy="911225"/>
            <a:chOff x="0" y="0"/>
            <a:chExt cx="1466917" cy="911892"/>
          </a:xfrm>
        </p:grpSpPr>
        <p:sp>
          <p:nvSpPr>
            <p:cNvPr id="9241" name="文本框 16"/>
            <p:cNvSpPr txBox="1">
              <a:spLocks noChangeArrowheads="1"/>
            </p:cNvSpPr>
            <p:nvPr/>
          </p:nvSpPr>
          <p:spPr bwMode="auto">
            <a:xfrm>
              <a:off x="232078" y="0"/>
              <a:ext cx="10148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28</a:t>
              </a:r>
              <a:r>
                <a:rPr lang="en-US" altLang="zh-CN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42" name="矩形 17"/>
            <p:cNvSpPr>
              <a:spLocks noChangeArrowheads="1"/>
            </p:cNvSpPr>
            <p:nvPr/>
          </p:nvSpPr>
          <p:spPr bwMode="auto">
            <a:xfrm>
              <a:off x="0" y="634893"/>
              <a:ext cx="14669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单击此处添加描述</a:t>
              </a:r>
              <a:endParaRPr lang="zh-CN" altLang="en-US" sz="1200" b="1">
                <a:solidFill>
                  <a:srgbClr val="7F7F7F"/>
                </a:solidFill>
              </a:endParaRPr>
            </a:p>
          </p:txBody>
        </p:sp>
      </p:grpSp>
      <p:grpSp>
        <p:nvGrpSpPr>
          <p:cNvPr id="9231" name="组合 18"/>
          <p:cNvGrpSpPr>
            <a:grpSpLocks/>
          </p:cNvGrpSpPr>
          <p:nvPr/>
        </p:nvGrpSpPr>
        <p:grpSpPr bwMode="auto">
          <a:xfrm>
            <a:off x="4395788" y="3048000"/>
            <a:ext cx="1466850" cy="911225"/>
            <a:chOff x="0" y="0"/>
            <a:chExt cx="1466917" cy="911892"/>
          </a:xfrm>
        </p:grpSpPr>
        <p:sp>
          <p:nvSpPr>
            <p:cNvPr id="9239" name="文本框 19"/>
            <p:cNvSpPr txBox="1">
              <a:spLocks noChangeArrowheads="1"/>
            </p:cNvSpPr>
            <p:nvPr/>
          </p:nvSpPr>
          <p:spPr bwMode="auto">
            <a:xfrm>
              <a:off x="232078" y="0"/>
              <a:ext cx="10148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52</a:t>
              </a:r>
              <a:r>
                <a:rPr lang="en-US" altLang="zh-CN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40" name="矩形 24"/>
            <p:cNvSpPr>
              <a:spLocks noChangeArrowheads="1"/>
            </p:cNvSpPr>
            <p:nvPr/>
          </p:nvSpPr>
          <p:spPr bwMode="auto">
            <a:xfrm>
              <a:off x="0" y="634893"/>
              <a:ext cx="14669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单击此处添加描述</a:t>
              </a:r>
              <a:endParaRPr lang="zh-CN" altLang="en-US" sz="1200" b="1">
                <a:solidFill>
                  <a:srgbClr val="7F7F7F"/>
                </a:solidFill>
              </a:endParaRPr>
            </a:p>
          </p:txBody>
        </p:sp>
      </p:grpSp>
      <p:grpSp>
        <p:nvGrpSpPr>
          <p:cNvPr id="9232" name="组合 25"/>
          <p:cNvGrpSpPr>
            <a:grpSpLocks/>
          </p:cNvGrpSpPr>
          <p:nvPr/>
        </p:nvGrpSpPr>
        <p:grpSpPr bwMode="auto">
          <a:xfrm>
            <a:off x="6303963" y="3046413"/>
            <a:ext cx="1466850" cy="911225"/>
            <a:chOff x="0" y="0"/>
            <a:chExt cx="1466917" cy="911892"/>
          </a:xfrm>
        </p:grpSpPr>
        <p:sp>
          <p:nvSpPr>
            <p:cNvPr id="9237" name="文本框 26"/>
            <p:cNvSpPr txBox="1">
              <a:spLocks noChangeArrowheads="1"/>
            </p:cNvSpPr>
            <p:nvPr/>
          </p:nvSpPr>
          <p:spPr bwMode="auto">
            <a:xfrm>
              <a:off x="232078" y="0"/>
              <a:ext cx="10148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13</a:t>
              </a:r>
              <a:r>
                <a:rPr lang="en-US" altLang="zh-CN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38" name="矩形 27"/>
            <p:cNvSpPr>
              <a:spLocks noChangeArrowheads="1"/>
            </p:cNvSpPr>
            <p:nvPr/>
          </p:nvSpPr>
          <p:spPr bwMode="auto">
            <a:xfrm>
              <a:off x="0" y="634893"/>
              <a:ext cx="14669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单击此处添加描述</a:t>
              </a:r>
              <a:endParaRPr lang="zh-CN" altLang="en-US" sz="1200" b="1">
                <a:solidFill>
                  <a:srgbClr val="7F7F7F"/>
                </a:solidFill>
              </a:endParaRPr>
            </a:p>
          </p:txBody>
        </p:sp>
      </p:grpSp>
      <p:grpSp>
        <p:nvGrpSpPr>
          <p:cNvPr id="9233" name="组合 28"/>
          <p:cNvGrpSpPr>
            <a:grpSpLocks/>
          </p:cNvGrpSpPr>
          <p:nvPr/>
        </p:nvGrpSpPr>
        <p:grpSpPr bwMode="auto">
          <a:xfrm>
            <a:off x="8307388" y="3046413"/>
            <a:ext cx="1466850" cy="911225"/>
            <a:chOff x="0" y="0"/>
            <a:chExt cx="1466917" cy="911892"/>
          </a:xfrm>
        </p:grpSpPr>
        <p:sp>
          <p:nvSpPr>
            <p:cNvPr id="9235" name="文本框 29"/>
            <p:cNvSpPr txBox="1">
              <a:spLocks noChangeArrowheads="1"/>
            </p:cNvSpPr>
            <p:nvPr/>
          </p:nvSpPr>
          <p:spPr bwMode="auto">
            <a:xfrm>
              <a:off x="232078" y="0"/>
              <a:ext cx="10148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63</a:t>
              </a:r>
              <a:r>
                <a:rPr lang="en-US" altLang="zh-CN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36" name="矩形 30"/>
            <p:cNvSpPr>
              <a:spLocks noChangeArrowheads="1"/>
            </p:cNvSpPr>
            <p:nvPr/>
          </p:nvSpPr>
          <p:spPr bwMode="auto">
            <a:xfrm>
              <a:off x="0" y="634893"/>
              <a:ext cx="14669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 b="1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单击此处添加描述</a:t>
              </a:r>
              <a:endParaRPr lang="zh-CN" altLang="en-US" sz="1200" b="1">
                <a:solidFill>
                  <a:srgbClr val="7F7F7F"/>
                </a:solidFill>
              </a:endParaRPr>
            </a:p>
          </p:txBody>
        </p:sp>
      </p:grpSp>
      <p:sp>
        <p:nvSpPr>
          <p:cNvPr id="9234" name="文本框 31"/>
          <p:cNvSpPr txBox="1">
            <a:spLocks noChangeArrowheads="1"/>
          </p:cNvSpPr>
          <p:nvPr/>
        </p:nvSpPr>
        <p:spPr bwMode="auto">
          <a:xfrm>
            <a:off x="1728788" y="4867275"/>
            <a:ext cx="8593137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。小小草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服务提供商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。小小草由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服务。更多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关于小小草，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请在百度搜索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：小小草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3" name="组合 20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0273" name="矩形 21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74" name="矩形 22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244" name="矩形 23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0245" name="组合 6"/>
          <p:cNvGrpSpPr>
            <a:grpSpLocks/>
          </p:cNvGrpSpPr>
          <p:nvPr/>
        </p:nvGrpSpPr>
        <p:grpSpPr bwMode="auto">
          <a:xfrm>
            <a:off x="1136650" y="1976438"/>
            <a:ext cx="2286000" cy="3657600"/>
            <a:chOff x="0" y="0"/>
            <a:chExt cx="2286000" cy="3657600"/>
          </a:xfrm>
        </p:grpSpPr>
        <p:sp>
          <p:nvSpPr>
            <p:cNvPr id="10267" name="矩形 7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0268" name="组合 8"/>
            <p:cNvGrpSpPr>
              <a:grpSpLocks/>
            </p:cNvGrpSpPr>
            <p:nvPr/>
          </p:nvGrpSpPr>
          <p:grpSpPr bwMode="auto">
            <a:xfrm>
              <a:off x="673931" y="350845"/>
              <a:ext cx="938137" cy="938137"/>
              <a:chOff x="0" y="0"/>
              <a:chExt cx="938137" cy="938137"/>
            </a:xfrm>
          </p:grpSpPr>
          <p:sp>
            <p:nvSpPr>
              <p:cNvPr id="10271" name="Freeform 451"/>
              <p:cNvSpPr>
                <a:spLocks noEditPoints="1"/>
              </p:cNvSpPr>
              <p:nvPr/>
            </p:nvSpPr>
            <p:spPr bwMode="auto">
              <a:xfrm>
                <a:off x="244349" y="244349"/>
                <a:ext cx="449438" cy="449438"/>
              </a:xfrm>
              <a:custGeom>
                <a:avLst/>
                <a:gdLst>
                  <a:gd name="T0" fmla="*/ 443174 w 287"/>
                  <a:gd name="T1" fmla="*/ 365168 h 288"/>
                  <a:gd name="T2" fmla="*/ 386799 w 287"/>
                  <a:gd name="T3" fmla="*/ 324594 h 288"/>
                  <a:gd name="T4" fmla="*/ 212974 w 287"/>
                  <a:gd name="T5" fmla="*/ 149813 h 288"/>
                  <a:gd name="T6" fmla="*/ 222370 w 287"/>
                  <a:gd name="T7" fmla="*/ 115481 h 288"/>
                  <a:gd name="T8" fmla="*/ 106487 w 287"/>
                  <a:gd name="T9" fmla="*/ 0 h 288"/>
                  <a:gd name="T10" fmla="*/ 95525 w 287"/>
                  <a:gd name="T11" fmla="*/ 10924 h 288"/>
                  <a:gd name="T12" fmla="*/ 139373 w 287"/>
                  <a:gd name="T13" fmla="*/ 79588 h 288"/>
                  <a:gd name="T14" fmla="*/ 78299 w 287"/>
                  <a:gd name="T15" fmla="*/ 140449 h 288"/>
                  <a:gd name="T16" fmla="*/ 9396 w 287"/>
                  <a:gd name="T17" fmla="*/ 96754 h 288"/>
                  <a:gd name="T18" fmla="*/ 0 w 287"/>
                  <a:gd name="T19" fmla="*/ 107678 h 288"/>
                  <a:gd name="T20" fmla="*/ 115883 w 287"/>
                  <a:gd name="T21" fmla="*/ 223158 h 288"/>
                  <a:gd name="T22" fmla="*/ 148769 w 287"/>
                  <a:gd name="T23" fmla="*/ 213795 h 288"/>
                  <a:gd name="T24" fmla="*/ 324159 w 287"/>
                  <a:gd name="T25" fmla="*/ 388577 h 288"/>
                  <a:gd name="T26" fmla="*/ 364875 w 287"/>
                  <a:gd name="T27" fmla="*/ 443196 h 288"/>
                  <a:gd name="T28" fmla="*/ 386799 w 287"/>
                  <a:gd name="T29" fmla="*/ 449438 h 288"/>
                  <a:gd name="T30" fmla="*/ 449438 w 287"/>
                  <a:gd name="T31" fmla="*/ 388577 h 288"/>
                  <a:gd name="T32" fmla="*/ 443174 w 287"/>
                  <a:gd name="T33" fmla="*/ 365168 h 288"/>
                  <a:gd name="T34" fmla="*/ 382101 w 287"/>
                  <a:gd name="T35" fmla="*/ 407303 h 288"/>
                  <a:gd name="T36" fmla="*/ 355479 w 287"/>
                  <a:gd name="T37" fmla="*/ 380774 h 288"/>
                  <a:gd name="T38" fmla="*/ 382101 w 287"/>
                  <a:gd name="T39" fmla="*/ 355805 h 288"/>
                  <a:gd name="T40" fmla="*/ 407156 w 287"/>
                  <a:gd name="T41" fmla="*/ 380774 h 288"/>
                  <a:gd name="T42" fmla="*/ 382101 w 287"/>
                  <a:gd name="T43" fmla="*/ 407303 h 28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87" h="288">
                    <a:moveTo>
                      <a:pt x="283" y="234"/>
                    </a:moveTo>
                    <a:cubicBezTo>
                      <a:pt x="247" y="208"/>
                      <a:pt x="247" y="208"/>
                      <a:pt x="247" y="208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40" y="89"/>
                      <a:pt x="142" y="81"/>
                      <a:pt x="142" y="74"/>
                    </a:cubicBezTo>
                    <a:cubicBezTo>
                      <a:pt x="142" y="37"/>
                      <a:pt x="106" y="0"/>
                      <a:pt x="68" y="0"/>
                    </a:cubicBezTo>
                    <a:cubicBezTo>
                      <a:pt x="68" y="0"/>
                      <a:pt x="64" y="5"/>
                      <a:pt x="61" y="7"/>
                    </a:cubicBezTo>
                    <a:cubicBezTo>
                      <a:pt x="92" y="37"/>
                      <a:pt x="89" y="32"/>
                      <a:pt x="89" y="51"/>
                    </a:cubicBezTo>
                    <a:cubicBezTo>
                      <a:pt x="89" y="66"/>
                      <a:pt x="65" y="90"/>
                      <a:pt x="50" y="90"/>
                    </a:cubicBezTo>
                    <a:cubicBezTo>
                      <a:pt x="31" y="90"/>
                      <a:pt x="37" y="93"/>
                      <a:pt x="6" y="62"/>
                    </a:cubicBezTo>
                    <a:cubicBezTo>
                      <a:pt x="4" y="65"/>
                      <a:pt x="0" y="69"/>
                      <a:pt x="0" y="69"/>
                    </a:cubicBezTo>
                    <a:cubicBezTo>
                      <a:pt x="0" y="107"/>
                      <a:pt x="36" y="143"/>
                      <a:pt x="74" y="143"/>
                    </a:cubicBezTo>
                    <a:cubicBezTo>
                      <a:pt x="80" y="143"/>
                      <a:pt x="88" y="141"/>
                      <a:pt x="95" y="137"/>
                    </a:cubicBezTo>
                    <a:cubicBezTo>
                      <a:pt x="207" y="249"/>
                      <a:pt x="207" y="249"/>
                      <a:pt x="207" y="249"/>
                    </a:cubicBezTo>
                    <a:cubicBezTo>
                      <a:pt x="233" y="284"/>
                      <a:pt x="233" y="284"/>
                      <a:pt x="233" y="284"/>
                    </a:cubicBezTo>
                    <a:cubicBezTo>
                      <a:pt x="247" y="288"/>
                      <a:pt x="247" y="288"/>
                      <a:pt x="247" y="288"/>
                    </a:cubicBezTo>
                    <a:cubicBezTo>
                      <a:pt x="287" y="249"/>
                      <a:pt x="287" y="249"/>
                      <a:pt x="287" y="249"/>
                    </a:cubicBezTo>
                    <a:lnTo>
                      <a:pt x="283" y="234"/>
                    </a:lnTo>
                    <a:close/>
                    <a:moveTo>
                      <a:pt x="244" y="261"/>
                    </a:moveTo>
                    <a:cubicBezTo>
                      <a:pt x="234" y="261"/>
                      <a:pt x="227" y="254"/>
                      <a:pt x="227" y="244"/>
                    </a:cubicBezTo>
                    <a:cubicBezTo>
                      <a:pt x="227" y="235"/>
                      <a:pt x="234" y="228"/>
                      <a:pt x="244" y="228"/>
                    </a:cubicBezTo>
                    <a:cubicBezTo>
                      <a:pt x="253" y="228"/>
                      <a:pt x="260" y="235"/>
                      <a:pt x="260" y="244"/>
                    </a:cubicBezTo>
                    <a:cubicBezTo>
                      <a:pt x="260" y="254"/>
                      <a:pt x="253" y="261"/>
                      <a:pt x="244" y="2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2" name="椭圆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8137" cy="93813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269" name="TextBox 11"/>
            <p:cNvSpPr txBox="1">
              <a:spLocks noChangeArrowheads="1"/>
            </p:cNvSpPr>
            <p:nvPr/>
          </p:nvSpPr>
          <p:spPr bwMode="auto">
            <a:xfrm>
              <a:off x="95003" y="1967602"/>
              <a:ext cx="2048256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小小草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服务提供商。更多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关于小小草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  <p:sp>
          <p:nvSpPr>
            <p:cNvPr id="10270" name="TextBox 10"/>
            <p:cNvSpPr txBox="1">
              <a:spLocks noChangeArrowheads="1"/>
            </p:cNvSpPr>
            <p:nvPr/>
          </p:nvSpPr>
          <p:spPr bwMode="auto">
            <a:xfrm>
              <a:off x="402938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46" name="组合 13"/>
          <p:cNvGrpSpPr>
            <a:grpSpLocks/>
          </p:cNvGrpSpPr>
          <p:nvPr/>
        </p:nvGrpSpPr>
        <p:grpSpPr bwMode="auto">
          <a:xfrm>
            <a:off x="3684588" y="1976438"/>
            <a:ext cx="2286000" cy="3657600"/>
            <a:chOff x="0" y="0"/>
            <a:chExt cx="2286000" cy="3657600"/>
          </a:xfrm>
        </p:grpSpPr>
        <p:sp>
          <p:nvSpPr>
            <p:cNvPr id="10261" name="矩形 14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D9D9D9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0262" name="组合 15"/>
            <p:cNvGrpSpPr>
              <a:grpSpLocks/>
            </p:cNvGrpSpPr>
            <p:nvPr/>
          </p:nvGrpSpPr>
          <p:grpSpPr bwMode="auto">
            <a:xfrm>
              <a:off x="673931" y="315732"/>
              <a:ext cx="938137" cy="938137"/>
              <a:chOff x="0" y="0"/>
              <a:chExt cx="938137" cy="938137"/>
            </a:xfrm>
          </p:grpSpPr>
          <p:pic>
            <p:nvPicPr>
              <p:cNvPr id="10265" name="组合 1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3772" y="243204"/>
                <a:ext cx="451104" cy="451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66" name="椭圆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8137" cy="93813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263" name="TextBox 11"/>
            <p:cNvSpPr txBox="1">
              <a:spLocks noChangeArrowheads="1"/>
            </p:cNvSpPr>
            <p:nvPr/>
          </p:nvSpPr>
          <p:spPr bwMode="auto">
            <a:xfrm>
              <a:off x="92536" y="1967602"/>
              <a:ext cx="2048256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小小草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服务提供商。更多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关于小小草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  <p:sp>
          <p:nvSpPr>
            <p:cNvPr id="10264" name="TextBox 10"/>
            <p:cNvSpPr txBox="1">
              <a:spLocks noChangeArrowheads="1"/>
            </p:cNvSpPr>
            <p:nvPr/>
          </p:nvSpPr>
          <p:spPr bwMode="auto">
            <a:xfrm>
              <a:off x="400471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47" name="组合 27"/>
          <p:cNvGrpSpPr>
            <a:grpSpLocks/>
          </p:cNvGrpSpPr>
          <p:nvPr/>
        </p:nvGrpSpPr>
        <p:grpSpPr bwMode="auto">
          <a:xfrm>
            <a:off x="6232525" y="1976438"/>
            <a:ext cx="2286000" cy="3657600"/>
            <a:chOff x="0" y="0"/>
            <a:chExt cx="2286000" cy="3657600"/>
          </a:xfrm>
        </p:grpSpPr>
        <p:sp>
          <p:nvSpPr>
            <p:cNvPr id="10255" name="矩形 28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0256" name="组合 29"/>
            <p:cNvGrpSpPr>
              <a:grpSpLocks/>
            </p:cNvGrpSpPr>
            <p:nvPr/>
          </p:nvGrpSpPr>
          <p:grpSpPr bwMode="auto">
            <a:xfrm>
              <a:off x="673931" y="350845"/>
              <a:ext cx="938137" cy="938137"/>
              <a:chOff x="0" y="0"/>
              <a:chExt cx="938137" cy="938137"/>
            </a:xfrm>
          </p:grpSpPr>
          <p:sp>
            <p:nvSpPr>
              <p:cNvPr id="10259" name="Freeform 304"/>
              <p:cNvSpPr>
                <a:spLocks/>
              </p:cNvSpPr>
              <p:nvPr/>
            </p:nvSpPr>
            <p:spPr bwMode="auto">
              <a:xfrm>
                <a:off x="271003" y="247860"/>
                <a:ext cx="466994" cy="466996"/>
              </a:xfrm>
              <a:custGeom>
                <a:avLst/>
                <a:gdLst>
                  <a:gd name="T0" fmla="*/ 460705 w 297"/>
                  <a:gd name="T1" fmla="*/ 364791 h 297"/>
                  <a:gd name="T2" fmla="*/ 361645 w 297"/>
                  <a:gd name="T3" fmla="*/ 306614 h 297"/>
                  <a:gd name="T4" fmla="*/ 345921 w 297"/>
                  <a:gd name="T5" fmla="*/ 308186 h 297"/>
                  <a:gd name="T6" fmla="*/ 316046 w 297"/>
                  <a:gd name="T7" fmla="*/ 338061 h 297"/>
                  <a:gd name="T8" fmla="*/ 298750 w 297"/>
                  <a:gd name="T9" fmla="*/ 345923 h 297"/>
                  <a:gd name="T10" fmla="*/ 191829 w 297"/>
                  <a:gd name="T11" fmla="*/ 276738 h 297"/>
                  <a:gd name="T12" fmla="*/ 122645 w 297"/>
                  <a:gd name="T13" fmla="*/ 169817 h 297"/>
                  <a:gd name="T14" fmla="*/ 128934 w 297"/>
                  <a:gd name="T15" fmla="*/ 150948 h 297"/>
                  <a:gd name="T16" fmla="*/ 154092 w 297"/>
                  <a:gd name="T17" fmla="*/ 125790 h 297"/>
                  <a:gd name="T18" fmla="*/ 157237 w 297"/>
                  <a:gd name="T19" fmla="*/ 110066 h 297"/>
                  <a:gd name="T20" fmla="*/ 102204 w 297"/>
                  <a:gd name="T21" fmla="*/ 6290 h 297"/>
                  <a:gd name="T22" fmla="*/ 91197 w 297"/>
                  <a:gd name="T23" fmla="*/ 4717 h 297"/>
                  <a:gd name="T24" fmla="*/ 22013 w 297"/>
                  <a:gd name="T25" fmla="*/ 72329 h 297"/>
                  <a:gd name="T26" fmla="*/ 14151 w 297"/>
                  <a:gd name="T27" fmla="*/ 89625 h 297"/>
                  <a:gd name="T28" fmla="*/ 139941 w 297"/>
                  <a:gd name="T29" fmla="*/ 328627 h 297"/>
                  <a:gd name="T30" fmla="*/ 377369 w 297"/>
                  <a:gd name="T31" fmla="*/ 452845 h 297"/>
                  <a:gd name="T32" fmla="*/ 396237 w 297"/>
                  <a:gd name="T33" fmla="*/ 444983 h 297"/>
                  <a:gd name="T34" fmla="*/ 463849 w 297"/>
                  <a:gd name="T35" fmla="*/ 377371 h 297"/>
                  <a:gd name="T36" fmla="*/ 460705 w 297"/>
                  <a:gd name="T37" fmla="*/ 364791 h 29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97" h="297">
                    <a:moveTo>
                      <a:pt x="293" y="232"/>
                    </a:moveTo>
                    <a:cubicBezTo>
                      <a:pt x="230" y="195"/>
                      <a:pt x="230" y="195"/>
                      <a:pt x="230" y="195"/>
                    </a:cubicBezTo>
                    <a:cubicBezTo>
                      <a:pt x="227" y="193"/>
                      <a:pt x="222" y="194"/>
                      <a:pt x="220" y="196"/>
                    </a:cubicBezTo>
                    <a:cubicBezTo>
                      <a:pt x="201" y="215"/>
                      <a:pt x="201" y="215"/>
                      <a:pt x="201" y="215"/>
                    </a:cubicBezTo>
                    <a:cubicBezTo>
                      <a:pt x="198" y="217"/>
                      <a:pt x="193" y="220"/>
                      <a:pt x="190" y="220"/>
                    </a:cubicBezTo>
                    <a:cubicBezTo>
                      <a:pt x="190" y="220"/>
                      <a:pt x="166" y="220"/>
                      <a:pt x="122" y="176"/>
                    </a:cubicBezTo>
                    <a:cubicBezTo>
                      <a:pt x="77" y="132"/>
                      <a:pt x="78" y="108"/>
                      <a:pt x="78" y="108"/>
                    </a:cubicBezTo>
                    <a:cubicBezTo>
                      <a:pt x="78" y="104"/>
                      <a:pt x="80" y="99"/>
                      <a:pt x="82" y="96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1" y="78"/>
                      <a:pt x="102" y="73"/>
                      <a:pt x="100" y="70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1"/>
                      <a:pt x="60" y="0"/>
                      <a:pt x="58" y="3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2" y="48"/>
                      <a:pt x="9" y="53"/>
                      <a:pt x="9" y="57"/>
                    </a:cubicBezTo>
                    <a:cubicBezTo>
                      <a:pt x="9" y="57"/>
                      <a:pt x="0" y="120"/>
                      <a:pt x="89" y="209"/>
                    </a:cubicBezTo>
                    <a:cubicBezTo>
                      <a:pt x="177" y="297"/>
                      <a:pt x="240" y="288"/>
                      <a:pt x="240" y="288"/>
                    </a:cubicBezTo>
                    <a:cubicBezTo>
                      <a:pt x="244" y="288"/>
                      <a:pt x="249" y="285"/>
                      <a:pt x="252" y="283"/>
                    </a:cubicBezTo>
                    <a:cubicBezTo>
                      <a:pt x="295" y="240"/>
                      <a:pt x="295" y="240"/>
                      <a:pt x="295" y="240"/>
                    </a:cubicBezTo>
                    <a:cubicBezTo>
                      <a:pt x="297" y="237"/>
                      <a:pt x="297" y="233"/>
                      <a:pt x="293" y="2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0" name="椭圆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8137" cy="93813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257" name="TextBox 11"/>
            <p:cNvSpPr txBox="1">
              <a:spLocks noChangeArrowheads="1"/>
            </p:cNvSpPr>
            <p:nvPr/>
          </p:nvSpPr>
          <p:spPr bwMode="auto">
            <a:xfrm>
              <a:off x="138256" y="1967602"/>
              <a:ext cx="2048256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小小草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服务提供商。更多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关于小小草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  <p:sp>
          <p:nvSpPr>
            <p:cNvPr id="10258" name="TextBox 10"/>
            <p:cNvSpPr txBox="1">
              <a:spLocks noChangeArrowheads="1"/>
            </p:cNvSpPr>
            <p:nvPr/>
          </p:nvSpPr>
          <p:spPr bwMode="auto">
            <a:xfrm>
              <a:off x="446191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48" name="组合 34"/>
          <p:cNvGrpSpPr>
            <a:grpSpLocks/>
          </p:cNvGrpSpPr>
          <p:nvPr/>
        </p:nvGrpSpPr>
        <p:grpSpPr bwMode="auto">
          <a:xfrm>
            <a:off x="8780463" y="1976438"/>
            <a:ext cx="2286000" cy="3657600"/>
            <a:chOff x="0" y="0"/>
            <a:chExt cx="2286000" cy="3657600"/>
          </a:xfrm>
        </p:grpSpPr>
        <p:sp>
          <p:nvSpPr>
            <p:cNvPr id="10249" name="矩形 35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D9D9D9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0250" name="组合 36"/>
            <p:cNvGrpSpPr>
              <a:grpSpLocks/>
            </p:cNvGrpSpPr>
            <p:nvPr/>
          </p:nvGrpSpPr>
          <p:grpSpPr bwMode="auto">
            <a:xfrm>
              <a:off x="673931" y="315732"/>
              <a:ext cx="938137" cy="938137"/>
              <a:chOff x="0" y="0"/>
              <a:chExt cx="938137" cy="938137"/>
            </a:xfrm>
          </p:grpSpPr>
          <p:pic>
            <p:nvPicPr>
              <p:cNvPr id="10253" name="组合 3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964" y="243204"/>
                <a:ext cx="426720" cy="451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4" name="椭圆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8137" cy="93813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251" name="TextBox 11"/>
            <p:cNvSpPr txBox="1">
              <a:spLocks noChangeArrowheads="1"/>
            </p:cNvSpPr>
            <p:nvPr/>
          </p:nvSpPr>
          <p:spPr bwMode="auto">
            <a:xfrm>
              <a:off x="104827" y="1967602"/>
              <a:ext cx="2048256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小小草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服务提供商。更多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关于小小草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请访问：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www.topppt.cn</a:t>
              </a:r>
            </a:p>
          </p:txBody>
        </p:sp>
        <p:sp>
          <p:nvSpPr>
            <p:cNvPr id="10252" name="TextBox 10"/>
            <p:cNvSpPr txBox="1">
              <a:spLocks noChangeArrowheads="1"/>
            </p:cNvSpPr>
            <p:nvPr/>
          </p:nvSpPr>
          <p:spPr bwMode="auto">
            <a:xfrm>
              <a:off x="412762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1109</Words>
  <Characters>0</Characters>
  <Application>Microsoft Office PowerPoint</Application>
  <DocSecurity>0</DocSecurity>
  <PresentationFormat>自定义</PresentationFormat>
  <Lines>0</Lines>
  <Paragraphs>70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24</cp:revision>
  <dcterms:created xsi:type="dcterms:W3CDTF">2015-05-15T10:48:06Z</dcterms:created>
  <dcterms:modified xsi:type="dcterms:W3CDTF">2016-09-26T02:41:35Z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