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76" r:id="rId3"/>
    <p:sldId id="256" r:id="rId4"/>
    <p:sldId id="264" r:id="rId5"/>
    <p:sldId id="262" r:id="rId6"/>
    <p:sldId id="263" r:id="rId7"/>
    <p:sldId id="259" r:id="rId8"/>
    <p:sldId id="271" r:id="rId9"/>
    <p:sldId id="258" r:id="rId10"/>
    <p:sldId id="261" r:id="rId11"/>
    <p:sldId id="267" r:id="rId12"/>
    <p:sldId id="265" r:id="rId13"/>
    <p:sldId id="272" r:id="rId14"/>
    <p:sldId id="257" r:id="rId15"/>
    <p:sldId id="268" r:id="rId16"/>
    <p:sldId id="266" r:id="rId17"/>
    <p:sldId id="273" r:id="rId18"/>
    <p:sldId id="260" r:id="rId19"/>
    <p:sldId id="274" r:id="rId20"/>
    <p:sldId id="269" r:id="rId21"/>
    <p:sldId id="270" r:id="rId22"/>
    <p:sldId id="281" r:id="rId23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664" y="-10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390D5-AE5D-4C09-A16B-48C7B5F4CDB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FE5A0-4E2C-48DE-BB1C-A1538576AE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038A4-FBA8-4B3E-83A7-121BCC41BF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F88A9-F07A-4717-BE7E-FF4B644A4E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E8AAE-7DBE-4BB9-BEAA-9DAE8A39C3A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0BD7A-9B1B-4259-BE71-91267319F9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7FCA7-116E-4633-B5EE-B4C1AAB2E2F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E0D0D-EEF2-4ECC-80EE-0D546EFDDA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7B303-A8AC-4D82-AFD4-B89D2828BE3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E6002-02C4-4252-8BA0-6E29893C0A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848D4-153E-42EB-8711-602D42B15DF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09A86-5AF2-4767-83FD-2844AB85B39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82DE4-6715-4985-9C4D-C73E957F67AD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91B18-4C39-4218-8238-B5DFA62FEA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3EAEA-6545-4F9C-A05F-D7243434950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5FAB3-9633-4142-8CDC-12A1D8A2AB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59B8B-D252-4F4A-8991-36636990CDFD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A44C6-7E98-448B-B8A7-263F72983D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51BDC-CC36-45E9-940E-0CC4F08A8A3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0DC62-B2F2-4480-9615-ECEFB70F03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DB22A-F0DA-4EFB-988A-91AE578A0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AC5DC-1768-49C5-BF20-2EFA4D64B8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1C416D10-25A8-46BE-BDDB-017B5472273C}" type="datetimeFigureOut">
              <a:rPr lang="zh-CN" altLang="en-US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5B7F1A20-D23B-42D7-9E73-6A54F97F79C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4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0.png"/><Relationship Id="rId2" Type="http://schemas.openxmlformats.org/officeDocument/2006/relationships/image" Target="../media/image38.png"/><Relationship Id="rId1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50.jpe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61.png"/><Relationship Id="rId7" Type="http://schemas.openxmlformats.org/officeDocument/2006/relationships/image" Target="../media/image24.png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8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6" Type="http://schemas.openxmlformats.org/officeDocument/2006/relationships/image" Target="../media/image67.jpeg"/><Relationship Id="rId5" Type="http://schemas.openxmlformats.org/officeDocument/2006/relationships/image" Target="../media/image66.png"/><Relationship Id="rId4" Type="http://schemas.openxmlformats.org/officeDocument/2006/relationships/image" Target="../media/image65.jpeg"/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image" Target="../media/image62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4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15.jpeg"/><Relationship Id="rId1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33"/>
          <p:cNvGrpSpPr/>
          <p:nvPr/>
        </p:nvGrpSpPr>
        <p:grpSpPr bwMode="auto">
          <a:xfrm>
            <a:off x="1643063" y="928688"/>
            <a:ext cx="6069012" cy="3214687"/>
            <a:chOff x="0" y="0"/>
            <a:chExt cx="5776150" cy="2643206"/>
          </a:xfrm>
        </p:grpSpPr>
        <p:grpSp>
          <p:nvGrpSpPr>
            <p:cNvPr id="2051" name="组合 30"/>
            <p:cNvGrpSpPr/>
            <p:nvPr/>
          </p:nvGrpSpPr>
          <p:grpSpPr bwMode="auto">
            <a:xfrm>
              <a:off x="0" y="0"/>
              <a:ext cx="5776150" cy="2500330"/>
              <a:chOff x="0" y="0"/>
              <a:chExt cx="5776150" cy="2500330"/>
            </a:xfrm>
          </p:grpSpPr>
          <p:pic>
            <p:nvPicPr>
              <p:cNvPr id="2053" name="图片 5" descr="未标题-1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495" y="642942"/>
                <a:ext cx="214314" cy="209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4" name="图片 7" descr="未标题-1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50833" y="71438"/>
                <a:ext cx="367710" cy="359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5" name="图片 8" descr="未标题-1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13115" y="1997870"/>
                <a:ext cx="513814" cy="502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2056" name="直接连接符 10"/>
              <p:cNvCxnSpPr>
                <a:cxnSpLocks noChangeShapeType="1"/>
              </p:cNvCxnSpPr>
              <p:nvPr/>
            </p:nvCxnSpPr>
            <p:spPr bwMode="auto">
              <a:xfrm flipV="1">
                <a:off x="921646" y="251920"/>
                <a:ext cx="3429731" cy="496009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57" name="直接连接符 15"/>
              <p:cNvCxnSpPr>
                <a:cxnSpLocks noChangeShapeType="1"/>
              </p:cNvCxnSpPr>
              <p:nvPr/>
            </p:nvCxnSpPr>
            <p:spPr bwMode="auto">
              <a:xfrm rot="5400000">
                <a:off x="2957285" y="748136"/>
                <a:ext cx="2001006" cy="1071225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58" name="直接连接符 18"/>
              <p:cNvCxnSpPr>
                <a:cxnSpLocks noChangeShapeType="1"/>
              </p:cNvCxnSpPr>
              <p:nvPr/>
            </p:nvCxnSpPr>
            <p:spPr bwMode="auto">
              <a:xfrm>
                <a:off x="850633" y="785783"/>
                <a:ext cx="2428008" cy="1429289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2059" name="图片 24" descr="12454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79395" y="0"/>
                <a:ext cx="468244" cy="4682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60" name="矩形 25"/>
              <p:cNvSpPr>
                <a:spLocks noChangeArrowheads="1"/>
              </p:cNvSpPr>
              <p:nvPr/>
            </p:nvSpPr>
            <p:spPr bwMode="auto">
              <a:xfrm>
                <a:off x="203970" y="763593"/>
                <a:ext cx="5572180" cy="11081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6600" b="1">
                    <a:latin typeface="Calibri" panose="020F0502020204030204" pitchFamily="34" charset="0"/>
                  </a:rPr>
                  <a:t>PO</a:t>
                </a:r>
                <a:r>
                  <a:rPr lang="en-US" altLang="zh-CN" sz="6600" b="1">
                    <a:solidFill>
                      <a:srgbClr val="7F7F7F"/>
                    </a:solidFill>
                    <a:latin typeface="Calibri" panose="020F0502020204030204" pitchFamily="34" charset="0"/>
                  </a:rPr>
                  <a:t>WER  PO</a:t>
                </a:r>
                <a:r>
                  <a:rPr lang="en-US" altLang="zh-CN" sz="6600" b="1">
                    <a:latin typeface="Calibri" panose="020F0502020204030204" pitchFamily="34" charset="0"/>
                  </a:rPr>
                  <a:t>INT</a:t>
                </a:r>
                <a:endParaRPr lang="zh-CN" altLang="en-US" sz="6600" b="1">
                  <a:latin typeface="Calibri" panose="020F0502020204030204" pitchFamily="34" charset="0"/>
                </a:endParaRPr>
              </a:p>
            </p:txBody>
          </p:sp>
          <p:sp>
            <p:nvSpPr>
              <p:cNvPr id="2061" name="文本框 10"/>
              <p:cNvSpPr txBox="1">
                <a:spLocks noChangeArrowheads="1"/>
              </p:cNvSpPr>
              <p:nvPr/>
            </p:nvSpPr>
            <p:spPr bwMode="auto">
              <a:xfrm>
                <a:off x="0" y="1468448"/>
                <a:ext cx="5143535" cy="526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50000"/>
                  </a:lnSpc>
                </a:pPr>
                <a:r>
                  <a:rPr lang="en-US" altLang="zh-CN" sz="1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Add up everything what you like and everything what you want </a:t>
                </a:r>
                <a:endPara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eaLnBrk="1" hangingPunct="1">
                  <a:lnSpc>
                    <a:spcPct val="150000"/>
                  </a:lnSpc>
                </a:pPr>
                <a:r>
                  <a:rPr lang="zh-CN" altLang="en-US" sz="1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梦想，要比昨天走的更远</a:t>
                </a:r>
                <a:endPara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2052" name="图片 32" descr="5689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3511" y="1928826"/>
              <a:ext cx="714380" cy="71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5" descr="未a fa标题-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357313"/>
            <a:ext cx="3160713" cy="316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7" name="组合 1"/>
          <p:cNvGrpSpPr/>
          <p:nvPr/>
        </p:nvGrpSpPr>
        <p:grpSpPr bwMode="auto">
          <a:xfrm>
            <a:off x="3571875" y="928688"/>
            <a:ext cx="4940300" cy="3262312"/>
            <a:chOff x="0" y="0"/>
            <a:chExt cx="5597544" cy="3833510"/>
          </a:xfrm>
        </p:grpSpPr>
        <p:grpSp>
          <p:nvGrpSpPr>
            <p:cNvPr id="11274" name="组合 58"/>
            <p:cNvGrpSpPr/>
            <p:nvPr/>
          </p:nvGrpSpPr>
          <p:grpSpPr bwMode="auto">
            <a:xfrm>
              <a:off x="142876" y="0"/>
              <a:ext cx="5361294" cy="3390057"/>
              <a:chOff x="0" y="0"/>
              <a:chExt cx="5361294" cy="3390057"/>
            </a:xfrm>
          </p:grpSpPr>
          <p:sp>
            <p:nvSpPr>
              <p:cNvPr id="11280" name="上箭头 8"/>
              <p:cNvSpPr>
                <a:spLocks noChangeArrowheads="1"/>
              </p:cNvSpPr>
              <p:nvPr/>
            </p:nvSpPr>
            <p:spPr bwMode="auto">
              <a:xfrm>
                <a:off x="3634387" y="643581"/>
                <a:ext cx="453272" cy="2714238"/>
              </a:xfrm>
              <a:prstGeom prst="upArrow">
                <a:avLst>
                  <a:gd name="adj1" fmla="val 50000"/>
                  <a:gd name="adj2" fmla="val 50012"/>
                </a:avLst>
              </a:pr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281" name="上箭头 9"/>
              <p:cNvSpPr>
                <a:spLocks noChangeArrowheads="1"/>
              </p:cNvSpPr>
              <p:nvPr/>
            </p:nvSpPr>
            <p:spPr bwMode="auto">
              <a:xfrm>
                <a:off x="71169" y="1785240"/>
                <a:ext cx="451472" cy="1604292"/>
              </a:xfrm>
              <a:prstGeom prst="upArrow">
                <a:avLst>
                  <a:gd name="adj1" fmla="val 50000"/>
                  <a:gd name="adj2" fmla="val 49995"/>
                </a:avLst>
              </a:pr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282" name="上箭头 10"/>
              <p:cNvSpPr>
                <a:spLocks noChangeArrowheads="1"/>
              </p:cNvSpPr>
              <p:nvPr/>
            </p:nvSpPr>
            <p:spPr bwMode="auto">
              <a:xfrm>
                <a:off x="1306873" y="1070771"/>
                <a:ext cx="453272" cy="2287048"/>
              </a:xfrm>
              <a:prstGeom prst="upArrow">
                <a:avLst>
                  <a:gd name="adj1" fmla="val 50000"/>
                  <a:gd name="adj2" fmla="val 49989"/>
                </a:avLst>
              </a:pr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283" name="上箭头 11"/>
              <p:cNvSpPr>
                <a:spLocks noChangeArrowheads="1"/>
              </p:cNvSpPr>
              <p:nvPr/>
            </p:nvSpPr>
            <p:spPr bwMode="auto">
              <a:xfrm>
                <a:off x="2470631" y="1285298"/>
                <a:ext cx="453272" cy="2072521"/>
              </a:xfrm>
              <a:prstGeom prst="upArrow">
                <a:avLst>
                  <a:gd name="adj1" fmla="val 50000"/>
                  <a:gd name="adj2" fmla="val 50000"/>
                </a:avLst>
              </a:pr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284" name="上箭头 12"/>
              <p:cNvSpPr>
                <a:spLocks noChangeArrowheads="1"/>
              </p:cNvSpPr>
              <p:nvPr/>
            </p:nvSpPr>
            <p:spPr bwMode="auto">
              <a:xfrm>
                <a:off x="4715404" y="1999768"/>
                <a:ext cx="451472" cy="1389764"/>
              </a:xfrm>
              <a:prstGeom prst="upArrow">
                <a:avLst>
                  <a:gd name="adj1" fmla="val 50000"/>
                  <a:gd name="adj2" fmla="val 49994"/>
                </a:avLst>
              </a:pr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285" name="TextBox 13"/>
              <p:cNvSpPr txBox="1">
                <a:spLocks noChangeArrowheads="1"/>
              </p:cNvSpPr>
              <p:nvPr/>
            </p:nvSpPr>
            <p:spPr bwMode="auto">
              <a:xfrm>
                <a:off x="0" y="1214446"/>
                <a:ext cx="666561" cy="379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500" b="1">
                    <a:latin typeface="Calibri" panose="020F0502020204030204" pitchFamily="34" charset="0"/>
                  </a:rPr>
                  <a:t>32%</a:t>
                </a:r>
                <a:endParaRPr lang="zh-CN" altLang="en-US" sz="1500" b="1">
                  <a:latin typeface="Calibri" panose="020F0502020204030204" pitchFamily="34" charset="0"/>
                </a:endParaRPr>
              </a:p>
            </p:txBody>
          </p:sp>
          <p:sp>
            <p:nvSpPr>
              <p:cNvPr id="11286" name="TextBox 14"/>
              <p:cNvSpPr txBox="1">
                <a:spLocks noChangeArrowheads="1"/>
              </p:cNvSpPr>
              <p:nvPr/>
            </p:nvSpPr>
            <p:spPr bwMode="auto">
              <a:xfrm>
                <a:off x="1233167" y="571503"/>
                <a:ext cx="809437" cy="379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500" b="1">
                    <a:latin typeface="Calibri" panose="020F0502020204030204" pitchFamily="34" charset="0"/>
                  </a:rPr>
                  <a:t>43%</a:t>
                </a:r>
                <a:endParaRPr lang="zh-CN" altLang="en-US" sz="1500" b="1">
                  <a:latin typeface="Calibri" panose="020F0502020204030204" pitchFamily="34" charset="0"/>
                </a:endParaRPr>
              </a:p>
            </p:txBody>
          </p:sp>
          <p:sp>
            <p:nvSpPr>
              <p:cNvPr id="11287" name="TextBox 15"/>
              <p:cNvSpPr txBox="1">
                <a:spLocks noChangeArrowheads="1"/>
              </p:cNvSpPr>
              <p:nvPr/>
            </p:nvSpPr>
            <p:spPr bwMode="auto">
              <a:xfrm>
                <a:off x="2366378" y="714380"/>
                <a:ext cx="728493" cy="379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500" b="1">
                    <a:latin typeface="Calibri" panose="020F0502020204030204" pitchFamily="34" charset="0"/>
                  </a:rPr>
                  <a:t>38%</a:t>
                </a:r>
                <a:endParaRPr lang="zh-CN" altLang="en-US" sz="1500" b="1">
                  <a:latin typeface="Calibri" panose="020F0502020204030204" pitchFamily="34" charset="0"/>
                </a:endParaRPr>
              </a:p>
            </p:txBody>
          </p:sp>
          <p:sp>
            <p:nvSpPr>
              <p:cNvPr id="11288" name="TextBox 16"/>
              <p:cNvSpPr txBox="1">
                <a:spLocks noChangeArrowheads="1"/>
              </p:cNvSpPr>
              <p:nvPr/>
            </p:nvSpPr>
            <p:spPr bwMode="auto">
              <a:xfrm>
                <a:off x="3580533" y="0"/>
                <a:ext cx="647548" cy="379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500" b="1">
                    <a:latin typeface="Calibri" panose="020F0502020204030204" pitchFamily="34" charset="0"/>
                  </a:rPr>
                  <a:t>55%</a:t>
                </a:r>
                <a:endParaRPr lang="zh-CN" altLang="en-US" sz="1500" b="1">
                  <a:latin typeface="Calibri" panose="020F0502020204030204" pitchFamily="34" charset="0"/>
                </a:endParaRPr>
              </a:p>
            </p:txBody>
          </p:sp>
          <p:sp>
            <p:nvSpPr>
              <p:cNvPr id="11289" name="TextBox 17"/>
              <p:cNvSpPr txBox="1">
                <a:spLocks noChangeArrowheads="1"/>
              </p:cNvSpPr>
              <p:nvPr/>
            </p:nvSpPr>
            <p:spPr bwMode="auto">
              <a:xfrm>
                <a:off x="4643470" y="1500198"/>
                <a:ext cx="717824" cy="379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500" b="1">
                    <a:latin typeface="Calibri" panose="020F0502020204030204" pitchFamily="34" charset="0"/>
                  </a:rPr>
                  <a:t>27%</a:t>
                </a:r>
                <a:endParaRPr lang="zh-CN" altLang="en-US" sz="1500" b="1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1275" name="矩形 3"/>
            <p:cNvSpPr>
              <a:spLocks noChangeArrowheads="1"/>
            </p:cNvSpPr>
            <p:nvPr/>
          </p:nvSpPr>
          <p:spPr bwMode="auto">
            <a:xfrm>
              <a:off x="0" y="3572346"/>
              <a:ext cx="902946" cy="261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76" name="矩形 4"/>
            <p:cNvSpPr>
              <a:spLocks noChangeArrowheads="1"/>
            </p:cNvSpPr>
            <p:nvPr/>
          </p:nvSpPr>
          <p:spPr bwMode="auto">
            <a:xfrm>
              <a:off x="1214121" y="3572346"/>
              <a:ext cx="902946" cy="261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77" name="矩形 5"/>
            <p:cNvSpPr>
              <a:spLocks noChangeArrowheads="1"/>
            </p:cNvSpPr>
            <p:nvPr/>
          </p:nvSpPr>
          <p:spPr bwMode="auto">
            <a:xfrm>
              <a:off x="2358092" y="3572346"/>
              <a:ext cx="902946" cy="261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78" name="矩形 6"/>
            <p:cNvSpPr>
              <a:spLocks noChangeArrowheads="1"/>
            </p:cNvSpPr>
            <p:nvPr/>
          </p:nvSpPr>
          <p:spPr bwMode="auto">
            <a:xfrm>
              <a:off x="3572212" y="3572346"/>
              <a:ext cx="902946" cy="261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79" name="矩形 7"/>
            <p:cNvSpPr>
              <a:spLocks noChangeArrowheads="1"/>
            </p:cNvSpPr>
            <p:nvPr/>
          </p:nvSpPr>
          <p:spPr bwMode="auto">
            <a:xfrm>
              <a:off x="4694598" y="3525710"/>
              <a:ext cx="902946" cy="261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68" name="组合 18"/>
          <p:cNvGrpSpPr/>
          <p:nvPr/>
        </p:nvGrpSpPr>
        <p:grpSpPr bwMode="auto">
          <a:xfrm>
            <a:off x="1000125" y="2214563"/>
            <a:ext cx="1765300" cy="1454872"/>
            <a:chOff x="0" y="0"/>
            <a:chExt cx="1643074" cy="1454438"/>
          </a:xfrm>
        </p:grpSpPr>
        <p:sp>
          <p:nvSpPr>
            <p:cNvPr id="11271" name="矩形 20"/>
            <p:cNvSpPr>
              <a:spLocks noChangeArrowheads="1"/>
            </p:cNvSpPr>
            <p:nvPr/>
          </p:nvSpPr>
          <p:spPr bwMode="auto">
            <a:xfrm>
              <a:off x="357190" y="0"/>
              <a:ext cx="103151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72" name="TextBox 21"/>
            <p:cNvSpPr txBox="1">
              <a:spLocks noChangeArrowheads="1"/>
            </p:cNvSpPr>
            <p:nvPr/>
          </p:nvSpPr>
          <p:spPr bwMode="auto">
            <a:xfrm>
              <a:off x="0" y="285752"/>
              <a:ext cx="1643074" cy="1168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达人ppt模板素材工作室更专业的模板。洛可可，色彩纷呈，潮流时尚。请在此处填入你需要的内容。请在此处填入你需要的内容。请在此处填入你需要的内容。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endParaRPr lang="zh-CN" altLang="en-US" sz="1000">
                <a:latin typeface="Calibri" panose="020F0502020204030204" pitchFamily="34" charset="0"/>
              </a:endParaRPr>
            </a:p>
          </p:txBody>
        </p:sp>
        <p:pic>
          <p:nvPicPr>
            <p:cNvPr id="11273" name="图片 22" descr="ffpic13051631454014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314" y="0"/>
              <a:ext cx="214314" cy="214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69" name="图片 26" descr="未tf awe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矩形 27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8" descr="图片3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2428875"/>
            <a:ext cx="2214563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9" descr="图片3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500063"/>
            <a:ext cx="1785937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2" name="组合 10"/>
          <p:cNvGrpSpPr/>
          <p:nvPr/>
        </p:nvGrpSpPr>
        <p:grpSpPr bwMode="auto">
          <a:xfrm>
            <a:off x="6143625" y="857250"/>
            <a:ext cx="1857375" cy="533400"/>
            <a:chOff x="0" y="0"/>
            <a:chExt cx="1857388" cy="534017"/>
          </a:xfrm>
        </p:grpSpPr>
        <p:pic>
          <p:nvPicPr>
            <p:cNvPr id="12308" name="图片 11" descr="未标题-g sag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9" name="矩形 12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3" name="矩形 16"/>
          <p:cNvSpPr>
            <a:spLocks noChangeArrowheads="1"/>
          </p:cNvSpPr>
          <p:nvPr/>
        </p:nvSpPr>
        <p:spPr bwMode="auto">
          <a:xfrm>
            <a:off x="5715000" y="1428750"/>
            <a:ext cx="2928938" cy="711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达人ppt模板素材工作室更专业的模板。洛可可，色彩纷呈，潮流时尚。请在此处填入你需要的内容。请在此处填入你需要的内容。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94" name="组合 14"/>
          <p:cNvGrpSpPr/>
          <p:nvPr/>
        </p:nvGrpSpPr>
        <p:grpSpPr bwMode="auto">
          <a:xfrm>
            <a:off x="6572250" y="3214688"/>
            <a:ext cx="1857375" cy="533400"/>
            <a:chOff x="0" y="0"/>
            <a:chExt cx="1857388" cy="534017"/>
          </a:xfrm>
        </p:grpSpPr>
        <p:pic>
          <p:nvPicPr>
            <p:cNvPr id="12306" name="图片 15" descr="未标题-g sag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7" name="矩形 16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5" name="矩形 16"/>
          <p:cNvSpPr>
            <a:spLocks noChangeArrowheads="1"/>
          </p:cNvSpPr>
          <p:nvPr/>
        </p:nvSpPr>
        <p:spPr bwMode="auto">
          <a:xfrm>
            <a:off x="6072188" y="3786188"/>
            <a:ext cx="2928937" cy="559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达人ppt模板素材工作室更专业的模板。洛可可，色彩纷呈，潮流时尚。请在此处填入你需要的内容。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6" name="图片 7" descr="图片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2000250"/>
            <a:ext cx="12922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7" name="组合 22"/>
          <p:cNvGrpSpPr/>
          <p:nvPr/>
        </p:nvGrpSpPr>
        <p:grpSpPr bwMode="auto">
          <a:xfrm>
            <a:off x="642938" y="1928813"/>
            <a:ext cx="1857375" cy="533400"/>
            <a:chOff x="0" y="0"/>
            <a:chExt cx="1857388" cy="534017"/>
          </a:xfrm>
        </p:grpSpPr>
        <p:pic>
          <p:nvPicPr>
            <p:cNvPr id="12304" name="图片 23" descr="未标题-g sag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5" name="矩形 24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8" name="矩形 16"/>
          <p:cNvSpPr>
            <a:spLocks noChangeArrowheads="1"/>
          </p:cNvSpPr>
          <p:nvPr/>
        </p:nvSpPr>
        <p:spPr bwMode="auto">
          <a:xfrm>
            <a:off x="71438" y="2428875"/>
            <a:ext cx="2928937" cy="116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达人ppt模板素材工作室更专业的模板。洛可可，色彩纷呈，潮流时尚。请在此处填入你需要的内容。请在此处填入你需要的内容。请在此处填入你需要的内容。请在此处填入你需要的内容。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9" name="TextBox 26"/>
          <p:cNvSpPr txBox="1">
            <a:spLocks noChangeArrowheads="1"/>
          </p:cNvSpPr>
          <p:nvPr/>
        </p:nvSpPr>
        <p:spPr bwMode="auto">
          <a:xfrm>
            <a:off x="4429125" y="1143000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Calibri" panose="020F0502020204030204" pitchFamily="34" charset="0"/>
              </a:rPr>
              <a:t>01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2300" name="TextBox 27"/>
          <p:cNvSpPr txBox="1">
            <a:spLocks noChangeArrowheads="1"/>
          </p:cNvSpPr>
          <p:nvPr/>
        </p:nvSpPr>
        <p:spPr bwMode="auto">
          <a:xfrm>
            <a:off x="3286125" y="2357438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Calibri" panose="020F0502020204030204" pitchFamily="34" charset="0"/>
              </a:rPr>
              <a:t>02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2301" name="TextBox 28"/>
          <p:cNvSpPr txBox="1">
            <a:spLocks noChangeArrowheads="1"/>
          </p:cNvSpPr>
          <p:nvPr/>
        </p:nvSpPr>
        <p:spPr bwMode="auto">
          <a:xfrm>
            <a:off x="4643438" y="3286125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Calibri" panose="020F0502020204030204" pitchFamily="34" charset="0"/>
              </a:rPr>
              <a:t>03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pic>
        <p:nvPicPr>
          <p:cNvPr id="12302" name="图片 29" descr="未tf awe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3" name="矩形 30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1714500" y="2071688"/>
            <a:ext cx="5786438" cy="857250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3315" name="矩形 129"/>
          <p:cNvSpPr>
            <a:spLocks noChangeArrowheads="1"/>
          </p:cNvSpPr>
          <p:nvPr/>
        </p:nvSpPr>
        <p:spPr bwMode="auto">
          <a:xfrm>
            <a:off x="3357563" y="2214563"/>
            <a:ext cx="3286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2571750" y="2000250"/>
            <a:ext cx="10001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latin typeface="Calibri" panose="020F0502020204030204" pitchFamily="34" charset="0"/>
              </a:rPr>
              <a:t>03</a:t>
            </a:r>
            <a:endParaRPr lang="zh-CN" altLang="en-US" sz="6000" b="1">
              <a:latin typeface="Calibri" panose="020F0502020204030204" pitchFamily="34" charset="0"/>
            </a:endParaRPr>
          </a:p>
        </p:txBody>
      </p:sp>
      <p:sp>
        <p:nvSpPr>
          <p:cNvPr id="13317" name="矩形 5"/>
          <p:cNvSpPr>
            <a:spLocks noChangeArrowheads="1"/>
          </p:cNvSpPr>
          <p:nvPr/>
        </p:nvSpPr>
        <p:spPr bwMode="auto">
          <a:xfrm>
            <a:off x="3357563" y="2571750"/>
            <a:ext cx="385762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 Add up anything what you like and anything what you want </a:t>
            </a:r>
            <a:endParaRPr lang="zh-CN" altLang="en-US" sz="9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wheel spokes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26"/>
          <p:cNvGrpSpPr/>
          <p:nvPr/>
        </p:nvGrpSpPr>
        <p:grpSpPr bwMode="auto">
          <a:xfrm>
            <a:off x="6143625" y="2143125"/>
            <a:ext cx="1857375" cy="533400"/>
            <a:chOff x="0" y="0"/>
            <a:chExt cx="1857388" cy="534017"/>
          </a:xfrm>
        </p:grpSpPr>
        <p:pic>
          <p:nvPicPr>
            <p:cNvPr id="14368" name="图片 27" descr="未标题-g sag1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9" name="矩形 28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39" name="组合 24"/>
          <p:cNvGrpSpPr/>
          <p:nvPr/>
        </p:nvGrpSpPr>
        <p:grpSpPr bwMode="auto">
          <a:xfrm>
            <a:off x="1285875" y="3286125"/>
            <a:ext cx="1857375" cy="533400"/>
            <a:chOff x="0" y="0"/>
            <a:chExt cx="1857388" cy="534017"/>
          </a:xfrm>
        </p:grpSpPr>
        <p:pic>
          <p:nvPicPr>
            <p:cNvPr id="14366" name="图片 22" descr="未标题-g sag1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7" name="矩形 23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40" name="六边形 1"/>
          <p:cNvGrpSpPr/>
          <p:nvPr/>
        </p:nvGrpSpPr>
        <p:grpSpPr bwMode="auto">
          <a:xfrm>
            <a:off x="4992688" y="2066925"/>
            <a:ext cx="1158875" cy="1298575"/>
            <a:chOff x="0" y="0"/>
            <a:chExt cx="730" cy="818"/>
          </a:xfrm>
        </p:grpSpPr>
        <p:pic>
          <p:nvPicPr>
            <p:cNvPr id="14364" name="六边形 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30" cy="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5" name="Text Box 10"/>
            <p:cNvSpPr txBox="1">
              <a:spLocks noChangeArrowheads="1"/>
            </p:cNvSpPr>
            <p:nvPr/>
          </p:nvSpPr>
          <p:spPr bwMode="auto">
            <a:xfrm rot="-5400000">
              <a:off x="87" y="160"/>
              <a:ext cx="555" cy="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4341" name="六边形 2"/>
          <p:cNvSpPr>
            <a:spLocks noChangeArrowheads="1"/>
          </p:cNvSpPr>
          <p:nvPr/>
        </p:nvSpPr>
        <p:spPr bwMode="auto">
          <a:xfrm rot="-5400000">
            <a:off x="4286250" y="1000126"/>
            <a:ext cx="1285875" cy="1143000"/>
          </a:xfrm>
          <a:prstGeom prst="hexagon">
            <a:avLst>
              <a:gd name="adj" fmla="val 25000"/>
              <a:gd name="vf" fmla="val 115470"/>
            </a:avLst>
          </a:prstGeom>
          <a:noFill/>
          <a:ln w="127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14342" name="六边形 3"/>
          <p:cNvGrpSpPr/>
          <p:nvPr/>
        </p:nvGrpSpPr>
        <p:grpSpPr bwMode="auto">
          <a:xfrm>
            <a:off x="3067050" y="3206750"/>
            <a:ext cx="1150938" cy="1298575"/>
            <a:chOff x="0" y="0"/>
            <a:chExt cx="725" cy="818"/>
          </a:xfrm>
        </p:grpSpPr>
        <p:pic>
          <p:nvPicPr>
            <p:cNvPr id="14362" name="六边形 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25" cy="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3" name="Text Box 14"/>
            <p:cNvSpPr txBox="1">
              <a:spLocks noChangeArrowheads="1"/>
            </p:cNvSpPr>
            <p:nvPr/>
          </p:nvSpPr>
          <p:spPr bwMode="auto">
            <a:xfrm rot="-5400000">
              <a:off x="84" y="162"/>
              <a:ext cx="555" cy="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4343" name="六边形 4"/>
          <p:cNvSpPr>
            <a:spLocks noChangeArrowheads="1"/>
          </p:cNvSpPr>
          <p:nvPr/>
        </p:nvSpPr>
        <p:spPr bwMode="auto">
          <a:xfrm rot="-5400000">
            <a:off x="3643312" y="2143126"/>
            <a:ext cx="1285875" cy="1143000"/>
          </a:xfrm>
          <a:prstGeom prst="hexagon">
            <a:avLst>
              <a:gd name="adj" fmla="val 25000"/>
              <a:gd name="vf" fmla="val 115470"/>
            </a:avLst>
          </a:prstGeom>
          <a:noFill/>
          <a:ln w="127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4344" name="六边形 6"/>
          <p:cNvSpPr>
            <a:spLocks noChangeArrowheads="1"/>
          </p:cNvSpPr>
          <p:nvPr/>
        </p:nvSpPr>
        <p:spPr bwMode="auto">
          <a:xfrm rot="-5400000">
            <a:off x="4286250" y="3286126"/>
            <a:ext cx="1285875" cy="1143000"/>
          </a:xfrm>
          <a:prstGeom prst="hexagon">
            <a:avLst>
              <a:gd name="adj" fmla="val 25000"/>
              <a:gd name="vf" fmla="val 115470"/>
            </a:avLst>
          </a:prstGeom>
          <a:noFill/>
          <a:ln w="127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4345" name="矩形 16"/>
          <p:cNvSpPr>
            <a:spLocks noChangeArrowheads="1"/>
          </p:cNvSpPr>
          <p:nvPr/>
        </p:nvSpPr>
        <p:spPr bwMode="auto">
          <a:xfrm>
            <a:off x="6215063" y="2643188"/>
            <a:ext cx="2928937" cy="559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达人ppt模板素材工作室更专业的模板。洛可可，色彩纷呈，潮流时尚。请在此处填入你需要的内容。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6" name="矩形 16"/>
          <p:cNvSpPr>
            <a:spLocks noChangeArrowheads="1"/>
          </p:cNvSpPr>
          <p:nvPr/>
        </p:nvSpPr>
        <p:spPr bwMode="auto">
          <a:xfrm>
            <a:off x="142875" y="1571625"/>
            <a:ext cx="2928938" cy="559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达人ppt模板素材工作室更专业的模板。洛可可，色彩纷呈，潮流时尚。请在此处填入你需要的内容。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7" name="矩形 16"/>
          <p:cNvSpPr>
            <a:spLocks noChangeArrowheads="1"/>
          </p:cNvSpPr>
          <p:nvPr/>
        </p:nvSpPr>
        <p:spPr bwMode="auto">
          <a:xfrm>
            <a:off x="142875" y="3786188"/>
            <a:ext cx="2928938" cy="559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达人ppt模板素材工作室更专业的模板。洛可可，色彩纷呈，潮流时尚。请在此处填入你需要的内容。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8" name="TextBox 10"/>
          <p:cNvSpPr txBox="1">
            <a:spLocks noChangeArrowheads="1"/>
          </p:cNvSpPr>
          <p:nvPr/>
        </p:nvSpPr>
        <p:spPr bwMode="auto">
          <a:xfrm>
            <a:off x="3286125" y="1285875"/>
            <a:ext cx="714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Calibri" panose="020F0502020204030204" pitchFamily="34" charset="0"/>
              </a:rPr>
              <a:t>01</a:t>
            </a:r>
            <a:endParaRPr lang="zh-CN" altLang="en-US" sz="32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4349" name="TextBox 11"/>
          <p:cNvSpPr txBox="1">
            <a:spLocks noChangeArrowheads="1"/>
          </p:cNvSpPr>
          <p:nvPr/>
        </p:nvSpPr>
        <p:spPr bwMode="auto">
          <a:xfrm>
            <a:off x="5286375" y="2428875"/>
            <a:ext cx="714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Calibri" panose="020F0502020204030204" pitchFamily="34" charset="0"/>
              </a:rPr>
              <a:t>02</a:t>
            </a:r>
            <a:endParaRPr lang="zh-CN" altLang="en-US" sz="32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4350" name="TextBox 12"/>
          <p:cNvSpPr txBox="1">
            <a:spLocks noChangeArrowheads="1"/>
          </p:cNvSpPr>
          <p:nvPr/>
        </p:nvSpPr>
        <p:spPr bwMode="auto">
          <a:xfrm>
            <a:off x="3286125" y="3571875"/>
            <a:ext cx="714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Calibri" panose="020F0502020204030204" pitchFamily="34" charset="0"/>
              </a:rPr>
              <a:t>03</a:t>
            </a:r>
            <a:endParaRPr lang="zh-CN" altLang="en-US" sz="32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4351" name="组合 29"/>
          <p:cNvGrpSpPr/>
          <p:nvPr/>
        </p:nvGrpSpPr>
        <p:grpSpPr bwMode="auto">
          <a:xfrm>
            <a:off x="1366838" y="1223963"/>
            <a:ext cx="1857375" cy="533400"/>
            <a:chOff x="0" y="0"/>
            <a:chExt cx="1857388" cy="534017"/>
          </a:xfrm>
        </p:grpSpPr>
        <p:pic>
          <p:nvPicPr>
            <p:cNvPr id="14360" name="图片 30" descr="未标题-g sag1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1" name="矩形 31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52" name="六边形 5"/>
          <p:cNvGrpSpPr/>
          <p:nvPr/>
        </p:nvGrpSpPr>
        <p:grpSpPr bwMode="auto">
          <a:xfrm>
            <a:off x="3067050" y="920750"/>
            <a:ext cx="1150938" cy="1298575"/>
            <a:chOff x="0" y="0"/>
            <a:chExt cx="725" cy="818"/>
          </a:xfrm>
        </p:grpSpPr>
        <p:pic>
          <p:nvPicPr>
            <p:cNvPr id="14358" name="六边形 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25" cy="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9" name="Text Box 28"/>
            <p:cNvSpPr txBox="1">
              <a:spLocks noChangeArrowheads="1"/>
            </p:cNvSpPr>
            <p:nvPr/>
          </p:nvSpPr>
          <p:spPr bwMode="auto">
            <a:xfrm rot="-5400000">
              <a:off x="84" y="162"/>
              <a:ext cx="555" cy="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14353" name="图片 32" descr="ffpic130516311311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75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图片 33" descr="ffpic1305163145401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14438"/>
            <a:ext cx="642938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5" name="图片 34" descr="ffpic1305163145401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2357438"/>
            <a:ext cx="642937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6" name="图片 35" descr="未tf awe标题-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7" name="矩形 36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5" descr="fa 未标题-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0438"/>
            <a:ext cx="2643188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24" descr="20111019203310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1000125"/>
            <a:ext cx="4097337" cy="367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4" name="组合 8"/>
          <p:cNvGrpSpPr/>
          <p:nvPr/>
        </p:nvGrpSpPr>
        <p:grpSpPr bwMode="auto">
          <a:xfrm>
            <a:off x="571500" y="3571875"/>
            <a:ext cx="2065338" cy="1140479"/>
            <a:chOff x="0" y="0"/>
            <a:chExt cx="2065860" cy="1140436"/>
          </a:xfrm>
        </p:grpSpPr>
        <p:sp>
          <p:nvSpPr>
            <p:cNvPr id="15379" name="矩形 10"/>
            <p:cNvSpPr>
              <a:spLocks noChangeArrowheads="1"/>
            </p:cNvSpPr>
            <p:nvPr/>
          </p:nvSpPr>
          <p:spPr bwMode="auto">
            <a:xfrm>
              <a:off x="71438" y="0"/>
              <a:ext cx="178595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单击添加您的标题</a:t>
              </a:r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80" name="矩形 11"/>
            <p:cNvSpPr>
              <a:spLocks noChangeArrowheads="1"/>
            </p:cNvSpPr>
            <p:nvPr/>
          </p:nvSpPr>
          <p:spPr bwMode="auto">
            <a:xfrm>
              <a:off x="0" y="428628"/>
              <a:ext cx="2065860" cy="71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达人ppt模板素材工作室更专业的模板。洛可可，色彩纷呈，潮流时尚。请在此处填入你需要的内容。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65" name="矩形 20"/>
          <p:cNvSpPr>
            <a:spLocks noChangeArrowheads="1"/>
          </p:cNvSpPr>
          <p:nvPr/>
        </p:nvSpPr>
        <p:spPr bwMode="auto">
          <a:xfrm>
            <a:off x="3857625" y="278606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6" name="下箭头 21"/>
          <p:cNvSpPr>
            <a:spLocks noChangeArrowheads="1"/>
          </p:cNvSpPr>
          <p:nvPr/>
        </p:nvSpPr>
        <p:spPr bwMode="auto">
          <a:xfrm>
            <a:off x="4071938" y="1571625"/>
            <a:ext cx="714375" cy="1000125"/>
          </a:xfrm>
          <a:prstGeom prst="downArrow">
            <a:avLst>
              <a:gd name="adj1" fmla="val 50000"/>
              <a:gd name="adj2" fmla="val 49998"/>
            </a:avLst>
          </a:prstGeom>
          <a:solidFill>
            <a:schemeClr val="tx1"/>
          </a:solidFill>
          <a:ln>
            <a:noFill/>
          </a:ln>
          <a:effectLst>
            <a:outerShdw dist="50800" dir="5400000" algn="ctr" rotWithShape="0">
              <a:srgbClr val="000000">
                <a:alpha val="42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5367" name="下箭头 22"/>
          <p:cNvSpPr>
            <a:spLocks noChangeArrowheads="1"/>
          </p:cNvSpPr>
          <p:nvPr/>
        </p:nvSpPr>
        <p:spPr bwMode="auto">
          <a:xfrm rot="-7646458">
            <a:off x="3163888" y="3024188"/>
            <a:ext cx="704850" cy="939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noFill/>
          </a:ln>
          <a:effectLst>
            <a:outerShdw dist="50800" dir="5400000" algn="ctr" rotWithShape="0">
              <a:srgbClr val="000000">
                <a:alpha val="42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5368" name="下箭头 23"/>
          <p:cNvSpPr>
            <a:spLocks noChangeArrowheads="1"/>
          </p:cNvSpPr>
          <p:nvPr/>
        </p:nvSpPr>
        <p:spPr bwMode="auto">
          <a:xfrm rot="7533889">
            <a:off x="5041900" y="2933700"/>
            <a:ext cx="696913" cy="989013"/>
          </a:xfrm>
          <a:prstGeom prst="downArrow">
            <a:avLst>
              <a:gd name="adj1" fmla="val 50000"/>
              <a:gd name="adj2" fmla="val 49998"/>
            </a:avLst>
          </a:prstGeom>
          <a:solidFill>
            <a:schemeClr val="tx1"/>
          </a:solidFill>
          <a:ln>
            <a:noFill/>
          </a:ln>
          <a:effectLst>
            <a:outerShdw dist="50800" dir="5400000" algn="ctr" rotWithShape="0">
              <a:srgbClr val="000000">
                <a:alpha val="42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5369" name="图片 26" descr="fa 未标题-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357188"/>
            <a:ext cx="2643188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70" name="组合 27"/>
          <p:cNvGrpSpPr/>
          <p:nvPr/>
        </p:nvGrpSpPr>
        <p:grpSpPr bwMode="auto">
          <a:xfrm>
            <a:off x="3429000" y="428625"/>
            <a:ext cx="2065338" cy="1140479"/>
            <a:chOff x="0" y="0"/>
            <a:chExt cx="2065860" cy="1140436"/>
          </a:xfrm>
        </p:grpSpPr>
        <p:sp>
          <p:nvSpPr>
            <p:cNvPr id="15377" name="矩形 28"/>
            <p:cNvSpPr>
              <a:spLocks noChangeArrowheads="1"/>
            </p:cNvSpPr>
            <p:nvPr/>
          </p:nvSpPr>
          <p:spPr bwMode="auto">
            <a:xfrm>
              <a:off x="71438" y="0"/>
              <a:ext cx="178595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单击添加您的标题</a:t>
              </a:r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78" name="矩形 29"/>
            <p:cNvSpPr>
              <a:spLocks noChangeArrowheads="1"/>
            </p:cNvSpPr>
            <p:nvPr/>
          </p:nvSpPr>
          <p:spPr bwMode="auto">
            <a:xfrm>
              <a:off x="0" y="428628"/>
              <a:ext cx="2065860" cy="71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达人ppt模板素材工作室更专业的模板。洛可可，色彩纷呈，潮流时尚。请在此处填入你需要的内容。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5371" name="图片 30" descr="fa 未标题-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3571875"/>
            <a:ext cx="2643187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72" name="组合 31"/>
          <p:cNvGrpSpPr/>
          <p:nvPr/>
        </p:nvGrpSpPr>
        <p:grpSpPr bwMode="auto">
          <a:xfrm>
            <a:off x="6357938" y="3643313"/>
            <a:ext cx="2065337" cy="1140479"/>
            <a:chOff x="0" y="0"/>
            <a:chExt cx="2065860" cy="1140437"/>
          </a:xfrm>
        </p:grpSpPr>
        <p:sp>
          <p:nvSpPr>
            <p:cNvPr id="15375" name="矩形 32"/>
            <p:cNvSpPr>
              <a:spLocks noChangeArrowheads="1"/>
            </p:cNvSpPr>
            <p:nvPr/>
          </p:nvSpPr>
          <p:spPr bwMode="auto">
            <a:xfrm>
              <a:off x="71438" y="0"/>
              <a:ext cx="178595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单击添加您的标题</a:t>
              </a:r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76" name="矩形 33"/>
            <p:cNvSpPr>
              <a:spLocks noChangeArrowheads="1"/>
            </p:cNvSpPr>
            <p:nvPr/>
          </p:nvSpPr>
          <p:spPr bwMode="auto">
            <a:xfrm>
              <a:off x="0" y="428628"/>
              <a:ext cx="2065860" cy="711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达人ppt模板素材工作室更专业的模板。洛可可，色彩纷呈，潮流时尚。请在此处填入你需要的内容。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5373" name="图片 34" descr="未tf awe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4" name="矩形 35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44" descr="未a fa标题-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1000125"/>
            <a:ext cx="1995487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43" descr="未a fa标题-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00125"/>
            <a:ext cx="1995488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42" descr="未a fa标题-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1000125"/>
            <a:ext cx="1995488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21" descr="未a fa标题-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000125"/>
            <a:ext cx="1995487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图片 5" descr="ffpic13051631131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43063"/>
            <a:ext cx="579438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图片 6" descr="ffpic1305163145401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1500188"/>
            <a:ext cx="652463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图片 7" descr="ffpic130516311311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850" y="1643063"/>
            <a:ext cx="6508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图片 8" descr="ffpic130516311311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675" y="1643063"/>
            <a:ext cx="6508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矩形 9"/>
          <p:cNvSpPr>
            <a:spLocks noChangeArrowheads="1"/>
          </p:cNvSpPr>
          <p:nvPr/>
        </p:nvSpPr>
        <p:spPr bwMode="auto">
          <a:xfrm>
            <a:off x="642938" y="3071813"/>
            <a:ext cx="1714500" cy="1016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达人ppt模板素材工作室更专业的模板。洛可可，色彩纷呈，潮流时尚。请在此处填入你需要的内容。请在此处填入你需要的内容。请在此处填入你需要的内容</a:t>
            </a:r>
            <a:endParaRPr lang="zh-CN" altLang="en-US" sz="1000">
              <a:latin typeface="Calibri" panose="020F0502020204030204" pitchFamily="34" charset="0"/>
            </a:endParaRPr>
          </a:p>
        </p:txBody>
      </p:sp>
      <p:sp>
        <p:nvSpPr>
          <p:cNvPr id="16395" name="直角三角形 10"/>
          <p:cNvSpPr>
            <a:spLocks noChangeArrowheads="1"/>
          </p:cNvSpPr>
          <p:nvPr/>
        </p:nvSpPr>
        <p:spPr bwMode="auto">
          <a:xfrm rot="-5400000">
            <a:off x="557212" y="2865438"/>
            <a:ext cx="149225" cy="120650"/>
          </a:xfrm>
          <a:prstGeom prst="rtTriangl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0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6" name="文本框 10"/>
          <p:cNvSpPr txBox="1">
            <a:spLocks noChangeArrowheads="1"/>
          </p:cNvSpPr>
          <p:nvPr/>
        </p:nvSpPr>
        <p:spPr bwMode="auto">
          <a:xfrm>
            <a:off x="622300" y="2786063"/>
            <a:ext cx="1806575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7" name="矩形 12"/>
          <p:cNvSpPr>
            <a:spLocks noChangeArrowheads="1"/>
          </p:cNvSpPr>
          <p:nvPr/>
        </p:nvSpPr>
        <p:spPr bwMode="auto">
          <a:xfrm>
            <a:off x="2786063" y="3071813"/>
            <a:ext cx="1714500" cy="1016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达人ppt模板素材工作室更专业的模板。洛可可，色彩纷呈，潮流时尚。请在此处填入你需要的内容。请在此处填入你需要的内容。请在此处填入你需要的内容</a:t>
            </a:r>
            <a:endParaRPr lang="zh-CN" altLang="en-US" sz="1000">
              <a:latin typeface="Calibri" panose="020F0502020204030204" pitchFamily="34" charset="0"/>
            </a:endParaRPr>
          </a:p>
        </p:txBody>
      </p:sp>
      <p:sp>
        <p:nvSpPr>
          <p:cNvPr id="16398" name="直角三角形 13"/>
          <p:cNvSpPr>
            <a:spLocks noChangeArrowheads="1"/>
          </p:cNvSpPr>
          <p:nvPr/>
        </p:nvSpPr>
        <p:spPr bwMode="auto">
          <a:xfrm rot="-5400000">
            <a:off x="2700337" y="2865438"/>
            <a:ext cx="149225" cy="120650"/>
          </a:xfrm>
          <a:prstGeom prst="rtTriangl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0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9" name="文本框 10"/>
          <p:cNvSpPr txBox="1">
            <a:spLocks noChangeArrowheads="1"/>
          </p:cNvSpPr>
          <p:nvPr/>
        </p:nvSpPr>
        <p:spPr bwMode="auto">
          <a:xfrm>
            <a:off x="2765425" y="2786063"/>
            <a:ext cx="1806575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00" name="矩形 15"/>
          <p:cNvSpPr>
            <a:spLocks noChangeArrowheads="1"/>
          </p:cNvSpPr>
          <p:nvPr/>
        </p:nvSpPr>
        <p:spPr bwMode="auto">
          <a:xfrm>
            <a:off x="4857750" y="3071813"/>
            <a:ext cx="1714500" cy="1016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达人ppt模板素材工作室更专业的模板。洛可可，色彩纷呈，潮流时尚。请在此处填入你需要的内容。请在此处填入你需要的内容。请在此处填入你需要的内容</a:t>
            </a:r>
            <a:endParaRPr lang="zh-CN" altLang="en-US" sz="1000">
              <a:latin typeface="Calibri" panose="020F0502020204030204" pitchFamily="34" charset="0"/>
            </a:endParaRPr>
          </a:p>
        </p:txBody>
      </p:sp>
      <p:sp>
        <p:nvSpPr>
          <p:cNvPr id="16401" name="直角三角形 16"/>
          <p:cNvSpPr>
            <a:spLocks noChangeArrowheads="1"/>
          </p:cNvSpPr>
          <p:nvPr/>
        </p:nvSpPr>
        <p:spPr bwMode="auto">
          <a:xfrm rot="-5400000">
            <a:off x="4772025" y="2865438"/>
            <a:ext cx="149225" cy="120650"/>
          </a:xfrm>
          <a:prstGeom prst="rtTriangl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0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402" name="文本框 10"/>
          <p:cNvSpPr txBox="1">
            <a:spLocks noChangeArrowheads="1"/>
          </p:cNvSpPr>
          <p:nvPr/>
        </p:nvSpPr>
        <p:spPr bwMode="auto">
          <a:xfrm>
            <a:off x="4837113" y="2786063"/>
            <a:ext cx="1806575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03" name="矩形 18"/>
          <p:cNvSpPr>
            <a:spLocks noChangeArrowheads="1"/>
          </p:cNvSpPr>
          <p:nvPr/>
        </p:nvSpPr>
        <p:spPr bwMode="auto">
          <a:xfrm>
            <a:off x="6929438" y="3071813"/>
            <a:ext cx="1714500" cy="1016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达人ppt模板素材工作室更专业的模板。洛可可，色彩纷呈，潮流时尚。请在此处填入你需要的内容。请在此处填入你需要的内容。请在此处填入你需要的内容</a:t>
            </a:r>
            <a:endParaRPr lang="zh-CN" altLang="en-US" sz="1000">
              <a:latin typeface="Calibri" panose="020F0502020204030204" pitchFamily="34" charset="0"/>
            </a:endParaRPr>
          </a:p>
        </p:txBody>
      </p:sp>
      <p:sp>
        <p:nvSpPr>
          <p:cNvPr id="16404" name="直角三角形 19"/>
          <p:cNvSpPr>
            <a:spLocks noChangeArrowheads="1"/>
          </p:cNvSpPr>
          <p:nvPr/>
        </p:nvSpPr>
        <p:spPr bwMode="auto">
          <a:xfrm rot="-5400000">
            <a:off x="6843712" y="2865438"/>
            <a:ext cx="149225" cy="120650"/>
          </a:xfrm>
          <a:prstGeom prst="rtTriangl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0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405" name="文本框 10"/>
          <p:cNvSpPr txBox="1">
            <a:spLocks noChangeArrowheads="1"/>
          </p:cNvSpPr>
          <p:nvPr/>
        </p:nvSpPr>
        <p:spPr bwMode="auto">
          <a:xfrm>
            <a:off x="6908800" y="2786063"/>
            <a:ext cx="1806575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406" name="图片 45" descr="未tf awe标题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7" name="矩形 46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>
            <a:spLocks noChangeArrowheads="1"/>
          </p:cNvSpPr>
          <p:nvPr/>
        </p:nvSpPr>
        <p:spPr bwMode="auto">
          <a:xfrm>
            <a:off x="1714500" y="2071688"/>
            <a:ext cx="5786438" cy="857250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411" name="矩形 129"/>
          <p:cNvSpPr>
            <a:spLocks noChangeArrowheads="1"/>
          </p:cNvSpPr>
          <p:nvPr/>
        </p:nvSpPr>
        <p:spPr bwMode="auto">
          <a:xfrm>
            <a:off x="3357563" y="2214563"/>
            <a:ext cx="3286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2571750" y="2000250"/>
            <a:ext cx="10001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latin typeface="Calibri" panose="020F0502020204030204" pitchFamily="34" charset="0"/>
              </a:rPr>
              <a:t>04</a:t>
            </a:r>
            <a:endParaRPr lang="zh-CN" altLang="en-US" sz="6000" b="1">
              <a:latin typeface="Calibri" panose="020F0502020204030204" pitchFamily="34" charset="0"/>
            </a:endParaRPr>
          </a:p>
        </p:txBody>
      </p:sp>
      <p:sp>
        <p:nvSpPr>
          <p:cNvPr id="17413" name="矩形 5"/>
          <p:cNvSpPr>
            <a:spLocks noChangeArrowheads="1"/>
          </p:cNvSpPr>
          <p:nvPr/>
        </p:nvSpPr>
        <p:spPr bwMode="auto">
          <a:xfrm>
            <a:off x="3357563" y="2571750"/>
            <a:ext cx="385762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 Add up anything what you like and anything what you want </a:t>
            </a:r>
            <a:endParaRPr lang="zh-CN" altLang="en-US" sz="9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wheel spokes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52"/>
          <p:cNvGrpSpPr/>
          <p:nvPr/>
        </p:nvGrpSpPr>
        <p:grpSpPr bwMode="auto">
          <a:xfrm>
            <a:off x="857250" y="1079500"/>
            <a:ext cx="7402513" cy="3432175"/>
            <a:chOff x="0" y="0"/>
            <a:chExt cx="10358437" cy="4729162"/>
          </a:xfrm>
        </p:grpSpPr>
        <p:grpSp>
          <p:nvGrpSpPr>
            <p:cNvPr id="18453" name="组合 31"/>
            <p:cNvGrpSpPr/>
            <p:nvPr/>
          </p:nvGrpSpPr>
          <p:grpSpPr bwMode="auto">
            <a:xfrm>
              <a:off x="0" y="0"/>
              <a:ext cx="10358437" cy="4729162"/>
              <a:chOff x="0" y="0"/>
              <a:chExt cx="6703935" cy="3088641"/>
            </a:xfrm>
          </p:grpSpPr>
          <p:grpSp>
            <p:nvGrpSpPr>
              <p:cNvPr id="18456" name="六边形 17"/>
              <p:cNvGrpSpPr/>
              <p:nvPr/>
            </p:nvGrpSpPr>
            <p:grpSpPr bwMode="auto">
              <a:xfrm>
                <a:off x="2237961" y="-5943"/>
                <a:ext cx="960605" cy="1108139"/>
                <a:chOff x="0" y="0"/>
                <a:chExt cx="1060704" cy="1231392"/>
              </a:xfrm>
            </p:grpSpPr>
            <p:pic>
              <p:nvPicPr>
                <p:cNvPr id="18476" name="六边形 17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60704" cy="1231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77" name="Text Box 6"/>
                <p:cNvSpPr txBox="1">
                  <a:spLocks noChangeArrowheads="1"/>
                </p:cNvSpPr>
                <p:nvPr/>
              </p:nvSpPr>
              <p:spPr bwMode="auto">
                <a:xfrm rot="-5400000">
                  <a:off x="112410" y="254424"/>
                  <a:ext cx="841078" cy="7233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8457" name="六边形 18"/>
              <p:cNvSpPr>
                <a:spLocks noChangeArrowheads="1"/>
              </p:cNvSpPr>
              <p:nvPr/>
            </p:nvSpPr>
            <p:spPr bwMode="auto">
              <a:xfrm rot="-5400000">
                <a:off x="3298666" y="74146"/>
                <a:ext cx="1097168" cy="948873"/>
              </a:xfrm>
              <a:prstGeom prst="hexagon">
                <a:avLst>
                  <a:gd name="adj" fmla="val 24999"/>
                  <a:gd name="vf" fmla="val 115470"/>
                </a:avLst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458" name="六边形 19"/>
              <p:cNvSpPr>
                <a:spLocks noChangeArrowheads="1"/>
              </p:cNvSpPr>
              <p:nvPr/>
            </p:nvSpPr>
            <p:spPr bwMode="auto">
              <a:xfrm rot="-5400000">
                <a:off x="1602196" y="1061258"/>
                <a:ext cx="1097168" cy="966126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459" name="六边形 20"/>
              <p:cNvSpPr>
                <a:spLocks noChangeArrowheads="1"/>
              </p:cNvSpPr>
              <p:nvPr/>
            </p:nvSpPr>
            <p:spPr bwMode="auto">
              <a:xfrm rot="-5400000">
                <a:off x="3871585" y="1069165"/>
                <a:ext cx="1097168" cy="950312"/>
              </a:xfrm>
              <a:prstGeom prst="hexagon">
                <a:avLst>
                  <a:gd name="adj" fmla="val 24999"/>
                  <a:gd name="vf" fmla="val 11547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460" name="六边形 21"/>
              <p:cNvSpPr>
                <a:spLocks noChangeArrowheads="1"/>
              </p:cNvSpPr>
              <p:nvPr/>
            </p:nvSpPr>
            <p:spPr bwMode="auto">
              <a:xfrm rot="-5400000">
                <a:off x="2110422" y="2064906"/>
                <a:ext cx="1098596" cy="948873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8461" name="六边形 22"/>
              <p:cNvGrpSpPr/>
              <p:nvPr/>
            </p:nvGrpSpPr>
            <p:grpSpPr bwMode="auto">
              <a:xfrm>
                <a:off x="3331063" y="1985416"/>
                <a:ext cx="960605" cy="1108139"/>
                <a:chOff x="0" y="0"/>
                <a:chExt cx="1060704" cy="1231392"/>
              </a:xfrm>
            </p:grpSpPr>
            <p:pic>
              <p:nvPicPr>
                <p:cNvPr id="18474" name="六边形 22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60704" cy="1231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75" name="Text Box 13"/>
                <p:cNvSpPr txBox="1">
                  <a:spLocks noChangeArrowheads="1"/>
                </p:cNvSpPr>
                <p:nvPr/>
              </p:nvSpPr>
              <p:spPr bwMode="auto">
                <a:xfrm rot="-5400000">
                  <a:off x="110880" y="254157"/>
                  <a:ext cx="842038" cy="723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cxnSp>
            <p:nvCxnSpPr>
              <p:cNvPr id="18462" name="直接连接符 23"/>
              <p:cNvCxnSpPr>
                <a:cxnSpLocks noChangeShapeType="1"/>
                <a:stCxn id="18457" idx="2"/>
              </p:cNvCxnSpPr>
              <p:nvPr/>
            </p:nvCxnSpPr>
            <p:spPr bwMode="auto">
              <a:xfrm flipV="1">
                <a:off x="3847250" y="614300"/>
                <a:ext cx="960375" cy="48286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463" name="直接连接符 24"/>
              <p:cNvCxnSpPr>
                <a:cxnSpLocks noChangeShapeType="1"/>
              </p:cNvCxnSpPr>
              <p:nvPr/>
            </p:nvCxnSpPr>
            <p:spPr bwMode="auto">
              <a:xfrm>
                <a:off x="4807625" y="614300"/>
                <a:ext cx="183448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464" name="直接连接符 25"/>
              <p:cNvCxnSpPr>
                <a:cxnSpLocks noChangeShapeType="1"/>
              </p:cNvCxnSpPr>
              <p:nvPr/>
            </p:nvCxnSpPr>
            <p:spPr bwMode="auto">
              <a:xfrm flipH="1" flipV="1">
                <a:off x="1870431" y="678587"/>
                <a:ext cx="849673" cy="4185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465" name="直接连接符 26"/>
              <p:cNvCxnSpPr>
                <a:cxnSpLocks noChangeShapeType="1"/>
              </p:cNvCxnSpPr>
              <p:nvPr/>
            </p:nvCxnSpPr>
            <p:spPr bwMode="auto">
              <a:xfrm flipH="1">
                <a:off x="0" y="678587"/>
                <a:ext cx="187043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466" name="直接连接符 27"/>
              <p:cNvCxnSpPr>
                <a:cxnSpLocks noChangeShapeType="1"/>
              </p:cNvCxnSpPr>
              <p:nvPr/>
            </p:nvCxnSpPr>
            <p:spPr bwMode="auto">
              <a:xfrm>
                <a:off x="3812746" y="1990045"/>
                <a:ext cx="933059" cy="50715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467" name="直接连接符 28"/>
              <p:cNvCxnSpPr>
                <a:cxnSpLocks noChangeShapeType="1"/>
              </p:cNvCxnSpPr>
              <p:nvPr/>
            </p:nvCxnSpPr>
            <p:spPr bwMode="auto">
              <a:xfrm>
                <a:off x="4745805" y="2497199"/>
                <a:ext cx="195813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468" name="直接连接符 29"/>
              <p:cNvCxnSpPr>
                <a:cxnSpLocks noChangeShapeType="1"/>
                <a:stCxn id="18460" idx="2"/>
              </p:cNvCxnSpPr>
              <p:nvPr/>
            </p:nvCxnSpPr>
            <p:spPr bwMode="auto">
              <a:xfrm rot="-5400000" flipH="1" flipV="1">
                <a:off x="1938145" y="1765623"/>
                <a:ext cx="497154" cy="94599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469" name="直接连接符 30"/>
              <p:cNvCxnSpPr>
                <a:cxnSpLocks noChangeShapeType="1"/>
              </p:cNvCxnSpPr>
              <p:nvPr/>
            </p:nvCxnSpPr>
            <p:spPr bwMode="auto">
              <a:xfrm flipH="1">
                <a:off x="0" y="2497199"/>
                <a:ext cx="173385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8470" name="矩形 32"/>
              <p:cNvSpPr>
                <a:spLocks noChangeArrowheads="1"/>
              </p:cNvSpPr>
              <p:nvPr/>
            </p:nvSpPr>
            <p:spPr bwMode="auto">
              <a:xfrm>
                <a:off x="3489267" y="361437"/>
                <a:ext cx="628269" cy="260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2000">
                  <a:latin typeface="Calibri" panose="020F0502020204030204" pitchFamily="34" charset="0"/>
                </a:endParaRPr>
              </a:p>
            </p:txBody>
          </p:sp>
          <p:sp>
            <p:nvSpPr>
              <p:cNvPr id="18471" name="矩形 33"/>
              <p:cNvSpPr>
                <a:spLocks noChangeArrowheads="1"/>
              </p:cNvSpPr>
              <p:nvPr/>
            </p:nvSpPr>
            <p:spPr bwMode="auto">
              <a:xfrm>
                <a:off x="2218352" y="2418626"/>
                <a:ext cx="629707" cy="262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2000">
                  <a:latin typeface="Calibri" panose="020F0502020204030204" pitchFamily="34" charset="0"/>
                </a:endParaRPr>
              </a:p>
            </p:txBody>
          </p:sp>
          <p:sp>
            <p:nvSpPr>
              <p:cNvPr id="18472" name="矩形 34"/>
              <p:cNvSpPr>
                <a:spLocks noChangeArrowheads="1"/>
              </p:cNvSpPr>
              <p:nvPr/>
            </p:nvSpPr>
            <p:spPr bwMode="auto">
              <a:xfrm>
                <a:off x="3407318" y="2371482"/>
                <a:ext cx="879864" cy="360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r>
                  <a:rPr lang="en-US" altLang="zh-CN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200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473" name="矩形 35"/>
              <p:cNvSpPr>
                <a:spLocks noChangeArrowheads="1"/>
              </p:cNvSpPr>
              <p:nvPr/>
            </p:nvSpPr>
            <p:spPr bwMode="auto">
              <a:xfrm>
                <a:off x="2307488" y="378580"/>
                <a:ext cx="879864" cy="360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r>
                  <a:rPr lang="en-US" altLang="zh-CN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00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18454" name="图片 3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8774" y="1941512"/>
              <a:ext cx="847725" cy="847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5" name="图片 3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1262" y="1776412"/>
              <a:ext cx="1079500" cy="1079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35" name="组合 53"/>
          <p:cNvGrpSpPr/>
          <p:nvPr/>
        </p:nvGrpSpPr>
        <p:grpSpPr bwMode="auto">
          <a:xfrm>
            <a:off x="1047750" y="785813"/>
            <a:ext cx="1571625" cy="428625"/>
            <a:chOff x="0" y="0"/>
            <a:chExt cx="1857388" cy="534017"/>
          </a:xfrm>
        </p:grpSpPr>
        <p:pic>
          <p:nvPicPr>
            <p:cNvPr id="18451" name="图片 54" descr="未标题-g sag1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2" name="矩形 55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6" name="矩形 16"/>
          <p:cNvSpPr>
            <a:spLocks noChangeArrowheads="1"/>
          </p:cNvSpPr>
          <p:nvPr/>
        </p:nvSpPr>
        <p:spPr bwMode="auto">
          <a:xfrm>
            <a:off x="619125" y="1285875"/>
            <a:ext cx="2500313" cy="864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达人ppt模板素材工作室更专业的模板。洛可可，色彩纷呈，潮流时尚。请在此处填入你需要的内容。请在此处填入你需要的内容。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437" name="组合 57"/>
          <p:cNvGrpSpPr/>
          <p:nvPr/>
        </p:nvGrpSpPr>
        <p:grpSpPr bwMode="auto">
          <a:xfrm>
            <a:off x="6405563" y="714375"/>
            <a:ext cx="1571625" cy="428625"/>
            <a:chOff x="0" y="0"/>
            <a:chExt cx="1857388" cy="534017"/>
          </a:xfrm>
        </p:grpSpPr>
        <p:pic>
          <p:nvPicPr>
            <p:cNvPr id="18449" name="图片 58" descr="未标题-g sag1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0" name="矩形 59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8" name="矩形 16"/>
          <p:cNvSpPr>
            <a:spLocks noChangeArrowheads="1"/>
          </p:cNvSpPr>
          <p:nvPr/>
        </p:nvSpPr>
        <p:spPr bwMode="auto">
          <a:xfrm>
            <a:off x="5976938" y="1214438"/>
            <a:ext cx="2500312" cy="864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达人ppt模板素材工作室更专业的模板。洛可可，色彩纷呈，潮流时尚。请在此处填入你需要的内容。请在此处填入你需要的内容。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439" name="组合 61"/>
          <p:cNvGrpSpPr/>
          <p:nvPr/>
        </p:nvGrpSpPr>
        <p:grpSpPr bwMode="auto">
          <a:xfrm>
            <a:off x="976313" y="3935413"/>
            <a:ext cx="1571625" cy="428625"/>
            <a:chOff x="0" y="0"/>
            <a:chExt cx="1857388" cy="534017"/>
          </a:xfrm>
        </p:grpSpPr>
        <p:pic>
          <p:nvPicPr>
            <p:cNvPr id="18447" name="图片 62" descr="未标题-g sag1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8" name="矩形 63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40" name="矩形 16"/>
          <p:cNvSpPr>
            <a:spLocks noChangeArrowheads="1"/>
          </p:cNvSpPr>
          <p:nvPr/>
        </p:nvSpPr>
        <p:spPr bwMode="auto">
          <a:xfrm>
            <a:off x="547688" y="4435475"/>
            <a:ext cx="2500312" cy="864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达人ppt模板素材工作室更专业的模板。洛可可，色彩纷呈，潮流时尚。请在此处填入你需要的内容。请在此处填入你需要的内容。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441" name="组合 69"/>
          <p:cNvGrpSpPr/>
          <p:nvPr/>
        </p:nvGrpSpPr>
        <p:grpSpPr bwMode="auto">
          <a:xfrm>
            <a:off x="6548438" y="3935413"/>
            <a:ext cx="1571625" cy="428625"/>
            <a:chOff x="0" y="0"/>
            <a:chExt cx="1857388" cy="534017"/>
          </a:xfrm>
        </p:grpSpPr>
        <p:pic>
          <p:nvPicPr>
            <p:cNvPr id="18445" name="图片 70" descr="未标题-g sag1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6" name="矩形 71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42" name="矩形 16"/>
          <p:cNvSpPr>
            <a:spLocks noChangeArrowheads="1"/>
          </p:cNvSpPr>
          <p:nvPr/>
        </p:nvSpPr>
        <p:spPr bwMode="auto">
          <a:xfrm>
            <a:off x="6119813" y="4435475"/>
            <a:ext cx="2500312" cy="864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达人ppt模板素材工作室更专业的模板。洛可可，色彩纷呈，潮流时尚。请在此处填入你需要的内容。请在此处填入你需要的内容。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43" name="图片 73" descr="未tf awe标题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4" name="矩形 74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24" descr="未标题-g sag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928688"/>
            <a:ext cx="2786062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菱形 23"/>
          <p:cNvSpPr>
            <a:spLocks noChangeArrowheads="1"/>
          </p:cNvSpPr>
          <p:nvPr/>
        </p:nvSpPr>
        <p:spPr bwMode="auto">
          <a:xfrm>
            <a:off x="6143625" y="1857375"/>
            <a:ext cx="2401888" cy="1728788"/>
          </a:xfrm>
          <a:prstGeom prst="diamond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60" name="菱形 22"/>
          <p:cNvSpPr>
            <a:spLocks noChangeArrowheads="1"/>
          </p:cNvSpPr>
          <p:nvPr/>
        </p:nvSpPr>
        <p:spPr bwMode="auto">
          <a:xfrm>
            <a:off x="2571750" y="1928813"/>
            <a:ext cx="2401888" cy="1728787"/>
          </a:xfrm>
          <a:prstGeom prst="diamond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19461" name="菱形 2"/>
          <p:cNvGrpSpPr/>
          <p:nvPr/>
        </p:nvGrpSpPr>
        <p:grpSpPr bwMode="auto">
          <a:xfrm>
            <a:off x="633413" y="1925638"/>
            <a:ext cx="2420937" cy="1738312"/>
            <a:chOff x="0" y="0"/>
            <a:chExt cx="1525" cy="1095"/>
          </a:xfrm>
        </p:grpSpPr>
        <p:pic>
          <p:nvPicPr>
            <p:cNvPr id="19488" name="菱形 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25" cy="1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9" name="Text Box 7"/>
            <p:cNvSpPr txBox="1">
              <a:spLocks noChangeArrowheads="1"/>
            </p:cNvSpPr>
            <p:nvPr/>
          </p:nvSpPr>
          <p:spPr bwMode="auto">
            <a:xfrm>
              <a:off x="384" y="276"/>
              <a:ext cx="757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9462" name="菱形 4"/>
          <p:cNvGrpSpPr/>
          <p:nvPr/>
        </p:nvGrpSpPr>
        <p:grpSpPr bwMode="auto">
          <a:xfrm>
            <a:off x="4310063" y="1925638"/>
            <a:ext cx="2414587" cy="1738312"/>
            <a:chOff x="0" y="0"/>
            <a:chExt cx="1521" cy="1095"/>
          </a:xfrm>
        </p:grpSpPr>
        <p:pic>
          <p:nvPicPr>
            <p:cNvPr id="19486" name="菱形 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21" cy="1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7" name="Text Box 10"/>
            <p:cNvSpPr txBox="1">
              <a:spLocks noChangeArrowheads="1"/>
            </p:cNvSpPr>
            <p:nvPr/>
          </p:nvSpPr>
          <p:spPr bwMode="auto">
            <a:xfrm>
              <a:off x="383" y="276"/>
              <a:ext cx="757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9463" name="组合 27"/>
          <p:cNvGrpSpPr/>
          <p:nvPr/>
        </p:nvGrpSpPr>
        <p:grpSpPr bwMode="auto">
          <a:xfrm>
            <a:off x="2500313" y="1071563"/>
            <a:ext cx="2303462" cy="855662"/>
            <a:chOff x="0" y="0"/>
            <a:chExt cx="1905502" cy="1204562"/>
          </a:xfrm>
        </p:grpSpPr>
        <p:sp>
          <p:nvSpPr>
            <p:cNvPr id="19484" name="矩形 14"/>
            <p:cNvSpPr>
              <a:spLocks noChangeArrowheads="1"/>
            </p:cNvSpPr>
            <p:nvPr/>
          </p:nvSpPr>
          <p:spPr bwMode="auto">
            <a:xfrm>
              <a:off x="59103" y="0"/>
              <a:ext cx="1590775" cy="27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85" name="矩形 15"/>
            <p:cNvSpPr>
              <a:spLocks noChangeArrowheads="1"/>
            </p:cNvSpPr>
            <p:nvPr/>
          </p:nvSpPr>
          <p:spPr bwMode="auto">
            <a:xfrm>
              <a:off x="0" y="558231"/>
              <a:ext cx="190550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请在此处填入你需要的内容。请在此处填入你需要的内容。请在此处填入你需要的内容。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grpSp>
        <p:nvGrpSpPr>
          <p:cNvPr id="19464" name="菱形 21"/>
          <p:cNvGrpSpPr/>
          <p:nvPr/>
        </p:nvGrpSpPr>
        <p:grpSpPr bwMode="auto">
          <a:xfrm>
            <a:off x="2706688" y="2066925"/>
            <a:ext cx="2073275" cy="1450975"/>
            <a:chOff x="0" y="0"/>
            <a:chExt cx="1306" cy="914"/>
          </a:xfrm>
        </p:grpSpPr>
        <p:pic>
          <p:nvPicPr>
            <p:cNvPr id="19482" name="菱形 2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06" cy="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3" name="Text Box 16"/>
            <p:cNvSpPr txBox="1">
              <a:spLocks noChangeArrowheads="1"/>
            </p:cNvSpPr>
            <p:nvPr/>
          </p:nvSpPr>
          <p:spPr bwMode="auto">
            <a:xfrm>
              <a:off x="329" y="230"/>
              <a:ext cx="648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9465" name="菱形 19"/>
          <p:cNvGrpSpPr/>
          <p:nvPr/>
        </p:nvGrpSpPr>
        <p:grpSpPr bwMode="auto">
          <a:xfrm>
            <a:off x="6308725" y="2005013"/>
            <a:ext cx="2103438" cy="1450975"/>
            <a:chOff x="0" y="0"/>
            <a:chExt cx="1325" cy="914"/>
          </a:xfrm>
        </p:grpSpPr>
        <p:pic>
          <p:nvPicPr>
            <p:cNvPr id="19480" name="菱形 19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25" cy="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1" name="Text Box 19"/>
            <p:cNvSpPr txBox="1">
              <a:spLocks noChangeArrowheads="1"/>
            </p:cNvSpPr>
            <p:nvPr/>
          </p:nvSpPr>
          <p:spPr bwMode="auto">
            <a:xfrm>
              <a:off x="334" y="231"/>
              <a:ext cx="658" cy="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19466" name="图片 25" descr="未标题-g sag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643313"/>
            <a:ext cx="2786063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7" name="组合 27"/>
          <p:cNvGrpSpPr/>
          <p:nvPr/>
        </p:nvGrpSpPr>
        <p:grpSpPr bwMode="auto">
          <a:xfrm>
            <a:off x="714375" y="3786188"/>
            <a:ext cx="2303463" cy="855662"/>
            <a:chOff x="0" y="0"/>
            <a:chExt cx="1905502" cy="1204562"/>
          </a:xfrm>
        </p:grpSpPr>
        <p:sp>
          <p:nvSpPr>
            <p:cNvPr id="19478" name="矩形 27"/>
            <p:cNvSpPr>
              <a:spLocks noChangeArrowheads="1"/>
            </p:cNvSpPr>
            <p:nvPr/>
          </p:nvSpPr>
          <p:spPr bwMode="auto">
            <a:xfrm>
              <a:off x="59103" y="0"/>
              <a:ext cx="1590775" cy="27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79" name="矩形 28"/>
            <p:cNvSpPr>
              <a:spLocks noChangeArrowheads="1"/>
            </p:cNvSpPr>
            <p:nvPr/>
          </p:nvSpPr>
          <p:spPr bwMode="auto">
            <a:xfrm>
              <a:off x="0" y="558231"/>
              <a:ext cx="190550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请在此处填入你需要的内容。请在此处填入你需要的内容。请在此处填入你需要的内容。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pic>
        <p:nvPicPr>
          <p:cNvPr id="19468" name="图片 29" descr="未标题-g sag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3643313"/>
            <a:ext cx="2786062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9" name="组合 27"/>
          <p:cNvGrpSpPr/>
          <p:nvPr/>
        </p:nvGrpSpPr>
        <p:grpSpPr bwMode="auto">
          <a:xfrm>
            <a:off x="4357688" y="3786188"/>
            <a:ext cx="2303462" cy="855662"/>
            <a:chOff x="0" y="0"/>
            <a:chExt cx="1905502" cy="1204562"/>
          </a:xfrm>
        </p:grpSpPr>
        <p:sp>
          <p:nvSpPr>
            <p:cNvPr id="19476" name="矩形 31"/>
            <p:cNvSpPr>
              <a:spLocks noChangeArrowheads="1"/>
            </p:cNvSpPr>
            <p:nvPr/>
          </p:nvSpPr>
          <p:spPr bwMode="auto">
            <a:xfrm>
              <a:off x="59103" y="0"/>
              <a:ext cx="1590775" cy="27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77" name="矩形 32"/>
            <p:cNvSpPr>
              <a:spLocks noChangeArrowheads="1"/>
            </p:cNvSpPr>
            <p:nvPr/>
          </p:nvSpPr>
          <p:spPr bwMode="auto">
            <a:xfrm>
              <a:off x="0" y="558231"/>
              <a:ext cx="190550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请在此处填入你需要的内容。请在此处填入你需要的内容。请在此处填入你需要的内容。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pic>
        <p:nvPicPr>
          <p:cNvPr id="19470" name="图片 33" descr="未标题-g sag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857250"/>
            <a:ext cx="2786062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1" name="组合 27"/>
          <p:cNvGrpSpPr/>
          <p:nvPr/>
        </p:nvGrpSpPr>
        <p:grpSpPr bwMode="auto">
          <a:xfrm>
            <a:off x="6215063" y="1000125"/>
            <a:ext cx="2303462" cy="855663"/>
            <a:chOff x="0" y="0"/>
            <a:chExt cx="1905502" cy="1204562"/>
          </a:xfrm>
        </p:grpSpPr>
        <p:sp>
          <p:nvSpPr>
            <p:cNvPr id="19474" name="矩形 35"/>
            <p:cNvSpPr>
              <a:spLocks noChangeArrowheads="1"/>
            </p:cNvSpPr>
            <p:nvPr/>
          </p:nvSpPr>
          <p:spPr bwMode="auto">
            <a:xfrm>
              <a:off x="59103" y="0"/>
              <a:ext cx="1590775" cy="27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75" name="矩形 36"/>
            <p:cNvSpPr>
              <a:spLocks noChangeArrowheads="1"/>
            </p:cNvSpPr>
            <p:nvPr/>
          </p:nvSpPr>
          <p:spPr bwMode="auto">
            <a:xfrm>
              <a:off x="0" y="558231"/>
              <a:ext cx="190550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请在此处填入你需要的内容。请在此处填入你需要的内容。请在此处填入你需要的内容。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pic>
        <p:nvPicPr>
          <p:cNvPr id="19472" name="图片 37" descr="未tf awe标题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3" name="矩形 38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76" descr="未标题-g sag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2143125"/>
            <a:ext cx="2874962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75" descr="未tf awe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1214438"/>
            <a:ext cx="80486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图片 73" descr="未tf awe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14438"/>
            <a:ext cx="804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TextBox 21"/>
          <p:cNvSpPr txBox="1">
            <a:spLocks noChangeArrowheads="1"/>
          </p:cNvSpPr>
          <p:nvPr/>
        </p:nvSpPr>
        <p:spPr bwMode="auto">
          <a:xfrm>
            <a:off x="1620838" y="1047750"/>
            <a:ext cx="354012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1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20486" name="图片 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" t="2060" r="8308"/>
          <a:stretch>
            <a:fillRect/>
          </a:stretch>
        </p:blipFill>
        <p:spPr bwMode="auto">
          <a:xfrm>
            <a:off x="1000125" y="928688"/>
            <a:ext cx="1660525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7" name="组合 72"/>
          <p:cNvGrpSpPr>
            <a:grpSpLocks noChangeAspect="1"/>
          </p:cNvGrpSpPr>
          <p:nvPr/>
        </p:nvGrpSpPr>
        <p:grpSpPr bwMode="auto">
          <a:xfrm>
            <a:off x="3286125" y="1214438"/>
            <a:ext cx="804863" cy="800100"/>
            <a:chOff x="0" y="0"/>
            <a:chExt cx="805077" cy="799849"/>
          </a:xfrm>
        </p:grpSpPr>
        <p:pic>
          <p:nvPicPr>
            <p:cNvPr id="20499" name="图片 71" descr="未tf awe标题-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5077" cy="799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0" name="图片 3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876" y="142876"/>
              <a:ext cx="509588" cy="494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488" name="图片 3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763" y="1362075"/>
            <a:ext cx="557212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图片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263" y="1355725"/>
            <a:ext cx="5905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矩形 62"/>
          <p:cNvSpPr>
            <a:spLocks noChangeArrowheads="1"/>
          </p:cNvSpPr>
          <p:nvPr/>
        </p:nvSpPr>
        <p:spPr bwMode="auto">
          <a:xfrm>
            <a:off x="3429000" y="2286000"/>
            <a:ext cx="1800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请在此添加你的标题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1" name="矩形 63"/>
          <p:cNvSpPr>
            <a:spLocks noChangeArrowheads="1"/>
          </p:cNvSpPr>
          <p:nvPr/>
        </p:nvSpPr>
        <p:spPr bwMode="auto">
          <a:xfrm>
            <a:off x="3143250" y="2857500"/>
            <a:ext cx="5205413" cy="941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      达人ppt模板素材工作室更专业的模板。洛可可，色彩纷呈，潮流时尚。请在此处填入你需要的内容。请在此处填入你需要的内容。请在此处填入你需要的内容。达人ppt模板素材工作室更专业的模板。洛可可，色彩纷呈，潮流时尚。请在此处填入你需要的内容。请在此处填入你需要的内容。请在此处填入你需要的内容。达人ppt模板素材工作室更专业的模板。洛可可，色彩纷呈，潮流时尚。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92" name="图片 74" descr="未tf awe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1214438"/>
            <a:ext cx="804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3" name="图片 4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1214438"/>
            <a:ext cx="8493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94" name="矩形 77"/>
          <p:cNvGrpSpPr/>
          <p:nvPr/>
        </p:nvGrpSpPr>
        <p:grpSpPr bwMode="auto">
          <a:xfrm>
            <a:off x="1133475" y="1493838"/>
            <a:ext cx="1371600" cy="2084387"/>
            <a:chOff x="0" y="0"/>
            <a:chExt cx="864" cy="1313"/>
          </a:xfrm>
        </p:grpSpPr>
        <p:pic>
          <p:nvPicPr>
            <p:cNvPr id="20497" name="矩形 77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64" cy="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8" name="Text Box 18"/>
            <p:cNvSpPr txBox="1">
              <a:spLocks noChangeArrowheads="1"/>
            </p:cNvSpPr>
            <p:nvPr/>
          </p:nvSpPr>
          <p:spPr bwMode="auto">
            <a:xfrm>
              <a:off x="6" y="4"/>
              <a:ext cx="855" cy="1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20495" name="图片 78" descr="未tf awe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6" name="矩形 79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"/>
          <p:cNvSpPr>
            <a:spLocks noChangeArrowheads="1"/>
          </p:cNvSpPr>
          <p:nvPr/>
        </p:nvSpPr>
        <p:spPr bwMode="auto">
          <a:xfrm>
            <a:off x="1714500" y="2071688"/>
            <a:ext cx="5786438" cy="857250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75" name="矩形 129"/>
          <p:cNvSpPr>
            <a:spLocks noChangeArrowheads="1"/>
          </p:cNvSpPr>
          <p:nvPr/>
        </p:nvSpPr>
        <p:spPr bwMode="auto">
          <a:xfrm>
            <a:off x="3357563" y="2214563"/>
            <a:ext cx="3286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571750" y="2000250"/>
            <a:ext cx="10001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latin typeface="Calibri" panose="020F0502020204030204" pitchFamily="34" charset="0"/>
              </a:rPr>
              <a:t>01</a:t>
            </a:r>
            <a:endParaRPr lang="zh-CN" altLang="en-US" sz="6000" b="1">
              <a:latin typeface="Calibri" panose="020F0502020204030204" pitchFamily="34" charset="0"/>
            </a:endParaRPr>
          </a:p>
        </p:txBody>
      </p:sp>
      <p:sp>
        <p:nvSpPr>
          <p:cNvPr id="3077" name="矩形 5"/>
          <p:cNvSpPr>
            <a:spLocks noChangeArrowheads="1"/>
          </p:cNvSpPr>
          <p:nvPr/>
        </p:nvSpPr>
        <p:spPr bwMode="auto">
          <a:xfrm>
            <a:off x="3357563" y="2571750"/>
            <a:ext cx="385762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 Add up anything what you like and anything what you want </a:t>
            </a:r>
            <a:endParaRPr lang="zh-CN" altLang="en-US" sz="9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wheel spokes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7" descr="未rfa wef标题-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0"/>
            <a:ext cx="4214812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26" descr="vds未标题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285875"/>
            <a:ext cx="2428875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23" descr="未art ae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000250"/>
            <a:ext cx="1890713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椭圆 3"/>
          <p:cNvSpPr>
            <a:spLocks noChangeArrowheads="1"/>
          </p:cNvSpPr>
          <p:nvPr/>
        </p:nvSpPr>
        <p:spPr bwMode="auto">
          <a:xfrm>
            <a:off x="2154238" y="2000250"/>
            <a:ext cx="1412875" cy="1430338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1510" name="组合 10"/>
          <p:cNvGrpSpPr/>
          <p:nvPr/>
        </p:nvGrpSpPr>
        <p:grpSpPr bwMode="auto">
          <a:xfrm>
            <a:off x="357188" y="3297238"/>
            <a:ext cx="2376487" cy="1001289"/>
            <a:chOff x="0" y="0"/>
            <a:chExt cx="1905502" cy="1000307"/>
          </a:xfrm>
        </p:grpSpPr>
        <p:sp>
          <p:nvSpPr>
            <p:cNvPr id="21527" name="矩形 11"/>
            <p:cNvSpPr>
              <a:spLocks noChangeArrowheads="1"/>
            </p:cNvSpPr>
            <p:nvPr/>
          </p:nvSpPr>
          <p:spPr bwMode="auto">
            <a:xfrm>
              <a:off x="0" y="0"/>
              <a:ext cx="15907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28" name="矩形 12"/>
            <p:cNvSpPr>
              <a:spLocks noChangeArrowheads="1"/>
            </p:cNvSpPr>
            <p:nvPr/>
          </p:nvSpPr>
          <p:spPr bwMode="auto">
            <a:xfrm>
              <a:off x="0" y="214314"/>
              <a:ext cx="1905502" cy="785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 达人ppt模板素材工作室更专业的模板。洛可可，色彩纷呈，潮流时尚。请在此处填入你需要的内容。请在此处填入你需要的内容。请在此处填入你需要的内容。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grpSp>
        <p:nvGrpSpPr>
          <p:cNvPr id="21511" name="组合 13"/>
          <p:cNvGrpSpPr/>
          <p:nvPr/>
        </p:nvGrpSpPr>
        <p:grpSpPr bwMode="auto">
          <a:xfrm>
            <a:off x="3071813" y="1214438"/>
            <a:ext cx="2376487" cy="726809"/>
            <a:chOff x="0" y="0"/>
            <a:chExt cx="1905502" cy="726641"/>
          </a:xfrm>
        </p:grpSpPr>
        <p:sp>
          <p:nvSpPr>
            <p:cNvPr id="21525" name="矩形 14"/>
            <p:cNvSpPr>
              <a:spLocks noChangeArrowheads="1"/>
            </p:cNvSpPr>
            <p:nvPr/>
          </p:nvSpPr>
          <p:spPr bwMode="auto">
            <a:xfrm>
              <a:off x="0" y="0"/>
              <a:ext cx="15907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26" name="矩形 15"/>
            <p:cNvSpPr>
              <a:spLocks noChangeArrowheads="1"/>
            </p:cNvSpPr>
            <p:nvPr/>
          </p:nvSpPr>
          <p:spPr bwMode="auto">
            <a:xfrm>
              <a:off x="0" y="214314"/>
              <a:ext cx="1905502" cy="512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 达人ppt模板素材工作室更专业的模板。洛可可，色彩纷呈，潮流时尚。请在此处填入你需要的内容。请在此处填入你需要的内容。</a:t>
              </a:r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grpSp>
        <p:nvGrpSpPr>
          <p:cNvPr id="21512" name="组合 16"/>
          <p:cNvGrpSpPr/>
          <p:nvPr/>
        </p:nvGrpSpPr>
        <p:grpSpPr bwMode="auto">
          <a:xfrm>
            <a:off x="6202363" y="3876675"/>
            <a:ext cx="2376487" cy="863864"/>
            <a:chOff x="0" y="0"/>
            <a:chExt cx="1905502" cy="864085"/>
          </a:xfrm>
        </p:grpSpPr>
        <p:sp>
          <p:nvSpPr>
            <p:cNvPr id="21523" name="矩形 17"/>
            <p:cNvSpPr>
              <a:spLocks noChangeArrowheads="1"/>
            </p:cNvSpPr>
            <p:nvPr/>
          </p:nvSpPr>
          <p:spPr bwMode="auto">
            <a:xfrm>
              <a:off x="0" y="0"/>
              <a:ext cx="15907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24" name="矩形 18"/>
            <p:cNvSpPr>
              <a:spLocks noChangeArrowheads="1"/>
            </p:cNvSpPr>
            <p:nvPr/>
          </p:nvSpPr>
          <p:spPr bwMode="auto">
            <a:xfrm>
              <a:off x="0" y="214314"/>
              <a:ext cx="1905502" cy="649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 达人ppt模板素材工作室更专业的模板。洛可可，色彩纷呈，潮流时尚。请在此处填入你需要的内容。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sp>
        <p:nvSpPr>
          <p:cNvPr id="21513" name="矩形 19"/>
          <p:cNvSpPr>
            <a:spLocks noChangeArrowheads="1"/>
          </p:cNvSpPr>
          <p:nvPr/>
        </p:nvSpPr>
        <p:spPr bwMode="auto">
          <a:xfrm>
            <a:off x="1516063" y="1935163"/>
            <a:ext cx="904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514" name="矩形 20"/>
          <p:cNvSpPr>
            <a:spLocks noChangeArrowheads="1"/>
          </p:cNvSpPr>
          <p:nvPr/>
        </p:nvSpPr>
        <p:spPr bwMode="auto">
          <a:xfrm>
            <a:off x="3781425" y="2914650"/>
            <a:ext cx="904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515" name="椭圆 24"/>
          <p:cNvSpPr>
            <a:spLocks noChangeArrowheads="1"/>
          </p:cNvSpPr>
          <p:nvPr/>
        </p:nvSpPr>
        <p:spPr bwMode="auto">
          <a:xfrm>
            <a:off x="6000750" y="857250"/>
            <a:ext cx="1928813" cy="1928813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1516" name="椭圆 6"/>
          <p:cNvGrpSpPr/>
          <p:nvPr/>
        </p:nvGrpSpPr>
        <p:grpSpPr bwMode="auto">
          <a:xfrm>
            <a:off x="4638675" y="1852613"/>
            <a:ext cx="1865313" cy="1824037"/>
            <a:chOff x="0" y="0"/>
            <a:chExt cx="1175" cy="1149"/>
          </a:xfrm>
        </p:grpSpPr>
        <p:pic>
          <p:nvPicPr>
            <p:cNvPr id="21521" name="椭圆 6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75" cy="1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2" name="Text Box 20"/>
            <p:cNvSpPr txBox="1">
              <a:spLocks noChangeArrowheads="1"/>
            </p:cNvSpPr>
            <p:nvPr/>
          </p:nvSpPr>
          <p:spPr bwMode="auto">
            <a:xfrm>
              <a:off x="174" y="170"/>
              <a:ext cx="828" cy="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1517" name="矩形 21"/>
          <p:cNvSpPr>
            <a:spLocks noChangeArrowheads="1"/>
          </p:cNvSpPr>
          <p:nvPr/>
        </p:nvSpPr>
        <p:spPr bwMode="auto">
          <a:xfrm>
            <a:off x="5143500" y="2571750"/>
            <a:ext cx="904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518" name="椭圆 25"/>
          <p:cNvSpPr>
            <a:spLocks noChangeArrowheads="1"/>
          </p:cNvSpPr>
          <p:nvPr/>
        </p:nvSpPr>
        <p:spPr bwMode="auto">
          <a:xfrm>
            <a:off x="2214563" y="2071688"/>
            <a:ext cx="1285875" cy="1257300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21519" name="图片 28" descr="未tf awe标题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0" name="矩形 29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30"/>
          <p:cNvGrpSpPr/>
          <p:nvPr/>
        </p:nvGrpSpPr>
        <p:grpSpPr bwMode="auto">
          <a:xfrm>
            <a:off x="1643063" y="1214438"/>
            <a:ext cx="5143500" cy="2500312"/>
            <a:chOff x="0" y="0"/>
            <a:chExt cx="5143536" cy="2500330"/>
          </a:xfrm>
        </p:grpSpPr>
        <p:pic>
          <p:nvPicPr>
            <p:cNvPr id="22533" name="图片 5" descr="未标题-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04" y="642942"/>
              <a:ext cx="214314" cy="20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4" name="图片 7" descr="未标题-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4842" y="71438"/>
              <a:ext cx="367710" cy="359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5" name="图片 8" descr="未标题-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7124" y="1997870"/>
              <a:ext cx="513814" cy="502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2536" name="直接连接符 10"/>
            <p:cNvCxnSpPr>
              <a:cxnSpLocks noChangeShapeType="1"/>
            </p:cNvCxnSpPr>
            <p:nvPr/>
          </p:nvCxnSpPr>
          <p:spPr bwMode="auto">
            <a:xfrm flipV="1">
              <a:off x="785817" y="250827"/>
              <a:ext cx="3429024" cy="496891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537" name="直接连接符 15"/>
            <p:cNvCxnSpPr>
              <a:cxnSpLocks noChangeShapeType="1"/>
            </p:cNvCxnSpPr>
            <p:nvPr/>
          </p:nvCxnSpPr>
          <p:spPr bwMode="auto">
            <a:xfrm rot="5400000">
              <a:off x="2821800" y="746923"/>
              <a:ext cx="2000264" cy="1071569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538" name="直接连接符 18"/>
            <p:cNvCxnSpPr>
              <a:cxnSpLocks noChangeShapeType="1"/>
            </p:cNvCxnSpPr>
            <p:nvPr/>
          </p:nvCxnSpPr>
          <p:spPr bwMode="auto">
            <a:xfrm>
              <a:off x="714380" y="785818"/>
              <a:ext cx="2428892" cy="142876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22539" name="图片 24" descr="12454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3404" y="0"/>
              <a:ext cx="468244" cy="468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0" name="文本框 10"/>
            <p:cNvSpPr txBox="1">
              <a:spLocks noChangeArrowheads="1"/>
            </p:cNvSpPr>
            <p:nvPr/>
          </p:nvSpPr>
          <p:spPr bwMode="auto">
            <a:xfrm>
              <a:off x="0" y="1500198"/>
              <a:ext cx="5143536" cy="526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Add up everything what you like and everything what you want </a:t>
              </a:r>
              <a:endPara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梦想，要比昨天走的更远</a:t>
              </a: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2531" name="图片 32" descr="568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14325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矩形 12"/>
          <p:cNvSpPr>
            <a:spLocks noChangeArrowheads="1"/>
          </p:cNvSpPr>
          <p:nvPr/>
        </p:nvSpPr>
        <p:spPr bwMode="auto">
          <a:xfrm>
            <a:off x="1857375" y="1857375"/>
            <a:ext cx="50720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7200" b="1">
                <a:latin typeface="Calibri" panose="020F0502020204030204" pitchFamily="34" charset="0"/>
              </a:rPr>
              <a:t>TH</a:t>
            </a:r>
            <a:r>
              <a:rPr lang="en-US" altLang="zh-CN" sz="7200" b="1">
                <a:solidFill>
                  <a:srgbClr val="7F7F7F"/>
                </a:solidFill>
                <a:latin typeface="Calibri" panose="020F0502020204030204" pitchFamily="34" charset="0"/>
              </a:rPr>
              <a:t>ANK</a:t>
            </a:r>
            <a:r>
              <a:rPr lang="en-US" altLang="zh-CN" sz="7200" b="1">
                <a:latin typeface="Calibri" panose="020F0502020204030204" pitchFamily="34" charset="0"/>
              </a:rPr>
              <a:t>  </a:t>
            </a:r>
            <a:r>
              <a:rPr lang="en-US" altLang="zh-CN" sz="7200" b="1">
                <a:solidFill>
                  <a:srgbClr val="7F7F7F"/>
                </a:solidFill>
                <a:latin typeface="Calibri" panose="020F0502020204030204" pitchFamily="34" charset="0"/>
              </a:rPr>
              <a:t>YO</a:t>
            </a:r>
            <a:r>
              <a:rPr lang="en-US" altLang="zh-CN" sz="7200" b="1">
                <a:latin typeface="Calibri" panose="020F0502020204030204" pitchFamily="34" charset="0"/>
              </a:rPr>
              <a:t>U</a:t>
            </a:r>
            <a:endParaRPr lang="zh-CN" altLang="en-US" sz="72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9" descr="未tf awe标题-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2357438"/>
            <a:ext cx="863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38" descr="未tf awe标题-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2357438"/>
            <a:ext cx="863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37" descr="未tf awe标题-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2357438"/>
            <a:ext cx="863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图片 36" descr="未tf awe标题-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357438"/>
            <a:ext cx="863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图片 35" descr="未tf awe标题-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88" y="2357438"/>
            <a:ext cx="863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图片 3" descr="ffpic130516314540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213" y="2587625"/>
            <a:ext cx="322262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图片 6" descr="ffpic130516314540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2643188"/>
            <a:ext cx="32067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图片 9" descr="ffpic130516311311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650" y="2587625"/>
            <a:ext cx="322263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图片 12" descr="ffpic130516314540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713" y="2587625"/>
            <a:ext cx="322262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7" name="组合 13"/>
          <p:cNvGrpSpPr/>
          <p:nvPr/>
        </p:nvGrpSpPr>
        <p:grpSpPr bwMode="auto">
          <a:xfrm>
            <a:off x="3643313" y="3286125"/>
            <a:ext cx="1857375" cy="722313"/>
            <a:chOff x="0" y="0"/>
            <a:chExt cx="1857388" cy="722145"/>
          </a:xfrm>
        </p:grpSpPr>
        <p:sp>
          <p:nvSpPr>
            <p:cNvPr id="4127" name="矩形 14"/>
            <p:cNvSpPr>
              <a:spLocks noChangeArrowheads="1"/>
            </p:cNvSpPr>
            <p:nvPr/>
          </p:nvSpPr>
          <p:spPr bwMode="auto">
            <a:xfrm>
              <a:off x="0" y="0"/>
              <a:ext cx="17235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28" name="矩形 15"/>
            <p:cNvSpPr>
              <a:spLocks noChangeArrowheads="1"/>
            </p:cNvSpPr>
            <p:nvPr/>
          </p:nvSpPr>
          <p:spPr bwMode="auto">
            <a:xfrm>
              <a:off x="0" y="214314"/>
              <a:ext cx="1857388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grpSp>
        <p:nvGrpSpPr>
          <p:cNvPr id="4108" name="组合 16"/>
          <p:cNvGrpSpPr/>
          <p:nvPr/>
        </p:nvGrpSpPr>
        <p:grpSpPr bwMode="auto">
          <a:xfrm>
            <a:off x="1857375" y="1500188"/>
            <a:ext cx="1857375" cy="722312"/>
            <a:chOff x="0" y="0"/>
            <a:chExt cx="1857388" cy="722145"/>
          </a:xfrm>
        </p:grpSpPr>
        <p:sp>
          <p:nvSpPr>
            <p:cNvPr id="4125" name="矩形 17"/>
            <p:cNvSpPr>
              <a:spLocks noChangeArrowheads="1"/>
            </p:cNvSpPr>
            <p:nvPr/>
          </p:nvSpPr>
          <p:spPr bwMode="auto">
            <a:xfrm>
              <a:off x="0" y="0"/>
              <a:ext cx="17235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26" name="矩形 18"/>
            <p:cNvSpPr>
              <a:spLocks noChangeArrowheads="1"/>
            </p:cNvSpPr>
            <p:nvPr/>
          </p:nvSpPr>
          <p:spPr bwMode="auto">
            <a:xfrm>
              <a:off x="0" y="214314"/>
              <a:ext cx="1857388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grpSp>
        <p:nvGrpSpPr>
          <p:cNvPr id="4109" name="组合 19"/>
          <p:cNvGrpSpPr/>
          <p:nvPr/>
        </p:nvGrpSpPr>
        <p:grpSpPr bwMode="auto">
          <a:xfrm>
            <a:off x="5357813" y="1500188"/>
            <a:ext cx="1857375" cy="793750"/>
            <a:chOff x="0" y="0"/>
            <a:chExt cx="1857388" cy="722145"/>
          </a:xfrm>
        </p:grpSpPr>
        <p:sp>
          <p:nvSpPr>
            <p:cNvPr id="4123" name="矩形 20"/>
            <p:cNvSpPr>
              <a:spLocks noChangeArrowheads="1"/>
            </p:cNvSpPr>
            <p:nvPr/>
          </p:nvSpPr>
          <p:spPr bwMode="auto">
            <a:xfrm>
              <a:off x="0" y="0"/>
              <a:ext cx="17235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24" name="矩形 21"/>
            <p:cNvSpPr>
              <a:spLocks noChangeArrowheads="1"/>
            </p:cNvSpPr>
            <p:nvPr/>
          </p:nvSpPr>
          <p:spPr bwMode="auto">
            <a:xfrm>
              <a:off x="0" y="214314"/>
              <a:ext cx="1857388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grpSp>
        <p:nvGrpSpPr>
          <p:cNvPr id="4110" name="组合 22"/>
          <p:cNvGrpSpPr/>
          <p:nvPr/>
        </p:nvGrpSpPr>
        <p:grpSpPr bwMode="auto">
          <a:xfrm>
            <a:off x="285750" y="3214688"/>
            <a:ext cx="2071688" cy="722312"/>
            <a:chOff x="0" y="0"/>
            <a:chExt cx="2071702" cy="722145"/>
          </a:xfrm>
        </p:grpSpPr>
        <p:sp>
          <p:nvSpPr>
            <p:cNvPr id="4121" name="矩形 23"/>
            <p:cNvSpPr>
              <a:spLocks noChangeArrowheads="1"/>
            </p:cNvSpPr>
            <p:nvPr/>
          </p:nvSpPr>
          <p:spPr bwMode="auto">
            <a:xfrm>
              <a:off x="0" y="0"/>
              <a:ext cx="207170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22" name="矩形 24"/>
            <p:cNvSpPr>
              <a:spLocks noChangeArrowheads="1"/>
            </p:cNvSpPr>
            <p:nvPr/>
          </p:nvSpPr>
          <p:spPr bwMode="auto">
            <a:xfrm>
              <a:off x="0" y="214314"/>
              <a:ext cx="1857388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pic>
        <p:nvPicPr>
          <p:cNvPr id="4111" name="图片 27" descr="ffpic130516311311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0" y="2571750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112" name="直接连接符 28"/>
          <p:cNvCxnSpPr>
            <a:cxnSpLocks noChangeShapeType="1"/>
          </p:cNvCxnSpPr>
          <p:nvPr/>
        </p:nvCxnSpPr>
        <p:spPr bwMode="auto">
          <a:xfrm>
            <a:off x="1428750" y="2746375"/>
            <a:ext cx="1000125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13" name="直接连接符 29"/>
          <p:cNvCxnSpPr>
            <a:cxnSpLocks noChangeShapeType="1"/>
          </p:cNvCxnSpPr>
          <p:nvPr/>
        </p:nvCxnSpPr>
        <p:spPr bwMode="auto">
          <a:xfrm>
            <a:off x="3071813" y="2746375"/>
            <a:ext cx="107156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14" name="直接连接符 30"/>
          <p:cNvCxnSpPr>
            <a:cxnSpLocks noChangeShapeType="1"/>
          </p:cNvCxnSpPr>
          <p:nvPr/>
        </p:nvCxnSpPr>
        <p:spPr bwMode="auto">
          <a:xfrm>
            <a:off x="4786313" y="2746375"/>
            <a:ext cx="11430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15" name="直接连接符 31"/>
          <p:cNvCxnSpPr>
            <a:cxnSpLocks noChangeShapeType="1"/>
          </p:cNvCxnSpPr>
          <p:nvPr/>
        </p:nvCxnSpPr>
        <p:spPr bwMode="auto">
          <a:xfrm>
            <a:off x="6572250" y="2746375"/>
            <a:ext cx="1000125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116" name="组合 32"/>
          <p:cNvGrpSpPr/>
          <p:nvPr/>
        </p:nvGrpSpPr>
        <p:grpSpPr bwMode="auto">
          <a:xfrm>
            <a:off x="7000875" y="3286125"/>
            <a:ext cx="1857375" cy="722313"/>
            <a:chOff x="0" y="0"/>
            <a:chExt cx="1857388" cy="722145"/>
          </a:xfrm>
        </p:grpSpPr>
        <p:sp>
          <p:nvSpPr>
            <p:cNvPr id="4119" name="矩形 33"/>
            <p:cNvSpPr>
              <a:spLocks noChangeArrowheads="1"/>
            </p:cNvSpPr>
            <p:nvPr/>
          </p:nvSpPr>
          <p:spPr bwMode="auto">
            <a:xfrm>
              <a:off x="0" y="0"/>
              <a:ext cx="17235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20" name="矩形 34"/>
            <p:cNvSpPr>
              <a:spLocks noChangeArrowheads="1"/>
            </p:cNvSpPr>
            <p:nvPr/>
          </p:nvSpPr>
          <p:spPr bwMode="auto">
            <a:xfrm>
              <a:off x="0" y="214314"/>
              <a:ext cx="1857388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pic>
        <p:nvPicPr>
          <p:cNvPr id="4117" name="图片 40" descr="未tf awe标题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8" name="矩形 41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9" descr="未标题-1fa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1071563"/>
            <a:ext cx="3643312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流程图: 联系 34"/>
          <p:cNvSpPr>
            <a:spLocks noChangeArrowheads="1"/>
          </p:cNvSpPr>
          <p:nvPr/>
        </p:nvSpPr>
        <p:spPr bwMode="auto">
          <a:xfrm>
            <a:off x="2286000" y="1428750"/>
            <a:ext cx="1674813" cy="1716088"/>
          </a:xfrm>
          <a:prstGeom prst="flowChartConnector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5124" name="流程图: 联系 6"/>
          <p:cNvGrpSpPr/>
          <p:nvPr/>
        </p:nvGrpSpPr>
        <p:grpSpPr bwMode="auto">
          <a:xfrm>
            <a:off x="792163" y="1420813"/>
            <a:ext cx="1689100" cy="1730375"/>
            <a:chOff x="0" y="0"/>
            <a:chExt cx="1064" cy="1090"/>
          </a:xfrm>
        </p:grpSpPr>
        <p:pic>
          <p:nvPicPr>
            <p:cNvPr id="5147" name="流程图: 联系 6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64" cy="1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8" name="Text Box 6"/>
            <p:cNvSpPr txBox="1">
              <a:spLocks noChangeArrowheads="1"/>
            </p:cNvSpPr>
            <p:nvPr/>
          </p:nvSpPr>
          <p:spPr bwMode="auto">
            <a:xfrm>
              <a:off x="159" y="163"/>
              <a:ext cx="746" cy="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5125" name="流程图: 联系 11"/>
          <p:cNvSpPr>
            <a:spLocks noChangeArrowheads="1"/>
          </p:cNvSpPr>
          <p:nvPr/>
        </p:nvSpPr>
        <p:spPr bwMode="auto">
          <a:xfrm>
            <a:off x="1765300" y="2632075"/>
            <a:ext cx="1333500" cy="1365250"/>
          </a:xfrm>
          <a:prstGeom prst="flowChartConnector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126" name="流程图: 联系 2"/>
          <p:cNvSpPr>
            <a:spLocks noChangeArrowheads="1"/>
          </p:cNvSpPr>
          <p:nvPr/>
        </p:nvSpPr>
        <p:spPr bwMode="auto">
          <a:xfrm>
            <a:off x="1285875" y="1857375"/>
            <a:ext cx="639763" cy="358775"/>
          </a:xfrm>
          <a:custGeom>
            <a:avLst/>
            <a:gdLst>
              <a:gd name="T0" fmla="*/ 7773 w 1390228"/>
              <a:gd name="T1" fmla="*/ 2412 h 832104"/>
              <a:gd name="T2" fmla="*/ 10094 w 1390228"/>
              <a:gd name="T3" fmla="*/ 4934 h 832104"/>
              <a:gd name="T4" fmla="*/ 7773 w 1390228"/>
              <a:gd name="T5" fmla="*/ 7457 h 832104"/>
              <a:gd name="T6" fmla="*/ 5451 w 1390228"/>
              <a:gd name="T7" fmla="*/ 4934 h 832104"/>
              <a:gd name="T8" fmla="*/ 7773 w 1390228"/>
              <a:gd name="T9" fmla="*/ 2412 h 832104"/>
              <a:gd name="T10" fmla="*/ 7773 w 1390228"/>
              <a:gd name="T11" fmla="*/ 1425 h 832104"/>
              <a:gd name="T12" fmla="*/ 4442 w 1390228"/>
              <a:gd name="T13" fmla="*/ 5044 h 832104"/>
              <a:gd name="T14" fmla="*/ 7773 w 1390228"/>
              <a:gd name="T15" fmla="*/ 8663 h 832104"/>
              <a:gd name="T16" fmla="*/ 11103 w 1390228"/>
              <a:gd name="T17" fmla="*/ 5044 h 832104"/>
              <a:gd name="T18" fmla="*/ 7773 w 1390228"/>
              <a:gd name="T19" fmla="*/ 1425 h 832104"/>
              <a:gd name="T20" fmla="*/ 7672 w 1390228"/>
              <a:gd name="T21" fmla="*/ 0 h 832104"/>
              <a:gd name="T22" fmla="*/ 15343 w 1390228"/>
              <a:gd name="T23" fmla="*/ 4989 h 832104"/>
              <a:gd name="T24" fmla="*/ 7672 w 1390228"/>
              <a:gd name="T25" fmla="*/ 9979 h 832104"/>
              <a:gd name="T26" fmla="*/ 0 w 1390228"/>
              <a:gd name="T27" fmla="*/ 4989 h 832104"/>
              <a:gd name="T28" fmla="*/ 7672 w 1390228"/>
              <a:gd name="T29" fmla="*/ 0 h 83210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390228"/>
              <a:gd name="T46" fmla="*/ 0 h 832104"/>
              <a:gd name="T47" fmla="*/ 1390228 w 1390228"/>
              <a:gd name="T48" fmla="*/ 832104 h 83210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390228" h="832104">
                <a:moveTo>
                  <a:pt x="704258" y="201168"/>
                </a:moveTo>
                <a:cubicBezTo>
                  <a:pt x="820410" y="201168"/>
                  <a:pt x="914570" y="295328"/>
                  <a:pt x="914570" y="411480"/>
                </a:cubicBezTo>
                <a:cubicBezTo>
                  <a:pt x="914570" y="527632"/>
                  <a:pt x="820410" y="621792"/>
                  <a:pt x="704258" y="621792"/>
                </a:cubicBezTo>
                <a:cubicBezTo>
                  <a:pt x="588106" y="621792"/>
                  <a:pt x="493946" y="527632"/>
                  <a:pt x="493946" y="411480"/>
                </a:cubicBezTo>
                <a:cubicBezTo>
                  <a:pt x="493946" y="295328"/>
                  <a:pt x="588106" y="201168"/>
                  <a:pt x="704258" y="201168"/>
                </a:cubicBezTo>
                <a:close/>
                <a:moveTo>
                  <a:pt x="704258" y="118872"/>
                </a:moveTo>
                <a:cubicBezTo>
                  <a:pt x="537605" y="118872"/>
                  <a:pt x="402506" y="253971"/>
                  <a:pt x="402506" y="420624"/>
                </a:cubicBezTo>
                <a:cubicBezTo>
                  <a:pt x="402506" y="587277"/>
                  <a:pt x="537605" y="722376"/>
                  <a:pt x="704258" y="722376"/>
                </a:cubicBezTo>
                <a:cubicBezTo>
                  <a:pt x="870911" y="722376"/>
                  <a:pt x="1006010" y="587277"/>
                  <a:pt x="1006010" y="420624"/>
                </a:cubicBezTo>
                <a:cubicBezTo>
                  <a:pt x="1006010" y="253971"/>
                  <a:pt x="870911" y="118872"/>
                  <a:pt x="704258" y="118872"/>
                </a:cubicBezTo>
                <a:close/>
                <a:moveTo>
                  <a:pt x="695114" y="0"/>
                </a:moveTo>
                <a:cubicBezTo>
                  <a:pt x="996332" y="0"/>
                  <a:pt x="1258449" y="167410"/>
                  <a:pt x="1390228" y="416052"/>
                </a:cubicBezTo>
                <a:cubicBezTo>
                  <a:pt x="1258449" y="664694"/>
                  <a:pt x="996332" y="832104"/>
                  <a:pt x="695114" y="832104"/>
                </a:cubicBezTo>
                <a:cubicBezTo>
                  <a:pt x="393896" y="832104"/>
                  <a:pt x="131779" y="664694"/>
                  <a:pt x="0" y="416052"/>
                </a:cubicBezTo>
                <a:cubicBezTo>
                  <a:pt x="131779" y="167410"/>
                  <a:pt x="393896" y="0"/>
                  <a:pt x="6951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7" name="流程图: 联系 16"/>
          <p:cNvSpPr>
            <a:spLocks noChangeArrowheads="1"/>
          </p:cNvSpPr>
          <p:nvPr/>
        </p:nvSpPr>
        <p:spPr bwMode="auto">
          <a:xfrm>
            <a:off x="2405063" y="2909888"/>
            <a:ext cx="217487" cy="363537"/>
          </a:xfrm>
          <a:custGeom>
            <a:avLst/>
            <a:gdLst>
              <a:gd name="T0" fmla="*/ 642 w 683660"/>
              <a:gd name="T1" fmla="*/ 77 h 1114145"/>
              <a:gd name="T2" fmla="*/ 804 w 683660"/>
              <a:gd name="T3" fmla="*/ 268 h 1114145"/>
              <a:gd name="T4" fmla="*/ 642 w 683660"/>
              <a:gd name="T5" fmla="*/ 458 h 1114145"/>
              <a:gd name="T6" fmla="*/ 479 w 683660"/>
              <a:gd name="T7" fmla="*/ 268 h 1114145"/>
              <a:gd name="T8" fmla="*/ 642 w 683660"/>
              <a:gd name="T9" fmla="*/ 77 h 1114145"/>
              <a:gd name="T10" fmla="*/ 73 w 683660"/>
              <a:gd name="T11" fmla="*/ 0 h 1114145"/>
              <a:gd name="T12" fmla="*/ 122 w 683660"/>
              <a:gd name="T13" fmla="*/ 23 h 1114145"/>
              <a:gd name="T14" fmla="*/ 526 w 683660"/>
              <a:gd name="T15" fmla="*/ 495 h 1114145"/>
              <a:gd name="T16" fmla="*/ 530 w 683660"/>
              <a:gd name="T17" fmla="*/ 506 h 1114145"/>
              <a:gd name="T18" fmla="*/ 767 w 683660"/>
              <a:gd name="T19" fmla="*/ 506 h 1114145"/>
              <a:gd name="T20" fmla="*/ 769 w 683660"/>
              <a:gd name="T21" fmla="*/ 500 h 1114145"/>
              <a:gd name="T22" fmla="*/ 1173 w 683660"/>
              <a:gd name="T23" fmla="*/ 29 h 1114145"/>
              <a:gd name="T24" fmla="*/ 1271 w 683660"/>
              <a:gd name="T25" fmla="*/ 29 h 1114145"/>
              <a:gd name="T26" fmla="*/ 1275 w 683660"/>
              <a:gd name="T27" fmla="*/ 34 h 1114145"/>
              <a:gd name="T28" fmla="*/ 1274 w 683660"/>
              <a:gd name="T29" fmla="*/ 148 h 1114145"/>
              <a:gd name="T30" fmla="*/ 870 w 683660"/>
              <a:gd name="T31" fmla="*/ 620 h 1114145"/>
              <a:gd name="T32" fmla="*/ 863 w 683660"/>
              <a:gd name="T33" fmla="*/ 624 h 1114145"/>
              <a:gd name="T34" fmla="*/ 863 w 683660"/>
              <a:gd name="T35" fmla="*/ 1383 h 1114145"/>
              <a:gd name="T36" fmla="*/ 855 w 683660"/>
              <a:gd name="T37" fmla="*/ 1406 h 1114145"/>
              <a:gd name="T38" fmla="*/ 857 w 683660"/>
              <a:gd name="T39" fmla="*/ 1413 h 1114145"/>
              <a:gd name="T40" fmla="*/ 857 w 683660"/>
              <a:gd name="T41" fmla="*/ 2387 h 1114145"/>
              <a:gd name="T42" fmla="*/ 784 w 683660"/>
              <a:gd name="T43" fmla="*/ 2471 h 1114145"/>
              <a:gd name="T44" fmla="*/ 778 w 683660"/>
              <a:gd name="T45" fmla="*/ 2471 h 1114145"/>
              <a:gd name="T46" fmla="*/ 706 w 683660"/>
              <a:gd name="T47" fmla="*/ 2387 h 1114145"/>
              <a:gd name="T48" fmla="*/ 706 w 683660"/>
              <a:gd name="T49" fmla="*/ 1429 h 1114145"/>
              <a:gd name="T50" fmla="*/ 600 w 683660"/>
              <a:gd name="T51" fmla="*/ 1429 h 1114145"/>
              <a:gd name="T52" fmla="*/ 600 w 683660"/>
              <a:gd name="T53" fmla="*/ 2392 h 1114145"/>
              <a:gd name="T54" fmla="*/ 527 w 683660"/>
              <a:gd name="T55" fmla="*/ 2477 h 1114145"/>
              <a:gd name="T56" fmla="*/ 521 w 683660"/>
              <a:gd name="T57" fmla="*/ 2477 h 1114145"/>
              <a:gd name="T58" fmla="*/ 449 w 683660"/>
              <a:gd name="T59" fmla="*/ 2392 h 1114145"/>
              <a:gd name="T60" fmla="*/ 449 w 683660"/>
              <a:gd name="T61" fmla="*/ 1418 h 1114145"/>
              <a:gd name="T62" fmla="*/ 452 w 683660"/>
              <a:gd name="T63" fmla="*/ 1411 h 1114145"/>
              <a:gd name="T64" fmla="*/ 442 w 683660"/>
              <a:gd name="T65" fmla="*/ 1383 h 1114145"/>
              <a:gd name="T66" fmla="*/ 442 w 683660"/>
              <a:gd name="T67" fmla="*/ 623 h 1114145"/>
              <a:gd name="T68" fmla="*/ 424 w 683660"/>
              <a:gd name="T69" fmla="*/ 615 h 1114145"/>
              <a:gd name="T70" fmla="*/ 20 w 683660"/>
              <a:gd name="T71" fmla="*/ 143 h 1114145"/>
              <a:gd name="T72" fmla="*/ 20 w 683660"/>
              <a:gd name="T73" fmla="*/ 29 h 1114145"/>
              <a:gd name="T74" fmla="*/ 24 w 683660"/>
              <a:gd name="T75" fmla="*/ 24 h 1114145"/>
              <a:gd name="T76" fmla="*/ 73 w 683660"/>
              <a:gd name="T77" fmla="*/ 0 h 111414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683660"/>
              <a:gd name="T118" fmla="*/ 0 h 1114145"/>
              <a:gd name="T119" fmla="*/ 683660 w 683660"/>
              <a:gd name="T120" fmla="*/ 1114145 h 1114145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683660" h="1114145">
                <a:moveTo>
                  <a:pt x="338942" y="34645"/>
                </a:moveTo>
                <a:cubicBezTo>
                  <a:pt x="386287" y="34645"/>
                  <a:pt x="424667" y="73025"/>
                  <a:pt x="424667" y="120370"/>
                </a:cubicBezTo>
                <a:cubicBezTo>
                  <a:pt x="424667" y="167715"/>
                  <a:pt x="386287" y="206095"/>
                  <a:pt x="338942" y="206095"/>
                </a:cubicBezTo>
                <a:cubicBezTo>
                  <a:pt x="291597" y="206095"/>
                  <a:pt x="253217" y="167715"/>
                  <a:pt x="253217" y="120370"/>
                </a:cubicBezTo>
                <a:cubicBezTo>
                  <a:pt x="253217" y="73025"/>
                  <a:pt x="291597" y="34645"/>
                  <a:pt x="338942" y="34645"/>
                </a:cubicBezTo>
                <a:close/>
                <a:moveTo>
                  <a:pt x="38520" y="0"/>
                </a:moveTo>
                <a:cubicBezTo>
                  <a:pt x="47835" y="-28"/>
                  <a:pt x="57160" y="3498"/>
                  <a:pt x="64288" y="10584"/>
                </a:cubicBezTo>
                <a:lnTo>
                  <a:pt x="277636" y="222666"/>
                </a:lnTo>
                <a:cubicBezTo>
                  <a:pt x="278863" y="223886"/>
                  <a:pt x="279986" y="225172"/>
                  <a:pt x="279666" y="227527"/>
                </a:cubicBezTo>
                <a:lnTo>
                  <a:pt x="404988" y="227527"/>
                </a:lnTo>
                <a:cubicBezTo>
                  <a:pt x="404835" y="226271"/>
                  <a:pt x="405417" y="225650"/>
                  <a:pt x="406025" y="225046"/>
                </a:cubicBezTo>
                <a:lnTo>
                  <a:pt x="619372" y="12964"/>
                </a:lnTo>
                <a:cubicBezTo>
                  <a:pt x="633628" y="-1208"/>
                  <a:pt x="656674" y="-1139"/>
                  <a:pt x="670846" y="13117"/>
                </a:cubicBezTo>
                <a:lnTo>
                  <a:pt x="673076" y="15360"/>
                </a:lnTo>
                <a:cubicBezTo>
                  <a:pt x="687248" y="29617"/>
                  <a:pt x="687180" y="52663"/>
                  <a:pt x="672923" y="66835"/>
                </a:cubicBezTo>
                <a:lnTo>
                  <a:pt x="459576" y="278917"/>
                </a:lnTo>
                <a:lnTo>
                  <a:pt x="455624" y="280540"/>
                </a:lnTo>
                <a:lnTo>
                  <a:pt x="455624" y="622284"/>
                </a:lnTo>
                <a:lnTo>
                  <a:pt x="451314" y="632690"/>
                </a:lnTo>
                <a:lnTo>
                  <a:pt x="452447" y="635426"/>
                </a:lnTo>
                <a:lnTo>
                  <a:pt x="452447" y="1073649"/>
                </a:lnTo>
                <a:cubicBezTo>
                  <a:pt x="452447" y="1094699"/>
                  <a:pt x="435382" y="1111764"/>
                  <a:pt x="414332" y="1111764"/>
                </a:cubicBezTo>
                <a:lnTo>
                  <a:pt x="411020" y="1111764"/>
                </a:lnTo>
                <a:cubicBezTo>
                  <a:pt x="389970" y="1111764"/>
                  <a:pt x="372905" y="1094699"/>
                  <a:pt x="372905" y="1073649"/>
                </a:cubicBezTo>
                <a:lnTo>
                  <a:pt x="372905" y="642658"/>
                </a:lnTo>
                <a:lnTo>
                  <a:pt x="316716" y="642658"/>
                </a:lnTo>
                <a:lnTo>
                  <a:pt x="316716" y="1076030"/>
                </a:lnTo>
                <a:cubicBezTo>
                  <a:pt x="316716" y="1097080"/>
                  <a:pt x="299651" y="1114145"/>
                  <a:pt x="278601" y="1114145"/>
                </a:cubicBezTo>
                <a:lnTo>
                  <a:pt x="275289" y="1114145"/>
                </a:lnTo>
                <a:cubicBezTo>
                  <a:pt x="254239" y="1114145"/>
                  <a:pt x="237174" y="1097080"/>
                  <a:pt x="237174" y="1076030"/>
                </a:cubicBezTo>
                <a:lnTo>
                  <a:pt x="237174" y="637807"/>
                </a:lnTo>
                <a:cubicBezTo>
                  <a:pt x="237174" y="636704"/>
                  <a:pt x="237221" y="635612"/>
                  <a:pt x="238489" y="634633"/>
                </a:cubicBezTo>
                <a:cubicBezTo>
                  <a:pt x="235073" y="631601"/>
                  <a:pt x="233374" y="627141"/>
                  <a:pt x="233374" y="622284"/>
                </a:cubicBezTo>
                <a:lnTo>
                  <a:pt x="233374" y="280352"/>
                </a:lnTo>
                <a:lnTo>
                  <a:pt x="224084" y="276537"/>
                </a:lnTo>
                <a:lnTo>
                  <a:pt x="10737" y="64455"/>
                </a:lnTo>
                <a:cubicBezTo>
                  <a:pt x="-3519" y="50283"/>
                  <a:pt x="-3588" y="27237"/>
                  <a:pt x="10584" y="12980"/>
                </a:cubicBezTo>
                <a:lnTo>
                  <a:pt x="12814" y="10737"/>
                </a:lnTo>
                <a:cubicBezTo>
                  <a:pt x="19900" y="3609"/>
                  <a:pt x="29205" y="28"/>
                  <a:pt x="3852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8" name="圆角矩形 24"/>
          <p:cNvSpPr>
            <a:spLocks noChangeArrowheads="1"/>
          </p:cNvSpPr>
          <p:nvPr/>
        </p:nvSpPr>
        <p:spPr bwMode="auto">
          <a:xfrm rot="2733358" flipH="1">
            <a:off x="2232025" y="3059113"/>
            <a:ext cx="225425" cy="219075"/>
          </a:xfrm>
          <a:custGeom>
            <a:avLst/>
            <a:gdLst>
              <a:gd name="T0" fmla="*/ 1350 w 663787"/>
              <a:gd name="T1" fmla="*/ 1432 h 661145"/>
              <a:gd name="T2" fmla="*/ 1314 w 663787"/>
              <a:gd name="T3" fmla="*/ 1417 h 661145"/>
              <a:gd name="T4" fmla="*/ 1326 w 663787"/>
              <a:gd name="T5" fmla="*/ 1411 h 661145"/>
              <a:gd name="T6" fmla="*/ 294 w 663787"/>
              <a:gd name="T7" fmla="*/ 531 h 661145"/>
              <a:gd name="T8" fmla="*/ 293 w 663787"/>
              <a:gd name="T9" fmla="*/ 532 h 661145"/>
              <a:gd name="T10" fmla="*/ 269 w 663787"/>
              <a:gd name="T11" fmla="*/ 502 h 661145"/>
              <a:gd name="T12" fmla="*/ 61 w 663787"/>
              <a:gd name="T13" fmla="*/ 500 h 661145"/>
              <a:gd name="T14" fmla="*/ 19 w 663787"/>
              <a:gd name="T15" fmla="*/ 579 h 661145"/>
              <a:gd name="T16" fmla="*/ 0 w 663787"/>
              <a:gd name="T17" fmla="*/ 618 h 661145"/>
              <a:gd name="T18" fmla="*/ 0 w 663787"/>
              <a:gd name="T19" fmla="*/ 1204 h 661145"/>
              <a:gd name="T20" fmla="*/ 136 w 663787"/>
              <a:gd name="T21" fmla="*/ 1318 h 661145"/>
              <a:gd name="T22" fmla="*/ 138 w 663787"/>
              <a:gd name="T23" fmla="*/ 1318 h 661145"/>
              <a:gd name="T24" fmla="*/ 274 w 663787"/>
              <a:gd name="T25" fmla="*/ 1204 h 661145"/>
              <a:gd name="T26" fmla="*/ 274 w 663787"/>
              <a:gd name="T27" fmla="*/ 841 h 661145"/>
              <a:gd name="T28" fmla="*/ 948 w 663787"/>
              <a:gd name="T29" fmla="*/ 1410 h 661145"/>
              <a:gd name="T30" fmla="*/ 495 w 663787"/>
              <a:gd name="T31" fmla="*/ 1403 h 661145"/>
              <a:gd name="T32" fmla="*/ 357 w 663787"/>
              <a:gd name="T33" fmla="*/ 1515 h 661145"/>
              <a:gd name="T34" fmla="*/ 357 w 663787"/>
              <a:gd name="T35" fmla="*/ 1517 h 661145"/>
              <a:gd name="T36" fmla="*/ 490 w 663787"/>
              <a:gd name="T37" fmla="*/ 1634 h 661145"/>
              <a:gd name="T38" fmla="*/ 1184 w 663787"/>
              <a:gd name="T39" fmla="*/ 1645 h 661145"/>
              <a:gd name="T40" fmla="*/ 1207 w 663787"/>
              <a:gd name="T41" fmla="*/ 1638 h 661145"/>
              <a:gd name="T42" fmla="*/ 1348 w 663787"/>
              <a:gd name="T43" fmla="*/ 1608 h 661145"/>
              <a:gd name="T44" fmla="*/ 1350 w 663787"/>
              <a:gd name="T45" fmla="*/ 1432 h 661145"/>
              <a:gd name="T46" fmla="*/ 1677 w 663787"/>
              <a:gd name="T47" fmla="*/ 551 h 661145"/>
              <a:gd name="T48" fmla="*/ 1302 w 663787"/>
              <a:gd name="T49" fmla="*/ 229 h 661145"/>
              <a:gd name="T50" fmla="*/ 1234 w 663787"/>
              <a:gd name="T51" fmla="*/ 223 h 661145"/>
              <a:gd name="T52" fmla="*/ 1223 w 663787"/>
              <a:gd name="T53" fmla="*/ 204 h 661145"/>
              <a:gd name="T54" fmla="*/ 1146 w 663787"/>
              <a:gd name="T55" fmla="*/ 181 h 661145"/>
              <a:gd name="T56" fmla="*/ 399 w 663787"/>
              <a:gd name="T57" fmla="*/ 214 h 661145"/>
              <a:gd name="T58" fmla="*/ 297 w 663787"/>
              <a:gd name="T59" fmla="*/ 309 h 661145"/>
              <a:gd name="T60" fmla="*/ 298 w 663787"/>
              <a:gd name="T61" fmla="*/ 317 h 661145"/>
              <a:gd name="T62" fmla="*/ 411 w 663787"/>
              <a:gd name="T63" fmla="*/ 403 h 661145"/>
              <a:gd name="T64" fmla="*/ 1041 w 663787"/>
              <a:gd name="T65" fmla="*/ 374 h 661145"/>
              <a:gd name="T66" fmla="*/ 615 w 663787"/>
              <a:gd name="T67" fmla="*/ 727 h 661145"/>
              <a:gd name="T68" fmla="*/ 614 w 663787"/>
              <a:gd name="T69" fmla="*/ 799 h 661145"/>
              <a:gd name="T70" fmla="*/ 989 w 663787"/>
              <a:gd name="T71" fmla="*/ 1121 h 661145"/>
              <a:gd name="T72" fmla="*/ 1074 w 663787"/>
              <a:gd name="T73" fmla="*/ 1122 h 661145"/>
              <a:gd name="T74" fmla="*/ 1495 w 663787"/>
              <a:gd name="T75" fmla="*/ 773 h 661145"/>
              <a:gd name="T76" fmla="*/ 1450 w 663787"/>
              <a:gd name="T77" fmla="*/ 1298 h 661145"/>
              <a:gd name="T78" fmla="*/ 1550 w 663787"/>
              <a:gd name="T79" fmla="*/ 1395 h 661145"/>
              <a:gd name="T80" fmla="*/ 1559 w 663787"/>
              <a:gd name="T81" fmla="*/ 1395 h 661145"/>
              <a:gd name="T82" fmla="*/ 1674 w 663787"/>
              <a:gd name="T83" fmla="*/ 1311 h 661145"/>
              <a:gd name="T84" fmla="*/ 1728 w 663787"/>
              <a:gd name="T85" fmla="*/ 682 h 661145"/>
              <a:gd name="T86" fmla="*/ 1702 w 663787"/>
              <a:gd name="T87" fmla="*/ 616 h 661145"/>
              <a:gd name="T88" fmla="*/ 1684 w 663787"/>
              <a:gd name="T89" fmla="*/ 608 h 661145"/>
              <a:gd name="T90" fmla="*/ 1677 w 663787"/>
              <a:gd name="T91" fmla="*/ 551 h 661145"/>
              <a:gd name="T92" fmla="*/ 1884 w 663787"/>
              <a:gd name="T93" fmla="*/ 64 h 661145"/>
              <a:gd name="T94" fmla="*/ 1527 w 663787"/>
              <a:gd name="T95" fmla="*/ 61 h 661145"/>
              <a:gd name="T96" fmla="*/ 1523 w 663787"/>
              <a:gd name="T97" fmla="*/ 363 h 661145"/>
              <a:gd name="T98" fmla="*/ 1880 w 663787"/>
              <a:gd name="T99" fmla="*/ 365 h 661145"/>
              <a:gd name="T100" fmla="*/ 1884 w 663787"/>
              <a:gd name="T101" fmla="*/ 64 h 66114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63787"/>
              <a:gd name="T154" fmla="*/ 0 h 661145"/>
              <a:gd name="T155" fmla="*/ 663787 w 663787"/>
              <a:gd name="T156" fmla="*/ 661145 h 66114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63787" h="661145">
                <a:moveTo>
                  <a:pt x="458243" y="575693"/>
                </a:moveTo>
                <a:lnTo>
                  <a:pt x="445813" y="569527"/>
                </a:lnTo>
                <a:lnTo>
                  <a:pt x="449906" y="567192"/>
                </a:lnTo>
                <a:lnTo>
                  <a:pt x="99723" y="213549"/>
                </a:lnTo>
                <a:lnTo>
                  <a:pt x="99480" y="213841"/>
                </a:lnTo>
                <a:cubicBezTo>
                  <a:pt x="97834" y="209289"/>
                  <a:pt x="94955" y="205285"/>
                  <a:pt x="91419" y="201680"/>
                </a:cubicBezTo>
                <a:cubicBezTo>
                  <a:pt x="72081" y="181962"/>
                  <a:pt x="40421" y="181655"/>
                  <a:pt x="20703" y="200994"/>
                </a:cubicBezTo>
                <a:cubicBezTo>
                  <a:pt x="11800" y="209725"/>
                  <a:pt x="6855" y="220969"/>
                  <a:pt x="6465" y="232539"/>
                </a:cubicBezTo>
                <a:cubicBezTo>
                  <a:pt x="1137" y="236481"/>
                  <a:pt x="0" y="242181"/>
                  <a:pt x="0" y="248148"/>
                </a:cubicBezTo>
                <a:lnTo>
                  <a:pt x="0" y="483772"/>
                </a:lnTo>
                <a:cubicBezTo>
                  <a:pt x="0" y="509148"/>
                  <a:pt x="20572" y="529720"/>
                  <a:pt x="45948" y="529720"/>
                </a:cubicBezTo>
                <a:lnTo>
                  <a:pt x="46921" y="529720"/>
                </a:lnTo>
                <a:cubicBezTo>
                  <a:pt x="72297" y="529720"/>
                  <a:pt x="92869" y="509148"/>
                  <a:pt x="92869" y="483772"/>
                </a:cubicBezTo>
                <a:lnTo>
                  <a:pt x="92869" y="338096"/>
                </a:lnTo>
                <a:lnTo>
                  <a:pt x="321732" y="566706"/>
                </a:lnTo>
                <a:lnTo>
                  <a:pt x="167951" y="563721"/>
                </a:lnTo>
                <a:cubicBezTo>
                  <a:pt x="142579" y="563229"/>
                  <a:pt x="121612" y="583398"/>
                  <a:pt x="121120" y="608769"/>
                </a:cubicBezTo>
                <a:lnTo>
                  <a:pt x="121101" y="609742"/>
                </a:lnTo>
                <a:cubicBezTo>
                  <a:pt x="120608" y="635113"/>
                  <a:pt x="140777" y="656080"/>
                  <a:pt x="166149" y="656573"/>
                </a:cubicBezTo>
                <a:lnTo>
                  <a:pt x="401728" y="661145"/>
                </a:lnTo>
                <a:lnTo>
                  <a:pt x="409433" y="658128"/>
                </a:lnTo>
                <a:cubicBezTo>
                  <a:pt x="425832" y="663490"/>
                  <a:pt x="444366" y="659345"/>
                  <a:pt x="457556" y="646408"/>
                </a:cubicBezTo>
                <a:cubicBezTo>
                  <a:pt x="477274" y="627070"/>
                  <a:pt x="477581" y="595410"/>
                  <a:pt x="458243" y="575693"/>
                </a:cubicBezTo>
                <a:close/>
                <a:moveTo>
                  <a:pt x="569072" y="221656"/>
                </a:moveTo>
                <a:lnTo>
                  <a:pt x="441982" y="92076"/>
                </a:lnTo>
                <a:cubicBezTo>
                  <a:pt x="435553" y="85521"/>
                  <a:pt x="425782" y="84231"/>
                  <a:pt x="418716" y="89562"/>
                </a:cubicBezTo>
                <a:cubicBezTo>
                  <a:pt x="419027" y="85888"/>
                  <a:pt x="417143" y="83751"/>
                  <a:pt x="415039" y="81859"/>
                </a:cubicBezTo>
                <a:cubicBezTo>
                  <a:pt x="408115" y="75628"/>
                  <a:pt x="398814" y="72038"/>
                  <a:pt x="388777" y="72567"/>
                </a:cubicBezTo>
                <a:lnTo>
                  <a:pt x="135408" y="85922"/>
                </a:lnTo>
                <a:cubicBezTo>
                  <a:pt x="115333" y="86980"/>
                  <a:pt x="99918" y="104111"/>
                  <a:pt x="100976" y="124185"/>
                </a:cubicBezTo>
                <a:lnTo>
                  <a:pt x="101142" y="127344"/>
                </a:lnTo>
                <a:cubicBezTo>
                  <a:pt x="102200" y="147418"/>
                  <a:pt x="119331" y="162834"/>
                  <a:pt x="139405" y="161775"/>
                </a:cubicBezTo>
                <a:lnTo>
                  <a:pt x="353315" y="150501"/>
                </a:lnTo>
                <a:lnTo>
                  <a:pt x="208787" y="292251"/>
                </a:lnTo>
                <a:cubicBezTo>
                  <a:pt x="200753" y="300130"/>
                  <a:pt x="200628" y="313029"/>
                  <a:pt x="208507" y="321063"/>
                </a:cubicBezTo>
                <a:lnTo>
                  <a:pt x="335597" y="450643"/>
                </a:lnTo>
                <a:cubicBezTo>
                  <a:pt x="343476" y="458676"/>
                  <a:pt x="356376" y="458802"/>
                  <a:pt x="364409" y="450923"/>
                </a:cubicBezTo>
                <a:lnTo>
                  <a:pt x="507413" y="310668"/>
                </a:lnTo>
                <a:lnTo>
                  <a:pt x="492194" y="521477"/>
                </a:lnTo>
                <a:cubicBezTo>
                  <a:pt x="490747" y="541526"/>
                  <a:pt x="505827" y="558954"/>
                  <a:pt x="525877" y="560401"/>
                </a:cubicBezTo>
                <a:lnTo>
                  <a:pt x="529032" y="560629"/>
                </a:lnTo>
                <a:cubicBezTo>
                  <a:pt x="549081" y="562076"/>
                  <a:pt x="566509" y="546996"/>
                  <a:pt x="567956" y="526946"/>
                </a:cubicBezTo>
                <a:lnTo>
                  <a:pt x="586225" y="273883"/>
                </a:lnTo>
                <a:cubicBezTo>
                  <a:pt x="586948" y="263858"/>
                  <a:pt x="583540" y="254489"/>
                  <a:pt x="577445" y="247445"/>
                </a:cubicBezTo>
                <a:lnTo>
                  <a:pt x="571374" y="244402"/>
                </a:lnTo>
                <a:cubicBezTo>
                  <a:pt x="576541" y="237513"/>
                  <a:pt x="575338" y="228045"/>
                  <a:pt x="569072" y="221656"/>
                </a:cubicBezTo>
                <a:close/>
                <a:moveTo>
                  <a:pt x="639264" y="25699"/>
                </a:moveTo>
                <a:cubicBezTo>
                  <a:pt x="606113" y="-8102"/>
                  <a:pt x="551838" y="-8629"/>
                  <a:pt x="518037" y="24523"/>
                </a:cubicBezTo>
                <a:cubicBezTo>
                  <a:pt x="484235" y="57674"/>
                  <a:pt x="483709" y="111949"/>
                  <a:pt x="516860" y="145750"/>
                </a:cubicBezTo>
                <a:cubicBezTo>
                  <a:pt x="550012" y="179552"/>
                  <a:pt x="604287" y="180078"/>
                  <a:pt x="638088" y="146927"/>
                </a:cubicBezTo>
                <a:cubicBezTo>
                  <a:pt x="671889" y="113775"/>
                  <a:pt x="672416" y="59500"/>
                  <a:pt x="639264" y="256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9" name="TextBox 1"/>
          <p:cNvSpPr>
            <a:spLocks noChangeArrowheads="1"/>
          </p:cNvSpPr>
          <p:nvPr/>
        </p:nvSpPr>
        <p:spPr bwMode="auto">
          <a:xfrm>
            <a:off x="1143000" y="2357438"/>
            <a:ext cx="12080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关键词一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130" name="TextBox 8"/>
          <p:cNvSpPr>
            <a:spLocks noChangeArrowheads="1"/>
          </p:cNvSpPr>
          <p:nvPr/>
        </p:nvSpPr>
        <p:spPr bwMode="auto">
          <a:xfrm>
            <a:off x="2571750" y="2357438"/>
            <a:ext cx="1228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关键词二</a:t>
            </a:r>
            <a:endParaRPr lang="zh-CN" altLang="en-US" b="1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31" name="TextBox 9"/>
          <p:cNvSpPr>
            <a:spLocks noChangeArrowheads="1"/>
          </p:cNvSpPr>
          <p:nvPr/>
        </p:nvSpPr>
        <p:spPr bwMode="auto">
          <a:xfrm>
            <a:off x="1825625" y="3375025"/>
            <a:ext cx="1228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关键词三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2" name="流程图: 联系 12"/>
          <p:cNvSpPr>
            <a:spLocks noChangeArrowheads="1"/>
          </p:cNvSpPr>
          <p:nvPr/>
        </p:nvSpPr>
        <p:spPr bwMode="auto">
          <a:xfrm>
            <a:off x="3098800" y="3544888"/>
            <a:ext cx="174625" cy="177800"/>
          </a:xfrm>
          <a:prstGeom prst="flowChartConnector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133" name="流程图: 联系 13"/>
          <p:cNvSpPr>
            <a:spLocks noChangeArrowheads="1"/>
          </p:cNvSpPr>
          <p:nvPr/>
        </p:nvSpPr>
        <p:spPr bwMode="auto">
          <a:xfrm>
            <a:off x="3495675" y="3127375"/>
            <a:ext cx="153988" cy="157163"/>
          </a:xfrm>
          <a:prstGeom prst="flowChartConnector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134" name="流程图: 联系 14"/>
          <p:cNvSpPr>
            <a:spLocks noChangeArrowheads="1"/>
          </p:cNvSpPr>
          <p:nvPr/>
        </p:nvSpPr>
        <p:spPr bwMode="auto">
          <a:xfrm>
            <a:off x="1312863" y="3536950"/>
            <a:ext cx="190500" cy="195263"/>
          </a:xfrm>
          <a:prstGeom prst="flowChartConnector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135" name="流程图: 联系 15"/>
          <p:cNvSpPr>
            <a:spLocks noChangeArrowheads="1"/>
          </p:cNvSpPr>
          <p:nvPr/>
        </p:nvSpPr>
        <p:spPr bwMode="auto">
          <a:xfrm>
            <a:off x="974725" y="3132138"/>
            <a:ext cx="385763" cy="395287"/>
          </a:xfrm>
          <a:prstGeom prst="flowChartConnector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136" name="流程图: 联系 16"/>
          <p:cNvSpPr>
            <a:spLocks noChangeArrowheads="1"/>
          </p:cNvSpPr>
          <p:nvPr/>
        </p:nvSpPr>
        <p:spPr bwMode="auto">
          <a:xfrm>
            <a:off x="1436688" y="3232150"/>
            <a:ext cx="288925" cy="295275"/>
          </a:xfrm>
          <a:prstGeom prst="flowChartConnector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137" name="流程图: 联系 17"/>
          <p:cNvSpPr>
            <a:spLocks noChangeArrowheads="1"/>
          </p:cNvSpPr>
          <p:nvPr/>
        </p:nvSpPr>
        <p:spPr bwMode="auto">
          <a:xfrm>
            <a:off x="3195638" y="3211513"/>
            <a:ext cx="303212" cy="311150"/>
          </a:xfrm>
          <a:prstGeom prst="flowChartConnector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5138" name="组合 68"/>
          <p:cNvGrpSpPr/>
          <p:nvPr/>
        </p:nvGrpSpPr>
        <p:grpSpPr bwMode="auto">
          <a:xfrm>
            <a:off x="4786313" y="1798638"/>
            <a:ext cx="2982912" cy="2280239"/>
            <a:chOff x="0" y="0"/>
            <a:chExt cx="3078163" cy="3513308"/>
          </a:xfrm>
        </p:grpSpPr>
        <p:sp>
          <p:nvSpPr>
            <p:cNvPr id="5143" name="矩形 64"/>
            <p:cNvSpPr>
              <a:spLocks noChangeArrowheads="1"/>
            </p:cNvSpPr>
            <p:nvPr/>
          </p:nvSpPr>
          <p:spPr bwMode="auto">
            <a:xfrm>
              <a:off x="0" y="420044"/>
              <a:ext cx="3078163" cy="1566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达人ppt模板素材工作室更专业的模板。洛可可，色彩纷呈，潮流时尚。 请在此处填入你需要的内容。达人ppt模板素材工作室更专业的模板。洛可可，色彩纷呈，潮流时尚。请在此处填入你需要的内容。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/>
              <a:endParaRPr lang="en-US" sz="1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44" name="文本框 65"/>
            <p:cNvSpPr txBox="1">
              <a:spLocks noChangeArrowheads="1"/>
            </p:cNvSpPr>
            <p:nvPr/>
          </p:nvSpPr>
          <p:spPr bwMode="auto">
            <a:xfrm>
              <a:off x="66028" y="0"/>
              <a:ext cx="1858963" cy="42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45" name="矩形 66"/>
            <p:cNvSpPr>
              <a:spLocks noChangeArrowheads="1"/>
            </p:cNvSpPr>
            <p:nvPr/>
          </p:nvSpPr>
          <p:spPr bwMode="auto">
            <a:xfrm>
              <a:off x="0" y="2181727"/>
              <a:ext cx="3078163" cy="1331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达人ppt模板素材工作室更专业的模板。洛可可，色彩纷呈，潮流时尚。请在此处填入你需要的内容。达人ppt模板素材工作室更专业的模板。洛可可，色彩纷呈，潮流时尚。请在此处填入你需要的内容。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/>
              <a:endParaRPr lang="en-US" sz="1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46" name="文本框 67"/>
            <p:cNvSpPr txBox="1">
              <a:spLocks noChangeArrowheads="1"/>
            </p:cNvSpPr>
            <p:nvPr/>
          </p:nvSpPr>
          <p:spPr bwMode="auto">
            <a:xfrm>
              <a:off x="40628" y="1611313"/>
              <a:ext cx="1858963" cy="42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139" name="图片 7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714500"/>
            <a:ext cx="590550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0" name="矩形 30"/>
          <p:cNvSpPr>
            <a:spLocks noChangeArrowheads="1"/>
          </p:cNvSpPr>
          <p:nvPr/>
        </p:nvSpPr>
        <p:spPr bwMode="auto">
          <a:xfrm>
            <a:off x="5000625" y="1285875"/>
            <a:ext cx="20701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    </a:t>
            </a:r>
            <a:endParaRPr 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41" name="图片 31" descr="未tf awe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2" name="矩形 32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11" descr="未标题-1fa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43188"/>
            <a:ext cx="3429000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7" name="组合 110"/>
          <p:cNvGrpSpPr/>
          <p:nvPr/>
        </p:nvGrpSpPr>
        <p:grpSpPr bwMode="auto">
          <a:xfrm>
            <a:off x="2143125" y="928688"/>
            <a:ext cx="6289675" cy="3476625"/>
            <a:chOff x="0" y="0"/>
            <a:chExt cx="5965623" cy="3236915"/>
          </a:xfrm>
        </p:grpSpPr>
        <p:sp>
          <p:nvSpPr>
            <p:cNvPr id="6156" name="Freeform 10"/>
            <p:cNvSpPr>
              <a:spLocks noChangeArrowheads="1"/>
            </p:cNvSpPr>
            <p:nvPr/>
          </p:nvSpPr>
          <p:spPr bwMode="auto">
            <a:xfrm>
              <a:off x="3711576" y="106419"/>
              <a:ext cx="42160" cy="26605"/>
            </a:xfrm>
            <a:custGeom>
              <a:avLst/>
              <a:gdLst>
                <a:gd name="T0" fmla="*/ 2147483647 w 15"/>
                <a:gd name="T1" fmla="*/ 0 h 8"/>
                <a:gd name="T2" fmla="*/ 2147483647 w 15"/>
                <a:gd name="T3" fmla="*/ 2147483647 h 8"/>
                <a:gd name="T4" fmla="*/ 2147483647 w 15"/>
                <a:gd name="T5" fmla="*/ 2147483647 h 8"/>
                <a:gd name="T6" fmla="*/ 2147483647 w 15"/>
                <a:gd name="T7" fmla="*/ 2147483647 h 8"/>
                <a:gd name="T8" fmla="*/ 2147483647 w 15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8" y="8"/>
                    <a:pt x="10" y="2"/>
                    <a:pt x="5" y="4"/>
                  </a:cubicBezTo>
                  <a:cubicBezTo>
                    <a:pt x="0" y="2"/>
                    <a:pt x="11" y="4"/>
                    <a:pt x="8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7" name="Freeform 11"/>
            <p:cNvSpPr>
              <a:spLocks noChangeArrowheads="1"/>
            </p:cNvSpPr>
            <p:nvPr/>
          </p:nvSpPr>
          <p:spPr bwMode="auto">
            <a:xfrm>
              <a:off x="4334940" y="106419"/>
              <a:ext cx="85825" cy="47297"/>
            </a:xfrm>
            <a:custGeom>
              <a:avLst/>
              <a:gdLst>
                <a:gd name="T0" fmla="*/ 2147483647 w 29"/>
                <a:gd name="T1" fmla="*/ 2147483647 h 15"/>
                <a:gd name="T2" fmla="*/ 2147483647 w 29"/>
                <a:gd name="T3" fmla="*/ 2147483647 h 15"/>
                <a:gd name="T4" fmla="*/ 2147483647 w 29"/>
                <a:gd name="T5" fmla="*/ 2147483647 h 15"/>
                <a:gd name="T6" fmla="*/ 0 w 29"/>
                <a:gd name="T7" fmla="*/ 2147483647 h 15"/>
                <a:gd name="T8" fmla="*/ 2147483647 w 29"/>
                <a:gd name="T9" fmla="*/ 0 h 15"/>
                <a:gd name="T10" fmla="*/ 2147483647 w 29"/>
                <a:gd name="T11" fmla="*/ 2147483647 h 15"/>
                <a:gd name="T12" fmla="*/ 2147483647 w 29"/>
                <a:gd name="T13" fmla="*/ 2147483647 h 15"/>
                <a:gd name="T14" fmla="*/ 2147483647 w 29"/>
                <a:gd name="T15" fmla="*/ 2147483647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"/>
                <a:gd name="T25" fmla="*/ 0 h 15"/>
                <a:gd name="T26" fmla="*/ 29 w 29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" h="15">
                  <a:moveTo>
                    <a:pt x="28" y="11"/>
                  </a:moveTo>
                  <a:cubicBezTo>
                    <a:pt x="24" y="11"/>
                    <a:pt x="17" y="9"/>
                    <a:pt x="17" y="14"/>
                  </a:cubicBezTo>
                  <a:cubicBezTo>
                    <a:pt x="14" y="12"/>
                    <a:pt x="9" y="15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1"/>
                    <a:pt x="27" y="3"/>
                  </a:cubicBezTo>
                  <a:cubicBezTo>
                    <a:pt x="27" y="4"/>
                    <a:pt x="24" y="4"/>
                    <a:pt x="24" y="4"/>
                  </a:cubicBezTo>
                  <a:cubicBezTo>
                    <a:pt x="23" y="6"/>
                    <a:pt x="29" y="5"/>
                    <a:pt x="28" y="1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8" name="Freeform 12"/>
            <p:cNvSpPr>
              <a:spLocks noChangeArrowheads="1"/>
            </p:cNvSpPr>
            <p:nvPr/>
          </p:nvSpPr>
          <p:spPr bwMode="auto">
            <a:xfrm>
              <a:off x="3845583" y="109375"/>
              <a:ext cx="43666" cy="28082"/>
            </a:xfrm>
            <a:custGeom>
              <a:avLst/>
              <a:gdLst>
                <a:gd name="T0" fmla="*/ 2147483647 w 15"/>
                <a:gd name="T1" fmla="*/ 2147483647 h 9"/>
                <a:gd name="T2" fmla="*/ 2147483647 w 15"/>
                <a:gd name="T3" fmla="*/ 2147483647 h 9"/>
                <a:gd name="T4" fmla="*/ 2147483647 w 15"/>
                <a:gd name="T5" fmla="*/ 2147483647 h 9"/>
                <a:gd name="T6" fmla="*/ 2147483647 w 15"/>
                <a:gd name="T7" fmla="*/ 2147483647 h 9"/>
                <a:gd name="T8" fmla="*/ 2147483647 w 15"/>
                <a:gd name="T9" fmla="*/ 2147483647 h 9"/>
                <a:gd name="T10" fmla="*/ 2147483647 w 15"/>
                <a:gd name="T11" fmla="*/ 2147483647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9"/>
                <a:gd name="T20" fmla="*/ 15 w 15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6" y="7"/>
                    <a:pt x="0" y="9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9" name="Freeform 13"/>
            <p:cNvSpPr>
              <a:spLocks noChangeArrowheads="1"/>
            </p:cNvSpPr>
            <p:nvPr/>
          </p:nvSpPr>
          <p:spPr bwMode="auto">
            <a:xfrm>
              <a:off x="3582085" y="122677"/>
              <a:ext cx="55711" cy="31039"/>
            </a:xfrm>
            <a:custGeom>
              <a:avLst/>
              <a:gdLst>
                <a:gd name="T0" fmla="*/ 2147483647 w 19"/>
                <a:gd name="T1" fmla="*/ 0 h 10"/>
                <a:gd name="T2" fmla="*/ 2147483647 w 19"/>
                <a:gd name="T3" fmla="*/ 2147483647 h 10"/>
                <a:gd name="T4" fmla="*/ 2147483647 w 19"/>
                <a:gd name="T5" fmla="*/ 2147483647 h 10"/>
                <a:gd name="T6" fmla="*/ 2147483647 w 19"/>
                <a:gd name="T7" fmla="*/ 2147483647 h 10"/>
                <a:gd name="T8" fmla="*/ 2147483647 w 19"/>
                <a:gd name="T9" fmla="*/ 2147483647 h 10"/>
                <a:gd name="T10" fmla="*/ 2147483647 w 19"/>
                <a:gd name="T11" fmla="*/ 2147483647 h 10"/>
                <a:gd name="T12" fmla="*/ 2147483647 w 19"/>
                <a:gd name="T13" fmla="*/ 2147483647 h 10"/>
                <a:gd name="T14" fmla="*/ 2147483647 w 19"/>
                <a:gd name="T15" fmla="*/ 2147483647 h 10"/>
                <a:gd name="T16" fmla="*/ 2147483647 w 19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0"/>
                <a:gd name="T29" fmla="*/ 19 w 19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0">
                  <a:moveTo>
                    <a:pt x="18" y="0"/>
                  </a:moveTo>
                  <a:cubicBezTo>
                    <a:pt x="19" y="4"/>
                    <a:pt x="15" y="2"/>
                    <a:pt x="15" y="5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5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0" name="Freeform 14"/>
            <p:cNvSpPr>
              <a:spLocks noChangeArrowheads="1"/>
            </p:cNvSpPr>
            <p:nvPr/>
          </p:nvSpPr>
          <p:spPr bwMode="auto">
            <a:xfrm>
              <a:off x="3794389" y="122677"/>
              <a:ext cx="45171" cy="14780"/>
            </a:xfrm>
            <a:custGeom>
              <a:avLst/>
              <a:gdLst>
                <a:gd name="T0" fmla="*/ 2147483647 w 15"/>
                <a:gd name="T1" fmla="*/ 2147483647 h 5"/>
                <a:gd name="T2" fmla="*/ 2147483647 w 15"/>
                <a:gd name="T3" fmla="*/ 2147483647 h 5"/>
                <a:gd name="T4" fmla="*/ 2147483647 w 15"/>
                <a:gd name="T5" fmla="*/ 0 h 5"/>
                <a:gd name="T6" fmla="*/ 2147483647 w 1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"/>
                <a:gd name="T14" fmla="*/ 15 w 1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">
                  <a:moveTo>
                    <a:pt x="14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0" y="0"/>
                    <a:pt x="7" y="4"/>
                    <a:pt x="7" y="0"/>
                  </a:cubicBezTo>
                  <a:cubicBezTo>
                    <a:pt x="8" y="3"/>
                    <a:pt x="15" y="0"/>
                    <a:pt x="14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1" name="Freeform 15"/>
            <p:cNvSpPr>
              <a:spLocks noChangeArrowheads="1"/>
            </p:cNvSpPr>
            <p:nvPr/>
          </p:nvSpPr>
          <p:spPr bwMode="auto">
            <a:xfrm>
              <a:off x="3734161" y="141892"/>
              <a:ext cx="52700" cy="22170"/>
            </a:xfrm>
            <a:custGeom>
              <a:avLst/>
              <a:gdLst>
                <a:gd name="T0" fmla="*/ 2147483647 w 18"/>
                <a:gd name="T1" fmla="*/ 0 h 7"/>
                <a:gd name="T2" fmla="*/ 2147483647 w 18"/>
                <a:gd name="T3" fmla="*/ 2147483647 h 7"/>
                <a:gd name="T4" fmla="*/ 0 w 18"/>
                <a:gd name="T5" fmla="*/ 2147483647 h 7"/>
                <a:gd name="T6" fmla="*/ 2147483647 w 1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7"/>
                <a:gd name="T14" fmla="*/ 18 w 18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7">
                  <a:moveTo>
                    <a:pt x="12" y="0"/>
                  </a:moveTo>
                  <a:cubicBezTo>
                    <a:pt x="18" y="2"/>
                    <a:pt x="12" y="2"/>
                    <a:pt x="12" y="6"/>
                  </a:cubicBezTo>
                  <a:cubicBezTo>
                    <a:pt x="8" y="5"/>
                    <a:pt x="2" y="7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2" name="Freeform 16"/>
            <p:cNvSpPr>
              <a:spLocks noChangeArrowheads="1"/>
            </p:cNvSpPr>
            <p:nvPr/>
          </p:nvSpPr>
          <p:spPr bwMode="auto">
            <a:xfrm>
              <a:off x="1124766" y="159629"/>
              <a:ext cx="24091" cy="17737"/>
            </a:xfrm>
            <a:custGeom>
              <a:avLst/>
              <a:gdLst>
                <a:gd name="T0" fmla="*/ 0 w 8"/>
                <a:gd name="T1" fmla="*/ 0 h 5"/>
                <a:gd name="T2" fmla="*/ 2147483647 w 8"/>
                <a:gd name="T3" fmla="*/ 2147483647 h 5"/>
                <a:gd name="T4" fmla="*/ 0 w 8"/>
                <a:gd name="T5" fmla="*/ 0 h 5"/>
                <a:gd name="T6" fmla="*/ 0 60000 65536"/>
                <a:gd name="T7" fmla="*/ 0 60000 65536"/>
                <a:gd name="T8" fmla="*/ 0 60000 65536"/>
                <a:gd name="T9" fmla="*/ 0 w 8"/>
                <a:gd name="T10" fmla="*/ 0 h 5"/>
                <a:gd name="T11" fmla="*/ 8 w 8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5">
                  <a:moveTo>
                    <a:pt x="0" y="0"/>
                  </a:moveTo>
                  <a:cubicBezTo>
                    <a:pt x="5" y="0"/>
                    <a:pt x="8" y="0"/>
                    <a:pt x="8" y="5"/>
                  </a:cubicBezTo>
                  <a:cubicBezTo>
                    <a:pt x="5" y="3"/>
                    <a:pt x="0" y="4"/>
                    <a:pt x="0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3" name="Freeform 17"/>
            <p:cNvSpPr>
              <a:spLocks noChangeArrowheads="1"/>
            </p:cNvSpPr>
            <p:nvPr/>
          </p:nvSpPr>
          <p:spPr bwMode="auto">
            <a:xfrm>
              <a:off x="4365054" y="158150"/>
              <a:ext cx="97871" cy="50253"/>
            </a:xfrm>
            <a:custGeom>
              <a:avLst/>
              <a:gdLst>
                <a:gd name="T0" fmla="*/ 2147483647 w 33"/>
                <a:gd name="T1" fmla="*/ 2147483647 h 16"/>
                <a:gd name="T2" fmla="*/ 2147483647 w 33"/>
                <a:gd name="T3" fmla="*/ 2147483647 h 16"/>
                <a:gd name="T4" fmla="*/ 2147483647 w 33"/>
                <a:gd name="T5" fmla="*/ 2147483647 h 16"/>
                <a:gd name="T6" fmla="*/ 2147483647 w 33"/>
                <a:gd name="T7" fmla="*/ 2147483647 h 16"/>
                <a:gd name="T8" fmla="*/ 2147483647 w 33"/>
                <a:gd name="T9" fmla="*/ 2147483647 h 16"/>
                <a:gd name="T10" fmla="*/ 2147483647 w 33"/>
                <a:gd name="T11" fmla="*/ 2147483647 h 16"/>
                <a:gd name="T12" fmla="*/ 2147483647 w 33"/>
                <a:gd name="T13" fmla="*/ 2147483647 h 16"/>
                <a:gd name="T14" fmla="*/ 2147483647 w 33"/>
                <a:gd name="T15" fmla="*/ 2147483647 h 16"/>
                <a:gd name="T16" fmla="*/ 2147483647 w 33"/>
                <a:gd name="T17" fmla="*/ 2147483647 h 16"/>
                <a:gd name="T18" fmla="*/ 2147483647 w 33"/>
                <a:gd name="T19" fmla="*/ 2147483647 h 16"/>
                <a:gd name="T20" fmla="*/ 2147483647 w 33"/>
                <a:gd name="T21" fmla="*/ 2147483647 h 16"/>
                <a:gd name="T22" fmla="*/ 2147483647 w 33"/>
                <a:gd name="T23" fmla="*/ 2147483647 h 16"/>
                <a:gd name="T24" fmla="*/ 2147483647 w 33"/>
                <a:gd name="T25" fmla="*/ 2147483647 h 16"/>
                <a:gd name="T26" fmla="*/ 2147483647 w 33"/>
                <a:gd name="T27" fmla="*/ 2147483647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6"/>
                <a:gd name="T44" fmla="*/ 33 w 33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6">
                  <a:moveTo>
                    <a:pt x="29" y="3"/>
                  </a:moveTo>
                  <a:cubicBezTo>
                    <a:pt x="28" y="8"/>
                    <a:pt x="24" y="11"/>
                    <a:pt x="32" y="10"/>
                  </a:cubicBezTo>
                  <a:cubicBezTo>
                    <a:pt x="33" y="16"/>
                    <a:pt x="23" y="15"/>
                    <a:pt x="18" y="15"/>
                  </a:cubicBezTo>
                  <a:cubicBezTo>
                    <a:pt x="16" y="14"/>
                    <a:pt x="16" y="14"/>
                    <a:pt x="15" y="13"/>
                  </a:cubicBezTo>
                  <a:cubicBezTo>
                    <a:pt x="12" y="11"/>
                    <a:pt x="13" y="15"/>
                    <a:pt x="10" y="13"/>
                  </a:cubicBezTo>
                  <a:cubicBezTo>
                    <a:pt x="9" y="13"/>
                    <a:pt x="10" y="11"/>
                    <a:pt x="10" y="10"/>
                  </a:cubicBezTo>
                  <a:cubicBezTo>
                    <a:pt x="9" y="10"/>
                    <a:pt x="7" y="13"/>
                    <a:pt x="5" y="12"/>
                  </a:cubicBezTo>
                  <a:cubicBezTo>
                    <a:pt x="5" y="12"/>
                    <a:pt x="7" y="10"/>
                    <a:pt x="7" y="9"/>
                  </a:cubicBezTo>
                  <a:cubicBezTo>
                    <a:pt x="6" y="8"/>
                    <a:pt x="0" y="11"/>
                    <a:pt x="1" y="8"/>
                  </a:cubicBezTo>
                  <a:cubicBezTo>
                    <a:pt x="0" y="5"/>
                    <a:pt x="3" y="6"/>
                    <a:pt x="4" y="5"/>
                  </a:cubicBezTo>
                  <a:cubicBezTo>
                    <a:pt x="6" y="3"/>
                    <a:pt x="5" y="3"/>
                    <a:pt x="8" y="2"/>
                  </a:cubicBezTo>
                  <a:cubicBezTo>
                    <a:pt x="9" y="2"/>
                    <a:pt x="15" y="0"/>
                    <a:pt x="21" y="1"/>
                  </a:cubicBezTo>
                  <a:cubicBezTo>
                    <a:pt x="21" y="1"/>
                    <a:pt x="21" y="3"/>
                    <a:pt x="21" y="3"/>
                  </a:cubicBezTo>
                  <a:cubicBezTo>
                    <a:pt x="23" y="5"/>
                    <a:pt x="28" y="2"/>
                    <a:pt x="29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4" name="Freeform 18"/>
            <p:cNvSpPr>
              <a:spLocks noChangeArrowheads="1"/>
            </p:cNvSpPr>
            <p:nvPr/>
          </p:nvSpPr>
          <p:spPr bwMode="auto">
            <a:xfrm>
              <a:off x="4325905" y="158150"/>
              <a:ext cx="39148" cy="29561"/>
            </a:xfrm>
            <a:custGeom>
              <a:avLst/>
              <a:gdLst>
                <a:gd name="T0" fmla="*/ 2147483647 w 13"/>
                <a:gd name="T1" fmla="*/ 2147483647 h 9"/>
                <a:gd name="T2" fmla="*/ 2147483647 w 13"/>
                <a:gd name="T3" fmla="*/ 2147483647 h 9"/>
                <a:gd name="T4" fmla="*/ 2147483647 w 13"/>
                <a:gd name="T5" fmla="*/ 2147483647 h 9"/>
                <a:gd name="T6" fmla="*/ 0 w 13"/>
                <a:gd name="T7" fmla="*/ 2147483647 h 9"/>
                <a:gd name="T8" fmla="*/ 2147483647 w 13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7"/>
                    <a:pt x="7" y="8"/>
                  </a:cubicBezTo>
                  <a:cubicBezTo>
                    <a:pt x="3" y="9"/>
                    <a:pt x="4" y="4"/>
                    <a:pt x="0" y="5"/>
                  </a:cubicBezTo>
                  <a:cubicBezTo>
                    <a:pt x="3" y="0"/>
                    <a:pt x="9" y="3"/>
                    <a:pt x="13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5" name="Freeform 19"/>
            <p:cNvSpPr>
              <a:spLocks noChangeArrowheads="1"/>
            </p:cNvSpPr>
            <p:nvPr/>
          </p:nvSpPr>
          <p:spPr bwMode="auto">
            <a:xfrm>
              <a:off x="1038940" y="189190"/>
              <a:ext cx="97872" cy="59122"/>
            </a:xfrm>
            <a:custGeom>
              <a:avLst/>
              <a:gdLst>
                <a:gd name="T0" fmla="*/ 2147483647 w 33"/>
                <a:gd name="T1" fmla="*/ 2147483647 h 18"/>
                <a:gd name="T2" fmla="*/ 2147483647 w 33"/>
                <a:gd name="T3" fmla="*/ 2147483647 h 18"/>
                <a:gd name="T4" fmla="*/ 2147483647 w 33"/>
                <a:gd name="T5" fmla="*/ 2147483647 h 18"/>
                <a:gd name="T6" fmla="*/ 2147483647 w 33"/>
                <a:gd name="T7" fmla="*/ 2147483647 h 18"/>
                <a:gd name="T8" fmla="*/ 2147483647 w 33"/>
                <a:gd name="T9" fmla="*/ 2147483647 h 18"/>
                <a:gd name="T10" fmla="*/ 2147483647 w 33"/>
                <a:gd name="T11" fmla="*/ 2147483647 h 18"/>
                <a:gd name="T12" fmla="*/ 2147483647 w 33"/>
                <a:gd name="T13" fmla="*/ 2147483647 h 18"/>
                <a:gd name="T14" fmla="*/ 2147483647 w 33"/>
                <a:gd name="T15" fmla="*/ 2147483647 h 18"/>
                <a:gd name="T16" fmla="*/ 2147483647 w 33"/>
                <a:gd name="T17" fmla="*/ 2147483647 h 18"/>
                <a:gd name="T18" fmla="*/ 0 w 33"/>
                <a:gd name="T19" fmla="*/ 2147483647 h 18"/>
                <a:gd name="T20" fmla="*/ 2147483647 w 33"/>
                <a:gd name="T21" fmla="*/ 2147483647 h 18"/>
                <a:gd name="T22" fmla="*/ 2147483647 w 33"/>
                <a:gd name="T23" fmla="*/ 2147483647 h 18"/>
                <a:gd name="T24" fmla="*/ 2147483647 w 33"/>
                <a:gd name="T25" fmla="*/ 2147483647 h 18"/>
                <a:gd name="T26" fmla="*/ 2147483647 w 33"/>
                <a:gd name="T27" fmla="*/ 2147483647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8"/>
                <a:gd name="T44" fmla="*/ 33 w 33"/>
                <a:gd name="T45" fmla="*/ 18 h 1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8">
                  <a:moveTo>
                    <a:pt x="24" y="5"/>
                  </a:moveTo>
                  <a:cubicBezTo>
                    <a:pt x="26" y="6"/>
                    <a:pt x="27" y="8"/>
                    <a:pt x="28" y="10"/>
                  </a:cubicBezTo>
                  <a:cubicBezTo>
                    <a:pt x="30" y="12"/>
                    <a:pt x="33" y="14"/>
                    <a:pt x="32" y="17"/>
                  </a:cubicBezTo>
                  <a:cubicBezTo>
                    <a:pt x="32" y="17"/>
                    <a:pt x="29" y="18"/>
                    <a:pt x="28" y="17"/>
                  </a:cubicBezTo>
                  <a:cubicBezTo>
                    <a:pt x="28" y="17"/>
                    <a:pt x="29" y="15"/>
                    <a:pt x="28" y="15"/>
                  </a:cubicBezTo>
                  <a:cubicBezTo>
                    <a:pt x="28" y="14"/>
                    <a:pt x="24" y="17"/>
                    <a:pt x="25" y="13"/>
                  </a:cubicBezTo>
                  <a:cubicBezTo>
                    <a:pt x="17" y="13"/>
                    <a:pt x="12" y="13"/>
                    <a:pt x="7" y="12"/>
                  </a:cubicBezTo>
                  <a:cubicBezTo>
                    <a:pt x="6" y="9"/>
                    <a:pt x="9" y="9"/>
                    <a:pt x="11" y="9"/>
                  </a:cubicBezTo>
                  <a:cubicBezTo>
                    <a:pt x="11" y="7"/>
                    <a:pt x="8" y="8"/>
                    <a:pt x="8" y="6"/>
                  </a:cubicBezTo>
                  <a:cubicBezTo>
                    <a:pt x="3" y="4"/>
                    <a:pt x="1" y="8"/>
                    <a:pt x="0" y="2"/>
                  </a:cubicBezTo>
                  <a:cubicBezTo>
                    <a:pt x="3" y="0"/>
                    <a:pt x="8" y="1"/>
                    <a:pt x="11" y="2"/>
                  </a:cubicBezTo>
                  <a:cubicBezTo>
                    <a:pt x="13" y="2"/>
                    <a:pt x="14" y="2"/>
                    <a:pt x="14" y="5"/>
                  </a:cubicBezTo>
                  <a:cubicBezTo>
                    <a:pt x="16" y="6"/>
                    <a:pt x="20" y="0"/>
                    <a:pt x="20" y="5"/>
                  </a:cubicBezTo>
                  <a:cubicBezTo>
                    <a:pt x="20" y="6"/>
                    <a:pt x="24" y="7"/>
                    <a:pt x="24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6" name="Freeform 20"/>
            <p:cNvSpPr>
              <a:spLocks noChangeArrowheads="1"/>
            </p:cNvSpPr>
            <p:nvPr/>
          </p:nvSpPr>
          <p:spPr bwMode="auto">
            <a:xfrm>
              <a:off x="4464431" y="189190"/>
              <a:ext cx="96365" cy="54687"/>
            </a:xfrm>
            <a:custGeom>
              <a:avLst/>
              <a:gdLst>
                <a:gd name="T0" fmla="*/ 2147483647 w 33"/>
                <a:gd name="T1" fmla="*/ 0 h 17"/>
                <a:gd name="T2" fmla="*/ 2147483647 w 33"/>
                <a:gd name="T3" fmla="*/ 2147483647 h 17"/>
                <a:gd name="T4" fmla="*/ 2147483647 w 33"/>
                <a:gd name="T5" fmla="*/ 2147483647 h 17"/>
                <a:gd name="T6" fmla="*/ 2147483647 w 33"/>
                <a:gd name="T7" fmla="*/ 2147483647 h 17"/>
                <a:gd name="T8" fmla="*/ 2147483647 w 33"/>
                <a:gd name="T9" fmla="*/ 2147483647 h 17"/>
                <a:gd name="T10" fmla="*/ 2147483647 w 33"/>
                <a:gd name="T11" fmla="*/ 2147483647 h 17"/>
                <a:gd name="T12" fmla="*/ 2147483647 w 33"/>
                <a:gd name="T13" fmla="*/ 2147483647 h 17"/>
                <a:gd name="T14" fmla="*/ 2147483647 w 33"/>
                <a:gd name="T15" fmla="*/ 2147483647 h 17"/>
                <a:gd name="T16" fmla="*/ 2147483647 w 33"/>
                <a:gd name="T17" fmla="*/ 2147483647 h 17"/>
                <a:gd name="T18" fmla="*/ 2147483647 w 33"/>
                <a:gd name="T19" fmla="*/ 2147483647 h 17"/>
                <a:gd name="T20" fmla="*/ 2147483647 w 33"/>
                <a:gd name="T21" fmla="*/ 2147483647 h 17"/>
                <a:gd name="T22" fmla="*/ 2147483647 w 33"/>
                <a:gd name="T23" fmla="*/ 2147483647 h 17"/>
                <a:gd name="T24" fmla="*/ 2147483647 w 33"/>
                <a:gd name="T25" fmla="*/ 2147483647 h 17"/>
                <a:gd name="T26" fmla="*/ 2147483647 w 33"/>
                <a:gd name="T27" fmla="*/ 2147483647 h 17"/>
                <a:gd name="T28" fmla="*/ 2147483647 w 33"/>
                <a:gd name="T29" fmla="*/ 2147483647 h 17"/>
                <a:gd name="T30" fmla="*/ 2147483647 w 33"/>
                <a:gd name="T31" fmla="*/ 2147483647 h 17"/>
                <a:gd name="T32" fmla="*/ 2147483647 w 33"/>
                <a:gd name="T33" fmla="*/ 0 h 1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17"/>
                <a:gd name="T53" fmla="*/ 33 w 33"/>
                <a:gd name="T54" fmla="*/ 17 h 1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17">
                  <a:moveTo>
                    <a:pt x="13" y="0"/>
                  </a:moveTo>
                  <a:cubicBezTo>
                    <a:pt x="14" y="3"/>
                    <a:pt x="20" y="0"/>
                    <a:pt x="19" y="5"/>
                  </a:cubicBezTo>
                  <a:cubicBezTo>
                    <a:pt x="20" y="6"/>
                    <a:pt x="20" y="2"/>
                    <a:pt x="20" y="2"/>
                  </a:cubicBezTo>
                  <a:cubicBezTo>
                    <a:pt x="22" y="2"/>
                    <a:pt x="22" y="4"/>
                    <a:pt x="23" y="5"/>
                  </a:cubicBezTo>
                  <a:cubicBezTo>
                    <a:pt x="24" y="5"/>
                    <a:pt x="26" y="4"/>
                    <a:pt x="26" y="5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8" y="7"/>
                    <a:pt x="32" y="5"/>
                    <a:pt x="32" y="7"/>
                  </a:cubicBezTo>
                  <a:cubicBezTo>
                    <a:pt x="33" y="13"/>
                    <a:pt x="25" y="9"/>
                    <a:pt x="22" y="10"/>
                  </a:cubicBezTo>
                  <a:cubicBezTo>
                    <a:pt x="20" y="10"/>
                    <a:pt x="21" y="13"/>
                    <a:pt x="20" y="13"/>
                  </a:cubicBezTo>
                  <a:cubicBezTo>
                    <a:pt x="17" y="15"/>
                    <a:pt x="9" y="14"/>
                    <a:pt x="8" y="13"/>
                  </a:cubicBezTo>
                  <a:cubicBezTo>
                    <a:pt x="6" y="13"/>
                    <a:pt x="7" y="15"/>
                    <a:pt x="6" y="16"/>
                  </a:cubicBezTo>
                  <a:cubicBezTo>
                    <a:pt x="4" y="13"/>
                    <a:pt x="4" y="17"/>
                    <a:pt x="1" y="15"/>
                  </a:cubicBezTo>
                  <a:cubicBezTo>
                    <a:pt x="1" y="14"/>
                    <a:pt x="0" y="11"/>
                    <a:pt x="1" y="10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5" y="9"/>
                    <a:pt x="4" y="7"/>
                    <a:pt x="5" y="6"/>
                  </a:cubicBezTo>
                  <a:cubicBezTo>
                    <a:pt x="5" y="6"/>
                    <a:pt x="7" y="7"/>
                    <a:pt x="8" y="6"/>
                  </a:cubicBezTo>
                  <a:cubicBezTo>
                    <a:pt x="9" y="4"/>
                    <a:pt x="12" y="3"/>
                    <a:pt x="13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7" name="Freeform 21"/>
            <p:cNvSpPr>
              <a:spLocks noChangeArrowheads="1"/>
            </p:cNvSpPr>
            <p:nvPr/>
          </p:nvSpPr>
          <p:spPr bwMode="auto">
            <a:xfrm>
              <a:off x="870300" y="229096"/>
              <a:ext cx="19575" cy="31039"/>
            </a:xfrm>
            <a:custGeom>
              <a:avLst/>
              <a:gdLst>
                <a:gd name="T0" fmla="*/ 2147483647 w 6"/>
                <a:gd name="T1" fmla="*/ 2147483647 h 10"/>
                <a:gd name="T2" fmla="*/ 2147483647 w 6"/>
                <a:gd name="T3" fmla="*/ 2147483647 h 10"/>
                <a:gd name="T4" fmla="*/ 0 60000 65536"/>
                <a:gd name="T5" fmla="*/ 0 60000 65536"/>
                <a:gd name="T6" fmla="*/ 0 w 6"/>
                <a:gd name="T7" fmla="*/ 0 h 10"/>
                <a:gd name="T8" fmla="*/ 6 w 6"/>
                <a:gd name="T9" fmla="*/ 10 h 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10">
                  <a:moveTo>
                    <a:pt x="6" y="5"/>
                  </a:moveTo>
                  <a:cubicBezTo>
                    <a:pt x="3" y="10"/>
                    <a:pt x="0" y="0"/>
                    <a:pt x="6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8" name="Freeform 22"/>
            <p:cNvSpPr>
              <a:spLocks noChangeArrowheads="1"/>
            </p:cNvSpPr>
            <p:nvPr/>
          </p:nvSpPr>
          <p:spPr bwMode="auto">
            <a:xfrm>
              <a:off x="907944" y="235008"/>
              <a:ext cx="54206" cy="33995"/>
            </a:xfrm>
            <a:custGeom>
              <a:avLst/>
              <a:gdLst>
                <a:gd name="T0" fmla="*/ 2147483647 w 18"/>
                <a:gd name="T1" fmla="*/ 2147483647 h 11"/>
                <a:gd name="T2" fmla="*/ 2147483647 w 18"/>
                <a:gd name="T3" fmla="*/ 2147483647 h 11"/>
                <a:gd name="T4" fmla="*/ 0 w 18"/>
                <a:gd name="T5" fmla="*/ 2147483647 h 11"/>
                <a:gd name="T6" fmla="*/ 2147483647 w 18"/>
                <a:gd name="T7" fmla="*/ 2147483647 h 11"/>
                <a:gd name="T8" fmla="*/ 2147483647 w 18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6"/>
                    <a:pt x="0" y="6"/>
                  </a:cubicBezTo>
                  <a:cubicBezTo>
                    <a:pt x="1" y="2"/>
                    <a:pt x="8" y="7"/>
                    <a:pt x="9" y="3"/>
                  </a:cubicBezTo>
                  <a:cubicBezTo>
                    <a:pt x="9" y="0"/>
                    <a:pt x="12" y="5"/>
                    <a:pt x="17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9" name="Freeform 23"/>
            <p:cNvSpPr>
              <a:spLocks noChangeArrowheads="1"/>
            </p:cNvSpPr>
            <p:nvPr/>
          </p:nvSpPr>
          <p:spPr bwMode="auto">
            <a:xfrm>
              <a:off x="1201557" y="242399"/>
              <a:ext cx="46677" cy="25126"/>
            </a:xfrm>
            <a:custGeom>
              <a:avLst/>
              <a:gdLst>
                <a:gd name="T0" fmla="*/ 2147483647 w 16"/>
                <a:gd name="T1" fmla="*/ 2147483647 h 8"/>
                <a:gd name="T2" fmla="*/ 2147483647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2147483647 w 16"/>
                <a:gd name="T9" fmla="*/ 2147483647 h 8"/>
                <a:gd name="T10" fmla="*/ 2147483647 w 16"/>
                <a:gd name="T11" fmla="*/ 2147483647 h 8"/>
                <a:gd name="T12" fmla="*/ 2147483647 w 16"/>
                <a:gd name="T13" fmla="*/ 2147483647 h 8"/>
                <a:gd name="T14" fmla="*/ 2147483647 w 16"/>
                <a:gd name="T15" fmla="*/ 2147483647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8"/>
                <a:gd name="T26" fmla="*/ 16 w 16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8">
                  <a:moveTo>
                    <a:pt x="14" y="3"/>
                  </a:moveTo>
                  <a:cubicBezTo>
                    <a:pt x="16" y="4"/>
                    <a:pt x="15" y="5"/>
                    <a:pt x="14" y="5"/>
                  </a:cubicBezTo>
                  <a:cubicBezTo>
                    <a:pt x="13" y="7"/>
                    <a:pt x="12" y="6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0"/>
                    <a:pt x="13" y="7"/>
                    <a:pt x="14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0" name="Freeform 24"/>
            <p:cNvSpPr>
              <a:spLocks noChangeArrowheads="1"/>
            </p:cNvSpPr>
            <p:nvPr/>
          </p:nvSpPr>
          <p:spPr bwMode="auto">
            <a:xfrm>
              <a:off x="1028400" y="254223"/>
              <a:ext cx="27103" cy="14780"/>
            </a:xfrm>
            <a:custGeom>
              <a:avLst/>
              <a:gdLst>
                <a:gd name="T0" fmla="*/ 0 w 9"/>
                <a:gd name="T1" fmla="*/ 2147483647 h 5"/>
                <a:gd name="T2" fmla="*/ 2147483647 w 9"/>
                <a:gd name="T3" fmla="*/ 2147483647 h 5"/>
                <a:gd name="T4" fmla="*/ 0 w 9"/>
                <a:gd name="T5" fmla="*/ 2147483647 h 5"/>
                <a:gd name="T6" fmla="*/ 0 60000 65536"/>
                <a:gd name="T7" fmla="*/ 0 60000 65536"/>
                <a:gd name="T8" fmla="*/ 0 60000 65536"/>
                <a:gd name="T9" fmla="*/ 0 w 9"/>
                <a:gd name="T10" fmla="*/ 0 h 5"/>
                <a:gd name="T11" fmla="*/ 9 w 9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5">
                  <a:moveTo>
                    <a:pt x="0" y="3"/>
                  </a:moveTo>
                  <a:cubicBezTo>
                    <a:pt x="0" y="1"/>
                    <a:pt x="9" y="0"/>
                    <a:pt x="7" y="4"/>
                  </a:cubicBezTo>
                  <a:cubicBezTo>
                    <a:pt x="4" y="3"/>
                    <a:pt x="4" y="5"/>
                    <a:pt x="0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1" name="Freeform 25"/>
            <p:cNvSpPr>
              <a:spLocks noChangeArrowheads="1"/>
            </p:cNvSpPr>
            <p:nvPr/>
          </p:nvSpPr>
          <p:spPr bwMode="auto">
            <a:xfrm>
              <a:off x="1285876" y="257180"/>
              <a:ext cx="15057" cy="17737"/>
            </a:xfrm>
            <a:custGeom>
              <a:avLst/>
              <a:gdLst>
                <a:gd name="T0" fmla="*/ 0 w 5"/>
                <a:gd name="T1" fmla="*/ 0 h 5"/>
                <a:gd name="T2" fmla="*/ 2147483647 w 5"/>
                <a:gd name="T3" fmla="*/ 2147483647 h 5"/>
                <a:gd name="T4" fmla="*/ 0 w 5"/>
                <a:gd name="T5" fmla="*/ 2147483647 h 5"/>
                <a:gd name="T6" fmla="*/ 0 w 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0"/>
                  </a:moveTo>
                  <a:cubicBezTo>
                    <a:pt x="3" y="0"/>
                    <a:pt x="5" y="2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2" name="Freeform 26"/>
            <p:cNvSpPr>
              <a:spLocks noChangeArrowheads="1"/>
            </p:cNvSpPr>
            <p:nvPr/>
          </p:nvSpPr>
          <p:spPr bwMode="auto">
            <a:xfrm>
              <a:off x="1175960" y="282306"/>
              <a:ext cx="290602" cy="97551"/>
            </a:xfrm>
            <a:custGeom>
              <a:avLst/>
              <a:gdLst>
                <a:gd name="T0" fmla="*/ 2147483647 w 100"/>
                <a:gd name="T1" fmla="*/ 2147483647 h 30"/>
                <a:gd name="T2" fmla="*/ 2147483647 w 100"/>
                <a:gd name="T3" fmla="*/ 2147483647 h 30"/>
                <a:gd name="T4" fmla="*/ 2147483647 w 100"/>
                <a:gd name="T5" fmla="*/ 2147483647 h 30"/>
                <a:gd name="T6" fmla="*/ 2147483647 w 100"/>
                <a:gd name="T7" fmla="*/ 2147483647 h 30"/>
                <a:gd name="T8" fmla="*/ 2147483647 w 100"/>
                <a:gd name="T9" fmla="*/ 2147483647 h 30"/>
                <a:gd name="T10" fmla="*/ 2147483647 w 100"/>
                <a:gd name="T11" fmla="*/ 2147483647 h 30"/>
                <a:gd name="T12" fmla="*/ 2147483647 w 100"/>
                <a:gd name="T13" fmla="*/ 2147483647 h 30"/>
                <a:gd name="T14" fmla="*/ 2147483647 w 100"/>
                <a:gd name="T15" fmla="*/ 2147483647 h 30"/>
                <a:gd name="T16" fmla="*/ 2147483647 w 100"/>
                <a:gd name="T17" fmla="*/ 2147483647 h 30"/>
                <a:gd name="T18" fmla="*/ 2147483647 w 100"/>
                <a:gd name="T19" fmla="*/ 2147483647 h 30"/>
                <a:gd name="T20" fmla="*/ 2147483647 w 100"/>
                <a:gd name="T21" fmla="*/ 2147483647 h 30"/>
                <a:gd name="T22" fmla="*/ 2147483647 w 100"/>
                <a:gd name="T23" fmla="*/ 2147483647 h 30"/>
                <a:gd name="T24" fmla="*/ 2147483647 w 100"/>
                <a:gd name="T25" fmla="*/ 2147483647 h 30"/>
                <a:gd name="T26" fmla="*/ 2147483647 w 100"/>
                <a:gd name="T27" fmla="*/ 2147483647 h 30"/>
                <a:gd name="T28" fmla="*/ 2147483647 w 100"/>
                <a:gd name="T29" fmla="*/ 2147483647 h 30"/>
                <a:gd name="T30" fmla="*/ 2147483647 w 100"/>
                <a:gd name="T31" fmla="*/ 2147483647 h 30"/>
                <a:gd name="T32" fmla="*/ 2147483647 w 100"/>
                <a:gd name="T33" fmla="*/ 2147483647 h 30"/>
                <a:gd name="T34" fmla="*/ 2147483647 w 100"/>
                <a:gd name="T35" fmla="*/ 2147483647 h 30"/>
                <a:gd name="T36" fmla="*/ 2147483647 w 100"/>
                <a:gd name="T37" fmla="*/ 2147483647 h 30"/>
                <a:gd name="T38" fmla="*/ 2147483647 w 100"/>
                <a:gd name="T39" fmla="*/ 2147483647 h 30"/>
                <a:gd name="T40" fmla="*/ 2147483647 w 100"/>
                <a:gd name="T41" fmla="*/ 2147483647 h 30"/>
                <a:gd name="T42" fmla="*/ 2147483647 w 100"/>
                <a:gd name="T43" fmla="*/ 2147483647 h 30"/>
                <a:gd name="T44" fmla="*/ 2147483647 w 100"/>
                <a:gd name="T45" fmla="*/ 0 h 30"/>
                <a:gd name="T46" fmla="*/ 2147483647 w 100"/>
                <a:gd name="T47" fmla="*/ 2147483647 h 30"/>
                <a:gd name="T48" fmla="*/ 2147483647 w 100"/>
                <a:gd name="T49" fmla="*/ 2147483647 h 30"/>
                <a:gd name="T50" fmla="*/ 2147483647 w 100"/>
                <a:gd name="T51" fmla="*/ 2147483647 h 30"/>
                <a:gd name="T52" fmla="*/ 2147483647 w 100"/>
                <a:gd name="T53" fmla="*/ 2147483647 h 30"/>
                <a:gd name="T54" fmla="*/ 2147483647 w 100"/>
                <a:gd name="T55" fmla="*/ 2147483647 h 30"/>
                <a:gd name="T56" fmla="*/ 2147483647 w 100"/>
                <a:gd name="T57" fmla="*/ 2147483647 h 30"/>
                <a:gd name="T58" fmla="*/ 2147483647 w 100"/>
                <a:gd name="T59" fmla="*/ 2147483647 h 30"/>
                <a:gd name="T60" fmla="*/ 2147483647 w 100"/>
                <a:gd name="T61" fmla="*/ 2147483647 h 30"/>
                <a:gd name="T62" fmla="*/ 2147483647 w 100"/>
                <a:gd name="T63" fmla="*/ 2147483647 h 30"/>
                <a:gd name="T64" fmla="*/ 2147483647 w 100"/>
                <a:gd name="T65" fmla="*/ 2147483647 h 30"/>
                <a:gd name="T66" fmla="*/ 2147483647 w 100"/>
                <a:gd name="T67" fmla="*/ 2147483647 h 30"/>
                <a:gd name="T68" fmla="*/ 2147483647 w 100"/>
                <a:gd name="T69" fmla="*/ 2147483647 h 30"/>
                <a:gd name="T70" fmla="*/ 2147483647 w 100"/>
                <a:gd name="T71" fmla="*/ 2147483647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0"/>
                <a:gd name="T109" fmla="*/ 0 h 30"/>
                <a:gd name="T110" fmla="*/ 100 w 100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0" h="30">
                  <a:moveTo>
                    <a:pt x="100" y="16"/>
                  </a:moveTo>
                  <a:cubicBezTo>
                    <a:pt x="100" y="23"/>
                    <a:pt x="100" y="23"/>
                    <a:pt x="100" y="23"/>
                  </a:cubicBezTo>
                  <a:cubicBezTo>
                    <a:pt x="98" y="23"/>
                    <a:pt x="96" y="24"/>
                    <a:pt x="96" y="26"/>
                  </a:cubicBezTo>
                  <a:cubicBezTo>
                    <a:pt x="89" y="27"/>
                    <a:pt x="84" y="26"/>
                    <a:pt x="79" y="26"/>
                  </a:cubicBezTo>
                  <a:cubicBezTo>
                    <a:pt x="77" y="26"/>
                    <a:pt x="75" y="29"/>
                    <a:pt x="73" y="29"/>
                  </a:cubicBezTo>
                  <a:cubicBezTo>
                    <a:pt x="71" y="29"/>
                    <a:pt x="71" y="28"/>
                    <a:pt x="69" y="28"/>
                  </a:cubicBezTo>
                  <a:cubicBezTo>
                    <a:pt x="70" y="28"/>
                    <a:pt x="68" y="29"/>
                    <a:pt x="68" y="29"/>
                  </a:cubicBezTo>
                  <a:cubicBezTo>
                    <a:pt x="67" y="29"/>
                    <a:pt x="62" y="29"/>
                    <a:pt x="62" y="29"/>
                  </a:cubicBezTo>
                  <a:cubicBezTo>
                    <a:pt x="62" y="29"/>
                    <a:pt x="62" y="28"/>
                    <a:pt x="62" y="28"/>
                  </a:cubicBezTo>
                  <a:cubicBezTo>
                    <a:pt x="61" y="27"/>
                    <a:pt x="59" y="29"/>
                    <a:pt x="59" y="29"/>
                  </a:cubicBezTo>
                  <a:cubicBezTo>
                    <a:pt x="56" y="28"/>
                    <a:pt x="56" y="26"/>
                    <a:pt x="54" y="26"/>
                  </a:cubicBezTo>
                  <a:cubicBezTo>
                    <a:pt x="48" y="26"/>
                    <a:pt x="41" y="30"/>
                    <a:pt x="33" y="26"/>
                  </a:cubicBezTo>
                  <a:cubicBezTo>
                    <a:pt x="33" y="25"/>
                    <a:pt x="34" y="25"/>
                    <a:pt x="34" y="23"/>
                  </a:cubicBezTo>
                  <a:cubicBezTo>
                    <a:pt x="34" y="21"/>
                    <a:pt x="32" y="23"/>
                    <a:pt x="31" y="22"/>
                  </a:cubicBezTo>
                  <a:cubicBezTo>
                    <a:pt x="30" y="20"/>
                    <a:pt x="31" y="17"/>
                    <a:pt x="28" y="16"/>
                  </a:cubicBezTo>
                  <a:cubicBezTo>
                    <a:pt x="29" y="15"/>
                    <a:pt x="31" y="15"/>
                    <a:pt x="31" y="14"/>
                  </a:cubicBezTo>
                  <a:cubicBezTo>
                    <a:pt x="31" y="11"/>
                    <a:pt x="27" y="12"/>
                    <a:pt x="28" y="8"/>
                  </a:cubicBezTo>
                  <a:cubicBezTo>
                    <a:pt x="26" y="10"/>
                    <a:pt x="20" y="9"/>
                    <a:pt x="16" y="9"/>
                  </a:cubicBezTo>
                  <a:cubicBezTo>
                    <a:pt x="13" y="11"/>
                    <a:pt x="14" y="7"/>
                    <a:pt x="13" y="7"/>
                  </a:cubicBezTo>
                  <a:cubicBezTo>
                    <a:pt x="12" y="6"/>
                    <a:pt x="10" y="7"/>
                    <a:pt x="10" y="5"/>
                  </a:cubicBezTo>
                  <a:cubicBezTo>
                    <a:pt x="9" y="6"/>
                    <a:pt x="7" y="7"/>
                    <a:pt x="5" y="7"/>
                  </a:cubicBezTo>
                  <a:cubicBezTo>
                    <a:pt x="9" y="2"/>
                    <a:pt x="0" y="6"/>
                    <a:pt x="2" y="1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17" y="1"/>
                    <a:pt x="19" y="0"/>
                    <a:pt x="20" y="1"/>
                  </a:cubicBezTo>
                  <a:cubicBezTo>
                    <a:pt x="20" y="1"/>
                    <a:pt x="20" y="3"/>
                    <a:pt x="20" y="4"/>
                  </a:cubicBezTo>
                  <a:cubicBezTo>
                    <a:pt x="21" y="5"/>
                    <a:pt x="25" y="3"/>
                    <a:pt x="24" y="7"/>
                  </a:cubicBezTo>
                  <a:cubicBezTo>
                    <a:pt x="28" y="3"/>
                    <a:pt x="32" y="7"/>
                    <a:pt x="37" y="7"/>
                  </a:cubicBezTo>
                  <a:cubicBezTo>
                    <a:pt x="36" y="11"/>
                    <a:pt x="39" y="11"/>
                    <a:pt x="37" y="14"/>
                  </a:cubicBezTo>
                  <a:cubicBezTo>
                    <a:pt x="39" y="14"/>
                    <a:pt x="43" y="13"/>
                    <a:pt x="47" y="15"/>
                  </a:cubicBezTo>
                  <a:cubicBezTo>
                    <a:pt x="48" y="15"/>
                    <a:pt x="40" y="18"/>
                    <a:pt x="47" y="18"/>
                  </a:cubicBezTo>
                  <a:cubicBezTo>
                    <a:pt x="48" y="18"/>
                    <a:pt x="48" y="16"/>
                    <a:pt x="49" y="16"/>
                  </a:cubicBezTo>
                  <a:cubicBezTo>
                    <a:pt x="54" y="16"/>
                    <a:pt x="60" y="16"/>
                    <a:pt x="66" y="16"/>
                  </a:cubicBezTo>
                  <a:cubicBezTo>
                    <a:pt x="67" y="16"/>
                    <a:pt x="69" y="18"/>
                    <a:pt x="69" y="18"/>
                  </a:cubicBezTo>
                  <a:cubicBezTo>
                    <a:pt x="72" y="17"/>
                    <a:pt x="66" y="15"/>
                    <a:pt x="73" y="15"/>
                  </a:cubicBezTo>
                  <a:cubicBezTo>
                    <a:pt x="75" y="15"/>
                    <a:pt x="76" y="15"/>
                    <a:pt x="77" y="15"/>
                  </a:cubicBezTo>
                  <a:cubicBezTo>
                    <a:pt x="83" y="14"/>
                    <a:pt x="92" y="14"/>
                    <a:pt x="100" y="16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3" name="Freeform 27"/>
            <p:cNvSpPr>
              <a:spLocks noChangeArrowheads="1"/>
            </p:cNvSpPr>
            <p:nvPr/>
          </p:nvSpPr>
          <p:spPr bwMode="auto">
            <a:xfrm>
              <a:off x="3660381" y="279350"/>
              <a:ext cx="293613" cy="232053"/>
            </a:xfrm>
            <a:custGeom>
              <a:avLst/>
              <a:gdLst>
                <a:gd name="T0" fmla="*/ 2147483647 w 100"/>
                <a:gd name="T1" fmla="*/ 2147483647 h 72"/>
                <a:gd name="T2" fmla="*/ 2147483647 w 100"/>
                <a:gd name="T3" fmla="*/ 2147483647 h 72"/>
                <a:gd name="T4" fmla="*/ 2147483647 w 100"/>
                <a:gd name="T5" fmla="*/ 2147483647 h 72"/>
                <a:gd name="T6" fmla="*/ 2147483647 w 100"/>
                <a:gd name="T7" fmla="*/ 2147483647 h 72"/>
                <a:gd name="T8" fmla="*/ 2147483647 w 100"/>
                <a:gd name="T9" fmla="*/ 2147483647 h 72"/>
                <a:gd name="T10" fmla="*/ 2147483647 w 100"/>
                <a:gd name="T11" fmla="*/ 2147483647 h 72"/>
                <a:gd name="T12" fmla="*/ 2147483647 w 100"/>
                <a:gd name="T13" fmla="*/ 2147483647 h 72"/>
                <a:gd name="T14" fmla="*/ 2147483647 w 100"/>
                <a:gd name="T15" fmla="*/ 2147483647 h 72"/>
                <a:gd name="T16" fmla="*/ 2147483647 w 100"/>
                <a:gd name="T17" fmla="*/ 2147483647 h 72"/>
                <a:gd name="T18" fmla="*/ 2147483647 w 100"/>
                <a:gd name="T19" fmla="*/ 2147483647 h 72"/>
                <a:gd name="T20" fmla="*/ 2147483647 w 100"/>
                <a:gd name="T21" fmla="*/ 2147483647 h 72"/>
                <a:gd name="T22" fmla="*/ 2147483647 w 100"/>
                <a:gd name="T23" fmla="*/ 2147483647 h 72"/>
                <a:gd name="T24" fmla="*/ 2147483647 w 100"/>
                <a:gd name="T25" fmla="*/ 2147483647 h 72"/>
                <a:gd name="T26" fmla="*/ 2147483647 w 100"/>
                <a:gd name="T27" fmla="*/ 2147483647 h 72"/>
                <a:gd name="T28" fmla="*/ 2147483647 w 100"/>
                <a:gd name="T29" fmla="*/ 2147483647 h 72"/>
                <a:gd name="T30" fmla="*/ 2147483647 w 100"/>
                <a:gd name="T31" fmla="*/ 2147483647 h 72"/>
                <a:gd name="T32" fmla="*/ 2147483647 w 100"/>
                <a:gd name="T33" fmla="*/ 2147483647 h 72"/>
                <a:gd name="T34" fmla="*/ 2147483647 w 100"/>
                <a:gd name="T35" fmla="*/ 2147483647 h 72"/>
                <a:gd name="T36" fmla="*/ 2147483647 w 100"/>
                <a:gd name="T37" fmla="*/ 2147483647 h 72"/>
                <a:gd name="T38" fmla="*/ 2147483647 w 100"/>
                <a:gd name="T39" fmla="*/ 2147483647 h 72"/>
                <a:gd name="T40" fmla="*/ 2147483647 w 100"/>
                <a:gd name="T41" fmla="*/ 2147483647 h 72"/>
                <a:gd name="T42" fmla="*/ 2147483647 w 100"/>
                <a:gd name="T43" fmla="*/ 2147483647 h 72"/>
                <a:gd name="T44" fmla="*/ 2147483647 w 100"/>
                <a:gd name="T45" fmla="*/ 2147483647 h 72"/>
                <a:gd name="T46" fmla="*/ 2147483647 w 100"/>
                <a:gd name="T47" fmla="*/ 2147483647 h 72"/>
                <a:gd name="T48" fmla="*/ 2147483647 w 100"/>
                <a:gd name="T49" fmla="*/ 2147483647 h 72"/>
                <a:gd name="T50" fmla="*/ 2147483647 w 100"/>
                <a:gd name="T51" fmla="*/ 2147483647 h 72"/>
                <a:gd name="T52" fmla="*/ 2147483647 w 100"/>
                <a:gd name="T53" fmla="*/ 2147483647 h 72"/>
                <a:gd name="T54" fmla="*/ 2147483647 w 100"/>
                <a:gd name="T55" fmla="*/ 2147483647 h 72"/>
                <a:gd name="T56" fmla="*/ 2147483647 w 100"/>
                <a:gd name="T57" fmla="*/ 2147483647 h 72"/>
                <a:gd name="T58" fmla="*/ 2147483647 w 100"/>
                <a:gd name="T59" fmla="*/ 2147483647 h 72"/>
                <a:gd name="T60" fmla="*/ 2147483647 w 100"/>
                <a:gd name="T61" fmla="*/ 2147483647 h 72"/>
                <a:gd name="T62" fmla="*/ 2147483647 w 100"/>
                <a:gd name="T63" fmla="*/ 2147483647 h 72"/>
                <a:gd name="T64" fmla="*/ 2147483647 w 100"/>
                <a:gd name="T65" fmla="*/ 2147483647 h 72"/>
                <a:gd name="T66" fmla="*/ 2147483647 w 100"/>
                <a:gd name="T67" fmla="*/ 2147483647 h 72"/>
                <a:gd name="T68" fmla="*/ 2147483647 w 100"/>
                <a:gd name="T69" fmla="*/ 2147483647 h 72"/>
                <a:gd name="T70" fmla="*/ 2147483647 w 100"/>
                <a:gd name="T71" fmla="*/ 2147483647 h 72"/>
                <a:gd name="T72" fmla="*/ 2147483647 w 100"/>
                <a:gd name="T73" fmla="*/ 2147483647 h 72"/>
                <a:gd name="T74" fmla="*/ 2147483647 w 100"/>
                <a:gd name="T75" fmla="*/ 2147483647 h 72"/>
                <a:gd name="T76" fmla="*/ 2147483647 w 100"/>
                <a:gd name="T77" fmla="*/ 2147483647 h 72"/>
                <a:gd name="T78" fmla="*/ 2147483647 w 100"/>
                <a:gd name="T79" fmla="*/ 2147483647 h 72"/>
                <a:gd name="T80" fmla="*/ 2147483647 w 100"/>
                <a:gd name="T81" fmla="*/ 2147483647 h 72"/>
                <a:gd name="T82" fmla="*/ 2147483647 w 100"/>
                <a:gd name="T83" fmla="*/ 2147483647 h 72"/>
                <a:gd name="T84" fmla="*/ 2147483647 w 100"/>
                <a:gd name="T85" fmla="*/ 2147483647 h 72"/>
                <a:gd name="T86" fmla="*/ 2147483647 w 100"/>
                <a:gd name="T87" fmla="*/ 2147483647 h 72"/>
                <a:gd name="T88" fmla="*/ 2147483647 w 100"/>
                <a:gd name="T89" fmla="*/ 2147483647 h 72"/>
                <a:gd name="T90" fmla="*/ 2147483647 w 100"/>
                <a:gd name="T91" fmla="*/ 2147483647 h 72"/>
                <a:gd name="T92" fmla="*/ 2147483647 w 100"/>
                <a:gd name="T93" fmla="*/ 2147483647 h 72"/>
                <a:gd name="T94" fmla="*/ 2147483647 w 100"/>
                <a:gd name="T95" fmla="*/ 2147483647 h 72"/>
                <a:gd name="T96" fmla="*/ 2147483647 w 100"/>
                <a:gd name="T97" fmla="*/ 2147483647 h 72"/>
                <a:gd name="T98" fmla="*/ 2147483647 w 100"/>
                <a:gd name="T99" fmla="*/ 2147483647 h 72"/>
                <a:gd name="T100" fmla="*/ 2147483647 w 100"/>
                <a:gd name="T101" fmla="*/ 2147483647 h 72"/>
                <a:gd name="T102" fmla="*/ 2147483647 w 100"/>
                <a:gd name="T103" fmla="*/ 2147483647 h 72"/>
                <a:gd name="T104" fmla="*/ 2147483647 w 100"/>
                <a:gd name="T105" fmla="*/ 2147483647 h 72"/>
                <a:gd name="T106" fmla="*/ 2147483647 w 100"/>
                <a:gd name="T107" fmla="*/ 2147483647 h 72"/>
                <a:gd name="T108" fmla="*/ 2147483647 w 100"/>
                <a:gd name="T109" fmla="*/ 2147483647 h 72"/>
                <a:gd name="T110" fmla="*/ 2147483647 w 100"/>
                <a:gd name="T111" fmla="*/ 2147483647 h 72"/>
                <a:gd name="T112" fmla="*/ 2147483647 w 100"/>
                <a:gd name="T113" fmla="*/ 2147483647 h 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0"/>
                <a:gd name="T172" fmla="*/ 0 h 72"/>
                <a:gd name="T173" fmla="*/ 100 w 100"/>
                <a:gd name="T174" fmla="*/ 72 h 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0" h="72">
                  <a:moveTo>
                    <a:pt x="82" y="2"/>
                  </a:moveTo>
                  <a:cubicBezTo>
                    <a:pt x="87" y="5"/>
                    <a:pt x="93" y="0"/>
                    <a:pt x="99" y="1"/>
                  </a:cubicBezTo>
                  <a:cubicBezTo>
                    <a:pt x="100" y="4"/>
                    <a:pt x="97" y="4"/>
                    <a:pt x="98" y="8"/>
                  </a:cubicBezTo>
                  <a:cubicBezTo>
                    <a:pt x="93" y="5"/>
                    <a:pt x="86" y="10"/>
                    <a:pt x="79" y="10"/>
                  </a:cubicBezTo>
                  <a:cubicBezTo>
                    <a:pt x="78" y="10"/>
                    <a:pt x="78" y="13"/>
                    <a:pt x="77" y="13"/>
                  </a:cubicBezTo>
                  <a:cubicBezTo>
                    <a:pt x="76" y="14"/>
                    <a:pt x="74" y="13"/>
                    <a:pt x="74" y="13"/>
                  </a:cubicBezTo>
                  <a:cubicBezTo>
                    <a:pt x="74" y="13"/>
                    <a:pt x="71" y="16"/>
                    <a:pt x="71" y="16"/>
                  </a:cubicBezTo>
                  <a:cubicBezTo>
                    <a:pt x="70" y="16"/>
                    <a:pt x="70" y="14"/>
                    <a:pt x="68" y="15"/>
                  </a:cubicBezTo>
                  <a:cubicBezTo>
                    <a:pt x="67" y="15"/>
                    <a:pt x="65" y="15"/>
                    <a:pt x="63" y="16"/>
                  </a:cubicBezTo>
                  <a:cubicBezTo>
                    <a:pt x="62" y="16"/>
                    <a:pt x="59" y="17"/>
                    <a:pt x="57" y="17"/>
                  </a:cubicBezTo>
                  <a:cubicBezTo>
                    <a:pt x="55" y="18"/>
                    <a:pt x="57" y="19"/>
                    <a:pt x="56" y="20"/>
                  </a:cubicBezTo>
                  <a:cubicBezTo>
                    <a:pt x="55" y="21"/>
                    <a:pt x="49" y="20"/>
                    <a:pt x="49" y="24"/>
                  </a:cubicBezTo>
                  <a:cubicBezTo>
                    <a:pt x="48" y="26"/>
                    <a:pt x="45" y="27"/>
                    <a:pt x="44" y="27"/>
                  </a:cubicBezTo>
                  <a:cubicBezTo>
                    <a:pt x="44" y="28"/>
                    <a:pt x="42" y="29"/>
                    <a:pt x="42" y="30"/>
                  </a:cubicBezTo>
                  <a:cubicBezTo>
                    <a:pt x="41" y="31"/>
                    <a:pt x="40" y="31"/>
                    <a:pt x="40" y="33"/>
                  </a:cubicBezTo>
                  <a:cubicBezTo>
                    <a:pt x="35" y="34"/>
                    <a:pt x="36" y="32"/>
                    <a:pt x="33" y="36"/>
                  </a:cubicBezTo>
                  <a:cubicBezTo>
                    <a:pt x="33" y="36"/>
                    <a:pt x="32" y="35"/>
                    <a:pt x="32" y="37"/>
                  </a:cubicBezTo>
                  <a:cubicBezTo>
                    <a:pt x="32" y="39"/>
                    <a:pt x="28" y="38"/>
                    <a:pt x="26" y="40"/>
                  </a:cubicBezTo>
                  <a:cubicBezTo>
                    <a:pt x="26" y="42"/>
                    <a:pt x="28" y="47"/>
                    <a:pt x="23" y="45"/>
                  </a:cubicBezTo>
                  <a:cubicBezTo>
                    <a:pt x="24" y="48"/>
                    <a:pt x="22" y="54"/>
                    <a:pt x="25" y="54"/>
                  </a:cubicBezTo>
                  <a:cubicBezTo>
                    <a:pt x="24" y="55"/>
                    <a:pt x="22" y="56"/>
                    <a:pt x="20" y="57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3"/>
                    <a:pt x="22" y="64"/>
                  </a:cubicBezTo>
                  <a:cubicBezTo>
                    <a:pt x="22" y="63"/>
                    <a:pt x="24" y="65"/>
                    <a:pt x="23" y="65"/>
                  </a:cubicBezTo>
                  <a:cubicBezTo>
                    <a:pt x="24" y="65"/>
                    <a:pt x="25" y="64"/>
                    <a:pt x="25" y="64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9"/>
                    <a:pt x="27" y="69"/>
                    <a:pt x="27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7" y="70"/>
                    <a:pt x="16" y="69"/>
                  </a:cubicBezTo>
                  <a:cubicBezTo>
                    <a:pt x="15" y="68"/>
                    <a:pt x="14" y="69"/>
                    <a:pt x="12" y="68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5"/>
                    <a:pt x="7" y="65"/>
                    <a:pt x="6" y="65"/>
                  </a:cubicBezTo>
                  <a:cubicBezTo>
                    <a:pt x="5" y="64"/>
                    <a:pt x="5" y="65"/>
                    <a:pt x="2" y="65"/>
                  </a:cubicBezTo>
                  <a:cubicBezTo>
                    <a:pt x="2" y="62"/>
                    <a:pt x="0" y="60"/>
                    <a:pt x="1" y="55"/>
                  </a:cubicBezTo>
                  <a:cubicBezTo>
                    <a:pt x="5" y="60"/>
                    <a:pt x="1" y="50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7" y="50"/>
                    <a:pt x="11" y="49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4" y="43"/>
                    <a:pt x="19" y="41"/>
                    <a:pt x="15" y="40"/>
                  </a:cubicBezTo>
                  <a:cubicBezTo>
                    <a:pt x="15" y="38"/>
                    <a:pt x="17" y="39"/>
                    <a:pt x="19" y="38"/>
                  </a:cubicBezTo>
                  <a:cubicBezTo>
                    <a:pt x="19" y="36"/>
                    <a:pt x="20" y="35"/>
                    <a:pt x="22" y="34"/>
                  </a:cubicBezTo>
                  <a:cubicBezTo>
                    <a:pt x="19" y="32"/>
                    <a:pt x="23" y="32"/>
                    <a:pt x="22" y="27"/>
                  </a:cubicBezTo>
                  <a:cubicBezTo>
                    <a:pt x="27" y="27"/>
                    <a:pt x="29" y="24"/>
                    <a:pt x="33" y="23"/>
                  </a:cubicBezTo>
                  <a:cubicBezTo>
                    <a:pt x="35" y="24"/>
                    <a:pt x="34" y="21"/>
                    <a:pt x="35" y="20"/>
                  </a:cubicBezTo>
                  <a:cubicBezTo>
                    <a:pt x="35" y="20"/>
                    <a:pt x="36" y="21"/>
                    <a:pt x="36" y="22"/>
                  </a:cubicBezTo>
                  <a:cubicBezTo>
                    <a:pt x="37" y="21"/>
                    <a:pt x="38" y="20"/>
                    <a:pt x="39" y="19"/>
                  </a:cubicBezTo>
                  <a:cubicBezTo>
                    <a:pt x="39" y="18"/>
                    <a:pt x="40" y="18"/>
                    <a:pt x="40" y="16"/>
                  </a:cubicBezTo>
                  <a:cubicBezTo>
                    <a:pt x="43" y="16"/>
                    <a:pt x="45" y="16"/>
                    <a:pt x="47" y="15"/>
                  </a:cubicBezTo>
                  <a:cubicBezTo>
                    <a:pt x="49" y="13"/>
                    <a:pt x="51" y="14"/>
                    <a:pt x="56" y="13"/>
                  </a:cubicBezTo>
                  <a:cubicBezTo>
                    <a:pt x="57" y="13"/>
                    <a:pt x="56" y="12"/>
                    <a:pt x="57" y="12"/>
                  </a:cubicBezTo>
                  <a:cubicBezTo>
                    <a:pt x="59" y="11"/>
                    <a:pt x="60" y="13"/>
                    <a:pt x="60" y="13"/>
                  </a:cubicBezTo>
                  <a:cubicBezTo>
                    <a:pt x="62" y="13"/>
                    <a:pt x="59" y="10"/>
                    <a:pt x="61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4" y="10"/>
                    <a:pt x="68" y="10"/>
                    <a:pt x="72" y="9"/>
                  </a:cubicBezTo>
                  <a:cubicBezTo>
                    <a:pt x="75" y="8"/>
                    <a:pt x="74" y="9"/>
                    <a:pt x="75" y="8"/>
                  </a:cubicBezTo>
                  <a:cubicBezTo>
                    <a:pt x="75" y="8"/>
                    <a:pt x="77" y="6"/>
                    <a:pt x="77" y="6"/>
                  </a:cubicBezTo>
                  <a:cubicBezTo>
                    <a:pt x="81" y="4"/>
                    <a:pt x="82" y="9"/>
                    <a:pt x="82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4" name="Freeform 28"/>
            <p:cNvSpPr>
              <a:spLocks noChangeArrowheads="1"/>
            </p:cNvSpPr>
            <p:nvPr/>
          </p:nvSpPr>
          <p:spPr bwMode="auto">
            <a:xfrm>
              <a:off x="1099168" y="292653"/>
              <a:ext cx="33126" cy="17737"/>
            </a:xfrm>
            <a:custGeom>
              <a:avLst/>
              <a:gdLst>
                <a:gd name="T0" fmla="*/ 2147483647 w 11"/>
                <a:gd name="T1" fmla="*/ 2147483647 h 5"/>
                <a:gd name="T2" fmla="*/ 2147483647 w 11"/>
                <a:gd name="T3" fmla="*/ 2147483647 h 5"/>
                <a:gd name="T4" fmla="*/ 2147483647 w 11"/>
                <a:gd name="T5" fmla="*/ 2147483647 h 5"/>
                <a:gd name="T6" fmla="*/ 0 60000 65536"/>
                <a:gd name="T7" fmla="*/ 0 60000 65536"/>
                <a:gd name="T8" fmla="*/ 0 60000 65536"/>
                <a:gd name="T9" fmla="*/ 0 w 11"/>
                <a:gd name="T10" fmla="*/ 0 h 5"/>
                <a:gd name="T11" fmla="*/ 11 w 11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5">
                  <a:moveTo>
                    <a:pt x="8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5"/>
                    <a:pt x="0" y="0"/>
                    <a:pt x="8" y="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5" name="Freeform 29"/>
            <p:cNvSpPr>
              <a:spLocks noChangeArrowheads="1"/>
            </p:cNvSpPr>
            <p:nvPr/>
          </p:nvSpPr>
          <p:spPr bwMode="auto">
            <a:xfrm>
              <a:off x="5090806" y="311867"/>
              <a:ext cx="90343" cy="78337"/>
            </a:xfrm>
            <a:custGeom>
              <a:avLst/>
              <a:gdLst>
                <a:gd name="T0" fmla="*/ 2147483647 w 31"/>
                <a:gd name="T1" fmla="*/ 0 h 24"/>
                <a:gd name="T2" fmla="*/ 2147483647 w 31"/>
                <a:gd name="T3" fmla="*/ 2147483647 h 24"/>
                <a:gd name="T4" fmla="*/ 2147483647 w 31"/>
                <a:gd name="T5" fmla="*/ 2147483647 h 24"/>
                <a:gd name="T6" fmla="*/ 2147483647 w 31"/>
                <a:gd name="T7" fmla="*/ 2147483647 h 24"/>
                <a:gd name="T8" fmla="*/ 2147483647 w 31"/>
                <a:gd name="T9" fmla="*/ 2147483647 h 24"/>
                <a:gd name="T10" fmla="*/ 2147483647 w 31"/>
                <a:gd name="T11" fmla="*/ 2147483647 h 24"/>
                <a:gd name="T12" fmla="*/ 2147483647 w 31"/>
                <a:gd name="T13" fmla="*/ 2147483647 h 24"/>
                <a:gd name="T14" fmla="*/ 2147483647 w 31"/>
                <a:gd name="T15" fmla="*/ 2147483647 h 24"/>
                <a:gd name="T16" fmla="*/ 2147483647 w 31"/>
                <a:gd name="T17" fmla="*/ 2147483647 h 24"/>
                <a:gd name="T18" fmla="*/ 2147483647 w 31"/>
                <a:gd name="T19" fmla="*/ 2147483647 h 24"/>
                <a:gd name="T20" fmla="*/ 2147483647 w 31"/>
                <a:gd name="T21" fmla="*/ 2147483647 h 24"/>
                <a:gd name="T22" fmla="*/ 0 w 31"/>
                <a:gd name="T23" fmla="*/ 2147483647 h 24"/>
                <a:gd name="T24" fmla="*/ 2147483647 w 31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"/>
                <a:gd name="T40" fmla="*/ 0 h 24"/>
                <a:gd name="T41" fmla="*/ 31 w 31"/>
                <a:gd name="T42" fmla="*/ 24 h 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" h="24">
                  <a:moveTo>
                    <a:pt x="8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1" y="5"/>
                    <a:pt x="16" y="4"/>
                    <a:pt x="18" y="6"/>
                  </a:cubicBezTo>
                  <a:cubicBezTo>
                    <a:pt x="21" y="7"/>
                    <a:pt x="22" y="3"/>
                    <a:pt x="22" y="3"/>
                  </a:cubicBezTo>
                  <a:cubicBezTo>
                    <a:pt x="24" y="3"/>
                    <a:pt x="26" y="6"/>
                    <a:pt x="31" y="5"/>
                  </a:cubicBezTo>
                  <a:cubicBezTo>
                    <a:pt x="30" y="6"/>
                    <a:pt x="23" y="9"/>
                    <a:pt x="28" y="12"/>
                  </a:cubicBezTo>
                  <a:cubicBezTo>
                    <a:pt x="27" y="15"/>
                    <a:pt x="22" y="14"/>
                    <a:pt x="17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8"/>
                    <a:pt x="9" y="17"/>
                    <a:pt x="14" y="19"/>
                  </a:cubicBezTo>
                  <a:cubicBezTo>
                    <a:pt x="14" y="24"/>
                    <a:pt x="9" y="16"/>
                    <a:pt x="10" y="20"/>
                  </a:cubicBezTo>
                  <a:cubicBezTo>
                    <a:pt x="8" y="19"/>
                    <a:pt x="9" y="16"/>
                    <a:pt x="4" y="17"/>
                  </a:cubicBezTo>
                  <a:cubicBezTo>
                    <a:pt x="3" y="13"/>
                    <a:pt x="4" y="7"/>
                    <a:pt x="0" y="6"/>
                  </a:cubicBezTo>
                  <a:cubicBezTo>
                    <a:pt x="1" y="3"/>
                    <a:pt x="9" y="6"/>
                    <a:pt x="8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6" name="Freeform 30"/>
            <p:cNvSpPr>
              <a:spLocks noChangeArrowheads="1"/>
            </p:cNvSpPr>
            <p:nvPr/>
          </p:nvSpPr>
          <p:spPr bwMode="auto">
            <a:xfrm>
              <a:off x="804049" y="322213"/>
              <a:ext cx="22586" cy="19214"/>
            </a:xfrm>
            <a:custGeom>
              <a:avLst/>
              <a:gdLst>
                <a:gd name="T0" fmla="*/ 2147483647 w 8"/>
                <a:gd name="T1" fmla="*/ 0 h 6"/>
                <a:gd name="T2" fmla="*/ 2147483647 w 8"/>
                <a:gd name="T3" fmla="*/ 2147483647 h 6"/>
                <a:gd name="T4" fmla="*/ 0 w 8"/>
                <a:gd name="T5" fmla="*/ 2147483647 h 6"/>
                <a:gd name="T6" fmla="*/ 2147483647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6"/>
                <a:gd name="T14" fmla="*/ 8 w 8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6">
                  <a:moveTo>
                    <a:pt x="4" y="0"/>
                  </a:moveTo>
                  <a:cubicBezTo>
                    <a:pt x="8" y="1"/>
                    <a:pt x="5" y="2"/>
                    <a:pt x="5" y="6"/>
                  </a:cubicBezTo>
                  <a:cubicBezTo>
                    <a:pt x="4" y="5"/>
                    <a:pt x="2" y="4"/>
                    <a:pt x="0" y="4"/>
                  </a:cubicBezTo>
                  <a:cubicBezTo>
                    <a:pt x="0" y="2"/>
                    <a:pt x="4" y="3"/>
                    <a:pt x="4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7" name="Freeform 31"/>
            <p:cNvSpPr>
              <a:spLocks noChangeArrowheads="1"/>
            </p:cNvSpPr>
            <p:nvPr/>
          </p:nvSpPr>
          <p:spPr bwMode="auto">
            <a:xfrm>
              <a:off x="5190183" y="322213"/>
              <a:ext cx="39148" cy="42863"/>
            </a:xfrm>
            <a:custGeom>
              <a:avLst/>
              <a:gdLst>
                <a:gd name="T0" fmla="*/ 0 w 14"/>
                <a:gd name="T1" fmla="*/ 2147483647 h 13"/>
                <a:gd name="T2" fmla="*/ 2147483647 w 14"/>
                <a:gd name="T3" fmla="*/ 2147483647 h 13"/>
                <a:gd name="T4" fmla="*/ 2147483647 w 14"/>
                <a:gd name="T5" fmla="*/ 2147483647 h 13"/>
                <a:gd name="T6" fmla="*/ 2147483647 w 14"/>
                <a:gd name="T7" fmla="*/ 2147483647 h 13"/>
                <a:gd name="T8" fmla="*/ 2147483647 w 14"/>
                <a:gd name="T9" fmla="*/ 2147483647 h 13"/>
                <a:gd name="T10" fmla="*/ 0 w 14"/>
                <a:gd name="T11" fmla="*/ 2147483647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3"/>
                <a:gd name="T20" fmla="*/ 14 w 14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3">
                  <a:moveTo>
                    <a:pt x="0" y="4"/>
                  </a:moveTo>
                  <a:cubicBezTo>
                    <a:pt x="4" y="0"/>
                    <a:pt x="12" y="4"/>
                    <a:pt x="14" y="7"/>
                  </a:cubicBezTo>
                  <a:cubicBezTo>
                    <a:pt x="13" y="10"/>
                    <a:pt x="7" y="8"/>
                    <a:pt x="8" y="13"/>
                  </a:cubicBezTo>
                  <a:cubicBezTo>
                    <a:pt x="6" y="13"/>
                    <a:pt x="6" y="10"/>
                    <a:pt x="5" y="10"/>
                  </a:cubicBezTo>
                  <a:cubicBezTo>
                    <a:pt x="5" y="10"/>
                    <a:pt x="3" y="10"/>
                    <a:pt x="3" y="10"/>
                  </a:cubicBezTo>
                  <a:cubicBezTo>
                    <a:pt x="1" y="8"/>
                    <a:pt x="3" y="5"/>
                    <a:pt x="0" y="4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8" name="Freeform 32"/>
            <p:cNvSpPr>
              <a:spLocks noChangeArrowheads="1"/>
            </p:cNvSpPr>
            <p:nvPr/>
          </p:nvSpPr>
          <p:spPr bwMode="auto">
            <a:xfrm>
              <a:off x="5241377" y="335515"/>
              <a:ext cx="61734" cy="38429"/>
            </a:xfrm>
            <a:custGeom>
              <a:avLst/>
              <a:gdLst>
                <a:gd name="T0" fmla="*/ 2147483647 w 21"/>
                <a:gd name="T1" fmla="*/ 2147483647 h 12"/>
                <a:gd name="T2" fmla="*/ 2147483647 w 21"/>
                <a:gd name="T3" fmla="*/ 2147483647 h 12"/>
                <a:gd name="T4" fmla="*/ 2147483647 w 21"/>
                <a:gd name="T5" fmla="*/ 2147483647 h 12"/>
                <a:gd name="T6" fmla="*/ 2147483647 w 21"/>
                <a:gd name="T7" fmla="*/ 2147483647 h 12"/>
                <a:gd name="T8" fmla="*/ 2147483647 w 21"/>
                <a:gd name="T9" fmla="*/ 2147483647 h 12"/>
                <a:gd name="T10" fmla="*/ 2147483647 w 21"/>
                <a:gd name="T11" fmla="*/ 2147483647 h 12"/>
                <a:gd name="T12" fmla="*/ 2147483647 w 21"/>
                <a:gd name="T13" fmla="*/ 2147483647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2"/>
                <a:gd name="T23" fmla="*/ 21 w 21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2">
                  <a:moveTo>
                    <a:pt x="1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8" y="0"/>
                    <a:pt x="8" y="4"/>
                    <a:pt x="11" y="5"/>
                  </a:cubicBezTo>
                  <a:cubicBezTo>
                    <a:pt x="14" y="5"/>
                    <a:pt x="16" y="6"/>
                    <a:pt x="18" y="7"/>
                  </a:cubicBezTo>
                  <a:cubicBezTo>
                    <a:pt x="20" y="8"/>
                    <a:pt x="21" y="7"/>
                    <a:pt x="21" y="10"/>
                  </a:cubicBezTo>
                  <a:cubicBezTo>
                    <a:pt x="13" y="12"/>
                    <a:pt x="10" y="8"/>
                    <a:pt x="4" y="7"/>
                  </a:cubicBezTo>
                  <a:cubicBezTo>
                    <a:pt x="6" y="3"/>
                    <a:pt x="0" y="6"/>
                    <a:pt x="1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9" name="Freeform 33"/>
            <p:cNvSpPr>
              <a:spLocks noChangeArrowheads="1"/>
            </p:cNvSpPr>
            <p:nvPr/>
          </p:nvSpPr>
          <p:spPr bwMode="auto">
            <a:xfrm>
              <a:off x="1082606" y="396116"/>
              <a:ext cx="100882" cy="93116"/>
            </a:xfrm>
            <a:custGeom>
              <a:avLst/>
              <a:gdLst>
                <a:gd name="T0" fmla="*/ 2147483647 w 35"/>
                <a:gd name="T1" fmla="*/ 2147483647 h 29"/>
                <a:gd name="T2" fmla="*/ 2147483647 w 35"/>
                <a:gd name="T3" fmla="*/ 2147483647 h 29"/>
                <a:gd name="T4" fmla="*/ 2147483647 w 35"/>
                <a:gd name="T5" fmla="*/ 0 h 29"/>
                <a:gd name="T6" fmla="*/ 2147483647 w 35"/>
                <a:gd name="T7" fmla="*/ 2147483647 h 29"/>
                <a:gd name="T8" fmla="*/ 2147483647 w 35"/>
                <a:gd name="T9" fmla="*/ 2147483647 h 29"/>
                <a:gd name="T10" fmla="*/ 2147483647 w 35"/>
                <a:gd name="T11" fmla="*/ 2147483647 h 29"/>
                <a:gd name="T12" fmla="*/ 2147483647 w 35"/>
                <a:gd name="T13" fmla="*/ 2147483647 h 29"/>
                <a:gd name="T14" fmla="*/ 2147483647 w 35"/>
                <a:gd name="T15" fmla="*/ 2147483647 h 29"/>
                <a:gd name="T16" fmla="*/ 2147483647 w 35"/>
                <a:gd name="T17" fmla="*/ 2147483647 h 29"/>
                <a:gd name="T18" fmla="*/ 2147483647 w 35"/>
                <a:gd name="T19" fmla="*/ 2147483647 h 29"/>
                <a:gd name="T20" fmla="*/ 2147483647 w 35"/>
                <a:gd name="T21" fmla="*/ 2147483647 h 29"/>
                <a:gd name="T22" fmla="*/ 2147483647 w 35"/>
                <a:gd name="T23" fmla="*/ 2147483647 h 29"/>
                <a:gd name="T24" fmla="*/ 2147483647 w 35"/>
                <a:gd name="T25" fmla="*/ 2147483647 h 29"/>
                <a:gd name="T26" fmla="*/ 2147483647 w 35"/>
                <a:gd name="T27" fmla="*/ 2147483647 h 29"/>
                <a:gd name="T28" fmla="*/ 2147483647 w 35"/>
                <a:gd name="T29" fmla="*/ 2147483647 h 29"/>
                <a:gd name="T30" fmla="*/ 0 w 35"/>
                <a:gd name="T31" fmla="*/ 2147483647 h 29"/>
                <a:gd name="T32" fmla="*/ 2147483647 w 35"/>
                <a:gd name="T33" fmla="*/ 2147483647 h 29"/>
                <a:gd name="T34" fmla="*/ 2147483647 w 35"/>
                <a:gd name="T35" fmla="*/ 2147483647 h 29"/>
                <a:gd name="T36" fmla="*/ 2147483647 w 35"/>
                <a:gd name="T37" fmla="*/ 2147483647 h 29"/>
                <a:gd name="T38" fmla="*/ 2147483647 w 35"/>
                <a:gd name="T39" fmla="*/ 2147483647 h 2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5"/>
                <a:gd name="T61" fmla="*/ 0 h 29"/>
                <a:gd name="T62" fmla="*/ 35 w 35"/>
                <a:gd name="T63" fmla="*/ 29 h 2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5" h="29">
                  <a:moveTo>
                    <a:pt x="11" y="5"/>
                  </a:moveTo>
                  <a:cubicBezTo>
                    <a:pt x="13" y="5"/>
                    <a:pt x="12" y="4"/>
                    <a:pt x="11" y="4"/>
                  </a:cubicBezTo>
                  <a:cubicBezTo>
                    <a:pt x="15" y="1"/>
                    <a:pt x="25" y="4"/>
                    <a:pt x="27" y="0"/>
                  </a:cubicBezTo>
                  <a:cubicBezTo>
                    <a:pt x="29" y="1"/>
                    <a:pt x="29" y="3"/>
                    <a:pt x="30" y="5"/>
                  </a:cubicBezTo>
                  <a:cubicBezTo>
                    <a:pt x="30" y="8"/>
                    <a:pt x="27" y="7"/>
                    <a:pt x="27" y="9"/>
                  </a:cubicBezTo>
                  <a:cubicBezTo>
                    <a:pt x="28" y="14"/>
                    <a:pt x="30" y="11"/>
                    <a:pt x="34" y="11"/>
                  </a:cubicBezTo>
                  <a:cubicBezTo>
                    <a:pt x="35" y="16"/>
                    <a:pt x="34" y="16"/>
                    <a:pt x="35" y="22"/>
                  </a:cubicBezTo>
                  <a:cubicBezTo>
                    <a:pt x="34" y="23"/>
                    <a:pt x="32" y="21"/>
                    <a:pt x="31" y="22"/>
                  </a:cubicBezTo>
                  <a:cubicBezTo>
                    <a:pt x="31" y="22"/>
                    <a:pt x="31" y="25"/>
                    <a:pt x="31" y="25"/>
                  </a:cubicBezTo>
                  <a:cubicBezTo>
                    <a:pt x="30" y="25"/>
                    <a:pt x="28" y="25"/>
                    <a:pt x="27" y="25"/>
                  </a:cubicBezTo>
                  <a:cubicBezTo>
                    <a:pt x="25" y="25"/>
                    <a:pt x="25" y="27"/>
                    <a:pt x="23" y="28"/>
                  </a:cubicBezTo>
                  <a:cubicBezTo>
                    <a:pt x="19" y="29"/>
                    <a:pt x="19" y="25"/>
                    <a:pt x="18" y="23"/>
                  </a:cubicBezTo>
                  <a:cubicBezTo>
                    <a:pt x="17" y="22"/>
                    <a:pt x="13" y="22"/>
                    <a:pt x="14" y="19"/>
                  </a:cubicBezTo>
                  <a:cubicBezTo>
                    <a:pt x="12" y="20"/>
                    <a:pt x="11" y="18"/>
                    <a:pt x="11" y="16"/>
                  </a:cubicBezTo>
                  <a:cubicBezTo>
                    <a:pt x="9" y="17"/>
                    <a:pt x="7" y="16"/>
                    <a:pt x="4" y="15"/>
                  </a:cubicBezTo>
                  <a:cubicBezTo>
                    <a:pt x="2" y="14"/>
                    <a:pt x="0" y="16"/>
                    <a:pt x="0" y="12"/>
                  </a:cubicBezTo>
                  <a:cubicBezTo>
                    <a:pt x="6" y="11"/>
                    <a:pt x="8" y="15"/>
                    <a:pt x="14" y="14"/>
                  </a:cubicBezTo>
                  <a:cubicBezTo>
                    <a:pt x="16" y="13"/>
                    <a:pt x="15" y="10"/>
                    <a:pt x="15" y="8"/>
                  </a:cubicBezTo>
                  <a:cubicBezTo>
                    <a:pt x="16" y="4"/>
                    <a:pt x="8" y="9"/>
                    <a:pt x="10" y="4"/>
                  </a:cubicBezTo>
                  <a:cubicBezTo>
                    <a:pt x="11" y="4"/>
                    <a:pt x="11" y="4"/>
                    <a:pt x="11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Freeform 34"/>
            <p:cNvSpPr>
              <a:spLocks noChangeArrowheads="1"/>
            </p:cNvSpPr>
            <p:nvPr/>
          </p:nvSpPr>
          <p:spPr bwMode="auto">
            <a:xfrm>
              <a:off x="1448493" y="402028"/>
              <a:ext cx="64746" cy="32517"/>
            </a:xfrm>
            <a:custGeom>
              <a:avLst/>
              <a:gdLst>
                <a:gd name="T0" fmla="*/ 0 w 22"/>
                <a:gd name="T1" fmla="*/ 2147483647 h 10"/>
                <a:gd name="T2" fmla="*/ 2147483647 w 22"/>
                <a:gd name="T3" fmla="*/ 0 h 10"/>
                <a:gd name="T4" fmla="*/ 2147483647 w 22"/>
                <a:gd name="T5" fmla="*/ 2147483647 h 10"/>
                <a:gd name="T6" fmla="*/ 2147483647 w 22"/>
                <a:gd name="T7" fmla="*/ 2147483647 h 10"/>
                <a:gd name="T8" fmla="*/ 2147483647 w 22"/>
                <a:gd name="T9" fmla="*/ 2147483647 h 10"/>
                <a:gd name="T10" fmla="*/ 0 w 22"/>
                <a:gd name="T11" fmla="*/ 2147483647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10"/>
                <a:gd name="T20" fmla="*/ 22 w 2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10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1"/>
                    <a:pt x="17" y="4"/>
                    <a:pt x="21" y="5"/>
                  </a:cubicBezTo>
                  <a:cubicBezTo>
                    <a:pt x="22" y="7"/>
                    <a:pt x="20" y="8"/>
                    <a:pt x="20" y="10"/>
                  </a:cubicBezTo>
                  <a:cubicBezTo>
                    <a:pt x="12" y="10"/>
                    <a:pt x="9" y="9"/>
                    <a:pt x="5" y="5"/>
                  </a:cubicBezTo>
                  <a:cubicBezTo>
                    <a:pt x="3" y="4"/>
                    <a:pt x="3" y="1"/>
                    <a:pt x="0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Freeform 35"/>
            <p:cNvSpPr>
              <a:spLocks noChangeArrowheads="1"/>
            </p:cNvSpPr>
            <p:nvPr/>
          </p:nvSpPr>
          <p:spPr bwMode="auto">
            <a:xfrm>
              <a:off x="5148023" y="402028"/>
              <a:ext cx="42160" cy="19214"/>
            </a:xfrm>
            <a:custGeom>
              <a:avLst/>
              <a:gdLst>
                <a:gd name="T0" fmla="*/ 2147483647 w 14"/>
                <a:gd name="T1" fmla="*/ 2147483647 h 6"/>
                <a:gd name="T2" fmla="*/ 0 w 14"/>
                <a:gd name="T3" fmla="*/ 2147483647 h 6"/>
                <a:gd name="T4" fmla="*/ 2147483647 w 14"/>
                <a:gd name="T5" fmla="*/ 0 h 6"/>
                <a:gd name="T6" fmla="*/ 2147483647 w 14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6"/>
                <a:gd name="T14" fmla="*/ 14 w 14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6">
                  <a:moveTo>
                    <a:pt x="14" y="5"/>
                  </a:moveTo>
                  <a:cubicBezTo>
                    <a:pt x="12" y="6"/>
                    <a:pt x="3" y="5"/>
                    <a:pt x="0" y="3"/>
                  </a:cubicBezTo>
                  <a:cubicBezTo>
                    <a:pt x="0" y="1"/>
                    <a:pt x="4" y="3"/>
                    <a:pt x="4" y="0"/>
                  </a:cubicBezTo>
                  <a:cubicBezTo>
                    <a:pt x="7" y="2"/>
                    <a:pt x="14" y="0"/>
                    <a:pt x="14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Freeform 36"/>
            <p:cNvSpPr>
              <a:spLocks noChangeArrowheads="1"/>
            </p:cNvSpPr>
            <p:nvPr/>
          </p:nvSpPr>
          <p:spPr bwMode="auto">
            <a:xfrm>
              <a:off x="1901712" y="501056"/>
              <a:ext cx="31619" cy="26605"/>
            </a:xfrm>
            <a:custGeom>
              <a:avLst/>
              <a:gdLst>
                <a:gd name="T0" fmla="*/ 2147483647 w 11"/>
                <a:gd name="T1" fmla="*/ 2147483647 h 8"/>
                <a:gd name="T2" fmla="*/ 0 w 11"/>
                <a:gd name="T3" fmla="*/ 2147483647 h 8"/>
                <a:gd name="T4" fmla="*/ 2147483647 w 11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1"/>
                <a:gd name="T10" fmla="*/ 0 h 8"/>
                <a:gd name="T11" fmla="*/ 11 w 1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8">
                  <a:moveTo>
                    <a:pt x="11" y="6"/>
                  </a:moveTo>
                  <a:cubicBezTo>
                    <a:pt x="4" y="8"/>
                    <a:pt x="5" y="2"/>
                    <a:pt x="0" y="3"/>
                  </a:cubicBezTo>
                  <a:cubicBezTo>
                    <a:pt x="2" y="0"/>
                    <a:pt x="11" y="2"/>
                    <a:pt x="11" y="6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Freeform 37"/>
            <p:cNvSpPr>
              <a:spLocks noChangeArrowheads="1"/>
            </p:cNvSpPr>
            <p:nvPr/>
          </p:nvSpPr>
          <p:spPr bwMode="auto">
            <a:xfrm>
              <a:off x="1877621" y="527661"/>
              <a:ext cx="48183" cy="29561"/>
            </a:xfrm>
            <a:custGeom>
              <a:avLst/>
              <a:gdLst>
                <a:gd name="T0" fmla="*/ 2147483647 w 16"/>
                <a:gd name="T1" fmla="*/ 2147483647 h 9"/>
                <a:gd name="T2" fmla="*/ 2147483647 w 16"/>
                <a:gd name="T3" fmla="*/ 2147483647 h 9"/>
                <a:gd name="T4" fmla="*/ 2147483647 w 16"/>
                <a:gd name="T5" fmla="*/ 2147483647 h 9"/>
                <a:gd name="T6" fmla="*/ 2147483647 w 16"/>
                <a:gd name="T7" fmla="*/ 2147483647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9"/>
                <a:gd name="T14" fmla="*/ 16 w 16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4"/>
                    <a:pt x="6" y="1"/>
                  </a:cubicBezTo>
                  <a:cubicBezTo>
                    <a:pt x="9" y="3"/>
                    <a:pt x="12" y="4"/>
                    <a:pt x="16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Freeform 38"/>
            <p:cNvSpPr>
              <a:spLocks noChangeArrowheads="1"/>
            </p:cNvSpPr>
            <p:nvPr/>
          </p:nvSpPr>
          <p:spPr bwMode="auto">
            <a:xfrm>
              <a:off x="3603164" y="546876"/>
              <a:ext cx="28608" cy="29561"/>
            </a:xfrm>
            <a:custGeom>
              <a:avLst/>
              <a:gdLst>
                <a:gd name="T0" fmla="*/ 2147483647 w 10"/>
                <a:gd name="T1" fmla="*/ 0 h 9"/>
                <a:gd name="T2" fmla="*/ 2147483647 w 10"/>
                <a:gd name="T3" fmla="*/ 2147483647 h 9"/>
                <a:gd name="T4" fmla="*/ 2147483647 w 10"/>
                <a:gd name="T5" fmla="*/ 2147483647 h 9"/>
                <a:gd name="T6" fmla="*/ 2147483647 w 10"/>
                <a:gd name="T7" fmla="*/ 2147483647 h 9"/>
                <a:gd name="T8" fmla="*/ 2147483647 w 10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9"/>
                <a:gd name="T17" fmla="*/ 10 w 10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9">
                  <a:moveTo>
                    <a:pt x="4" y="0"/>
                  </a:moveTo>
                  <a:cubicBezTo>
                    <a:pt x="8" y="0"/>
                    <a:pt x="9" y="2"/>
                    <a:pt x="10" y="6"/>
                  </a:cubicBezTo>
                  <a:cubicBezTo>
                    <a:pt x="6" y="6"/>
                    <a:pt x="3" y="6"/>
                    <a:pt x="3" y="9"/>
                  </a:cubicBezTo>
                  <a:cubicBezTo>
                    <a:pt x="0" y="9"/>
                    <a:pt x="2" y="4"/>
                    <a:pt x="1" y="2"/>
                  </a:cubicBezTo>
                  <a:cubicBezTo>
                    <a:pt x="3" y="2"/>
                    <a:pt x="4" y="1"/>
                    <a:pt x="4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Freeform 39"/>
            <p:cNvSpPr>
              <a:spLocks noChangeArrowheads="1"/>
            </p:cNvSpPr>
            <p:nvPr/>
          </p:nvSpPr>
          <p:spPr bwMode="auto">
            <a:xfrm>
              <a:off x="989252" y="567569"/>
              <a:ext cx="28608" cy="22170"/>
            </a:xfrm>
            <a:custGeom>
              <a:avLst/>
              <a:gdLst>
                <a:gd name="T0" fmla="*/ 2147483647 w 10"/>
                <a:gd name="T1" fmla="*/ 2147483647 h 7"/>
                <a:gd name="T2" fmla="*/ 0 w 10"/>
                <a:gd name="T3" fmla="*/ 2147483647 h 7"/>
                <a:gd name="T4" fmla="*/ 2147483647 w 10"/>
                <a:gd name="T5" fmla="*/ 2147483647 h 7"/>
                <a:gd name="T6" fmla="*/ 0 60000 65536"/>
                <a:gd name="T7" fmla="*/ 0 60000 65536"/>
                <a:gd name="T8" fmla="*/ 0 60000 65536"/>
                <a:gd name="T9" fmla="*/ 0 w 10"/>
                <a:gd name="T10" fmla="*/ 0 h 7"/>
                <a:gd name="T11" fmla="*/ 10 w 10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7">
                  <a:moveTo>
                    <a:pt x="10" y="6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0" y="4"/>
                    <a:pt x="10" y="0"/>
                    <a:pt x="10" y="6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Freeform 40"/>
            <p:cNvSpPr>
              <a:spLocks noChangeArrowheads="1"/>
            </p:cNvSpPr>
            <p:nvPr/>
          </p:nvSpPr>
          <p:spPr bwMode="auto">
            <a:xfrm>
              <a:off x="1502699" y="582349"/>
              <a:ext cx="51194" cy="35473"/>
            </a:xfrm>
            <a:custGeom>
              <a:avLst/>
              <a:gdLst>
                <a:gd name="T0" fmla="*/ 2147483647 w 18"/>
                <a:gd name="T1" fmla="*/ 2147483647 h 11"/>
                <a:gd name="T2" fmla="*/ 2147483647 w 18"/>
                <a:gd name="T3" fmla="*/ 2147483647 h 11"/>
                <a:gd name="T4" fmla="*/ 2147483647 w 18"/>
                <a:gd name="T5" fmla="*/ 2147483647 h 11"/>
                <a:gd name="T6" fmla="*/ 2147483647 w 18"/>
                <a:gd name="T7" fmla="*/ 2147483647 h 11"/>
                <a:gd name="T8" fmla="*/ 2147483647 w 18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5" y="2"/>
                  </a:moveTo>
                  <a:cubicBezTo>
                    <a:pt x="16" y="4"/>
                    <a:pt x="18" y="9"/>
                    <a:pt x="16" y="10"/>
                  </a:cubicBezTo>
                  <a:cubicBezTo>
                    <a:pt x="11" y="10"/>
                    <a:pt x="4" y="11"/>
                    <a:pt x="2" y="8"/>
                  </a:cubicBezTo>
                  <a:cubicBezTo>
                    <a:pt x="0" y="3"/>
                    <a:pt x="6" y="6"/>
                    <a:pt x="5" y="2"/>
                  </a:cubicBezTo>
                  <a:cubicBezTo>
                    <a:pt x="9" y="0"/>
                    <a:pt x="14" y="4"/>
                    <a:pt x="15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Freeform 41"/>
            <p:cNvSpPr>
              <a:spLocks noChangeArrowheads="1"/>
            </p:cNvSpPr>
            <p:nvPr/>
          </p:nvSpPr>
          <p:spPr bwMode="auto">
            <a:xfrm>
              <a:off x="1486136" y="678421"/>
              <a:ext cx="60228" cy="33995"/>
            </a:xfrm>
            <a:custGeom>
              <a:avLst/>
              <a:gdLst>
                <a:gd name="T0" fmla="*/ 2147483647 w 21"/>
                <a:gd name="T1" fmla="*/ 2147483647 h 10"/>
                <a:gd name="T2" fmla="*/ 2147483647 w 21"/>
                <a:gd name="T3" fmla="*/ 2147483647 h 10"/>
                <a:gd name="T4" fmla="*/ 2147483647 w 21"/>
                <a:gd name="T5" fmla="*/ 2147483647 h 10"/>
                <a:gd name="T6" fmla="*/ 2147483647 w 21"/>
                <a:gd name="T7" fmla="*/ 2147483647 h 10"/>
                <a:gd name="T8" fmla="*/ 2147483647 w 21"/>
                <a:gd name="T9" fmla="*/ 2147483647 h 10"/>
                <a:gd name="T10" fmla="*/ 2147483647 w 21"/>
                <a:gd name="T11" fmla="*/ 0 h 10"/>
                <a:gd name="T12" fmla="*/ 2147483647 w 21"/>
                <a:gd name="T13" fmla="*/ 2147483647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0"/>
                <a:gd name="T23" fmla="*/ 21 w 21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0">
                  <a:moveTo>
                    <a:pt x="19" y="4"/>
                  </a:moveTo>
                  <a:cubicBezTo>
                    <a:pt x="21" y="8"/>
                    <a:pt x="16" y="7"/>
                    <a:pt x="14" y="7"/>
                  </a:cubicBezTo>
                  <a:cubicBezTo>
                    <a:pt x="13" y="7"/>
                    <a:pt x="9" y="10"/>
                    <a:pt x="8" y="8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1"/>
                    <a:pt x="8" y="2"/>
                    <a:pt x="8" y="0"/>
                  </a:cubicBezTo>
                  <a:cubicBezTo>
                    <a:pt x="12" y="1"/>
                    <a:pt x="17" y="2"/>
                    <a:pt x="19" y="4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Freeform 42"/>
            <p:cNvSpPr>
              <a:spLocks noChangeArrowheads="1"/>
            </p:cNvSpPr>
            <p:nvPr/>
          </p:nvSpPr>
          <p:spPr bwMode="auto">
            <a:xfrm>
              <a:off x="1486136" y="727197"/>
              <a:ext cx="27103" cy="17737"/>
            </a:xfrm>
            <a:custGeom>
              <a:avLst/>
              <a:gdLst>
                <a:gd name="T0" fmla="*/ 2147483647 w 10"/>
                <a:gd name="T1" fmla="*/ 2147483647 h 5"/>
                <a:gd name="T2" fmla="*/ 2147483647 w 10"/>
                <a:gd name="T3" fmla="*/ 2147483647 h 5"/>
                <a:gd name="T4" fmla="*/ 2147483647 w 10"/>
                <a:gd name="T5" fmla="*/ 2147483647 h 5"/>
                <a:gd name="T6" fmla="*/ 0 60000 65536"/>
                <a:gd name="T7" fmla="*/ 0 60000 65536"/>
                <a:gd name="T8" fmla="*/ 0 60000 65536"/>
                <a:gd name="T9" fmla="*/ 0 w 10"/>
                <a:gd name="T10" fmla="*/ 0 h 5"/>
                <a:gd name="T11" fmla="*/ 10 w 10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5">
                  <a:moveTo>
                    <a:pt x="8" y="5"/>
                  </a:moveTo>
                  <a:cubicBezTo>
                    <a:pt x="5" y="2"/>
                    <a:pt x="6" y="5"/>
                    <a:pt x="2" y="5"/>
                  </a:cubicBezTo>
                  <a:cubicBezTo>
                    <a:pt x="0" y="0"/>
                    <a:pt x="10" y="0"/>
                    <a:pt x="8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Freeform 43"/>
            <p:cNvSpPr>
              <a:spLocks noChangeArrowheads="1"/>
            </p:cNvSpPr>
            <p:nvPr/>
          </p:nvSpPr>
          <p:spPr bwMode="auto">
            <a:xfrm>
              <a:off x="1392782" y="749368"/>
              <a:ext cx="33126" cy="19215"/>
            </a:xfrm>
            <a:custGeom>
              <a:avLst/>
              <a:gdLst>
                <a:gd name="T0" fmla="*/ 2147483647 w 11"/>
                <a:gd name="T1" fmla="*/ 0 h 6"/>
                <a:gd name="T2" fmla="*/ 2147483647 w 11"/>
                <a:gd name="T3" fmla="*/ 2147483647 h 6"/>
                <a:gd name="T4" fmla="*/ 2147483647 w 11"/>
                <a:gd name="T5" fmla="*/ 2147483647 h 6"/>
                <a:gd name="T6" fmla="*/ 0 w 11"/>
                <a:gd name="T7" fmla="*/ 2147483647 h 6"/>
                <a:gd name="T8" fmla="*/ 2147483647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cubicBezTo>
                    <a:pt x="9" y="2"/>
                    <a:pt x="10" y="3"/>
                    <a:pt x="11" y="3"/>
                  </a:cubicBezTo>
                  <a:cubicBezTo>
                    <a:pt x="11" y="6"/>
                    <a:pt x="6" y="3"/>
                    <a:pt x="5" y="5"/>
                  </a:cubicBezTo>
                  <a:cubicBezTo>
                    <a:pt x="4" y="6"/>
                    <a:pt x="5" y="5"/>
                    <a:pt x="0" y="5"/>
                  </a:cubicBezTo>
                  <a:cubicBezTo>
                    <a:pt x="2" y="2"/>
                    <a:pt x="4" y="0"/>
                    <a:pt x="9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Freeform 44"/>
            <p:cNvSpPr>
              <a:spLocks noChangeArrowheads="1"/>
            </p:cNvSpPr>
            <p:nvPr/>
          </p:nvSpPr>
          <p:spPr bwMode="auto">
            <a:xfrm>
              <a:off x="1456022" y="768583"/>
              <a:ext cx="10539" cy="23649"/>
            </a:xfrm>
            <a:custGeom>
              <a:avLst/>
              <a:gdLst>
                <a:gd name="T0" fmla="*/ 2147483647 w 4"/>
                <a:gd name="T1" fmla="*/ 0 h 7"/>
                <a:gd name="T2" fmla="*/ 2147483647 w 4"/>
                <a:gd name="T3" fmla="*/ 2147483647 h 7"/>
                <a:gd name="T4" fmla="*/ 2147483647 w 4"/>
                <a:gd name="T5" fmla="*/ 0 h 7"/>
                <a:gd name="T6" fmla="*/ 0 60000 65536"/>
                <a:gd name="T7" fmla="*/ 0 60000 65536"/>
                <a:gd name="T8" fmla="*/ 0 60000 65536"/>
                <a:gd name="T9" fmla="*/ 0 w 4"/>
                <a:gd name="T10" fmla="*/ 0 h 7"/>
                <a:gd name="T11" fmla="*/ 4 w 4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7">
                  <a:moveTo>
                    <a:pt x="1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0" y="7"/>
                    <a:pt x="1" y="2"/>
                    <a:pt x="1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Freeform 45"/>
            <p:cNvSpPr>
              <a:spLocks noChangeArrowheads="1"/>
            </p:cNvSpPr>
            <p:nvPr/>
          </p:nvSpPr>
          <p:spPr bwMode="auto">
            <a:xfrm>
              <a:off x="2625958" y="959250"/>
              <a:ext cx="73780" cy="93117"/>
            </a:xfrm>
            <a:custGeom>
              <a:avLst/>
              <a:gdLst>
                <a:gd name="T0" fmla="*/ 2147483647 w 25"/>
                <a:gd name="T1" fmla="*/ 0 h 29"/>
                <a:gd name="T2" fmla="*/ 2147483647 w 25"/>
                <a:gd name="T3" fmla="*/ 2147483647 h 29"/>
                <a:gd name="T4" fmla="*/ 2147483647 w 25"/>
                <a:gd name="T5" fmla="*/ 2147483647 h 29"/>
                <a:gd name="T6" fmla="*/ 2147483647 w 25"/>
                <a:gd name="T7" fmla="*/ 2147483647 h 29"/>
                <a:gd name="T8" fmla="*/ 2147483647 w 25"/>
                <a:gd name="T9" fmla="*/ 2147483647 h 29"/>
                <a:gd name="T10" fmla="*/ 2147483647 w 25"/>
                <a:gd name="T11" fmla="*/ 2147483647 h 29"/>
                <a:gd name="T12" fmla="*/ 2147483647 w 25"/>
                <a:gd name="T13" fmla="*/ 2147483647 h 29"/>
                <a:gd name="T14" fmla="*/ 2147483647 w 25"/>
                <a:gd name="T15" fmla="*/ 2147483647 h 29"/>
                <a:gd name="T16" fmla="*/ 2147483647 w 25"/>
                <a:gd name="T17" fmla="*/ 2147483647 h 29"/>
                <a:gd name="T18" fmla="*/ 2147483647 w 25"/>
                <a:gd name="T19" fmla="*/ 2147483647 h 29"/>
                <a:gd name="T20" fmla="*/ 2147483647 w 25"/>
                <a:gd name="T21" fmla="*/ 2147483647 h 29"/>
                <a:gd name="T22" fmla="*/ 2147483647 w 25"/>
                <a:gd name="T23" fmla="*/ 2147483647 h 29"/>
                <a:gd name="T24" fmla="*/ 2147483647 w 25"/>
                <a:gd name="T25" fmla="*/ 2147483647 h 29"/>
                <a:gd name="T26" fmla="*/ 2147483647 w 25"/>
                <a:gd name="T27" fmla="*/ 2147483647 h 29"/>
                <a:gd name="T28" fmla="*/ 2147483647 w 25"/>
                <a:gd name="T29" fmla="*/ 2147483647 h 29"/>
                <a:gd name="T30" fmla="*/ 2147483647 w 25"/>
                <a:gd name="T31" fmla="*/ 2147483647 h 29"/>
                <a:gd name="T32" fmla="*/ 2147483647 w 25"/>
                <a:gd name="T33" fmla="*/ 0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5"/>
                <a:gd name="T52" fmla="*/ 0 h 29"/>
                <a:gd name="T53" fmla="*/ 25 w 25"/>
                <a:gd name="T54" fmla="*/ 29 h 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5" h="29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11" y="4"/>
                    <a:pt x="17" y="0"/>
                    <a:pt x="21" y="1"/>
                  </a:cubicBezTo>
                  <a:cubicBezTo>
                    <a:pt x="22" y="3"/>
                    <a:pt x="23" y="4"/>
                    <a:pt x="25" y="4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8"/>
                    <a:pt x="22" y="8"/>
                    <a:pt x="21" y="8"/>
                  </a:cubicBezTo>
                  <a:cubicBezTo>
                    <a:pt x="21" y="12"/>
                    <a:pt x="24" y="12"/>
                    <a:pt x="24" y="15"/>
                  </a:cubicBezTo>
                  <a:cubicBezTo>
                    <a:pt x="24" y="17"/>
                    <a:pt x="22" y="19"/>
                    <a:pt x="22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3" y="22"/>
                    <a:pt x="15" y="25"/>
                    <a:pt x="14" y="27"/>
                  </a:cubicBezTo>
                  <a:cubicBezTo>
                    <a:pt x="14" y="27"/>
                    <a:pt x="10" y="27"/>
                    <a:pt x="11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7"/>
                    <a:pt x="0" y="20"/>
                    <a:pt x="6" y="21"/>
                  </a:cubicBezTo>
                  <a:cubicBezTo>
                    <a:pt x="6" y="17"/>
                    <a:pt x="3" y="18"/>
                    <a:pt x="6" y="15"/>
                  </a:cubicBezTo>
                  <a:cubicBezTo>
                    <a:pt x="7" y="11"/>
                    <a:pt x="2" y="13"/>
                    <a:pt x="3" y="8"/>
                  </a:cubicBezTo>
                  <a:cubicBezTo>
                    <a:pt x="6" y="8"/>
                    <a:pt x="6" y="9"/>
                    <a:pt x="8" y="10"/>
                  </a:cubicBezTo>
                  <a:cubicBezTo>
                    <a:pt x="11" y="9"/>
                    <a:pt x="9" y="3"/>
                    <a:pt x="10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Freeform 46"/>
            <p:cNvSpPr>
              <a:spLocks noChangeArrowheads="1"/>
            </p:cNvSpPr>
            <p:nvPr/>
          </p:nvSpPr>
          <p:spPr bwMode="auto">
            <a:xfrm>
              <a:off x="45171" y="963684"/>
              <a:ext cx="22586" cy="22170"/>
            </a:xfrm>
            <a:custGeom>
              <a:avLst/>
              <a:gdLst>
                <a:gd name="T0" fmla="*/ 2147483647 w 8"/>
                <a:gd name="T1" fmla="*/ 0 h 7"/>
                <a:gd name="T2" fmla="*/ 2147483647 w 8"/>
                <a:gd name="T3" fmla="*/ 2147483647 h 7"/>
                <a:gd name="T4" fmla="*/ 0 w 8"/>
                <a:gd name="T5" fmla="*/ 2147483647 h 7"/>
                <a:gd name="T6" fmla="*/ 2147483647 w 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7"/>
                <a:gd name="T14" fmla="*/ 8 w 8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7">
                  <a:moveTo>
                    <a:pt x="7" y="0"/>
                  </a:moveTo>
                  <a:cubicBezTo>
                    <a:pt x="8" y="2"/>
                    <a:pt x="6" y="2"/>
                    <a:pt x="6" y="3"/>
                  </a:cubicBezTo>
                  <a:cubicBezTo>
                    <a:pt x="4" y="6"/>
                    <a:pt x="3" y="7"/>
                    <a:pt x="0" y="5"/>
                  </a:cubicBezTo>
                  <a:cubicBezTo>
                    <a:pt x="1" y="2"/>
                    <a:pt x="4" y="1"/>
                    <a:pt x="7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Freeform 47"/>
            <p:cNvSpPr>
              <a:spLocks noChangeArrowheads="1"/>
            </p:cNvSpPr>
            <p:nvPr/>
          </p:nvSpPr>
          <p:spPr bwMode="auto">
            <a:xfrm>
              <a:off x="578193" y="981421"/>
              <a:ext cx="27103" cy="44341"/>
            </a:xfrm>
            <a:custGeom>
              <a:avLst/>
              <a:gdLst>
                <a:gd name="T0" fmla="*/ 2147483647 w 9"/>
                <a:gd name="T1" fmla="*/ 0 h 14"/>
                <a:gd name="T2" fmla="*/ 2147483647 w 9"/>
                <a:gd name="T3" fmla="*/ 2147483647 h 14"/>
                <a:gd name="T4" fmla="*/ 2147483647 w 9"/>
                <a:gd name="T5" fmla="*/ 2147483647 h 14"/>
                <a:gd name="T6" fmla="*/ 2147483647 w 9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4"/>
                <a:gd name="T14" fmla="*/ 9 w 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4">
                  <a:moveTo>
                    <a:pt x="2" y="0"/>
                  </a:moveTo>
                  <a:cubicBezTo>
                    <a:pt x="5" y="3"/>
                    <a:pt x="5" y="8"/>
                    <a:pt x="9" y="10"/>
                  </a:cubicBezTo>
                  <a:cubicBezTo>
                    <a:pt x="8" y="14"/>
                    <a:pt x="4" y="9"/>
                    <a:pt x="4" y="7"/>
                  </a:cubicBezTo>
                  <a:cubicBezTo>
                    <a:pt x="0" y="7"/>
                    <a:pt x="0" y="2"/>
                    <a:pt x="2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Freeform 48"/>
            <p:cNvSpPr>
              <a:spLocks noChangeArrowheads="1"/>
            </p:cNvSpPr>
            <p:nvPr/>
          </p:nvSpPr>
          <p:spPr bwMode="auto">
            <a:xfrm>
              <a:off x="5164585" y="963684"/>
              <a:ext cx="43666" cy="208404"/>
            </a:xfrm>
            <a:custGeom>
              <a:avLst/>
              <a:gdLst>
                <a:gd name="T0" fmla="*/ 2147483647 w 15"/>
                <a:gd name="T1" fmla="*/ 2147483647 h 65"/>
                <a:gd name="T2" fmla="*/ 2147483647 w 15"/>
                <a:gd name="T3" fmla="*/ 2147483647 h 65"/>
                <a:gd name="T4" fmla="*/ 2147483647 w 15"/>
                <a:gd name="T5" fmla="*/ 2147483647 h 65"/>
                <a:gd name="T6" fmla="*/ 2147483647 w 15"/>
                <a:gd name="T7" fmla="*/ 2147483647 h 65"/>
                <a:gd name="T8" fmla="*/ 2147483647 w 15"/>
                <a:gd name="T9" fmla="*/ 2147483647 h 65"/>
                <a:gd name="T10" fmla="*/ 2147483647 w 15"/>
                <a:gd name="T11" fmla="*/ 2147483647 h 65"/>
                <a:gd name="T12" fmla="*/ 2147483647 w 15"/>
                <a:gd name="T13" fmla="*/ 2147483647 h 65"/>
                <a:gd name="T14" fmla="*/ 2147483647 w 15"/>
                <a:gd name="T15" fmla="*/ 2147483647 h 65"/>
                <a:gd name="T16" fmla="*/ 2147483647 w 15"/>
                <a:gd name="T17" fmla="*/ 2147483647 h 65"/>
                <a:gd name="T18" fmla="*/ 2147483647 w 15"/>
                <a:gd name="T19" fmla="*/ 2147483647 h 65"/>
                <a:gd name="T20" fmla="*/ 2147483647 w 15"/>
                <a:gd name="T21" fmla="*/ 2147483647 h 65"/>
                <a:gd name="T22" fmla="*/ 2147483647 w 15"/>
                <a:gd name="T23" fmla="*/ 2147483647 h 65"/>
                <a:gd name="T24" fmla="*/ 2147483647 w 15"/>
                <a:gd name="T25" fmla="*/ 2147483647 h 65"/>
                <a:gd name="T26" fmla="*/ 2147483647 w 15"/>
                <a:gd name="T27" fmla="*/ 2147483647 h 65"/>
                <a:gd name="T28" fmla="*/ 2147483647 w 15"/>
                <a:gd name="T29" fmla="*/ 2147483647 h 65"/>
                <a:gd name="T30" fmla="*/ 2147483647 w 15"/>
                <a:gd name="T31" fmla="*/ 2147483647 h 65"/>
                <a:gd name="T32" fmla="*/ 2147483647 w 15"/>
                <a:gd name="T33" fmla="*/ 2147483647 h 65"/>
                <a:gd name="T34" fmla="*/ 2147483647 w 15"/>
                <a:gd name="T35" fmla="*/ 2147483647 h 65"/>
                <a:gd name="T36" fmla="*/ 2147483647 w 15"/>
                <a:gd name="T37" fmla="*/ 2147483647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"/>
                <a:gd name="T58" fmla="*/ 0 h 65"/>
                <a:gd name="T59" fmla="*/ 15 w 15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9"/>
                    <a:pt x="6" y="20"/>
                    <a:pt x="9" y="23"/>
                  </a:cubicBezTo>
                  <a:cubicBezTo>
                    <a:pt x="11" y="25"/>
                    <a:pt x="9" y="25"/>
                    <a:pt x="9" y="27"/>
                  </a:cubicBezTo>
                  <a:cubicBezTo>
                    <a:pt x="9" y="28"/>
                    <a:pt x="12" y="33"/>
                    <a:pt x="11" y="38"/>
                  </a:cubicBezTo>
                  <a:cubicBezTo>
                    <a:pt x="10" y="42"/>
                    <a:pt x="13" y="43"/>
                    <a:pt x="15" y="44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5"/>
                    <a:pt x="6" y="55"/>
                  </a:cubicBezTo>
                  <a:cubicBezTo>
                    <a:pt x="6" y="58"/>
                    <a:pt x="10" y="59"/>
                    <a:pt x="9" y="65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60"/>
                    <a:pt x="1" y="59"/>
                    <a:pt x="4" y="55"/>
                  </a:cubicBezTo>
                  <a:cubicBezTo>
                    <a:pt x="4" y="53"/>
                    <a:pt x="2" y="51"/>
                    <a:pt x="1" y="51"/>
                  </a:cubicBezTo>
                  <a:cubicBezTo>
                    <a:pt x="2" y="47"/>
                    <a:pt x="5" y="41"/>
                    <a:pt x="4" y="34"/>
                  </a:cubicBezTo>
                  <a:cubicBezTo>
                    <a:pt x="3" y="31"/>
                    <a:pt x="1" y="29"/>
                    <a:pt x="1" y="27"/>
                  </a:cubicBezTo>
                  <a:cubicBezTo>
                    <a:pt x="0" y="23"/>
                    <a:pt x="4" y="20"/>
                    <a:pt x="1" y="17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7" y="8"/>
                    <a:pt x="6" y="7"/>
                    <a:pt x="5" y="7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Freeform 49"/>
            <p:cNvSpPr>
              <a:spLocks noChangeArrowheads="1"/>
            </p:cNvSpPr>
            <p:nvPr/>
          </p:nvSpPr>
          <p:spPr bwMode="auto">
            <a:xfrm>
              <a:off x="12046" y="985854"/>
              <a:ext cx="12046" cy="22171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2147483647 h 7"/>
                <a:gd name="T4" fmla="*/ 0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7"/>
                <a:gd name="T14" fmla="*/ 4 w 4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7">
                  <a:moveTo>
                    <a:pt x="1" y="0"/>
                  </a:moveTo>
                  <a:cubicBezTo>
                    <a:pt x="4" y="0"/>
                    <a:pt x="3" y="7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Freeform 50"/>
            <p:cNvSpPr>
              <a:spLocks noChangeArrowheads="1"/>
            </p:cNvSpPr>
            <p:nvPr/>
          </p:nvSpPr>
          <p:spPr bwMode="auto">
            <a:xfrm>
              <a:off x="1803841" y="1059757"/>
              <a:ext cx="121963" cy="112331"/>
            </a:xfrm>
            <a:custGeom>
              <a:avLst/>
              <a:gdLst>
                <a:gd name="T0" fmla="*/ 2147483647 w 42"/>
                <a:gd name="T1" fmla="*/ 0 h 35"/>
                <a:gd name="T2" fmla="*/ 2147483647 w 42"/>
                <a:gd name="T3" fmla="*/ 2147483647 h 35"/>
                <a:gd name="T4" fmla="*/ 2147483647 w 42"/>
                <a:gd name="T5" fmla="*/ 2147483647 h 35"/>
                <a:gd name="T6" fmla="*/ 2147483647 w 42"/>
                <a:gd name="T7" fmla="*/ 2147483647 h 35"/>
                <a:gd name="T8" fmla="*/ 2147483647 w 42"/>
                <a:gd name="T9" fmla="*/ 2147483647 h 35"/>
                <a:gd name="T10" fmla="*/ 2147483647 w 42"/>
                <a:gd name="T11" fmla="*/ 2147483647 h 35"/>
                <a:gd name="T12" fmla="*/ 2147483647 w 42"/>
                <a:gd name="T13" fmla="*/ 2147483647 h 35"/>
                <a:gd name="T14" fmla="*/ 2147483647 w 42"/>
                <a:gd name="T15" fmla="*/ 2147483647 h 35"/>
                <a:gd name="T16" fmla="*/ 2147483647 w 42"/>
                <a:gd name="T17" fmla="*/ 2147483647 h 35"/>
                <a:gd name="T18" fmla="*/ 2147483647 w 42"/>
                <a:gd name="T19" fmla="*/ 2147483647 h 35"/>
                <a:gd name="T20" fmla="*/ 2147483647 w 42"/>
                <a:gd name="T21" fmla="*/ 2147483647 h 35"/>
                <a:gd name="T22" fmla="*/ 2147483647 w 42"/>
                <a:gd name="T23" fmla="*/ 2147483647 h 35"/>
                <a:gd name="T24" fmla="*/ 2147483647 w 42"/>
                <a:gd name="T25" fmla="*/ 2147483647 h 35"/>
                <a:gd name="T26" fmla="*/ 2147483647 w 42"/>
                <a:gd name="T27" fmla="*/ 2147483647 h 35"/>
                <a:gd name="T28" fmla="*/ 2147483647 w 42"/>
                <a:gd name="T29" fmla="*/ 2147483647 h 35"/>
                <a:gd name="T30" fmla="*/ 0 w 42"/>
                <a:gd name="T31" fmla="*/ 2147483647 h 35"/>
                <a:gd name="T32" fmla="*/ 2147483647 w 42"/>
                <a:gd name="T33" fmla="*/ 2147483647 h 35"/>
                <a:gd name="T34" fmla="*/ 2147483647 w 42"/>
                <a:gd name="T35" fmla="*/ 2147483647 h 35"/>
                <a:gd name="T36" fmla="*/ 2147483647 w 42"/>
                <a:gd name="T37" fmla="*/ 2147483647 h 35"/>
                <a:gd name="T38" fmla="*/ 2147483647 w 42"/>
                <a:gd name="T39" fmla="*/ 2147483647 h 35"/>
                <a:gd name="T40" fmla="*/ 2147483647 w 42"/>
                <a:gd name="T41" fmla="*/ 2147483647 h 35"/>
                <a:gd name="T42" fmla="*/ 2147483647 w 42"/>
                <a:gd name="T43" fmla="*/ 2147483647 h 35"/>
                <a:gd name="T44" fmla="*/ 2147483647 w 42"/>
                <a:gd name="T45" fmla="*/ 0 h 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2"/>
                <a:gd name="T70" fmla="*/ 0 h 35"/>
                <a:gd name="T71" fmla="*/ 42 w 42"/>
                <a:gd name="T72" fmla="*/ 35 h 3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2" h="35">
                  <a:moveTo>
                    <a:pt x="18" y="0"/>
                  </a:moveTo>
                  <a:cubicBezTo>
                    <a:pt x="20" y="0"/>
                    <a:pt x="20" y="2"/>
                    <a:pt x="22" y="3"/>
                  </a:cubicBezTo>
                  <a:cubicBezTo>
                    <a:pt x="22" y="5"/>
                    <a:pt x="18" y="5"/>
                    <a:pt x="21" y="8"/>
                  </a:cubicBezTo>
                  <a:cubicBezTo>
                    <a:pt x="20" y="12"/>
                    <a:pt x="25" y="10"/>
                    <a:pt x="27" y="11"/>
                  </a:cubicBezTo>
                  <a:cubicBezTo>
                    <a:pt x="28" y="12"/>
                    <a:pt x="30" y="16"/>
                    <a:pt x="35" y="14"/>
                  </a:cubicBezTo>
                  <a:cubicBezTo>
                    <a:pt x="35" y="17"/>
                    <a:pt x="38" y="18"/>
                    <a:pt x="34" y="19"/>
                  </a:cubicBezTo>
                  <a:cubicBezTo>
                    <a:pt x="33" y="22"/>
                    <a:pt x="37" y="20"/>
                    <a:pt x="38" y="21"/>
                  </a:cubicBezTo>
                  <a:cubicBezTo>
                    <a:pt x="39" y="22"/>
                    <a:pt x="37" y="27"/>
                    <a:pt x="41" y="25"/>
                  </a:cubicBezTo>
                  <a:cubicBezTo>
                    <a:pt x="42" y="29"/>
                    <a:pt x="37" y="28"/>
                    <a:pt x="38" y="32"/>
                  </a:cubicBezTo>
                  <a:cubicBezTo>
                    <a:pt x="36" y="32"/>
                    <a:pt x="37" y="30"/>
                    <a:pt x="36" y="29"/>
                  </a:cubicBezTo>
                  <a:cubicBezTo>
                    <a:pt x="31" y="29"/>
                    <a:pt x="32" y="31"/>
                    <a:pt x="28" y="29"/>
                  </a:cubicBezTo>
                  <a:cubicBezTo>
                    <a:pt x="26" y="31"/>
                    <a:pt x="22" y="31"/>
                    <a:pt x="22" y="35"/>
                  </a:cubicBezTo>
                  <a:cubicBezTo>
                    <a:pt x="20" y="35"/>
                    <a:pt x="21" y="32"/>
                    <a:pt x="20" y="31"/>
                  </a:cubicBezTo>
                  <a:cubicBezTo>
                    <a:pt x="19" y="30"/>
                    <a:pt x="16" y="30"/>
                    <a:pt x="15" y="29"/>
                  </a:cubicBezTo>
                  <a:cubicBezTo>
                    <a:pt x="14" y="28"/>
                    <a:pt x="13" y="26"/>
                    <a:pt x="10" y="25"/>
                  </a:cubicBezTo>
                  <a:cubicBezTo>
                    <a:pt x="5" y="24"/>
                    <a:pt x="5" y="28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6" y="23"/>
                    <a:pt x="2" y="16"/>
                    <a:pt x="7" y="18"/>
                  </a:cubicBezTo>
                  <a:cubicBezTo>
                    <a:pt x="5" y="15"/>
                    <a:pt x="9" y="14"/>
                    <a:pt x="10" y="12"/>
                  </a:cubicBezTo>
                  <a:cubicBezTo>
                    <a:pt x="11" y="11"/>
                    <a:pt x="9" y="8"/>
                    <a:pt x="11" y="5"/>
                  </a:cubicBezTo>
                  <a:cubicBezTo>
                    <a:pt x="12" y="5"/>
                    <a:pt x="14" y="6"/>
                    <a:pt x="14" y="5"/>
                  </a:cubicBezTo>
                  <a:cubicBezTo>
                    <a:pt x="14" y="5"/>
                    <a:pt x="14" y="3"/>
                    <a:pt x="14" y="3"/>
                  </a:cubicBezTo>
                  <a:cubicBezTo>
                    <a:pt x="15" y="1"/>
                    <a:pt x="18" y="2"/>
                    <a:pt x="18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Freeform 51"/>
            <p:cNvSpPr>
              <a:spLocks noChangeArrowheads="1"/>
            </p:cNvSpPr>
            <p:nvPr/>
          </p:nvSpPr>
          <p:spPr bwMode="auto">
            <a:xfrm>
              <a:off x="1739096" y="1093752"/>
              <a:ext cx="25597" cy="29561"/>
            </a:xfrm>
            <a:custGeom>
              <a:avLst/>
              <a:gdLst>
                <a:gd name="T0" fmla="*/ 0 w 9"/>
                <a:gd name="T1" fmla="*/ 0 h 9"/>
                <a:gd name="T2" fmla="*/ 2147483647 w 9"/>
                <a:gd name="T3" fmla="*/ 2147483647 h 9"/>
                <a:gd name="T4" fmla="*/ 0 w 9"/>
                <a:gd name="T5" fmla="*/ 0 h 9"/>
                <a:gd name="T6" fmla="*/ 0 60000 65536"/>
                <a:gd name="T7" fmla="*/ 0 60000 65536"/>
                <a:gd name="T8" fmla="*/ 0 60000 65536"/>
                <a:gd name="T9" fmla="*/ 0 w 9"/>
                <a:gd name="T10" fmla="*/ 0 h 9"/>
                <a:gd name="T11" fmla="*/ 9 w 9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9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9"/>
                    <a:pt x="0" y="5"/>
                    <a:pt x="0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Freeform 52"/>
            <p:cNvSpPr>
              <a:spLocks noChangeArrowheads="1"/>
            </p:cNvSpPr>
            <p:nvPr/>
          </p:nvSpPr>
          <p:spPr bwMode="auto">
            <a:xfrm>
              <a:off x="5151034" y="1209039"/>
              <a:ext cx="87331" cy="66511"/>
            </a:xfrm>
            <a:custGeom>
              <a:avLst/>
              <a:gdLst>
                <a:gd name="T0" fmla="*/ 2147483647 w 30"/>
                <a:gd name="T1" fmla="*/ 0 h 21"/>
                <a:gd name="T2" fmla="*/ 2147483647 w 30"/>
                <a:gd name="T3" fmla="*/ 2147483647 h 21"/>
                <a:gd name="T4" fmla="*/ 2147483647 w 30"/>
                <a:gd name="T5" fmla="*/ 2147483647 h 21"/>
                <a:gd name="T6" fmla="*/ 2147483647 w 30"/>
                <a:gd name="T7" fmla="*/ 2147483647 h 21"/>
                <a:gd name="T8" fmla="*/ 2147483647 w 30"/>
                <a:gd name="T9" fmla="*/ 2147483647 h 21"/>
                <a:gd name="T10" fmla="*/ 2147483647 w 30"/>
                <a:gd name="T11" fmla="*/ 2147483647 h 21"/>
                <a:gd name="T12" fmla="*/ 2147483647 w 30"/>
                <a:gd name="T13" fmla="*/ 2147483647 h 21"/>
                <a:gd name="T14" fmla="*/ 2147483647 w 30"/>
                <a:gd name="T15" fmla="*/ 2147483647 h 21"/>
                <a:gd name="T16" fmla="*/ 2147483647 w 30"/>
                <a:gd name="T17" fmla="*/ 2147483647 h 21"/>
                <a:gd name="T18" fmla="*/ 2147483647 w 30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"/>
                <a:gd name="T31" fmla="*/ 0 h 21"/>
                <a:gd name="T32" fmla="*/ 30 w 30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" h="21">
                  <a:moveTo>
                    <a:pt x="9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5"/>
                    <a:pt x="15" y="4"/>
                    <a:pt x="16" y="7"/>
                  </a:cubicBezTo>
                  <a:cubicBezTo>
                    <a:pt x="20" y="5"/>
                    <a:pt x="24" y="8"/>
                    <a:pt x="30" y="6"/>
                  </a:cubicBezTo>
                  <a:cubicBezTo>
                    <a:pt x="29" y="10"/>
                    <a:pt x="24" y="10"/>
                    <a:pt x="24" y="14"/>
                  </a:cubicBezTo>
                  <a:cubicBezTo>
                    <a:pt x="22" y="15"/>
                    <a:pt x="22" y="13"/>
                    <a:pt x="20" y="13"/>
                  </a:cubicBezTo>
                  <a:cubicBezTo>
                    <a:pt x="17" y="12"/>
                    <a:pt x="15" y="19"/>
                    <a:pt x="14" y="16"/>
                  </a:cubicBezTo>
                  <a:cubicBezTo>
                    <a:pt x="12" y="16"/>
                    <a:pt x="13" y="18"/>
                    <a:pt x="13" y="20"/>
                  </a:cubicBezTo>
                  <a:cubicBezTo>
                    <a:pt x="9" y="21"/>
                    <a:pt x="9" y="12"/>
                    <a:pt x="6" y="17"/>
                  </a:cubicBezTo>
                  <a:cubicBezTo>
                    <a:pt x="0" y="13"/>
                    <a:pt x="4" y="3"/>
                    <a:pt x="9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Freeform 53"/>
            <p:cNvSpPr>
              <a:spLocks noChangeArrowheads="1"/>
            </p:cNvSpPr>
            <p:nvPr/>
          </p:nvSpPr>
          <p:spPr bwMode="auto">
            <a:xfrm>
              <a:off x="4998957" y="1288854"/>
              <a:ext cx="165628" cy="158150"/>
            </a:xfrm>
            <a:custGeom>
              <a:avLst/>
              <a:gdLst>
                <a:gd name="T0" fmla="*/ 2147483647 w 57"/>
                <a:gd name="T1" fmla="*/ 0 h 49"/>
                <a:gd name="T2" fmla="*/ 2147483647 w 57"/>
                <a:gd name="T3" fmla="*/ 2147483647 h 49"/>
                <a:gd name="T4" fmla="*/ 2147483647 w 57"/>
                <a:gd name="T5" fmla="*/ 2147483647 h 49"/>
                <a:gd name="T6" fmla="*/ 2147483647 w 57"/>
                <a:gd name="T7" fmla="*/ 2147483647 h 49"/>
                <a:gd name="T8" fmla="*/ 2147483647 w 57"/>
                <a:gd name="T9" fmla="*/ 2147483647 h 49"/>
                <a:gd name="T10" fmla="*/ 2147483647 w 57"/>
                <a:gd name="T11" fmla="*/ 2147483647 h 49"/>
                <a:gd name="T12" fmla="*/ 2147483647 w 57"/>
                <a:gd name="T13" fmla="*/ 2147483647 h 49"/>
                <a:gd name="T14" fmla="*/ 2147483647 w 57"/>
                <a:gd name="T15" fmla="*/ 2147483647 h 49"/>
                <a:gd name="T16" fmla="*/ 2147483647 w 57"/>
                <a:gd name="T17" fmla="*/ 2147483647 h 49"/>
                <a:gd name="T18" fmla="*/ 2147483647 w 57"/>
                <a:gd name="T19" fmla="*/ 2147483647 h 49"/>
                <a:gd name="T20" fmla="*/ 2147483647 w 57"/>
                <a:gd name="T21" fmla="*/ 2147483647 h 49"/>
                <a:gd name="T22" fmla="*/ 2147483647 w 57"/>
                <a:gd name="T23" fmla="*/ 2147483647 h 49"/>
                <a:gd name="T24" fmla="*/ 2147483647 w 57"/>
                <a:gd name="T25" fmla="*/ 2147483647 h 49"/>
                <a:gd name="T26" fmla="*/ 2147483647 w 57"/>
                <a:gd name="T27" fmla="*/ 2147483647 h 49"/>
                <a:gd name="T28" fmla="*/ 2147483647 w 57"/>
                <a:gd name="T29" fmla="*/ 2147483647 h 49"/>
                <a:gd name="T30" fmla="*/ 2147483647 w 57"/>
                <a:gd name="T31" fmla="*/ 2147483647 h 49"/>
                <a:gd name="T32" fmla="*/ 0 w 57"/>
                <a:gd name="T33" fmla="*/ 2147483647 h 49"/>
                <a:gd name="T34" fmla="*/ 2147483647 w 57"/>
                <a:gd name="T35" fmla="*/ 2147483647 h 49"/>
                <a:gd name="T36" fmla="*/ 2147483647 w 57"/>
                <a:gd name="T37" fmla="*/ 2147483647 h 49"/>
                <a:gd name="T38" fmla="*/ 2147483647 w 57"/>
                <a:gd name="T39" fmla="*/ 2147483647 h 49"/>
                <a:gd name="T40" fmla="*/ 2147483647 w 57"/>
                <a:gd name="T41" fmla="*/ 2147483647 h 49"/>
                <a:gd name="T42" fmla="*/ 2147483647 w 57"/>
                <a:gd name="T43" fmla="*/ 2147483647 h 49"/>
                <a:gd name="T44" fmla="*/ 2147483647 w 57"/>
                <a:gd name="T45" fmla="*/ 2147483647 h 49"/>
                <a:gd name="T46" fmla="*/ 2147483647 w 57"/>
                <a:gd name="T47" fmla="*/ 2147483647 h 49"/>
                <a:gd name="T48" fmla="*/ 2147483647 w 57"/>
                <a:gd name="T49" fmla="*/ 2147483647 h 49"/>
                <a:gd name="T50" fmla="*/ 2147483647 w 57"/>
                <a:gd name="T51" fmla="*/ 2147483647 h 49"/>
                <a:gd name="T52" fmla="*/ 2147483647 w 57"/>
                <a:gd name="T53" fmla="*/ 2147483647 h 49"/>
                <a:gd name="T54" fmla="*/ 2147483647 w 57"/>
                <a:gd name="T55" fmla="*/ 2147483647 h 49"/>
                <a:gd name="T56" fmla="*/ 2147483647 w 57"/>
                <a:gd name="T57" fmla="*/ 0 h 4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7"/>
                <a:gd name="T88" fmla="*/ 0 h 49"/>
                <a:gd name="T89" fmla="*/ 57 w 57"/>
                <a:gd name="T90" fmla="*/ 49 h 4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7" h="49">
                  <a:moveTo>
                    <a:pt x="51" y="0"/>
                  </a:moveTo>
                  <a:cubicBezTo>
                    <a:pt x="53" y="0"/>
                    <a:pt x="53" y="2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4" y="23"/>
                    <a:pt x="54" y="21"/>
                    <a:pt x="53" y="20"/>
                  </a:cubicBezTo>
                  <a:cubicBezTo>
                    <a:pt x="50" y="21"/>
                    <a:pt x="54" y="26"/>
                    <a:pt x="53" y="28"/>
                  </a:cubicBezTo>
                  <a:cubicBezTo>
                    <a:pt x="52" y="28"/>
                    <a:pt x="52" y="27"/>
                    <a:pt x="51" y="2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8" y="40"/>
                  </a:cubicBezTo>
                  <a:cubicBezTo>
                    <a:pt x="45" y="38"/>
                    <a:pt x="45" y="42"/>
                    <a:pt x="44" y="42"/>
                  </a:cubicBezTo>
                  <a:cubicBezTo>
                    <a:pt x="43" y="43"/>
                    <a:pt x="42" y="41"/>
                    <a:pt x="41" y="41"/>
                  </a:cubicBezTo>
                  <a:cubicBezTo>
                    <a:pt x="40" y="41"/>
                    <a:pt x="37" y="42"/>
                    <a:pt x="35" y="42"/>
                  </a:cubicBezTo>
                  <a:cubicBezTo>
                    <a:pt x="35" y="43"/>
                    <a:pt x="32" y="45"/>
                    <a:pt x="28" y="44"/>
                  </a:cubicBezTo>
                  <a:cubicBezTo>
                    <a:pt x="26" y="44"/>
                    <a:pt x="27" y="49"/>
                    <a:pt x="25" y="49"/>
                  </a:cubicBezTo>
                  <a:cubicBezTo>
                    <a:pt x="22" y="48"/>
                    <a:pt x="20" y="47"/>
                    <a:pt x="20" y="42"/>
                  </a:cubicBezTo>
                  <a:cubicBezTo>
                    <a:pt x="17" y="41"/>
                    <a:pt x="18" y="45"/>
                    <a:pt x="17" y="45"/>
                  </a:cubicBezTo>
                  <a:cubicBezTo>
                    <a:pt x="15" y="46"/>
                    <a:pt x="15" y="44"/>
                    <a:pt x="14" y="44"/>
                  </a:cubicBezTo>
                  <a:cubicBezTo>
                    <a:pt x="9" y="45"/>
                    <a:pt x="4" y="49"/>
                    <a:pt x="0" y="47"/>
                  </a:cubicBezTo>
                  <a:cubicBezTo>
                    <a:pt x="1" y="45"/>
                    <a:pt x="2" y="43"/>
                    <a:pt x="2" y="41"/>
                  </a:cubicBezTo>
                  <a:cubicBezTo>
                    <a:pt x="3" y="40"/>
                    <a:pt x="4" y="42"/>
                    <a:pt x="4" y="42"/>
                  </a:cubicBezTo>
                  <a:cubicBezTo>
                    <a:pt x="6" y="42"/>
                    <a:pt x="5" y="40"/>
                    <a:pt x="6" y="40"/>
                  </a:cubicBezTo>
                  <a:cubicBezTo>
                    <a:pt x="11" y="39"/>
                    <a:pt x="20" y="40"/>
                    <a:pt x="25" y="38"/>
                  </a:cubicBezTo>
                  <a:cubicBezTo>
                    <a:pt x="23" y="32"/>
                    <a:pt x="30" y="34"/>
                    <a:pt x="28" y="28"/>
                  </a:cubicBezTo>
                  <a:cubicBezTo>
                    <a:pt x="31" y="30"/>
                    <a:pt x="31" y="30"/>
                    <a:pt x="31" y="26"/>
                  </a:cubicBezTo>
                  <a:cubicBezTo>
                    <a:pt x="34" y="29"/>
                    <a:pt x="37" y="24"/>
                    <a:pt x="39" y="27"/>
                  </a:cubicBezTo>
                  <a:cubicBezTo>
                    <a:pt x="40" y="26"/>
                    <a:pt x="39" y="22"/>
                    <a:pt x="39" y="21"/>
                  </a:cubicBezTo>
                  <a:cubicBezTo>
                    <a:pt x="41" y="20"/>
                    <a:pt x="41" y="24"/>
                    <a:pt x="41" y="24"/>
                  </a:cubicBezTo>
                  <a:cubicBezTo>
                    <a:pt x="42" y="25"/>
                    <a:pt x="45" y="23"/>
                    <a:pt x="42" y="17"/>
                  </a:cubicBezTo>
                  <a:cubicBezTo>
                    <a:pt x="47" y="16"/>
                    <a:pt x="45" y="10"/>
                    <a:pt x="46" y="6"/>
                  </a:cubicBezTo>
                  <a:cubicBezTo>
                    <a:pt x="47" y="4"/>
                    <a:pt x="52" y="4"/>
                    <a:pt x="51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Freeform 54"/>
            <p:cNvSpPr>
              <a:spLocks noChangeArrowheads="1"/>
            </p:cNvSpPr>
            <p:nvPr/>
          </p:nvSpPr>
          <p:spPr bwMode="auto">
            <a:xfrm>
              <a:off x="2940652" y="1297722"/>
              <a:ext cx="28608" cy="35473"/>
            </a:xfrm>
            <a:custGeom>
              <a:avLst/>
              <a:gdLst>
                <a:gd name="T0" fmla="*/ 2147483647 w 10"/>
                <a:gd name="T1" fmla="*/ 0 h 11"/>
                <a:gd name="T2" fmla="*/ 2147483647 w 10"/>
                <a:gd name="T3" fmla="*/ 2147483647 h 11"/>
                <a:gd name="T4" fmla="*/ 2147483647 w 10"/>
                <a:gd name="T5" fmla="*/ 0 h 11"/>
                <a:gd name="T6" fmla="*/ 0 60000 65536"/>
                <a:gd name="T7" fmla="*/ 0 60000 65536"/>
                <a:gd name="T8" fmla="*/ 0 60000 65536"/>
                <a:gd name="T9" fmla="*/ 0 w 10"/>
                <a:gd name="T10" fmla="*/ 0 h 11"/>
                <a:gd name="T11" fmla="*/ 10 w 1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Freeform 55"/>
            <p:cNvSpPr>
              <a:spLocks noChangeArrowheads="1"/>
            </p:cNvSpPr>
            <p:nvPr/>
          </p:nvSpPr>
          <p:spPr bwMode="auto">
            <a:xfrm>
              <a:off x="3009915" y="1349453"/>
              <a:ext cx="43665" cy="36952"/>
            </a:xfrm>
            <a:custGeom>
              <a:avLst/>
              <a:gdLst>
                <a:gd name="T0" fmla="*/ 2147483647 w 15"/>
                <a:gd name="T1" fmla="*/ 2147483647 h 11"/>
                <a:gd name="T2" fmla="*/ 2147483647 w 15"/>
                <a:gd name="T3" fmla="*/ 2147483647 h 11"/>
                <a:gd name="T4" fmla="*/ 2147483647 w 15"/>
                <a:gd name="T5" fmla="*/ 2147483647 h 11"/>
                <a:gd name="T6" fmla="*/ 2147483647 w 15"/>
                <a:gd name="T7" fmla="*/ 2147483647 h 11"/>
                <a:gd name="T8" fmla="*/ 2147483647 w 15"/>
                <a:gd name="T9" fmla="*/ 2147483647 h 11"/>
                <a:gd name="T10" fmla="*/ 2147483647 w 15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1"/>
                <a:gd name="T20" fmla="*/ 15 w 15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1">
                  <a:moveTo>
                    <a:pt x="12" y="2"/>
                  </a:moveTo>
                  <a:cubicBezTo>
                    <a:pt x="14" y="4"/>
                    <a:pt x="15" y="6"/>
                    <a:pt x="15" y="9"/>
                  </a:cubicBezTo>
                  <a:cubicBezTo>
                    <a:pt x="14" y="9"/>
                    <a:pt x="9" y="11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6" y="8"/>
                    <a:pt x="2" y="9"/>
                    <a:pt x="2" y="7"/>
                  </a:cubicBezTo>
                  <a:cubicBezTo>
                    <a:pt x="0" y="0"/>
                    <a:pt x="12" y="7"/>
                    <a:pt x="12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Freeform 56"/>
            <p:cNvSpPr>
              <a:spLocks noChangeArrowheads="1"/>
            </p:cNvSpPr>
            <p:nvPr/>
          </p:nvSpPr>
          <p:spPr bwMode="auto">
            <a:xfrm>
              <a:off x="3342676" y="1414487"/>
              <a:ext cx="31620" cy="16259"/>
            </a:xfrm>
            <a:custGeom>
              <a:avLst/>
              <a:gdLst>
                <a:gd name="T0" fmla="*/ 0 w 11"/>
                <a:gd name="T1" fmla="*/ 2147483647 h 5"/>
                <a:gd name="T2" fmla="*/ 2147483647 w 11"/>
                <a:gd name="T3" fmla="*/ 2147483647 h 5"/>
                <a:gd name="T4" fmla="*/ 2147483647 w 11"/>
                <a:gd name="T5" fmla="*/ 2147483647 h 5"/>
                <a:gd name="T6" fmla="*/ 0 w 11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5"/>
                <a:gd name="T14" fmla="*/ 11 w 1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1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Freeform 57"/>
            <p:cNvSpPr>
              <a:spLocks noChangeArrowheads="1"/>
            </p:cNvSpPr>
            <p:nvPr/>
          </p:nvSpPr>
          <p:spPr bwMode="auto">
            <a:xfrm>
              <a:off x="5014014" y="1442570"/>
              <a:ext cx="31620" cy="19214"/>
            </a:xfrm>
            <a:custGeom>
              <a:avLst/>
              <a:gdLst>
                <a:gd name="T0" fmla="*/ 2147483647 w 11"/>
                <a:gd name="T1" fmla="*/ 0 h 6"/>
                <a:gd name="T2" fmla="*/ 2147483647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6"/>
                <a:gd name="T14" fmla="*/ 11 w 11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6">
                  <a:moveTo>
                    <a:pt x="9" y="0"/>
                  </a:moveTo>
                  <a:cubicBezTo>
                    <a:pt x="11" y="5"/>
                    <a:pt x="5" y="1"/>
                    <a:pt x="6" y="6"/>
                  </a:cubicBezTo>
                  <a:cubicBezTo>
                    <a:pt x="3" y="6"/>
                    <a:pt x="0" y="5"/>
                    <a:pt x="1" y="1"/>
                  </a:cubicBezTo>
                  <a:cubicBezTo>
                    <a:pt x="4" y="5"/>
                    <a:pt x="5" y="0"/>
                    <a:pt x="9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Freeform 58"/>
            <p:cNvSpPr>
              <a:spLocks noChangeArrowheads="1"/>
            </p:cNvSpPr>
            <p:nvPr/>
          </p:nvSpPr>
          <p:spPr bwMode="auto">
            <a:xfrm>
              <a:off x="4961315" y="1442570"/>
              <a:ext cx="43665" cy="51731"/>
            </a:xfrm>
            <a:custGeom>
              <a:avLst/>
              <a:gdLst>
                <a:gd name="T0" fmla="*/ 2147483647 w 15"/>
                <a:gd name="T1" fmla="*/ 2147483647 h 16"/>
                <a:gd name="T2" fmla="*/ 214748364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6"/>
                <a:gd name="T17" fmla="*/ 15 w 1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6">
                  <a:moveTo>
                    <a:pt x="13" y="3"/>
                  </a:moveTo>
                  <a:cubicBezTo>
                    <a:pt x="15" y="7"/>
                    <a:pt x="9" y="11"/>
                    <a:pt x="13" y="13"/>
                  </a:cubicBezTo>
                  <a:cubicBezTo>
                    <a:pt x="13" y="16"/>
                    <a:pt x="7" y="13"/>
                    <a:pt x="5" y="14"/>
                  </a:cubicBezTo>
                  <a:cubicBezTo>
                    <a:pt x="5" y="9"/>
                    <a:pt x="6" y="6"/>
                    <a:pt x="1" y="8"/>
                  </a:cubicBezTo>
                  <a:cubicBezTo>
                    <a:pt x="0" y="2"/>
                    <a:pt x="8" y="0"/>
                    <a:pt x="13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Freeform 59"/>
            <p:cNvSpPr>
              <a:spLocks noChangeArrowheads="1"/>
            </p:cNvSpPr>
            <p:nvPr/>
          </p:nvSpPr>
          <p:spPr bwMode="auto">
            <a:xfrm>
              <a:off x="4806226" y="1624369"/>
              <a:ext cx="25598" cy="44341"/>
            </a:xfrm>
            <a:custGeom>
              <a:avLst/>
              <a:gdLst>
                <a:gd name="T0" fmla="*/ 2147483647 w 9"/>
                <a:gd name="T1" fmla="*/ 2147483647 h 14"/>
                <a:gd name="T2" fmla="*/ 2147483647 w 9"/>
                <a:gd name="T3" fmla="*/ 2147483647 h 14"/>
                <a:gd name="T4" fmla="*/ 0 w 9"/>
                <a:gd name="T5" fmla="*/ 2147483647 h 14"/>
                <a:gd name="T6" fmla="*/ 2147483647 w 9"/>
                <a:gd name="T7" fmla="*/ 2147483647 h 14"/>
                <a:gd name="T8" fmla="*/ 2147483647 w 9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4"/>
                <a:gd name="T17" fmla="*/ 9 w 9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4">
                  <a:moveTo>
                    <a:pt x="9" y="6"/>
                  </a:moveTo>
                  <a:cubicBezTo>
                    <a:pt x="9" y="10"/>
                    <a:pt x="4" y="9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2"/>
                    <a:pt x="5" y="6"/>
                    <a:pt x="2" y="4"/>
                  </a:cubicBezTo>
                  <a:cubicBezTo>
                    <a:pt x="3" y="1"/>
                    <a:pt x="9" y="0"/>
                    <a:pt x="9" y="6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Freeform 60"/>
            <p:cNvSpPr>
              <a:spLocks noChangeArrowheads="1"/>
            </p:cNvSpPr>
            <p:nvPr/>
          </p:nvSpPr>
          <p:spPr bwMode="auto">
            <a:xfrm>
              <a:off x="950103" y="1645062"/>
              <a:ext cx="16562" cy="14780"/>
            </a:xfrm>
            <a:custGeom>
              <a:avLst/>
              <a:gdLst>
                <a:gd name="T0" fmla="*/ 0 w 6"/>
                <a:gd name="T1" fmla="*/ 2147483647 h 4"/>
                <a:gd name="T2" fmla="*/ 2147483647 w 6"/>
                <a:gd name="T3" fmla="*/ 0 h 4"/>
                <a:gd name="T4" fmla="*/ 2147483647 w 6"/>
                <a:gd name="T5" fmla="*/ 2147483647 h 4"/>
                <a:gd name="T6" fmla="*/ 2147483647 w 6"/>
                <a:gd name="T7" fmla="*/ 2147483647 h 4"/>
                <a:gd name="T8" fmla="*/ 0 w 6"/>
                <a:gd name="T9" fmla="*/ 2147483647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4"/>
                <a:gd name="T17" fmla="*/ 6 w 6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4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6" y="2"/>
                    <a:pt x="4" y="3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1" y="2"/>
                    <a:pt x="0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Freeform 61"/>
            <p:cNvSpPr>
              <a:spLocks noChangeArrowheads="1"/>
            </p:cNvSpPr>
            <p:nvPr/>
          </p:nvSpPr>
          <p:spPr bwMode="auto">
            <a:xfrm>
              <a:off x="1385253" y="1659842"/>
              <a:ext cx="167134" cy="73902"/>
            </a:xfrm>
            <a:custGeom>
              <a:avLst/>
              <a:gdLst>
                <a:gd name="T0" fmla="*/ 2147483647 w 57"/>
                <a:gd name="T1" fmla="*/ 2147483647 h 23"/>
                <a:gd name="T2" fmla="*/ 2147483647 w 57"/>
                <a:gd name="T3" fmla="*/ 2147483647 h 23"/>
                <a:gd name="T4" fmla="*/ 2147483647 w 57"/>
                <a:gd name="T5" fmla="*/ 2147483647 h 23"/>
                <a:gd name="T6" fmla="*/ 2147483647 w 57"/>
                <a:gd name="T7" fmla="*/ 2147483647 h 23"/>
                <a:gd name="T8" fmla="*/ 2147483647 w 57"/>
                <a:gd name="T9" fmla="*/ 2147483647 h 23"/>
                <a:gd name="T10" fmla="*/ 2147483647 w 57"/>
                <a:gd name="T11" fmla="*/ 2147483647 h 23"/>
                <a:gd name="T12" fmla="*/ 0 w 57"/>
                <a:gd name="T13" fmla="*/ 2147483647 h 23"/>
                <a:gd name="T14" fmla="*/ 2147483647 w 57"/>
                <a:gd name="T15" fmla="*/ 2147483647 h 23"/>
                <a:gd name="T16" fmla="*/ 2147483647 w 57"/>
                <a:gd name="T17" fmla="*/ 0 h 23"/>
                <a:gd name="T18" fmla="*/ 2147483647 w 57"/>
                <a:gd name="T19" fmla="*/ 2147483647 h 23"/>
                <a:gd name="T20" fmla="*/ 2147483647 w 57"/>
                <a:gd name="T21" fmla="*/ 2147483647 h 23"/>
                <a:gd name="T22" fmla="*/ 2147483647 w 57"/>
                <a:gd name="T23" fmla="*/ 2147483647 h 23"/>
                <a:gd name="T24" fmla="*/ 2147483647 w 57"/>
                <a:gd name="T25" fmla="*/ 2147483647 h 23"/>
                <a:gd name="T26" fmla="*/ 2147483647 w 57"/>
                <a:gd name="T27" fmla="*/ 2147483647 h 23"/>
                <a:gd name="T28" fmla="*/ 2147483647 w 57"/>
                <a:gd name="T29" fmla="*/ 2147483647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7"/>
                <a:gd name="T46" fmla="*/ 0 h 23"/>
                <a:gd name="T47" fmla="*/ 57 w 57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7" h="23">
                  <a:moveTo>
                    <a:pt x="56" y="16"/>
                  </a:moveTo>
                  <a:cubicBezTo>
                    <a:pt x="57" y="23"/>
                    <a:pt x="44" y="15"/>
                    <a:pt x="43" y="20"/>
                  </a:cubicBezTo>
                  <a:cubicBezTo>
                    <a:pt x="40" y="20"/>
                    <a:pt x="43" y="14"/>
                    <a:pt x="41" y="13"/>
                  </a:cubicBezTo>
                  <a:cubicBezTo>
                    <a:pt x="36" y="12"/>
                    <a:pt x="30" y="11"/>
                    <a:pt x="25" y="10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18" y="6"/>
                    <a:pt x="14" y="5"/>
                    <a:pt x="10" y="6"/>
                  </a:cubicBezTo>
                  <a:cubicBezTo>
                    <a:pt x="6" y="7"/>
                    <a:pt x="4" y="10"/>
                    <a:pt x="0" y="9"/>
                  </a:cubicBezTo>
                  <a:cubicBezTo>
                    <a:pt x="0" y="5"/>
                    <a:pt x="6" y="6"/>
                    <a:pt x="5" y="2"/>
                  </a:cubicBezTo>
                  <a:cubicBezTo>
                    <a:pt x="9" y="1"/>
                    <a:pt x="17" y="4"/>
                    <a:pt x="18" y="0"/>
                  </a:cubicBezTo>
                  <a:cubicBezTo>
                    <a:pt x="24" y="1"/>
                    <a:pt x="16" y="2"/>
                    <a:pt x="22" y="3"/>
                  </a:cubicBezTo>
                  <a:cubicBezTo>
                    <a:pt x="22" y="3"/>
                    <a:pt x="26" y="4"/>
                    <a:pt x="27" y="5"/>
                  </a:cubicBezTo>
                  <a:cubicBezTo>
                    <a:pt x="28" y="6"/>
                    <a:pt x="32" y="6"/>
                    <a:pt x="38" y="6"/>
                  </a:cubicBezTo>
                  <a:cubicBezTo>
                    <a:pt x="36" y="11"/>
                    <a:pt x="45" y="7"/>
                    <a:pt x="42" y="13"/>
                  </a:cubicBezTo>
                  <a:cubicBezTo>
                    <a:pt x="44" y="11"/>
                    <a:pt x="45" y="12"/>
                    <a:pt x="46" y="14"/>
                  </a:cubicBezTo>
                  <a:cubicBezTo>
                    <a:pt x="49" y="15"/>
                    <a:pt x="55" y="13"/>
                    <a:pt x="56" y="16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Freeform 62"/>
            <p:cNvSpPr>
              <a:spLocks noChangeArrowheads="1"/>
            </p:cNvSpPr>
            <p:nvPr/>
          </p:nvSpPr>
          <p:spPr bwMode="auto">
            <a:xfrm>
              <a:off x="1579490" y="1723399"/>
              <a:ext cx="72274" cy="42863"/>
            </a:xfrm>
            <a:custGeom>
              <a:avLst/>
              <a:gdLst>
                <a:gd name="T0" fmla="*/ 2147483647 w 24"/>
                <a:gd name="T1" fmla="*/ 0 h 13"/>
                <a:gd name="T2" fmla="*/ 2147483647 w 24"/>
                <a:gd name="T3" fmla="*/ 2147483647 h 13"/>
                <a:gd name="T4" fmla="*/ 2147483647 w 24"/>
                <a:gd name="T5" fmla="*/ 2147483647 h 13"/>
                <a:gd name="T6" fmla="*/ 2147483647 w 24"/>
                <a:gd name="T7" fmla="*/ 2147483647 h 13"/>
                <a:gd name="T8" fmla="*/ 2147483647 w 24"/>
                <a:gd name="T9" fmla="*/ 2147483647 h 13"/>
                <a:gd name="T10" fmla="*/ 2147483647 w 24"/>
                <a:gd name="T11" fmla="*/ 2147483647 h 13"/>
                <a:gd name="T12" fmla="*/ 2147483647 w 24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13"/>
                <a:gd name="T23" fmla="*/ 24 w 24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13">
                  <a:moveTo>
                    <a:pt x="2" y="0"/>
                  </a:moveTo>
                  <a:cubicBezTo>
                    <a:pt x="4" y="2"/>
                    <a:pt x="9" y="0"/>
                    <a:pt x="13" y="1"/>
                  </a:cubicBezTo>
                  <a:cubicBezTo>
                    <a:pt x="13" y="2"/>
                    <a:pt x="17" y="7"/>
                    <a:pt x="18" y="3"/>
                  </a:cubicBezTo>
                  <a:cubicBezTo>
                    <a:pt x="21" y="3"/>
                    <a:pt x="20" y="7"/>
                    <a:pt x="24" y="6"/>
                  </a:cubicBezTo>
                  <a:cubicBezTo>
                    <a:pt x="24" y="13"/>
                    <a:pt x="9" y="10"/>
                    <a:pt x="4" y="8"/>
                  </a:cubicBezTo>
                  <a:cubicBezTo>
                    <a:pt x="4" y="7"/>
                    <a:pt x="7" y="7"/>
                    <a:pt x="7" y="7"/>
                  </a:cubicBezTo>
                  <a:cubicBezTo>
                    <a:pt x="7" y="5"/>
                    <a:pt x="0" y="5"/>
                    <a:pt x="2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Freeform 63"/>
            <p:cNvSpPr>
              <a:spLocks noChangeArrowheads="1"/>
            </p:cNvSpPr>
            <p:nvPr/>
          </p:nvSpPr>
          <p:spPr bwMode="auto">
            <a:xfrm>
              <a:off x="4613495" y="1726355"/>
              <a:ext cx="36137" cy="28082"/>
            </a:xfrm>
            <a:custGeom>
              <a:avLst/>
              <a:gdLst>
                <a:gd name="T0" fmla="*/ 2147483647 w 12"/>
                <a:gd name="T1" fmla="*/ 0 h 9"/>
                <a:gd name="T2" fmla="*/ 2147483647 w 12"/>
                <a:gd name="T3" fmla="*/ 2147483647 h 9"/>
                <a:gd name="T4" fmla="*/ 0 w 12"/>
                <a:gd name="T5" fmla="*/ 2147483647 h 9"/>
                <a:gd name="T6" fmla="*/ 2147483647 w 12"/>
                <a:gd name="T7" fmla="*/ 0 h 9"/>
                <a:gd name="T8" fmla="*/ 2147483647 w 12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9"/>
                <a:gd name="T17" fmla="*/ 12 w 12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9">
                  <a:moveTo>
                    <a:pt x="10" y="0"/>
                  </a:moveTo>
                  <a:cubicBezTo>
                    <a:pt x="12" y="6"/>
                    <a:pt x="7" y="4"/>
                    <a:pt x="7" y="9"/>
                  </a:cubicBezTo>
                  <a:cubicBezTo>
                    <a:pt x="4" y="8"/>
                    <a:pt x="0" y="8"/>
                    <a:pt x="0" y="3"/>
                  </a:cubicBezTo>
                  <a:cubicBezTo>
                    <a:pt x="3" y="4"/>
                    <a:pt x="3" y="2"/>
                    <a:pt x="3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Freeform 64"/>
            <p:cNvSpPr>
              <a:spLocks noChangeArrowheads="1"/>
            </p:cNvSpPr>
            <p:nvPr/>
          </p:nvSpPr>
          <p:spPr bwMode="auto">
            <a:xfrm>
              <a:off x="1558410" y="1735223"/>
              <a:ext cx="25597" cy="23649"/>
            </a:xfrm>
            <a:custGeom>
              <a:avLst/>
              <a:gdLst>
                <a:gd name="T0" fmla="*/ 2147483647 w 9"/>
                <a:gd name="T1" fmla="*/ 2147483647 h 7"/>
                <a:gd name="T2" fmla="*/ 0 w 9"/>
                <a:gd name="T3" fmla="*/ 2147483647 h 7"/>
                <a:gd name="T4" fmla="*/ 2147483647 w 9"/>
                <a:gd name="T5" fmla="*/ 2147483647 h 7"/>
                <a:gd name="T6" fmla="*/ 0 60000 65536"/>
                <a:gd name="T7" fmla="*/ 0 60000 65536"/>
                <a:gd name="T8" fmla="*/ 0 60000 65536"/>
                <a:gd name="T9" fmla="*/ 0 w 9"/>
                <a:gd name="T10" fmla="*/ 0 h 7"/>
                <a:gd name="T11" fmla="*/ 9 w 9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Freeform 65"/>
            <p:cNvSpPr>
              <a:spLocks noChangeArrowheads="1"/>
            </p:cNvSpPr>
            <p:nvPr/>
          </p:nvSpPr>
          <p:spPr bwMode="auto">
            <a:xfrm>
              <a:off x="1487641" y="1742613"/>
              <a:ext cx="33126" cy="23649"/>
            </a:xfrm>
            <a:custGeom>
              <a:avLst/>
              <a:gdLst>
                <a:gd name="T0" fmla="*/ 2147483647 w 11"/>
                <a:gd name="T1" fmla="*/ 2147483647 h 7"/>
                <a:gd name="T2" fmla="*/ 2147483647 w 11"/>
                <a:gd name="T3" fmla="*/ 2147483647 h 7"/>
                <a:gd name="T4" fmla="*/ 2147483647 w 11"/>
                <a:gd name="T5" fmla="*/ 2147483647 h 7"/>
                <a:gd name="T6" fmla="*/ 0 60000 65536"/>
                <a:gd name="T7" fmla="*/ 0 60000 65536"/>
                <a:gd name="T8" fmla="*/ 0 60000 65536"/>
                <a:gd name="T9" fmla="*/ 0 w 11"/>
                <a:gd name="T10" fmla="*/ 0 h 7"/>
                <a:gd name="T11" fmla="*/ 11 w 11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7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7"/>
                    <a:pt x="1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Freeform 66"/>
            <p:cNvSpPr>
              <a:spLocks noChangeArrowheads="1"/>
            </p:cNvSpPr>
            <p:nvPr/>
          </p:nvSpPr>
          <p:spPr bwMode="auto">
            <a:xfrm>
              <a:off x="4797192" y="1754437"/>
              <a:ext cx="46677" cy="88683"/>
            </a:xfrm>
            <a:custGeom>
              <a:avLst/>
              <a:gdLst>
                <a:gd name="T0" fmla="*/ 2147483647 w 16"/>
                <a:gd name="T1" fmla="*/ 0 h 27"/>
                <a:gd name="T2" fmla="*/ 2147483647 w 16"/>
                <a:gd name="T3" fmla="*/ 0 h 27"/>
                <a:gd name="T4" fmla="*/ 2147483647 w 16"/>
                <a:gd name="T5" fmla="*/ 2147483647 h 27"/>
                <a:gd name="T6" fmla="*/ 2147483647 w 16"/>
                <a:gd name="T7" fmla="*/ 2147483647 h 27"/>
                <a:gd name="T8" fmla="*/ 2147483647 w 16"/>
                <a:gd name="T9" fmla="*/ 2147483647 h 27"/>
                <a:gd name="T10" fmla="*/ 2147483647 w 16"/>
                <a:gd name="T11" fmla="*/ 2147483647 h 27"/>
                <a:gd name="T12" fmla="*/ 2147483647 w 16"/>
                <a:gd name="T13" fmla="*/ 2147483647 h 27"/>
                <a:gd name="T14" fmla="*/ 0 w 16"/>
                <a:gd name="T15" fmla="*/ 2147483647 h 27"/>
                <a:gd name="T16" fmla="*/ 2147483647 w 16"/>
                <a:gd name="T17" fmla="*/ 2147483647 h 27"/>
                <a:gd name="T18" fmla="*/ 2147483647 w 16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27"/>
                <a:gd name="T32" fmla="*/ 16 w 16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27">
                  <a:moveTo>
                    <a:pt x="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2"/>
                    <a:pt x="15" y="6"/>
                    <a:pt x="16" y="10"/>
                  </a:cubicBezTo>
                  <a:cubicBezTo>
                    <a:pt x="13" y="10"/>
                    <a:pt x="15" y="14"/>
                    <a:pt x="12" y="14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9" y="20"/>
                    <a:pt x="12" y="25"/>
                    <a:pt x="9" y="25"/>
                  </a:cubicBezTo>
                  <a:cubicBezTo>
                    <a:pt x="4" y="27"/>
                    <a:pt x="8" y="21"/>
                    <a:pt x="5" y="21"/>
                  </a:cubicBezTo>
                  <a:cubicBezTo>
                    <a:pt x="3" y="21"/>
                    <a:pt x="2" y="17"/>
                    <a:pt x="0" y="15"/>
                  </a:cubicBezTo>
                  <a:cubicBezTo>
                    <a:pt x="0" y="11"/>
                    <a:pt x="5" y="13"/>
                    <a:pt x="3" y="7"/>
                  </a:cubicBezTo>
                  <a:cubicBezTo>
                    <a:pt x="7" y="10"/>
                    <a:pt x="7" y="3"/>
                    <a:pt x="7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Freeform 67"/>
            <p:cNvSpPr>
              <a:spLocks noChangeArrowheads="1"/>
            </p:cNvSpPr>
            <p:nvPr/>
          </p:nvSpPr>
          <p:spPr bwMode="auto">
            <a:xfrm>
              <a:off x="4843870" y="1829818"/>
              <a:ext cx="61734" cy="70946"/>
            </a:xfrm>
            <a:custGeom>
              <a:avLst/>
              <a:gdLst>
                <a:gd name="T0" fmla="*/ 2147483647 w 21"/>
                <a:gd name="T1" fmla="*/ 2147483647 h 22"/>
                <a:gd name="T2" fmla="*/ 2147483647 w 21"/>
                <a:gd name="T3" fmla="*/ 2147483647 h 22"/>
                <a:gd name="T4" fmla="*/ 2147483647 w 21"/>
                <a:gd name="T5" fmla="*/ 2147483647 h 22"/>
                <a:gd name="T6" fmla="*/ 2147483647 w 21"/>
                <a:gd name="T7" fmla="*/ 2147483647 h 22"/>
                <a:gd name="T8" fmla="*/ 2147483647 w 21"/>
                <a:gd name="T9" fmla="*/ 2147483647 h 22"/>
                <a:gd name="T10" fmla="*/ 2147483647 w 21"/>
                <a:gd name="T11" fmla="*/ 2147483647 h 22"/>
                <a:gd name="T12" fmla="*/ 2147483647 w 21"/>
                <a:gd name="T13" fmla="*/ 2147483647 h 22"/>
                <a:gd name="T14" fmla="*/ 2147483647 w 21"/>
                <a:gd name="T15" fmla="*/ 2147483647 h 22"/>
                <a:gd name="T16" fmla="*/ 2147483647 w 21"/>
                <a:gd name="T17" fmla="*/ 2147483647 h 22"/>
                <a:gd name="T18" fmla="*/ 0 w 21"/>
                <a:gd name="T19" fmla="*/ 2147483647 h 22"/>
                <a:gd name="T20" fmla="*/ 2147483647 w 21"/>
                <a:gd name="T21" fmla="*/ 2147483647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"/>
                <a:gd name="T34" fmla="*/ 0 h 22"/>
                <a:gd name="T35" fmla="*/ 21 w 21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" h="22">
                  <a:moveTo>
                    <a:pt x="11" y="2"/>
                  </a:moveTo>
                  <a:cubicBezTo>
                    <a:pt x="7" y="7"/>
                    <a:pt x="14" y="5"/>
                    <a:pt x="15" y="6"/>
                  </a:cubicBezTo>
                  <a:cubicBezTo>
                    <a:pt x="16" y="8"/>
                    <a:pt x="14" y="7"/>
                    <a:pt x="14" y="8"/>
                  </a:cubicBezTo>
                  <a:cubicBezTo>
                    <a:pt x="14" y="8"/>
                    <a:pt x="15" y="10"/>
                    <a:pt x="15" y="11"/>
                  </a:cubicBezTo>
                  <a:cubicBezTo>
                    <a:pt x="17" y="13"/>
                    <a:pt x="21" y="13"/>
                    <a:pt x="21" y="18"/>
                  </a:cubicBezTo>
                  <a:cubicBezTo>
                    <a:pt x="18" y="17"/>
                    <a:pt x="18" y="20"/>
                    <a:pt x="18" y="22"/>
                  </a:cubicBezTo>
                  <a:cubicBezTo>
                    <a:pt x="17" y="21"/>
                    <a:pt x="14" y="20"/>
                    <a:pt x="14" y="22"/>
                  </a:cubicBezTo>
                  <a:cubicBezTo>
                    <a:pt x="10" y="21"/>
                    <a:pt x="11" y="15"/>
                    <a:pt x="7" y="15"/>
                  </a:cubicBezTo>
                  <a:cubicBezTo>
                    <a:pt x="7" y="13"/>
                    <a:pt x="10" y="14"/>
                    <a:pt x="10" y="12"/>
                  </a:cubicBezTo>
                  <a:cubicBezTo>
                    <a:pt x="6" y="9"/>
                    <a:pt x="4" y="5"/>
                    <a:pt x="0" y="4"/>
                  </a:cubicBezTo>
                  <a:cubicBezTo>
                    <a:pt x="3" y="0"/>
                    <a:pt x="6" y="1"/>
                    <a:pt x="11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Rectangle 68"/>
            <p:cNvSpPr>
              <a:spLocks noChangeArrowheads="1"/>
            </p:cNvSpPr>
            <p:nvPr/>
          </p:nvSpPr>
          <p:spPr bwMode="auto">
            <a:xfrm>
              <a:off x="4818272" y="1857900"/>
              <a:ext cx="13552" cy="10347"/>
            </a:xfrm>
            <a:prstGeom prst="rect">
              <a:avLst/>
            </a:pr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15" name="Freeform 69"/>
            <p:cNvSpPr>
              <a:spLocks noChangeArrowheads="1"/>
            </p:cNvSpPr>
            <p:nvPr/>
          </p:nvSpPr>
          <p:spPr bwMode="auto">
            <a:xfrm>
              <a:off x="4837847" y="1871203"/>
              <a:ext cx="36137" cy="54687"/>
            </a:xfrm>
            <a:custGeom>
              <a:avLst/>
              <a:gdLst>
                <a:gd name="T0" fmla="*/ 2147483647 w 12"/>
                <a:gd name="T1" fmla="*/ 2147483647 h 17"/>
                <a:gd name="T2" fmla="*/ 2147483647 w 12"/>
                <a:gd name="T3" fmla="*/ 2147483647 h 17"/>
                <a:gd name="T4" fmla="*/ 0 w 12"/>
                <a:gd name="T5" fmla="*/ 2147483647 h 17"/>
                <a:gd name="T6" fmla="*/ 2147483647 w 12"/>
                <a:gd name="T7" fmla="*/ 2147483647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7"/>
                <a:gd name="T14" fmla="*/ 12 w 12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7">
                  <a:moveTo>
                    <a:pt x="12" y="14"/>
                  </a:moveTo>
                  <a:cubicBezTo>
                    <a:pt x="12" y="17"/>
                    <a:pt x="7" y="15"/>
                    <a:pt x="5" y="16"/>
                  </a:cubicBezTo>
                  <a:cubicBezTo>
                    <a:pt x="5" y="12"/>
                    <a:pt x="6" y="7"/>
                    <a:pt x="0" y="9"/>
                  </a:cubicBezTo>
                  <a:cubicBezTo>
                    <a:pt x="6" y="0"/>
                    <a:pt x="5" y="16"/>
                    <a:pt x="12" y="14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Freeform 70"/>
            <p:cNvSpPr>
              <a:spLocks noChangeArrowheads="1"/>
            </p:cNvSpPr>
            <p:nvPr/>
          </p:nvSpPr>
          <p:spPr bwMode="auto">
            <a:xfrm>
              <a:off x="4131668" y="1917022"/>
              <a:ext cx="34632" cy="66512"/>
            </a:xfrm>
            <a:custGeom>
              <a:avLst/>
              <a:gdLst>
                <a:gd name="T0" fmla="*/ 2147483647 w 12"/>
                <a:gd name="T1" fmla="*/ 2147483647 h 21"/>
                <a:gd name="T2" fmla="*/ 2147483647 w 12"/>
                <a:gd name="T3" fmla="*/ 2147483647 h 21"/>
                <a:gd name="T4" fmla="*/ 2147483647 w 12"/>
                <a:gd name="T5" fmla="*/ 2147483647 h 21"/>
                <a:gd name="T6" fmla="*/ 2147483647 w 12"/>
                <a:gd name="T7" fmla="*/ 2147483647 h 21"/>
                <a:gd name="T8" fmla="*/ 2147483647 w 12"/>
                <a:gd name="T9" fmla="*/ 2147483647 h 21"/>
                <a:gd name="T10" fmla="*/ 2147483647 w 12"/>
                <a:gd name="T11" fmla="*/ 2147483647 h 21"/>
                <a:gd name="T12" fmla="*/ 2147483647 w 12"/>
                <a:gd name="T13" fmla="*/ 2147483647 h 21"/>
                <a:gd name="T14" fmla="*/ 2147483647 w 12"/>
                <a:gd name="T15" fmla="*/ 2147483647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21"/>
                <a:gd name="T26" fmla="*/ 12 w 12"/>
                <a:gd name="T27" fmla="*/ 21 h 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21">
                  <a:moveTo>
                    <a:pt x="3" y="2"/>
                  </a:moveTo>
                  <a:cubicBezTo>
                    <a:pt x="5" y="0"/>
                    <a:pt x="6" y="5"/>
                    <a:pt x="7" y="6"/>
                  </a:cubicBezTo>
                  <a:cubicBezTo>
                    <a:pt x="7" y="7"/>
                    <a:pt x="8" y="6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2"/>
                  </a:cubicBezTo>
                  <a:cubicBezTo>
                    <a:pt x="9" y="13"/>
                    <a:pt x="12" y="15"/>
                    <a:pt x="11" y="19"/>
                  </a:cubicBezTo>
                  <a:cubicBezTo>
                    <a:pt x="9" y="18"/>
                    <a:pt x="8" y="20"/>
                    <a:pt x="8" y="21"/>
                  </a:cubicBezTo>
                  <a:cubicBezTo>
                    <a:pt x="0" y="19"/>
                    <a:pt x="1" y="11"/>
                    <a:pt x="3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Freeform 71"/>
            <p:cNvSpPr>
              <a:spLocks noChangeArrowheads="1"/>
            </p:cNvSpPr>
            <p:nvPr/>
          </p:nvSpPr>
          <p:spPr bwMode="auto">
            <a:xfrm>
              <a:off x="4870972" y="1919978"/>
              <a:ext cx="43665" cy="73902"/>
            </a:xfrm>
            <a:custGeom>
              <a:avLst/>
              <a:gdLst>
                <a:gd name="T0" fmla="*/ 2147483647 w 15"/>
                <a:gd name="T1" fmla="*/ 2147483647 h 23"/>
                <a:gd name="T2" fmla="*/ 2147483647 w 15"/>
                <a:gd name="T3" fmla="*/ 2147483647 h 23"/>
                <a:gd name="T4" fmla="*/ 2147483647 w 15"/>
                <a:gd name="T5" fmla="*/ 2147483647 h 23"/>
                <a:gd name="T6" fmla="*/ 2147483647 w 15"/>
                <a:gd name="T7" fmla="*/ 2147483647 h 23"/>
                <a:gd name="T8" fmla="*/ 2147483647 w 15"/>
                <a:gd name="T9" fmla="*/ 2147483647 h 23"/>
                <a:gd name="T10" fmla="*/ 2147483647 w 15"/>
                <a:gd name="T11" fmla="*/ 2147483647 h 23"/>
                <a:gd name="T12" fmla="*/ 2147483647 w 15"/>
                <a:gd name="T13" fmla="*/ 2147483647 h 23"/>
                <a:gd name="T14" fmla="*/ 2147483647 w 15"/>
                <a:gd name="T15" fmla="*/ 2147483647 h 23"/>
                <a:gd name="T16" fmla="*/ 2147483647 w 15"/>
                <a:gd name="T17" fmla="*/ 2147483647 h 23"/>
                <a:gd name="T18" fmla="*/ 2147483647 w 15"/>
                <a:gd name="T19" fmla="*/ 2147483647 h 23"/>
                <a:gd name="T20" fmla="*/ 2147483647 w 15"/>
                <a:gd name="T21" fmla="*/ 2147483647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"/>
                <a:gd name="T34" fmla="*/ 0 h 23"/>
                <a:gd name="T35" fmla="*/ 15 w 15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" h="23">
                  <a:moveTo>
                    <a:pt x="12" y="1"/>
                  </a:moveTo>
                  <a:cubicBezTo>
                    <a:pt x="12" y="6"/>
                    <a:pt x="11" y="11"/>
                    <a:pt x="15" y="12"/>
                  </a:cubicBezTo>
                  <a:cubicBezTo>
                    <a:pt x="14" y="14"/>
                    <a:pt x="12" y="13"/>
                    <a:pt x="11" y="13"/>
                  </a:cubicBezTo>
                  <a:cubicBezTo>
                    <a:pt x="13" y="16"/>
                    <a:pt x="9" y="18"/>
                    <a:pt x="11" y="23"/>
                  </a:cubicBezTo>
                  <a:cubicBezTo>
                    <a:pt x="7" y="23"/>
                    <a:pt x="7" y="19"/>
                    <a:pt x="3" y="19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1"/>
                    <a:pt x="5" y="11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2"/>
                    <a:pt x="10" y="0"/>
                    <a:pt x="12" y="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Freeform 72"/>
            <p:cNvSpPr>
              <a:spLocks noChangeArrowheads="1"/>
            </p:cNvSpPr>
            <p:nvPr/>
          </p:nvSpPr>
          <p:spPr bwMode="auto">
            <a:xfrm>
              <a:off x="4837847" y="1936237"/>
              <a:ext cx="33126" cy="31038"/>
            </a:xfrm>
            <a:custGeom>
              <a:avLst/>
              <a:gdLst>
                <a:gd name="T0" fmla="*/ 2147483647 w 11"/>
                <a:gd name="T1" fmla="*/ 0 h 10"/>
                <a:gd name="T2" fmla="*/ 2147483647 w 11"/>
                <a:gd name="T3" fmla="*/ 2147483647 h 10"/>
                <a:gd name="T4" fmla="*/ 2147483647 w 11"/>
                <a:gd name="T5" fmla="*/ 2147483647 h 10"/>
                <a:gd name="T6" fmla="*/ 0 w 11"/>
                <a:gd name="T7" fmla="*/ 2147483647 h 10"/>
                <a:gd name="T8" fmla="*/ 2147483647 w 1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0"/>
                <a:gd name="T17" fmla="*/ 11 w 1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0">
                  <a:moveTo>
                    <a:pt x="6" y="0"/>
                  </a:moveTo>
                  <a:cubicBezTo>
                    <a:pt x="9" y="0"/>
                    <a:pt x="11" y="1"/>
                    <a:pt x="10" y="4"/>
                  </a:cubicBezTo>
                  <a:cubicBezTo>
                    <a:pt x="8" y="4"/>
                    <a:pt x="7" y="5"/>
                    <a:pt x="9" y="6"/>
                  </a:cubicBezTo>
                  <a:cubicBezTo>
                    <a:pt x="8" y="7"/>
                    <a:pt x="4" y="9"/>
                    <a:pt x="0" y="10"/>
                  </a:cubicBezTo>
                  <a:cubicBezTo>
                    <a:pt x="0" y="4"/>
                    <a:pt x="6" y="5"/>
                    <a:pt x="6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Freeform 73"/>
            <p:cNvSpPr>
              <a:spLocks noChangeArrowheads="1"/>
            </p:cNvSpPr>
            <p:nvPr/>
          </p:nvSpPr>
          <p:spPr bwMode="auto">
            <a:xfrm>
              <a:off x="4929695" y="2051524"/>
              <a:ext cx="19575" cy="45819"/>
            </a:xfrm>
            <a:custGeom>
              <a:avLst/>
              <a:gdLst>
                <a:gd name="T0" fmla="*/ 2147483647 w 7"/>
                <a:gd name="T1" fmla="*/ 0 h 14"/>
                <a:gd name="T2" fmla="*/ 2147483647 w 7"/>
                <a:gd name="T3" fmla="*/ 2147483647 h 14"/>
                <a:gd name="T4" fmla="*/ 0 w 7"/>
                <a:gd name="T5" fmla="*/ 2147483647 h 14"/>
                <a:gd name="T6" fmla="*/ 2147483647 w 7"/>
                <a:gd name="T7" fmla="*/ 2147483647 h 14"/>
                <a:gd name="T8" fmla="*/ 2147483647 w 7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4"/>
                <a:gd name="T17" fmla="*/ 7 w 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4">
                  <a:moveTo>
                    <a:pt x="2" y="0"/>
                  </a:moveTo>
                  <a:cubicBezTo>
                    <a:pt x="5" y="0"/>
                    <a:pt x="3" y="6"/>
                    <a:pt x="7" y="5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2"/>
                    <a:pt x="2" y="12"/>
                    <a:pt x="3" y="12"/>
                  </a:cubicBezTo>
                  <a:cubicBezTo>
                    <a:pt x="1" y="6"/>
                    <a:pt x="1" y="7"/>
                    <a:pt x="2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Freeform 74"/>
            <p:cNvSpPr>
              <a:spLocks noChangeArrowheads="1"/>
            </p:cNvSpPr>
            <p:nvPr/>
          </p:nvSpPr>
          <p:spPr bwMode="auto">
            <a:xfrm>
              <a:off x="4803215" y="2064826"/>
              <a:ext cx="81308" cy="29561"/>
            </a:xfrm>
            <a:custGeom>
              <a:avLst/>
              <a:gdLst>
                <a:gd name="T0" fmla="*/ 2147483647 w 28"/>
                <a:gd name="T1" fmla="*/ 2147483647 h 9"/>
                <a:gd name="T2" fmla="*/ 2147483647 w 28"/>
                <a:gd name="T3" fmla="*/ 2147483647 h 9"/>
                <a:gd name="T4" fmla="*/ 0 w 28"/>
                <a:gd name="T5" fmla="*/ 2147483647 h 9"/>
                <a:gd name="T6" fmla="*/ 2147483647 w 28"/>
                <a:gd name="T7" fmla="*/ 2147483647 h 9"/>
                <a:gd name="T8" fmla="*/ 2147483647 w 28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9"/>
                <a:gd name="T17" fmla="*/ 28 w 2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9">
                  <a:moveTo>
                    <a:pt x="28" y="3"/>
                  </a:moveTo>
                  <a:cubicBezTo>
                    <a:pt x="28" y="7"/>
                    <a:pt x="23" y="7"/>
                    <a:pt x="19" y="8"/>
                  </a:cubicBezTo>
                  <a:cubicBezTo>
                    <a:pt x="13" y="8"/>
                    <a:pt x="5" y="7"/>
                    <a:pt x="0" y="9"/>
                  </a:cubicBezTo>
                  <a:cubicBezTo>
                    <a:pt x="1" y="0"/>
                    <a:pt x="20" y="9"/>
                    <a:pt x="24" y="2"/>
                  </a:cubicBezTo>
                  <a:cubicBezTo>
                    <a:pt x="25" y="3"/>
                    <a:pt x="26" y="4"/>
                    <a:pt x="28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Freeform 75"/>
            <p:cNvSpPr>
              <a:spLocks noChangeArrowheads="1"/>
            </p:cNvSpPr>
            <p:nvPr/>
          </p:nvSpPr>
          <p:spPr bwMode="auto">
            <a:xfrm>
              <a:off x="4985406" y="2100299"/>
              <a:ext cx="51194" cy="38429"/>
            </a:xfrm>
            <a:custGeom>
              <a:avLst/>
              <a:gdLst>
                <a:gd name="T0" fmla="*/ 2147483647 w 18"/>
                <a:gd name="T1" fmla="*/ 2147483647 h 12"/>
                <a:gd name="T2" fmla="*/ 2147483647 w 18"/>
                <a:gd name="T3" fmla="*/ 2147483647 h 12"/>
                <a:gd name="T4" fmla="*/ 2147483647 w 18"/>
                <a:gd name="T5" fmla="*/ 2147483647 h 12"/>
                <a:gd name="T6" fmla="*/ 2147483647 w 18"/>
                <a:gd name="T7" fmla="*/ 2147483647 h 12"/>
                <a:gd name="T8" fmla="*/ 0 w 18"/>
                <a:gd name="T9" fmla="*/ 2147483647 h 12"/>
                <a:gd name="T10" fmla="*/ 2147483647 w 18"/>
                <a:gd name="T11" fmla="*/ 2147483647 h 12"/>
                <a:gd name="T12" fmla="*/ 2147483647 w 18"/>
                <a:gd name="T13" fmla="*/ 2147483647 h 12"/>
                <a:gd name="T14" fmla="*/ 2147483647 w 18"/>
                <a:gd name="T15" fmla="*/ 2147483647 h 12"/>
                <a:gd name="T16" fmla="*/ 2147483647 w 18"/>
                <a:gd name="T17" fmla="*/ 2147483647 h 12"/>
                <a:gd name="T18" fmla="*/ 2147483647 w 18"/>
                <a:gd name="T19" fmla="*/ 2147483647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2"/>
                <a:gd name="T32" fmla="*/ 18 w 18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2">
                  <a:moveTo>
                    <a:pt x="18" y="8"/>
                  </a:moveTo>
                  <a:cubicBezTo>
                    <a:pt x="17" y="9"/>
                    <a:pt x="15" y="9"/>
                    <a:pt x="15" y="11"/>
                  </a:cubicBezTo>
                  <a:cubicBezTo>
                    <a:pt x="12" y="9"/>
                    <a:pt x="9" y="12"/>
                    <a:pt x="7" y="11"/>
                  </a:cubicBezTo>
                  <a:cubicBezTo>
                    <a:pt x="6" y="11"/>
                    <a:pt x="7" y="9"/>
                    <a:pt x="5" y="9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0" y="3"/>
                    <a:pt x="4" y="4"/>
                    <a:pt x="7" y="2"/>
                  </a:cubicBezTo>
                  <a:cubicBezTo>
                    <a:pt x="7" y="2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2"/>
                    <a:pt x="13" y="1"/>
                    <a:pt x="12" y="1"/>
                  </a:cubicBezTo>
                  <a:cubicBezTo>
                    <a:pt x="15" y="2"/>
                    <a:pt x="17" y="4"/>
                    <a:pt x="18" y="8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Freeform 76"/>
            <p:cNvSpPr>
              <a:spLocks noChangeArrowheads="1"/>
            </p:cNvSpPr>
            <p:nvPr/>
          </p:nvSpPr>
          <p:spPr bwMode="auto">
            <a:xfrm>
              <a:off x="5011003" y="2118036"/>
              <a:ext cx="301142" cy="177365"/>
            </a:xfrm>
            <a:custGeom>
              <a:avLst/>
              <a:gdLst>
                <a:gd name="T0" fmla="*/ 2147483647 w 103"/>
                <a:gd name="T1" fmla="*/ 2147483647 h 55"/>
                <a:gd name="T2" fmla="*/ 2147483647 w 103"/>
                <a:gd name="T3" fmla="*/ 2147483647 h 55"/>
                <a:gd name="T4" fmla="*/ 2147483647 w 103"/>
                <a:gd name="T5" fmla="*/ 2147483647 h 55"/>
                <a:gd name="T6" fmla="*/ 2147483647 w 103"/>
                <a:gd name="T7" fmla="*/ 2147483647 h 55"/>
                <a:gd name="T8" fmla="*/ 2147483647 w 103"/>
                <a:gd name="T9" fmla="*/ 2147483647 h 55"/>
                <a:gd name="T10" fmla="*/ 0 w 103"/>
                <a:gd name="T11" fmla="*/ 2147483647 h 55"/>
                <a:gd name="T12" fmla="*/ 2147483647 w 103"/>
                <a:gd name="T13" fmla="*/ 2147483647 h 55"/>
                <a:gd name="T14" fmla="*/ 2147483647 w 103"/>
                <a:gd name="T15" fmla="*/ 2147483647 h 55"/>
                <a:gd name="T16" fmla="*/ 2147483647 w 103"/>
                <a:gd name="T17" fmla="*/ 2147483647 h 55"/>
                <a:gd name="T18" fmla="*/ 2147483647 w 103"/>
                <a:gd name="T19" fmla="*/ 2147483647 h 55"/>
                <a:gd name="T20" fmla="*/ 2147483647 w 103"/>
                <a:gd name="T21" fmla="*/ 2147483647 h 55"/>
                <a:gd name="T22" fmla="*/ 2147483647 w 103"/>
                <a:gd name="T23" fmla="*/ 2147483647 h 55"/>
                <a:gd name="T24" fmla="*/ 2147483647 w 103"/>
                <a:gd name="T25" fmla="*/ 2147483647 h 55"/>
                <a:gd name="T26" fmla="*/ 2147483647 w 103"/>
                <a:gd name="T27" fmla="*/ 2147483647 h 55"/>
                <a:gd name="T28" fmla="*/ 2147483647 w 103"/>
                <a:gd name="T29" fmla="*/ 2147483647 h 55"/>
                <a:gd name="T30" fmla="*/ 2147483647 w 103"/>
                <a:gd name="T31" fmla="*/ 2147483647 h 55"/>
                <a:gd name="T32" fmla="*/ 2147483647 w 103"/>
                <a:gd name="T33" fmla="*/ 2147483647 h 55"/>
                <a:gd name="T34" fmla="*/ 2147483647 w 103"/>
                <a:gd name="T35" fmla="*/ 2147483647 h 55"/>
                <a:gd name="T36" fmla="*/ 2147483647 w 103"/>
                <a:gd name="T37" fmla="*/ 2147483647 h 55"/>
                <a:gd name="T38" fmla="*/ 2147483647 w 103"/>
                <a:gd name="T39" fmla="*/ 2147483647 h 55"/>
                <a:gd name="T40" fmla="*/ 2147483647 w 103"/>
                <a:gd name="T41" fmla="*/ 2147483647 h 55"/>
                <a:gd name="T42" fmla="*/ 2147483647 w 103"/>
                <a:gd name="T43" fmla="*/ 2147483647 h 55"/>
                <a:gd name="T44" fmla="*/ 2147483647 w 103"/>
                <a:gd name="T45" fmla="*/ 2147483647 h 55"/>
                <a:gd name="T46" fmla="*/ 2147483647 w 103"/>
                <a:gd name="T47" fmla="*/ 2147483647 h 55"/>
                <a:gd name="T48" fmla="*/ 2147483647 w 103"/>
                <a:gd name="T49" fmla="*/ 2147483647 h 55"/>
                <a:gd name="T50" fmla="*/ 2147483647 w 103"/>
                <a:gd name="T51" fmla="*/ 2147483647 h 55"/>
                <a:gd name="T52" fmla="*/ 2147483647 w 103"/>
                <a:gd name="T53" fmla="*/ 2147483647 h 55"/>
                <a:gd name="T54" fmla="*/ 2147483647 w 103"/>
                <a:gd name="T55" fmla="*/ 2147483647 h 55"/>
                <a:gd name="T56" fmla="*/ 2147483647 w 103"/>
                <a:gd name="T57" fmla="*/ 2147483647 h 55"/>
                <a:gd name="T58" fmla="*/ 2147483647 w 103"/>
                <a:gd name="T59" fmla="*/ 2147483647 h 55"/>
                <a:gd name="T60" fmla="*/ 2147483647 w 103"/>
                <a:gd name="T61" fmla="*/ 2147483647 h 55"/>
                <a:gd name="T62" fmla="*/ 2147483647 w 103"/>
                <a:gd name="T63" fmla="*/ 2147483647 h 55"/>
                <a:gd name="T64" fmla="*/ 2147483647 w 103"/>
                <a:gd name="T65" fmla="*/ 2147483647 h 55"/>
                <a:gd name="T66" fmla="*/ 2147483647 w 103"/>
                <a:gd name="T67" fmla="*/ 2147483647 h 55"/>
                <a:gd name="T68" fmla="*/ 2147483647 w 103"/>
                <a:gd name="T69" fmla="*/ 2147483647 h 55"/>
                <a:gd name="T70" fmla="*/ 2147483647 w 103"/>
                <a:gd name="T71" fmla="*/ 2147483647 h 55"/>
                <a:gd name="T72" fmla="*/ 2147483647 w 103"/>
                <a:gd name="T73" fmla="*/ 2147483647 h 55"/>
                <a:gd name="T74" fmla="*/ 2147483647 w 103"/>
                <a:gd name="T75" fmla="*/ 2147483647 h 55"/>
                <a:gd name="T76" fmla="*/ 2147483647 w 103"/>
                <a:gd name="T77" fmla="*/ 2147483647 h 55"/>
                <a:gd name="T78" fmla="*/ 2147483647 w 103"/>
                <a:gd name="T79" fmla="*/ 2147483647 h 55"/>
                <a:gd name="T80" fmla="*/ 2147483647 w 103"/>
                <a:gd name="T81" fmla="*/ 2147483647 h 55"/>
                <a:gd name="T82" fmla="*/ 2147483647 w 103"/>
                <a:gd name="T83" fmla="*/ 2147483647 h 55"/>
                <a:gd name="T84" fmla="*/ 2147483647 w 103"/>
                <a:gd name="T85" fmla="*/ 2147483647 h 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3"/>
                <a:gd name="T130" fmla="*/ 0 h 55"/>
                <a:gd name="T131" fmla="*/ 103 w 103"/>
                <a:gd name="T132" fmla="*/ 55 h 5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3" h="55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1"/>
                    <a:pt x="26" y="19"/>
                  </a:cubicBezTo>
                  <a:cubicBezTo>
                    <a:pt x="20" y="18"/>
                    <a:pt x="14" y="18"/>
                    <a:pt x="10" y="15"/>
                  </a:cubicBezTo>
                  <a:cubicBezTo>
                    <a:pt x="6" y="16"/>
                    <a:pt x="7" y="15"/>
                    <a:pt x="2" y="15"/>
                  </a:cubicBezTo>
                  <a:cubicBezTo>
                    <a:pt x="2" y="12"/>
                    <a:pt x="2" y="9"/>
                    <a:pt x="0" y="9"/>
                  </a:cubicBezTo>
                  <a:cubicBezTo>
                    <a:pt x="1" y="6"/>
                    <a:pt x="3" y="9"/>
                    <a:pt x="5" y="9"/>
                  </a:cubicBezTo>
                  <a:cubicBezTo>
                    <a:pt x="7" y="9"/>
                    <a:pt x="7" y="7"/>
                    <a:pt x="9" y="7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9" y="12"/>
                    <a:pt x="20" y="7"/>
                    <a:pt x="21" y="6"/>
                  </a:cubicBezTo>
                  <a:cubicBezTo>
                    <a:pt x="25" y="4"/>
                    <a:pt x="30" y="5"/>
                    <a:pt x="33" y="2"/>
                  </a:cubicBezTo>
                  <a:cubicBezTo>
                    <a:pt x="36" y="0"/>
                    <a:pt x="35" y="4"/>
                    <a:pt x="35" y="5"/>
                  </a:cubicBezTo>
                  <a:cubicBezTo>
                    <a:pt x="38" y="6"/>
                    <a:pt x="47" y="4"/>
                    <a:pt x="47" y="9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8"/>
                    <a:pt x="51" y="10"/>
                    <a:pt x="52" y="10"/>
                  </a:cubicBezTo>
                  <a:cubicBezTo>
                    <a:pt x="54" y="11"/>
                    <a:pt x="57" y="10"/>
                    <a:pt x="59" y="10"/>
                  </a:cubicBezTo>
                  <a:cubicBezTo>
                    <a:pt x="60" y="11"/>
                    <a:pt x="60" y="15"/>
                    <a:pt x="65" y="13"/>
                  </a:cubicBezTo>
                  <a:cubicBezTo>
                    <a:pt x="67" y="15"/>
                    <a:pt x="65" y="15"/>
                    <a:pt x="65" y="17"/>
                  </a:cubicBezTo>
                  <a:cubicBezTo>
                    <a:pt x="67" y="18"/>
                    <a:pt x="67" y="17"/>
                    <a:pt x="68" y="16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4" y="23"/>
                    <a:pt x="76" y="24"/>
                  </a:cubicBezTo>
                  <a:cubicBezTo>
                    <a:pt x="78" y="25"/>
                    <a:pt x="83" y="29"/>
                    <a:pt x="87" y="29"/>
                  </a:cubicBezTo>
                  <a:cubicBezTo>
                    <a:pt x="88" y="31"/>
                    <a:pt x="86" y="31"/>
                    <a:pt x="86" y="33"/>
                  </a:cubicBezTo>
                  <a:cubicBezTo>
                    <a:pt x="87" y="34"/>
                    <a:pt x="89" y="34"/>
                    <a:pt x="90" y="36"/>
                  </a:cubicBezTo>
                  <a:cubicBezTo>
                    <a:pt x="91" y="36"/>
                    <a:pt x="90" y="38"/>
                    <a:pt x="90" y="38"/>
                  </a:cubicBezTo>
                  <a:cubicBezTo>
                    <a:pt x="92" y="40"/>
                    <a:pt x="94" y="41"/>
                    <a:pt x="96" y="44"/>
                  </a:cubicBezTo>
                  <a:cubicBezTo>
                    <a:pt x="98" y="47"/>
                    <a:pt x="99" y="50"/>
                    <a:pt x="103" y="51"/>
                  </a:cubicBezTo>
                  <a:cubicBezTo>
                    <a:pt x="100" y="55"/>
                    <a:pt x="95" y="51"/>
                    <a:pt x="93" y="51"/>
                  </a:cubicBezTo>
                  <a:cubicBezTo>
                    <a:pt x="90" y="50"/>
                    <a:pt x="88" y="49"/>
                    <a:pt x="85" y="45"/>
                  </a:cubicBezTo>
                  <a:cubicBezTo>
                    <a:pt x="84" y="45"/>
                    <a:pt x="83" y="43"/>
                    <a:pt x="82" y="43"/>
                  </a:cubicBezTo>
                  <a:cubicBezTo>
                    <a:pt x="81" y="42"/>
                    <a:pt x="80" y="43"/>
                    <a:pt x="80" y="41"/>
                  </a:cubicBezTo>
                  <a:cubicBezTo>
                    <a:pt x="80" y="41"/>
                    <a:pt x="76" y="37"/>
                    <a:pt x="76" y="37"/>
                  </a:cubicBezTo>
                  <a:cubicBezTo>
                    <a:pt x="73" y="36"/>
                    <a:pt x="69" y="38"/>
                    <a:pt x="65" y="36"/>
                  </a:cubicBezTo>
                  <a:cubicBezTo>
                    <a:pt x="62" y="39"/>
                    <a:pt x="61" y="44"/>
                    <a:pt x="59" y="48"/>
                  </a:cubicBezTo>
                  <a:cubicBezTo>
                    <a:pt x="58" y="46"/>
                    <a:pt x="53" y="47"/>
                    <a:pt x="51" y="45"/>
                  </a:cubicBezTo>
                  <a:cubicBezTo>
                    <a:pt x="49" y="44"/>
                    <a:pt x="52" y="42"/>
                    <a:pt x="47" y="44"/>
                  </a:cubicBezTo>
                  <a:cubicBezTo>
                    <a:pt x="50" y="37"/>
                    <a:pt x="40" y="43"/>
                    <a:pt x="41" y="37"/>
                  </a:cubicBezTo>
                  <a:cubicBezTo>
                    <a:pt x="38" y="37"/>
                    <a:pt x="35" y="38"/>
                    <a:pt x="35" y="43"/>
                  </a:cubicBezTo>
                  <a:cubicBezTo>
                    <a:pt x="34" y="42"/>
                    <a:pt x="34" y="39"/>
                    <a:pt x="31" y="40"/>
                  </a:cubicBezTo>
                  <a:cubicBezTo>
                    <a:pt x="32" y="37"/>
                    <a:pt x="34" y="37"/>
                    <a:pt x="35" y="36"/>
                  </a:cubicBezTo>
                  <a:cubicBezTo>
                    <a:pt x="37" y="34"/>
                    <a:pt x="39" y="34"/>
                    <a:pt x="38" y="30"/>
                  </a:cubicBezTo>
                  <a:cubicBezTo>
                    <a:pt x="37" y="29"/>
                    <a:pt x="37" y="33"/>
                    <a:pt x="37" y="33"/>
                  </a:cubicBezTo>
                  <a:cubicBezTo>
                    <a:pt x="34" y="32"/>
                    <a:pt x="35" y="24"/>
                    <a:pt x="34" y="27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Freeform 77"/>
            <p:cNvSpPr>
              <a:spLocks noChangeArrowheads="1"/>
            </p:cNvSpPr>
            <p:nvPr/>
          </p:nvSpPr>
          <p:spPr bwMode="auto">
            <a:xfrm>
              <a:off x="4943246" y="2143163"/>
              <a:ext cx="30114" cy="26605"/>
            </a:xfrm>
            <a:custGeom>
              <a:avLst/>
              <a:gdLst>
                <a:gd name="T0" fmla="*/ 2147483647 w 10"/>
                <a:gd name="T1" fmla="*/ 2147483647 h 9"/>
                <a:gd name="T2" fmla="*/ 0 w 10"/>
                <a:gd name="T3" fmla="*/ 2147483647 h 9"/>
                <a:gd name="T4" fmla="*/ 2147483647 w 10"/>
                <a:gd name="T5" fmla="*/ 2147483647 h 9"/>
                <a:gd name="T6" fmla="*/ 0 60000 65536"/>
                <a:gd name="T7" fmla="*/ 0 60000 65536"/>
                <a:gd name="T8" fmla="*/ 0 60000 65536"/>
                <a:gd name="T9" fmla="*/ 0 w 10"/>
                <a:gd name="T10" fmla="*/ 0 h 9"/>
                <a:gd name="T11" fmla="*/ 10 w 10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9">
                  <a:moveTo>
                    <a:pt x="9" y="3"/>
                  </a:moveTo>
                  <a:cubicBezTo>
                    <a:pt x="10" y="9"/>
                    <a:pt x="2" y="5"/>
                    <a:pt x="0" y="5"/>
                  </a:cubicBezTo>
                  <a:cubicBezTo>
                    <a:pt x="1" y="3"/>
                    <a:pt x="8" y="0"/>
                    <a:pt x="9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Freeform 78"/>
            <p:cNvSpPr>
              <a:spLocks noChangeArrowheads="1"/>
            </p:cNvSpPr>
            <p:nvPr/>
          </p:nvSpPr>
          <p:spPr bwMode="auto">
            <a:xfrm>
              <a:off x="4902592" y="2149075"/>
              <a:ext cx="19575" cy="11824"/>
            </a:xfrm>
            <a:custGeom>
              <a:avLst/>
              <a:gdLst>
                <a:gd name="T0" fmla="*/ 2147483647 w 7"/>
                <a:gd name="T1" fmla="*/ 2147483647 h 4"/>
                <a:gd name="T2" fmla="*/ 2147483647 w 7"/>
                <a:gd name="T3" fmla="*/ 2147483647 h 4"/>
                <a:gd name="T4" fmla="*/ 2147483647 w 7"/>
                <a:gd name="T5" fmla="*/ 2147483647 h 4"/>
                <a:gd name="T6" fmla="*/ 2147483647 w 7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4"/>
                <a:gd name="T14" fmla="*/ 7 w 7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2" y="3"/>
                    <a:pt x="1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Freeform 79"/>
            <p:cNvSpPr>
              <a:spLocks noChangeArrowheads="1"/>
            </p:cNvSpPr>
            <p:nvPr/>
          </p:nvSpPr>
          <p:spPr bwMode="auto">
            <a:xfrm>
              <a:off x="5285042" y="2175680"/>
              <a:ext cx="61735" cy="47297"/>
            </a:xfrm>
            <a:custGeom>
              <a:avLst/>
              <a:gdLst>
                <a:gd name="T0" fmla="*/ 2147483647 w 21"/>
                <a:gd name="T1" fmla="*/ 0 h 15"/>
                <a:gd name="T2" fmla="*/ 2147483647 w 21"/>
                <a:gd name="T3" fmla="*/ 0 h 15"/>
                <a:gd name="T4" fmla="*/ 2147483647 w 21"/>
                <a:gd name="T5" fmla="*/ 2147483647 h 15"/>
                <a:gd name="T6" fmla="*/ 2147483647 w 21"/>
                <a:gd name="T7" fmla="*/ 2147483647 h 15"/>
                <a:gd name="T8" fmla="*/ 2147483647 w 21"/>
                <a:gd name="T9" fmla="*/ 2147483647 h 15"/>
                <a:gd name="T10" fmla="*/ 2147483647 w 21"/>
                <a:gd name="T11" fmla="*/ 2147483647 h 15"/>
                <a:gd name="T12" fmla="*/ 2147483647 w 21"/>
                <a:gd name="T13" fmla="*/ 2147483647 h 15"/>
                <a:gd name="T14" fmla="*/ 2147483647 w 21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5"/>
                <a:gd name="T26" fmla="*/ 21 w 21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5">
                  <a:moveTo>
                    <a:pt x="1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2"/>
                    <a:pt x="21" y="3"/>
                    <a:pt x="20" y="5"/>
                  </a:cubicBezTo>
                  <a:cubicBezTo>
                    <a:pt x="20" y="6"/>
                    <a:pt x="17" y="5"/>
                    <a:pt x="17" y="6"/>
                  </a:cubicBezTo>
                  <a:cubicBezTo>
                    <a:pt x="17" y="7"/>
                    <a:pt x="19" y="9"/>
                    <a:pt x="17" y="10"/>
                  </a:cubicBezTo>
                  <a:cubicBezTo>
                    <a:pt x="15" y="9"/>
                    <a:pt x="14" y="9"/>
                    <a:pt x="14" y="12"/>
                  </a:cubicBezTo>
                  <a:cubicBezTo>
                    <a:pt x="10" y="10"/>
                    <a:pt x="0" y="15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Freeform 80"/>
            <p:cNvSpPr>
              <a:spLocks noChangeArrowheads="1"/>
            </p:cNvSpPr>
            <p:nvPr/>
          </p:nvSpPr>
          <p:spPr bwMode="auto">
            <a:xfrm>
              <a:off x="4753527" y="2245147"/>
              <a:ext cx="31619" cy="20693"/>
            </a:xfrm>
            <a:custGeom>
              <a:avLst/>
              <a:gdLst>
                <a:gd name="T0" fmla="*/ 2147483647 w 11"/>
                <a:gd name="T1" fmla="*/ 2147483647 h 6"/>
                <a:gd name="T2" fmla="*/ 0 w 11"/>
                <a:gd name="T3" fmla="*/ 2147483647 h 6"/>
                <a:gd name="T4" fmla="*/ 2147483647 w 11"/>
                <a:gd name="T5" fmla="*/ 2147483647 h 6"/>
                <a:gd name="T6" fmla="*/ 0 60000 65536"/>
                <a:gd name="T7" fmla="*/ 0 60000 65536"/>
                <a:gd name="T8" fmla="*/ 0 60000 65536"/>
                <a:gd name="T9" fmla="*/ 0 w 11"/>
                <a:gd name="T10" fmla="*/ 0 h 6"/>
                <a:gd name="T11" fmla="*/ 11 w 11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6">
                  <a:moveTo>
                    <a:pt x="11" y="1"/>
                  </a:moveTo>
                  <a:cubicBezTo>
                    <a:pt x="9" y="3"/>
                    <a:pt x="6" y="6"/>
                    <a:pt x="0" y="5"/>
                  </a:cubicBezTo>
                  <a:cubicBezTo>
                    <a:pt x="0" y="0"/>
                    <a:pt x="6" y="1"/>
                    <a:pt x="11" y="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Freeform 81"/>
            <p:cNvSpPr>
              <a:spLocks noChangeArrowheads="1"/>
            </p:cNvSpPr>
            <p:nvPr/>
          </p:nvSpPr>
          <p:spPr bwMode="auto">
            <a:xfrm>
              <a:off x="4803215" y="2245147"/>
              <a:ext cx="31620" cy="13303"/>
            </a:xfrm>
            <a:custGeom>
              <a:avLst/>
              <a:gdLst>
                <a:gd name="T0" fmla="*/ 2147483647 w 11"/>
                <a:gd name="T1" fmla="*/ 2147483647 h 4"/>
                <a:gd name="T2" fmla="*/ 0 w 11"/>
                <a:gd name="T3" fmla="*/ 2147483647 h 4"/>
                <a:gd name="T4" fmla="*/ 2147483647 w 11"/>
                <a:gd name="T5" fmla="*/ 2147483647 h 4"/>
                <a:gd name="T6" fmla="*/ 0 60000 65536"/>
                <a:gd name="T7" fmla="*/ 0 60000 65536"/>
                <a:gd name="T8" fmla="*/ 0 60000 65536"/>
                <a:gd name="T9" fmla="*/ 0 w 11"/>
                <a:gd name="T10" fmla="*/ 0 h 4"/>
                <a:gd name="T11" fmla="*/ 11 w 11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4">
                  <a:moveTo>
                    <a:pt x="11" y="1"/>
                  </a:moveTo>
                  <a:cubicBezTo>
                    <a:pt x="10" y="4"/>
                    <a:pt x="5" y="4"/>
                    <a:pt x="0" y="4"/>
                  </a:cubicBezTo>
                  <a:cubicBezTo>
                    <a:pt x="1" y="0"/>
                    <a:pt x="6" y="1"/>
                    <a:pt x="11" y="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Freeform 82"/>
            <p:cNvSpPr>
              <a:spLocks noChangeArrowheads="1"/>
            </p:cNvSpPr>
            <p:nvPr/>
          </p:nvSpPr>
          <p:spPr bwMode="auto">
            <a:xfrm>
              <a:off x="4864949" y="2245147"/>
              <a:ext cx="55711" cy="41385"/>
            </a:xfrm>
            <a:custGeom>
              <a:avLst/>
              <a:gdLst>
                <a:gd name="T0" fmla="*/ 2147483647 w 19"/>
                <a:gd name="T1" fmla="*/ 2147483647 h 13"/>
                <a:gd name="T2" fmla="*/ 2147483647 w 19"/>
                <a:gd name="T3" fmla="*/ 2147483647 h 13"/>
                <a:gd name="T4" fmla="*/ 2147483647 w 19"/>
                <a:gd name="T5" fmla="*/ 2147483647 h 13"/>
                <a:gd name="T6" fmla="*/ 2147483647 w 19"/>
                <a:gd name="T7" fmla="*/ 2147483647 h 13"/>
                <a:gd name="T8" fmla="*/ 2147483647 w 19"/>
                <a:gd name="T9" fmla="*/ 2147483647 h 13"/>
                <a:gd name="T10" fmla="*/ 2147483647 w 19"/>
                <a:gd name="T11" fmla="*/ 2147483647 h 13"/>
                <a:gd name="T12" fmla="*/ 2147483647 w 19"/>
                <a:gd name="T13" fmla="*/ 2147483647 h 13"/>
                <a:gd name="T14" fmla="*/ 2147483647 w 19"/>
                <a:gd name="T15" fmla="*/ 2147483647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"/>
                <a:gd name="T25" fmla="*/ 0 h 13"/>
                <a:gd name="T26" fmla="*/ 19 w 19"/>
                <a:gd name="T27" fmla="*/ 13 h 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" h="13">
                  <a:moveTo>
                    <a:pt x="18" y="1"/>
                  </a:moveTo>
                  <a:cubicBezTo>
                    <a:pt x="19" y="4"/>
                    <a:pt x="18" y="5"/>
                    <a:pt x="17" y="6"/>
                  </a:cubicBezTo>
                  <a:cubicBezTo>
                    <a:pt x="16" y="7"/>
                    <a:pt x="14" y="6"/>
                    <a:pt x="14" y="6"/>
                  </a:cubicBezTo>
                  <a:cubicBezTo>
                    <a:pt x="12" y="9"/>
                    <a:pt x="8" y="13"/>
                    <a:pt x="1" y="12"/>
                  </a:cubicBezTo>
                  <a:cubicBezTo>
                    <a:pt x="0" y="9"/>
                    <a:pt x="4" y="9"/>
                    <a:pt x="6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4"/>
                    <a:pt x="11" y="4"/>
                    <a:pt x="11" y="2"/>
                  </a:cubicBezTo>
                  <a:cubicBezTo>
                    <a:pt x="15" y="3"/>
                    <a:pt x="15" y="0"/>
                    <a:pt x="18" y="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Freeform 83"/>
            <p:cNvSpPr>
              <a:spLocks noChangeArrowheads="1"/>
            </p:cNvSpPr>
            <p:nvPr/>
          </p:nvSpPr>
          <p:spPr bwMode="auto">
            <a:xfrm>
              <a:off x="5697607" y="2763941"/>
              <a:ext cx="28609" cy="45819"/>
            </a:xfrm>
            <a:custGeom>
              <a:avLst/>
              <a:gdLst>
                <a:gd name="T0" fmla="*/ 2147483647 w 10"/>
                <a:gd name="T1" fmla="*/ 0 h 14"/>
                <a:gd name="T2" fmla="*/ 2147483647 w 10"/>
                <a:gd name="T3" fmla="*/ 2147483647 h 14"/>
                <a:gd name="T4" fmla="*/ 2147483647 w 10"/>
                <a:gd name="T5" fmla="*/ 2147483647 h 14"/>
                <a:gd name="T6" fmla="*/ 2147483647 w 10"/>
                <a:gd name="T7" fmla="*/ 2147483647 h 14"/>
                <a:gd name="T8" fmla="*/ 2147483647 w 10"/>
                <a:gd name="T9" fmla="*/ 2147483647 h 14"/>
                <a:gd name="T10" fmla="*/ 0 w 10"/>
                <a:gd name="T11" fmla="*/ 2147483647 h 14"/>
                <a:gd name="T12" fmla="*/ 2147483647 w 10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4"/>
                <a:gd name="T23" fmla="*/ 10 w 10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4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4"/>
                    <a:pt x="9" y="5"/>
                    <a:pt x="7" y="7"/>
                  </a:cubicBezTo>
                  <a:cubicBezTo>
                    <a:pt x="4" y="9"/>
                    <a:pt x="10" y="7"/>
                    <a:pt x="8" y="14"/>
                  </a:cubicBezTo>
                  <a:cubicBezTo>
                    <a:pt x="6" y="14"/>
                    <a:pt x="4" y="11"/>
                    <a:pt x="4" y="14"/>
                  </a:cubicBezTo>
                  <a:cubicBezTo>
                    <a:pt x="2" y="12"/>
                    <a:pt x="1" y="6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Freeform 84"/>
            <p:cNvSpPr>
              <a:spLocks noChangeArrowheads="1"/>
            </p:cNvSpPr>
            <p:nvPr/>
          </p:nvSpPr>
          <p:spPr bwMode="auto">
            <a:xfrm>
              <a:off x="5703629" y="2802370"/>
              <a:ext cx="66251" cy="100507"/>
            </a:xfrm>
            <a:custGeom>
              <a:avLst/>
              <a:gdLst>
                <a:gd name="T0" fmla="*/ 2147483647 w 23"/>
                <a:gd name="T1" fmla="*/ 0 h 31"/>
                <a:gd name="T2" fmla="*/ 2147483647 w 23"/>
                <a:gd name="T3" fmla="*/ 2147483647 h 31"/>
                <a:gd name="T4" fmla="*/ 2147483647 w 23"/>
                <a:gd name="T5" fmla="*/ 2147483647 h 31"/>
                <a:gd name="T6" fmla="*/ 2147483647 w 23"/>
                <a:gd name="T7" fmla="*/ 2147483647 h 31"/>
                <a:gd name="T8" fmla="*/ 2147483647 w 23"/>
                <a:gd name="T9" fmla="*/ 2147483647 h 31"/>
                <a:gd name="T10" fmla="*/ 2147483647 w 23"/>
                <a:gd name="T11" fmla="*/ 2147483647 h 31"/>
                <a:gd name="T12" fmla="*/ 2147483647 w 23"/>
                <a:gd name="T13" fmla="*/ 2147483647 h 31"/>
                <a:gd name="T14" fmla="*/ 2147483647 w 23"/>
                <a:gd name="T15" fmla="*/ 2147483647 h 31"/>
                <a:gd name="T16" fmla="*/ 2147483647 w 23"/>
                <a:gd name="T17" fmla="*/ 2147483647 h 31"/>
                <a:gd name="T18" fmla="*/ 2147483647 w 23"/>
                <a:gd name="T19" fmla="*/ 2147483647 h 31"/>
                <a:gd name="T20" fmla="*/ 2147483647 w 23"/>
                <a:gd name="T21" fmla="*/ 2147483647 h 31"/>
                <a:gd name="T22" fmla="*/ 2147483647 w 23"/>
                <a:gd name="T23" fmla="*/ 2147483647 h 31"/>
                <a:gd name="T24" fmla="*/ 0 w 23"/>
                <a:gd name="T25" fmla="*/ 2147483647 h 31"/>
                <a:gd name="T26" fmla="*/ 2147483647 w 23"/>
                <a:gd name="T27" fmla="*/ 2147483647 h 31"/>
                <a:gd name="T28" fmla="*/ 2147483647 w 23"/>
                <a:gd name="T29" fmla="*/ 0 h 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"/>
                <a:gd name="T46" fmla="*/ 0 h 31"/>
                <a:gd name="T47" fmla="*/ 23 w 23"/>
                <a:gd name="T48" fmla="*/ 31 h 3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" h="31">
                  <a:moveTo>
                    <a:pt x="7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12" y="2"/>
                    <a:pt x="12" y="2"/>
                  </a:cubicBezTo>
                  <a:cubicBezTo>
                    <a:pt x="16" y="4"/>
                    <a:pt x="15" y="9"/>
                    <a:pt x="23" y="7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20" y="21"/>
                    <a:pt x="16" y="22"/>
                    <a:pt x="16" y="26"/>
                  </a:cubicBezTo>
                  <a:cubicBezTo>
                    <a:pt x="16" y="27"/>
                    <a:pt x="11" y="28"/>
                    <a:pt x="14" y="28"/>
                  </a:cubicBezTo>
                  <a:cubicBezTo>
                    <a:pt x="15" y="31"/>
                    <a:pt x="10" y="29"/>
                    <a:pt x="7" y="30"/>
                  </a:cubicBezTo>
                  <a:cubicBezTo>
                    <a:pt x="8" y="28"/>
                    <a:pt x="6" y="27"/>
                    <a:pt x="6" y="26"/>
                  </a:cubicBezTo>
                  <a:cubicBezTo>
                    <a:pt x="6" y="23"/>
                    <a:pt x="7" y="23"/>
                    <a:pt x="9" y="23"/>
                  </a:cubicBezTo>
                  <a:cubicBezTo>
                    <a:pt x="7" y="21"/>
                    <a:pt x="6" y="17"/>
                    <a:pt x="0" y="19"/>
                  </a:cubicBezTo>
                  <a:cubicBezTo>
                    <a:pt x="0" y="15"/>
                    <a:pt x="4" y="15"/>
                    <a:pt x="6" y="13"/>
                  </a:cubicBezTo>
                  <a:cubicBezTo>
                    <a:pt x="7" y="6"/>
                    <a:pt x="6" y="6"/>
                    <a:pt x="7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Freeform 85"/>
            <p:cNvSpPr>
              <a:spLocks noChangeArrowheads="1"/>
            </p:cNvSpPr>
            <p:nvPr/>
          </p:nvSpPr>
          <p:spPr bwMode="auto">
            <a:xfrm>
              <a:off x="5223308" y="2886618"/>
              <a:ext cx="60228" cy="67990"/>
            </a:xfrm>
            <a:custGeom>
              <a:avLst/>
              <a:gdLst>
                <a:gd name="T0" fmla="*/ 2147483647 w 20"/>
                <a:gd name="T1" fmla="*/ 2147483647 h 21"/>
                <a:gd name="T2" fmla="*/ 2147483647 w 20"/>
                <a:gd name="T3" fmla="*/ 2147483647 h 21"/>
                <a:gd name="T4" fmla="*/ 2147483647 w 20"/>
                <a:gd name="T5" fmla="*/ 2147483647 h 21"/>
                <a:gd name="T6" fmla="*/ 2147483647 w 20"/>
                <a:gd name="T7" fmla="*/ 2147483647 h 21"/>
                <a:gd name="T8" fmla="*/ 2147483647 w 20"/>
                <a:gd name="T9" fmla="*/ 2147483647 h 21"/>
                <a:gd name="T10" fmla="*/ 2147483647 w 20"/>
                <a:gd name="T11" fmla="*/ 2147483647 h 21"/>
                <a:gd name="T12" fmla="*/ 2147483647 w 20"/>
                <a:gd name="T13" fmla="*/ 2147483647 h 21"/>
                <a:gd name="T14" fmla="*/ 2147483647 w 20"/>
                <a:gd name="T15" fmla="*/ 2147483647 h 21"/>
                <a:gd name="T16" fmla="*/ 2147483647 w 20"/>
                <a:gd name="T17" fmla="*/ 2147483647 h 21"/>
                <a:gd name="T18" fmla="*/ 2147483647 w 20"/>
                <a:gd name="T19" fmla="*/ 2147483647 h 21"/>
                <a:gd name="T20" fmla="*/ 0 w 20"/>
                <a:gd name="T21" fmla="*/ 2147483647 h 21"/>
                <a:gd name="T22" fmla="*/ 2147483647 w 20"/>
                <a:gd name="T23" fmla="*/ 2147483647 h 21"/>
                <a:gd name="T24" fmla="*/ 2147483647 w 20"/>
                <a:gd name="T25" fmla="*/ 2147483647 h 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21"/>
                <a:gd name="T41" fmla="*/ 20 w 20"/>
                <a:gd name="T42" fmla="*/ 21 h 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21">
                  <a:moveTo>
                    <a:pt x="19" y="1"/>
                  </a:moveTo>
                  <a:cubicBezTo>
                    <a:pt x="18" y="3"/>
                    <a:pt x="20" y="6"/>
                    <a:pt x="19" y="9"/>
                  </a:cubicBezTo>
                  <a:cubicBezTo>
                    <a:pt x="18" y="10"/>
                    <a:pt x="17" y="8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7" y="13"/>
                    <a:pt x="16" y="15"/>
                  </a:cubicBezTo>
                  <a:cubicBezTo>
                    <a:pt x="16" y="15"/>
                    <a:pt x="13" y="15"/>
                    <a:pt x="13" y="15"/>
                  </a:cubicBezTo>
                  <a:cubicBezTo>
                    <a:pt x="13" y="15"/>
                    <a:pt x="13" y="17"/>
                    <a:pt x="13" y="18"/>
                  </a:cubicBezTo>
                  <a:cubicBezTo>
                    <a:pt x="12" y="19"/>
                    <a:pt x="9" y="18"/>
                    <a:pt x="9" y="21"/>
                  </a:cubicBezTo>
                  <a:cubicBezTo>
                    <a:pt x="7" y="20"/>
                    <a:pt x="7" y="18"/>
                    <a:pt x="6" y="16"/>
                  </a:cubicBezTo>
                  <a:cubicBezTo>
                    <a:pt x="5" y="16"/>
                    <a:pt x="3" y="14"/>
                    <a:pt x="3" y="14"/>
                  </a:cubicBezTo>
                  <a:cubicBezTo>
                    <a:pt x="2" y="11"/>
                    <a:pt x="3" y="7"/>
                    <a:pt x="0" y="5"/>
                  </a:cubicBezTo>
                  <a:cubicBezTo>
                    <a:pt x="2" y="3"/>
                    <a:pt x="7" y="3"/>
                    <a:pt x="12" y="2"/>
                  </a:cubicBezTo>
                  <a:cubicBezTo>
                    <a:pt x="14" y="2"/>
                    <a:pt x="16" y="0"/>
                    <a:pt x="19" y="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Freeform 86"/>
            <p:cNvSpPr>
              <a:spLocks noChangeArrowheads="1"/>
            </p:cNvSpPr>
            <p:nvPr/>
          </p:nvSpPr>
          <p:spPr bwMode="auto">
            <a:xfrm>
              <a:off x="1587018" y="0"/>
              <a:ext cx="1004309" cy="827704"/>
            </a:xfrm>
            <a:custGeom>
              <a:avLst/>
              <a:gdLst>
                <a:gd name="T0" fmla="*/ 2147483647 w 344"/>
                <a:gd name="T1" fmla="*/ 2147483647 h 257"/>
                <a:gd name="T2" fmla="*/ 2147483647 w 344"/>
                <a:gd name="T3" fmla="*/ 2147483647 h 257"/>
                <a:gd name="T4" fmla="*/ 2147483647 w 344"/>
                <a:gd name="T5" fmla="*/ 2147483647 h 257"/>
                <a:gd name="T6" fmla="*/ 2147483647 w 344"/>
                <a:gd name="T7" fmla="*/ 2147483647 h 257"/>
                <a:gd name="T8" fmla="*/ 2147483647 w 344"/>
                <a:gd name="T9" fmla="*/ 2147483647 h 257"/>
                <a:gd name="T10" fmla="*/ 2147483647 w 344"/>
                <a:gd name="T11" fmla="*/ 2147483647 h 257"/>
                <a:gd name="T12" fmla="*/ 2147483647 w 344"/>
                <a:gd name="T13" fmla="*/ 2147483647 h 257"/>
                <a:gd name="T14" fmla="*/ 2147483647 w 344"/>
                <a:gd name="T15" fmla="*/ 2147483647 h 257"/>
                <a:gd name="T16" fmla="*/ 2147483647 w 344"/>
                <a:gd name="T17" fmla="*/ 2147483647 h 257"/>
                <a:gd name="T18" fmla="*/ 2147483647 w 344"/>
                <a:gd name="T19" fmla="*/ 2147483647 h 257"/>
                <a:gd name="T20" fmla="*/ 2147483647 w 344"/>
                <a:gd name="T21" fmla="*/ 2147483647 h 257"/>
                <a:gd name="T22" fmla="*/ 2147483647 w 344"/>
                <a:gd name="T23" fmla="*/ 2147483647 h 257"/>
                <a:gd name="T24" fmla="*/ 2147483647 w 344"/>
                <a:gd name="T25" fmla="*/ 2147483647 h 257"/>
                <a:gd name="T26" fmla="*/ 2147483647 w 344"/>
                <a:gd name="T27" fmla="*/ 2147483647 h 257"/>
                <a:gd name="T28" fmla="*/ 2147483647 w 344"/>
                <a:gd name="T29" fmla="*/ 2147483647 h 257"/>
                <a:gd name="T30" fmla="*/ 2147483647 w 344"/>
                <a:gd name="T31" fmla="*/ 2147483647 h 257"/>
                <a:gd name="T32" fmla="*/ 2147483647 w 344"/>
                <a:gd name="T33" fmla="*/ 2147483647 h 257"/>
                <a:gd name="T34" fmla="*/ 2147483647 w 344"/>
                <a:gd name="T35" fmla="*/ 2147483647 h 257"/>
                <a:gd name="T36" fmla="*/ 2147483647 w 344"/>
                <a:gd name="T37" fmla="*/ 2147483647 h 257"/>
                <a:gd name="T38" fmla="*/ 2147483647 w 344"/>
                <a:gd name="T39" fmla="*/ 2147483647 h 257"/>
                <a:gd name="T40" fmla="*/ 2147483647 w 344"/>
                <a:gd name="T41" fmla="*/ 2147483647 h 257"/>
                <a:gd name="T42" fmla="*/ 2147483647 w 344"/>
                <a:gd name="T43" fmla="*/ 2147483647 h 257"/>
                <a:gd name="T44" fmla="*/ 2147483647 w 344"/>
                <a:gd name="T45" fmla="*/ 2147483647 h 257"/>
                <a:gd name="T46" fmla="*/ 2147483647 w 344"/>
                <a:gd name="T47" fmla="*/ 2147483647 h 257"/>
                <a:gd name="T48" fmla="*/ 2147483647 w 344"/>
                <a:gd name="T49" fmla="*/ 2147483647 h 257"/>
                <a:gd name="T50" fmla="*/ 2147483647 w 344"/>
                <a:gd name="T51" fmla="*/ 2147483647 h 257"/>
                <a:gd name="T52" fmla="*/ 2147483647 w 344"/>
                <a:gd name="T53" fmla="*/ 2147483647 h 257"/>
                <a:gd name="T54" fmla="*/ 2147483647 w 344"/>
                <a:gd name="T55" fmla="*/ 2147483647 h 257"/>
                <a:gd name="T56" fmla="*/ 2147483647 w 344"/>
                <a:gd name="T57" fmla="*/ 2147483647 h 257"/>
                <a:gd name="T58" fmla="*/ 2147483647 w 344"/>
                <a:gd name="T59" fmla="*/ 2147483647 h 257"/>
                <a:gd name="T60" fmla="*/ 2147483647 w 344"/>
                <a:gd name="T61" fmla="*/ 2147483647 h 257"/>
                <a:gd name="T62" fmla="*/ 2147483647 w 344"/>
                <a:gd name="T63" fmla="*/ 2147483647 h 257"/>
                <a:gd name="T64" fmla="*/ 2147483647 w 344"/>
                <a:gd name="T65" fmla="*/ 2147483647 h 257"/>
                <a:gd name="T66" fmla="*/ 2147483647 w 344"/>
                <a:gd name="T67" fmla="*/ 2147483647 h 257"/>
                <a:gd name="T68" fmla="*/ 2147483647 w 344"/>
                <a:gd name="T69" fmla="*/ 2147483647 h 257"/>
                <a:gd name="T70" fmla="*/ 2147483647 w 344"/>
                <a:gd name="T71" fmla="*/ 2147483647 h 257"/>
                <a:gd name="T72" fmla="*/ 2147483647 w 344"/>
                <a:gd name="T73" fmla="*/ 2147483647 h 257"/>
                <a:gd name="T74" fmla="*/ 2147483647 w 344"/>
                <a:gd name="T75" fmla="*/ 2147483647 h 257"/>
                <a:gd name="T76" fmla="*/ 2147483647 w 344"/>
                <a:gd name="T77" fmla="*/ 2147483647 h 257"/>
                <a:gd name="T78" fmla="*/ 2147483647 w 344"/>
                <a:gd name="T79" fmla="*/ 2147483647 h 257"/>
                <a:gd name="T80" fmla="*/ 2147483647 w 344"/>
                <a:gd name="T81" fmla="*/ 2147483647 h 257"/>
                <a:gd name="T82" fmla="*/ 2147483647 w 344"/>
                <a:gd name="T83" fmla="*/ 2147483647 h 257"/>
                <a:gd name="T84" fmla="*/ 2147483647 w 344"/>
                <a:gd name="T85" fmla="*/ 2147483647 h 257"/>
                <a:gd name="T86" fmla="*/ 2147483647 w 344"/>
                <a:gd name="T87" fmla="*/ 2147483647 h 257"/>
                <a:gd name="T88" fmla="*/ 2147483647 w 344"/>
                <a:gd name="T89" fmla="*/ 2147483647 h 257"/>
                <a:gd name="T90" fmla="*/ 2147483647 w 344"/>
                <a:gd name="T91" fmla="*/ 2147483647 h 257"/>
                <a:gd name="T92" fmla="*/ 2147483647 w 344"/>
                <a:gd name="T93" fmla="*/ 2147483647 h 257"/>
                <a:gd name="T94" fmla="*/ 2147483647 w 344"/>
                <a:gd name="T95" fmla="*/ 2147483647 h 257"/>
                <a:gd name="T96" fmla="*/ 2147483647 w 344"/>
                <a:gd name="T97" fmla="*/ 2147483647 h 257"/>
                <a:gd name="T98" fmla="*/ 2147483647 w 344"/>
                <a:gd name="T99" fmla="*/ 2147483647 h 257"/>
                <a:gd name="T100" fmla="*/ 2147483647 w 344"/>
                <a:gd name="T101" fmla="*/ 2147483647 h 257"/>
                <a:gd name="T102" fmla="*/ 2147483647 w 344"/>
                <a:gd name="T103" fmla="*/ 2147483647 h 257"/>
                <a:gd name="T104" fmla="*/ 2147483647 w 344"/>
                <a:gd name="T105" fmla="*/ 2147483647 h 257"/>
                <a:gd name="T106" fmla="*/ 2147483647 w 344"/>
                <a:gd name="T107" fmla="*/ 2147483647 h 257"/>
                <a:gd name="T108" fmla="*/ 2147483647 w 344"/>
                <a:gd name="T109" fmla="*/ 2147483647 h 257"/>
                <a:gd name="T110" fmla="*/ 2147483647 w 344"/>
                <a:gd name="T111" fmla="*/ 2147483647 h 257"/>
                <a:gd name="T112" fmla="*/ 2147483647 w 344"/>
                <a:gd name="T113" fmla="*/ 2147483647 h 257"/>
                <a:gd name="T114" fmla="*/ 2147483647 w 344"/>
                <a:gd name="T115" fmla="*/ 2147483647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44"/>
                <a:gd name="T175" fmla="*/ 0 h 257"/>
                <a:gd name="T176" fmla="*/ 344 w 344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44" h="257">
                  <a:moveTo>
                    <a:pt x="232" y="26"/>
                  </a:moveTo>
                  <a:cubicBezTo>
                    <a:pt x="233" y="27"/>
                    <a:pt x="235" y="27"/>
                    <a:pt x="235" y="29"/>
                  </a:cubicBezTo>
                  <a:cubicBezTo>
                    <a:pt x="237" y="30"/>
                    <a:pt x="239" y="27"/>
                    <a:pt x="239" y="27"/>
                  </a:cubicBezTo>
                  <a:cubicBezTo>
                    <a:pt x="242" y="27"/>
                    <a:pt x="242" y="29"/>
                    <a:pt x="244" y="29"/>
                  </a:cubicBezTo>
                  <a:cubicBezTo>
                    <a:pt x="245" y="28"/>
                    <a:pt x="245" y="27"/>
                    <a:pt x="246" y="27"/>
                  </a:cubicBezTo>
                  <a:cubicBezTo>
                    <a:pt x="248" y="27"/>
                    <a:pt x="249" y="27"/>
                    <a:pt x="251" y="27"/>
                  </a:cubicBezTo>
                  <a:cubicBezTo>
                    <a:pt x="256" y="26"/>
                    <a:pt x="262" y="24"/>
                    <a:pt x="266" y="26"/>
                  </a:cubicBezTo>
                  <a:cubicBezTo>
                    <a:pt x="265" y="29"/>
                    <a:pt x="259" y="27"/>
                    <a:pt x="258" y="30"/>
                  </a:cubicBezTo>
                  <a:cubicBezTo>
                    <a:pt x="258" y="33"/>
                    <a:pt x="261" y="30"/>
                    <a:pt x="261" y="30"/>
                  </a:cubicBezTo>
                  <a:cubicBezTo>
                    <a:pt x="263" y="30"/>
                    <a:pt x="263" y="32"/>
                    <a:pt x="268" y="30"/>
                  </a:cubicBezTo>
                  <a:cubicBezTo>
                    <a:pt x="268" y="30"/>
                    <a:pt x="269" y="29"/>
                    <a:pt x="270" y="29"/>
                  </a:cubicBezTo>
                  <a:cubicBezTo>
                    <a:pt x="271" y="28"/>
                    <a:pt x="277" y="26"/>
                    <a:pt x="277" y="26"/>
                  </a:cubicBezTo>
                  <a:cubicBezTo>
                    <a:pt x="280" y="29"/>
                    <a:pt x="276" y="25"/>
                    <a:pt x="279" y="24"/>
                  </a:cubicBezTo>
                  <a:cubicBezTo>
                    <a:pt x="279" y="24"/>
                    <a:pt x="283" y="25"/>
                    <a:pt x="283" y="24"/>
                  </a:cubicBezTo>
                  <a:cubicBezTo>
                    <a:pt x="284" y="24"/>
                    <a:pt x="286" y="22"/>
                    <a:pt x="290" y="23"/>
                  </a:cubicBezTo>
                  <a:cubicBezTo>
                    <a:pt x="290" y="25"/>
                    <a:pt x="290" y="27"/>
                    <a:pt x="289" y="27"/>
                  </a:cubicBezTo>
                  <a:cubicBezTo>
                    <a:pt x="288" y="28"/>
                    <a:pt x="287" y="29"/>
                    <a:pt x="286" y="30"/>
                  </a:cubicBezTo>
                  <a:cubicBezTo>
                    <a:pt x="284" y="32"/>
                    <a:pt x="284" y="35"/>
                    <a:pt x="280" y="34"/>
                  </a:cubicBezTo>
                  <a:cubicBezTo>
                    <a:pt x="281" y="38"/>
                    <a:pt x="283" y="33"/>
                    <a:pt x="286" y="34"/>
                  </a:cubicBezTo>
                  <a:cubicBezTo>
                    <a:pt x="287" y="35"/>
                    <a:pt x="286" y="32"/>
                    <a:pt x="287" y="31"/>
                  </a:cubicBezTo>
                  <a:cubicBezTo>
                    <a:pt x="289" y="30"/>
                    <a:pt x="294" y="32"/>
                    <a:pt x="294" y="29"/>
                  </a:cubicBezTo>
                  <a:cubicBezTo>
                    <a:pt x="298" y="33"/>
                    <a:pt x="306" y="26"/>
                    <a:pt x="308" y="30"/>
                  </a:cubicBezTo>
                  <a:cubicBezTo>
                    <a:pt x="310" y="29"/>
                    <a:pt x="311" y="27"/>
                    <a:pt x="312" y="26"/>
                  </a:cubicBezTo>
                  <a:cubicBezTo>
                    <a:pt x="317" y="27"/>
                    <a:pt x="320" y="24"/>
                    <a:pt x="324" y="24"/>
                  </a:cubicBezTo>
                  <a:cubicBezTo>
                    <a:pt x="323" y="24"/>
                    <a:pt x="325" y="26"/>
                    <a:pt x="325" y="26"/>
                  </a:cubicBezTo>
                  <a:cubicBezTo>
                    <a:pt x="326" y="26"/>
                    <a:pt x="331" y="25"/>
                    <a:pt x="332" y="26"/>
                  </a:cubicBezTo>
                  <a:cubicBezTo>
                    <a:pt x="334" y="28"/>
                    <a:pt x="333" y="25"/>
                    <a:pt x="335" y="26"/>
                  </a:cubicBezTo>
                  <a:cubicBezTo>
                    <a:pt x="338" y="26"/>
                    <a:pt x="340" y="29"/>
                    <a:pt x="343" y="29"/>
                  </a:cubicBezTo>
                  <a:cubicBezTo>
                    <a:pt x="344" y="32"/>
                    <a:pt x="342" y="31"/>
                    <a:pt x="340" y="31"/>
                  </a:cubicBezTo>
                  <a:cubicBezTo>
                    <a:pt x="340" y="32"/>
                    <a:pt x="338" y="34"/>
                    <a:pt x="338" y="34"/>
                  </a:cubicBezTo>
                  <a:cubicBezTo>
                    <a:pt x="334" y="36"/>
                    <a:pt x="328" y="35"/>
                    <a:pt x="328" y="40"/>
                  </a:cubicBezTo>
                  <a:cubicBezTo>
                    <a:pt x="324" y="40"/>
                    <a:pt x="320" y="39"/>
                    <a:pt x="318" y="41"/>
                  </a:cubicBezTo>
                  <a:cubicBezTo>
                    <a:pt x="320" y="43"/>
                    <a:pt x="323" y="44"/>
                    <a:pt x="317" y="44"/>
                  </a:cubicBezTo>
                  <a:cubicBezTo>
                    <a:pt x="317" y="46"/>
                    <a:pt x="319" y="45"/>
                    <a:pt x="321" y="45"/>
                  </a:cubicBezTo>
                  <a:cubicBezTo>
                    <a:pt x="319" y="49"/>
                    <a:pt x="312" y="49"/>
                    <a:pt x="311" y="54"/>
                  </a:cubicBezTo>
                  <a:cubicBezTo>
                    <a:pt x="308" y="54"/>
                    <a:pt x="312" y="51"/>
                    <a:pt x="311" y="51"/>
                  </a:cubicBezTo>
                  <a:cubicBezTo>
                    <a:pt x="310" y="51"/>
                    <a:pt x="307" y="53"/>
                    <a:pt x="304" y="54"/>
                  </a:cubicBezTo>
                  <a:cubicBezTo>
                    <a:pt x="304" y="55"/>
                    <a:pt x="306" y="55"/>
                    <a:pt x="307" y="55"/>
                  </a:cubicBezTo>
                  <a:cubicBezTo>
                    <a:pt x="303" y="58"/>
                    <a:pt x="305" y="57"/>
                    <a:pt x="304" y="62"/>
                  </a:cubicBezTo>
                  <a:cubicBezTo>
                    <a:pt x="304" y="64"/>
                    <a:pt x="299" y="64"/>
                    <a:pt x="298" y="65"/>
                  </a:cubicBezTo>
                  <a:cubicBezTo>
                    <a:pt x="298" y="66"/>
                    <a:pt x="299" y="69"/>
                    <a:pt x="298" y="69"/>
                  </a:cubicBezTo>
                  <a:cubicBezTo>
                    <a:pt x="297" y="70"/>
                    <a:pt x="295" y="70"/>
                    <a:pt x="293" y="71"/>
                  </a:cubicBezTo>
                  <a:cubicBezTo>
                    <a:pt x="293" y="73"/>
                    <a:pt x="295" y="73"/>
                    <a:pt x="296" y="75"/>
                  </a:cubicBezTo>
                  <a:cubicBezTo>
                    <a:pt x="296" y="78"/>
                    <a:pt x="300" y="77"/>
                    <a:pt x="301" y="78"/>
                  </a:cubicBezTo>
                  <a:cubicBezTo>
                    <a:pt x="302" y="78"/>
                    <a:pt x="301" y="80"/>
                    <a:pt x="301" y="80"/>
                  </a:cubicBezTo>
                  <a:cubicBezTo>
                    <a:pt x="302" y="81"/>
                    <a:pt x="304" y="81"/>
                    <a:pt x="305" y="82"/>
                  </a:cubicBezTo>
                  <a:cubicBezTo>
                    <a:pt x="305" y="84"/>
                    <a:pt x="307" y="85"/>
                    <a:pt x="307" y="88"/>
                  </a:cubicBezTo>
                  <a:cubicBezTo>
                    <a:pt x="302" y="89"/>
                    <a:pt x="298" y="88"/>
                    <a:pt x="293" y="90"/>
                  </a:cubicBezTo>
                  <a:cubicBezTo>
                    <a:pt x="296" y="94"/>
                    <a:pt x="299" y="98"/>
                    <a:pt x="307" y="97"/>
                  </a:cubicBezTo>
                  <a:cubicBezTo>
                    <a:pt x="306" y="100"/>
                    <a:pt x="308" y="100"/>
                    <a:pt x="310" y="100"/>
                  </a:cubicBezTo>
                  <a:cubicBezTo>
                    <a:pt x="310" y="103"/>
                    <a:pt x="307" y="102"/>
                    <a:pt x="307" y="104"/>
                  </a:cubicBezTo>
                  <a:cubicBezTo>
                    <a:pt x="307" y="106"/>
                    <a:pt x="305" y="107"/>
                    <a:pt x="303" y="107"/>
                  </a:cubicBezTo>
                  <a:cubicBezTo>
                    <a:pt x="301" y="112"/>
                    <a:pt x="308" y="109"/>
                    <a:pt x="307" y="114"/>
                  </a:cubicBezTo>
                  <a:cubicBezTo>
                    <a:pt x="304" y="114"/>
                    <a:pt x="304" y="115"/>
                    <a:pt x="305" y="116"/>
                  </a:cubicBezTo>
                  <a:cubicBezTo>
                    <a:pt x="304" y="120"/>
                    <a:pt x="301" y="115"/>
                    <a:pt x="298" y="116"/>
                  </a:cubicBezTo>
                  <a:cubicBezTo>
                    <a:pt x="296" y="116"/>
                    <a:pt x="297" y="120"/>
                    <a:pt x="294" y="120"/>
                  </a:cubicBezTo>
                  <a:cubicBezTo>
                    <a:pt x="294" y="122"/>
                    <a:pt x="295" y="123"/>
                    <a:pt x="297" y="124"/>
                  </a:cubicBezTo>
                  <a:cubicBezTo>
                    <a:pt x="297" y="126"/>
                    <a:pt x="293" y="125"/>
                    <a:pt x="291" y="125"/>
                  </a:cubicBezTo>
                  <a:cubicBezTo>
                    <a:pt x="287" y="126"/>
                    <a:pt x="284" y="129"/>
                    <a:pt x="280" y="130"/>
                  </a:cubicBezTo>
                  <a:cubicBezTo>
                    <a:pt x="280" y="132"/>
                    <a:pt x="283" y="130"/>
                    <a:pt x="284" y="131"/>
                  </a:cubicBezTo>
                  <a:cubicBezTo>
                    <a:pt x="286" y="132"/>
                    <a:pt x="287" y="136"/>
                    <a:pt x="290" y="135"/>
                  </a:cubicBezTo>
                  <a:cubicBezTo>
                    <a:pt x="291" y="138"/>
                    <a:pt x="288" y="138"/>
                    <a:pt x="287" y="139"/>
                  </a:cubicBezTo>
                  <a:cubicBezTo>
                    <a:pt x="286" y="141"/>
                    <a:pt x="289" y="146"/>
                    <a:pt x="286" y="146"/>
                  </a:cubicBezTo>
                  <a:cubicBezTo>
                    <a:pt x="288" y="152"/>
                    <a:pt x="297" y="150"/>
                    <a:pt x="298" y="156"/>
                  </a:cubicBezTo>
                  <a:cubicBezTo>
                    <a:pt x="296" y="156"/>
                    <a:pt x="293" y="157"/>
                    <a:pt x="293" y="155"/>
                  </a:cubicBezTo>
                  <a:cubicBezTo>
                    <a:pt x="291" y="155"/>
                    <a:pt x="292" y="156"/>
                    <a:pt x="293" y="156"/>
                  </a:cubicBezTo>
                  <a:cubicBezTo>
                    <a:pt x="289" y="160"/>
                    <a:pt x="287" y="160"/>
                    <a:pt x="280" y="159"/>
                  </a:cubicBezTo>
                  <a:cubicBezTo>
                    <a:pt x="282" y="154"/>
                    <a:pt x="274" y="159"/>
                    <a:pt x="276" y="153"/>
                  </a:cubicBezTo>
                  <a:cubicBezTo>
                    <a:pt x="272" y="152"/>
                    <a:pt x="272" y="156"/>
                    <a:pt x="268" y="155"/>
                  </a:cubicBezTo>
                  <a:cubicBezTo>
                    <a:pt x="269" y="157"/>
                    <a:pt x="269" y="158"/>
                    <a:pt x="266" y="158"/>
                  </a:cubicBezTo>
                  <a:cubicBezTo>
                    <a:pt x="266" y="160"/>
                    <a:pt x="274" y="160"/>
                    <a:pt x="268" y="160"/>
                  </a:cubicBezTo>
                  <a:cubicBezTo>
                    <a:pt x="269" y="163"/>
                    <a:pt x="272" y="162"/>
                    <a:pt x="275" y="162"/>
                  </a:cubicBezTo>
                  <a:cubicBezTo>
                    <a:pt x="278" y="162"/>
                    <a:pt x="282" y="164"/>
                    <a:pt x="286" y="163"/>
                  </a:cubicBezTo>
                  <a:cubicBezTo>
                    <a:pt x="283" y="168"/>
                    <a:pt x="280" y="171"/>
                    <a:pt x="276" y="175"/>
                  </a:cubicBezTo>
                  <a:cubicBezTo>
                    <a:pt x="273" y="174"/>
                    <a:pt x="270" y="175"/>
                    <a:pt x="268" y="176"/>
                  </a:cubicBezTo>
                  <a:cubicBezTo>
                    <a:pt x="267" y="176"/>
                    <a:pt x="265" y="176"/>
                    <a:pt x="265" y="176"/>
                  </a:cubicBezTo>
                  <a:cubicBezTo>
                    <a:pt x="263" y="178"/>
                    <a:pt x="264" y="176"/>
                    <a:pt x="262" y="176"/>
                  </a:cubicBezTo>
                  <a:cubicBezTo>
                    <a:pt x="258" y="176"/>
                    <a:pt x="255" y="179"/>
                    <a:pt x="249" y="179"/>
                  </a:cubicBezTo>
                  <a:cubicBezTo>
                    <a:pt x="247" y="179"/>
                    <a:pt x="249" y="180"/>
                    <a:pt x="249" y="180"/>
                  </a:cubicBezTo>
                  <a:cubicBezTo>
                    <a:pt x="248" y="183"/>
                    <a:pt x="247" y="181"/>
                    <a:pt x="242" y="182"/>
                  </a:cubicBezTo>
                  <a:cubicBezTo>
                    <a:pt x="242" y="183"/>
                    <a:pt x="244" y="183"/>
                    <a:pt x="245" y="183"/>
                  </a:cubicBezTo>
                  <a:cubicBezTo>
                    <a:pt x="245" y="185"/>
                    <a:pt x="235" y="186"/>
                    <a:pt x="237" y="182"/>
                  </a:cubicBezTo>
                  <a:cubicBezTo>
                    <a:pt x="236" y="182"/>
                    <a:pt x="232" y="182"/>
                    <a:pt x="231" y="183"/>
                  </a:cubicBezTo>
                  <a:cubicBezTo>
                    <a:pt x="230" y="184"/>
                    <a:pt x="232" y="187"/>
                    <a:pt x="231" y="189"/>
                  </a:cubicBezTo>
                  <a:cubicBezTo>
                    <a:pt x="231" y="188"/>
                    <a:pt x="227" y="187"/>
                    <a:pt x="227" y="189"/>
                  </a:cubicBezTo>
                  <a:cubicBezTo>
                    <a:pt x="227" y="189"/>
                    <a:pt x="229" y="191"/>
                    <a:pt x="228" y="193"/>
                  </a:cubicBezTo>
                  <a:cubicBezTo>
                    <a:pt x="226" y="194"/>
                    <a:pt x="226" y="193"/>
                    <a:pt x="224" y="193"/>
                  </a:cubicBezTo>
                  <a:cubicBezTo>
                    <a:pt x="224" y="197"/>
                    <a:pt x="224" y="197"/>
                    <a:pt x="224" y="197"/>
                  </a:cubicBezTo>
                  <a:cubicBezTo>
                    <a:pt x="223" y="197"/>
                    <a:pt x="222" y="197"/>
                    <a:pt x="221" y="197"/>
                  </a:cubicBezTo>
                  <a:cubicBezTo>
                    <a:pt x="220" y="197"/>
                    <a:pt x="221" y="199"/>
                    <a:pt x="220" y="200"/>
                  </a:cubicBezTo>
                  <a:cubicBezTo>
                    <a:pt x="218" y="201"/>
                    <a:pt x="212" y="199"/>
                    <a:pt x="213" y="204"/>
                  </a:cubicBezTo>
                  <a:cubicBezTo>
                    <a:pt x="207" y="205"/>
                    <a:pt x="201" y="206"/>
                    <a:pt x="193" y="205"/>
                  </a:cubicBezTo>
                  <a:cubicBezTo>
                    <a:pt x="190" y="207"/>
                    <a:pt x="189" y="214"/>
                    <a:pt x="185" y="211"/>
                  </a:cubicBezTo>
                  <a:cubicBezTo>
                    <a:pt x="185" y="212"/>
                    <a:pt x="187" y="213"/>
                    <a:pt x="186" y="215"/>
                  </a:cubicBezTo>
                  <a:cubicBezTo>
                    <a:pt x="186" y="215"/>
                    <a:pt x="184" y="215"/>
                    <a:pt x="183" y="215"/>
                  </a:cubicBezTo>
                  <a:cubicBezTo>
                    <a:pt x="183" y="216"/>
                    <a:pt x="185" y="217"/>
                    <a:pt x="185" y="218"/>
                  </a:cubicBezTo>
                  <a:cubicBezTo>
                    <a:pt x="185" y="218"/>
                    <a:pt x="183" y="219"/>
                    <a:pt x="183" y="219"/>
                  </a:cubicBezTo>
                  <a:cubicBezTo>
                    <a:pt x="183" y="221"/>
                    <a:pt x="179" y="224"/>
                    <a:pt x="182" y="225"/>
                  </a:cubicBezTo>
                  <a:cubicBezTo>
                    <a:pt x="182" y="227"/>
                    <a:pt x="180" y="226"/>
                    <a:pt x="179" y="226"/>
                  </a:cubicBezTo>
                  <a:cubicBezTo>
                    <a:pt x="179" y="227"/>
                    <a:pt x="177" y="229"/>
                    <a:pt x="176" y="229"/>
                  </a:cubicBezTo>
                  <a:cubicBezTo>
                    <a:pt x="176" y="230"/>
                    <a:pt x="177" y="232"/>
                    <a:pt x="176" y="232"/>
                  </a:cubicBezTo>
                  <a:cubicBezTo>
                    <a:pt x="174" y="234"/>
                    <a:pt x="176" y="235"/>
                    <a:pt x="175" y="238"/>
                  </a:cubicBezTo>
                  <a:cubicBezTo>
                    <a:pt x="175" y="238"/>
                    <a:pt x="172" y="237"/>
                    <a:pt x="172" y="238"/>
                  </a:cubicBezTo>
                  <a:cubicBezTo>
                    <a:pt x="172" y="238"/>
                    <a:pt x="173" y="239"/>
                    <a:pt x="174" y="240"/>
                  </a:cubicBezTo>
                  <a:cubicBezTo>
                    <a:pt x="174" y="243"/>
                    <a:pt x="172" y="243"/>
                    <a:pt x="172" y="245"/>
                  </a:cubicBezTo>
                  <a:cubicBezTo>
                    <a:pt x="172" y="246"/>
                    <a:pt x="173" y="248"/>
                    <a:pt x="174" y="247"/>
                  </a:cubicBezTo>
                  <a:cubicBezTo>
                    <a:pt x="172" y="252"/>
                    <a:pt x="169" y="254"/>
                    <a:pt x="165" y="257"/>
                  </a:cubicBezTo>
                  <a:cubicBezTo>
                    <a:pt x="161" y="257"/>
                    <a:pt x="158" y="254"/>
                    <a:pt x="155" y="252"/>
                  </a:cubicBezTo>
                  <a:cubicBezTo>
                    <a:pt x="151" y="257"/>
                    <a:pt x="143" y="248"/>
                    <a:pt x="144" y="249"/>
                  </a:cubicBezTo>
                  <a:cubicBezTo>
                    <a:pt x="143" y="248"/>
                    <a:pt x="142" y="251"/>
                    <a:pt x="143" y="252"/>
                  </a:cubicBezTo>
                  <a:cubicBezTo>
                    <a:pt x="141" y="251"/>
                    <a:pt x="141" y="249"/>
                    <a:pt x="140" y="247"/>
                  </a:cubicBezTo>
                  <a:cubicBezTo>
                    <a:pt x="139" y="246"/>
                    <a:pt x="135" y="246"/>
                    <a:pt x="136" y="242"/>
                  </a:cubicBezTo>
                  <a:cubicBezTo>
                    <a:pt x="134" y="240"/>
                    <a:pt x="132" y="239"/>
                    <a:pt x="130" y="238"/>
                  </a:cubicBezTo>
                  <a:cubicBezTo>
                    <a:pt x="130" y="236"/>
                    <a:pt x="132" y="237"/>
                    <a:pt x="133" y="236"/>
                  </a:cubicBezTo>
                  <a:cubicBezTo>
                    <a:pt x="132" y="233"/>
                    <a:pt x="129" y="234"/>
                    <a:pt x="127" y="232"/>
                  </a:cubicBezTo>
                  <a:cubicBezTo>
                    <a:pt x="126" y="231"/>
                    <a:pt x="126" y="228"/>
                    <a:pt x="124" y="228"/>
                  </a:cubicBezTo>
                  <a:cubicBezTo>
                    <a:pt x="122" y="231"/>
                    <a:pt x="124" y="226"/>
                    <a:pt x="124" y="226"/>
                  </a:cubicBezTo>
                  <a:cubicBezTo>
                    <a:pt x="124" y="225"/>
                    <a:pt x="122" y="226"/>
                    <a:pt x="122" y="225"/>
                  </a:cubicBezTo>
                  <a:cubicBezTo>
                    <a:pt x="121" y="223"/>
                    <a:pt x="123" y="221"/>
                    <a:pt x="120" y="221"/>
                  </a:cubicBezTo>
                  <a:cubicBezTo>
                    <a:pt x="118" y="221"/>
                    <a:pt x="120" y="215"/>
                    <a:pt x="117" y="218"/>
                  </a:cubicBezTo>
                  <a:cubicBezTo>
                    <a:pt x="116" y="217"/>
                    <a:pt x="116" y="215"/>
                    <a:pt x="113" y="215"/>
                  </a:cubicBezTo>
                  <a:cubicBezTo>
                    <a:pt x="114" y="213"/>
                    <a:pt x="116" y="213"/>
                    <a:pt x="116" y="211"/>
                  </a:cubicBezTo>
                  <a:cubicBezTo>
                    <a:pt x="116" y="209"/>
                    <a:pt x="113" y="210"/>
                    <a:pt x="110" y="210"/>
                  </a:cubicBezTo>
                  <a:cubicBezTo>
                    <a:pt x="109" y="204"/>
                    <a:pt x="110" y="202"/>
                    <a:pt x="112" y="197"/>
                  </a:cubicBezTo>
                  <a:cubicBezTo>
                    <a:pt x="109" y="195"/>
                    <a:pt x="115" y="192"/>
                    <a:pt x="109" y="193"/>
                  </a:cubicBezTo>
                  <a:cubicBezTo>
                    <a:pt x="109" y="191"/>
                    <a:pt x="111" y="192"/>
                    <a:pt x="112" y="191"/>
                  </a:cubicBezTo>
                  <a:cubicBezTo>
                    <a:pt x="112" y="191"/>
                    <a:pt x="112" y="189"/>
                    <a:pt x="112" y="189"/>
                  </a:cubicBezTo>
                  <a:cubicBezTo>
                    <a:pt x="113" y="188"/>
                    <a:pt x="113" y="190"/>
                    <a:pt x="115" y="190"/>
                  </a:cubicBezTo>
                  <a:cubicBezTo>
                    <a:pt x="115" y="182"/>
                    <a:pt x="115" y="182"/>
                    <a:pt x="115" y="182"/>
                  </a:cubicBezTo>
                  <a:cubicBezTo>
                    <a:pt x="117" y="182"/>
                    <a:pt x="118" y="180"/>
                    <a:pt x="119" y="179"/>
                  </a:cubicBezTo>
                  <a:cubicBezTo>
                    <a:pt x="120" y="179"/>
                    <a:pt x="120" y="180"/>
                    <a:pt x="120" y="182"/>
                  </a:cubicBezTo>
                  <a:cubicBezTo>
                    <a:pt x="122" y="181"/>
                    <a:pt x="122" y="178"/>
                    <a:pt x="124" y="179"/>
                  </a:cubicBezTo>
                  <a:cubicBezTo>
                    <a:pt x="126" y="177"/>
                    <a:pt x="123" y="176"/>
                    <a:pt x="123" y="176"/>
                  </a:cubicBezTo>
                  <a:cubicBezTo>
                    <a:pt x="123" y="174"/>
                    <a:pt x="127" y="174"/>
                    <a:pt x="127" y="173"/>
                  </a:cubicBezTo>
                  <a:cubicBezTo>
                    <a:pt x="128" y="171"/>
                    <a:pt x="123" y="170"/>
                    <a:pt x="126" y="166"/>
                  </a:cubicBezTo>
                  <a:cubicBezTo>
                    <a:pt x="120" y="170"/>
                    <a:pt x="128" y="163"/>
                    <a:pt x="119" y="165"/>
                  </a:cubicBezTo>
                  <a:cubicBezTo>
                    <a:pt x="118" y="160"/>
                    <a:pt x="123" y="160"/>
                    <a:pt x="127" y="160"/>
                  </a:cubicBezTo>
                  <a:cubicBezTo>
                    <a:pt x="127" y="159"/>
                    <a:pt x="124" y="160"/>
                    <a:pt x="124" y="158"/>
                  </a:cubicBezTo>
                  <a:cubicBezTo>
                    <a:pt x="125" y="156"/>
                    <a:pt x="122" y="157"/>
                    <a:pt x="122" y="156"/>
                  </a:cubicBezTo>
                  <a:cubicBezTo>
                    <a:pt x="121" y="156"/>
                    <a:pt x="122" y="154"/>
                    <a:pt x="122" y="153"/>
                  </a:cubicBezTo>
                  <a:cubicBezTo>
                    <a:pt x="121" y="153"/>
                    <a:pt x="118" y="151"/>
                    <a:pt x="117" y="151"/>
                  </a:cubicBezTo>
                  <a:cubicBezTo>
                    <a:pt x="116" y="151"/>
                    <a:pt x="115" y="147"/>
                    <a:pt x="113" y="145"/>
                  </a:cubicBezTo>
                  <a:cubicBezTo>
                    <a:pt x="111" y="147"/>
                    <a:pt x="110" y="149"/>
                    <a:pt x="109" y="145"/>
                  </a:cubicBezTo>
                  <a:cubicBezTo>
                    <a:pt x="107" y="145"/>
                    <a:pt x="108" y="148"/>
                    <a:pt x="108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6" y="143"/>
                    <a:pt x="99" y="139"/>
                    <a:pt x="101" y="132"/>
                  </a:cubicBezTo>
                  <a:cubicBezTo>
                    <a:pt x="100" y="131"/>
                    <a:pt x="99" y="130"/>
                    <a:pt x="99" y="128"/>
                  </a:cubicBezTo>
                  <a:cubicBezTo>
                    <a:pt x="98" y="128"/>
                    <a:pt x="98" y="130"/>
                    <a:pt x="98" y="131"/>
                  </a:cubicBezTo>
                  <a:cubicBezTo>
                    <a:pt x="94" y="131"/>
                    <a:pt x="99" y="123"/>
                    <a:pt x="94" y="125"/>
                  </a:cubicBezTo>
                  <a:cubicBezTo>
                    <a:pt x="95" y="123"/>
                    <a:pt x="95" y="122"/>
                    <a:pt x="94" y="120"/>
                  </a:cubicBezTo>
                  <a:cubicBezTo>
                    <a:pt x="93" y="118"/>
                    <a:pt x="91" y="119"/>
                    <a:pt x="89" y="118"/>
                  </a:cubicBezTo>
                  <a:cubicBezTo>
                    <a:pt x="88" y="116"/>
                    <a:pt x="89" y="113"/>
                    <a:pt x="88" y="111"/>
                  </a:cubicBezTo>
                  <a:cubicBezTo>
                    <a:pt x="87" y="109"/>
                    <a:pt x="83" y="109"/>
                    <a:pt x="85" y="106"/>
                  </a:cubicBezTo>
                  <a:cubicBezTo>
                    <a:pt x="83" y="107"/>
                    <a:pt x="82" y="105"/>
                    <a:pt x="81" y="104"/>
                  </a:cubicBezTo>
                  <a:cubicBezTo>
                    <a:pt x="80" y="104"/>
                    <a:pt x="79" y="105"/>
                    <a:pt x="78" y="104"/>
                  </a:cubicBezTo>
                  <a:cubicBezTo>
                    <a:pt x="76" y="102"/>
                    <a:pt x="66" y="103"/>
                    <a:pt x="63" y="99"/>
                  </a:cubicBezTo>
                  <a:cubicBezTo>
                    <a:pt x="58" y="101"/>
                    <a:pt x="46" y="96"/>
                    <a:pt x="43" y="99"/>
                  </a:cubicBezTo>
                  <a:cubicBezTo>
                    <a:pt x="41" y="101"/>
                    <a:pt x="41" y="98"/>
                    <a:pt x="39" y="99"/>
                  </a:cubicBezTo>
                  <a:cubicBezTo>
                    <a:pt x="35" y="99"/>
                    <a:pt x="33" y="102"/>
                    <a:pt x="29" y="102"/>
                  </a:cubicBezTo>
                  <a:cubicBezTo>
                    <a:pt x="29" y="102"/>
                    <a:pt x="28" y="100"/>
                    <a:pt x="28" y="100"/>
                  </a:cubicBezTo>
                  <a:cubicBezTo>
                    <a:pt x="26" y="100"/>
                    <a:pt x="25" y="100"/>
                    <a:pt x="23" y="100"/>
                  </a:cubicBezTo>
                  <a:cubicBezTo>
                    <a:pt x="24" y="98"/>
                    <a:pt x="22" y="97"/>
                    <a:pt x="21" y="96"/>
                  </a:cubicBezTo>
                  <a:cubicBezTo>
                    <a:pt x="20" y="94"/>
                    <a:pt x="24" y="95"/>
                    <a:pt x="25" y="95"/>
                  </a:cubicBezTo>
                  <a:cubicBezTo>
                    <a:pt x="25" y="94"/>
                    <a:pt x="21" y="90"/>
                    <a:pt x="28" y="92"/>
                  </a:cubicBezTo>
                  <a:cubicBezTo>
                    <a:pt x="25" y="88"/>
                    <a:pt x="15" y="93"/>
                    <a:pt x="12" y="89"/>
                  </a:cubicBezTo>
                  <a:cubicBezTo>
                    <a:pt x="15" y="82"/>
                    <a:pt x="24" y="89"/>
                    <a:pt x="29" y="83"/>
                  </a:cubicBezTo>
                  <a:cubicBezTo>
                    <a:pt x="26" y="80"/>
                    <a:pt x="17" y="82"/>
                    <a:pt x="14" y="83"/>
                  </a:cubicBezTo>
                  <a:cubicBezTo>
                    <a:pt x="12" y="81"/>
                    <a:pt x="13" y="81"/>
                    <a:pt x="14" y="79"/>
                  </a:cubicBezTo>
                  <a:cubicBezTo>
                    <a:pt x="12" y="79"/>
                    <a:pt x="12" y="80"/>
                    <a:pt x="12" y="80"/>
                  </a:cubicBezTo>
                  <a:cubicBezTo>
                    <a:pt x="11" y="80"/>
                    <a:pt x="11" y="79"/>
                    <a:pt x="11" y="78"/>
                  </a:cubicBezTo>
                  <a:cubicBezTo>
                    <a:pt x="5" y="79"/>
                    <a:pt x="3" y="76"/>
                    <a:pt x="0" y="75"/>
                  </a:cubicBezTo>
                  <a:cubicBezTo>
                    <a:pt x="2" y="66"/>
                    <a:pt x="13" y="68"/>
                    <a:pt x="21" y="66"/>
                  </a:cubicBezTo>
                  <a:cubicBezTo>
                    <a:pt x="23" y="66"/>
                    <a:pt x="22" y="66"/>
                    <a:pt x="23" y="65"/>
                  </a:cubicBezTo>
                  <a:cubicBezTo>
                    <a:pt x="23" y="65"/>
                    <a:pt x="25" y="64"/>
                    <a:pt x="25" y="64"/>
                  </a:cubicBezTo>
                  <a:cubicBezTo>
                    <a:pt x="29" y="62"/>
                    <a:pt x="34" y="63"/>
                    <a:pt x="36" y="62"/>
                  </a:cubicBezTo>
                  <a:cubicBezTo>
                    <a:pt x="38" y="62"/>
                    <a:pt x="36" y="60"/>
                    <a:pt x="37" y="59"/>
                  </a:cubicBezTo>
                  <a:cubicBezTo>
                    <a:pt x="39" y="59"/>
                    <a:pt x="41" y="59"/>
                    <a:pt x="42" y="58"/>
                  </a:cubicBezTo>
                  <a:cubicBezTo>
                    <a:pt x="43" y="57"/>
                    <a:pt x="44" y="55"/>
                    <a:pt x="46" y="54"/>
                  </a:cubicBezTo>
                  <a:cubicBezTo>
                    <a:pt x="48" y="49"/>
                    <a:pt x="41" y="53"/>
                    <a:pt x="43" y="48"/>
                  </a:cubicBezTo>
                  <a:cubicBezTo>
                    <a:pt x="40" y="47"/>
                    <a:pt x="41" y="51"/>
                    <a:pt x="40" y="51"/>
                  </a:cubicBezTo>
                  <a:cubicBezTo>
                    <a:pt x="39" y="51"/>
                    <a:pt x="33" y="48"/>
                    <a:pt x="29" y="50"/>
                  </a:cubicBezTo>
                  <a:cubicBezTo>
                    <a:pt x="27" y="46"/>
                    <a:pt x="32" y="48"/>
                    <a:pt x="33" y="47"/>
                  </a:cubicBezTo>
                  <a:cubicBezTo>
                    <a:pt x="33" y="47"/>
                    <a:pt x="33" y="46"/>
                    <a:pt x="33" y="45"/>
                  </a:cubicBezTo>
                  <a:cubicBezTo>
                    <a:pt x="34" y="45"/>
                    <a:pt x="36" y="46"/>
                    <a:pt x="36" y="45"/>
                  </a:cubicBezTo>
                  <a:cubicBezTo>
                    <a:pt x="36" y="45"/>
                    <a:pt x="37" y="43"/>
                    <a:pt x="37" y="43"/>
                  </a:cubicBezTo>
                  <a:cubicBezTo>
                    <a:pt x="39" y="42"/>
                    <a:pt x="38" y="44"/>
                    <a:pt x="39" y="44"/>
                  </a:cubicBezTo>
                  <a:cubicBezTo>
                    <a:pt x="39" y="44"/>
                    <a:pt x="44" y="43"/>
                    <a:pt x="43" y="40"/>
                  </a:cubicBezTo>
                  <a:cubicBezTo>
                    <a:pt x="46" y="40"/>
                    <a:pt x="46" y="42"/>
                    <a:pt x="49" y="41"/>
                  </a:cubicBezTo>
                  <a:cubicBezTo>
                    <a:pt x="51" y="41"/>
                    <a:pt x="49" y="40"/>
                    <a:pt x="49" y="40"/>
                  </a:cubicBezTo>
                  <a:cubicBezTo>
                    <a:pt x="49" y="38"/>
                    <a:pt x="52" y="38"/>
                    <a:pt x="5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4" y="35"/>
                    <a:pt x="62" y="30"/>
                    <a:pt x="63" y="27"/>
                  </a:cubicBezTo>
                  <a:cubicBezTo>
                    <a:pt x="68" y="28"/>
                    <a:pt x="72" y="30"/>
                    <a:pt x="77" y="27"/>
                  </a:cubicBezTo>
                  <a:cubicBezTo>
                    <a:pt x="77" y="26"/>
                    <a:pt x="75" y="26"/>
                    <a:pt x="74" y="26"/>
                  </a:cubicBezTo>
                  <a:cubicBezTo>
                    <a:pt x="75" y="24"/>
                    <a:pt x="80" y="25"/>
                    <a:pt x="82" y="23"/>
                  </a:cubicBezTo>
                  <a:cubicBezTo>
                    <a:pt x="86" y="21"/>
                    <a:pt x="97" y="22"/>
                    <a:pt x="105" y="22"/>
                  </a:cubicBezTo>
                  <a:cubicBezTo>
                    <a:pt x="107" y="21"/>
                    <a:pt x="107" y="20"/>
                    <a:pt x="109" y="20"/>
                  </a:cubicBezTo>
                  <a:cubicBezTo>
                    <a:pt x="113" y="20"/>
                    <a:pt x="116" y="22"/>
                    <a:pt x="119" y="20"/>
                  </a:cubicBezTo>
                  <a:cubicBezTo>
                    <a:pt x="118" y="21"/>
                    <a:pt x="120" y="25"/>
                    <a:pt x="120" y="24"/>
                  </a:cubicBezTo>
                  <a:cubicBezTo>
                    <a:pt x="122" y="22"/>
                    <a:pt x="121" y="24"/>
                    <a:pt x="124" y="27"/>
                  </a:cubicBezTo>
                  <a:cubicBezTo>
                    <a:pt x="127" y="27"/>
                    <a:pt x="122" y="23"/>
                    <a:pt x="129" y="24"/>
                  </a:cubicBezTo>
                  <a:cubicBezTo>
                    <a:pt x="126" y="22"/>
                    <a:pt x="131" y="19"/>
                    <a:pt x="124" y="19"/>
                  </a:cubicBezTo>
                  <a:cubicBezTo>
                    <a:pt x="125" y="16"/>
                    <a:pt x="135" y="11"/>
                    <a:pt x="136" y="17"/>
                  </a:cubicBezTo>
                  <a:cubicBezTo>
                    <a:pt x="140" y="18"/>
                    <a:pt x="139" y="15"/>
                    <a:pt x="143" y="17"/>
                  </a:cubicBezTo>
                  <a:cubicBezTo>
                    <a:pt x="144" y="18"/>
                    <a:pt x="145" y="19"/>
                    <a:pt x="147" y="20"/>
                  </a:cubicBezTo>
                  <a:cubicBezTo>
                    <a:pt x="149" y="21"/>
                    <a:pt x="153" y="22"/>
                    <a:pt x="158" y="23"/>
                  </a:cubicBezTo>
                  <a:cubicBezTo>
                    <a:pt x="158" y="22"/>
                    <a:pt x="156" y="22"/>
                    <a:pt x="155" y="22"/>
                  </a:cubicBezTo>
                  <a:cubicBezTo>
                    <a:pt x="156" y="20"/>
                    <a:pt x="157" y="19"/>
                    <a:pt x="160" y="19"/>
                  </a:cubicBezTo>
                  <a:cubicBezTo>
                    <a:pt x="157" y="16"/>
                    <a:pt x="152" y="15"/>
                    <a:pt x="147" y="15"/>
                  </a:cubicBezTo>
                  <a:cubicBezTo>
                    <a:pt x="147" y="11"/>
                    <a:pt x="153" y="12"/>
                    <a:pt x="157" y="12"/>
                  </a:cubicBezTo>
                  <a:cubicBezTo>
                    <a:pt x="157" y="9"/>
                    <a:pt x="155" y="9"/>
                    <a:pt x="153" y="9"/>
                  </a:cubicBezTo>
                  <a:cubicBezTo>
                    <a:pt x="156" y="3"/>
                    <a:pt x="161" y="8"/>
                    <a:pt x="165" y="9"/>
                  </a:cubicBezTo>
                  <a:cubicBezTo>
                    <a:pt x="168" y="9"/>
                    <a:pt x="168" y="7"/>
                    <a:pt x="171" y="8"/>
                  </a:cubicBezTo>
                  <a:cubicBezTo>
                    <a:pt x="178" y="8"/>
                    <a:pt x="182" y="11"/>
                    <a:pt x="188" y="8"/>
                  </a:cubicBezTo>
                  <a:cubicBezTo>
                    <a:pt x="190" y="6"/>
                    <a:pt x="193" y="7"/>
                    <a:pt x="196" y="6"/>
                  </a:cubicBezTo>
                  <a:cubicBezTo>
                    <a:pt x="198" y="6"/>
                    <a:pt x="197" y="4"/>
                    <a:pt x="197" y="2"/>
                  </a:cubicBezTo>
                  <a:cubicBezTo>
                    <a:pt x="200" y="2"/>
                    <a:pt x="202" y="2"/>
                    <a:pt x="204" y="2"/>
                  </a:cubicBezTo>
                  <a:cubicBezTo>
                    <a:pt x="206" y="2"/>
                    <a:pt x="207" y="1"/>
                    <a:pt x="209" y="1"/>
                  </a:cubicBezTo>
                  <a:cubicBezTo>
                    <a:pt x="212" y="1"/>
                    <a:pt x="215" y="3"/>
                    <a:pt x="221" y="2"/>
                  </a:cubicBezTo>
                  <a:cubicBezTo>
                    <a:pt x="225" y="1"/>
                    <a:pt x="234" y="0"/>
                    <a:pt x="242" y="1"/>
                  </a:cubicBezTo>
                  <a:cubicBezTo>
                    <a:pt x="245" y="1"/>
                    <a:pt x="245" y="2"/>
                    <a:pt x="246" y="2"/>
                  </a:cubicBezTo>
                  <a:cubicBezTo>
                    <a:pt x="255" y="4"/>
                    <a:pt x="262" y="1"/>
                    <a:pt x="262" y="8"/>
                  </a:cubicBezTo>
                  <a:cubicBezTo>
                    <a:pt x="266" y="9"/>
                    <a:pt x="266" y="6"/>
                    <a:pt x="269" y="6"/>
                  </a:cubicBezTo>
                  <a:cubicBezTo>
                    <a:pt x="269" y="11"/>
                    <a:pt x="274" y="10"/>
                    <a:pt x="276" y="12"/>
                  </a:cubicBezTo>
                  <a:cubicBezTo>
                    <a:pt x="280" y="13"/>
                    <a:pt x="280" y="10"/>
                    <a:pt x="283" y="10"/>
                  </a:cubicBezTo>
                  <a:cubicBezTo>
                    <a:pt x="282" y="15"/>
                    <a:pt x="289" y="12"/>
                    <a:pt x="291" y="13"/>
                  </a:cubicBezTo>
                  <a:cubicBezTo>
                    <a:pt x="289" y="16"/>
                    <a:pt x="289" y="14"/>
                    <a:pt x="290" y="19"/>
                  </a:cubicBezTo>
                  <a:cubicBezTo>
                    <a:pt x="288" y="17"/>
                    <a:pt x="287" y="18"/>
                    <a:pt x="287" y="20"/>
                  </a:cubicBezTo>
                  <a:cubicBezTo>
                    <a:pt x="272" y="21"/>
                    <a:pt x="254" y="22"/>
                    <a:pt x="244" y="23"/>
                  </a:cubicBezTo>
                  <a:cubicBezTo>
                    <a:pt x="243" y="23"/>
                    <a:pt x="242" y="24"/>
                    <a:pt x="242" y="24"/>
                  </a:cubicBezTo>
                  <a:cubicBezTo>
                    <a:pt x="241" y="24"/>
                    <a:pt x="242" y="23"/>
                    <a:pt x="242" y="23"/>
                  </a:cubicBezTo>
                  <a:cubicBezTo>
                    <a:pt x="243" y="22"/>
                    <a:pt x="240" y="21"/>
                    <a:pt x="239" y="22"/>
                  </a:cubicBezTo>
                  <a:cubicBezTo>
                    <a:pt x="239" y="22"/>
                    <a:pt x="240" y="24"/>
                    <a:pt x="239" y="24"/>
                  </a:cubicBezTo>
                  <a:cubicBezTo>
                    <a:pt x="237" y="25"/>
                    <a:pt x="234" y="24"/>
                    <a:pt x="232" y="26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Freeform 87"/>
            <p:cNvSpPr>
              <a:spLocks noChangeArrowheads="1"/>
            </p:cNvSpPr>
            <p:nvPr/>
          </p:nvSpPr>
          <p:spPr bwMode="auto">
            <a:xfrm>
              <a:off x="1279853" y="22170"/>
              <a:ext cx="493873" cy="297087"/>
            </a:xfrm>
            <a:custGeom>
              <a:avLst/>
              <a:gdLst>
                <a:gd name="T0" fmla="*/ 2147483647 w 169"/>
                <a:gd name="T1" fmla="*/ 2147483647 h 92"/>
                <a:gd name="T2" fmla="*/ 2147483647 w 169"/>
                <a:gd name="T3" fmla="*/ 2147483647 h 92"/>
                <a:gd name="T4" fmla="*/ 2147483647 w 169"/>
                <a:gd name="T5" fmla="*/ 2147483647 h 92"/>
                <a:gd name="T6" fmla="*/ 2147483647 w 169"/>
                <a:gd name="T7" fmla="*/ 2147483647 h 92"/>
                <a:gd name="T8" fmla="*/ 2147483647 w 169"/>
                <a:gd name="T9" fmla="*/ 2147483647 h 92"/>
                <a:gd name="T10" fmla="*/ 2147483647 w 169"/>
                <a:gd name="T11" fmla="*/ 2147483647 h 92"/>
                <a:gd name="T12" fmla="*/ 2147483647 w 169"/>
                <a:gd name="T13" fmla="*/ 2147483647 h 92"/>
                <a:gd name="T14" fmla="*/ 2147483647 w 169"/>
                <a:gd name="T15" fmla="*/ 2147483647 h 92"/>
                <a:gd name="T16" fmla="*/ 2147483647 w 169"/>
                <a:gd name="T17" fmla="*/ 2147483647 h 92"/>
                <a:gd name="T18" fmla="*/ 2147483647 w 169"/>
                <a:gd name="T19" fmla="*/ 2147483647 h 92"/>
                <a:gd name="T20" fmla="*/ 2147483647 w 169"/>
                <a:gd name="T21" fmla="*/ 2147483647 h 92"/>
                <a:gd name="T22" fmla="*/ 2147483647 w 169"/>
                <a:gd name="T23" fmla="*/ 2147483647 h 92"/>
                <a:gd name="T24" fmla="*/ 2147483647 w 169"/>
                <a:gd name="T25" fmla="*/ 2147483647 h 92"/>
                <a:gd name="T26" fmla="*/ 2147483647 w 169"/>
                <a:gd name="T27" fmla="*/ 2147483647 h 92"/>
                <a:gd name="T28" fmla="*/ 2147483647 w 169"/>
                <a:gd name="T29" fmla="*/ 2147483647 h 92"/>
                <a:gd name="T30" fmla="*/ 2147483647 w 169"/>
                <a:gd name="T31" fmla="*/ 2147483647 h 92"/>
                <a:gd name="T32" fmla="*/ 2147483647 w 169"/>
                <a:gd name="T33" fmla="*/ 2147483647 h 92"/>
                <a:gd name="T34" fmla="*/ 2147483647 w 169"/>
                <a:gd name="T35" fmla="*/ 2147483647 h 92"/>
                <a:gd name="T36" fmla="*/ 2147483647 w 169"/>
                <a:gd name="T37" fmla="*/ 2147483647 h 92"/>
                <a:gd name="T38" fmla="*/ 2147483647 w 169"/>
                <a:gd name="T39" fmla="*/ 2147483647 h 92"/>
                <a:gd name="T40" fmla="*/ 2147483647 w 169"/>
                <a:gd name="T41" fmla="*/ 2147483647 h 92"/>
                <a:gd name="T42" fmla="*/ 2147483647 w 169"/>
                <a:gd name="T43" fmla="*/ 2147483647 h 92"/>
                <a:gd name="T44" fmla="*/ 2147483647 w 169"/>
                <a:gd name="T45" fmla="*/ 2147483647 h 92"/>
                <a:gd name="T46" fmla="*/ 2147483647 w 169"/>
                <a:gd name="T47" fmla="*/ 2147483647 h 92"/>
                <a:gd name="T48" fmla="*/ 2147483647 w 169"/>
                <a:gd name="T49" fmla="*/ 2147483647 h 92"/>
                <a:gd name="T50" fmla="*/ 2147483647 w 169"/>
                <a:gd name="T51" fmla="*/ 2147483647 h 92"/>
                <a:gd name="T52" fmla="*/ 2147483647 w 169"/>
                <a:gd name="T53" fmla="*/ 2147483647 h 92"/>
                <a:gd name="T54" fmla="*/ 2147483647 w 169"/>
                <a:gd name="T55" fmla="*/ 2147483647 h 92"/>
                <a:gd name="T56" fmla="*/ 2147483647 w 169"/>
                <a:gd name="T57" fmla="*/ 2147483647 h 92"/>
                <a:gd name="T58" fmla="*/ 2147483647 w 169"/>
                <a:gd name="T59" fmla="*/ 2147483647 h 92"/>
                <a:gd name="T60" fmla="*/ 2147483647 w 169"/>
                <a:gd name="T61" fmla="*/ 2147483647 h 92"/>
                <a:gd name="T62" fmla="*/ 2147483647 w 169"/>
                <a:gd name="T63" fmla="*/ 2147483647 h 92"/>
                <a:gd name="T64" fmla="*/ 2147483647 w 169"/>
                <a:gd name="T65" fmla="*/ 2147483647 h 92"/>
                <a:gd name="T66" fmla="*/ 2147483647 w 169"/>
                <a:gd name="T67" fmla="*/ 2147483647 h 92"/>
                <a:gd name="T68" fmla="*/ 2147483647 w 169"/>
                <a:gd name="T69" fmla="*/ 2147483647 h 92"/>
                <a:gd name="T70" fmla="*/ 2147483647 w 169"/>
                <a:gd name="T71" fmla="*/ 2147483647 h 92"/>
                <a:gd name="T72" fmla="*/ 2147483647 w 169"/>
                <a:gd name="T73" fmla="*/ 2147483647 h 92"/>
                <a:gd name="T74" fmla="*/ 2147483647 w 169"/>
                <a:gd name="T75" fmla="*/ 2147483647 h 92"/>
                <a:gd name="T76" fmla="*/ 2147483647 w 169"/>
                <a:gd name="T77" fmla="*/ 2147483647 h 92"/>
                <a:gd name="T78" fmla="*/ 2147483647 w 169"/>
                <a:gd name="T79" fmla="*/ 2147483647 h 92"/>
                <a:gd name="T80" fmla="*/ 2147483647 w 169"/>
                <a:gd name="T81" fmla="*/ 2147483647 h 92"/>
                <a:gd name="T82" fmla="*/ 2147483647 w 169"/>
                <a:gd name="T83" fmla="*/ 2147483647 h 92"/>
                <a:gd name="T84" fmla="*/ 2147483647 w 169"/>
                <a:gd name="T85" fmla="*/ 2147483647 h 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9"/>
                <a:gd name="T130" fmla="*/ 0 h 92"/>
                <a:gd name="T131" fmla="*/ 169 w 169"/>
                <a:gd name="T132" fmla="*/ 92 h 9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9" h="92">
                  <a:moveTo>
                    <a:pt x="158" y="3"/>
                  </a:moveTo>
                  <a:cubicBezTo>
                    <a:pt x="156" y="6"/>
                    <a:pt x="158" y="5"/>
                    <a:pt x="158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11"/>
                    <a:pt x="167" y="12"/>
                    <a:pt x="168" y="15"/>
                  </a:cubicBezTo>
                  <a:cubicBezTo>
                    <a:pt x="167" y="15"/>
                    <a:pt x="164" y="14"/>
                    <a:pt x="164" y="15"/>
                  </a:cubicBezTo>
                  <a:cubicBezTo>
                    <a:pt x="163" y="15"/>
                    <a:pt x="164" y="17"/>
                    <a:pt x="164" y="17"/>
                  </a:cubicBezTo>
                  <a:cubicBezTo>
                    <a:pt x="161" y="18"/>
                    <a:pt x="158" y="19"/>
                    <a:pt x="158" y="17"/>
                  </a:cubicBezTo>
                  <a:cubicBezTo>
                    <a:pt x="156" y="17"/>
                    <a:pt x="157" y="20"/>
                    <a:pt x="157" y="20"/>
                  </a:cubicBezTo>
                  <a:cubicBezTo>
                    <a:pt x="155" y="21"/>
                    <a:pt x="151" y="19"/>
                    <a:pt x="151" y="22"/>
                  </a:cubicBezTo>
                  <a:cubicBezTo>
                    <a:pt x="146" y="21"/>
                    <a:pt x="140" y="20"/>
                    <a:pt x="137" y="24"/>
                  </a:cubicBezTo>
                  <a:cubicBezTo>
                    <a:pt x="138" y="28"/>
                    <a:pt x="144" y="24"/>
                    <a:pt x="145" y="23"/>
                  </a:cubicBezTo>
                  <a:cubicBezTo>
                    <a:pt x="147" y="24"/>
                    <a:pt x="145" y="25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1"/>
                    <a:pt x="129" y="32"/>
                    <a:pt x="128" y="34"/>
                  </a:cubicBezTo>
                  <a:cubicBezTo>
                    <a:pt x="127" y="35"/>
                    <a:pt x="125" y="34"/>
                    <a:pt x="124" y="34"/>
                  </a:cubicBezTo>
                  <a:cubicBezTo>
                    <a:pt x="123" y="35"/>
                    <a:pt x="124" y="36"/>
                    <a:pt x="123" y="37"/>
                  </a:cubicBezTo>
                  <a:cubicBezTo>
                    <a:pt x="121" y="38"/>
                    <a:pt x="119" y="36"/>
                    <a:pt x="119" y="38"/>
                  </a:cubicBezTo>
                  <a:cubicBezTo>
                    <a:pt x="119" y="40"/>
                    <a:pt x="115" y="39"/>
                    <a:pt x="114" y="41"/>
                  </a:cubicBezTo>
                  <a:cubicBezTo>
                    <a:pt x="114" y="44"/>
                    <a:pt x="111" y="42"/>
                    <a:pt x="109" y="44"/>
                  </a:cubicBezTo>
                  <a:cubicBezTo>
                    <a:pt x="107" y="46"/>
                    <a:pt x="104" y="45"/>
                    <a:pt x="100" y="47"/>
                  </a:cubicBezTo>
                  <a:cubicBezTo>
                    <a:pt x="100" y="47"/>
                    <a:pt x="101" y="48"/>
                    <a:pt x="99" y="48"/>
                  </a:cubicBezTo>
                  <a:cubicBezTo>
                    <a:pt x="96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1" y="54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6"/>
                    <a:pt x="92" y="61"/>
                  </a:cubicBezTo>
                  <a:cubicBezTo>
                    <a:pt x="89" y="58"/>
                    <a:pt x="89" y="61"/>
                    <a:pt x="89" y="65"/>
                  </a:cubicBezTo>
                  <a:cubicBezTo>
                    <a:pt x="86" y="61"/>
                    <a:pt x="85" y="66"/>
                    <a:pt x="82" y="68"/>
                  </a:cubicBezTo>
                  <a:cubicBezTo>
                    <a:pt x="79" y="70"/>
                    <a:pt x="76" y="68"/>
                    <a:pt x="74" y="71"/>
                  </a:cubicBezTo>
                  <a:cubicBezTo>
                    <a:pt x="73" y="72"/>
                    <a:pt x="75" y="72"/>
                    <a:pt x="75" y="72"/>
                  </a:cubicBezTo>
                  <a:cubicBezTo>
                    <a:pt x="75" y="73"/>
                    <a:pt x="70" y="74"/>
                    <a:pt x="74" y="75"/>
                  </a:cubicBezTo>
                  <a:cubicBezTo>
                    <a:pt x="72" y="79"/>
                    <a:pt x="64" y="76"/>
                    <a:pt x="63" y="81"/>
                  </a:cubicBezTo>
                  <a:cubicBezTo>
                    <a:pt x="65" y="83"/>
                    <a:pt x="69" y="84"/>
                    <a:pt x="74" y="83"/>
                  </a:cubicBezTo>
                  <a:cubicBezTo>
                    <a:pt x="75" y="88"/>
                    <a:pt x="67" y="84"/>
                    <a:pt x="67" y="88"/>
                  </a:cubicBezTo>
                  <a:cubicBezTo>
                    <a:pt x="67" y="90"/>
                    <a:pt x="65" y="87"/>
                    <a:pt x="64" y="88"/>
                  </a:cubicBezTo>
                  <a:cubicBezTo>
                    <a:pt x="61" y="88"/>
                    <a:pt x="59" y="92"/>
                    <a:pt x="55" y="90"/>
                  </a:cubicBezTo>
                  <a:cubicBezTo>
                    <a:pt x="55" y="89"/>
                    <a:pt x="52" y="89"/>
                    <a:pt x="53" y="86"/>
                  </a:cubicBezTo>
                  <a:cubicBezTo>
                    <a:pt x="46" y="85"/>
                    <a:pt x="41" y="88"/>
                    <a:pt x="34" y="86"/>
                  </a:cubicBezTo>
                  <a:cubicBezTo>
                    <a:pt x="34" y="86"/>
                    <a:pt x="33" y="85"/>
                    <a:pt x="33" y="85"/>
                  </a:cubicBezTo>
                  <a:cubicBezTo>
                    <a:pt x="31" y="85"/>
                    <a:pt x="30" y="87"/>
                    <a:pt x="27" y="88"/>
                  </a:cubicBezTo>
                  <a:cubicBezTo>
                    <a:pt x="21" y="89"/>
                    <a:pt x="15" y="86"/>
                    <a:pt x="8" y="85"/>
                  </a:cubicBezTo>
                  <a:cubicBezTo>
                    <a:pt x="10" y="82"/>
                    <a:pt x="13" y="80"/>
                    <a:pt x="18" y="81"/>
                  </a:cubicBezTo>
                  <a:cubicBezTo>
                    <a:pt x="21" y="80"/>
                    <a:pt x="18" y="74"/>
                    <a:pt x="20" y="73"/>
                  </a:cubicBezTo>
                  <a:cubicBezTo>
                    <a:pt x="24" y="75"/>
                    <a:pt x="24" y="72"/>
                    <a:pt x="27" y="72"/>
                  </a:cubicBezTo>
                  <a:cubicBezTo>
                    <a:pt x="27" y="77"/>
                    <a:pt x="33" y="76"/>
                    <a:pt x="37" y="76"/>
                  </a:cubicBezTo>
                  <a:cubicBezTo>
                    <a:pt x="40" y="76"/>
                    <a:pt x="36" y="74"/>
                    <a:pt x="39" y="72"/>
                  </a:cubicBezTo>
                  <a:cubicBezTo>
                    <a:pt x="38" y="69"/>
                    <a:pt x="30" y="73"/>
                    <a:pt x="33" y="67"/>
                  </a:cubicBezTo>
                  <a:cubicBezTo>
                    <a:pt x="27" y="68"/>
                    <a:pt x="25" y="70"/>
                    <a:pt x="19" y="68"/>
                  </a:cubicBezTo>
                  <a:cubicBezTo>
                    <a:pt x="20" y="65"/>
                    <a:pt x="23" y="64"/>
                    <a:pt x="26" y="64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32" y="60"/>
                    <a:pt x="33" y="59"/>
                    <a:pt x="33" y="58"/>
                  </a:cubicBezTo>
                  <a:cubicBezTo>
                    <a:pt x="36" y="58"/>
                    <a:pt x="38" y="58"/>
                    <a:pt x="40" y="59"/>
                  </a:cubicBezTo>
                  <a:cubicBezTo>
                    <a:pt x="42" y="59"/>
                    <a:pt x="44" y="57"/>
                    <a:pt x="44" y="55"/>
                  </a:cubicBezTo>
                  <a:cubicBezTo>
                    <a:pt x="44" y="53"/>
                    <a:pt x="41" y="55"/>
                    <a:pt x="40" y="54"/>
                  </a:cubicBezTo>
                  <a:cubicBezTo>
                    <a:pt x="40" y="53"/>
                    <a:pt x="39" y="50"/>
                    <a:pt x="39" y="50"/>
                  </a:cubicBezTo>
                  <a:cubicBezTo>
                    <a:pt x="38" y="49"/>
                    <a:pt x="37" y="48"/>
                    <a:pt x="37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4" y="45"/>
                    <a:pt x="33" y="44"/>
                    <a:pt x="30" y="44"/>
                  </a:cubicBezTo>
                  <a:cubicBezTo>
                    <a:pt x="32" y="42"/>
                    <a:pt x="33" y="39"/>
                    <a:pt x="37" y="40"/>
                  </a:cubicBezTo>
                  <a:cubicBezTo>
                    <a:pt x="41" y="40"/>
                    <a:pt x="40" y="45"/>
                    <a:pt x="46" y="43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2" y="47"/>
                    <a:pt x="49" y="41"/>
                    <a:pt x="51" y="40"/>
                  </a:cubicBezTo>
                  <a:cubicBezTo>
                    <a:pt x="58" y="38"/>
                    <a:pt x="65" y="36"/>
                    <a:pt x="68" y="31"/>
                  </a:cubicBezTo>
                  <a:cubicBezTo>
                    <a:pt x="68" y="28"/>
                    <a:pt x="66" y="33"/>
                    <a:pt x="63" y="31"/>
                  </a:cubicBezTo>
                  <a:cubicBezTo>
                    <a:pt x="60" y="33"/>
                    <a:pt x="57" y="33"/>
                    <a:pt x="55" y="36"/>
                  </a:cubicBezTo>
                  <a:cubicBezTo>
                    <a:pt x="52" y="34"/>
                    <a:pt x="45" y="36"/>
                    <a:pt x="39" y="36"/>
                  </a:cubicBezTo>
                  <a:cubicBezTo>
                    <a:pt x="35" y="35"/>
                    <a:pt x="33" y="33"/>
                    <a:pt x="29" y="36"/>
                  </a:cubicBezTo>
                  <a:cubicBezTo>
                    <a:pt x="28" y="31"/>
                    <a:pt x="24" y="36"/>
                    <a:pt x="22" y="31"/>
                  </a:cubicBezTo>
                  <a:cubicBezTo>
                    <a:pt x="20" y="34"/>
                    <a:pt x="16" y="30"/>
                    <a:pt x="11" y="31"/>
                  </a:cubicBezTo>
                  <a:cubicBezTo>
                    <a:pt x="12" y="27"/>
                    <a:pt x="6" y="29"/>
                    <a:pt x="5" y="27"/>
                  </a:cubicBezTo>
                  <a:cubicBezTo>
                    <a:pt x="4" y="23"/>
                    <a:pt x="8" y="25"/>
                    <a:pt x="9" y="23"/>
                  </a:cubicBezTo>
                  <a:cubicBezTo>
                    <a:pt x="9" y="19"/>
                    <a:pt x="0" y="25"/>
                    <a:pt x="2" y="19"/>
                  </a:cubicBezTo>
                  <a:cubicBezTo>
                    <a:pt x="8" y="17"/>
                    <a:pt x="19" y="16"/>
                    <a:pt x="29" y="15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8" y="13"/>
                    <a:pt x="43" y="10"/>
                    <a:pt x="47" y="12"/>
                  </a:cubicBezTo>
                  <a:cubicBezTo>
                    <a:pt x="48" y="11"/>
                    <a:pt x="49" y="9"/>
                    <a:pt x="50" y="8"/>
                  </a:cubicBezTo>
                  <a:cubicBezTo>
                    <a:pt x="58" y="7"/>
                    <a:pt x="66" y="5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4"/>
                    <a:pt x="87" y="2"/>
                    <a:pt x="91" y="5"/>
                  </a:cubicBezTo>
                  <a:cubicBezTo>
                    <a:pt x="91" y="2"/>
                    <a:pt x="97" y="5"/>
                    <a:pt x="98" y="2"/>
                  </a:cubicBezTo>
                  <a:cubicBezTo>
                    <a:pt x="101" y="3"/>
                    <a:pt x="106" y="4"/>
                    <a:pt x="112" y="3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0" y="0"/>
                    <a:pt x="112" y="1"/>
                    <a:pt x="112" y="2"/>
                  </a:cubicBezTo>
                  <a:cubicBezTo>
                    <a:pt x="118" y="3"/>
                    <a:pt x="128" y="1"/>
                    <a:pt x="134" y="2"/>
                  </a:cubicBezTo>
                  <a:cubicBezTo>
                    <a:pt x="134" y="2"/>
                    <a:pt x="134" y="5"/>
                    <a:pt x="134" y="5"/>
                  </a:cubicBezTo>
                  <a:cubicBezTo>
                    <a:pt x="145" y="5"/>
                    <a:pt x="146" y="3"/>
                    <a:pt x="158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Freeform 88"/>
            <p:cNvSpPr>
              <a:spLocks noChangeArrowheads="1"/>
            </p:cNvSpPr>
            <p:nvPr/>
          </p:nvSpPr>
          <p:spPr bwMode="auto">
            <a:xfrm>
              <a:off x="3109292" y="134501"/>
              <a:ext cx="143042" cy="54688"/>
            </a:xfrm>
            <a:custGeom>
              <a:avLst/>
              <a:gdLst>
                <a:gd name="T0" fmla="*/ 2147483647 w 49"/>
                <a:gd name="T1" fmla="*/ 2147483647 h 17"/>
                <a:gd name="T2" fmla="*/ 2147483647 w 49"/>
                <a:gd name="T3" fmla="*/ 2147483647 h 17"/>
                <a:gd name="T4" fmla="*/ 2147483647 w 49"/>
                <a:gd name="T5" fmla="*/ 2147483647 h 17"/>
                <a:gd name="T6" fmla="*/ 2147483647 w 49"/>
                <a:gd name="T7" fmla="*/ 2147483647 h 17"/>
                <a:gd name="T8" fmla="*/ 2147483647 w 49"/>
                <a:gd name="T9" fmla="*/ 2147483647 h 17"/>
                <a:gd name="T10" fmla="*/ 2147483647 w 49"/>
                <a:gd name="T11" fmla="*/ 2147483647 h 17"/>
                <a:gd name="T12" fmla="*/ 2147483647 w 49"/>
                <a:gd name="T13" fmla="*/ 2147483647 h 17"/>
                <a:gd name="T14" fmla="*/ 2147483647 w 49"/>
                <a:gd name="T15" fmla="*/ 2147483647 h 17"/>
                <a:gd name="T16" fmla="*/ 2147483647 w 49"/>
                <a:gd name="T17" fmla="*/ 2147483647 h 17"/>
                <a:gd name="T18" fmla="*/ 2147483647 w 49"/>
                <a:gd name="T19" fmla="*/ 2147483647 h 17"/>
                <a:gd name="T20" fmla="*/ 2147483647 w 49"/>
                <a:gd name="T21" fmla="*/ 2147483647 h 17"/>
                <a:gd name="T22" fmla="*/ 2147483647 w 49"/>
                <a:gd name="T23" fmla="*/ 2147483647 h 17"/>
                <a:gd name="T24" fmla="*/ 2147483647 w 49"/>
                <a:gd name="T25" fmla="*/ 2147483647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9"/>
                <a:gd name="T40" fmla="*/ 0 h 17"/>
                <a:gd name="T41" fmla="*/ 49 w 49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9" h="17">
                  <a:moveTo>
                    <a:pt x="13" y="2"/>
                  </a:moveTo>
                  <a:cubicBezTo>
                    <a:pt x="15" y="2"/>
                    <a:pt x="14" y="3"/>
                    <a:pt x="13" y="3"/>
                  </a:cubicBezTo>
                  <a:cubicBezTo>
                    <a:pt x="13" y="7"/>
                    <a:pt x="19" y="3"/>
                    <a:pt x="17" y="8"/>
                  </a:cubicBezTo>
                  <a:cubicBezTo>
                    <a:pt x="20" y="8"/>
                    <a:pt x="19" y="5"/>
                    <a:pt x="22" y="5"/>
                  </a:cubicBezTo>
                  <a:cubicBezTo>
                    <a:pt x="25" y="8"/>
                    <a:pt x="28" y="2"/>
                    <a:pt x="29" y="8"/>
                  </a:cubicBezTo>
                  <a:cubicBezTo>
                    <a:pt x="32" y="6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3"/>
                  </a:cubicBezTo>
                  <a:cubicBezTo>
                    <a:pt x="42" y="16"/>
                    <a:pt x="35" y="14"/>
                    <a:pt x="31" y="15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17" y="15"/>
                    <a:pt x="12" y="13"/>
                    <a:pt x="9" y="8"/>
                  </a:cubicBezTo>
                  <a:cubicBezTo>
                    <a:pt x="7" y="7"/>
                    <a:pt x="2" y="9"/>
                    <a:pt x="2" y="6"/>
                  </a:cubicBezTo>
                  <a:cubicBezTo>
                    <a:pt x="0" y="0"/>
                    <a:pt x="12" y="6"/>
                    <a:pt x="13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Freeform 89"/>
            <p:cNvSpPr>
              <a:spLocks noChangeArrowheads="1"/>
            </p:cNvSpPr>
            <p:nvPr/>
          </p:nvSpPr>
          <p:spPr bwMode="auto">
            <a:xfrm>
              <a:off x="900415" y="212838"/>
              <a:ext cx="63240" cy="19214"/>
            </a:xfrm>
            <a:custGeom>
              <a:avLst/>
              <a:gdLst>
                <a:gd name="T0" fmla="*/ 2147483647 w 22"/>
                <a:gd name="T1" fmla="*/ 0 h 6"/>
                <a:gd name="T2" fmla="*/ 2147483647 w 22"/>
                <a:gd name="T3" fmla="*/ 2147483647 h 6"/>
                <a:gd name="T4" fmla="*/ 2147483647 w 22"/>
                <a:gd name="T5" fmla="*/ 2147483647 h 6"/>
                <a:gd name="T6" fmla="*/ 2147483647 w 22"/>
                <a:gd name="T7" fmla="*/ 2147483647 h 6"/>
                <a:gd name="T8" fmla="*/ 2147483647 w 22"/>
                <a:gd name="T9" fmla="*/ 2147483647 h 6"/>
                <a:gd name="T10" fmla="*/ 2147483647 w 22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6"/>
                <a:gd name="T20" fmla="*/ 22 w 2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6">
                  <a:moveTo>
                    <a:pt x="21" y="0"/>
                  </a:moveTo>
                  <a:cubicBezTo>
                    <a:pt x="22" y="5"/>
                    <a:pt x="16" y="4"/>
                    <a:pt x="13" y="5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5" y="6"/>
                  </a:cubicBezTo>
                  <a:cubicBezTo>
                    <a:pt x="0" y="6"/>
                    <a:pt x="7" y="2"/>
                    <a:pt x="7" y="2"/>
                  </a:cubicBezTo>
                  <a:cubicBezTo>
                    <a:pt x="10" y="5"/>
                    <a:pt x="16" y="0"/>
                    <a:pt x="21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Freeform 90"/>
            <p:cNvSpPr>
              <a:spLocks noChangeArrowheads="1"/>
            </p:cNvSpPr>
            <p:nvPr/>
          </p:nvSpPr>
          <p:spPr bwMode="auto">
            <a:xfrm>
              <a:off x="1159397" y="212838"/>
              <a:ext cx="60228" cy="41385"/>
            </a:xfrm>
            <a:custGeom>
              <a:avLst/>
              <a:gdLst>
                <a:gd name="T0" fmla="*/ 2147483647 w 20"/>
                <a:gd name="T1" fmla="*/ 0 h 13"/>
                <a:gd name="T2" fmla="*/ 2147483647 w 20"/>
                <a:gd name="T3" fmla="*/ 2147483647 h 13"/>
                <a:gd name="T4" fmla="*/ 2147483647 w 20"/>
                <a:gd name="T5" fmla="*/ 2147483647 h 13"/>
                <a:gd name="T6" fmla="*/ 2147483647 w 20"/>
                <a:gd name="T7" fmla="*/ 2147483647 h 13"/>
                <a:gd name="T8" fmla="*/ 2147483647 w 20"/>
                <a:gd name="T9" fmla="*/ 2147483647 h 13"/>
                <a:gd name="T10" fmla="*/ 0 w 20"/>
                <a:gd name="T11" fmla="*/ 2147483647 h 13"/>
                <a:gd name="T12" fmla="*/ 2147483647 w 20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13"/>
                <a:gd name="T23" fmla="*/ 20 w 20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13">
                  <a:moveTo>
                    <a:pt x="10" y="0"/>
                  </a:moveTo>
                  <a:cubicBezTo>
                    <a:pt x="9" y="2"/>
                    <a:pt x="8" y="2"/>
                    <a:pt x="7" y="2"/>
                  </a:cubicBezTo>
                  <a:cubicBezTo>
                    <a:pt x="6" y="6"/>
                    <a:pt x="16" y="0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20" y="9"/>
                    <a:pt x="9" y="9"/>
                    <a:pt x="8" y="13"/>
                  </a:cubicBezTo>
                  <a:cubicBezTo>
                    <a:pt x="5" y="11"/>
                    <a:pt x="5" y="4"/>
                    <a:pt x="0" y="3"/>
                  </a:cubicBezTo>
                  <a:cubicBezTo>
                    <a:pt x="1" y="1"/>
                    <a:pt x="7" y="2"/>
                    <a:pt x="10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Freeform 91"/>
            <p:cNvSpPr>
              <a:spLocks noEditPoints="1" noChangeArrowheads="1"/>
            </p:cNvSpPr>
            <p:nvPr/>
          </p:nvSpPr>
          <p:spPr bwMode="auto">
            <a:xfrm>
              <a:off x="2503996" y="260136"/>
              <a:ext cx="3461627" cy="2503805"/>
            </a:xfrm>
            <a:custGeom>
              <a:avLst/>
              <a:gdLst>
                <a:gd name="T0" fmla="*/ 2147483647 w 1185"/>
                <a:gd name="T1" fmla="*/ 2147483647 h 777"/>
                <a:gd name="T2" fmla="*/ 2147483647 w 1185"/>
                <a:gd name="T3" fmla="*/ 2147483647 h 777"/>
                <a:gd name="T4" fmla="*/ 2147483647 w 1185"/>
                <a:gd name="T5" fmla="*/ 2147483647 h 777"/>
                <a:gd name="T6" fmla="*/ 2147483647 w 1185"/>
                <a:gd name="T7" fmla="*/ 2147483647 h 777"/>
                <a:gd name="T8" fmla="*/ 2147483647 w 1185"/>
                <a:gd name="T9" fmla="*/ 2147483647 h 777"/>
                <a:gd name="T10" fmla="*/ 2147483647 w 1185"/>
                <a:gd name="T11" fmla="*/ 2147483647 h 777"/>
                <a:gd name="T12" fmla="*/ 2147483647 w 1185"/>
                <a:gd name="T13" fmla="*/ 2147483647 h 777"/>
                <a:gd name="T14" fmla="*/ 2147483647 w 1185"/>
                <a:gd name="T15" fmla="*/ 2147483647 h 777"/>
                <a:gd name="T16" fmla="*/ 2147483647 w 1185"/>
                <a:gd name="T17" fmla="*/ 2147483647 h 777"/>
                <a:gd name="T18" fmla="*/ 2147483647 w 1185"/>
                <a:gd name="T19" fmla="*/ 2147483647 h 777"/>
                <a:gd name="T20" fmla="*/ 2147483647 w 1185"/>
                <a:gd name="T21" fmla="*/ 2147483647 h 777"/>
                <a:gd name="T22" fmla="*/ 2147483647 w 1185"/>
                <a:gd name="T23" fmla="*/ 2147483647 h 777"/>
                <a:gd name="T24" fmla="*/ 2147483647 w 1185"/>
                <a:gd name="T25" fmla="*/ 2147483647 h 777"/>
                <a:gd name="T26" fmla="*/ 2147483647 w 1185"/>
                <a:gd name="T27" fmla="*/ 2147483647 h 777"/>
                <a:gd name="T28" fmla="*/ 2147483647 w 1185"/>
                <a:gd name="T29" fmla="*/ 2147483647 h 777"/>
                <a:gd name="T30" fmla="*/ 2147483647 w 1185"/>
                <a:gd name="T31" fmla="*/ 2147483647 h 777"/>
                <a:gd name="T32" fmla="*/ 2147483647 w 1185"/>
                <a:gd name="T33" fmla="*/ 2147483647 h 777"/>
                <a:gd name="T34" fmla="*/ 2147483647 w 1185"/>
                <a:gd name="T35" fmla="*/ 2147483647 h 777"/>
                <a:gd name="T36" fmla="*/ 2147483647 w 1185"/>
                <a:gd name="T37" fmla="*/ 2147483647 h 777"/>
                <a:gd name="T38" fmla="*/ 2147483647 w 1185"/>
                <a:gd name="T39" fmla="*/ 2147483647 h 777"/>
                <a:gd name="T40" fmla="*/ 2147483647 w 1185"/>
                <a:gd name="T41" fmla="*/ 2147483647 h 777"/>
                <a:gd name="T42" fmla="*/ 2147483647 w 1185"/>
                <a:gd name="T43" fmla="*/ 2147483647 h 777"/>
                <a:gd name="T44" fmla="*/ 2147483647 w 1185"/>
                <a:gd name="T45" fmla="*/ 2147483647 h 777"/>
                <a:gd name="T46" fmla="*/ 2147483647 w 1185"/>
                <a:gd name="T47" fmla="*/ 2147483647 h 777"/>
                <a:gd name="T48" fmla="*/ 2147483647 w 1185"/>
                <a:gd name="T49" fmla="*/ 2147483647 h 777"/>
                <a:gd name="T50" fmla="*/ 2147483647 w 1185"/>
                <a:gd name="T51" fmla="*/ 2147483647 h 777"/>
                <a:gd name="T52" fmla="*/ 2147483647 w 1185"/>
                <a:gd name="T53" fmla="*/ 2147483647 h 777"/>
                <a:gd name="T54" fmla="*/ 2147483647 w 1185"/>
                <a:gd name="T55" fmla="*/ 2147483647 h 777"/>
                <a:gd name="T56" fmla="*/ 2147483647 w 1185"/>
                <a:gd name="T57" fmla="*/ 2147483647 h 777"/>
                <a:gd name="T58" fmla="*/ 2147483647 w 1185"/>
                <a:gd name="T59" fmla="*/ 2147483647 h 777"/>
                <a:gd name="T60" fmla="*/ 2147483647 w 1185"/>
                <a:gd name="T61" fmla="*/ 2147483647 h 777"/>
                <a:gd name="T62" fmla="*/ 2147483647 w 1185"/>
                <a:gd name="T63" fmla="*/ 2147483647 h 777"/>
                <a:gd name="T64" fmla="*/ 2147483647 w 1185"/>
                <a:gd name="T65" fmla="*/ 2147483647 h 777"/>
                <a:gd name="T66" fmla="*/ 2147483647 w 1185"/>
                <a:gd name="T67" fmla="*/ 2147483647 h 777"/>
                <a:gd name="T68" fmla="*/ 2147483647 w 1185"/>
                <a:gd name="T69" fmla="*/ 2147483647 h 777"/>
                <a:gd name="T70" fmla="*/ 2147483647 w 1185"/>
                <a:gd name="T71" fmla="*/ 2147483647 h 777"/>
                <a:gd name="T72" fmla="*/ 2147483647 w 1185"/>
                <a:gd name="T73" fmla="*/ 2147483647 h 777"/>
                <a:gd name="T74" fmla="*/ 2147483647 w 1185"/>
                <a:gd name="T75" fmla="*/ 2147483647 h 777"/>
                <a:gd name="T76" fmla="*/ 2147483647 w 1185"/>
                <a:gd name="T77" fmla="*/ 2147483647 h 777"/>
                <a:gd name="T78" fmla="*/ 2147483647 w 1185"/>
                <a:gd name="T79" fmla="*/ 2147483647 h 777"/>
                <a:gd name="T80" fmla="*/ 2147483647 w 1185"/>
                <a:gd name="T81" fmla="*/ 2147483647 h 777"/>
                <a:gd name="T82" fmla="*/ 2147483647 w 1185"/>
                <a:gd name="T83" fmla="*/ 2147483647 h 777"/>
                <a:gd name="T84" fmla="*/ 2147483647 w 1185"/>
                <a:gd name="T85" fmla="*/ 2147483647 h 777"/>
                <a:gd name="T86" fmla="*/ 2147483647 w 1185"/>
                <a:gd name="T87" fmla="*/ 2147483647 h 777"/>
                <a:gd name="T88" fmla="*/ 2147483647 w 1185"/>
                <a:gd name="T89" fmla="*/ 2147483647 h 777"/>
                <a:gd name="T90" fmla="*/ 2147483647 w 1185"/>
                <a:gd name="T91" fmla="*/ 2147483647 h 777"/>
                <a:gd name="T92" fmla="*/ 2147483647 w 1185"/>
                <a:gd name="T93" fmla="*/ 2147483647 h 777"/>
                <a:gd name="T94" fmla="*/ 2147483647 w 1185"/>
                <a:gd name="T95" fmla="*/ 2147483647 h 777"/>
                <a:gd name="T96" fmla="*/ 2147483647 w 1185"/>
                <a:gd name="T97" fmla="*/ 2147483647 h 777"/>
                <a:gd name="T98" fmla="*/ 2147483647 w 1185"/>
                <a:gd name="T99" fmla="*/ 2147483647 h 777"/>
                <a:gd name="T100" fmla="*/ 2147483647 w 1185"/>
                <a:gd name="T101" fmla="*/ 2147483647 h 777"/>
                <a:gd name="T102" fmla="*/ 2147483647 w 1185"/>
                <a:gd name="T103" fmla="*/ 2147483647 h 777"/>
                <a:gd name="T104" fmla="*/ 2147483647 w 1185"/>
                <a:gd name="T105" fmla="*/ 2147483647 h 777"/>
                <a:gd name="T106" fmla="*/ 2147483647 w 1185"/>
                <a:gd name="T107" fmla="*/ 2147483647 h 777"/>
                <a:gd name="T108" fmla="*/ 2147483647 w 1185"/>
                <a:gd name="T109" fmla="*/ 2147483647 h 777"/>
                <a:gd name="T110" fmla="*/ 2147483647 w 1185"/>
                <a:gd name="T111" fmla="*/ 2147483647 h 777"/>
                <a:gd name="T112" fmla="*/ 2147483647 w 1185"/>
                <a:gd name="T113" fmla="*/ 2147483647 h 777"/>
                <a:gd name="T114" fmla="*/ 2147483647 w 1185"/>
                <a:gd name="T115" fmla="*/ 2147483647 h 777"/>
                <a:gd name="T116" fmla="*/ 2147483647 w 1185"/>
                <a:gd name="T117" fmla="*/ 2147483647 h 777"/>
                <a:gd name="T118" fmla="*/ 2147483647 w 1185"/>
                <a:gd name="T119" fmla="*/ 2147483647 h 777"/>
                <a:gd name="T120" fmla="*/ 2147483647 w 1185"/>
                <a:gd name="T121" fmla="*/ 2147483647 h 7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85"/>
                <a:gd name="T184" fmla="*/ 0 h 777"/>
                <a:gd name="T185" fmla="*/ 1185 w 1185"/>
                <a:gd name="T186" fmla="*/ 777 h 7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85" h="777">
                  <a:moveTo>
                    <a:pt x="714" y="8"/>
                  </a:moveTo>
                  <a:cubicBezTo>
                    <a:pt x="714" y="10"/>
                    <a:pt x="716" y="9"/>
                    <a:pt x="718" y="9"/>
                  </a:cubicBezTo>
                  <a:cubicBezTo>
                    <a:pt x="718" y="11"/>
                    <a:pt x="716" y="11"/>
                    <a:pt x="714" y="11"/>
                  </a:cubicBezTo>
                  <a:cubicBezTo>
                    <a:pt x="720" y="17"/>
                    <a:pt x="726" y="8"/>
                    <a:pt x="736" y="11"/>
                  </a:cubicBezTo>
                  <a:cubicBezTo>
                    <a:pt x="739" y="14"/>
                    <a:pt x="743" y="17"/>
                    <a:pt x="748" y="18"/>
                  </a:cubicBezTo>
                  <a:cubicBezTo>
                    <a:pt x="748" y="20"/>
                    <a:pt x="747" y="22"/>
                    <a:pt x="748" y="23"/>
                  </a:cubicBezTo>
                  <a:cubicBezTo>
                    <a:pt x="748" y="25"/>
                    <a:pt x="751" y="25"/>
                    <a:pt x="750" y="28"/>
                  </a:cubicBezTo>
                  <a:cubicBezTo>
                    <a:pt x="747" y="27"/>
                    <a:pt x="748" y="30"/>
                    <a:pt x="748" y="32"/>
                  </a:cubicBezTo>
                  <a:cubicBezTo>
                    <a:pt x="746" y="31"/>
                    <a:pt x="744" y="30"/>
                    <a:pt x="742" y="30"/>
                  </a:cubicBezTo>
                  <a:cubicBezTo>
                    <a:pt x="740" y="31"/>
                    <a:pt x="742" y="33"/>
                    <a:pt x="741" y="33"/>
                  </a:cubicBezTo>
                  <a:cubicBezTo>
                    <a:pt x="740" y="33"/>
                    <a:pt x="739" y="32"/>
                    <a:pt x="738" y="32"/>
                  </a:cubicBezTo>
                  <a:cubicBezTo>
                    <a:pt x="737" y="32"/>
                    <a:pt x="734" y="34"/>
                    <a:pt x="729" y="33"/>
                  </a:cubicBezTo>
                  <a:cubicBezTo>
                    <a:pt x="728" y="33"/>
                    <a:pt x="729" y="35"/>
                    <a:pt x="728" y="36"/>
                  </a:cubicBezTo>
                  <a:cubicBezTo>
                    <a:pt x="728" y="36"/>
                    <a:pt x="725" y="36"/>
                    <a:pt x="725" y="36"/>
                  </a:cubicBezTo>
                  <a:cubicBezTo>
                    <a:pt x="724" y="37"/>
                    <a:pt x="727" y="38"/>
                    <a:pt x="725" y="42"/>
                  </a:cubicBezTo>
                  <a:cubicBezTo>
                    <a:pt x="724" y="39"/>
                    <a:pt x="718" y="42"/>
                    <a:pt x="721" y="43"/>
                  </a:cubicBezTo>
                  <a:cubicBezTo>
                    <a:pt x="718" y="46"/>
                    <a:pt x="713" y="44"/>
                    <a:pt x="710" y="46"/>
                  </a:cubicBezTo>
                  <a:cubicBezTo>
                    <a:pt x="707" y="47"/>
                    <a:pt x="706" y="51"/>
                    <a:pt x="703" y="50"/>
                  </a:cubicBezTo>
                  <a:cubicBezTo>
                    <a:pt x="703" y="52"/>
                    <a:pt x="703" y="54"/>
                    <a:pt x="701" y="54"/>
                  </a:cubicBezTo>
                  <a:cubicBezTo>
                    <a:pt x="702" y="56"/>
                    <a:pt x="703" y="54"/>
                    <a:pt x="704" y="54"/>
                  </a:cubicBezTo>
                  <a:cubicBezTo>
                    <a:pt x="708" y="54"/>
                    <a:pt x="710" y="51"/>
                    <a:pt x="712" y="50"/>
                  </a:cubicBezTo>
                  <a:cubicBezTo>
                    <a:pt x="715" y="49"/>
                    <a:pt x="715" y="52"/>
                    <a:pt x="717" y="51"/>
                  </a:cubicBezTo>
                  <a:cubicBezTo>
                    <a:pt x="718" y="51"/>
                    <a:pt x="718" y="49"/>
                    <a:pt x="720" y="49"/>
                  </a:cubicBezTo>
                  <a:cubicBezTo>
                    <a:pt x="722" y="47"/>
                    <a:pt x="726" y="49"/>
                    <a:pt x="729" y="47"/>
                  </a:cubicBezTo>
                  <a:cubicBezTo>
                    <a:pt x="731" y="46"/>
                    <a:pt x="728" y="45"/>
                    <a:pt x="731" y="44"/>
                  </a:cubicBezTo>
                  <a:cubicBezTo>
                    <a:pt x="731" y="44"/>
                    <a:pt x="733" y="45"/>
                    <a:pt x="734" y="44"/>
                  </a:cubicBezTo>
                  <a:cubicBezTo>
                    <a:pt x="734" y="44"/>
                    <a:pt x="735" y="42"/>
                    <a:pt x="735" y="42"/>
                  </a:cubicBezTo>
                  <a:cubicBezTo>
                    <a:pt x="735" y="41"/>
                    <a:pt x="739" y="43"/>
                    <a:pt x="741" y="43"/>
                  </a:cubicBezTo>
                  <a:cubicBezTo>
                    <a:pt x="744" y="43"/>
                    <a:pt x="744" y="42"/>
                    <a:pt x="748" y="42"/>
                  </a:cubicBezTo>
                  <a:cubicBezTo>
                    <a:pt x="748" y="46"/>
                    <a:pt x="748" y="46"/>
                    <a:pt x="748" y="46"/>
                  </a:cubicBezTo>
                  <a:cubicBezTo>
                    <a:pt x="749" y="44"/>
                    <a:pt x="750" y="45"/>
                    <a:pt x="750" y="47"/>
                  </a:cubicBezTo>
                  <a:cubicBezTo>
                    <a:pt x="758" y="46"/>
                    <a:pt x="770" y="48"/>
                    <a:pt x="781" y="47"/>
                  </a:cubicBezTo>
                  <a:cubicBezTo>
                    <a:pt x="781" y="53"/>
                    <a:pt x="791" y="49"/>
                    <a:pt x="790" y="56"/>
                  </a:cubicBezTo>
                  <a:cubicBezTo>
                    <a:pt x="791" y="53"/>
                    <a:pt x="793" y="56"/>
                    <a:pt x="795" y="56"/>
                  </a:cubicBezTo>
                  <a:cubicBezTo>
                    <a:pt x="799" y="56"/>
                    <a:pt x="805" y="54"/>
                    <a:pt x="806" y="56"/>
                  </a:cubicBezTo>
                  <a:cubicBezTo>
                    <a:pt x="809" y="55"/>
                    <a:pt x="807" y="49"/>
                    <a:pt x="809" y="49"/>
                  </a:cubicBezTo>
                  <a:cubicBezTo>
                    <a:pt x="814" y="50"/>
                    <a:pt x="819" y="49"/>
                    <a:pt x="823" y="50"/>
                  </a:cubicBezTo>
                  <a:cubicBezTo>
                    <a:pt x="823" y="50"/>
                    <a:pt x="823" y="51"/>
                    <a:pt x="823" y="51"/>
                  </a:cubicBezTo>
                  <a:cubicBezTo>
                    <a:pt x="826" y="52"/>
                    <a:pt x="828" y="51"/>
                    <a:pt x="830" y="51"/>
                  </a:cubicBezTo>
                  <a:cubicBezTo>
                    <a:pt x="831" y="52"/>
                    <a:pt x="831" y="54"/>
                    <a:pt x="832" y="54"/>
                  </a:cubicBezTo>
                  <a:cubicBezTo>
                    <a:pt x="834" y="55"/>
                    <a:pt x="838" y="53"/>
                    <a:pt x="839" y="56"/>
                  </a:cubicBezTo>
                  <a:cubicBezTo>
                    <a:pt x="838" y="58"/>
                    <a:pt x="838" y="62"/>
                    <a:pt x="835" y="61"/>
                  </a:cubicBezTo>
                  <a:cubicBezTo>
                    <a:pt x="835" y="64"/>
                    <a:pt x="837" y="64"/>
                    <a:pt x="840" y="64"/>
                  </a:cubicBezTo>
                  <a:cubicBezTo>
                    <a:pt x="839" y="72"/>
                    <a:pt x="845" y="73"/>
                    <a:pt x="849" y="77"/>
                  </a:cubicBezTo>
                  <a:cubicBezTo>
                    <a:pt x="851" y="75"/>
                    <a:pt x="854" y="74"/>
                    <a:pt x="856" y="72"/>
                  </a:cubicBezTo>
                  <a:cubicBezTo>
                    <a:pt x="857" y="72"/>
                    <a:pt x="856" y="69"/>
                    <a:pt x="857" y="68"/>
                  </a:cubicBezTo>
                  <a:cubicBezTo>
                    <a:pt x="858" y="68"/>
                    <a:pt x="860" y="69"/>
                    <a:pt x="860" y="67"/>
                  </a:cubicBezTo>
                  <a:cubicBezTo>
                    <a:pt x="864" y="66"/>
                    <a:pt x="862" y="70"/>
                    <a:pt x="864" y="71"/>
                  </a:cubicBezTo>
                  <a:cubicBezTo>
                    <a:pt x="874" y="71"/>
                    <a:pt x="874" y="71"/>
                    <a:pt x="874" y="71"/>
                  </a:cubicBezTo>
                  <a:cubicBezTo>
                    <a:pt x="875" y="70"/>
                    <a:pt x="879" y="71"/>
                    <a:pt x="878" y="67"/>
                  </a:cubicBezTo>
                  <a:cubicBezTo>
                    <a:pt x="883" y="68"/>
                    <a:pt x="893" y="64"/>
                    <a:pt x="893" y="70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5"/>
                    <a:pt x="900" y="66"/>
                    <a:pt x="899" y="65"/>
                  </a:cubicBezTo>
                  <a:cubicBezTo>
                    <a:pt x="900" y="64"/>
                    <a:pt x="900" y="62"/>
                    <a:pt x="902" y="61"/>
                  </a:cubicBezTo>
                  <a:cubicBezTo>
                    <a:pt x="906" y="61"/>
                    <a:pt x="905" y="56"/>
                    <a:pt x="910" y="58"/>
                  </a:cubicBezTo>
                  <a:cubicBezTo>
                    <a:pt x="912" y="58"/>
                    <a:pt x="911" y="57"/>
                    <a:pt x="910" y="57"/>
                  </a:cubicBezTo>
                  <a:cubicBezTo>
                    <a:pt x="913" y="54"/>
                    <a:pt x="917" y="56"/>
                    <a:pt x="922" y="56"/>
                  </a:cubicBezTo>
                  <a:cubicBezTo>
                    <a:pt x="920" y="63"/>
                    <a:pt x="929" y="53"/>
                    <a:pt x="927" y="60"/>
                  </a:cubicBezTo>
                  <a:cubicBezTo>
                    <a:pt x="933" y="61"/>
                    <a:pt x="938" y="59"/>
                    <a:pt x="943" y="58"/>
                  </a:cubicBezTo>
                  <a:cubicBezTo>
                    <a:pt x="943" y="62"/>
                    <a:pt x="937" y="60"/>
                    <a:pt x="938" y="64"/>
                  </a:cubicBezTo>
                  <a:cubicBezTo>
                    <a:pt x="939" y="67"/>
                    <a:pt x="944" y="65"/>
                    <a:pt x="947" y="65"/>
                  </a:cubicBezTo>
                  <a:cubicBezTo>
                    <a:pt x="952" y="66"/>
                    <a:pt x="956" y="66"/>
                    <a:pt x="961" y="64"/>
                  </a:cubicBezTo>
                  <a:cubicBezTo>
                    <a:pt x="962" y="69"/>
                    <a:pt x="969" y="69"/>
                    <a:pt x="971" y="74"/>
                  </a:cubicBezTo>
                  <a:cubicBezTo>
                    <a:pt x="973" y="73"/>
                    <a:pt x="975" y="75"/>
                    <a:pt x="978" y="75"/>
                  </a:cubicBezTo>
                  <a:cubicBezTo>
                    <a:pt x="986" y="76"/>
                    <a:pt x="996" y="74"/>
                    <a:pt x="1004" y="75"/>
                  </a:cubicBezTo>
                  <a:cubicBezTo>
                    <a:pt x="1008" y="76"/>
                    <a:pt x="1011" y="80"/>
                    <a:pt x="1014" y="78"/>
                  </a:cubicBezTo>
                  <a:cubicBezTo>
                    <a:pt x="1014" y="80"/>
                    <a:pt x="1015" y="81"/>
                    <a:pt x="1017" y="81"/>
                  </a:cubicBezTo>
                  <a:cubicBezTo>
                    <a:pt x="1017" y="86"/>
                    <a:pt x="1017" y="86"/>
                    <a:pt x="1017" y="86"/>
                  </a:cubicBezTo>
                  <a:cubicBezTo>
                    <a:pt x="1016" y="89"/>
                    <a:pt x="1022" y="87"/>
                    <a:pt x="1023" y="88"/>
                  </a:cubicBezTo>
                  <a:cubicBezTo>
                    <a:pt x="1024" y="90"/>
                    <a:pt x="1023" y="87"/>
                    <a:pt x="1025" y="88"/>
                  </a:cubicBezTo>
                  <a:cubicBezTo>
                    <a:pt x="1026" y="88"/>
                    <a:pt x="1025" y="89"/>
                    <a:pt x="1027" y="89"/>
                  </a:cubicBezTo>
                  <a:cubicBezTo>
                    <a:pt x="1029" y="89"/>
                    <a:pt x="1044" y="91"/>
                    <a:pt x="1045" y="89"/>
                  </a:cubicBezTo>
                  <a:cubicBezTo>
                    <a:pt x="1045" y="89"/>
                    <a:pt x="1045" y="88"/>
                    <a:pt x="1045" y="88"/>
                  </a:cubicBezTo>
                  <a:cubicBezTo>
                    <a:pt x="1046" y="88"/>
                    <a:pt x="1049" y="90"/>
                    <a:pt x="1049" y="89"/>
                  </a:cubicBezTo>
                  <a:cubicBezTo>
                    <a:pt x="1050" y="88"/>
                    <a:pt x="1053" y="87"/>
                    <a:pt x="1053" y="89"/>
                  </a:cubicBezTo>
                  <a:cubicBezTo>
                    <a:pt x="1056" y="87"/>
                    <a:pt x="1060" y="86"/>
                    <a:pt x="1065" y="85"/>
                  </a:cubicBezTo>
                  <a:cubicBezTo>
                    <a:pt x="1064" y="90"/>
                    <a:pt x="1066" y="92"/>
                    <a:pt x="1066" y="95"/>
                  </a:cubicBezTo>
                  <a:cubicBezTo>
                    <a:pt x="1072" y="95"/>
                    <a:pt x="1074" y="97"/>
                    <a:pt x="1079" y="95"/>
                  </a:cubicBezTo>
                  <a:cubicBezTo>
                    <a:pt x="1079" y="93"/>
                    <a:pt x="1078" y="92"/>
                    <a:pt x="1076" y="92"/>
                  </a:cubicBezTo>
                  <a:cubicBezTo>
                    <a:pt x="1077" y="91"/>
                    <a:pt x="1077" y="89"/>
                    <a:pt x="1077" y="86"/>
                  </a:cubicBezTo>
                  <a:cubicBezTo>
                    <a:pt x="1081" y="84"/>
                    <a:pt x="1089" y="85"/>
                    <a:pt x="1091" y="88"/>
                  </a:cubicBezTo>
                  <a:cubicBezTo>
                    <a:pt x="1097" y="88"/>
                    <a:pt x="1103" y="87"/>
                    <a:pt x="1109" y="88"/>
                  </a:cubicBezTo>
                  <a:cubicBezTo>
                    <a:pt x="1112" y="88"/>
                    <a:pt x="1116" y="91"/>
                    <a:pt x="1117" y="88"/>
                  </a:cubicBezTo>
                  <a:cubicBezTo>
                    <a:pt x="1119" y="89"/>
                    <a:pt x="1119" y="91"/>
                    <a:pt x="1124" y="92"/>
                  </a:cubicBezTo>
                  <a:cubicBezTo>
                    <a:pt x="1125" y="92"/>
                    <a:pt x="1126" y="95"/>
                    <a:pt x="1126" y="95"/>
                  </a:cubicBezTo>
                  <a:cubicBezTo>
                    <a:pt x="1127" y="95"/>
                    <a:pt x="1128" y="94"/>
                    <a:pt x="1128" y="94"/>
                  </a:cubicBezTo>
                  <a:cubicBezTo>
                    <a:pt x="1129" y="94"/>
                    <a:pt x="1128" y="95"/>
                    <a:pt x="1129" y="96"/>
                  </a:cubicBezTo>
                  <a:cubicBezTo>
                    <a:pt x="1130" y="97"/>
                    <a:pt x="1132" y="96"/>
                    <a:pt x="1132" y="96"/>
                  </a:cubicBezTo>
                  <a:cubicBezTo>
                    <a:pt x="1133" y="97"/>
                    <a:pt x="1135" y="98"/>
                    <a:pt x="1139" y="99"/>
                  </a:cubicBezTo>
                  <a:cubicBezTo>
                    <a:pt x="1141" y="100"/>
                    <a:pt x="1145" y="101"/>
                    <a:pt x="1147" y="102"/>
                  </a:cubicBezTo>
                  <a:cubicBezTo>
                    <a:pt x="1148" y="102"/>
                    <a:pt x="1148" y="104"/>
                    <a:pt x="1149" y="105"/>
                  </a:cubicBezTo>
                  <a:cubicBezTo>
                    <a:pt x="1149" y="105"/>
                    <a:pt x="1151" y="104"/>
                    <a:pt x="1152" y="105"/>
                  </a:cubicBezTo>
                  <a:cubicBezTo>
                    <a:pt x="1152" y="105"/>
                    <a:pt x="1151" y="107"/>
                    <a:pt x="1152" y="108"/>
                  </a:cubicBezTo>
                  <a:cubicBezTo>
                    <a:pt x="1152" y="108"/>
                    <a:pt x="1154" y="107"/>
                    <a:pt x="1154" y="108"/>
                  </a:cubicBezTo>
                  <a:cubicBezTo>
                    <a:pt x="1155" y="109"/>
                    <a:pt x="1153" y="114"/>
                    <a:pt x="1159" y="112"/>
                  </a:cubicBezTo>
                  <a:cubicBezTo>
                    <a:pt x="1159" y="122"/>
                    <a:pt x="1159" y="122"/>
                    <a:pt x="1159" y="122"/>
                  </a:cubicBezTo>
                  <a:cubicBezTo>
                    <a:pt x="1164" y="121"/>
                    <a:pt x="1168" y="120"/>
                    <a:pt x="1168" y="116"/>
                  </a:cubicBezTo>
                  <a:cubicBezTo>
                    <a:pt x="1173" y="118"/>
                    <a:pt x="1178" y="117"/>
                    <a:pt x="1181" y="119"/>
                  </a:cubicBezTo>
                  <a:cubicBezTo>
                    <a:pt x="1181" y="119"/>
                    <a:pt x="1181" y="121"/>
                    <a:pt x="1181" y="122"/>
                  </a:cubicBezTo>
                  <a:cubicBezTo>
                    <a:pt x="1182" y="122"/>
                    <a:pt x="1184" y="121"/>
                    <a:pt x="1185" y="122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6"/>
                    <a:pt x="1180" y="124"/>
                    <a:pt x="1178" y="124"/>
                  </a:cubicBezTo>
                  <a:cubicBezTo>
                    <a:pt x="1177" y="125"/>
                    <a:pt x="1177" y="128"/>
                    <a:pt x="1174" y="127"/>
                  </a:cubicBezTo>
                  <a:cubicBezTo>
                    <a:pt x="1175" y="129"/>
                    <a:pt x="1178" y="128"/>
                    <a:pt x="1177" y="133"/>
                  </a:cubicBezTo>
                  <a:cubicBezTo>
                    <a:pt x="1172" y="128"/>
                    <a:pt x="1176" y="135"/>
                    <a:pt x="1173" y="136"/>
                  </a:cubicBezTo>
                  <a:cubicBezTo>
                    <a:pt x="1171" y="136"/>
                    <a:pt x="1170" y="137"/>
                    <a:pt x="1170" y="138"/>
                  </a:cubicBezTo>
                  <a:cubicBezTo>
                    <a:pt x="1168" y="138"/>
                    <a:pt x="1167" y="138"/>
                    <a:pt x="1166" y="137"/>
                  </a:cubicBezTo>
                  <a:cubicBezTo>
                    <a:pt x="1165" y="136"/>
                    <a:pt x="1164" y="135"/>
                    <a:pt x="1163" y="134"/>
                  </a:cubicBezTo>
                  <a:cubicBezTo>
                    <a:pt x="1161" y="133"/>
                    <a:pt x="1159" y="134"/>
                    <a:pt x="1157" y="133"/>
                  </a:cubicBezTo>
                  <a:cubicBezTo>
                    <a:pt x="1156" y="132"/>
                    <a:pt x="1155" y="130"/>
                    <a:pt x="1154" y="130"/>
                  </a:cubicBezTo>
                  <a:cubicBezTo>
                    <a:pt x="1153" y="129"/>
                    <a:pt x="1150" y="130"/>
                    <a:pt x="1149" y="130"/>
                  </a:cubicBezTo>
                  <a:cubicBezTo>
                    <a:pt x="1148" y="130"/>
                    <a:pt x="1149" y="129"/>
                    <a:pt x="1147" y="129"/>
                  </a:cubicBezTo>
                  <a:cubicBezTo>
                    <a:pt x="1146" y="128"/>
                    <a:pt x="1144" y="123"/>
                    <a:pt x="1142" y="127"/>
                  </a:cubicBezTo>
                  <a:cubicBezTo>
                    <a:pt x="1140" y="127"/>
                    <a:pt x="1141" y="125"/>
                    <a:pt x="1140" y="123"/>
                  </a:cubicBezTo>
                  <a:cubicBezTo>
                    <a:pt x="1132" y="123"/>
                    <a:pt x="1132" y="123"/>
                    <a:pt x="1132" y="123"/>
                  </a:cubicBezTo>
                  <a:cubicBezTo>
                    <a:pt x="1129" y="123"/>
                    <a:pt x="1132" y="126"/>
                    <a:pt x="1132" y="126"/>
                  </a:cubicBezTo>
                  <a:cubicBezTo>
                    <a:pt x="1132" y="128"/>
                    <a:pt x="1129" y="128"/>
                    <a:pt x="1129" y="131"/>
                  </a:cubicBezTo>
                  <a:cubicBezTo>
                    <a:pt x="1123" y="131"/>
                    <a:pt x="1122" y="136"/>
                    <a:pt x="1115" y="134"/>
                  </a:cubicBezTo>
                  <a:cubicBezTo>
                    <a:pt x="1114" y="135"/>
                    <a:pt x="1114" y="137"/>
                    <a:pt x="1111" y="137"/>
                  </a:cubicBezTo>
                  <a:cubicBezTo>
                    <a:pt x="1111" y="139"/>
                    <a:pt x="1114" y="138"/>
                    <a:pt x="1117" y="138"/>
                  </a:cubicBezTo>
                  <a:cubicBezTo>
                    <a:pt x="1118" y="139"/>
                    <a:pt x="1119" y="141"/>
                    <a:pt x="1121" y="141"/>
                  </a:cubicBezTo>
                  <a:cubicBezTo>
                    <a:pt x="1120" y="146"/>
                    <a:pt x="1120" y="144"/>
                    <a:pt x="1122" y="147"/>
                  </a:cubicBezTo>
                  <a:cubicBezTo>
                    <a:pt x="1123" y="150"/>
                    <a:pt x="1127" y="150"/>
                    <a:pt x="1129" y="152"/>
                  </a:cubicBezTo>
                  <a:cubicBezTo>
                    <a:pt x="1129" y="152"/>
                    <a:pt x="1125" y="157"/>
                    <a:pt x="1125" y="157"/>
                  </a:cubicBezTo>
                  <a:cubicBezTo>
                    <a:pt x="1121" y="157"/>
                    <a:pt x="1121" y="153"/>
                    <a:pt x="1119" y="154"/>
                  </a:cubicBezTo>
                  <a:cubicBezTo>
                    <a:pt x="1120" y="154"/>
                    <a:pt x="1121" y="157"/>
                    <a:pt x="1119" y="157"/>
                  </a:cubicBezTo>
                  <a:cubicBezTo>
                    <a:pt x="1115" y="157"/>
                    <a:pt x="1108" y="156"/>
                    <a:pt x="1104" y="158"/>
                  </a:cubicBezTo>
                  <a:cubicBezTo>
                    <a:pt x="1101" y="159"/>
                    <a:pt x="1096" y="161"/>
                    <a:pt x="1097" y="164"/>
                  </a:cubicBezTo>
                  <a:cubicBezTo>
                    <a:pt x="1091" y="162"/>
                    <a:pt x="1090" y="167"/>
                    <a:pt x="1086" y="168"/>
                  </a:cubicBezTo>
                  <a:cubicBezTo>
                    <a:pt x="1085" y="169"/>
                    <a:pt x="1084" y="170"/>
                    <a:pt x="1083" y="171"/>
                  </a:cubicBezTo>
                  <a:cubicBezTo>
                    <a:pt x="1082" y="171"/>
                    <a:pt x="1080" y="173"/>
                    <a:pt x="1079" y="173"/>
                  </a:cubicBezTo>
                  <a:cubicBezTo>
                    <a:pt x="1077" y="174"/>
                    <a:pt x="1076" y="175"/>
                    <a:pt x="1076" y="176"/>
                  </a:cubicBezTo>
                  <a:cubicBezTo>
                    <a:pt x="1072" y="175"/>
                    <a:pt x="1064" y="178"/>
                    <a:pt x="1062" y="175"/>
                  </a:cubicBezTo>
                  <a:cubicBezTo>
                    <a:pt x="1060" y="176"/>
                    <a:pt x="1057" y="175"/>
                    <a:pt x="1058" y="179"/>
                  </a:cubicBezTo>
                  <a:cubicBezTo>
                    <a:pt x="1050" y="180"/>
                    <a:pt x="1049" y="180"/>
                    <a:pt x="1041" y="179"/>
                  </a:cubicBezTo>
                  <a:cubicBezTo>
                    <a:pt x="1040" y="179"/>
                    <a:pt x="1039" y="180"/>
                    <a:pt x="1038" y="180"/>
                  </a:cubicBezTo>
                  <a:cubicBezTo>
                    <a:pt x="1037" y="181"/>
                    <a:pt x="1034" y="182"/>
                    <a:pt x="1034" y="185"/>
                  </a:cubicBezTo>
                  <a:cubicBezTo>
                    <a:pt x="1034" y="189"/>
                    <a:pt x="1027" y="187"/>
                    <a:pt x="1028" y="193"/>
                  </a:cubicBezTo>
                  <a:cubicBezTo>
                    <a:pt x="1027" y="198"/>
                    <a:pt x="1032" y="197"/>
                    <a:pt x="1034" y="199"/>
                  </a:cubicBezTo>
                  <a:cubicBezTo>
                    <a:pt x="1033" y="202"/>
                    <a:pt x="1033" y="206"/>
                    <a:pt x="1028" y="206"/>
                  </a:cubicBezTo>
                  <a:cubicBezTo>
                    <a:pt x="1029" y="209"/>
                    <a:pt x="1028" y="210"/>
                    <a:pt x="1025" y="210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26" y="218"/>
                    <a:pt x="1028" y="214"/>
                    <a:pt x="1028" y="217"/>
                  </a:cubicBezTo>
                  <a:cubicBezTo>
                    <a:pt x="1029" y="220"/>
                    <a:pt x="1026" y="219"/>
                    <a:pt x="1025" y="220"/>
                  </a:cubicBezTo>
                  <a:cubicBezTo>
                    <a:pt x="1025" y="220"/>
                    <a:pt x="1024" y="224"/>
                    <a:pt x="1024" y="224"/>
                  </a:cubicBezTo>
                  <a:cubicBezTo>
                    <a:pt x="1022" y="225"/>
                    <a:pt x="1019" y="224"/>
                    <a:pt x="1017" y="225"/>
                  </a:cubicBezTo>
                  <a:cubicBezTo>
                    <a:pt x="1016" y="226"/>
                    <a:pt x="1018" y="230"/>
                    <a:pt x="1017" y="231"/>
                  </a:cubicBezTo>
                  <a:cubicBezTo>
                    <a:pt x="1016" y="232"/>
                    <a:pt x="1016" y="228"/>
                    <a:pt x="1015" y="228"/>
                  </a:cubicBezTo>
                  <a:cubicBezTo>
                    <a:pt x="1014" y="228"/>
                    <a:pt x="1011" y="229"/>
                    <a:pt x="1014" y="235"/>
                  </a:cubicBezTo>
                  <a:cubicBezTo>
                    <a:pt x="1011" y="234"/>
                    <a:pt x="1012" y="237"/>
                    <a:pt x="1011" y="238"/>
                  </a:cubicBezTo>
                  <a:cubicBezTo>
                    <a:pt x="1011" y="238"/>
                    <a:pt x="1009" y="238"/>
                    <a:pt x="1009" y="238"/>
                  </a:cubicBezTo>
                  <a:cubicBezTo>
                    <a:pt x="1008" y="239"/>
                    <a:pt x="1008" y="242"/>
                    <a:pt x="1006" y="241"/>
                  </a:cubicBezTo>
                  <a:cubicBezTo>
                    <a:pt x="1006" y="243"/>
                    <a:pt x="1004" y="244"/>
                    <a:pt x="1004" y="246"/>
                  </a:cubicBezTo>
                  <a:cubicBezTo>
                    <a:pt x="1002" y="247"/>
                    <a:pt x="999" y="246"/>
                    <a:pt x="999" y="248"/>
                  </a:cubicBezTo>
                  <a:cubicBezTo>
                    <a:pt x="997" y="247"/>
                    <a:pt x="999" y="246"/>
                    <a:pt x="999" y="244"/>
                  </a:cubicBezTo>
                  <a:cubicBezTo>
                    <a:pt x="999" y="244"/>
                    <a:pt x="997" y="243"/>
                    <a:pt x="997" y="242"/>
                  </a:cubicBezTo>
                  <a:cubicBezTo>
                    <a:pt x="997" y="241"/>
                    <a:pt x="997" y="240"/>
                    <a:pt x="997" y="239"/>
                  </a:cubicBezTo>
                  <a:cubicBezTo>
                    <a:pt x="996" y="239"/>
                    <a:pt x="995" y="237"/>
                    <a:pt x="994" y="237"/>
                  </a:cubicBezTo>
                  <a:cubicBezTo>
                    <a:pt x="994" y="236"/>
                    <a:pt x="993" y="235"/>
                    <a:pt x="992" y="235"/>
                  </a:cubicBezTo>
                  <a:cubicBezTo>
                    <a:pt x="993" y="233"/>
                    <a:pt x="993" y="230"/>
                    <a:pt x="993" y="227"/>
                  </a:cubicBezTo>
                  <a:cubicBezTo>
                    <a:pt x="993" y="224"/>
                    <a:pt x="992" y="224"/>
                    <a:pt x="992" y="223"/>
                  </a:cubicBezTo>
                  <a:cubicBezTo>
                    <a:pt x="991" y="217"/>
                    <a:pt x="993" y="211"/>
                    <a:pt x="992" y="207"/>
                  </a:cubicBezTo>
                  <a:cubicBezTo>
                    <a:pt x="997" y="211"/>
                    <a:pt x="992" y="205"/>
                    <a:pt x="994" y="202"/>
                  </a:cubicBezTo>
                  <a:cubicBezTo>
                    <a:pt x="995" y="201"/>
                    <a:pt x="996" y="206"/>
                    <a:pt x="997" y="203"/>
                  </a:cubicBezTo>
                  <a:cubicBezTo>
                    <a:pt x="997" y="202"/>
                    <a:pt x="997" y="201"/>
                    <a:pt x="997" y="200"/>
                  </a:cubicBezTo>
                  <a:cubicBezTo>
                    <a:pt x="999" y="198"/>
                    <a:pt x="1004" y="194"/>
                    <a:pt x="1006" y="193"/>
                  </a:cubicBezTo>
                  <a:cubicBezTo>
                    <a:pt x="1006" y="193"/>
                    <a:pt x="1008" y="193"/>
                    <a:pt x="1007" y="192"/>
                  </a:cubicBezTo>
                  <a:cubicBezTo>
                    <a:pt x="1005" y="190"/>
                    <a:pt x="1008" y="191"/>
                    <a:pt x="1010" y="190"/>
                  </a:cubicBezTo>
                  <a:cubicBezTo>
                    <a:pt x="1012" y="189"/>
                    <a:pt x="1013" y="187"/>
                    <a:pt x="1013" y="183"/>
                  </a:cubicBezTo>
                  <a:cubicBezTo>
                    <a:pt x="1013" y="183"/>
                    <a:pt x="1018" y="181"/>
                    <a:pt x="1017" y="180"/>
                  </a:cubicBezTo>
                  <a:cubicBezTo>
                    <a:pt x="1017" y="180"/>
                    <a:pt x="1016" y="180"/>
                    <a:pt x="1015" y="180"/>
                  </a:cubicBezTo>
                  <a:cubicBezTo>
                    <a:pt x="1016" y="180"/>
                    <a:pt x="1017" y="178"/>
                    <a:pt x="1017" y="178"/>
                  </a:cubicBezTo>
                  <a:cubicBezTo>
                    <a:pt x="1018" y="177"/>
                    <a:pt x="1020" y="181"/>
                    <a:pt x="1020" y="175"/>
                  </a:cubicBezTo>
                  <a:cubicBezTo>
                    <a:pt x="1022" y="175"/>
                    <a:pt x="1025" y="174"/>
                    <a:pt x="1027" y="173"/>
                  </a:cubicBezTo>
                  <a:cubicBezTo>
                    <a:pt x="1027" y="173"/>
                    <a:pt x="1028" y="171"/>
                    <a:pt x="1028" y="171"/>
                  </a:cubicBezTo>
                  <a:cubicBezTo>
                    <a:pt x="1029" y="170"/>
                    <a:pt x="1030" y="171"/>
                    <a:pt x="1031" y="171"/>
                  </a:cubicBezTo>
                  <a:cubicBezTo>
                    <a:pt x="1032" y="170"/>
                    <a:pt x="1033" y="169"/>
                    <a:pt x="1034" y="168"/>
                  </a:cubicBezTo>
                  <a:cubicBezTo>
                    <a:pt x="1034" y="167"/>
                    <a:pt x="1035" y="168"/>
                    <a:pt x="1035" y="166"/>
                  </a:cubicBezTo>
                  <a:cubicBezTo>
                    <a:pt x="1035" y="165"/>
                    <a:pt x="1037" y="161"/>
                    <a:pt x="1039" y="164"/>
                  </a:cubicBezTo>
                  <a:cubicBezTo>
                    <a:pt x="1039" y="157"/>
                    <a:pt x="1039" y="157"/>
                    <a:pt x="1039" y="157"/>
                  </a:cubicBezTo>
                  <a:cubicBezTo>
                    <a:pt x="1036" y="156"/>
                    <a:pt x="1034" y="157"/>
                    <a:pt x="1032" y="158"/>
                  </a:cubicBezTo>
                  <a:cubicBezTo>
                    <a:pt x="1032" y="159"/>
                    <a:pt x="1030" y="160"/>
                    <a:pt x="1030" y="161"/>
                  </a:cubicBezTo>
                  <a:cubicBezTo>
                    <a:pt x="1029" y="162"/>
                    <a:pt x="1028" y="161"/>
                    <a:pt x="1028" y="162"/>
                  </a:cubicBezTo>
                  <a:cubicBezTo>
                    <a:pt x="1028" y="165"/>
                    <a:pt x="1023" y="164"/>
                    <a:pt x="1023" y="168"/>
                  </a:cubicBezTo>
                  <a:cubicBezTo>
                    <a:pt x="1020" y="167"/>
                    <a:pt x="1018" y="168"/>
                    <a:pt x="1018" y="171"/>
                  </a:cubicBezTo>
                  <a:cubicBezTo>
                    <a:pt x="1017" y="171"/>
                    <a:pt x="1018" y="168"/>
                    <a:pt x="1017" y="168"/>
                  </a:cubicBezTo>
                  <a:cubicBezTo>
                    <a:pt x="1017" y="168"/>
                    <a:pt x="1014" y="168"/>
                    <a:pt x="1014" y="168"/>
                  </a:cubicBezTo>
                  <a:cubicBezTo>
                    <a:pt x="1014" y="167"/>
                    <a:pt x="1015" y="165"/>
                    <a:pt x="1014" y="164"/>
                  </a:cubicBezTo>
                  <a:cubicBezTo>
                    <a:pt x="1008" y="164"/>
                    <a:pt x="1004" y="163"/>
                    <a:pt x="1000" y="164"/>
                  </a:cubicBezTo>
                  <a:cubicBezTo>
                    <a:pt x="998" y="164"/>
                    <a:pt x="1000" y="166"/>
                    <a:pt x="999" y="166"/>
                  </a:cubicBezTo>
                  <a:cubicBezTo>
                    <a:pt x="997" y="168"/>
                    <a:pt x="995" y="167"/>
                    <a:pt x="993" y="168"/>
                  </a:cubicBezTo>
                  <a:cubicBezTo>
                    <a:pt x="991" y="169"/>
                    <a:pt x="991" y="170"/>
                    <a:pt x="989" y="172"/>
                  </a:cubicBezTo>
                  <a:cubicBezTo>
                    <a:pt x="988" y="173"/>
                    <a:pt x="987" y="175"/>
                    <a:pt x="985" y="175"/>
                  </a:cubicBezTo>
                  <a:cubicBezTo>
                    <a:pt x="983" y="179"/>
                    <a:pt x="987" y="178"/>
                    <a:pt x="986" y="182"/>
                  </a:cubicBezTo>
                  <a:cubicBezTo>
                    <a:pt x="984" y="182"/>
                    <a:pt x="983" y="184"/>
                    <a:pt x="983" y="186"/>
                  </a:cubicBezTo>
                  <a:cubicBezTo>
                    <a:pt x="977" y="185"/>
                    <a:pt x="976" y="188"/>
                    <a:pt x="971" y="187"/>
                  </a:cubicBezTo>
                  <a:cubicBezTo>
                    <a:pt x="969" y="186"/>
                    <a:pt x="970" y="185"/>
                    <a:pt x="971" y="183"/>
                  </a:cubicBezTo>
                  <a:cubicBezTo>
                    <a:pt x="968" y="184"/>
                    <a:pt x="968" y="182"/>
                    <a:pt x="968" y="180"/>
                  </a:cubicBezTo>
                  <a:cubicBezTo>
                    <a:pt x="966" y="180"/>
                    <a:pt x="962" y="181"/>
                    <a:pt x="962" y="179"/>
                  </a:cubicBezTo>
                  <a:cubicBezTo>
                    <a:pt x="956" y="183"/>
                    <a:pt x="947" y="185"/>
                    <a:pt x="938" y="186"/>
                  </a:cubicBezTo>
                  <a:cubicBezTo>
                    <a:pt x="938" y="184"/>
                    <a:pt x="934" y="185"/>
                    <a:pt x="936" y="180"/>
                  </a:cubicBezTo>
                  <a:cubicBezTo>
                    <a:pt x="930" y="180"/>
                    <a:pt x="930" y="180"/>
                    <a:pt x="930" y="180"/>
                  </a:cubicBezTo>
                  <a:cubicBezTo>
                    <a:pt x="924" y="182"/>
                    <a:pt x="919" y="184"/>
                    <a:pt x="915" y="186"/>
                  </a:cubicBezTo>
                  <a:cubicBezTo>
                    <a:pt x="911" y="188"/>
                    <a:pt x="908" y="192"/>
                    <a:pt x="903" y="193"/>
                  </a:cubicBezTo>
                  <a:cubicBezTo>
                    <a:pt x="904" y="196"/>
                    <a:pt x="903" y="197"/>
                    <a:pt x="900" y="197"/>
                  </a:cubicBezTo>
                  <a:cubicBezTo>
                    <a:pt x="902" y="201"/>
                    <a:pt x="898" y="201"/>
                    <a:pt x="899" y="204"/>
                  </a:cubicBezTo>
                  <a:cubicBezTo>
                    <a:pt x="896" y="202"/>
                    <a:pt x="894" y="210"/>
                    <a:pt x="892" y="209"/>
                  </a:cubicBezTo>
                  <a:cubicBezTo>
                    <a:pt x="889" y="206"/>
                    <a:pt x="892" y="210"/>
                    <a:pt x="888" y="210"/>
                  </a:cubicBezTo>
                  <a:cubicBezTo>
                    <a:pt x="885" y="210"/>
                    <a:pt x="885" y="211"/>
                    <a:pt x="885" y="213"/>
                  </a:cubicBezTo>
                  <a:cubicBezTo>
                    <a:pt x="878" y="210"/>
                    <a:pt x="881" y="218"/>
                    <a:pt x="875" y="217"/>
                  </a:cubicBezTo>
                  <a:cubicBezTo>
                    <a:pt x="876" y="218"/>
                    <a:pt x="880" y="224"/>
                    <a:pt x="881" y="221"/>
                  </a:cubicBezTo>
                  <a:cubicBezTo>
                    <a:pt x="883" y="222"/>
                    <a:pt x="882" y="225"/>
                    <a:pt x="882" y="227"/>
                  </a:cubicBezTo>
                  <a:cubicBezTo>
                    <a:pt x="884" y="225"/>
                    <a:pt x="886" y="228"/>
                    <a:pt x="886" y="228"/>
                  </a:cubicBezTo>
                  <a:cubicBezTo>
                    <a:pt x="888" y="228"/>
                    <a:pt x="889" y="226"/>
                    <a:pt x="892" y="227"/>
                  </a:cubicBezTo>
                  <a:cubicBezTo>
                    <a:pt x="892" y="227"/>
                    <a:pt x="894" y="228"/>
                    <a:pt x="893" y="228"/>
                  </a:cubicBezTo>
                  <a:cubicBezTo>
                    <a:pt x="895" y="228"/>
                    <a:pt x="897" y="224"/>
                    <a:pt x="898" y="227"/>
                  </a:cubicBezTo>
                  <a:cubicBezTo>
                    <a:pt x="899" y="227"/>
                    <a:pt x="899" y="225"/>
                    <a:pt x="899" y="224"/>
                  </a:cubicBezTo>
                  <a:cubicBezTo>
                    <a:pt x="901" y="225"/>
                    <a:pt x="901" y="235"/>
                    <a:pt x="905" y="230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5"/>
                    <a:pt x="906" y="234"/>
                    <a:pt x="906" y="235"/>
                  </a:cubicBezTo>
                  <a:cubicBezTo>
                    <a:pt x="906" y="235"/>
                    <a:pt x="908" y="239"/>
                    <a:pt x="907" y="241"/>
                  </a:cubicBezTo>
                  <a:cubicBezTo>
                    <a:pt x="907" y="241"/>
                    <a:pt x="906" y="241"/>
                    <a:pt x="906" y="242"/>
                  </a:cubicBezTo>
                  <a:cubicBezTo>
                    <a:pt x="906" y="243"/>
                    <a:pt x="905" y="244"/>
                    <a:pt x="905" y="245"/>
                  </a:cubicBezTo>
                  <a:cubicBezTo>
                    <a:pt x="904" y="249"/>
                    <a:pt x="907" y="258"/>
                    <a:pt x="902" y="253"/>
                  </a:cubicBezTo>
                  <a:cubicBezTo>
                    <a:pt x="903" y="266"/>
                    <a:pt x="897" y="271"/>
                    <a:pt x="895" y="280"/>
                  </a:cubicBezTo>
                  <a:cubicBezTo>
                    <a:pt x="893" y="282"/>
                    <a:pt x="893" y="281"/>
                    <a:pt x="891" y="280"/>
                  </a:cubicBezTo>
                  <a:cubicBezTo>
                    <a:pt x="890" y="281"/>
                    <a:pt x="891" y="283"/>
                    <a:pt x="891" y="284"/>
                  </a:cubicBezTo>
                  <a:cubicBezTo>
                    <a:pt x="890" y="286"/>
                    <a:pt x="888" y="285"/>
                    <a:pt x="886" y="286"/>
                  </a:cubicBezTo>
                  <a:cubicBezTo>
                    <a:pt x="886" y="286"/>
                    <a:pt x="887" y="288"/>
                    <a:pt x="886" y="288"/>
                  </a:cubicBezTo>
                  <a:cubicBezTo>
                    <a:pt x="886" y="289"/>
                    <a:pt x="884" y="288"/>
                    <a:pt x="884" y="288"/>
                  </a:cubicBezTo>
                  <a:cubicBezTo>
                    <a:pt x="883" y="289"/>
                    <a:pt x="885" y="290"/>
                    <a:pt x="885" y="290"/>
                  </a:cubicBezTo>
                  <a:cubicBezTo>
                    <a:pt x="884" y="291"/>
                    <a:pt x="882" y="291"/>
                    <a:pt x="881" y="293"/>
                  </a:cubicBezTo>
                  <a:cubicBezTo>
                    <a:pt x="880" y="294"/>
                    <a:pt x="880" y="296"/>
                    <a:pt x="879" y="297"/>
                  </a:cubicBezTo>
                  <a:cubicBezTo>
                    <a:pt x="878" y="298"/>
                    <a:pt x="877" y="297"/>
                    <a:pt x="875" y="298"/>
                  </a:cubicBezTo>
                  <a:cubicBezTo>
                    <a:pt x="874" y="299"/>
                    <a:pt x="875" y="301"/>
                    <a:pt x="874" y="303"/>
                  </a:cubicBezTo>
                  <a:cubicBezTo>
                    <a:pt x="873" y="303"/>
                    <a:pt x="871" y="302"/>
                    <a:pt x="871" y="303"/>
                  </a:cubicBezTo>
                  <a:cubicBezTo>
                    <a:pt x="871" y="303"/>
                    <a:pt x="871" y="306"/>
                    <a:pt x="870" y="305"/>
                  </a:cubicBezTo>
                  <a:cubicBezTo>
                    <a:pt x="869" y="304"/>
                    <a:pt x="867" y="304"/>
                    <a:pt x="867" y="308"/>
                  </a:cubicBezTo>
                  <a:cubicBezTo>
                    <a:pt x="860" y="309"/>
                    <a:pt x="860" y="308"/>
                    <a:pt x="853" y="308"/>
                  </a:cubicBezTo>
                  <a:cubicBezTo>
                    <a:pt x="853" y="309"/>
                    <a:pt x="847" y="312"/>
                    <a:pt x="850" y="312"/>
                  </a:cubicBezTo>
                  <a:cubicBezTo>
                    <a:pt x="851" y="315"/>
                    <a:pt x="840" y="313"/>
                    <a:pt x="846" y="315"/>
                  </a:cubicBezTo>
                  <a:cubicBezTo>
                    <a:pt x="845" y="317"/>
                    <a:pt x="843" y="317"/>
                    <a:pt x="843" y="315"/>
                  </a:cubicBezTo>
                  <a:cubicBezTo>
                    <a:pt x="839" y="318"/>
                    <a:pt x="841" y="321"/>
                    <a:pt x="842" y="326"/>
                  </a:cubicBezTo>
                  <a:cubicBezTo>
                    <a:pt x="837" y="327"/>
                    <a:pt x="839" y="327"/>
                    <a:pt x="835" y="326"/>
                  </a:cubicBezTo>
                  <a:cubicBezTo>
                    <a:pt x="836" y="328"/>
                    <a:pt x="836" y="329"/>
                    <a:pt x="833" y="329"/>
                  </a:cubicBezTo>
                  <a:cubicBezTo>
                    <a:pt x="833" y="332"/>
                    <a:pt x="834" y="344"/>
                    <a:pt x="836" y="340"/>
                  </a:cubicBezTo>
                  <a:cubicBezTo>
                    <a:pt x="839" y="340"/>
                    <a:pt x="836" y="351"/>
                    <a:pt x="840" y="352"/>
                  </a:cubicBezTo>
                  <a:cubicBezTo>
                    <a:pt x="844" y="352"/>
                    <a:pt x="839" y="356"/>
                    <a:pt x="843" y="357"/>
                  </a:cubicBezTo>
                  <a:cubicBezTo>
                    <a:pt x="842" y="357"/>
                    <a:pt x="842" y="360"/>
                    <a:pt x="842" y="360"/>
                  </a:cubicBezTo>
                  <a:cubicBezTo>
                    <a:pt x="840" y="361"/>
                    <a:pt x="839" y="359"/>
                    <a:pt x="839" y="359"/>
                  </a:cubicBezTo>
                  <a:cubicBezTo>
                    <a:pt x="837" y="359"/>
                    <a:pt x="838" y="361"/>
                    <a:pt x="837" y="361"/>
                  </a:cubicBezTo>
                  <a:cubicBezTo>
                    <a:pt x="836" y="362"/>
                    <a:pt x="834" y="361"/>
                    <a:pt x="833" y="361"/>
                  </a:cubicBezTo>
                  <a:cubicBezTo>
                    <a:pt x="830" y="362"/>
                    <a:pt x="826" y="365"/>
                    <a:pt x="823" y="363"/>
                  </a:cubicBezTo>
                  <a:cubicBezTo>
                    <a:pt x="823" y="360"/>
                    <a:pt x="824" y="359"/>
                    <a:pt x="825" y="357"/>
                  </a:cubicBezTo>
                  <a:cubicBezTo>
                    <a:pt x="825" y="354"/>
                    <a:pt x="823" y="350"/>
                    <a:pt x="826" y="349"/>
                  </a:cubicBezTo>
                  <a:cubicBezTo>
                    <a:pt x="826" y="347"/>
                    <a:pt x="822" y="348"/>
                    <a:pt x="823" y="343"/>
                  </a:cubicBezTo>
                  <a:cubicBezTo>
                    <a:pt x="820" y="342"/>
                    <a:pt x="818" y="344"/>
                    <a:pt x="815" y="340"/>
                  </a:cubicBezTo>
                  <a:cubicBezTo>
                    <a:pt x="814" y="336"/>
                    <a:pt x="820" y="339"/>
                    <a:pt x="818" y="333"/>
                  </a:cubicBezTo>
                  <a:cubicBezTo>
                    <a:pt x="817" y="332"/>
                    <a:pt x="816" y="333"/>
                    <a:pt x="816" y="333"/>
                  </a:cubicBezTo>
                  <a:cubicBezTo>
                    <a:pt x="815" y="333"/>
                    <a:pt x="814" y="332"/>
                    <a:pt x="814" y="331"/>
                  </a:cubicBezTo>
                  <a:cubicBezTo>
                    <a:pt x="813" y="330"/>
                    <a:pt x="811" y="329"/>
                    <a:pt x="811" y="328"/>
                  </a:cubicBezTo>
                  <a:cubicBezTo>
                    <a:pt x="810" y="329"/>
                    <a:pt x="808" y="329"/>
                    <a:pt x="806" y="329"/>
                  </a:cubicBezTo>
                  <a:cubicBezTo>
                    <a:pt x="805" y="329"/>
                    <a:pt x="806" y="331"/>
                    <a:pt x="806" y="331"/>
                  </a:cubicBezTo>
                  <a:cubicBezTo>
                    <a:pt x="806" y="335"/>
                    <a:pt x="803" y="327"/>
                    <a:pt x="804" y="333"/>
                  </a:cubicBezTo>
                  <a:cubicBezTo>
                    <a:pt x="800" y="330"/>
                    <a:pt x="800" y="337"/>
                    <a:pt x="795" y="333"/>
                  </a:cubicBezTo>
                  <a:cubicBezTo>
                    <a:pt x="799" y="330"/>
                    <a:pt x="795" y="328"/>
                    <a:pt x="799" y="325"/>
                  </a:cubicBezTo>
                  <a:cubicBezTo>
                    <a:pt x="802" y="323"/>
                    <a:pt x="793" y="324"/>
                    <a:pt x="792" y="326"/>
                  </a:cubicBezTo>
                  <a:cubicBezTo>
                    <a:pt x="792" y="330"/>
                    <a:pt x="790" y="325"/>
                    <a:pt x="791" y="325"/>
                  </a:cubicBezTo>
                  <a:cubicBezTo>
                    <a:pt x="788" y="325"/>
                    <a:pt x="789" y="329"/>
                    <a:pt x="787" y="329"/>
                  </a:cubicBezTo>
                  <a:cubicBezTo>
                    <a:pt x="786" y="329"/>
                    <a:pt x="783" y="331"/>
                    <a:pt x="783" y="332"/>
                  </a:cubicBezTo>
                  <a:cubicBezTo>
                    <a:pt x="782" y="333"/>
                    <a:pt x="781" y="333"/>
                    <a:pt x="781" y="335"/>
                  </a:cubicBezTo>
                  <a:cubicBezTo>
                    <a:pt x="776" y="334"/>
                    <a:pt x="777" y="334"/>
                    <a:pt x="771" y="335"/>
                  </a:cubicBezTo>
                  <a:cubicBezTo>
                    <a:pt x="773" y="335"/>
                    <a:pt x="772" y="338"/>
                    <a:pt x="773" y="339"/>
                  </a:cubicBezTo>
                  <a:cubicBezTo>
                    <a:pt x="774" y="340"/>
                    <a:pt x="776" y="338"/>
                    <a:pt x="777" y="339"/>
                  </a:cubicBezTo>
                  <a:cubicBezTo>
                    <a:pt x="777" y="339"/>
                    <a:pt x="777" y="341"/>
                    <a:pt x="777" y="342"/>
                  </a:cubicBezTo>
                  <a:cubicBezTo>
                    <a:pt x="778" y="342"/>
                    <a:pt x="780" y="341"/>
                    <a:pt x="781" y="342"/>
                  </a:cubicBezTo>
                  <a:cubicBezTo>
                    <a:pt x="782" y="342"/>
                    <a:pt x="781" y="344"/>
                    <a:pt x="781" y="345"/>
                  </a:cubicBezTo>
                  <a:cubicBezTo>
                    <a:pt x="782" y="346"/>
                    <a:pt x="784" y="345"/>
                    <a:pt x="785" y="346"/>
                  </a:cubicBezTo>
                  <a:cubicBezTo>
                    <a:pt x="787" y="346"/>
                    <a:pt x="786" y="343"/>
                    <a:pt x="788" y="343"/>
                  </a:cubicBezTo>
                  <a:cubicBezTo>
                    <a:pt x="794" y="343"/>
                    <a:pt x="798" y="344"/>
                    <a:pt x="798" y="349"/>
                  </a:cubicBezTo>
                  <a:cubicBezTo>
                    <a:pt x="796" y="351"/>
                    <a:pt x="793" y="351"/>
                    <a:pt x="791" y="349"/>
                  </a:cubicBezTo>
                  <a:cubicBezTo>
                    <a:pt x="790" y="350"/>
                    <a:pt x="789" y="353"/>
                    <a:pt x="790" y="356"/>
                  </a:cubicBezTo>
                  <a:cubicBezTo>
                    <a:pt x="787" y="355"/>
                    <a:pt x="787" y="357"/>
                    <a:pt x="788" y="357"/>
                  </a:cubicBezTo>
                  <a:cubicBezTo>
                    <a:pt x="788" y="359"/>
                    <a:pt x="785" y="358"/>
                    <a:pt x="783" y="359"/>
                  </a:cubicBezTo>
                  <a:cubicBezTo>
                    <a:pt x="785" y="364"/>
                    <a:pt x="790" y="366"/>
                    <a:pt x="790" y="373"/>
                  </a:cubicBezTo>
                  <a:cubicBezTo>
                    <a:pt x="793" y="368"/>
                    <a:pt x="791" y="372"/>
                    <a:pt x="794" y="374"/>
                  </a:cubicBezTo>
                  <a:cubicBezTo>
                    <a:pt x="793" y="379"/>
                    <a:pt x="795" y="386"/>
                    <a:pt x="792" y="389"/>
                  </a:cubicBezTo>
                  <a:cubicBezTo>
                    <a:pt x="795" y="393"/>
                    <a:pt x="796" y="397"/>
                    <a:pt x="795" y="404"/>
                  </a:cubicBezTo>
                  <a:cubicBezTo>
                    <a:pt x="791" y="400"/>
                    <a:pt x="793" y="410"/>
                    <a:pt x="791" y="408"/>
                  </a:cubicBezTo>
                  <a:cubicBezTo>
                    <a:pt x="789" y="406"/>
                    <a:pt x="791" y="408"/>
                    <a:pt x="790" y="409"/>
                  </a:cubicBezTo>
                  <a:cubicBezTo>
                    <a:pt x="789" y="410"/>
                    <a:pt x="786" y="410"/>
                    <a:pt x="787" y="415"/>
                  </a:cubicBezTo>
                  <a:cubicBezTo>
                    <a:pt x="782" y="413"/>
                    <a:pt x="786" y="419"/>
                    <a:pt x="781" y="418"/>
                  </a:cubicBezTo>
                  <a:cubicBezTo>
                    <a:pt x="785" y="421"/>
                    <a:pt x="775" y="423"/>
                    <a:pt x="777" y="425"/>
                  </a:cubicBezTo>
                  <a:cubicBezTo>
                    <a:pt x="779" y="427"/>
                    <a:pt x="776" y="425"/>
                    <a:pt x="774" y="427"/>
                  </a:cubicBezTo>
                  <a:cubicBezTo>
                    <a:pt x="773" y="428"/>
                    <a:pt x="774" y="430"/>
                    <a:pt x="773" y="432"/>
                  </a:cubicBezTo>
                  <a:cubicBezTo>
                    <a:pt x="772" y="432"/>
                    <a:pt x="770" y="431"/>
                    <a:pt x="770" y="432"/>
                  </a:cubicBezTo>
                  <a:cubicBezTo>
                    <a:pt x="770" y="432"/>
                    <a:pt x="770" y="434"/>
                    <a:pt x="770" y="434"/>
                  </a:cubicBezTo>
                  <a:cubicBezTo>
                    <a:pt x="769" y="436"/>
                    <a:pt x="764" y="433"/>
                    <a:pt x="766" y="437"/>
                  </a:cubicBezTo>
                  <a:cubicBezTo>
                    <a:pt x="757" y="438"/>
                    <a:pt x="758" y="438"/>
                    <a:pt x="749" y="437"/>
                  </a:cubicBezTo>
                  <a:cubicBezTo>
                    <a:pt x="747" y="437"/>
                    <a:pt x="748" y="440"/>
                    <a:pt x="748" y="441"/>
                  </a:cubicBezTo>
                  <a:cubicBezTo>
                    <a:pt x="744" y="439"/>
                    <a:pt x="740" y="445"/>
                    <a:pt x="739" y="444"/>
                  </a:cubicBezTo>
                  <a:cubicBezTo>
                    <a:pt x="737" y="442"/>
                    <a:pt x="739" y="446"/>
                    <a:pt x="734" y="446"/>
                  </a:cubicBezTo>
                  <a:cubicBezTo>
                    <a:pt x="731" y="446"/>
                    <a:pt x="735" y="448"/>
                    <a:pt x="732" y="448"/>
                  </a:cubicBezTo>
                  <a:cubicBezTo>
                    <a:pt x="729" y="452"/>
                    <a:pt x="727" y="446"/>
                    <a:pt x="724" y="446"/>
                  </a:cubicBezTo>
                  <a:cubicBezTo>
                    <a:pt x="719" y="445"/>
                    <a:pt x="719" y="447"/>
                    <a:pt x="715" y="447"/>
                  </a:cubicBezTo>
                  <a:cubicBezTo>
                    <a:pt x="713" y="448"/>
                    <a:pt x="713" y="450"/>
                    <a:pt x="712" y="453"/>
                  </a:cubicBezTo>
                  <a:cubicBezTo>
                    <a:pt x="708" y="451"/>
                    <a:pt x="708" y="455"/>
                    <a:pt x="705" y="455"/>
                  </a:cubicBezTo>
                  <a:cubicBezTo>
                    <a:pt x="704" y="459"/>
                    <a:pt x="708" y="458"/>
                    <a:pt x="708" y="461"/>
                  </a:cubicBezTo>
                  <a:cubicBezTo>
                    <a:pt x="708" y="462"/>
                    <a:pt x="708" y="464"/>
                    <a:pt x="710" y="464"/>
                  </a:cubicBezTo>
                  <a:cubicBezTo>
                    <a:pt x="711" y="464"/>
                    <a:pt x="710" y="466"/>
                    <a:pt x="711" y="467"/>
                  </a:cubicBezTo>
                  <a:cubicBezTo>
                    <a:pt x="712" y="468"/>
                    <a:pt x="714" y="467"/>
                    <a:pt x="715" y="468"/>
                  </a:cubicBezTo>
                  <a:cubicBezTo>
                    <a:pt x="716" y="468"/>
                    <a:pt x="715" y="470"/>
                    <a:pt x="715" y="471"/>
                  </a:cubicBezTo>
                  <a:cubicBezTo>
                    <a:pt x="716" y="471"/>
                    <a:pt x="718" y="470"/>
                    <a:pt x="718" y="471"/>
                  </a:cubicBezTo>
                  <a:cubicBezTo>
                    <a:pt x="719" y="472"/>
                    <a:pt x="719" y="476"/>
                    <a:pt x="721" y="478"/>
                  </a:cubicBezTo>
                  <a:cubicBezTo>
                    <a:pt x="722" y="479"/>
                    <a:pt x="725" y="482"/>
                    <a:pt x="725" y="482"/>
                  </a:cubicBezTo>
                  <a:cubicBezTo>
                    <a:pt x="726" y="484"/>
                    <a:pt x="725" y="486"/>
                    <a:pt x="725" y="488"/>
                  </a:cubicBezTo>
                  <a:cubicBezTo>
                    <a:pt x="725" y="490"/>
                    <a:pt x="727" y="491"/>
                    <a:pt x="727" y="493"/>
                  </a:cubicBezTo>
                  <a:cubicBezTo>
                    <a:pt x="726" y="496"/>
                    <a:pt x="725" y="496"/>
                    <a:pt x="725" y="498"/>
                  </a:cubicBezTo>
                  <a:cubicBezTo>
                    <a:pt x="725" y="500"/>
                    <a:pt x="726" y="503"/>
                    <a:pt x="722" y="500"/>
                  </a:cubicBezTo>
                  <a:cubicBezTo>
                    <a:pt x="724" y="506"/>
                    <a:pt x="718" y="503"/>
                    <a:pt x="720" y="507"/>
                  </a:cubicBezTo>
                  <a:cubicBezTo>
                    <a:pt x="714" y="505"/>
                    <a:pt x="715" y="510"/>
                    <a:pt x="711" y="510"/>
                  </a:cubicBezTo>
                  <a:cubicBezTo>
                    <a:pt x="709" y="510"/>
                    <a:pt x="710" y="512"/>
                    <a:pt x="710" y="513"/>
                  </a:cubicBezTo>
                  <a:cubicBezTo>
                    <a:pt x="709" y="513"/>
                    <a:pt x="706" y="513"/>
                    <a:pt x="707" y="514"/>
                  </a:cubicBezTo>
                  <a:cubicBezTo>
                    <a:pt x="708" y="516"/>
                    <a:pt x="708" y="515"/>
                    <a:pt x="707" y="516"/>
                  </a:cubicBezTo>
                  <a:cubicBezTo>
                    <a:pt x="706" y="517"/>
                    <a:pt x="705" y="519"/>
                    <a:pt x="703" y="519"/>
                  </a:cubicBezTo>
                  <a:cubicBezTo>
                    <a:pt x="704" y="511"/>
                    <a:pt x="700" y="518"/>
                    <a:pt x="700" y="514"/>
                  </a:cubicBezTo>
                  <a:cubicBezTo>
                    <a:pt x="700" y="513"/>
                    <a:pt x="699" y="510"/>
                    <a:pt x="697" y="509"/>
                  </a:cubicBezTo>
                  <a:cubicBezTo>
                    <a:pt x="697" y="508"/>
                    <a:pt x="695" y="509"/>
                    <a:pt x="694" y="509"/>
                  </a:cubicBezTo>
                  <a:cubicBezTo>
                    <a:pt x="694" y="508"/>
                    <a:pt x="695" y="506"/>
                    <a:pt x="694" y="506"/>
                  </a:cubicBezTo>
                  <a:cubicBezTo>
                    <a:pt x="693" y="505"/>
                    <a:pt x="689" y="506"/>
                    <a:pt x="689" y="505"/>
                  </a:cubicBezTo>
                  <a:cubicBezTo>
                    <a:pt x="688" y="504"/>
                    <a:pt x="689" y="502"/>
                    <a:pt x="689" y="502"/>
                  </a:cubicBezTo>
                  <a:cubicBezTo>
                    <a:pt x="688" y="501"/>
                    <a:pt x="686" y="502"/>
                    <a:pt x="684" y="502"/>
                  </a:cubicBezTo>
                  <a:cubicBezTo>
                    <a:pt x="683" y="502"/>
                    <a:pt x="684" y="498"/>
                    <a:pt x="683" y="498"/>
                  </a:cubicBezTo>
                  <a:cubicBezTo>
                    <a:pt x="682" y="497"/>
                    <a:pt x="681" y="498"/>
                    <a:pt x="682" y="499"/>
                  </a:cubicBezTo>
                  <a:cubicBezTo>
                    <a:pt x="679" y="496"/>
                    <a:pt x="680" y="496"/>
                    <a:pt x="677" y="493"/>
                  </a:cubicBezTo>
                  <a:cubicBezTo>
                    <a:pt x="673" y="492"/>
                    <a:pt x="674" y="498"/>
                    <a:pt x="673" y="500"/>
                  </a:cubicBezTo>
                  <a:cubicBezTo>
                    <a:pt x="673" y="501"/>
                    <a:pt x="671" y="501"/>
                    <a:pt x="670" y="502"/>
                  </a:cubicBezTo>
                  <a:cubicBezTo>
                    <a:pt x="670" y="504"/>
                    <a:pt x="671" y="508"/>
                    <a:pt x="669" y="510"/>
                  </a:cubicBezTo>
                  <a:cubicBezTo>
                    <a:pt x="670" y="511"/>
                    <a:pt x="670" y="512"/>
                    <a:pt x="670" y="514"/>
                  </a:cubicBezTo>
                  <a:cubicBezTo>
                    <a:pt x="671" y="516"/>
                    <a:pt x="673" y="518"/>
                    <a:pt x="673" y="516"/>
                  </a:cubicBezTo>
                  <a:cubicBezTo>
                    <a:pt x="677" y="519"/>
                    <a:pt x="675" y="521"/>
                    <a:pt x="675" y="526"/>
                  </a:cubicBezTo>
                  <a:cubicBezTo>
                    <a:pt x="675" y="527"/>
                    <a:pt x="676" y="527"/>
                    <a:pt x="676" y="528"/>
                  </a:cubicBezTo>
                  <a:cubicBezTo>
                    <a:pt x="677" y="529"/>
                    <a:pt x="678" y="531"/>
                    <a:pt x="679" y="531"/>
                  </a:cubicBezTo>
                  <a:cubicBezTo>
                    <a:pt x="681" y="533"/>
                    <a:pt x="683" y="534"/>
                    <a:pt x="686" y="535"/>
                  </a:cubicBezTo>
                  <a:cubicBezTo>
                    <a:pt x="687" y="536"/>
                    <a:pt x="686" y="537"/>
                    <a:pt x="687" y="537"/>
                  </a:cubicBezTo>
                  <a:cubicBezTo>
                    <a:pt x="689" y="537"/>
                    <a:pt x="688" y="538"/>
                    <a:pt x="689" y="540"/>
                  </a:cubicBezTo>
                  <a:cubicBezTo>
                    <a:pt x="689" y="541"/>
                    <a:pt x="691" y="540"/>
                    <a:pt x="691" y="541"/>
                  </a:cubicBezTo>
                  <a:cubicBezTo>
                    <a:pt x="692" y="542"/>
                    <a:pt x="691" y="545"/>
                    <a:pt x="691" y="547"/>
                  </a:cubicBezTo>
                  <a:cubicBezTo>
                    <a:pt x="692" y="547"/>
                    <a:pt x="694" y="549"/>
                    <a:pt x="694" y="549"/>
                  </a:cubicBezTo>
                  <a:cubicBezTo>
                    <a:pt x="694" y="550"/>
                    <a:pt x="691" y="554"/>
                    <a:pt x="696" y="555"/>
                  </a:cubicBezTo>
                  <a:cubicBezTo>
                    <a:pt x="695" y="558"/>
                    <a:pt x="692" y="557"/>
                    <a:pt x="690" y="556"/>
                  </a:cubicBezTo>
                  <a:cubicBezTo>
                    <a:pt x="688" y="556"/>
                    <a:pt x="684" y="556"/>
                    <a:pt x="683" y="555"/>
                  </a:cubicBezTo>
                  <a:cubicBezTo>
                    <a:pt x="684" y="556"/>
                    <a:pt x="685" y="549"/>
                    <a:pt x="682" y="554"/>
                  </a:cubicBezTo>
                  <a:cubicBezTo>
                    <a:pt x="679" y="552"/>
                    <a:pt x="680" y="549"/>
                    <a:pt x="679" y="547"/>
                  </a:cubicBezTo>
                  <a:cubicBezTo>
                    <a:pt x="678" y="545"/>
                    <a:pt x="676" y="544"/>
                    <a:pt x="675" y="542"/>
                  </a:cubicBezTo>
                  <a:cubicBezTo>
                    <a:pt x="674" y="540"/>
                    <a:pt x="674" y="538"/>
                    <a:pt x="676" y="538"/>
                  </a:cubicBezTo>
                  <a:cubicBezTo>
                    <a:pt x="674" y="535"/>
                    <a:pt x="673" y="531"/>
                    <a:pt x="669" y="530"/>
                  </a:cubicBezTo>
                  <a:cubicBezTo>
                    <a:pt x="669" y="527"/>
                    <a:pt x="667" y="526"/>
                    <a:pt x="669" y="526"/>
                  </a:cubicBezTo>
                  <a:cubicBezTo>
                    <a:pt x="668" y="524"/>
                    <a:pt x="666" y="523"/>
                    <a:pt x="665" y="523"/>
                  </a:cubicBezTo>
                  <a:cubicBezTo>
                    <a:pt x="665" y="521"/>
                    <a:pt x="665" y="519"/>
                    <a:pt x="663" y="519"/>
                  </a:cubicBezTo>
                  <a:cubicBezTo>
                    <a:pt x="663" y="516"/>
                    <a:pt x="664" y="515"/>
                    <a:pt x="665" y="513"/>
                  </a:cubicBezTo>
                  <a:cubicBezTo>
                    <a:pt x="665" y="511"/>
                    <a:pt x="664" y="509"/>
                    <a:pt x="662" y="509"/>
                  </a:cubicBezTo>
                  <a:cubicBezTo>
                    <a:pt x="663" y="507"/>
                    <a:pt x="664" y="506"/>
                    <a:pt x="662" y="506"/>
                  </a:cubicBezTo>
                  <a:cubicBezTo>
                    <a:pt x="662" y="504"/>
                    <a:pt x="665" y="505"/>
                    <a:pt x="668" y="505"/>
                  </a:cubicBezTo>
                  <a:cubicBezTo>
                    <a:pt x="667" y="503"/>
                    <a:pt x="666" y="503"/>
                    <a:pt x="666" y="502"/>
                  </a:cubicBezTo>
                  <a:cubicBezTo>
                    <a:pt x="666" y="501"/>
                    <a:pt x="668" y="500"/>
                    <a:pt x="668" y="499"/>
                  </a:cubicBezTo>
                  <a:cubicBezTo>
                    <a:pt x="667" y="497"/>
                    <a:pt x="665" y="495"/>
                    <a:pt x="665" y="492"/>
                  </a:cubicBezTo>
                  <a:cubicBezTo>
                    <a:pt x="664" y="489"/>
                    <a:pt x="665" y="485"/>
                    <a:pt x="665" y="483"/>
                  </a:cubicBezTo>
                  <a:cubicBezTo>
                    <a:pt x="664" y="482"/>
                    <a:pt x="663" y="482"/>
                    <a:pt x="662" y="481"/>
                  </a:cubicBezTo>
                  <a:cubicBezTo>
                    <a:pt x="661" y="479"/>
                    <a:pt x="661" y="478"/>
                    <a:pt x="661" y="476"/>
                  </a:cubicBezTo>
                  <a:cubicBezTo>
                    <a:pt x="659" y="474"/>
                    <a:pt x="658" y="472"/>
                    <a:pt x="656" y="471"/>
                  </a:cubicBezTo>
                  <a:cubicBezTo>
                    <a:pt x="652" y="470"/>
                    <a:pt x="654" y="476"/>
                    <a:pt x="651" y="472"/>
                  </a:cubicBezTo>
                  <a:cubicBezTo>
                    <a:pt x="649" y="472"/>
                    <a:pt x="650" y="475"/>
                    <a:pt x="649" y="476"/>
                  </a:cubicBezTo>
                  <a:cubicBezTo>
                    <a:pt x="649" y="477"/>
                    <a:pt x="647" y="476"/>
                    <a:pt x="647" y="476"/>
                  </a:cubicBezTo>
                  <a:cubicBezTo>
                    <a:pt x="646" y="477"/>
                    <a:pt x="647" y="480"/>
                    <a:pt x="645" y="479"/>
                  </a:cubicBezTo>
                  <a:cubicBezTo>
                    <a:pt x="642" y="480"/>
                    <a:pt x="642" y="478"/>
                    <a:pt x="641" y="475"/>
                  </a:cubicBezTo>
                  <a:cubicBezTo>
                    <a:pt x="641" y="474"/>
                    <a:pt x="640" y="474"/>
                    <a:pt x="640" y="474"/>
                  </a:cubicBezTo>
                  <a:cubicBezTo>
                    <a:pt x="639" y="472"/>
                    <a:pt x="641" y="472"/>
                    <a:pt x="641" y="471"/>
                  </a:cubicBezTo>
                  <a:cubicBezTo>
                    <a:pt x="641" y="470"/>
                    <a:pt x="637" y="464"/>
                    <a:pt x="641" y="461"/>
                  </a:cubicBezTo>
                  <a:cubicBezTo>
                    <a:pt x="640" y="460"/>
                    <a:pt x="637" y="458"/>
                    <a:pt x="638" y="453"/>
                  </a:cubicBezTo>
                  <a:cubicBezTo>
                    <a:pt x="637" y="453"/>
                    <a:pt x="637" y="454"/>
                    <a:pt x="637" y="455"/>
                  </a:cubicBezTo>
                  <a:cubicBezTo>
                    <a:pt x="634" y="454"/>
                    <a:pt x="636" y="449"/>
                    <a:pt x="634" y="447"/>
                  </a:cubicBezTo>
                  <a:cubicBezTo>
                    <a:pt x="633" y="446"/>
                    <a:pt x="632" y="445"/>
                    <a:pt x="631" y="444"/>
                  </a:cubicBezTo>
                  <a:cubicBezTo>
                    <a:pt x="631" y="443"/>
                    <a:pt x="630" y="442"/>
                    <a:pt x="630" y="441"/>
                  </a:cubicBezTo>
                  <a:cubicBezTo>
                    <a:pt x="629" y="440"/>
                    <a:pt x="624" y="440"/>
                    <a:pt x="626" y="437"/>
                  </a:cubicBezTo>
                  <a:cubicBezTo>
                    <a:pt x="621" y="437"/>
                    <a:pt x="620" y="440"/>
                    <a:pt x="617" y="441"/>
                  </a:cubicBezTo>
                  <a:cubicBezTo>
                    <a:pt x="615" y="441"/>
                    <a:pt x="613" y="441"/>
                    <a:pt x="613" y="443"/>
                  </a:cubicBezTo>
                  <a:cubicBezTo>
                    <a:pt x="603" y="443"/>
                    <a:pt x="603" y="443"/>
                    <a:pt x="603" y="443"/>
                  </a:cubicBezTo>
                  <a:cubicBezTo>
                    <a:pt x="602" y="444"/>
                    <a:pt x="601" y="445"/>
                    <a:pt x="600" y="446"/>
                  </a:cubicBezTo>
                  <a:cubicBezTo>
                    <a:pt x="600" y="446"/>
                    <a:pt x="599" y="445"/>
                    <a:pt x="599" y="447"/>
                  </a:cubicBezTo>
                  <a:cubicBezTo>
                    <a:pt x="599" y="448"/>
                    <a:pt x="596" y="449"/>
                    <a:pt x="595" y="450"/>
                  </a:cubicBezTo>
                  <a:cubicBezTo>
                    <a:pt x="592" y="452"/>
                    <a:pt x="589" y="458"/>
                    <a:pt x="583" y="460"/>
                  </a:cubicBezTo>
                  <a:cubicBezTo>
                    <a:pt x="580" y="462"/>
                    <a:pt x="579" y="467"/>
                    <a:pt x="574" y="468"/>
                  </a:cubicBezTo>
                  <a:cubicBezTo>
                    <a:pt x="576" y="471"/>
                    <a:pt x="575" y="471"/>
                    <a:pt x="571" y="471"/>
                  </a:cubicBezTo>
                  <a:cubicBezTo>
                    <a:pt x="571" y="473"/>
                    <a:pt x="571" y="473"/>
                    <a:pt x="572" y="474"/>
                  </a:cubicBezTo>
                  <a:cubicBezTo>
                    <a:pt x="572" y="475"/>
                    <a:pt x="569" y="475"/>
                    <a:pt x="569" y="474"/>
                  </a:cubicBezTo>
                  <a:cubicBezTo>
                    <a:pt x="567" y="474"/>
                    <a:pt x="568" y="478"/>
                    <a:pt x="564" y="476"/>
                  </a:cubicBezTo>
                  <a:cubicBezTo>
                    <a:pt x="562" y="477"/>
                    <a:pt x="562" y="480"/>
                    <a:pt x="560" y="479"/>
                  </a:cubicBezTo>
                  <a:cubicBezTo>
                    <a:pt x="559" y="482"/>
                    <a:pt x="561" y="482"/>
                    <a:pt x="561" y="483"/>
                  </a:cubicBezTo>
                  <a:cubicBezTo>
                    <a:pt x="561" y="486"/>
                    <a:pt x="559" y="490"/>
                    <a:pt x="558" y="495"/>
                  </a:cubicBezTo>
                  <a:cubicBezTo>
                    <a:pt x="557" y="501"/>
                    <a:pt x="558" y="508"/>
                    <a:pt x="557" y="510"/>
                  </a:cubicBezTo>
                  <a:cubicBezTo>
                    <a:pt x="557" y="511"/>
                    <a:pt x="554" y="510"/>
                    <a:pt x="554" y="510"/>
                  </a:cubicBezTo>
                  <a:cubicBezTo>
                    <a:pt x="553" y="511"/>
                    <a:pt x="554" y="515"/>
                    <a:pt x="553" y="516"/>
                  </a:cubicBezTo>
                  <a:cubicBezTo>
                    <a:pt x="551" y="517"/>
                    <a:pt x="549" y="516"/>
                    <a:pt x="547" y="517"/>
                  </a:cubicBezTo>
                  <a:cubicBezTo>
                    <a:pt x="546" y="518"/>
                    <a:pt x="546" y="521"/>
                    <a:pt x="543" y="520"/>
                  </a:cubicBezTo>
                  <a:cubicBezTo>
                    <a:pt x="539" y="516"/>
                    <a:pt x="537" y="512"/>
                    <a:pt x="536" y="506"/>
                  </a:cubicBezTo>
                  <a:cubicBezTo>
                    <a:pt x="535" y="505"/>
                    <a:pt x="534" y="504"/>
                    <a:pt x="533" y="503"/>
                  </a:cubicBezTo>
                  <a:cubicBezTo>
                    <a:pt x="532" y="503"/>
                    <a:pt x="532" y="501"/>
                    <a:pt x="530" y="502"/>
                  </a:cubicBezTo>
                  <a:cubicBezTo>
                    <a:pt x="529" y="497"/>
                    <a:pt x="532" y="497"/>
                    <a:pt x="533" y="495"/>
                  </a:cubicBezTo>
                  <a:cubicBezTo>
                    <a:pt x="533" y="492"/>
                    <a:pt x="530" y="491"/>
                    <a:pt x="529" y="489"/>
                  </a:cubicBezTo>
                  <a:cubicBezTo>
                    <a:pt x="527" y="488"/>
                    <a:pt x="527" y="485"/>
                    <a:pt x="524" y="485"/>
                  </a:cubicBezTo>
                  <a:cubicBezTo>
                    <a:pt x="524" y="482"/>
                    <a:pt x="523" y="479"/>
                    <a:pt x="522" y="476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3"/>
                    <a:pt x="517" y="445"/>
                    <a:pt x="516" y="440"/>
                  </a:cubicBezTo>
                  <a:cubicBezTo>
                    <a:pt x="514" y="440"/>
                    <a:pt x="510" y="446"/>
                    <a:pt x="513" y="447"/>
                  </a:cubicBezTo>
                  <a:cubicBezTo>
                    <a:pt x="513" y="451"/>
                    <a:pt x="508" y="447"/>
                    <a:pt x="506" y="447"/>
                  </a:cubicBezTo>
                  <a:cubicBezTo>
                    <a:pt x="505" y="447"/>
                    <a:pt x="504" y="447"/>
                    <a:pt x="503" y="447"/>
                  </a:cubicBezTo>
                  <a:cubicBezTo>
                    <a:pt x="502" y="446"/>
                    <a:pt x="501" y="441"/>
                    <a:pt x="498" y="443"/>
                  </a:cubicBezTo>
                  <a:cubicBezTo>
                    <a:pt x="497" y="440"/>
                    <a:pt x="499" y="440"/>
                    <a:pt x="501" y="440"/>
                  </a:cubicBezTo>
                  <a:cubicBezTo>
                    <a:pt x="499" y="438"/>
                    <a:pt x="500" y="438"/>
                    <a:pt x="501" y="436"/>
                  </a:cubicBezTo>
                  <a:cubicBezTo>
                    <a:pt x="500" y="433"/>
                    <a:pt x="497" y="435"/>
                    <a:pt x="495" y="434"/>
                  </a:cubicBezTo>
                  <a:cubicBezTo>
                    <a:pt x="494" y="434"/>
                    <a:pt x="492" y="427"/>
                    <a:pt x="491" y="432"/>
                  </a:cubicBezTo>
                  <a:cubicBezTo>
                    <a:pt x="488" y="432"/>
                    <a:pt x="489" y="427"/>
                    <a:pt x="489" y="427"/>
                  </a:cubicBezTo>
                  <a:cubicBezTo>
                    <a:pt x="489" y="426"/>
                    <a:pt x="486" y="426"/>
                    <a:pt x="487" y="423"/>
                  </a:cubicBezTo>
                  <a:cubicBezTo>
                    <a:pt x="486" y="422"/>
                    <a:pt x="482" y="424"/>
                    <a:pt x="481" y="423"/>
                  </a:cubicBezTo>
                  <a:cubicBezTo>
                    <a:pt x="481" y="423"/>
                    <a:pt x="481" y="420"/>
                    <a:pt x="481" y="420"/>
                  </a:cubicBezTo>
                  <a:cubicBezTo>
                    <a:pt x="478" y="420"/>
                    <a:pt x="475" y="422"/>
                    <a:pt x="473" y="422"/>
                  </a:cubicBezTo>
                  <a:cubicBezTo>
                    <a:pt x="472" y="422"/>
                    <a:pt x="471" y="422"/>
                    <a:pt x="470" y="422"/>
                  </a:cubicBezTo>
                  <a:cubicBezTo>
                    <a:pt x="468" y="421"/>
                    <a:pt x="467" y="420"/>
                    <a:pt x="467" y="423"/>
                  </a:cubicBezTo>
                  <a:cubicBezTo>
                    <a:pt x="454" y="424"/>
                    <a:pt x="443" y="422"/>
                    <a:pt x="433" y="420"/>
                  </a:cubicBezTo>
                  <a:cubicBezTo>
                    <a:pt x="434" y="417"/>
                    <a:pt x="431" y="418"/>
                    <a:pt x="431" y="416"/>
                  </a:cubicBezTo>
                  <a:cubicBezTo>
                    <a:pt x="430" y="413"/>
                    <a:pt x="424" y="419"/>
                    <a:pt x="428" y="413"/>
                  </a:cubicBezTo>
                  <a:cubicBezTo>
                    <a:pt x="426" y="414"/>
                    <a:pt x="425" y="413"/>
                    <a:pt x="425" y="412"/>
                  </a:cubicBezTo>
                  <a:cubicBezTo>
                    <a:pt x="421" y="414"/>
                    <a:pt x="411" y="412"/>
                    <a:pt x="407" y="411"/>
                  </a:cubicBezTo>
                  <a:cubicBezTo>
                    <a:pt x="405" y="410"/>
                    <a:pt x="404" y="410"/>
                    <a:pt x="404" y="408"/>
                  </a:cubicBezTo>
                  <a:cubicBezTo>
                    <a:pt x="398" y="409"/>
                    <a:pt x="399" y="403"/>
                    <a:pt x="394" y="404"/>
                  </a:cubicBezTo>
                  <a:cubicBezTo>
                    <a:pt x="393" y="398"/>
                    <a:pt x="390" y="395"/>
                    <a:pt x="388" y="391"/>
                  </a:cubicBezTo>
                  <a:cubicBezTo>
                    <a:pt x="376" y="389"/>
                    <a:pt x="376" y="395"/>
                    <a:pt x="377" y="402"/>
                  </a:cubicBezTo>
                  <a:cubicBezTo>
                    <a:pt x="377" y="404"/>
                    <a:pt x="383" y="407"/>
                    <a:pt x="387" y="412"/>
                  </a:cubicBezTo>
                  <a:cubicBezTo>
                    <a:pt x="388" y="413"/>
                    <a:pt x="391" y="421"/>
                    <a:pt x="394" y="419"/>
                  </a:cubicBezTo>
                  <a:cubicBezTo>
                    <a:pt x="393" y="422"/>
                    <a:pt x="397" y="422"/>
                    <a:pt x="395" y="426"/>
                  </a:cubicBezTo>
                  <a:cubicBezTo>
                    <a:pt x="399" y="426"/>
                    <a:pt x="407" y="425"/>
                    <a:pt x="402" y="429"/>
                  </a:cubicBezTo>
                  <a:cubicBezTo>
                    <a:pt x="405" y="430"/>
                    <a:pt x="404" y="427"/>
                    <a:pt x="405" y="426"/>
                  </a:cubicBezTo>
                  <a:cubicBezTo>
                    <a:pt x="407" y="425"/>
                    <a:pt x="411" y="426"/>
                    <a:pt x="411" y="423"/>
                  </a:cubicBezTo>
                  <a:cubicBezTo>
                    <a:pt x="411" y="422"/>
                    <a:pt x="413" y="422"/>
                    <a:pt x="414" y="422"/>
                  </a:cubicBezTo>
                  <a:cubicBezTo>
                    <a:pt x="415" y="421"/>
                    <a:pt x="414" y="420"/>
                    <a:pt x="415" y="419"/>
                  </a:cubicBezTo>
                  <a:cubicBezTo>
                    <a:pt x="417" y="418"/>
                    <a:pt x="421" y="418"/>
                    <a:pt x="423" y="418"/>
                  </a:cubicBezTo>
                  <a:cubicBezTo>
                    <a:pt x="424" y="418"/>
                    <a:pt x="421" y="420"/>
                    <a:pt x="422" y="420"/>
                  </a:cubicBezTo>
                  <a:cubicBezTo>
                    <a:pt x="422" y="421"/>
                    <a:pt x="425" y="420"/>
                    <a:pt x="425" y="420"/>
                  </a:cubicBezTo>
                  <a:cubicBezTo>
                    <a:pt x="426" y="423"/>
                    <a:pt x="425" y="425"/>
                    <a:pt x="426" y="426"/>
                  </a:cubicBezTo>
                  <a:cubicBezTo>
                    <a:pt x="425" y="429"/>
                    <a:pt x="430" y="427"/>
                    <a:pt x="431" y="430"/>
                  </a:cubicBezTo>
                  <a:cubicBezTo>
                    <a:pt x="431" y="434"/>
                    <a:pt x="433" y="431"/>
                    <a:pt x="436" y="433"/>
                  </a:cubicBezTo>
                  <a:cubicBezTo>
                    <a:pt x="438" y="434"/>
                    <a:pt x="437" y="436"/>
                    <a:pt x="440" y="437"/>
                  </a:cubicBezTo>
                  <a:cubicBezTo>
                    <a:pt x="437" y="440"/>
                    <a:pt x="441" y="444"/>
                    <a:pt x="440" y="448"/>
                  </a:cubicBezTo>
                  <a:cubicBezTo>
                    <a:pt x="436" y="448"/>
                    <a:pt x="436" y="448"/>
                    <a:pt x="436" y="448"/>
                  </a:cubicBezTo>
                  <a:cubicBezTo>
                    <a:pt x="438" y="454"/>
                    <a:pt x="433" y="452"/>
                    <a:pt x="433" y="457"/>
                  </a:cubicBezTo>
                  <a:cubicBezTo>
                    <a:pt x="431" y="456"/>
                    <a:pt x="429" y="457"/>
                    <a:pt x="429" y="460"/>
                  </a:cubicBezTo>
                  <a:cubicBezTo>
                    <a:pt x="423" y="460"/>
                    <a:pt x="423" y="460"/>
                    <a:pt x="423" y="460"/>
                  </a:cubicBezTo>
                  <a:cubicBezTo>
                    <a:pt x="421" y="460"/>
                    <a:pt x="423" y="462"/>
                    <a:pt x="422" y="464"/>
                  </a:cubicBezTo>
                  <a:cubicBezTo>
                    <a:pt x="422" y="464"/>
                    <a:pt x="420" y="464"/>
                    <a:pt x="419" y="464"/>
                  </a:cubicBezTo>
                  <a:cubicBezTo>
                    <a:pt x="419" y="464"/>
                    <a:pt x="420" y="467"/>
                    <a:pt x="419" y="468"/>
                  </a:cubicBezTo>
                  <a:cubicBezTo>
                    <a:pt x="416" y="468"/>
                    <a:pt x="415" y="468"/>
                    <a:pt x="415" y="471"/>
                  </a:cubicBezTo>
                  <a:cubicBezTo>
                    <a:pt x="412" y="471"/>
                    <a:pt x="411" y="471"/>
                    <a:pt x="409" y="472"/>
                  </a:cubicBezTo>
                  <a:cubicBezTo>
                    <a:pt x="407" y="474"/>
                    <a:pt x="408" y="474"/>
                    <a:pt x="404" y="475"/>
                  </a:cubicBezTo>
                  <a:cubicBezTo>
                    <a:pt x="402" y="475"/>
                    <a:pt x="395" y="478"/>
                    <a:pt x="395" y="482"/>
                  </a:cubicBezTo>
                  <a:cubicBezTo>
                    <a:pt x="394" y="483"/>
                    <a:pt x="391" y="481"/>
                    <a:pt x="390" y="482"/>
                  </a:cubicBezTo>
                  <a:cubicBezTo>
                    <a:pt x="388" y="483"/>
                    <a:pt x="389" y="484"/>
                    <a:pt x="388" y="485"/>
                  </a:cubicBezTo>
                  <a:cubicBezTo>
                    <a:pt x="388" y="485"/>
                    <a:pt x="386" y="485"/>
                    <a:pt x="386" y="485"/>
                  </a:cubicBezTo>
                  <a:cubicBezTo>
                    <a:pt x="386" y="485"/>
                    <a:pt x="382" y="486"/>
                    <a:pt x="381" y="486"/>
                  </a:cubicBezTo>
                  <a:cubicBezTo>
                    <a:pt x="379" y="489"/>
                    <a:pt x="368" y="488"/>
                    <a:pt x="363" y="491"/>
                  </a:cubicBezTo>
                  <a:cubicBezTo>
                    <a:pt x="359" y="491"/>
                    <a:pt x="367" y="493"/>
                    <a:pt x="360" y="493"/>
                  </a:cubicBezTo>
                  <a:cubicBezTo>
                    <a:pt x="360" y="493"/>
                    <a:pt x="358" y="493"/>
                    <a:pt x="358" y="493"/>
                  </a:cubicBezTo>
                  <a:cubicBezTo>
                    <a:pt x="356" y="494"/>
                    <a:pt x="356" y="497"/>
                    <a:pt x="353" y="496"/>
                  </a:cubicBezTo>
                  <a:cubicBezTo>
                    <a:pt x="355" y="493"/>
                    <a:pt x="351" y="494"/>
                    <a:pt x="351" y="493"/>
                  </a:cubicBezTo>
                  <a:cubicBezTo>
                    <a:pt x="350" y="492"/>
                    <a:pt x="352" y="487"/>
                    <a:pt x="348" y="488"/>
                  </a:cubicBezTo>
                  <a:cubicBezTo>
                    <a:pt x="347" y="485"/>
                    <a:pt x="349" y="485"/>
                    <a:pt x="349" y="483"/>
                  </a:cubicBezTo>
                  <a:cubicBezTo>
                    <a:pt x="348" y="482"/>
                    <a:pt x="345" y="481"/>
                    <a:pt x="348" y="481"/>
                  </a:cubicBezTo>
                  <a:cubicBezTo>
                    <a:pt x="347" y="479"/>
                    <a:pt x="346" y="478"/>
                    <a:pt x="344" y="478"/>
                  </a:cubicBezTo>
                  <a:cubicBezTo>
                    <a:pt x="345" y="474"/>
                    <a:pt x="341" y="470"/>
                    <a:pt x="344" y="469"/>
                  </a:cubicBezTo>
                  <a:cubicBezTo>
                    <a:pt x="344" y="468"/>
                    <a:pt x="341" y="469"/>
                    <a:pt x="341" y="468"/>
                  </a:cubicBezTo>
                  <a:cubicBezTo>
                    <a:pt x="339" y="467"/>
                    <a:pt x="340" y="463"/>
                    <a:pt x="341" y="464"/>
                  </a:cubicBezTo>
                  <a:cubicBezTo>
                    <a:pt x="340" y="463"/>
                    <a:pt x="339" y="462"/>
                    <a:pt x="338" y="461"/>
                  </a:cubicBezTo>
                  <a:cubicBezTo>
                    <a:pt x="337" y="460"/>
                    <a:pt x="338" y="460"/>
                    <a:pt x="337" y="460"/>
                  </a:cubicBezTo>
                  <a:cubicBezTo>
                    <a:pt x="336" y="460"/>
                    <a:pt x="334" y="455"/>
                    <a:pt x="334" y="455"/>
                  </a:cubicBezTo>
                  <a:cubicBezTo>
                    <a:pt x="334" y="455"/>
                    <a:pt x="334" y="457"/>
                    <a:pt x="334" y="457"/>
                  </a:cubicBezTo>
                  <a:cubicBezTo>
                    <a:pt x="331" y="455"/>
                    <a:pt x="331" y="450"/>
                    <a:pt x="327" y="450"/>
                  </a:cubicBezTo>
                  <a:cubicBezTo>
                    <a:pt x="330" y="444"/>
                    <a:pt x="323" y="443"/>
                    <a:pt x="324" y="436"/>
                  </a:cubicBezTo>
                  <a:cubicBezTo>
                    <a:pt x="324" y="434"/>
                    <a:pt x="321" y="435"/>
                    <a:pt x="321" y="433"/>
                  </a:cubicBezTo>
                  <a:cubicBezTo>
                    <a:pt x="321" y="430"/>
                    <a:pt x="316" y="432"/>
                    <a:pt x="316" y="430"/>
                  </a:cubicBezTo>
                  <a:cubicBezTo>
                    <a:pt x="317" y="428"/>
                    <a:pt x="317" y="427"/>
                    <a:pt x="314" y="427"/>
                  </a:cubicBezTo>
                  <a:cubicBezTo>
                    <a:pt x="316" y="425"/>
                    <a:pt x="315" y="424"/>
                    <a:pt x="314" y="420"/>
                  </a:cubicBezTo>
                  <a:cubicBezTo>
                    <a:pt x="314" y="420"/>
                    <a:pt x="314" y="418"/>
                    <a:pt x="314" y="418"/>
                  </a:cubicBezTo>
                  <a:cubicBezTo>
                    <a:pt x="314" y="417"/>
                    <a:pt x="313" y="418"/>
                    <a:pt x="313" y="418"/>
                  </a:cubicBezTo>
                  <a:cubicBezTo>
                    <a:pt x="312" y="414"/>
                    <a:pt x="315" y="415"/>
                    <a:pt x="313" y="412"/>
                  </a:cubicBezTo>
                  <a:cubicBezTo>
                    <a:pt x="311" y="410"/>
                    <a:pt x="310" y="419"/>
                    <a:pt x="310" y="412"/>
                  </a:cubicBezTo>
                  <a:cubicBezTo>
                    <a:pt x="310" y="407"/>
                    <a:pt x="305" y="403"/>
                    <a:pt x="300" y="398"/>
                  </a:cubicBezTo>
                  <a:cubicBezTo>
                    <a:pt x="296" y="401"/>
                    <a:pt x="299" y="402"/>
                    <a:pt x="297" y="406"/>
                  </a:cubicBezTo>
                  <a:cubicBezTo>
                    <a:pt x="294" y="407"/>
                    <a:pt x="295" y="404"/>
                    <a:pt x="293" y="404"/>
                  </a:cubicBezTo>
                  <a:cubicBezTo>
                    <a:pt x="291" y="404"/>
                    <a:pt x="291" y="402"/>
                    <a:pt x="289" y="402"/>
                  </a:cubicBezTo>
                  <a:cubicBezTo>
                    <a:pt x="292" y="404"/>
                    <a:pt x="290" y="411"/>
                    <a:pt x="294" y="411"/>
                  </a:cubicBezTo>
                  <a:cubicBezTo>
                    <a:pt x="293" y="414"/>
                    <a:pt x="295" y="418"/>
                    <a:pt x="297" y="423"/>
                  </a:cubicBezTo>
                  <a:cubicBezTo>
                    <a:pt x="297" y="424"/>
                    <a:pt x="297" y="426"/>
                    <a:pt x="297" y="426"/>
                  </a:cubicBezTo>
                  <a:cubicBezTo>
                    <a:pt x="299" y="427"/>
                    <a:pt x="300" y="434"/>
                    <a:pt x="301" y="437"/>
                  </a:cubicBezTo>
                  <a:cubicBezTo>
                    <a:pt x="307" y="437"/>
                    <a:pt x="307" y="437"/>
                    <a:pt x="307" y="437"/>
                  </a:cubicBezTo>
                  <a:cubicBezTo>
                    <a:pt x="306" y="438"/>
                    <a:pt x="306" y="439"/>
                    <a:pt x="306" y="441"/>
                  </a:cubicBezTo>
                  <a:cubicBezTo>
                    <a:pt x="307" y="442"/>
                    <a:pt x="308" y="441"/>
                    <a:pt x="308" y="440"/>
                  </a:cubicBezTo>
                  <a:cubicBezTo>
                    <a:pt x="311" y="442"/>
                    <a:pt x="310" y="444"/>
                    <a:pt x="311" y="447"/>
                  </a:cubicBezTo>
                  <a:cubicBezTo>
                    <a:pt x="312" y="448"/>
                    <a:pt x="314" y="448"/>
                    <a:pt x="314" y="448"/>
                  </a:cubicBezTo>
                  <a:cubicBezTo>
                    <a:pt x="314" y="449"/>
                    <a:pt x="314" y="451"/>
                    <a:pt x="314" y="451"/>
                  </a:cubicBezTo>
                  <a:cubicBezTo>
                    <a:pt x="314" y="451"/>
                    <a:pt x="315" y="451"/>
                    <a:pt x="316" y="451"/>
                  </a:cubicBezTo>
                  <a:cubicBezTo>
                    <a:pt x="316" y="453"/>
                    <a:pt x="314" y="454"/>
                    <a:pt x="314" y="454"/>
                  </a:cubicBezTo>
                  <a:cubicBezTo>
                    <a:pt x="315" y="456"/>
                    <a:pt x="316" y="456"/>
                    <a:pt x="317" y="457"/>
                  </a:cubicBezTo>
                  <a:cubicBezTo>
                    <a:pt x="317" y="457"/>
                    <a:pt x="316" y="459"/>
                    <a:pt x="317" y="460"/>
                  </a:cubicBezTo>
                  <a:cubicBezTo>
                    <a:pt x="317" y="460"/>
                    <a:pt x="318" y="460"/>
                    <a:pt x="318" y="460"/>
                  </a:cubicBezTo>
                  <a:cubicBezTo>
                    <a:pt x="319" y="461"/>
                    <a:pt x="316" y="466"/>
                    <a:pt x="321" y="465"/>
                  </a:cubicBezTo>
                  <a:cubicBezTo>
                    <a:pt x="321" y="468"/>
                    <a:pt x="321" y="471"/>
                    <a:pt x="323" y="474"/>
                  </a:cubicBezTo>
                  <a:cubicBezTo>
                    <a:pt x="323" y="475"/>
                    <a:pt x="325" y="476"/>
                    <a:pt x="325" y="476"/>
                  </a:cubicBezTo>
                  <a:cubicBezTo>
                    <a:pt x="326" y="477"/>
                    <a:pt x="326" y="480"/>
                    <a:pt x="327" y="481"/>
                  </a:cubicBezTo>
                  <a:cubicBezTo>
                    <a:pt x="327" y="481"/>
                    <a:pt x="329" y="481"/>
                    <a:pt x="330" y="482"/>
                  </a:cubicBezTo>
                  <a:cubicBezTo>
                    <a:pt x="331" y="484"/>
                    <a:pt x="328" y="486"/>
                    <a:pt x="331" y="486"/>
                  </a:cubicBezTo>
                  <a:cubicBezTo>
                    <a:pt x="333" y="486"/>
                    <a:pt x="332" y="490"/>
                    <a:pt x="332" y="492"/>
                  </a:cubicBezTo>
                  <a:cubicBezTo>
                    <a:pt x="338" y="489"/>
                    <a:pt x="337" y="495"/>
                    <a:pt x="344" y="493"/>
                  </a:cubicBezTo>
                  <a:cubicBezTo>
                    <a:pt x="344" y="497"/>
                    <a:pt x="346" y="499"/>
                    <a:pt x="346" y="503"/>
                  </a:cubicBezTo>
                  <a:cubicBezTo>
                    <a:pt x="351" y="511"/>
                    <a:pt x="368" y="509"/>
                    <a:pt x="379" y="507"/>
                  </a:cubicBezTo>
                  <a:cubicBezTo>
                    <a:pt x="380" y="508"/>
                    <a:pt x="379" y="505"/>
                    <a:pt x="380" y="505"/>
                  </a:cubicBezTo>
                  <a:cubicBezTo>
                    <a:pt x="383" y="503"/>
                    <a:pt x="390" y="507"/>
                    <a:pt x="388" y="502"/>
                  </a:cubicBezTo>
                  <a:cubicBezTo>
                    <a:pt x="391" y="503"/>
                    <a:pt x="391" y="506"/>
                    <a:pt x="390" y="509"/>
                  </a:cubicBezTo>
                  <a:cubicBezTo>
                    <a:pt x="390" y="509"/>
                    <a:pt x="388" y="510"/>
                    <a:pt x="388" y="510"/>
                  </a:cubicBezTo>
                  <a:cubicBezTo>
                    <a:pt x="388" y="513"/>
                    <a:pt x="389" y="516"/>
                    <a:pt x="388" y="519"/>
                  </a:cubicBezTo>
                  <a:cubicBezTo>
                    <a:pt x="388" y="519"/>
                    <a:pt x="386" y="518"/>
                    <a:pt x="386" y="519"/>
                  </a:cubicBezTo>
                  <a:cubicBezTo>
                    <a:pt x="385" y="519"/>
                    <a:pt x="385" y="525"/>
                    <a:pt x="384" y="527"/>
                  </a:cubicBezTo>
                  <a:cubicBezTo>
                    <a:pt x="384" y="528"/>
                    <a:pt x="380" y="529"/>
                    <a:pt x="381" y="534"/>
                  </a:cubicBezTo>
                  <a:cubicBezTo>
                    <a:pt x="377" y="534"/>
                    <a:pt x="380" y="542"/>
                    <a:pt x="374" y="541"/>
                  </a:cubicBezTo>
                  <a:cubicBezTo>
                    <a:pt x="375" y="545"/>
                    <a:pt x="373" y="546"/>
                    <a:pt x="373" y="549"/>
                  </a:cubicBezTo>
                  <a:cubicBezTo>
                    <a:pt x="368" y="548"/>
                    <a:pt x="371" y="555"/>
                    <a:pt x="366" y="554"/>
                  </a:cubicBezTo>
                  <a:cubicBezTo>
                    <a:pt x="366" y="558"/>
                    <a:pt x="366" y="558"/>
                    <a:pt x="366" y="558"/>
                  </a:cubicBezTo>
                  <a:cubicBezTo>
                    <a:pt x="365" y="558"/>
                    <a:pt x="364" y="556"/>
                    <a:pt x="363" y="556"/>
                  </a:cubicBezTo>
                  <a:cubicBezTo>
                    <a:pt x="360" y="558"/>
                    <a:pt x="362" y="559"/>
                    <a:pt x="358" y="561"/>
                  </a:cubicBezTo>
                  <a:cubicBezTo>
                    <a:pt x="358" y="561"/>
                    <a:pt x="353" y="562"/>
                    <a:pt x="353" y="562"/>
                  </a:cubicBezTo>
                  <a:cubicBezTo>
                    <a:pt x="353" y="562"/>
                    <a:pt x="354" y="563"/>
                    <a:pt x="353" y="563"/>
                  </a:cubicBezTo>
                  <a:cubicBezTo>
                    <a:pt x="352" y="564"/>
                    <a:pt x="349" y="565"/>
                    <a:pt x="348" y="566"/>
                  </a:cubicBezTo>
                  <a:cubicBezTo>
                    <a:pt x="344" y="569"/>
                    <a:pt x="343" y="573"/>
                    <a:pt x="338" y="573"/>
                  </a:cubicBezTo>
                  <a:cubicBezTo>
                    <a:pt x="339" y="577"/>
                    <a:pt x="336" y="577"/>
                    <a:pt x="337" y="580"/>
                  </a:cubicBezTo>
                  <a:cubicBezTo>
                    <a:pt x="335" y="582"/>
                    <a:pt x="334" y="581"/>
                    <a:pt x="332" y="580"/>
                  </a:cubicBezTo>
                  <a:cubicBezTo>
                    <a:pt x="333" y="582"/>
                    <a:pt x="330" y="584"/>
                    <a:pt x="331" y="584"/>
                  </a:cubicBezTo>
                  <a:cubicBezTo>
                    <a:pt x="334" y="587"/>
                    <a:pt x="330" y="585"/>
                    <a:pt x="330" y="589"/>
                  </a:cubicBezTo>
                  <a:cubicBezTo>
                    <a:pt x="329" y="591"/>
                    <a:pt x="327" y="589"/>
                    <a:pt x="327" y="590"/>
                  </a:cubicBezTo>
                  <a:cubicBezTo>
                    <a:pt x="326" y="591"/>
                    <a:pt x="327" y="592"/>
                    <a:pt x="327" y="593"/>
                  </a:cubicBezTo>
                  <a:cubicBezTo>
                    <a:pt x="326" y="594"/>
                    <a:pt x="323" y="605"/>
                    <a:pt x="324" y="608"/>
                  </a:cubicBezTo>
                  <a:cubicBezTo>
                    <a:pt x="324" y="611"/>
                    <a:pt x="325" y="612"/>
                    <a:pt x="327" y="614"/>
                  </a:cubicBezTo>
                  <a:cubicBezTo>
                    <a:pt x="327" y="618"/>
                    <a:pt x="326" y="619"/>
                    <a:pt x="327" y="622"/>
                  </a:cubicBezTo>
                  <a:cubicBezTo>
                    <a:pt x="327" y="623"/>
                    <a:pt x="328" y="628"/>
                    <a:pt x="330" y="628"/>
                  </a:cubicBezTo>
                  <a:cubicBezTo>
                    <a:pt x="334" y="628"/>
                    <a:pt x="325" y="634"/>
                    <a:pt x="332" y="635"/>
                  </a:cubicBezTo>
                  <a:cubicBezTo>
                    <a:pt x="332" y="642"/>
                    <a:pt x="333" y="647"/>
                    <a:pt x="332" y="653"/>
                  </a:cubicBezTo>
                  <a:cubicBezTo>
                    <a:pt x="332" y="657"/>
                    <a:pt x="328" y="661"/>
                    <a:pt x="328" y="664"/>
                  </a:cubicBezTo>
                  <a:cubicBezTo>
                    <a:pt x="325" y="665"/>
                    <a:pt x="320" y="668"/>
                    <a:pt x="318" y="670"/>
                  </a:cubicBezTo>
                  <a:cubicBezTo>
                    <a:pt x="317" y="671"/>
                    <a:pt x="317" y="671"/>
                    <a:pt x="318" y="671"/>
                  </a:cubicBezTo>
                  <a:cubicBezTo>
                    <a:pt x="318" y="673"/>
                    <a:pt x="316" y="672"/>
                    <a:pt x="314" y="673"/>
                  </a:cubicBezTo>
                  <a:cubicBezTo>
                    <a:pt x="313" y="673"/>
                    <a:pt x="314" y="675"/>
                    <a:pt x="313" y="676"/>
                  </a:cubicBezTo>
                  <a:cubicBezTo>
                    <a:pt x="312" y="676"/>
                    <a:pt x="310" y="673"/>
                    <a:pt x="310" y="676"/>
                  </a:cubicBezTo>
                  <a:cubicBezTo>
                    <a:pt x="310" y="677"/>
                    <a:pt x="308" y="676"/>
                    <a:pt x="307" y="677"/>
                  </a:cubicBezTo>
                  <a:cubicBezTo>
                    <a:pt x="305" y="678"/>
                    <a:pt x="305" y="682"/>
                    <a:pt x="301" y="681"/>
                  </a:cubicBezTo>
                  <a:cubicBezTo>
                    <a:pt x="300" y="689"/>
                    <a:pt x="301" y="701"/>
                    <a:pt x="303" y="712"/>
                  </a:cubicBezTo>
                  <a:cubicBezTo>
                    <a:pt x="302" y="713"/>
                    <a:pt x="300" y="714"/>
                    <a:pt x="300" y="712"/>
                  </a:cubicBezTo>
                  <a:cubicBezTo>
                    <a:pt x="298" y="712"/>
                    <a:pt x="299" y="714"/>
                    <a:pt x="299" y="715"/>
                  </a:cubicBezTo>
                  <a:cubicBezTo>
                    <a:pt x="297" y="716"/>
                    <a:pt x="295" y="714"/>
                    <a:pt x="294" y="716"/>
                  </a:cubicBezTo>
                  <a:cubicBezTo>
                    <a:pt x="294" y="718"/>
                    <a:pt x="289" y="718"/>
                    <a:pt x="287" y="721"/>
                  </a:cubicBezTo>
                  <a:cubicBezTo>
                    <a:pt x="287" y="729"/>
                    <a:pt x="287" y="729"/>
                    <a:pt x="287" y="729"/>
                  </a:cubicBezTo>
                  <a:cubicBezTo>
                    <a:pt x="284" y="729"/>
                    <a:pt x="286" y="734"/>
                    <a:pt x="285" y="736"/>
                  </a:cubicBezTo>
                  <a:cubicBezTo>
                    <a:pt x="284" y="737"/>
                    <a:pt x="282" y="737"/>
                    <a:pt x="282" y="737"/>
                  </a:cubicBezTo>
                  <a:cubicBezTo>
                    <a:pt x="281" y="740"/>
                    <a:pt x="281" y="742"/>
                    <a:pt x="279" y="744"/>
                  </a:cubicBezTo>
                  <a:cubicBezTo>
                    <a:pt x="279" y="745"/>
                    <a:pt x="279" y="747"/>
                    <a:pt x="279" y="747"/>
                  </a:cubicBezTo>
                  <a:cubicBezTo>
                    <a:pt x="279" y="748"/>
                    <a:pt x="276" y="747"/>
                    <a:pt x="276" y="747"/>
                  </a:cubicBezTo>
                  <a:cubicBezTo>
                    <a:pt x="276" y="748"/>
                    <a:pt x="277" y="751"/>
                    <a:pt x="276" y="751"/>
                  </a:cubicBezTo>
                  <a:cubicBezTo>
                    <a:pt x="276" y="752"/>
                    <a:pt x="274" y="751"/>
                    <a:pt x="273" y="751"/>
                  </a:cubicBezTo>
                  <a:cubicBezTo>
                    <a:pt x="273" y="752"/>
                    <a:pt x="274" y="754"/>
                    <a:pt x="273" y="754"/>
                  </a:cubicBezTo>
                  <a:cubicBezTo>
                    <a:pt x="273" y="755"/>
                    <a:pt x="271" y="754"/>
                    <a:pt x="271" y="754"/>
                  </a:cubicBezTo>
                  <a:cubicBezTo>
                    <a:pt x="270" y="755"/>
                    <a:pt x="268" y="757"/>
                    <a:pt x="268" y="758"/>
                  </a:cubicBezTo>
                  <a:cubicBezTo>
                    <a:pt x="268" y="760"/>
                    <a:pt x="266" y="759"/>
                    <a:pt x="265" y="760"/>
                  </a:cubicBezTo>
                  <a:cubicBezTo>
                    <a:pt x="265" y="760"/>
                    <a:pt x="265" y="762"/>
                    <a:pt x="265" y="763"/>
                  </a:cubicBezTo>
                  <a:cubicBezTo>
                    <a:pt x="264" y="763"/>
                    <a:pt x="263" y="762"/>
                    <a:pt x="262" y="763"/>
                  </a:cubicBezTo>
                  <a:cubicBezTo>
                    <a:pt x="261" y="763"/>
                    <a:pt x="260" y="765"/>
                    <a:pt x="259" y="765"/>
                  </a:cubicBezTo>
                  <a:cubicBezTo>
                    <a:pt x="259" y="766"/>
                    <a:pt x="257" y="768"/>
                    <a:pt x="257" y="768"/>
                  </a:cubicBezTo>
                  <a:cubicBezTo>
                    <a:pt x="256" y="769"/>
                    <a:pt x="252" y="770"/>
                    <a:pt x="252" y="770"/>
                  </a:cubicBezTo>
                  <a:cubicBezTo>
                    <a:pt x="251" y="769"/>
                    <a:pt x="251" y="769"/>
                    <a:pt x="250" y="770"/>
                  </a:cubicBezTo>
                  <a:cubicBezTo>
                    <a:pt x="248" y="771"/>
                    <a:pt x="247" y="770"/>
                    <a:pt x="244" y="771"/>
                  </a:cubicBezTo>
                  <a:cubicBezTo>
                    <a:pt x="243" y="771"/>
                    <a:pt x="234" y="775"/>
                    <a:pt x="231" y="771"/>
                  </a:cubicBezTo>
                  <a:cubicBezTo>
                    <a:pt x="229" y="771"/>
                    <a:pt x="231" y="773"/>
                    <a:pt x="231" y="772"/>
                  </a:cubicBezTo>
                  <a:cubicBezTo>
                    <a:pt x="229" y="776"/>
                    <a:pt x="226" y="773"/>
                    <a:pt x="222" y="774"/>
                  </a:cubicBezTo>
                  <a:cubicBezTo>
                    <a:pt x="220" y="774"/>
                    <a:pt x="221" y="775"/>
                    <a:pt x="222" y="775"/>
                  </a:cubicBezTo>
                  <a:cubicBezTo>
                    <a:pt x="220" y="777"/>
                    <a:pt x="213" y="774"/>
                    <a:pt x="209" y="774"/>
                  </a:cubicBezTo>
                  <a:cubicBezTo>
                    <a:pt x="209" y="767"/>
                    <a:pt x="203" y="763"/>
                    <a:pt x="206" y="757"/>
                  </a:cubicBezTo>
                  <a:cubicBezTo>
                    <a:pt x="203" y="754"/>
                    <a:pt x="200" y="752"/>
                    <a:pt x="200" y="746"/>
                  </a:cubicBezTo>
                  <a:cubicBezTo>
                    <a:pt x="196" y="750"/>
                    <a:pt x="200" y="748"/>
                    <a:pt x="198" y="742"/>
                  </a:cubicBezTo>
                  <a:cubicBezTo>
                    <a:pt x="196" y="735"/>
                    <a:pt x="187" y="730"/>
                    <a:pt x="189" y="722"/>
                  </a:cubicBezTo>
                  <a:cubicBezTo>
                    <a:pt x="188" y="721"/>
                    <a:pt x="188" y="725"/>
                    <a:pt x="188" y="725"/>
                  </a:cubicBezTo>
                  <a:cubicBezTo>
                    <a:pt x="185" y="724"/>
                    <a:pt x="188" y="715"/>
                    <a:pt x="185" y="719"/>
                  </a:cubicBezTo>
                  <a:cubicBezTo>
                    <a:pt x="183" y="717"/>
                    <a:pt x="183" y="712"/>
                    <a:pt x="184" y="709"/>
                  </a:cubicBezTo>
                  <a:cubicBezTo>
                    <a:pt x="184" y="705"/>
                    <a:pt x="185" y="702"/>
                    <a:pt x="182" y="697"/>
                  </a:cubicBezTo>
                  <a:cubicBezTo>
                    <a:pt x="183" y="695"/>
                    <a:pt x="179" y="696"/>
                    <a:pt x="178" y="695"/>
                  </a:cubicBezTo>
                  <a:cubicBezTo>
                    <a:pt x="177" y="694"/>
                    <a:pt x="182" y="691"/>
                    <a:pt x="175" y="693"/>
                  </a:cubicBezTo>
                  <a:cubicBezTo>
                    <a:pt x="175" y="692"/>
                    <a:pt x="176" y="689"/>
                    <a:pt x="175" y="688"/>
                  </a:cubicBezTo>
                  <a:cubicBezTo>
                    <a:pt x="175" y="688"/>
                    <a:pt x="173" y="689"/>
                    <a:pt x="172" y="688"/>
                  </a:cubicBezTo>
                  <a:cubicBezTo>
                    <a:pt x="172" y="688"/>
                    <a:pt x="176" y="683"/>
                    <a:pt x="171" y="684"/>
                  </a:cubicBezTo>
                  <a:cubicBezTo>
                    <a:pt x="171" y="682"/>
                    <a:pt x="173" y="681"/>
                    <a:pt x="172" y="678"/>
                  </a:cubicBezTo>
                  <a:cubicBezTo>
                    <a:pt x="170" y="677"/>
                    <a:pt x="173" y="672"/>
                    <a:pt x="168" y="673"/>
                  </a:cubicBezTo>
                  <a:cubicBezTo>
                    <a:pt x="168" y="660"/>
                    <a:pt x="169" y="656"/>
                    <a:pt x="175" y="648"/>
                  </a:cubicBezTo>
                  <a:cubicBezTo>
                    <a:pt x="174" y="646"/>
                    <a:pt x="177" y="640"/>
                    <a:pt x="174" y="641"/>
                  </a:cubicBezTo>
                  <a:cubicBezTo>
                    <a:pt x="174" y="638"/>
                    <a:pt x="177" y="640"/>
                    <a:pt x="178" y="639"/>
                  </a:cubicBezTo>
                  <a:cubicBezTo>
                    <a:pt x="179" y="639"/>
                    <a:pt x="178" y="636"/>
                    <a:pt x="179" y="636"/>
                  </a:cubicBezTo>
                  <a:cubicBezTo>
                    <a:pt x="179" y="634"/>
                    <a:pt x="178" y="621"/>
                    <a:pt x="177" y="625"/>
                  </a:cubicBezTo>
                  <a:cubicBezTo>
                    <a:pt x="174" y="623"/>
                    <a:pt x="175" y="619"/>
                    <a:pt x="175" y="617"/>
                  </a:cubicBezTo>
                  <a:cubicBezTo>
                    <a:pt x="175" y="613"/>
                    <a:pt x="176" y="610"/>
                    <a:pt x="175" y="607"/>
                  </a:cubicBezTo>
                  <a:cubicBezTo>
                    <a:pt x="175" y="605"/>
                    <a:pt x="173" y="606"/>
                    <a:pt x="172" y="606"/>
                  </a:cubicBezTo>
                  <a:cubicBezTo>
                    <a:pt x="172" y="605"/>
                    <a:pt x="174" y="604"/>
                    <a:pt x="174" y="603"/>
                  </a:cubicBezTo>
                  <a:cubicBezTo>
                    <a:pt x="174" y="603"/>
                    <a:pt x="172" y="602"/>
                    <a:pt x="172" y="601"/>
                  </a:cubicBezTo>
                  <a:cubicBezTo>
                    <a:pt x="172" y="598"/>
                    <a:pt x="171" y="599"/>
                    <a:pt x="170" y="597"/>
                  </a:cubicBezTo>
                  <a:cubicBezTo>
                    <a:pt x="169" y="597"/>
                    <a:pt x="170" y="595"/>
                    <a:pt x="170" y="594"/>
                  </a:cubicBezTo>
                  <a:cubicBezTo>
                    <a:pt x="169" y="594"/>
                    <a:pt x="166" y="594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0"/>
                    <a:pt x="165" y="589"/>
                    <a:pt x="161" y="587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2"/>
                    <a:pt x="156" y="583"/>
                  </a:cubicBezTo>
                  <a:cubicBezTo>
                    <a:pt x="153" y="571"/>
                    <a:pt x="156" y="561"/>
                    <a:pt x="156" y="548"/>
                  </a:cubicBezTo>
                  <a:cubicBezTo>
                    <a:pt x="155" y="545"/>
                    <a:pt x="152" y="550"/>
                    <a:pt x="153" y="544"/>
                  </a:cubicBezTo>
                  <a:cubicBezTo>
                    <a:pt x="145" y="544"/>
                    <a:pt x="138" y="543"/>
                    <a:pt x="133" y="541"/>
                  </a:cubicBezTo>
                  <a:cubicBezTo>
                    <a:pt x="135" y="533"/>
                    <a:pt x="129" y="542"/>
                    <a:pt x="130" y="534"/>
                  </a:cubicBezTo>
                  <a:cubicBezTo>
                    <a:pt x="124" y="532"/>
                    <a:pt x="123" y="531"/>
                    <a:pt x="115" y="533"/>
                  </a:cubicBezTo>
                  <a:cubicBezTo>
                    <a:pt x="114" y="533"/>
                    <a:pt x="111" y="533"/>
                    <a:pt x="109" y="534"/>
                  </a:cubicBezTo>
                  <a:cubicBezTo>
                    <a:pt x="109" y="534"/>
                    <a:pt x="105" y="536"/>
                    <a:pt x="101" y="535"/>
                  </a:cubicBezTo>
                  <a:cubicBezTo>
                    <a:pt x="103" y="539"/>
                    <a:pt x="105" y="537"/>
                    <a:pt x="98" y="538"/>
                  </a:cubicBezTo>
                  <a:cubicBezTo>
                    <a:pt x="93" y="539"/>
                    <a:pt x="90" y="541"/>
                    <a:pt x="83" y="541"/>
                  </a:cubicBezTo>
                  <a:cubicBezTo>
                    <a:pt x="80" y="541"/>
                    <a:pt x="80" y="540"/>
                    <a:pt x="78" y="540"/>
                  </a:cubicBezTo>
                  <a:cubicBezTo>
                    <a:pt x="69" y="539"/>
                    <a:pt x="60" y="544"/>
                    <a:pt x="52" y="542"/>
                  </a:cubicBezTo>
                  <a:cubicBezTo>
                    <a:pt x="52" y="538"/>
                    <a:pt x="47" y="539"/>
                    <a:pt x="45" y="538"/>
                  </a:cubicBezTo>
                  <a:cubicBezTo>
                    <a:pt x="44" y="538"/>
                    <a:pt x="45" y="536"/>
                    <a:pt x="45" y="535"/>
                  </a:cubicBezTo>
                  <a:cubicBezTo>
                    <a:pt x="44" y="535"/>
                    <a:pt x="41" y="536"/>
                    <a:pt x="41" y="535"/>
                  </a:cubicBezTo>
                  <a:cubicBezTo>
                    <a:pt x="40" y="535"/>
                    <a:pt x="41" y="533"/>
                    <a:pt x="41" y="533"/>
                  </a:cubicBezTo>
                  <a:cubicBezTo>
                    <a:pt x="39" y="532"/>
                    <a:pt x="38" y="533"/>
                    <a:pt x="38" y="531"/>
                  </a:cubicBezTo>
                  <a:cubicBezTo>
                    <a:pt x="38" y="531"/>
                    <a:pt x="35" y="529"/>
                    <a:pt x="35" y="528"/>
                  </a:cubicBezTo>
                  <a:cubicBezTo>
                    <a:pt x="34" y="528"/>
                    <a:pt x="35" y="527"/>
                    <a:pt x="34" y="527"/>
                  </a:cubicBezTo>
                  <a:cubicBezTo>
                    <a:pt x="32" y="527"/>
                    <a:pt x="33" y="525"/>
                    <a:pt x="32" y="524"/>
                  </a:cubicBezTo>
                  <a:cubicBezTo>
                    <a:pt x="31" y="523"/>
                    <a:pt x="30" y="524"/>
                    <a:pt x="29" y="523"/>
                  </a:cubicBezTo>
                  <a:cubicBezTo>
                    <a:pt x="29" y="522"/>
                    <a:pt x="30" y="521"/>
                    <a:pt x="29" y="520"/>
                  </a:cubicBezTo>
                  <a:cubicBezTo>
                    <a:pt x="28" y="519"/>
                    <a:pt x="26" y="521"/>
                    <a:pt x="26" y="519"/>
                  </a:cubicBezTo>
                  <a:cubicBezTo>
                    <a:pt x="26" y="518"/>
                    <a:pt x="28" y="516"/>
                    <a:pt x="28" y="517"/>
                  </a:cubicBezTo>
                  <a:cubicBezTo>
                    <a:pt x="26" y="512"/>
                    <a:pt x="20" y="514"/>
                    <a:pt x="21" y="509"/>
                  </a:cubicBezTo>
                  <a:cubicBezTo>
                    <a:pt x="14" y="511"/>
                    <a:pt x="17" y="503"/>
                    <a:pt x="11" y="505"/>
                  </a:cubicBezTo>
                  <a:cubicBezTo>
                    <a:pt x="12" y="503"/>
                    <a:pt x="13" y="502"/>
                    <a:pt x="12" y="500"/>
                  </a:cubicBezTo>
                  <a:cubicBezTo>
                    <a:pt x="12" y="498"/>
                    <a:pt x="9" y="499"/>
                    <a:pt x="7" y="499"/>
                  </a:cubicBezTo>
                  <a:cubicBezTo>
                    <a:pt x="8" y="496"/>
                    <a:pt x="4" y="496"/>
                    <a:pt x="4" y="495"/>
                  </a:cubicBezTo>
                  <a:cubicBezTo>
                    <a:pt x="4" y="492"/>
                    <a:pt x="6" y="493"/>
                    <a:pt x="4" y="489"/>
                  </a:cubicBezTo>
                  <a:cubicBezTo>
                    <a:pt x="4" y="488"/>
                    <a:pt x="3" y="489"/>
                    <a:pt x="3" y="488"/>
                  </a:cubicBezTo>
                  <a:cubicBezTo>
                    <a:pt x="3" y="487"/>
                    <a:pt x="1" y="483"/>
                    <a:pt x="0" y="482"/>
                  </a:cubicBezTo>
                  <a:cubicBezTo>
                    <a:pt x="0" y="480"/>
                    <a:pt x="3" y="482"/>
                    <a:pt x="4" y="481"/>
                  </a:cubicBezTo>
                  <a:cubicBezTo>
                    <a:pt x="5" y="480"/>
                    <a:pt x="4" y="476"/>
                    <a:pt x="7" y="476"/>
                  </a:cubicBezTo>
                  <a:cubicBezTo>
                    <a:pt x="7" y="453"/>
                    <a:pt x="7" y="453"/>
                    <a:pt x="7" y="453"/>
                  </a:cubicBezTo>
                  <a:cubicBezTo>
                    <a:pt x="7" y="451"/>
                    <a:pt x="4" y="452"/>
                    <a:pt x="4" y="451"/>
                  </a:cubicBezTo>
                  <a:cubicBezTo>
                    <a:pt x="4" y="451"/>
                    <a:pt x="5" y="449"/>
                    <a:pt x="5" y="448"/>
                  </a:cubicBezTo>
                  <a:cubicBezTo>
                    <a:pt x="6" y="446"/>
                    <a:pt x="4" y="445"/>
                    <a:pt x="4" y="443"/>
                  </a:cubicBezTo>
                  <a:cubicBezTo>
                    <a:pt x="9" y="449"/>
                    <a:pt x="4" y="433"/>
                    <a:pt x="10" y="439"/>
                  </a:cubicBezTo>
                  <a:cubicBezTo>
                    <a:pt x="11" y="437"/>
                    <a:pt x="9" y="432"/>
                    <a:pt x="11" y="430"/>
                  </a:cubicBezTo>
                  <a:cubicBezTo>
                    <a:pt x="11" y="430"/>
                    <a:pt x="14" y="430"/>
                    <a:pt x="14" y="430"/>
                  </a:cubicBezTo>
                  <a:cubicBezTo>
                    <a:pt x="14" y="429"/>
                    <a:pt x="12" y="428"/>
                    <a:pt x="12" y="426"/>
                  </a:cubicBezTo>
                  <a:cubicBezTo>
                    <a:pt x="18" y="425"/>
                    <a:pt x="17" y="417"/>
                    <a:pt x="22" y="416"/>
                  </a:cubicBezTo>
                  <a:cubicBezTo>
                    <a:pt x="22" y="411"/>
                    <a:pt x="27" y="411"/>
                    <a:pt x="26" y="406"/>
                  </a:cubicBezTo>
                  <a:cubicBezTo>
                    <a:pt x="29" y="407"/>
                    <a:pt x="29" y="405"/>
                    <a:pt x="29" y="404"/>
                  </a:cubicBezTo>
                  <a:cubicBezTo>
                    <a:pt x="38" y="403"/>
                    <a:pt x="44" y="400"/>
                    <a:pt x="43" y="389"/>
                  </a:cubicBezTo>
                  <a:cubicBezTo>
                    <a:pt x="49" y="391"/>
                    <a:pt x="44" y="382"/>
                    <a:pt x="49" y="382"/>
                  </a:cubicBezTo>
                  <a:cubicBezTo>
                    <a:pt x="49" y="374"/>
                    <a:pt x="49" y="374"/>
                    <a:pt x="49" y="374"/>
                  </a:cubicBezTo>
                  <a:cubicBezTo>
                    <a:pt x="51" y="374"/>
                    <a:pt x="52" y="372"/>
                    <a:pt x="55" y="373"/>
                  </a:cubicBezTo>
                  <a:cubicBezTo>
                    <a:pt x="57" y="370"/>
                    <a:pt x="59" y="368"/>
                    <a:pt x="62" y="364"/>
                  </a:cubicBezTo>
                  <a:cubicBezTo>
                    <a:pt x="62" y="363"/>
                    <a:pt x="63" y="364"/>
                    <a:pt x="63" y="363"/>
                  </a:cubicBezTo>
                  <a:cubicBezTo>
                    <a:pt x="63" y="361"/>
                    <a:pt x="67" y="361"/>
                    <a:pt x="66" y="359"/>
                  </a:cubicBezTo>
                  <a:cubicBezTo>
                    <a:pt x="72" y="360"/>
                    <a:pt x="73" y="355"/>
                    <a:pt x="78" y="356"/>
                  </a:cubicBezTo>
                  <a:cubicBezTo>
                    <a:pt x="76" y="361"/>
                    <a:pt x="85" y="356"/>
                    <a:pt x="83" y="361"/>
                  </a:cubicBezTo>
                  <a:cubicBezTo>
                    <a:pt x="85" y="358"/>
                    <a:pt x="97" y="363"/>
                    <a:pt x="97" y="357"/>
                  </a:cubicBezTo>
                  <a:cubicBezTo>
                    <a:pt x="103" y="356"/>
                    <a:pt x="109" y="355"/>
                    <a:pt x="112" y="350"/>
                  </a:cubicBezTo>
                  <a:cubicBezTo>
                    <a:pt x="114" y="350"/>
                    <a:pt x="116" y="350"/>
                    <a:pt x="116" y="349"/>
                  </a:cubicBezTo>
                  <a:cubicBezTo>
                    <a:pt x="119" y="349"/>
                    <a:pt x="119" y="350"/>
                    <a:pt x="122" y="350"/>
                  </a:cubicBezTo>
                  <a:cubicBezTo>
                    <a:pt x="125" y="350"/>
                    <a:pt x="128" y="349"/>
                    <a:pt x="130" y="349"/>
                  </a:cubicBezTo>
                  <a:cubicBezTo>
                    <a:pt x="130" y="349"/>
                    <a:pt x="131" y="350"/>
                    <a:pt x="132" y="350"/>
                  </a:cubicBezTo>
                  <a:cubicBezTo>
                    <a:pt x="135" y="350"/>
                    <a:pt x="141" y="353"/>
                    <a:pt x="147" y="352"/>
                  </a:cubicBezTo>
                  <a:cubicBezTo>
                    <a:pt x="150" y="351"/>
                    <a:pt x="154" y="347"/>
                    <a:pt x="157" y="350"/>
                  </a:cubicBezTo>
                  <a:cubicBezTo>
                    <a:pt x="159" y="353"/>
                    <a:pt x="158" y="350"/>
                    <a:pt x="163" y="350"/>
                  </a:cubicBezTo>
                  <a:cubicBezTo>
                    <a:pt x="163" y="351"/>
                    <a:pt x="164" y="352"/>
                    <a:pt x="164" y="353"/>
                  </a:cubicBezTo>
                  <a:cubicBezTo>
                    <a:pt x="164" y="353"/>
                    <a:pt x="161" y="354"/>
                    <a:pt x="161" y="354"/>
                  </a:cubicBezTo>
                  <a:cubicBezTo>
                    <a:pt x="161" y="356"/>
                    <a:pt x="162" y="355"/>
                    <a:pt x="163" y="356"/>
                  </a:cubicBezTo>
                  <a:cubicBezTo>
                    <a:pt x="163" y="357"/>
                    <a:pt x="161" y="357"/>
                    <a:pt x="161" y="357"/>
                  </a:cubicBezTo>
                  <a:cubicBezTo>
                    <a:pt x="161" y="358"/>
                    <a:pt x="163" y="359"/>
                    <a:pt x="163" y="360"/>
                  </a:cubicBezTo>
                  <a:cubicBezTo>
                    <a:pt x="162" y="364"/>
                    <a:pt x="160" y="366"/>
                    <a:pt x="164" y="371"/>
                  </a:cubicBezTo>
                  <a:cubicBezTo>
                    <a:pt x="165" y="374"/>
                    <a:pt x="166" y="370"/>
                    <a:pt x="168" y="373"/>
                  </a:cubicBezTo>
                  <a:cubicBezTo>
                    <a:pt x="168" y="374"/>
                    <a:pt x="171" y="373"/>
                    <a:pt x="171" y="374"/>
                  </a:cubicBezTo>
                  <a:cubicBezTo>
                    <a:pt x="171" y="374"/>
                    <a:pt x="171" y="377"/>
                    <a:pt x="171" y="377"/>
                  </a:cubicBezTo>
                  <a:cubicBezTo>
                    <a:pt x="172" y="378"/>
                    <a:pt x="175" y="376"/>
                    <a:pt x="175" y="378"/>
                  </a:cubicBezTo>
                  <a:cubicBezTo>
                    <a:pt x="180" y="376"/>
                    <a:pt x="183" y="382"/>
                    <a:pt x="185" y="378"/>
                  </a:cubicBezTo>
                  <a:cubicBezTo>
                    <a:pt x="187" y="378"/>
                    <a:pt x="186" y="381"/>
                    <a:pt x="186" y="381"/>
                  </a:cubicBezTo>
                  <a:cubicBezTo>
                    <a:pt x="189" y="383"/>
                    <a:pt x="190" y="381"/>
                    <a:pt x="193" y="382"/>
                  </a:cubicBezTo>
                  <a:cubicBezTo>
                    <a:pt x="194" y="383"/>
                    <a:pt x="194" y="385"/>
                    <a:pt x="195" y="385"/>
                  </a:cubicBezTo>
                  <a:cubicBezTo>
                    <a:pt x="195" y="386"/>
                    <a:pt x="197" y="385"/>
                    <a:pt x="198" y="385"/>
                  </a:cubicBezTo>
                  <a:cubicBezTo>
                    <a:pt x="199" y="387"/>
                    <a:pt x="200" y="386"/>
                    <a:pt x="202" y="387"/>
                  </a:cubicBezTo>
                  <a:cubicBezTo>
                    <a:pt x="202" y="387"/>
                    <a:pt x="203" y="389"/>
                    <a:pt x="203" y="389"/>
                  </a:cubicBezTo>
                  <a:cubicBezTo>
                    <a:pt x="204" y="390"/>
                    <a:pt x="206" y="388"/>
                    <a:pt x="207" y="388"/>
                  </a:cubicBezTo>
                  <a:cubicBezTo>
                    <a:pt x="207" y="388"/>
                    <a:pt x="208" y="389"/>
                    <a:pt x="209" y="389"/>
                  </a:cubicBezTo>
                  <a:cubicBezTo>
                    <a:pt x="210" y="390"/>
                    <a:pt x="211" y="389"/>
                    <a:pt x="212" y="389"/>
                  </a:cubicBezTo>
                  <a:cubicBezTo>
                    <a:pt x="212" y="388"/>
                    <a:pt x="214" y="388"/>
                    <a:pt x="214" y="387"/>
                  </a:cubicBezTo>
                  <a:cubicBezTo>
                    <a:pt x="214" y="387"/>
                    <a:pt x="217" y="386"/>
                    <a:pt x="216" y="385"/>
                  </a:cubicBezTo>
                  <a:cubicBezTo>
                    <a:pt x="212" y="382"/>
                    <a:pt x="220" y="383"/>
                    <a:pt x="220" y="378"/>
                  </a:cubicBezTo>
                  <a:cubicBezTo>
                    <a:pt x="224" y="379"/>
                    <a:pt x="224" y="376"/>
                    <a:pt x="229" y="377"/>
                  </a:cubicBezTo>
                  <a:cubicBezTo>
                    <a:pt x="229" y="377"/>
                    <a:pt x="230" y="378"/>
                    <a:pt x="230" y="378"/>
                  </a:cubicBezTo>
                  <a:cubicBezTo>
                    <a:pt x="232" y="379"/>
                    <a:pt x="234" y="378"/>
                    <a:pt x="236" y="378"/>
                  </a:cubicBezTo>
                  <a:cubicBezTo>
                    <a:pt x="236" y="378"/>
                    <a:pt x="238" y="381"/>
                    <a:pt x="238" y="381"/>
                  </a:cubicBezTo>
                  <a:cubicBezTo>
                    <a:pt x="239" y="381"/>
                    <a:pt x="241" y="379"/>
                    <a:pt x="243" y="380"/>
                  </a:cubicBezTo>
                  <a:cubicBezTo>
                    <a:pt x="243" y="380"/>
                    <a:pt x="242" y="382"/>
                    <a:pt x="243" y="382"/>
                  </a:cubicBezTo>
                  <a:cubicBezTo>
                    <a:pt x="244" y="383"/>
                    <a:pt x="246" y="380"/>
                    <a:pt x="248" y="381"/>
                  </a:cubicBezTo>
                  <a:cubicBezTo>
                    <a:pt x="249" y="382"/>
                    <a:pt x="245" y="383"/>
                    <a:pt x="245" y="382"/>
                  </a:cubicBezTo>
                  <a:cubicBezTo>
                    <a:pt x="246" y="385"/>
                    <a:pt x="255" y="385"/>
                    <a:pt x="259" y="385"/>
                  </a:cubicBezTo>
                  <a:cubicBezTo>
                    <a:pt x="259" y="391"/>
                    <a:pt x="271" y="389"/>
                    <a:pt x="273" y="385"/>
                  </a:cubicBezTo>
                  <a:cubicBezTo>
                    <a:pt x="274" y="387"/>
                    <a:pt x="280" y="384"/>
                    <a:pt x="282" y="385"/>
                  </a:cubicBezTo>
                  <a:cubicBezTo>
                    <a:pt x="283" y="387"/>
                    <a:pt x="282" y="385"/>
                    <a:pt x="285" y="385"/>
                  </a:cubicBezTo>
                  <a:cubicBezTo>
                    <a:pt x="287" y="386"/>
                    <a:pt x="289" y="387"/>
                    <a:pt x="292" y="387"/>
                  </a:cubicBezTo>
                  <a:cubicBezTo>
                    <a:pt x="294" y="386"/>
                    <a:pt x="295" y="384"/>
                    <a:pt x="299" y="384"/>
                  </a:cubicBezTo>
                  <a:cubicBezTo>
                    <a:pt x="300" y="381"/>
                    <a:pt x="299" y="376"/>
                    <a:pt x="303" y="375"/>
                  </a:cubicBezTo>
                  <a:cubicBezTo>
                    <a:pt x="303" y="373"/>
                    <a:pt x="301" y="373"/>
                    <a:pt x="301" y="370"/>
                  </a:cubicBezTo>
                  <a:cubicBezTo>
                    <a:pt x="306" y="370"/>
                    <a:pt x="306" y="361"/>
                    <a:pt x="310" y="366"/>
                  </a:cubicBezTo>
                  <a:cubicBezTo>
                    <a:pt x="311" y="360"/>
                    <a:pt x="308" y="359"/>
                    <a:pt x="304" y="359"/>
                  </a:cubicBezTo>
                  <a:cubicBezTo>
                    <a:pt x="305" y="357"/>
                    <a:pt x="306" y="355"/>
                    <a:pt x="306" y="353"/>
                  </a:cubicBezTo>
                  <a:cubicBezTo>
                    <a:pt x="304" y="349"/>
                    <a:pt x="296" y="352"/>
                    <a:pt x="294" y="347"/>
                  </a:cubicBezTo>
                  <a:cubicBezTo>
                    <a:pt x="292" y="349"/>
                    <a:pt x="287" y="349"/>
                    <a:pt x="286" y="352"/>
                  </a:cubicBezTo>
                  <a:cubicBezTo>
                    <a:pt x="284" y="352"/>
                    <a:pt x="285" y="349"/>
                    <a:pt x="285" y="349"/>
                  </a:cubicBezTo>
                  <a:cubicBezTo>
                    <a:pt x="282" y="347"/>
                    <a:pt x="278" y="350"/>
                    <a:pt x="275" y="349"/>
                  </a:cubicBezTo>
                  <a:cubicBezTo>
                    <a:pt x="273" y="350"/>
                    <a:pt x="273" y="352"/>
                    <a:pt x="271" y="352"/>
                  </a:cubicBezTo>
                  <a:cubicBezTo>
                    <a:pt x="267" y="352"/>
                    <a:pt x="267" y="346"/>
                    <a:pt x="261" y="347"/>
                  </a:cubicBezTo>
                  <a:cubicBezTo>
                    <a:pt x="261" y="345"/>
                    <a:pt x="259" y="344"/>
                    <a:pt x="259" y="342"/>
                  </a:cubicBezTo>
                  <a:cubicBezTo>
                    <a:pt x="258" y="342"/>
                    <a:pt x="257" y="342"/>
                    <a:pt x="257" y="340"/>
                  </a:cubicBezTo>
                  <a:cubicBezTo>
                    <a:pt x="256" y="339"/>
                    <a:pt x="254" y="338"/>
                    <a:pt x="251" y="338"/>
                  </a:cubicBezTo>
                  <a:cubicBezTo>
                    <a:pt x="254" y="334"/>
                    <a:pt x="252" y="326"/>
                    <a:pt x="251" y="322"/>
                  </a:cubicBezTo>
                  <a:cubicBezTo>
                    <a:pt x="247" y="325"/>
                    <a:pt x="243" y="319"/>
                    <a:pt x="243" y="326"/>
                  </a:cubicBezTo>
                  <a:cubicBezTo>
                    <a:pt x="238" y="324"/>
                    <a:pt x="238" y="328"/>
                    <a:pt x="234" y="325"/>
                  </a:cubicBezTo>
                  <a:cubicBezTo>
                    <a:pt x="234" y="327"/>
                    <a:pt x="234" y="327"/>
                    <a:pt x="233" y="328"/>
                  </a:cubicBezTo>
                  <a:cubicBezTo>
                    <a:pt x="234" y="329"/>
                    <a:pt x="235" y="329"/>
                    <a:pt x="236" y="331"/>
                  </a:cubicBezTo>
                  <a:cubicBezTo>
                    <a:pt x="236" y="332"/>
                    <a:pt x="235" y="334"/>
                    <a:pt x="238" y="333"/>
                  </a:cubicBezTo>
                  <a:cubicBezTo>
                    <a:pt x="237" y="338"/>
                    <a:pt x="237" y="336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2"/>
                    <a:pt x="235" y="347"/>
                    <a:pt x="234" y="346"/>
                  </a:cubicBezTo>
                  <a:cubicBezTo>
                    <a:pt x="231" y="343"/>
                    <a:pt x="234" y="350"/>
                    <a:pt x="229" y="349"/>
                  </a:cubicBezTo>
                  <a:cubicBezTo>
                    <a:pt x="228" y="348"/>
                    <a:pt x="227" y="346"/>
                    <a:pt x="226" y="346"/>
                  </a:cubicBezTo>
                  <a:cubicBezTo>
                    <a:pt x="225" y="344"/>
                    <a:pt x="227" y="343"/>
                    <a:pt x="229" y="343"/>
                  </a:cubicBezTo>
                  <a:cubicBezTo>
                    <a:pt x="227" y="341"/>
                    <a:pt x="222" y="340"/>
                    <a:pt x="226" y="336"/>
                  </a:cubicBezTo>
                  <a:cubicBezTo>
                    <a:pt x="224" y="335"/>
                    <a:pt x="221" y="337"/>
                    <a:pt x="220" y="336"/>
                  </a:cubicBezTo>
                  <a:cubicBezTo>
                    <a:pt x="219" y="335"/>
                    <a:pt x="223" y="335"/>
                    <a:pt x="223" y="335"/>
                  </a:cubicBezTo>
                  <a:cubicBezTo>
                    <a:pt x="223" y="335"/>
                    <a:pt x="219" y="331"/>
                    <a:pt x="216" y="329"/>
                  </a:cubicBezTo>
                  <a:cubicBezTo>
                    <a:pt x="217" y="323"/>
                    <a:pt x="213" y="321"/>
                    <a:pt x="213" y="315"/>
                  </a:cubicBezTo>
                  <a:cubicBezTo>
                    <a:pt x="214" y="313"/>
                    <a:pt x="209" y="315"/>
                    <a:pt x="209" y="314"/>
                  </a:cubicBezTo>
                  <a:cubicBezTo>
                    <a:pt x="209" y="313"/>
                    <a:pt x="211" y="311"/>
                    <a:pt x="210" y="311"/>
                  </a:cubicBezTo>
                  <a:cubicBezTo>
                    <a:pt x="207" y="309"/>
                    <a:pt x="207" y="311"/>
                    <a:pt x="205" y="310"/>
                  </a:cubicBezTo>
                  <a:cubicBezTo>
                    <a:pt x="204" y="309"/>
                    <a:pt x="206" y="308"/>
                    <a:pt x="206" y="307"/>
                  </a:cubicBezTo>
                  <a:cubicBezTo>
                    <a:pt x="206" y="306"/>
                    <a:pt x="204" y="308"/>
                    <a:pt x="205" y="308"/>
                  </a:cubicBezTo>
                  <a:cubicBezTo>
                    <a:pt x="203" y="308"/>
                    <a:pt x="204" y="306"/>
                    <a:pt x="203" y="305"/>
                  </a:cubicBezTo>
                  <a:cubicBezTo>
                    <a:pt x="198" y="306"/>
                    <a:pt x="198" y="302"/>
                    <a:pt x="192" y="303"/>
                  </a:cubicBezTo>
                  <a:cubicBezTo>
                    <a:pt x="192" y="301"/>
                    <a:pt x="190" y="301"/>
                    <a:pt x="189" y="300"/>
                  </a:cubicBezTo>
                  <a:cubicBezTo>
                    <a:pt x="189" y="299"/>
                    <a:pt x="190" y="297"/>
                    <a:pt x="189" y="297"/>
                  </a:cubicBezTo>
                  <a:cubicBezTo>
                    <a:pt x="189" y="296"/>
                    <a:pt x="187" y="297"/>
                    <a:pt x="186" y="297"/>
                  </a:cubicBezTo>
                  <a:cubicBezTo>
                    <a:pt x="186" y="297"/>
                    <a:pt x="186" y="291"/>
                    <a:pt x="185" y="293"/>
                  </a:cubicBezTo>
                  <a:cubicBezTo>
                    <a:pt x="184" y="294"/>
                    <a:pt x="183" y="293"/>
                    <a:pt x="182" y="291"/>
                  </a:cubicBezTo>
                  <a:cubicBezTo>
                    <a:pt x="182" y="291"/>
                    <a:pt x="180" y="290"/>
                    <a:pt x="181" y="288"/>
                  </a:cubicBezTo>
                  <a:cubicBezTo>
                    <a:pt x="176" y="289"/>
                    <a:pt x="177" y="290"/>
                    <a:pt x="172" y="288"/>
                  </a:cubicBezTo>
                  <a:cubicBezTo>
                    <a:pt x="171" y="289"/>
                    <a:pt x="171" y="291"/>
                    <a:pt x="170" y="291"/>
                  </a:cubicBezTo>
                  <a:cubicBezTo>
                    <a:pt x="168" y="295"/>
                    <a:pt x="172" y="294"/>
                    <a:pt x="172" y="297"/>
                  </a:cubicBezTo>
                  <a:cubicBezTo>
                    <a:pt x="172" y="298"/>
                    <a:pt x="175" y="301"/>
                    <a:pt x="175" y="301"/>
                  </a:cubicBezTo>
                  <a:cubicBezTo>
                    <a:pt x="176" y="302"/>
                    <a:pt x="176" y="303"/>
                    <a:pt x="178" y="303"/>
                  </a:cubicBezTo>
                  <a:cubicBezTo>
                    <a:pt x="176" y="307"/>
                    <a:pt x="181" y="306"/>
                    <a:pt x="182" y="308"/>
                  </a:cubicBezTo>
                  <a:cubicBezTo>
                    <a:pt x="183" y="309"/>
                    <a:pt x="184" y="314"/>
                    <a:pt x="185" y="312"/>
                  </a:cubicBezTo>
                  <a:cubicBezTo>
                    <a:pt x="187" y="310"/>
                    <a:pt x="185" y="313"/>
                    <a:pt x="186" y="314"/>
                  </a:cubicBezTo>
                  <a:cubicBezTo>
                    <a:pt x="188" y="315"/>
                    <a:pt x="191" y="314"/>
                    <a:pt x="192" y="318"/>
                  </a:cubicBezTo>
                  <a:cubicBezTo>
                    <a:pt x="194" y="317"/>
                    <a:pt x="194" y="319"/>
                    <a:pt x="195" y="319"/>
                  </a:cubicBezTo>
                  <a:cubicBezTo>
                    <a:pt x="196" y="319"/>
                    <a:pt x="197" y="318"/>
                    <a:pt x="196" y="318"/>
                  </a:cubicBezTo>
                  <a:cubicBezTo>
                    <a:pt x="198" y="318"/>
                    <a:pt x="198" y="322"/>
                    <a:pt x="199" y="319"/>
                  </a:cubicBezTo>
                  <a:cubicBezTo>
                    <a:pt x="202" y="319"/>
                    <a:pt x="198" y="326"/>
                    <a:pt x="203" y="324"/>
                  </a:cubicBezTo>
                  <a:cubicBezTo>
                    <a:pt x="203" y="327"/>
                    <a:pt x="197" y="324"/>
                    <a:pt x="195" y="325"/>
                  </a:cubicBezTo>
                  <a:cubicBezTo>
                    <a:pt x="196" y="326"/>
                    <a:pt x="197" y="326"/>
                    <a:pt x="198" y="328"/>
                  </a:cubicBezTo>
                  <a:cubicBezTo>
                    <a:pt x="199" y="330"/>
                    <a:pt x="195" y="335"/>
                    <a:pt x="198" y="335"/>
                  </a:cubicBezTo>
                  <a:cubicBezTo>
                    <a:pt x="196" y="337"/>
                    <a:pt x="193" y="337"/>
                    <a:pt x="191" y="338"/>
                  </a:cubicBezTo>
                  <a:cubicBezTo>
                    <a:pt x="193" y="337"/>
                    <a:pt x="191" y="332"/>
                    <a:pt x="193" y="332"/>
                  </a:cubicBezTo>
                  <a:cubicBezTo>
                    <a:pt x="192" y="331"/>
                    <a:pt x="193" y="328"/>
                    <a:pt x="191" y="328"/>
                  </a:cubicBezTo>
                  <a:cubicBezTo>
                    <a:pt x="188" y="328"/>
                    <a:pt x="192" y="326"/>
                    <a:pt x="188" y="324"/>
                  </a:cubicBezTo>
                  <a:cubicBezTo>
                    <a:pt x="186" y="323"/>
                    <a:pt x="183" y="323"/>
                    <a:pt x="184" y="319"/>
                  </a:cubicBezTo>
                  <a:cubicBezTo>
                    <a:pt x="178" y="321"/>
                    <a:pt x="177" y="317"/>
                    <a:pt x="172" y="317"/>
                  </a:cubicBezTo>
                  <a:cubicBezTo>
                    <a:pt x="172" y="313"/>
                    <a:pt x="169" y="312"/>
                    <a:pt x="167" y="308"/>
                  </a:cubicBezTo>
                  <a:cubicBezTo>
                    <a:pt x="166" y="307"/>
                    <a:pt x="165" y="308"/>
                    <a:pt x="165" y="307"/>
                  </a:cubicBezTo>
                  <a:cubicBezTo>
                    <a:pt x="165" y="305"/>
                    <a:pt x="163" y="306"/>
                    <a:pt x="163" y="305"/>
                  </a:cubicBezTo>
                  <a:cubicBezTo>
                    <a:pt x="162" y="305"/>
                    <a:pt x="163" y="303"/>
                    <a:pt x="163" y="303"/>
                  </a:cubicBezTo>
                  <a:cubicBezTo>
                    <a:pt x="161" y="302"/>
                    <a:pt x="158" y="303"/>
                    <a:pt x="157" y="303"/>
                  </a:cubicBezTo>
                  <a:cubicBezTo>
                    <a:pt x="156" y="302"/>
                    <a:pt x="159" y="301"/>
                    <a:pt x="160" y="301"/>
                  </a:cubicBezTo>
                  <a:cubicBezTo>
                    <a:pt x="158" y="298"/>
                    <a:pt x="150" y="298"/>
                    <a:pt x="146" y="300"/>
                  </a:cubicBezTo>
                  <a:cubicBezTo>
                    <a:pt x="145" y="301"/>
                    <a:pt x="148" y="301"/>
                    <a:pt x="149" y="301"/>
                  </a:cubicBezTo>
                  <a:cubicBezTo>
                    <a:pt x="147" y="303"/>
                    <a:pt x="146" y="301"/>
                    <a:pt x="144" y="303"/>
                  </a:cubicBezTo>
                  <a:cubicBezTo>
                    <a:pt x="141" y="304"/>
                    <a:pt x="141" y="309"/>
                    <a:pt x="139" y="308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3" y="305"/>
                    <a:pt x="123" y="308"/>
                    <a:pt x="119" y="307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15" y="319"/>
                    <a:pt x="106" y="317"/>
                    <a:pt x="108" y="325"/>
                  </a:cubicBezTo>
                  <a:cubicBezTo>
                    <a:pt x="99" y="323"/>
                    <a:pt x="106" y="331"/>
                    <a:pt x="98" y="331"/>
                  </a:cubicBezTo>
                  <a:cubicBezTo>
                    <a:pt x="98" y="332"/>
                    <a:pt x="103" y="336"/>
                    <a:pt x="99" y="336"/>
                  </a:cubicBezTo>
                  <a:cubicBezTo>
                    <a:pt x="99" y="341"/>
                    <a:pt x="97" y="336"/>
                    <a:pt x="94" y="340"/>
                  </a:cubicBezTo>
                  <a:cubicBezTo>
                    <a:pt x="94" y="342"/>
                    <a:pt x="94" y="343"/>
                    <a:pt x="95" y="343"/>
                  </a:cubicBezTo>
                  <a:cubicBezTo>
                    <a:pt x="95" y="346"/>
                    <a:pt x="90" y="344"/>
                    <a:pt x="88" y="345"/>
                  </a:cubicBezTo>
                  <a:cubicBezTo>
                    <a:pt x="87" y="345"/>
                    <a:pt x="87" y="348"/>
                    <a:pt x="85" y="349"/>
                  </a:cubicBezTo>
                  <a:cubicBezTo>
                    <a:pt x="81" y="351"/>
                    <a:pt x="74" y="348"/>
                    <a:pt x="70" y="353"/>
                  </a:cubicBezTo>
                  <a:cubicBezTo>
                    <a:pt x="68" y="352"/>
                    <a:pt x="67" y="349"/>
                    <a:pt x="66" y="347"/>
                  </a:cubicBezTo>
                  <a:cubicBezTo>
                    <a:pt x="60" y="346"/>
                    <a:pt x="53" y="349"/>
                    <a:pt x="50" y="347"/>
                  </a:cubicBezTo>
                  <a:cubicBezTo>
                    <a:pt x="51" y="342"/>
                    <a:pt x="53" y="336"/>
                    <a:pt x="49" y="333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19"/>
                    <a:pt x="53" y="317"/>
                  </a:cubicBezTo>
                  <a:cubicBezTo>
                    <a:pt x="52" y="313"/>
                    <a:pt x="52" y="309"/>
                    <a:pt x="49" y="308"/>
                  </a:cubicBezTo>
                  <a:cubicBezTo>
                    <a:pt x="50" y="307"/>
                    <a:pt x="52" y="307"/>
                    <a:pt x="52" y="304"/>
                  </a:cubicBezTo>
                  <a:cubicBezTo>
                    <a:pt x="55" y="305"/>
                    <a:pt x="64" y="301"/>
                    <a:pt x="63" y="307"/>
                  </a:cubicBezTo>
                  <a:cubicBezTo>
                    <a:pt x="66" y="304"/>
                    <a:pt x="80" y="310"/>
                    <a:pt x="83" y="307"/>
                  </a:cubicBezTo>
                  <a:cubicBezTo>
                    <a:pt x="84" y="305"/>
                    <a:pt x="83" y="306"/>
                    <a:pt x="85" y="307"/>
                  </a:cubicBezTo>
                  <a:cubicBezTo>
                    <a:pt x="85" y="307"/>
                    <a:pt x="86" y="305"/>
                    <a:pt x="87" y="305"/>
                  </a:cubicBezTo>
                  <a:cubicBezTo>
                    <a:pt x="87" y="305"/>
                    <a:pt x="87" y="307"/>
                    <a:pt x="87" y="307"/>
                  </a:cubicBezTo>
                  <a:cubicBezTo>
                    <a:pt x="91" y="306"/>
                    <a:pt x="93" y="304"/>
                    <a:pt x="94" y="300"/>
                  </a:cubicBezTo>
                  <a:cubicBezTo>
                    <a:pt x="94" y="298"/>
                    <a:pt x="97" y="291"/>
                    <a:pt x="94" y="287"/>
                  </a:cubicBezTo>
                  <a:cubicBezTo>
                    <a:pt x="92" y="285"/>
                    <a:pt x="95" y="285"/>
                    <a:pt x="92" y="281"/>
                  </a:cubicBezTo>
                  <a:cubicBezTo>
                    <a:pt x="92" y="280"/>
                    <a:pt x="90" y="280"/>
                    <a:pt x="88" y="280"/>
                  </a:cubicBezTo>
                  <a:cubicBezTo>
                    <a:pt x="89" y="279"/>
                    <a:pt x="90" y="278"/>
                    <a:pt x="90" y="276"/>
                  </a:cubicBezTo>
                  <a:cubicBezTo>
                    <a:pt x="88" y="275"/>
                    <a:pt x="87" y="277"/>
                    <a:pt x="87" y="277"/>
                  </a:cubicBezTo>
                  <a:cubicBezTo>
                    <a:pt x="85" y="277"/>
                    <a:pt x="87" y="275"/>
                    <a:pt x="85" y="274"/>
                  </a:cubicBezTo>
                  <a:cubicBezTo>
                    <a:pt x="84" y="274"/>
                    <a:pt x="80" y="274"/>
                    <a:pt x="78" y="273"/>
                  </a:cubicBezTo>
                  <a:cubicBezTo>
                    <a:pt x="78" y="273"/>
                    <a:pt x="78" y="272"/>
                    <a:pt x="77" y="272"/>
                  </a:cubicBezTo>
                  <a:cubicBezTo>
                    <a:pt x="75" y="272"/>
                    <a:pt x="74" y="272"/>
                    <a:pt x="74" y="270"/>
                  </a:cubicBezTo>
                  <a:cubicBezTo>
                    <a:pt x="73" y="266"/>
                    <a:pt x="77" y="269"/>
                    <a:pt x="77" y="269"/>
                  </a:cubicBezTo>
                  <a:cubicBezTo>
                    <a:pt x="81" y="267"/>
                    <a:pt x="84" y="265"/>
                    <a:pt x="92" y="266"/>
                  </a:cubicBezTo>
                  <a:cubicBezTo>
                    <a:pt x="93" y="264"/>
                    <a:pt x="91" y="263"/>
                    <a:pt x="90" y="263"/>
                  </a:cubicBezTo>
                  <a:cubicBezTo>
                    <a:pt x="91" y="259"/>
                    <a:pt x="96" y="263"/>
                    <a:pt x="98" y="263"/>
                  </a:cubicBezTo>
                  <a:cubicBezTo>
                    <a:pt x="99" y="263"/>
                    <a:pt x="102" y="260"/>
                    <a:pt x="102" y="263"/>
                  </a:cubicBezTo>
                  <a:cubicBezTo>
                    <a:pt x="105" y="261"/>
                    <a:pt x="106" y="256"/>
                    <a:pt x="111" y="256"/>
                  </a:cubicBezTo>
                  <a:cubicBezTo>
                    <a:pt x="109" y="251"/>
                    <a:pt x="115" y="254"/>
                    <a:pt x="113" y="249"/>
                  </a:cubicBezTo>
                  <a:cubicBezTo>
                    <a:pt x="122" y="249"/>
                    <a:pt x="122" y="249"/>
                    <a:pt x="122" y="249"/>
                  </a:cubicBezTo>
                  <a:cubicBezTo>
                    <a:pt x="122" y="248"/>
                    <a:pt x="120" y="248"/>
                    <a:pt x="119" y="248"/>
                  </a:cubicBezTo>
                  <a:cubicBezTo>
                    <a:pt x="120" y="246"/>
                    <a:pt x="123" y="247"/>
                    <a:pt x="122" y="242"/>
                  </a:cubicBezTo>
                  <a:cubicBezTo>
                    <a:pt x="126" y="242"/>
                    <a:pt x="125" y="245"/>
                    <a:pt x="127" y="242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1"/>
                    <a:pt x="134" y="231"/>
                    <a:pt x="136" y="231"/>
                  </a:cubicBezTo>
                  <a:cubicBezTo>
                    <a:pt x="138" y="231"/>
                    <a:pt x="138" y="229"/>
                    <a:pt x="139" y="228"/>
                  </a:cubicBezTo>
                  <a:cubicBezTo>
                    <a:pt x="140" y="228"/>
                    <a:pt x="140" y="229"/>
                    <a:pt x="140" y="230"/>
                  </a:cubicBezTo>
                  <a:cubicBezTo>
                    <a:pt x="142" y="230"/>
                    <a:pt x="141" y="228"/>
                    <a:pt x="142" y="228"/>
                  </a:cubicBezTo>
                  <a:cubicBezTo>
                    <a:pt x="143" y="228"/>
                    <a:pt x="146" y="229"/>
                    <a:pt x="147" y="228"/>
                  </a:cubicBezTo>
                  <a:cubicBezTo>
                    <a:pt x="149" y="228"/>
                    <a:pt x="150" y="224"/>
                    <a:pt x="153" y="225"/>
                  </a:cubicBezTo>
                  <a:cubicBezTo>
                    <a:pt x="152" y="222"/>
                    <a:pt x="148" y="223"/>
                    <a:pt x="149" y="218"/>
                  </a:cubicBezTo>
                  <a:cubicBezTo>
                    <a:pt x="152" y="218"/>
                    <a:pt x="150" y="216"/>
                    <a:pt x="150" y="211"/>
                  </a:cubicBezTo>
                  <a:cubicBezTo>
                    <a:pt x="150" y="208"/>
                    <a:pt x="152" y="205"/>
                    <a:pt x="151" y="202"/>
                  </a:cubicBezTo>
                  <a:cubicBezTo>
                    <a:pt x="157" y="202"/>
                    <a:pt x="157" y="202"/>
                    <a:pt x="157" y="202"/>
                  </a:cubicBezTo>
                  <a:cubicBezTo>
                    <a:pt x="161" y="201"/>
                    <a:pt x="154" y="198"/>
                    <a:pt x="160" y="199"/>
                  </a:cubicBezTo>
                  <a:cubicBezTo>
                    <a:pt x="160" y="200"/>
                    <a:pt x="162" y="200"/>
                    <a:pt x="163" y="200"/>
                  </a:cubicBezTo>
                  <a:cubicBezTo>
                    <a:pt x="160" y="203"/>
                    <a:pt x="160" y="200"/>
                    <a:pt x="161" y="204"/>
                  </a:cubicBezTo>
                  <a:cubicBezTo>
                    <a:pt x="162" y="207"/>
                    <a:pt x="161" y="209"/>
                    <a:pt x="164" y="209"/>
                  </a:cubicBezTo>
                  <a:cubicBezTo>
                    <a:pt x="164" y="211"/>
                    <a:pt x="164" y="213"/>
                    <a:pt x="163" y="213"/>
                  </a:cubicBezTo>
                  <a:cubicBezTo>
                    <a:pt x="162" y="215"/>
                    <a:pt x="169" y="210"/>
                    <a:pt x="171" y="214"/>
                  </a:cubicBezTo>
                  <a:cubicBezTo>
                    <a:pt x="170" y="218"/>
                    <a:pt x="162" y="215"/>
                    <a:pt x="161" y="220"/>
                  </a:cubicBezTo>
                  <a:cubicBezTo>
                    <a:pt x="160" y="223"/>
                    <a:pt x="164" y="223"/>
                    <a:pt x="165" y="224"/>
                  </a:cubicBezTo>
                  <a:cubicBezTo>
                    <a:pt x="167" y="225"/>
                    <a:pt x="167" y="227"/>
                    <a:pt x="170" y="227"/>
                  </a:cubicBezTo>
                  <a:cubicBezTo>
                    <a:pt x="168" y="224"/>
                    <a:pt x="164" y="224"/>
                    <a:pt x="171" y="224"/>
                  </a:cubicBezTo>
                  <a:cubicBezTo>
                    <a:pt x="173" y="224"/>
                    <a:pt x="175" y="224"/>
                    <a:pt x="177" y="224"/>
                  </a:cubicBezTo>
                  <a:cubicBezTo>
                    <a:pt x="179" y="224"/>
                    <a:pt x="180" y="225"/>
                    <a:pt x="182" y="225"/>
                  </a:cubicBezTo>
                  <a:cubicBezTo>
                    <a:pt x="186" y="225"/>
                    <a:pt x="187" y="223"/>
                    <a:pt x="191" y="224"/>
                  </a:cubicBezTo>
                  <a:cubicBezTo>
                    <a:pt x="191" y="224"/>
                    <a:pt x="196" y="226"/>
                    <a:pt x="198" y="224"/>
                  </a:cubicBezTo>
                  <a:cubicBezTo>
                    <a:pt x="198" y="224"/>
                    <a:pt x="198" y="223"/>
                    <a:pt x="198" y="223"/>
                  </a:cubicBezTo>
                  <a:cubicBezTo>
                    <a:pt x="202" y="221"/>
                    <a:pt x="206" y="223"/>
                    <a:pt x="207" y="220"/>
                  </a:cubicBezTo>
                  <a:cubicBezTo>
                    <a:pt x="213" y="225"/>
                    <a:pt x="217" y="215"/>
                    <a:pt x="220" y="218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3" y="213"/>
                    <a:pt x="222" y="212"/>
                    <a:pt x="223" y="210"/>
                  </a:cubicBezTo>
                  <a:cubicBezTo>
                    <a:pt x="223" y="210"/>
                    <a:pt x="224" y="206"/>
                    <a:pt x="224" y="206"/>
                  </a:cubicBezTo>
                  <a:cubicBezTo>
                    <a:pt x="226" y="204"/>
                    <a:pt x="224" y="204"/>
                    <a:pt x="224" y="202"/>
                  </a:cubicBezTo>
                  <a:cubicBezTo>
                    <a:pt x="228" y="202"/>
                    <a:pt x="230" y="201"/>
                    <a:pt x="230" y="199"/>
                  </a:cubicBezTo>
                  <a:cubicBezTo>
                    <a:pt x="231" y="199"/>
                    <a:pt x="231" y="200"/>
                    <a:pt x="231" y="202"/>
                  </a:cubicBezTo>
                  <a:cubicBezTo>
                    <a:pt x="233" y="200"/>
                    <a:pt x="234" y="200"/>
                    <a:pt x="237" y="200"/>
                  </a:cubicBezTo>
                  <a:cubicBezTo>
                    <a:pt x="238" y="200"/>
                    <a:pt x="238" y="197"/>
                    <a:pt x="240" y="197"/>
                  </a:cubicBezTo>
                  <a:cubicBezTo>
                    <a:pt x="240" y="194"/>
                    <a:pt x="239" y="192"/>
                    <a:pt x="237" y="192"/>
                  </a:cubicBezTo>
                  <a:cubicBezTo>
                    <a:pt x="238" y="190"/>
                    <a:pt x="238" y="189"/>
                    <a:pt x="238" y="186"/>
                  </a:cubicBezTo>
                  <a:cubicBezTo>
                    <a:pt x="241" y="187"/>
                    <a:pt x="243" y="186"/>
                    <a:pt x="243" y="183"/>
                  </a:cubicBezTo>
                  <a:cubicBezTo>
                    <a:pt x="246" y="187"/>
                    <a:pt x="247" y="182"/>
                    <a:pt x="252" y="183"/>
                  </a:cubicBezTo>
                  <a:cubicBezTo>
                    <a:pt x="253" y="183"/>
                    <a:pt x="254" y="185"/>
                    <a:pt x="254" y="185"/>
                  </a:cubicBezTo>
                  <a:cubicBezTo>
                    <a:pt x="255" y="185"/>
                    <a:pt x="255" y="183"/>
                    <a:pt x="257" y="183"/>
                  </a:cubicBezTo>
                  <a:cubicBezTo>
                    <a:pt x="258" y="183"/>
                    <a:pt x="260" y="185"/>
                    <a:pt x="259" y="185"/>
                  </a:cubicBezTo>
                  <a:cubicBezTo>
                    <a:pt x="261" y="184"/>
                    <a:pt x="260" y="183"/>
                    <a:pt x="261" y="182"/>
                  </a:cubicBezTo>
                  <a:cubicBezTo>
                    <a:pt x="261" y="181"/>
                    <a:pt x="263" y="182"/>
                    <a:pt x="264" y="182"/>
                  </a:cubicBezTo>
                  <a:cubicBezTo>
                    <a:pt x="266" y="180"/>
                    <a:pt x="265" y="178"/>
                    <a:pt x="269" y="179"/>
                  </a:cubicBezTo>
                  <a:cubicBezTo>
                    <a:pt x="267" y="177"/>
                    <a:pt x="269" y="172"/>
                    <a:pt x="265" y="172"/>
                  </a:cubicBezTo>
                  <a:cubicBezTo>
                    <a:pt x="262" y="170"/>
                    <a:pt x="263" y="175"/>
                    <a:pt x="262" y="175"/>
                  </a:cubicBezTo>
                  <a:cubicBezTo>
                    <a:pt x="261" y="175"/>
                    <a:pt x="261" y="173"/>
                    <a:pt x="259" y="173"/>
                  </a:cubicBezTo>
                  <a:cubicBezTo>
                    <a:pt x="259" y="174"/>
                    <a:pt x="258" y="175"/>
                    <a:pt x="258" y="175"/>
                  </a:cubicBezTo>
                  <a:cubicBezTo>
                    <a:pt x="257" y="175"/>
                    <a:pt x="257" y="173"/>
                    <a:pt x="255" y="173"/>
                  </a:cubicBezTo>
                  <a:cubicBezTo>
                    <a:pt x="253" y="174"/>
                    <a:pt x="251" y="176"/>
                    <a:pt x="248" y="175"/>
                  </a:cubicBezTo>
                  <a:cubicBezTo>
                    <a:pt x="247" y="175"/>
                    <a:pt x="247" y="177"/>
                    <a:pt x="247" y="178"/>
                  </a:cubicBezTo>
                  <a:cubicBezTo>
                    <a:pt x="241" y="176"/>
                    <a:pt x="235" y="178"/>
                    <a:pt x="230" y="176"/>
                  </a:cubicBezTo>
                  <a:cubicBezTo>
                    <a:pt x="230" y="176"/>
                    <a:pt x="230" y="174"/>
                    <a:pt x="230" y="173"/>
                  </a:cubicBezTo>
                  <a:cubicBezTo>
                    <a:pt x="229" y="172"/>
                    <a:pt x="225" y="174"/>
                    <a:pt x="224" y="172"/>
                  </a:cubicBezTo>
                  <a:cubicBezTo>
                    <a:pt x="228" y="164"/>
                    <a:pt x="226" y="160"/>
                    <a:pt x="224" y="151"/>
                  </a:cubicBezTo>
                  <a:cubicBezTo>
                    <a:pt x="228" y="151"/>
                    <a:pt x="234" y="145"/>
                    <a:pt x="236" y="148"/>
                  </a:cubicBezTo>
                  <a:cubicBezTo>
                    <a:pt x="238" y="147"/>
                    <a:pt x="235" y="146"/>
                    <a:pt x="237" y="143"/>
                  </a:cubicBezTo>
                  <a:cubicBezTo>
                    <a:pt x="241" y="143"/>
                    <a:pt x="242" y="135"/>
                    <a:pt x="243" y="133"/>
                  </a:cubicBezTo>
                  <a:cubicBezTo>
                    <a:pt x="243" y="133"/>
                    <a:pt x="245" y="133"/>
                    <a:pt x="245" y="133"/>
                  </a:cubicBezTo>
                  <a:cubicBezTo>
                    <a:pt x="246" y="130"/>
                    <a:pt x="240" y="129"/>
                    <a:pt x="243" y="126"/>
                  </a:cubicBezTo>
                  <a:cubicBezTo>
                    <a:pt x="241" y="127"/>
                    <a:pt x="237" y="125"/>
                    <a:pt x="234" y="126"/>
                  </a:cubicBezTo>
                  <a:cubicBezTo>
                    <a:pt x="231" y="126"/>
                    <a:pt x="228" y="129"/>
                    <a:pt x="224" y="129"/>
                  </a:cubicBezTo>
                  <a:cubicBezTo>
                    <a:pt x="222" y="127"/>
                    <a:pt x="222" y="137"/>
                    <a:pt x="223" y="134"/>
                  </a:cubicBezTo>
                  <a:cubicBezTo>
                    <a:pt x="222" y="137"/>
                    <a:pt x="221" y="133"/>
                    <a:pt x="220" y="134"/>
                  </a:cubicBezTo>
                  <a:cubicBezTo>
                    <a:pt x="219" y="136"/>
                    <a:pt x="221" y="138"/>
                    <a:pt x="220" y="140"/>
                  </a:cubicBezTo>
                  <a:cubicBezTo>
                    <a:pt x="220" y="140"/>
                    <a:pt x="216" y="143"/>
                    <a:pt x="214" y="145"/>
                  </a:cubicBezTo>
                  <a:cubicBezTo>
                    <a:pt x="211" y="150"/>
                    <a:pt x="211" y="153"/>
                    <a:pt x="205" y="152"/>
                  </a:cubicBezTo>
                  <a:cubicBezTo>
                    <a:pt x="204" y="154"/>
                    <a:pt x="207" y="156"/>
                    <a:pt x="205" y="157"/>
                  </a:cubicBezTo>
                  <a:cubicBezTo>
                    <a:pt x="203" y="157"/>
                    <a:pt x="204" y="159"/>
                    <a:pt x="203" y="159"/>
                  </a:cubicBezTo>
                  <a:cubicBezTo>
                    <a:pt x="203" y="160"/>
                    <a:pt x="201" y="159"/>
                    <a:pt x="200" y="159"/>
                  </a:cubicBezTo>
                  <a:cubicBezTo>
                    <a:pt x="200" y="160"/>
                    <a:pt x="201" y="162"/>
                    <a:pt x="200" y="162"/>
                  </a:cubicBezTo>
                  <a:cubicBezTo>
                    <a:pt x="200" y="162"/>
                    <a:pt x="199" y="162"/>
                    <a:pt x="199" y="162"/>
                  </a:cubicBezTo>
                  <a:cubicBezTo>
                    <a:pt x="198" y="164"/>
                    <a:pt x="200" y="168"/>
                    <a:pt x="198" y="168"/>
                  </a:cubicBezTo>
                  <a:cubicBezTo>
                    <a:pt x="198" y="169"/>
                    <a:pt x="202" y="170"/>
                    <a:pt x="199" y="171"/>
                  </a:cubicBezTo>
                  <a:cubicBezTo>
                    <a:pt x="201" y="172"/>
                    <a:pt x="202" y="175"/>
                    <a:pt x="206" y="175"/>
                  </a:cubicBezTo>
                  <a:cubicBezTo>
                    <a:pt x="206" y="177"/>
                    <a:pt x="207" y="178"/>
                    <a:pt x="209" y="179"/>
                  </a:cubicBezTo>
                  <a:cubicBezTo>
                    <a:pt x="208" y="180"/>
                    <a:pt x="207" y="181"/>
                    <a:pt x="206" y="182"/>
                  </a:cubicBezTo>
                  <a:cubicBezTo>
                    <a:pt x="205" y="183"/>
                    <a:pt x="206" y="185"/>
                    <a:pt x="205" y="186"/>
                  </a:cubicBezTo>
                  <a:cubicBezTo>
                    <a:pt x="203" y="187"/>
                    <a:pt x="202" y="188"/>
                    <a:pt x="199" y="187"/>
                  </a:cubicBezTo>
                  <a:cubicBezTo>
                    <a:pt x="198" y="193"/>
                    <a:pt x="194" y="195"/>
                    <a:pt x="195" y="203"/>
                  </a:cubicBezTo>
                  <a:cubicBezTo>
                    <a:pt x="190" y="201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0"/>
                    <a:pt x="185" y="212"/>
                    <a:pt x="184" y="213"/>
                  </a:cubicBezTo>
                  <a:cubicBezTo>
                    <a:pt x="181" y="214"/>
                    <a:pt x="178" y="211"/>
                    <a:pt x="177" y="214"/>
                  </a:cubicBezTo>
                  <a:cubicBezTo>
                    <a:pt x="174" y="214"/>
                    <a:pt x="176" y="208"/>
                    <a:pt x="175" y="206"/>
                  </a:cubicBezTo>
                  <a:cubicBezTo>
                    <a:pt x="174" y="205"/>
                    <a:pt x="174" y="202"/>
                    <a:pt x="172" y="202"/>
                  </a:cubicBezTo>
                  <a:cubicBezTo>
                    <a:pt x="169" y="201"/>
                    <a:pt x="174" y="197"/>
                    <a:pt x="168" y="197"/>
                  </a:cubicBezTo>
                  <a:cubicBezTo>
                    <a:pt x="171" y="194"/>
                    <a:pt x="166" y="193"/>
                    <a:pt x="165" y="192"/>
                  </a:cubicBezTo>
                  <a:cubicBezTo>
                    <a:pt x="165" y="191"/>
                    <a:pt x="167" y="190"/>
                    <a:pt x="167" y="189"/>
                  </a:cubicBezTo>
                  <a:cubicBezTo>
                    <a:pt x="167" y="185"/>
                    <a:pt x="163" y="183"/>
                    <a:pt x="160" y="180"/>
                  </a:cubicBezTo>
                  <a:cubicBezTo>
                    <a:pt x="155" y="182"/>
                    <a:pt x="157" y="189"/>
                    <a:pt x="150" y="187"/>
                  </a:cubicBezTo>
                  <a:cubicBezTo>
                    <a:pt x="150" y="189"/>
                    <a:pt x="152" y="189"/>
                    <a:pt x="153" y="189"/>
                  </a:cubicBezTo>
                  <a:cubicBezTo>
                    <a:pt x="153" y="190"/>
                    <a:pt x="151" y="190"/>
                    <a:pt x="150" y="190"/>
                  </a:cubicBezTo>
                  <a:cubicBezTo>
                    <a:pt x="147" y="190"/>
                    <a:pt x="149" y="195"/>
                    <a:pt x="146" y="195"/>
                  </a:cubicBezTo>
                  <a:cubicBezTo>
                    <a:pt x="139" y="196"/>
                    <a:pt x="141" y="189"/>
                    <a:pt x="135" y="190"/>
                  </a:cubicBezTo>
                  <a:cubicBezTo>
                    <a:pt x="135" y="189"/>
                    <a:pt x="136" y="189"/>
                    <a:pt x="137" y="189"/>
                  </a:cubicBezTo>
                  <a:cubicBezTo>
                    <a:pt x="139" y="185"/>
                    <a:pt x="133" y="182"/>
                    <a:pt x="137" y="180"/>
                  </a:cubicBezTo>
                  <a:cubicBezTo>
                    <a:pt x="136" y="179"/>
                    <a:pt x="135" y="178"/>
                    <a:pt x="133" y="178"/>
                  </a:cubicBezTo>
                  <a:cubicBezTo>
                    <a:pt x="132" y="176"/>
                    <a:pt x="135" y="175"/>
                    <a:pt x="135" y="175"/>
                  </a:cubicBezTo>
                  <a:cubicBezTo>
                    <a:pt x="135" y="173"/>
                    <a:pt x="132" y="173"/>
                    <a:pt x="132" y="172"/>
                  </a:cubicBezTo>
                  <a:cubicBezTo>
                    <a:pt x="132" y="171"/>
                    <a:pt x="134" y="163"/>
                    <a:pt x="132" y="168"/>
                  </a:cubicBezTo>
                  <a:cubicBezTo>
                    <a:pt x="129" y="167"/>
                    <a:pt x="131" y="165"/>
                    <a:pt x="133" y="165"/>
                  </a:cubicBezTo>
                  <a:cubicBezTo>
                    <a:pt x="130" y="160"/>
                    <a:pt x="138" y="159"/>
                    <a:pt x="135" y="158"/>
                  </a:cubicBezTo>
                  <a:cubicBezTo>
                    <a:pt x="135" y="156"/>
                    <a:pt x="139" y="158"/>
                    <a:pt x="139" y="155"/>
                  </a:cubicBezTo>
                  <a:cubicBezTo>
                    <a:pt x="139" y="153"/>
                    <a:pt x="140" y="155"/>
                    <a:pt x="140" y="155"/>
                  </a:cubicBezTo>
                  <a:cubicBezTo>
                    <a:pt x="141" y="154"/>
                    <a:pt x="141" y="153"/>
                    <a:pt x="143" y="152"/>
                  </a:cubicBezTo>
                  <a:cubicBezTo>
                    <a:pt x="145" y="152"/>
                    <a:pt x="144" y="150"/>
                    <a:pt x="144" y="148"/>
                  </a:cubicBezTo>
                  <a:cubicBezTo>
                    <a:pt x="147" y="149"/>
                    <a:pt x="149" y="148"/>
                    <a:pt x="149" y="145"/>
                  </a:cubicBezTo>
                  <a:cubicBezTo>
                    <a:pt x="153" y="144"/>
                    <a:pt x="150" y="150"/>
                    <a:pt x="156" y="148"/>
                  </a:cubicBezTo>
                  <a:cubicBezTo>
                    <a:pt x="156" y="147"/>
                    <a:pt x="154" y="147"/>
                    <a:pt x="153" y="147"/>
                  </a:cubicBezTo>
                  <a:cubicBezTo>
                    <a:pt x="157" y="144"/>
                    <a:pt x="161" y="145"/>
                    <a:pt x="164" y="141"/>
                  </a:cubicBezTo>
                  <a:cubicBezTo>
                    <a:pt x="164" y="141"/>
                    <a:pt x="164" y="139"/>
                    <a:pt x="164" y="138"/>
                  </a:cubicBezTo>
                  <a:cubicBezTo>
                    <a:pt x="164" y="138"/>
                    <a:pt x="166" y="139"/>
                    <a:pt x="167" y="138"/>
                  </a:cubicBezTo>
                  <a:cubicBezTo>
                    <a:pt x="167" y="137"/>
                    <a:pt x="166" y="135"/>
                    <a:pt x="167" y="134"/>
                  </a:cubicBezTo>
                  <a:cubicBezTo>
                    <a:pt x="167" y="133"/>
                    <a:pt x="171" y="132"/>
                    <a:pt x="171" y="131"/>
                  </a:cubicBezTo>
                  <a:cubicBezTo>
                    <a:pt x="172" y="130"/>
                    <a:pt x="170" y="127"/>
                    <a:pt x="171" y="126"/>
                  </a:cubicBezTo>
                  <a:cubicBezTo>
                    <a:pt x="171" y="125"/>
                    <a:pt x="173" y="128"/>
                    <a:pt x="174" y="127"/>
                  </a:cubicBezTo>
                  <a:cubicBezTo>
                    <a:pt x="173" y="128"/>
                    <a:pt x="176" y="120"/>
                    <a:pt x="175" y="120"/>
                  </a:cubicBezTo>
                  <a:cubicBezTo>
                    <a:pt x="178" y="124"/>
                    <a:pt x="179" y="118"/>
                    <a:pt x="182" y="117"/>
                  </a:cubicBezTo>
                  <a:cubicBezTo>
                    <a:pt x="182" y="115"/>
                    <a:pt x="185" y="114"/>
                    <a:pt x="182" y="113"/>
                  </a:cubicBezTo>
                  <a:cubicBezTo>
                    <a:pt x="182" y="110"/>
                    <a:pt x="186" y="113"/>
                    <a:pt x="186" y="109"/>
                  </a:cubicBezTo>
                  <a:cubicBezTo>
                    <a:pt x="187" y="107"/>
                    <a:pt x="189" y="108"/>
                    <a:pt x="191" y="108"/>
                  </a:cubicBezTo>
                  <a:cubicBezTo>
                    <a:pt x="191" y="106"/>
                    <a:pt x="190" y="105"/>
                    <a:pt x="189" y="105"/>
                  </a:cubicBezTo>
                  <a:cubicBezTo>
                    <a:pt x="193" y="102"/>
                    <a:pt x="196" y="101"/>
                    <a:pt x="199" y="101"/>
                  </a:cubicBezTo>
                  <a:cubicBezTo>
                    <a:pt x="201" y="99"/>
                    <a:pt x="199" y="98"/>
                    <a:pt x="200" y="95"/>
                  </a:cubicBezTo>
                  <a:cubicBezTo>
                    <a:pt x="202" y="94"/>
                    <a:pt x="205" y="93"/>
                    <a:pt x="205" y="91"/>
                  </a:cubicBezTo>
                  <a:cubicBezTo>
                    <a:pt x="205" y="87"/>
                    <a:pt x="209" y="92"/>
                    <a:pt x="209" y="86"/>
                  </a:cubicBezTo>
                  <a:cubicBezTo>
                    <a:pt x="214" y="85"/>
                    <a:pt x="220" y="89"/>
                    <a:pt x="220" y="81"/>
                  </a:cubicBezTo>
                  <a:cubicBezTo>
                    <a:pt x="223" y="83"/>
                    <a:pt x="229" y="79"/>
                    <a:pt x="233" y="82"/>
                  </a:cubicBezTo>
                  <a:cubicBezTo>
                    <a:pt x="234" y="81"/>
                    <a:pt x="235" y="80"/>
                    <a:pt x="236" y="78"/>
                  </a:cubicBezTo>
                  <a:cubicBezTo>
                    <a:pt x="240" y="76"/>
                    <a:pt x="243" y="82"/>
                    <a:pt x="243" y="77"/>
                  </a:cubicBezTo>
                  <a:cubicBezTo>
                    <a:pt x="245" y="77"/>
                    <a:pt x="245" y="80"/>
                    <a:pt x="248" y="81"/>
                  </a:cubicBezTo>
                  <a:cubicBezTo>
                    <a:pt x="250" y="80"/>
                    <a:pt x="249" y="76"/>
                    <a:pt x="254" y="78"/>
                  </a:cubicBezTo>
                  <a:cubicBezTo>
                    <a:pt x="254" y="80"/>
                    <a:pt x="252" y="80"/>
                    <a:pt x="252" y="82"/>
                  </a:cubicBezTo>
                  <a:cubicBezTo>
                    <a:pt x="253" y="83"/>
                    <a:pt x="260" y="76"/>
                    <a:pt x="264" y="79"/>
                  </a:cubicBezTo>
                  <a:cubicBezTo>
                    <a:pt x="265" y="81"/>
                    <a:pt x="264" y="79"/>
                    <a:pt x="266" y="79"/>
                  </a:cubicBezTo>
                  <a:cubicBezTo>
                    <a:pt x="269" y="80"/>
                    <a:pt x="272" y="82"/>
                    <a:pt x="276" y="81"/>
                  </a:cubicBezTo>
                  <a:cubicBezTo>
                    <a:pt x="276" y="82"/>
                    <a:pt x="277" y="84"/>
                    <a:pt x="276" y="85"/>
                  </a:cubicBezTo>
                  <a:cubicBezTo>
                    <a:pt x="276" y="86"/>
                    <a:pt x="274" y="85"/>
                    <a:pt x="273" y="85"/>
                  </a:cubicBezTo>
                  <a:cubicBezTo>
                    <a:pt x="272" y="86"/>
                    <a:pt x="273" y="89"/>
                    <a:pt x="271" y="88"/>
                  </a:cubicBezTo>
                  <a:cubicBezTo>
                    <a:pt x="273" y="91"/>
                    <a:pt x="282" y="89"/>
                    <a:pt x="285" y="88"/>
                  </a:cubicBezTo>
                  <a:cubicBezTo>
                    <a:pt x="288" y="86"/>
                    <a:pt x="287" y="90"/>
                    <a:pt x="287" y="91"/>
                  </a:cubicBezTo>
                  <a:cubicBezTo>
                    <a:pt x="289" y="92"/>
                    <a:pt x="292" y="90"/>
                    <a:pt x="292" y="92"/>
                  </a:cubicBezTo>
                  <a:cubicBezTo>
                    <a:pt x="302" y="90"/>
                    <a:pt x="304" y="98"/>
                    <a:pt x="310" y="95"/>
                  </a:cubicBezTo>
                  <a:cubicBezTo>
                    <a:pt x="309" y="99"/>
                    <a:pt x="314" y="97"/>
                    <a:pt x="314" y="101"/>
                  </a:cubicBezTo>
                  <a:cubicBezTo>
                    <a:pt x="318" y="101"/>
                    <a:pt x="323" y="100"/>
                    <a:pt x="320" y="103"/>
                  </a:cubicBezTo>
                  <a:cubicBezTo>
                    <a:pt x="323" y="104"/>
                    <a:pt x="326" y="104"/>
                    <a:pt x="328" y="105"/>
                  </a:cubicBezTo>
                  <a:cubicBezTo>
                    <a:pt x="328" y="105"/>
                    <a:pt x="328" y="107"/>
                    <a:pt x="328" y="108"/>
                  </a:cubicBezTo>
                  <a:cubicBezTo>
                    <a:pt x="329" y="108"/>
                    <a:pt x="332" y="107"/>
                    <a:pt x="332" y="108"/>
                  </a:cubicBezTo>
                  <a:cubicBezTo>
                    <a:pt x="334" y="113"/>
                    <a:pt x="334" y="115"/>
                    <a:pt x="332" y="120"/>
                  </a:cubicBezTo>
                  <a:cubicBezTo>
                    <a:pt x="330" y="117"/>
                    <a:pt x="327" y="121"/>
                    <a:pt x="324" y="122"/>
                  </a:cubicBezTo>
                  <a:cubicBezTo>
                    <a:pt x="320" y="122"/>
                    <a:pt x="315" y="117"/>
                    <a:pt x="311" y="122"/>
                  </a:cubicBezTo>
                  <a:cubicBezTo>
                    <a:pt x="310" y="122"/>
                    <a:pt x="311" y="119"/>
                    <a:pt x="310" y="119"/>
                  </a:cubicBezTo>
                  <a:cubicBezTo>
                    <a:pt x="308" y="118"/>
                    <a:pt x="308" y="120"/>
                    <a:pt x="307" y="120"/>
                  </a:cubicBezTo>
                  <a:cubicBezTo>
                    <a:pt x="306" y="120"/>
                    <a:pt x="305" y="117"/>
                    <a:pt x="304" y="117"/>
                  </a:cubicBezTo>
                  <a:cubicBezTo>
                    <a:pt x="302" y="117"/>
                    <a:pt x="298" y="121"/>
                    <a:pt x="299" y="116"/>
                  </a:cubicBezTo>
                  <a:cubicBezTo>
                    <a:pt x="294" y="118"/>
                    <a:pt x="295" y="116"/>
                    <a:pt x="290" y="116"/>
                  </a:cubicBezTo>
                  <a:cubicBezTo>
                    <a:pt x="290" y="118"/>
                    <a:pt x="291" y="119"/>
                    <a:pt x="293" y="119"/>
                  </a:cubicBezTo>
                  <a:cubicBezTo>
                    <a:pt x="295" y="118"/>
                    <a:pt x="295" y="120"/>
                    <a:pt x="297" y="120"/>
                  </a:cubicBezTo>
                  <a:cubicBezTo>
                    <a:pt x="295" y="123"/>
                    <a:pt x="297" y="122"/>
                    <a:pt x="299" y="123"/>
                  </a:cubicBezTo>
                  <a:cubicBezTo>
                    <a:pt x="299" y="123"/>
                    <a:pt x="298" y="125"/>
                    <a:pt x="299" y="126"/>
                  </a:cubicBezTo>
                  <a:cubicBezTo>
                    <a:pt x="299" y="127"/>
                    <a:pt x="301" y="127"/>
                    <a:pt x="301" y="129"/>
                  </a:cubicBezTo>
                  <a:cubicBezTo>
                    <a:pt x="302" y="130"/>
                    <a:pt x="305" y="134"/>
                    <a:pt x="304" y="138"/>
                  </a:cubicBezTo>
                  <a:cubicBezTo>
                    <a:pt x="305" y="143"/>
                    <a:pt x="313" y="140"/>
                    <a:pt x="314" y="144"/>
                  </a:cubicBezTo>
                  <a:cubicBezTo>
                    <a:pt x="316" y="143"/>
                    <a:pt x="316" y="141"/>
                    <a:pt x="318" y="141"/>
                  </a:cubicBezTo>
                  <a:cubicBezTo>
                    <a:pt x="318" y="137"/>
                    <a:pt x="312" y="138"/>
                    <a:pt x="310" y="136"/>
                  </a:cubicBezTo>
                  <a:cubicBezTo>
                    <a:pt x="309" y="130"/>
                    <a:pt x="318" y="134"/>
                    <a:pt x="321" y="133"/>
                  </a:cubicBezTo>
                  <a:cubicBezTo>
                    <a:pt x="321" y="136"/>
                    <a:pt x="327" y="132"/>
                    <a:pt x="325" y="137"/>
                  </a:cubicBezTo>
                  <a:cubicBezTo>
                    <a:pt x="329" y="139"/>
                    <a:pt x="331" y="133"/>
                    <a:pt x="331" y="138"/>
                  </a:cubicBezTo>
                  <a:cubicBezTo>
                    <a:pt x="335" y="136"/>
                    <a:pt x="331" y="131"/>
                    <a:pt x="328" y="131"/>
                  </a:cubicBezTo>
                  <a:cubicBezTo>
                    <a:pt x="329" y="129"/>
                    <a:pt x="332" y="128"/>
                    <a:pt x="335" y="127"/>
                  </a:cubicBezTo>
                  <a:cubicBezTo>
                    <a:pt x="337" y="125"/>
                    <a:pt x="337" y="122"/>
                    <a:pt x="339" y="120"/>
                  </a:cubicBezTo>
                  <a:cubicBezTo>
                    <a:pt x="345" y="120"/>
                    <a:pt x="348" y="121"/>
                    <a:pt x="352" y="123"/>
                  </a:cubicBezTo>
                  <a:cubicBezTo>
                    <a:pt x="353" y="123"/>
                    <a:pt x="353" y="120"/>
                    <a:pt x="355" y="120"/>
                  </a:cubicBezTo>
                  <a:cubicBezTo>
                    <a:pt x="355" y="118"/>
                    <a:pt x="354" y="117"/>
                    <a:pt x="352" y="116"/>
                  </a:cubicBezTo>
                  <a:cubicBezTo>
                    <a:pt x="354" y="111"/>
                    <a:pt x="354" y="106"/>
                    <a:pt x="353" y="101"/>
                  </a:cubicBezTo>
                  <a:cubicBezTo>
                    <a:pt x="358" y="100"/>
                    <a:pt x="362" y="100"/>
                    <a:pt x="365" y="102"/>
                  </a:cubicBezTo>
                  <a:cubicBezTo>
                    <a:pt x="365" y="102"/>
                    <a:pt x="369" y="103"/>
                    <a:pt x="369" y="106"/>
                  </a:cubicBezTo>
                  <a:cubicBezTo>
                    <a:pt x="360" y="106"/>
                    <a:pt x="360" y="106"/>
                    <a:pt x="360" y="106"/>
                  </a:cubicBezTo>
                  <a:cubicBezTo>
                    <a:pt x="360" y="110"/>
                    <a:pt x="360" y="110"/>
                    <a:pt x="360" y="110"/>
                  </a:cubicBezTo>
                  <a:cubicBezTo>
                    <a:pt x="364" y="114"/>
                    <a:pt x="365" y="110"/>
                    <a:pt x="367" y="112"/>
                  </a:cubicBezTo>
                  <a:cubicBezTo>
                    <a:pt x="369" y="113"/>
                    <a:pt x="363" y="113"/>
                    <a:pt x="363" y="113"/>
                  </a:cubicBezTo>
                  <a:cubicBezTo>
                    <a:pt x="362" y="116"/>
                    <a:pt x="367" y="113"/>
                    <a:pt x="369" y="116"/>
                  </a:cubicBezTo>
                  <a:cubicBezTo>
                    <a:pt x="371" y="115"/>
                    <a:pt x="374" y="113"/>
                    <a:pt x="376" y="110"/>
                  </a:cubicBezTo>
                  <a:cubicBezTo>
                    <a:pt x="376" y="110"/>
                    <a:pt x="378" y="109"/>
                    <a:pt x="377" y="108"/>
                  </a:cubicBezTo>
                  <a:cubicBezTo>
                    <a:pt x="384" y="109"/>
                    <a:pt x="383" y="104"/>
                    <a:pt x="388" y="105"/>
                  </a:cubicBezTo>
                  <a:cubicBezTo>
                    <a:pt x="390" y="104"/>
                    <a:pt x="391" y="103"/>
                    <a:pt x="391" y="101"/>
                  </a:cubicBezTo>
                  <a:cubicBezTo>
                    <a:pt x="394" y="101"/>
                    <a:pt x="395" y="99"/>
                    <a:pt x="395" y="98"/>
                  </a:cubicBezTo>
                  <a:cubicBezTo>
                    <a:pt x="401" y="102"/>
                    <a:pt x="405" y="95"/>
                    <a:pt x="411" y="95"/>
                  </a:cubicBezTo>
                  <a:cubicBezTo>
                    <a:pt x="411" y="101"/>
                    <a:pt x="411" y="101"/>
                    <a:pt x="411" y="101"/>
                  </a:cubicBezTo>
                  <a:cubicBezTo>
                    <a:pt x="416" y="101"/>
                    <a:pt x="420" y="100"/>
                    <a:pt x="423" y="99"/>
                  </a:cubicBezTo>
                  <a:cubicBezTo>
                    <a:pt x="424" y="99"/>
                    <a:pt x="426" y="99"/>
                    <a:pt x="426" y="99"/>
                  </a:cubicBezTo>
                  <a:cubicBezTo>
                    <a:pt x="426" y="99"/>
                    <a:pt x="426" y="98"/>
                    <a:pt x="426" y="98"/>
                  </a:cubicBezTo>
                  <a:cubicBezTo>
                    <a:pt x="429" y="97"/>
                    <a:pt x="433" y="98"/>
                    <a:pt x="433" y="94"/>
                  </a:cubicBezTo>
                  <a:cubicBezTo>
                    <a:pt x="437" y="95"/>
                    <a:pt x="442" y="96"/>
                    <a:pt x="445" y="99"/>
                  </a:cubicBezTo>
                  <a:cubicBezTo>
                    <a:pt x="447" y="98"/>
                    <a:pt x="448" y="97"/>
                    <a:pt x="449" y="95"/>
                  </a:cubicBezTo>
                  <a:cubicBezTo>
                    <a:pt x="449" y="93"/>
                    <a:pt x="443" y="92"/>
                    <a:pt x="447" y="91"/>
                  </a:cubicBezTo>
                  <a:cubicBezTo>
                    <a:pt x="445" y="87"/>
                    <a:pt x="438" y="88"/>
                    <a:pt x="440" y="81"/>
                  </a:cubicBezTo>
                  <a:cubicBezTo>
                    <a:pt x="443" y="82"/>
                    <a:pt x="443" y="84"/>
                    <a:pt x="447" y="85"/>
                  </a:cubicBezTo>
                  <a:cubicBezTo>
                    <a:pt x="449" y="85"/>
                    <a:pt x="452" y="89"/>
                    <a:pt x="456" y="88"/>
                  </a:cubicBezTo>
                  <a:cubicBezTo>
                    <a:pt x="457" y="88"/>
                    <a:pt x="457" y="86"/>
                    <a:pt x="457" y="86"/>
                  </a:cubicBezTo>
                  <a:cubicBezTo>
                    <a:pt x="458" y="86"/>
                    <a:pt x="460" y="89"/>
                    <a:pt x="460" y="86"/>
                  </a:cubicBezTo>
                  <a:cubicBezTo>
                    <a:pt x="462" y="86"/>
                    <a:pt x="462" y="89"/>
                    <a:pt x="463" y="89"/>
                  </a:cubicBezTo>
                  <a:cubicBezTo>
                    <a:pt x="465" y="90"/>
                    <a:pt x="468" y="89"/>
                    <a:pt x="467" y="92"/>
                  </a:cubicBezTo>
                  <a:cubicBezTo>
                    <a:pt x="471" y="90"/>
                    <a:pt x="473" y="93"/>
                    <a:pt x="478" y="91"/>
                  </a:cubicBezTo>
                  <a:cubicBezTo>
                    <a:pt x="476" y="95"/>
                    <a:pt x="483" y="92"/>
                    <a:pt x="481" y="96"/>
                  </a:cubicBezTo>
                  <a:cubicBezTo>
                    <a:pt x="483" y="96"/>
                    <a:pt x="485" y="97"/>
                    <a:pt x="485" y="99"/>
                  </a:cubicBezTo>
                  <a:cubicBezTo>
                    <a:pt x="490" y="98"/>
                    <a:pt x="490" y="102"/>
                    <a:pt x="495" y="101"/>
                  </a:cubicBezTo>
                  <a:cubicBezTo>
                    <a:pt x="498" y="92"/>
                    <a:pt x="487" y="96"/>
                    <a:pt x="489" y="88"/>
                  </a:cubicBezTo>
                  <a:cubicBezTo>
                    <a:pt x="489" y="86"/>
                    <a:pt x="488" y="88"/>
                    <a:pt x="485" y="88"/>
                  </a:cubicBezTo>
                  <a:cubicBezTo>
                    <a:pt x="485" y="85"/>
                    <a:pt x="488" y="84"/>
                    <a:pt x="487" y="79"/>
                  </a:cubicBezTo>
                  <a:cubicBezTo>
                    <a:pt x="487" y="78"/>
                    <a:pt x="484" y="79"/>
                    <a:pt x="484" y="78"/>
                  </a:cubicBezTo>
                  <a:cubicBezTo>
                    <a:pt x="484" y="78"/>
                    <a:pt x="486" y="75"/>
                    <a:pt x="484" y="75"/>
                  </a:cubicBezTo>
                  <a:cubicBezTo>
                    <a:pt x="484" y="72"/>
                    <a:pt x="488" y="73"/>
                    <a:pt x="487" y="70"/>
                  </a:cubicBezTo>
                  <a:cubicBezTo>
                    <a:pt x="489" y="70"/>
                    <a:pt x="488" y="66"/>
                    <a:pt x="492" y="67"/>
                  </a:cubicBezTo>
                  <a:cubicBezTo>
                    <a:pt x="492" y="64"/>
                    <a:pt x="493" y="62"/>
                    <a:pt x="496" y="63"/>
                  </a:cubicBezTo>
                  <a:cubicBezTo>
                    <a:pt x="495" y="56"/>
                    <a:pt x="501" y="58"/>
                    <a:pt x="501" y="53"/>
                  </a:cubicBezTo>
                  <a:cubicBezTo>
                    <a:pt x="507" y="52"/>
                    <a:pt x="510" y="55"/>
                    <a:pt x="515" y="56"/>
                  </a:cubicBezTo>
                  <a:cubicBezTo>
                    <a:pt x="515" y="58"/>
                    <a:pt x="514" y="60"/>
                    <a:pt x="516" y="60"/>
                  </a:cubicBezTo>
                  <a:cubicBezTo>
                    <a:pt x="516" y="61"/>
                    <a:pt x="514" y="61"/>
                    <a:pt x="512" y="61"/>
                  </a:cubicBezTo>
                  <a:cubicBezTo>
                    <a:pt x="512" y="67"/>
                    <a:pt x="514" y="69"/>
                    <a:pt x="512" y="74"/>
                  </a:cubicBezTo>
                  <a:cubicBezTo>
                    <a:pt x="513" y="75"/>
                    <a:pt x="514" y="76"/>
                    <a:pt x="515" y="77"/>
                  </a:cubicBezTo>
                  <a:cubicBezTo>
                    <a:pt x="515" y="77"/>
                    <a:pt x="516" y="78"/>
                    <a:pt x="517" y="78"/>
                  </a:cubicBezTo>
                  <a:cubicBezTo>
                    <a:pt x="515" y="81"/>
                    <a:pt x="517" y="89"/>
                    <a:pt x="515" y="92"/>
                  </a:cubicBezTo>
                  <a:cubicBezTo>
                    <a:pt x="513" y="97"/>
                    <a:pt x="518" y="95"/>
                    <a:pt x="519" y="98"/>
                  </a:cubicBezTo>
                  <a:cubicBezTo>
                    <a:pt x="518" y="109"/>
                    <a:pt x="513" y="116"/>
                    <a:pt x="503" y="119"/>
                  </a:cubicBezTo>
                  <a:cubicBezTo>
                    <a:pt x="504" y="122"/>
                    <a:pt x="510" y="119"/>
                    <a:pt x="511" y="122"/>
                  </a:cubicBezTo>
                  <a:cubicBezTo>
                    <a:pt x="514" y="121"/>
                    <a:pt x="513" y="117"/>
                    <a:pt x="517" y="117"/>
                  </a:cubicBezTo>
                  <a:cubicBezTo>
                    <a:pt x="517" y="118"/>
                    <a:pt x="516" y="120"/>
                    <a:pt x="516" y="122"/>
                  </a:cubicBezTo>
                  <a:cubicBezTo>
                    <a:pt x="518" y="121"/>
                    <a:pt x="517" y="119"/>
                    <a:pt x="519" y="119"/>
                  </a:cubicBezTo>
                  <a:cubicBezTo>
                    <a:pt x="521" y="119"/>
                    <a:pt x="520" y="116"/>
                    <a:pt x="520" y="116"/>
                  </a:cubicBezTo>
                  <a:cubicBezTo>
                    <a:pt x="521" y="116"/>
                    <a:pt x="523" y="116"/>
                    <a:pt x="523" y="116"/>
                  </a:cubicBezTo>
                  <a:cubicBezTo>
                    <a:pt x="524" y="115"/>
                    <a:pt x="523" y="113"/>
                    <a:pt x="523" y="112"/>
                  </a:cubicBezTo>
                  <a:cubicBezTo>
                    <a:pt x="527" y="112"/>
                    <a:pt x="527" y="112"/>
                    <a:pt x="527" y="112"/>
                  </a:cubicBezTo>
                  <a:cubicBezTo>
                    <a:pt x="526" y="107"/>
                    <a:pt x="532" y="103"/>
                    <a:pt x="527" y="101"/>
                  </a:cubicBezTo>
                  <a:cubicBezTo>
                    <a:pt x="528" y="99"/>
                    <a:pt x="530" y="100"/>
                    <a:pt x="530" y="98"/>
                  </a:cubicBezTo>
                  <a:cubicBezTo>
                    <a:pt x="530" y="96"/>
                    <a:pt x="528" y="97"/>
                    <a:pt x="527" y="96"/>
                  </a:cubicBezTo>
                  <a:cubicBezTo>
                    <a:pt x="527" y="93"/>
                    <a:pt x="532" y="96"/>
                    <a:pt x="534" y="95"/>
                  </a:cubicBezTo>
                  <a:cubicBezTo>
                    <a:pt x="533" y="94"/>
                    <a:pt x="534" y="90"/>
                    <a:pt x="530" y="91"/>
                  </a:cubicBezTo>
                  <a:cubicBezTo>
                    <a:pt x="527" y="93"/>
                    <a:pt x="525" y="87"/>
                    <a:pt x="524" y="91"/>
                  </a:cubicBezTo>
                  <a:cubicBezTo>
                    <a:pt x="522" y="88"/>
                    <a:pt x="522" y="85"/>
                    <a:pt x="523" y="82"/>
                  </a:cubicBezTo>
                  <a:cubicBezTo>
                    <a:pt x="523" y="82"/>
                    <a:pt x="526" y="83"/>
                    <a:pt x="526" y="82"/>
                  </a:cubicBezTo>
                  <a:cubicBezTo>
                    <a:pt x="527" y="81"/>
                    <a:pt x="525" y="77"/>
                    <a:pt x="526" y="75"/>
                  </a:cubicBezTo>
                  <a:cubicBezTo>
                    <a:pt x="526" y="73"/>
                    <a:pt x="524" y="75"/>
                    <a:pt x="524" y="75"/>
                  </a:cubicBezTo>
                  <a:cubicBezTo>
                    <a:pt x="522" y="73"/>
                    <a:pt x="523" y="70"/>
                    <a:pt x="522" y="67"/>
                  </a:cubicBezTo>
                  <a:cubicBezTo>
                    <a:pt x="527" y="69"/>
                    <a:pt x="525" y="63"/>
                    <a:pt x="529" y="63"/>
                  </a:cubicBezTo>
                  <a:cubicBezTo>
                    <a:pt x="529" y="56"/>
                    <a:pt x="529" y="56"/>
                    <a:pt x="529" y="56"/>
                  </a:cubicBezTo>
                  <a:cubicBezTo>
                    <a:pt x="533" y="54"/>
                    <a:pt x="531" y="60"/>
                    <a:pt x="532" y="63"/>
                  </a:cubicBezTo>
                  <a:cubicBezTo>
                    <a:pt x="532" y="65"/>
                    <a:pt x="534" y="61"/>
                    <a:pt x="534" y="64"/>
                  </a:cubicBezTo>
                  <a:cubicBezTo>
                    <a:pt x="534" y="65"/>
                    <a:pt x="533" y="66"/>
                    <a:pt x="533" y="65"/>
                  </a:cubicBezTo>
                  <a:cubicBezTo>
                    <a:pt x="534" y="69"/>
                    <a:pt x="537" y="70"/>
                    <a:pt x="541" y="72"/>
                  </a:cubicBezTo>
                  <a:cubicBezTo>
                    <a:pt x="544" y="73"/>
                    <a:pt x="541" y="68"/>
                    <a:pt x="540" y="68"/>
                  </a:cubicBezTo>
                  <a:cubicBezTo>
                    <a:pt x="542" y="66"/>
                    <a:pt x="546" y="66"/>
                    <a:pt x="550" y="65"/>
                  </a:cubicBezTo>
                  <a:cubicBezTo>
                    <a:pt x="550" y="64"/>
                    <a:pt x="547" y="64"/>
                    <a:pt x="546" y="64"/>
                  </a:cubicBezTo>
                  <a:cubicBezTo>
                    <a:pt x="547" y="60"/>
                    <a:pt x="544" y="60"/>
                    <a:pt x="544" y="57"/>
                  </a:cubicBezTo>
                  <a:cubicBezTo>
                    <a:pt x="545" y="60"/>
                    <a:pt x="554" y="56"/>
                    <a:pt x="553" y="61"/>
                  </a:cubicBezTo>
                  <a:cubicBezTo>
                    <a:pt x="554" y="62"/>
                    <a:pt x="555" y="60"/>
                    <a:pt x="555" y="60"/>
                  </a:cubicBezTo>
                  <a:cubicBezTo>
                    <a:pt x="557" y="60"/>
                    <a:pt x="556" y="62"/>
                    <a:pt x="557" y="63"/>
                  </a:cubicBezTo>
                  <a:cubicBezTo>
                    <a:pt x="557" y="63"/>
                    <a:pt x="559" y="62"/>
                    <a:pt x="560" y="63"/>
                  </a:cubicBezTo>
                  <a:cubicBezTo>
                    <a:pt x="562" y="65"/>
                    <a:pt x="567" y="62"/>
                    <a:pt x="564" y="67"/>
                  </a:cubicBezTo>
                  <a:cubicBezTo>
                    <a:pt x="571" y="67"/>
                    <a:pt x="571" y="67"/>
                    <a:pt x="571" y="67"/>
                  </a:cubicBezTo>
                  <a:cubicBezTo>
                    <a:pt x="571" y="65"/>
                    <a:pt x="565" y="64"/>
                    <a:pt x="569" y="63"/>
                  </a:cubicBezTo>
                  <a:cubicBezTo>
                    <a:pt x="568" y="61"/>
                    <a:pt x="567" y="61"/>
                    <a:pt x="565" y="60"/>
                  </a:cubicBezTo>
                  <a:cubicBezTo>
                    <a:pt x="564" y="53"/>
                    <a:pt x="565" y="52"/>
                    <a:pt x="565" y="44"/>
                  </a:cubicBezTo>
                  <a:cubicBezTo>
                    <a:pt x="573" y="44"/>
                    <a:pt x="583" y="45"/>
                    <a:pt x="589" y="44"/>
                  </a:cubicBezTo>
                  <a:cubicBezTo>
                    <a:pt x="592" y="44"/>
                    <a:pt x="590" y="40"/>
                    <a:pt x="593" y="43"/>
                  </a:cubicBezTo>
                  <a:cubicBezTo>
                    <a:pt x="598" y="40"/>
                    <a:pt x="594" y="37"/>
                    <a:pt x="596" y="33"/>
                  </a:cubicBezTo>
                  <a:cubicBezTo>
                    <a:pt x="599" y="34"/>
                    <a:pt x="601" y="33"/>
                    <a:pt x="603" y="32"/>
                  </a:cubicBezTo>
                  <a:cubicBezTo>
                    <a:pt x="605" y="29"/>
                    <a:pt x="609" y="27"/>
                    <a:pt x="611" y="25"/>
                  </a:cubicBezTo>
                  <a:cubicBezTo>
                    <a:pt x="626" y="23"/>
                    <a:pt x="641" y="21"/>
                    <a:pt x="652" y="16"/>
                  </a:cubicBezTo>
                  <a:cubicBezTo>
                    <a:pt x="654" y="15"/>
                    <a:pt x="655" y="19"/>
                    <a:pt x="655" y="19"/>
                  </a:cubicBezTo>
                  <a:cubicBezTo>
                    <a:pt x="656" y="19"/>
                    <a:pt x="657" y="15"/>
                    <a:pt x="656" y="15"/>
                  </a:cubicBezTo>
                  <a:cubicBezTo>
                    <a:pt x="659" y="16"/>
                    <a:pt x="656" y="17"/>
                    <a:pt x="658" y="19"/>
                  </a:cubicBezTo>
                  <a:cubicBezTo>
                    <a:pt x="658" y="20"/>
                    <a:pt x="661" y="19"/>
                    <a:pt x="661" y="21"/>
                  </a:cubicBezTo>
                  <a:cubicBezTo>
                    <a:pt x="663" y="20"/>
                    <a:pt x="659" y="18"/>
                    <a:pt x="662" y="18"/>
                  </a:cubicBezTo>
                  <a:cubicBezTo>
                    <a:pt x="664" y="17"/>
                    <a:pt x="669" y="18"/>
                    <a:pt x="669" y="14"/>
                  </a:cubicBezTo>
                  <a:cubicBezTo>
                    <a:pt x="672" y="14"/>
                    <a:pt x="673" y="13"/>
                    <a:pt x="673" y="11"/>
                  </a:cubicBezTo>
                  <a:cubicBezTo>
                    <a:pt x="675" y="11"/>
                    <a:pt x="675" y="13"/>
                    <a:pt x="677" y="14"/>
                  </a:cubicBezTo>
                  <a:cubicBezTo>
                    <a:pt x="681" y="13"/>
                    <a:pt x="680" y="9"/>
                    <a:pt x="680" y="5"/>
                  </a:cubicBezTo>
                  <a:cubicBezTo>
                    <a:pt x="687" y="3"/>
                    <a:pt x="694" y="0"/>
                    <a:pt x="704" y="1"/>
                  </a:cubicBezTo>
                  <a:cubicBezTo>
                    <a:pt x="703" y="2"/>
                    <a:pt x="703" y="4"/>
                    <a:pt x="703" y="7"/>
                  </a:cubicBezTo>
                  <a:cubicBezTo>
                    <a:pt x="705" y="10"/>
                    <a:pt x="711" y="10"/>
                    <a:pt x="714" y="7"/>
                  </a:cubicBezTo>
                  <a:cubicBezTo>
                    <a:pt x="715" y="7"/>
                    <a:pt x="715" y="8"/>
                    <a:pt x="714" y="8"/>
                  </a:cubicBezTo>
                  <a:moveTo>
                    <a:pt x="1051" y="179"/>
                  </a:moveTo>
                  <a:cubicBezTo>
                    <a:pt x="1051" y="177"/>
                    <a:pt x="1048" y="178"/>
                    <a:pt x="1048" y="176"/>
                  </a:cubicBezTo>
                  <a:cubicBezTo>
                    <a:pt x="1043" y="175"/>
                    <a:pt x="1043" y="179"/>
                    <a:pt x="1048" y="178"/>
                  </a:cubicBezTo>
                  <a:cubicBezTo>
                    <a:pt x="1048" y="179"/>
                    <a:pt x="1049" y="179"/>
                    <a:pt x="1051" y="179"/>
                  </a:cubicBezTo>
                  <a:moveTo>
                    <a:pt x="303" y="284"/>
                  </a:moveTo>
                  <a:cubicBezTo>
                    <a:pt x="302" y="289"/>
                    <a:pt x="308" y="286"/>
                    <a:pt x="306" y="291"/>
                  </a:cubicBezTo>
                  <a:cubicBezTo>
                    <a:pt x="308" y="292"/>
                    <a:pt x="309" y="289"/>
                    <a:pt x="310" y="291"/>
                  </a:cubicBezTo>
                  <a:cubicBezTo>
                    <a:pt x="310" y="293"/>
                    <a:pt x="309" y="292"/>
                    <a:pt x="308" y="293"/>
                  </a:cubicBezTo>
                  <a:cubicBezTo>
                    <a:pt x="306" y="294"/>
                    <a:pt x="300" y="296"/>
                    <a:pt x="299" y="296"/>
                  </a:cubicBezTo>
                  <a:cubicBezTo>
                    <a:pt x="295" y="295"/>
                    <a:pt x="294" y="292"/>
                    <a:pt x="292" y="290"/>
                  </a:cubicBezTo>
                  <a:cubicBezTo>
                    <a:pt x="292" y="288"/>
                    <a:pt x="296" y="289"/>
                    <a:pt x="296" y="287"/>
                  </a:cubicBezTo>
                  <a:cubicBezTo>
                    <a:pt x="293" y="285"/>
                    <a:pt x="292" y="284"/>
                    <a:pt x="287" y="286"/>
                  </a:cubicBezTo>
                  <a:cubicBezTo>
                    <a:pt x="286" y="283"/>
                    <a:pt x="285" y="281"/>
                    <a:pt x="280" y="281"/>
                  </a:cubicBezTo>
                  <a:cubicBezTo>
                    <a:pt x="279" y="281"/>
                    <a:pt x="280" y="284"/>
                    <a:pt x="279" y="284"/>
                  </a:cubicBezTo>
                  <a:cubicBezTo>
                    <a:pt x="278" y="285"/>
                    <a:pt x="276" y="285"/>
                    <a:pt x="275" y="286"/>
                  </a:cubicBezTo>
                  <a:cubicBezTo>
                    <a:pt x="273" y="287"/>
                    <a:pt x="273" y="291"/>
                    <a:pt x="269" y="290"/>
                  </a:cubicBezTo>
                  <a:cubicBezTo>
                    <a:pt x="271" y="295"/>
                    <a:pt x="267" y="296"/>
                    <a:pt x="266" y="297"/>
                  </a:cubicBezTo>
                  <a:cubicBezTo>
                    <a:pt x="265" y="300"/>
                    <a:pt x="266" y="303"/>
                    <a:pt x="265" y="307"/>
                  </a:cubicBezTo>
                  <a:cubicBezTo>
                    <a:pt x="264" y="307"/>
                    <a:pt x="263" y="306"/>
                    <a:pt x="262" y="305"/>
                  </a:cubicBezTo>
                  <a:cubicBezTo>
                    <a:pt x="261" y="310"/>
                    <a:pt x="265" y="312"/>
                    <a:pt x="262" y="315"/>
                  </a:cubicBezTo>
                  <a:cubicBezTo>
                    <a:pt x="265" y="314"/>
                    <a:pt x="264" y="318"/>
                    <a:pt x="265" y="318"/>
                  </a:cubicBezTo>
                  <a:cubicBezTo>
                    <a:pt x="266" y="318"/>
                    <a:pt x="267" y="318"/>
                    <a:pt x="268" y="318"/>
                  </a:cubicBezTo>
                  <a:cubicBezTo>
                    <a:pt x="271" y="319"/>
                    <a:pt x="272" y="321"/>
                    <a:pt x="273" y="319"/>
                  </a:cubicBezTo>
                  <a:cubicBezTo>
                    <a:pt x="274" y="319"/>
                    <a:pt x="276" y="319"/>
                    <a:pt x="276" y="319"/>
                  </a:cubicBezTo>
                  <a:cubicBezTo>
                    <a:pt x="281" y="319"/>
                    <a:pt x="280" y="318"/>
                    <a:pt x="282" y="317"/>
                  </a:cubicBezTo>
                  <a:cubicBezTo>
                    <a:pt x="284" y="316"/>
                    <a:pt x="285" y="318"/>
                    <a:pt x="287" y="318"/>
                  </a:cubicBezTo>
                  <a:cubicBezTo>
                    <a:pt x="288" y="317"/>
                    <a:pt x="288" y="315"/>
                    <a:pt x="289" y="315"/>
                  </a:cubicBezTo>
                  <a:cubicBezTo>
                    <a:pt x="292" y="314"/>
                    <a:pt x="298" y="314"/>
                    <a:pt x="301" y="315"/>
                  </a:cubicBezTo>
                  <a:cubicBezTo>
                    <a:pt x="304" y="316"/>
                    <a:pt x="304" y="318"/>
                    <a:pt x="307" y="318"/>
                  </a:cubicBezTo>
                  <a:cubicBezTo>
                    <a:pt x="308" y="318"/>
                    <a:pt x="309" y="317"/>
                    <a:pt x="310" y="317"/>
                  </a:cubicBezTo>
                  <a:cubicBezTo>
                    <a:pt x="309" y="317"/>
                    <a:pt x="311" y="318"/>
                    <a:pt x="311" y="318"/>
                  </a:cubicBezTo>
                  <a:cubicBezTo>
                    <a:pt x="315" y="319"/>
                    <a:pt x="315" y="319"/>
                    <a:pt x="318" y="319"/>
                  </a:cubicBezTo>
                  <a:cubicBezTo>
                    <a:pt x="325" y="320"/>
                    <a:pt x="331" y="318"/>
                    <a:pt x="338" y="319"/>
                  </a:cubicBezTo>
                  <a:cubicBezTo>
                    <a:pt x="337" y="316"/>
                    <a:pt x="338" y="314"/>
                    <a:pt x="339" y="312"/>
                  </a:cubicBezTo>
                  <a:cubicBezTo>
                    <a:pt x="334" y="306"/>
                    <a:pt x="331" y="300"/>
                    <a:pt x="321" y="298"/>
                  </a:cubicBezTo>
                  <a:cubicBezTo>
                    <a:pt x="322" y="296"/>
                    <a:pt x="319" y="296"/>
                    <a:pt x="318" y="294"/>
                  </a:cubicBezTo>
                  <a:cubicBezTo>
                    <a:pt x="318" y="292"/>
                    <a:pt x="318" y="291"/>
                    <a:pt x="317" y="290"/>
                  </a:cubicBezTo>
                  <a:cubicBezTo>
                    <a:pt x="318" y="286"/>
                    <a:pt x="322" y="286"/>
                    <a:pt x="321" y="280"/>
                  </a:cubicBezTo>
                  <a:cubicBezTo>
                    <a:pt x="313" y="279"/>
                    <a:pt x="309" y="283"/>
                    <a:pt x="303" y="284"/>
                  </a:cubicBezTo>
                  <a:moveTo>
                    <a:pt x="400" y="349"/>
                  </a:moveTo>
                  <a:cubicBezTo>
                    <a:pt x="398" y="349"/>
                    <a:pt x="396" y="349"/>
                    <a:pt x="398" y="350"/>
                  </a:cubicBezTo>
                  <a:cubicBezTo>
                    <a:pt x="401" y="348"/>
                    <a:pt x="406" y="348"/>
                    <a:pt x="408" y="347"/>
                  </a:cubicBezTo>
                  <a:cubicBezTo>
                    <a:pt x="408" y="347"/>
                    <a:pt x="408" y="345"/>
                    <a:pt x="408" y="345"/>
                  </a:cubicBezTo>
                  <a:cubicBezTo>
                    <a:pt x="409" y="344"/>
                    <a:pt x="410" y="346"/>
                    <a:pt x="411" y="346"/>
                  </a:cubicBezTo>
                  <a:cubicBezTo>
                    <a:pt x="411" y="336"/>
                    <a:pt x="411" y="336"/>
                    <a:pt x="411" y="336"/>
                  </a:cubicBezTo>
                  <a:cubicBezTo>
                    <a:pt x="409" y="334"/>
                    <a:pt x="408" y="334"/>
                    <a:pt x="407" y="332"/>
                  </a:cubicBezTo>
                  <a:cubicBezTo>
                    <a:pt x="406" y="331"/>
                    <a:pt x="407" y="330"/>
                    <a:pt x="407" y="329"/>
                  </a:cubicBezTo>
                  <a:cubicBezTo>
                    <a:pt x="406" y="327"/>
                    <a:pt x="402" y="326"/>
                    <a:pt x="405" y="325"/>
                  </a:cubicBezTo>
                  <a:cubicBezTo>
                    <a:pt x="414" y="325"/>
                    <a:pt x="414" y="325"/>
                    <a:pt x="414" y="325"/>
                  </a:cubicBezTo>
                  <a:cubicBezTo>
                    <a:pt x="415" y="320"/>
                    <a:pt x="411" y="320"/>
                    <a:pt x="411" y="318"/>
                  </a:cubicBezTo>
                  <a:cubicBezTo>
                    <a:pt x="411" y="315"/>
                    <a:pt x="408" y="316"/>
                    <a:pt x="407" y="314"/>
                  </a:cubicBezTo>
                  <a:cubicBezTo>
                    <a:pt x="407" y="314"/>
                    <a:pt x="409" y="312"/>
                    <a:pt x="408" y="311"/>
                  </a:cubicBezTo>
                  <a:cubicBezTo>
                    <a:pt x="404" y="312"/>
                    <a:pt x="403" y="309"/>
                    <a:pt x="400" y="310"/>
                  </a:cubicBezTo>
                  <a:cubicBezTo>
                    <a:pt x="401" y="302"/>
                    <a:pt x="391" y="304"/>
                    <a:pt x="391" y="297"/>
                  </a:cubicBezTo>
                  <a:cubicBezTo>
                    <a:pt x="395" y="294"/>
                    <a:pt x="397" y="290"/>
                    <a:pt x="405" y="291"/>
                  </a:cubicBezTo>
                  <a:cubicBezTo>
                    <a:pt x="406" y="290"/>
                    <a:pt x="405" y="289"/>
                    <a:pt x="407" y="288"/>
                  </a:cubicBezTo>
                  <a:cubicBezTo>
                    <a:pt x="407" y="285"/>
                    <a:pt x="402" y="285"/>
                    <a:pt x="402" y="281"/>
                  </a:cubicBezTo>
                  <a:cubicBezTo>
                    <a:pt x="396" y="281"/>
                    <a:pt x="393" y="283"/>
                    <a:pt x="388" y="281"/>
                  </a:cubicBezTo>
                  <a:cubicBezTo>
                    <a:pt x="388" y="283"/>
                    <a:pt x="388" y="285"/>
                    <a:pt x="387" y="283"/>
                  </a:cubicBezTo>
                  <a:cubicBezTo>
                    <a:pt x="386" y="282"/>
                    <a:pt x="386" y="284"/>
                    <a:pt x="386" y="284"/>
                  </a:cubicBezTo>
                  <a:cubicBezTo>
                    <a:pt x="383" y="286"/>
                    <a:pt x="377" y="288"/>
                    <a:pt x="376" y="288"/>
                  </a:cubicBezTo>
                  <a:cubicBezTo>
                    <a:pt x="372" y="290"/>
                    <a:pt x="373" y="290"/>
                    <a:pt x="372" y="293"/>
                  </a:cubicBezTo>
                  <a:cubicBezTo>
                    <a:pt x="371" y="293"/>
                    <a:pt x="369" y="292"/>
                    <a:pt x="369" y="293"/>
                  </a:cubicBezTo>
                  <a:cubicBezTo>
                    <a:pt x="368" y="293"/>
                    <a:pt x="369" y="296"/>
                    <a:pt x="369" y="297"/>
                  </a:cubicBezTo>
                  <a:cubicBezTo>
                    <a:pt x="369" y="300"/>
                    <a:pt x="373" y="295"/>
                    <a:pt x="373" y="300"/>
                  </a:cubicBezTo>
                  <a:cubicBezTo>
                    <a:pt x="373" y="301"/>
                    <a:pt x="374" y="301"/>
                    <a:pt x="374" y="303"/>
                  </a:cubicBezTo>
                  <a:cubicBezTo>
                    <a:pt x="373" y="307"/>
                    <a:pt x="376" y="310"/>
                    <a:pt x="376" y="311"/>
                  </a:cubicBezTo>
                  <a:cubicBezTo>
                    <a:pt x="376" y="313"/>
                    <a:pt x="376" y="313"/>
                    <a:pt x="377" y="314"/>
                  </a:cubicBezTo>
                  <a:cubicBezTo>
                    <a:pt x="377" y="314"/>
                    <a:pt x="379" y="318"/>
                    <a:pt x="379" y="318"/>
                  </a:cubicBezTo>
                  <a:cubicBezTo>
                    <a:pt x="380" y="322"/>
                    <a:pt x="380" y="321"/>
                    <a:pt x="381" y="324"/>
                  </a:cubicBezTo>
                  <a:cubicBezTo>
                    <a:pt x="382" y="325"/>
                    <a:pt x="381" y="327"/>
                    <a:pt x="381" y="328"/>
                  </a:cubicBezTo>
                  <a:cubicBezTo>
                    <a:pt x="382" y="329"/>
                    <a:pt x="385" y="329"/>
                    <a:pt x="384" y="332"/>
                  </a:cubicBezTo>
                  <a:cubicBezTo>
                    <a:pt x="379" y="331"/>
                    <a:pt x="383" y="338"/>
                    <a:pt x="380" y="339"/>
                  </a:cubicBezTo>
                  <a:cubicBezTo>
                    <a:pt x="386" y="340"/>
                    <a:pt x="386" y="349"/>
                    <a:pt x="393" y="345"/>
                  </a:cubicBezTo>
                  <a:cubicBezTo>
                    <a:pt x="387" y="350"/>
                    <a:pt x="399" y="345"/>
                    <a:pt x="400" y="349"/>
                  </a:cubicBezTo>
                  <a:moveTo>
                    <a:pt x="442" y="284"/>
                  </a:moveTo>
                  <a:cubicBezTo>
                    <a:pt x="441" y="285"/>
                    <a:pt x="441" y="287"/>
                    <a:pt x="440" y="288"/>
                  </a:cubicBezTo>
                  <a:cubicBezTo>
                    <a:pt x="439" y="290"/>
                    <a:pt x="437" y="290"/>
                    <a:pt x="436" y="291"/>
                  </a:cubicBezTo>
                  <a:cubicBezTo>
                    <a:pt x="437" y="292"/>
                    <a:pt x="440" y="295"/>
                    <a:pt x="440" y="297"/>
                  </a:cubicBezTo>
                  <a:cubicBezTo>
                    <a:pt x="440" y="297"/>
                    <a:pt x="438" y="297"/>
                    <a:pt x="439" y="298"/>
                  </a:cubicBezTo>
                  <a:cubicBezTo>
                    <a:pt x="440" y="300"/>
                    <a:pt x="443" y="299"/>
                    <a:pt x="445" y="301"/>
                  </a:cubicBezTo>
                  <a:cubicBezTo>
                    <a:pt x="445" y="300"/>
                    <a:pt x="446" y="299"/>
                    <a:pt x="447" y="298"/>
                  </a:cubicBezTo>
                  <a:cubicBezTo>
                    <a:pt x="449" y="294"/>
                    <a:pt x="445" y="294"/>
                    <a:pt x="445" y="291"/>
                  </a:cubicBezTo>
                  <a:cubicBezTo>
                    <a:pt x="447" y="290"/>
                    <a:pt x="449" y="289"/>
                    <a:pt x="449" y="286"/>
                  </a:cubicBezTo>
                  <a:cubicBezTo>
                    <a:pt x="446" y="286"/>
                    <a:pt x="446" y="285"/>
                    <a:pt x="447" y="283"/>
                  </a:cubicBezTo>
                  <a:cubicBezTo>
                    <a:pt x="445" y="284"/>
                    <a:pt x="443" y="283"/>
                    <a:pt x="442" y="284"/>
                  </a:cubicBezTo>
                  <a:moveTo>
                    <a:pt x="258" y="322"/>
                  </a:moveTo>
                  <a:cubicBezTo>
                    <a:pt x="257" y="328"/>
                    <a:pt x="267" y="324"/>
                    <a:pt x="268" y="322"/>
                  </a:cubicBezTo>
                  <a:cubicBezTo>
                    <a:pt x="264" y="321"/>
                    <a:pt x="262" y="321"/>
                    <a:pt x="258" y="322"/>
                  </a:cubicBezTo>
                  <a:moveTo>
                    <a:pt x="290" y="583"/>
                  </a:moveTo>
                  <a:cubicBezTo>
                    <a:pt x="292" y="578"/>
                    <a:pt x="300" y="578"/>
                    <a:pt x="299" y="569"/>
                  </a:cubicBezTo>
                  <a:cubicBezTo>
                    <a:pt x="295" y="572"/>
                    <a:pt x="288" y="566"/>
                    <a:pt x="283" y="570"/>
                  </a:cubicBezTo>
                  <a:cubicBezTo>
                    <a:pt x="289" y="571"/>
                    <a:pt x="282" y="572"/>
                    <a:pt x="282" y="573"/>
                  </a:cubicBezTo>
                  <a:cubicBezTo>
                    <a:pt x="282" y="572"/>
                    <a:pt x="283" y="576"/>
                    <a:pt x="283" y="577"/>
                  </a:cubicBezTo>
                  <a:cubicBezTo>
                    <a:pt x="283" y="579"/>
                    <a:pt x="283" y="581"/>
                    <a:pt x="282" y="582"/>
                  </a:cubicBezTo>
                  <a:cubicBezTo>
                    <a:pt x="282" y="581"/>
                    <a:pt x="281" y="580"/>
                    <a:pt x="280" y="582"/>
                  </a:cubicBezTo>
                  <a:cubicBezTo>
                    <a:pt x="282" y="584"/>
                    <a:pt x="287" y="583"/>
                    <a:pt x="290" y="58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Freeform 92"/>
            <p:cNvSpPr>
              <a:spLocks noChangeArrowheads="1"/>
            </p:cNvSpPr>
            <p:nvPr/>
          </p:nvSpPr>
          <p:spPr bwMode="auto">
            <a:xfrm>
              <a:off x="1189511" y="341428"/>
              <a:ext cx="49689" cy="29561"/>
            </a:xfrm>
            <a:custGeom>
              <a:avLst/>
              <a:gdLst>
                <a:gd name="T0" fmla="*/ 2147483647 w 17"/>
                <a:gd name="T1" fmla="*/ 0 h 9"/>
                <a:gd name="T2" fmla="*/ 2147483647 w 17"/>
                <a:gd name="T3" fmla="*/ 2147483647 h 9"/>
                <a:gd name="T4" fmla="*/ 0 w 17"/>
                <a:gd name="T5" fmla="*/ 2147483647 h 9"/>
                <a:gd name="T6" fmla="*/ 2147483647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9"/>
                <a:gd name="T14" fmla="*/ 17 w 17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9">
                  <a:moveTo>
                    <a:pt x="12" y="0"/>
                  </a:moveTo>
                  <a:cubicBezTo>
                    <a:pt x="12" y="4"/>
                    <a:pt x="17" y="3"/>
                    <a:pt x="15" y="8"/>
                  </a:cubicBezTo>
                  <a:cubicBezTo>
                    <a:pt x="7" y="9"/>
                    <a:pt x="3" y="7"/>
                    <a:pt x="0" y="4"/>
                  </a:cubicBezTo>
                  <a:cubicBezTo>
                    <a:pt x="2" y="1"/>
                    <a:pt x="7" y="1"/>
                    <a:pt x="12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Freeform 93"/>
            <p:cNvSpPr>
              <a:spLocks noEditPoints="1" noChangeArrowheads="1"/>
            </p:cNvSpPr>
            <p:nvPr/>
          </p:nvSpPr>
          <p:spPr bwMode="auto">
            <a:xfrm>
              <a:off x="1291899" y="396116"/>
              <a:ext cx="493873" cy="379857"/>
            </a:xfrm>
            <a:custGeom>
              <a:avLst/>
              <a:gdLst>
                <a:gd name="T0" fmla="*/ 2147483647 w 169"/>
                <a:gd name="T1" fmla="*/ 2147483647 h 118"/>
                <a:gd name="T2" fmla="*/ 2147483647 w 169"/>
                <a:gd name="T3" fmla="*/ 2147483647 h 118"/>
                <a:gd name="T4" fmla="*/ 2147483647 w 169"/>
                <a:gd name="T5" fmla="*/ 2147483647 h 118"/>
                <a:gd name="T6" fmla="*/ 2147483647 w 169"/>
                <a:gd name="T7" fmla="*/ 2147483647 h 118"/>
                <a:gd name="T8" fmla="*/ 2147483647 w 169"/>
                <a:gd name="T9" fmla="*/ 2147483647 h 118"/>
                <a:gd name="T10" fmla="*/ 2147483647 w 169"/>
                <a:gd name="T11" fmla="*/ 2147483647 h 118"/>
                <a:gd name="T12" fmla="*/ 2147483647 w 169"/>
                <a:gd name="T13" fmla="*/ 2147483647 h 118"/>
                <a:gd name="T14" fmla="*/ 2147483647 w 169"/>
                <a:gd name="T15" fmla="*/ 2147483647 h 118"/>
                <a:gd name="T16" fmla="*/ 2147483647 w 169"/>
                <a:gd name="T17" fmla="*/ 2147483647 h 118"/>
                <a:gd name="T18" fmla="*/ 2147483647 w 169"/>
                <a:gd name="T19" fmla="*/ 2147483647 h 118"/>
                <a:gd name="T20" fmla="*/ 2147483647 w 169"/>
                <a:gd name="T21" fmla="*/ 2147483647 h 118"/>
                <a:gd name="T22" fmla="*/ 2147483647 w 169"/>
                <a:gd name="T23" fmla="*/ 2147483647 h 118"/>
                <a:gd name="T24" fmla="*/ 2147483647 w 169"/>
                <a:gd name="T25" fmla="*/ 2147483647 h 118"/>
                <a:gd name="T26" fmla="*/ 2147483647 w 169"/>
                <a:gd name="T27" fmla="*/ 2147483647 h 118"/>
                <a:gd name="T28" fmla="*/ 2147483647 w 169"/>
                <a:gd name="T29" fmla="*/ 2147483647 h 118"/>
                <a:gd name="T30" fmla="*/ 2147483647 w 169"/>
                <a:gd name="T31" fmla="*/ 2147483647 h 118"/>
                <a:gd name="T32" fmla="*/ 2147483647 w 169"/>
                <a:gd name="T33" fmla="*/ 2147483647 h 118"/>
                <a:gd name="T34" fmla="*/ 2147483647 w 169"/>
                <a:gd name="T35" fmla="*/ 2147483647 h 118"/>
                <a:gd name="T36" fmla="*/ 2147483647 w 169"/>
                <a:gd name="T37" fmla="*/ 2147483647 h 118"/>
                <a:gd name="T38" fmla="*/ 2147483647 w 169"/>
                <a:gd name="T39" fmla="*/ 2147483647 h 118"/>
                <a:gd name="T40" fmla="*/ 2147483647 w 169"/>
                <a:gd name="T41" fmla="*/ 2147483647 h 118"/>
                <a:gd name="T42" fmla="*/ 2147483647 w 169"/>
                <a:gd name="T43" fmla="*/ 2147483647 h 118"/>
                <a:gd name="T44" fmla="*/ 2147483647 w 169"/>
                <a:gd name="T45" fmla="*/ 2147483647 h 118"/>
                <a:gd name="T46" fmla="*/ 2147483647 w 169"/>
                <a:gd name="T47" fmla="*/ 2147483647 h 118"/>
                <a:gd name="T48" fmla="*/ 2147483647 w 169"/>
                <a:gd name="T49" fmla="*/ 2147483647 h 118"/>
                <a:gd name="T50" fmla="*/ 2147483647 w 169"/>
                <a:gd name="T51" fmla="*/ 2147483647 h 118"/>
                <a:gd name="T52" fmla="*/ 2147483647 w 169"/>
                <a:gd name="T53" fmla="*/ 2147483647 h 118"/>
                <a:gd name="T54" fmla="*/ 2147483647 w 169"/>
                <a:gd name="T55" fmla="*/ 2147483647 h 118"/>
                <a:gd name="T56" fmla="*/ 2147483647 w 169"/>
                <a:gd name="T57" fmla="*/ 2147483647 h 118"/>
                <a:gd name="T58" fmla="*/ 2147483647 w 169"/>
                <a:gd name="T59" fmla="*/ 2147483647 h 118"/>
                <a:gd name="T60" fmla="*/ 2147483647 w 169"/>
                <a:gd name="T61" fmla="*/ 2147483647 h 118"/>
                <a:gd name="T62" fmla="*/ 2147483647 w 169"/>
                <a:gd name="T63" fmla="*/ 2147483647 h 118"/>
                <a:gd name="T64" fmla="*/ 2147483647 w 169"/>
                <a:gd name="T65" fmla="*/ 2147483647 h 118"/>
                <a:gd name="T66" fmla="*/ 2147483647 w 169"/>
                <a:gd name="T67" fmla="*/ 2147483647 h 118"/>
                <a:gd name="T68" fmla="*/ 2147483647 w 169"/>
                <a:gd name="T69" fmla="*/ 2147483647 h 118"/>
                <a:gd name="T70" fmla="*/ 2147483647 w 169"/>
                <a:gd name="T71" fmla="*/ 2147483647 h 118"/>
                <a:gd name="T72" fmla="*/ 2147483647 w 169"/>
                <a:gd name="T73" fmla="*/ 2147483647 h 118"/>
                <a:gd name="T74" fmla="*/ 2147483647 w 169"/>
                <a:gd name="T75" fmla="*/ 2147483647 h 118"/>
                <a:gd name="T76" fmla="*/ 2147483647 w 169"/>
                <a:gd name="T77" fmla="*/ 2147483647 h 118"/>
                <a:gd name="T78" fmla="*/ 2147483647 w 169"/>
                <a:gd name="T79" fmla="*/ 2147483647 h 118"/>
                <a:gd name="T80" fmla="*/ 2147483647 w 169"/>
                <a:gd name="T81" fmla="*/ 2147483647 h 118"/>
                <a:gd name="T82" fmla="*/ 2147483647 w 169"/>
                <a:gd name="T83" fmla="*/ 2147483647 h 118"/>
                <a:gd name="T84" fmla="*/ 2147483647 w 169"/>
                <a:gd name="T85" fmla="*/ 2147483647 h 118"/>
                <a:gd name="T86" fmla="*/ 2147483647 w 169"/>
                <a:gd name="T87" fmla="*/ 2147483647 h 118"/>
                <a:gd name="T88" fmla="*/ 2147483647 w 169"/>
                <a:gd name="T89" fmla="*/ 2147483647 h 118"/>
                <a:gd name="T90" fmla="*/ 2147483647 w 169"/>
                <a:gd name="T91" fmla="*/ 2147483647 h 118"/>
                <a:gd name="T92" fmla="*/ 2147483647 w 169"/>
                <a:gd name="T93" fmla="*/ 2147483647 h 118"/>
                <a:gd name="T94" fmla="*/ 2147483647 w 169"/>
                <a:gd name="T95" fmla="*/ 2147483647 h 118"/>
                <a:gd name="T96" fmla="*/ 2147483647 w 169"/>
                <a:gd name="T97" fmla="*/ 2147483647 h 118"/>
                <a:gd name="T98" fmla="*/ 2147483647 w 169"/>
                <a:gd name="T99" fmla="*/ 2147483647 h 118"/>
                <a:gd name="T100" fmla="*/ 2147483647 w 169"/>
                <a:gd name="T101" fmla="*/ 2147483647 h 118"/>
                <a:gd name="T102" fmla="*/ 2147483647 w 169"/>
                <a:gd name="T103" fmla="*/ 2147483647 h 118"/>
                <a:gd name="T104" fmla="*/ 2147483647 w 169"/>
                <a:gd name="T105" fmla="*/ 2147483647 h 118"/>
                <a:gd name="T106" fmla="*/ 2147483647 w 169"/>
                <a:gd name="T107" fmla="*/ 2147483647 h 118"/>
                <a:gd name="T108" fmla="*/ 2147483647 w 169"/>
                <a:gd name="T109" fmla="*/ 2147483647 h 118"/>
                <a:gd name="T110" fmla="*/ 2147483647 w 169"/>
                <a:gd name="T111" fmla="*/ 2147483647 h 11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69"/>
                <a:gd name="T169" fmla="*/ 0 h 118"/>
                <a:gd name="T170" fmla="*/ 169 w 169"/>
                <a:gd name="T171" fmla="*/ 118 h 11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69" h="118">
                  <a:moveTo>
                    <a:pt x="7" y="8"/>
                  </a:moveTo>
                  <a:cubicBezTo>
                    <a:pt x="9" y="12"/>
                    <a:pt x="15" y="3"/>
                    <a:pt x="16" y="7"/>
                  </a:cubicBezTo>
                  <a:cubicBezTo>
                    <a:pt x="18" y="7"/>
                    <a:pt x="17" y="4"/>
                    <a:pt x="18" y="4"/>
                  </a:cubicBezTo>
                  <a:cubicBezTo>
                    <a:pt x="20" y="3"/>
                    <a:pt x="21" y="5"/>
                    <a:pt x="22" y="5"/>
                  </a:cubicBezTo>
                  <a:cubicBezTo>
                    <a:pt x="24" y="5"/>
                    <a:pt x="24" y="0"/>
                    <a:pt x="28" y="4"/>
                  </a:cubicBezTo>
                  <a:cubicBezTo>
                    <a:pt x="28" y="10"/>
                    <a:pt x="24" y="6"/>
                    <a:pt x="22" y="8"/>
                  </a:cubicBezTo>
                  <a:cubicBezTo>
                    <a:pt x="21" y="9"/>
                    <a:pt x="25" y="9"/>
                    <a:pt x="25" y="9"/>
                  </a:cubicBezTo>
                  <a:cubicBezTo>
                    <a:pt x="25" y="11"/>
                    <a:pt x="22" y="12"/>
                    <a:pt x="22" y="14"/>
                  </a:cubicBezTo>
                  <a:cubicBezTo>
                    <a:pt x="22" y="16"/>
                    <a:pt x="23" y="16"/>
                    <a:pt x="23" y="18"/>
                  </a:cubicBezTo>
                  <a:cubicBezTo>
                    <a:pt x="24" y="20"/>
                    <a:pt x="22" y="25"/>
                    <a:pt x="26" y="25"/>
                  </a:cubicBezTo>
                  <a:cubicBezTo>
                    <a:pt x="29" y="24"/>
                    <a:pt x="27" y="17"/>
                    <a:pt x="28" y="14"/>
                  </a:cubicBezTo>
                  <a:cubicBezTo>
                    <a:pt x="34" y="15"/>
                    <a:pt x="34" y="10"/>
                    <a:pt x="36" y="7"/>
                  </a:cubicBezTo>
                  <a:cubicBezTo>
                    <a:pt x="38" y="10"/>
                    <a:pt x="41" y="4"/>
                    <a:pt x="43" y="8"/>
                  </a:cubicBezTo>
                  <a:cubicBezTo>
                    <a:pt x="46" y="8"/>
                    <a:pt x="45" y="4"/>
                    <a:pt x="49" y="5"/>
                  </a:cubicBezTo>
                  <a:cubicBezTo>
                    <a:pt x="48" y="10"/>
                    <a:pt x="52" y="11"/>
                    <a:pt x="56" y="12"/>
                  </a:cubicBezTo>
                  <a:cubicBezTo>
                    <a:pt x="54" y="17"/>
                    <a:pt x="55" y="16"/>
                    <a:pt x="57" y="19"/>
                  </a:cubicBezTo>
                  <a:cubicBezTo>
                    <a:pt x="59" y="18"/>
                    <a:pt x="61" y="18"/>
                    <a:pt x="63" y="19"/>
                  </a:cubicBezTo>
                  <a:cubicBezTo>
                    <a:pt x="66" y="20"/>
                    <a:pt x="66" y="17"/>
                    <a:pt x="67" y="16"/>
                  </a:cubicBezTo>
                  <a:cubicBezTo>
                    <a:pt x="68" y="16"/>
                    <a:pt x="71" y="17"/>
                    <a:pt x="71" y="15"/>
                  </a:cubicBezTo>
                  <a:cubicBezTo>
                    <a:pt x="75" y="16"/>
                    <a:pt x="77" y="16"/>
                    <a:pt x="81" y="15"/>
                  </a:cubicBezTo>
                  <a:cubicBezTo>
                    <a:pt x="81" y="18"/>
                    <a:pt x="85" y="17"/>
                    <a:pt x="84" y="16"/>
                  </a:cubicBezTo>
                  <a:cubicBezTo>
                    <a:pt x="85" y="17"/>
                    <a:pt x="85" y="19"/>
                    <a:pt x="87" y="21"/>
                  </a:cubicBezTo>
                  <a:cubicBezTo>
                    <a:pt x="87" y="21"/>
                    <a:pt x="90" y="21"/>
                    <a:pt x="91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5" y="24"/>
                    <a:pt x="91" y="26"/>
                    <a:pt x="94" y="28"/>
                  </a:cubicBezTo>
                  <a:cubicBezTo>
                    <a:pt x="94" y="28"/>
                    <a:pt x="95" y="25"/>
                    <a:pt x="95" y="25"/>
                  </a:cubicBezTo>
                  <a:cubicBezTo>
                    <a:pt x="97" y="26"/>
                    <a:pt x="97" y="29"/>
                    <a:pt x="101" y="29"/>
                  </a:cubicBezTo>
                  <a:cubicBezTo>
                    <a:pt x="103" y="29"/>
                    <a:pt x="105" y="28"/>
                    <a:pt x="108" y="28"/>
                  </a:cubicBezTo>
                  <a:cubicBezTo>
                    <a:pt x="107" y="33"/>
                    <a:pt x="116" y="30"/>
                    <a:pt x="116" y="35"/>
                  </a:cubicBezTo>
                  <a:cubicBezTo>
                    <a:pt x="118" y="35"/>
                    <a:pt x="119" y="34"/>
                    <a:pt x="119" y="33"/>
                  </a:cubicBezTo>
                  <a:cubicBezTo>
                    <a:pt x="121" y="34"/>
                    <a:pt x="121" y="36"/>
                    <a:pt x="122" y="39"/>
                  </a:cubicBezTo>
                  <a:cubicBezTo>
                    <a:pt x="123" y="39"/>
                    <a:pt x="123" y="38"/>
                    <a:pt x="123" y="37"/>
                  </a:cubicBezTo>
                  <a:cubicBezTo>
                    <a:pt x="125" y="39"/>
                    <a:pt x="127" y="42"/>
                    <a:pt x="131" y="42"/>
                  </a:cubicBezTo>
                  <a:cubicBezTo>
                    <a:pt x="131" y="43"/>
                    <a:pt x="130" y="44"/>
                    <a:pt x="131" y="44"/>
                  </a:cubicBezTo>
                  <a:cubicBezTo>
                    <a:pt x="133" y="47"/>
                    <a:pt x="127" y="49"/>
                    <a:pt x="131" y="50"/>
                  </a:cubicBezTo>
                  <a:cubicBezTo>
                    <a:pt x="130" y="52"/>
                    <a:pt x="126" y="52"/>
                    <a:pt x="126" y="56"/>
                  </a:cubicBezTo>
                  <a:cubicBezTo>
                    <a:pt x="129" y="61"/>
                    <a:pt x="135" y="54"/>
                    <a:pt x="137" y="60"/>
                  </a:cubicBezTo>
                  <a:cubicBezTo>
                    <a:pt x="138" y="60"/>
                    <a:pt x="138" y="58"/>
                    <a:pt x="138" y="57"/>
                  </a:cubicBezTo>
                  <a:cubicBezTo>
                    <a:pt x="141" y="57"/>
                    <a:pt x="139" y="60"/>
                    <a:pt x="140" y="61"/>
                  </a:cubicBezTo>
                  <a:cubicBezTo>
                    <a:pt x="140" y="61"/>
                    <a:pt x="141" y="64"/>
                    <a:pt x="141" y="64"/>
                  </a:cubicBezTo>
                  <a:cubicBezTo>
                    <a:pt x="143" y="64"/>
                    <a:pt x="145" y="61"/>
                    <a:pt x="144" y="67"/>
                  </a:cubicBezTo>
                  <a:cubicBezTo>
                    <a:pt x="147" y="67"/>
                    <a:pt x="148" y="65"/>
                    <a:pt x="153" y="66"/>
                  </a:cubicBezTo>
                  <a:cubicBezTo>
                    <a:pt x="153" y="67"/>
                    <a:pt x="154" y="68"/>
                    <a:pt x="154" y="70"/>
                  </a:cubicBezTo>
                  <a:cubicBezTo>
                    <a:pt x="156" y="70"/>
                    <a:pt x="161" y="68"/>
                    <a:pt x="160" y="73"/>
                  </a:cubicBezTo>
                  <a:cubicBezTo>
                    <a:pt x="165" y="70"/>
                    <a:pt x="162" y="73"/>
                    <a:pt x="167" y="74"/>
                  </a:cubicBezTo>
                  <a:cubicBezTo>
                    <a:pt x="169" y="77"/>
                    <a:pt x="162" y="78"/>
                    <a:pt x="162" y="78"/>
                  </a:cubicBezTo>
                  <a:cubicBezTo>
                    <a:pt x="162" y="79"/>
                    <a:pt x="163" y="80"/>
                    <a:pt x="164" y="80"/>
                  </a:cubicBezTo>
                  <a:cubicBezTo>
                    <a:pt x="160" y="83"/>
                    <a:pt x="157" y="83"/>
                    <a:pt x="155" y="88"/>
                  </a:cubicBezTo>
                  <a:cubicBezTo>
                    <a:pt x="154" y="88"/>
                    <a:pt x="153" y="88"/>
                    <a:pt x="153" y="89"/>
                  </a:cubicBezTo>
                  <a:cubicBezTo>
                    <a:pt x="151" y="89"/>
                    <a:pt x="146" y="89"/>
                    <a:pt x="146" y="87"/>
                  </a:cubicBezTo>
                  <a:cubicBezTo>
                    <a:pt x="146" y="84"/>
                    <a:pt x="138" y="87"/>
                    <a:pt x="140" y="81"/>
                  </a:cubicBezTo>
                  <a:cubicBezTo>
                    <a:pt x="137" y="81"/>
                    <a:pt x="137" y="80"/>
                    <a:pt x="137" y="78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28" y="78"/>
                    <a:pt x="131" y="83"/>
                    <a:pt x="130" y="85"/>
                  </a:cubicBezTo>
                  <a:cubicBezTo>
                    <a:pt x="130" y="88"/>
                    <a:pt x="134" y="88"/>
                    <a:pt x="134" y="91"/>
                  </a:cubicBezTo>
                  <a:cubicBezTo>
                    <a:pt x="137" y="89"/>
                    <a:pt x="140" y="94"/>
                    <a:pt x="140" y="91"/>
                  </a:cubicBezTo>
                  <a:cubicBezTo>
                    <a:pt x="142" y="92"/>
                    <a:pt x="143" y="96"/>
                    <a:pt x="143" y="99"/>
                  </a:cubicBezTo>
                  <a:cubicBezTo>
                    <a:pt x="142" y="101"/>
                    <a:pt x="145" y="100"/>
                    <a:pt x="146" y="101"/>
                  </a:cubicBezTo>
                  <a:cubicBezTo>
                    <a:pt x="147" y="104"/>
                    <a:pt x="144" y="110"/>
                    <a:pt x="144" y="113"/>
                  </a:cubicBezTo>
                  <a:cubicBezTo>
                    <a:pt x="141" y="115"/>
                    <a:pt x="142" y="111"/>
                    <a:pt x="141" y="110"/>
                  </a:cubicBezTo>
                  <a:cubicBezTo>
                    <a:pt x="139" y="109"/>
                    <a:pt x="135" y="110"/>
                    <a:pt x="134" y="106"/>
                  </a:cubicBezTo>
                  <a:cubicBezTo>
                    <a:pt x="129" y="107"/>
                    <a:pt x="129" y="102"/>
                    <a:pt x="123" y="103"/>
                  </a:cubicBezTo>
                  <a:cubicBezTo>
                    <a:pt x="123" y="106"/>
                    <a:pt x="128" y="104"/>
                    <a:pt x="129" y="106"/>
                  </a:cubicBezTo>
                  <a:cubicBezTo>
                    <a:pt x="124" y="111"/>
                    <a:pt x="133" y="108"/>
                    <a:pt x="129" y="110"/>
                  </a:cubicBezTo>
                  <a:cubicBezTo>
                    <a:pt x="129" y="112"/>
                    <a:pt x="132" y="112"/>
                    <a:pt x="134" y="113"/>
                  </a:cubicBezTo>
                  <a:cubicBezTo>
                    <a:pt x="135" y="114"/>
                    <a:pt x="134" y="115"/>
                    <a:pt x="136" y="115"/>
                  </a:cubicBezTo>
                  <a:cubicBezTo>
                    <a:pt x="138" y="115"/>
                    <a:pt x="138" y="115"/>
                    <a:pt x="138" y="117"/>
                  </a:cubicBezTo>
                  <a:cubicBezTo>
                    <a:pt x="134" y="118"/>
                    <a:pt x="132" y="117"/>
                    <a:pt x="129" y="115"/>
                  </a:cubicBezTo>
                  <a:cubicBezTo>
                    <a:pt x="127" y="113"/>
                    <a:pt x="123" y="114"/>
                    <a:pt x="120" y="112"/>
                  </a:cubicBezTo>
                  <a:cubicBezTo>
                    <a:pt x="119" y="111"/>
                    <a:pt x="115" y="109"/>
                    <a:pt x="113" y="109"/>
                  </a:cubicBezTo>
                  <a:cubicBezTo>
                    <a:pt x="111" y="109"/>
                    <a:pt x="111" y="107"/>
                    <a:pt x="110" y="106"/>
                  </a:cubicBezTo>
                  <a:cubicBezTo>
                    <a:pt x="109" y="105"/>
                    <a:pt x="106" y="106"/>
                    <a:pt x="105" y="105"/>
                  </a:cubicBezTo>
                  <a:cubicBezTo>
                    <a:pt x="104" y="104"/>
                    <a:pt x="104" y="102"/>
                    <a:pt x="103" y="101"/>
                  </a:cubicBezTo>
                  <a:cubicBezTo>
                    <a:pt x="103" y="100"/>
                    <a:pt x="99" y="101"/>
                    <a:pt x="101" y="98"/>
                  </a:cubicBezTo>
                  <a:cubicBezTo>
                    <a:pt x="95" y="98"/>
                    <a:pt x="94" y="92"/>
                    <a:pt x="91" y="89"/>
                  </a:cubicBezTo>
                  <a:cubicBezTo>
                    <a:pt x="92" y="89"/>
                    <a:pt x="90" y="84"/>
                    <a:pt x="92" y="82"/>
                  </a:cubicBezTo>
                  <a:cubicBezTo>
                    <a:pt x="92" y="82"/>
                    <a:pt x="95" y="83"/>
                    <a:pt x="95" y="82"/>
                  </a:cubicBezTo>
                  <a:cubicBezTo>
                    <a:pt x="95" y="82"/>
                    <a:pt x="93" y="80"/>
                    <a:pt x="94" y="78"/>
                  </a:cubicBezTo>
                  <a:cubicBezTo>
                    <a:pt x="94" y="78"/>
                    <a:pt x="96" y="78"/>
                    <a:pt x="96" y="78"/>
                  </a:cubicBezTo>
                  <a:cubicBezTo>
                    <a:pt x="97" y="77"/>
                    <a:pt x="96" y="74"/>
                    <a:pt x="96" y="73"/>
                  </a:cubicBezTo>
                  <a:cubicBezTo>
                    <a:pt x="97" y="72"/>
                    <a:pt x="99" y="73"/>
                    <a:pt x="99" y="73"/>
                  </a:cubicBezTo>
                  <a:cubicBezTo>
                    <a:pt x="101" y="71"/>
                    <a:pt x="99" y="67"/>
                    <a:pt x="101" y="66"/>
                  </a:cubicBezTo>
                  <a:cubicBezTo>
                    <a:pt x="100" y="64"/>
                    <a:pt x="98" y="64"/>
                    <a:pt x="96" y="64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5" y="57"/>
                    <a:pt x="94" y="57"/>
                    <a:pt x="94" y="59"/>
                  </a:cubicBezTo>
                  <a:cubicBezTo>
                    <a:pt x="91" y="57"/>
                    <a:pt x="92" y="54"/>
                    <a:pt x="91" y="53"/>
                  </a:cubicBezTo>
                  <a:cubicBezTo>
                    <a:pt x="90" y="53"/>
                    <a:pt x="89" y="55"/>
                    <a:pt x="88" y="54"/>
                  </a:cubicBezTo>
                  <a:cubicBezTo>
                    <a:pt x="88" y="54"/>
                    <a:pt x="87" y="53"/>
                    <a:pt x="87" y="53"/>
                  </a:cubicBezTo>
                  <a:cubicBezTo>
                    <a:pt x="86" y="52"/>
                    <a:pt x="84" y="50"/>
                    <a:pt x="84" y="50"/>
                  </a:cubicBezTo>
                  <a:cubicBezTo>
                    <a:pt x="83" y="50"/>
                    <a:pt x="82" y="52"/>
                    <a:pt x="81" y="52"/>
                  </a:cubicBezTo>
                  <a:cubicBezTo>
                    <a:pt x="81" y="51"/>
                    <a:pt x="79" y="48"/>
                    <a:pt x="75" y="49"/>
                  </a:cubicBezTo>
                  <a:cubicBezTo>
                    <a:pt x="81" y="42"/>
                    <a:pt x="68" y="46"/>
                    <a:pt x="70" y="39"/>
                  </a:cubicBezTo>
                  <a:cubicBezTo>
                    <a:pt x="66" y="39"/>
                    <a:pt x="63" y="39"/>
                    <a:pt x="63" y="43"/>
                  </a:cubicBezTo>
                  <a:cubicBezTo>
                    <a:pt x="61" y="44"/>
                    <a:pt x="59" y="42"/>
                    <a:pt x="59" y="42"/>
                  </a:cubicBezTo>
                  <a:cubicBezTo>
                    <a:pt x="57" y="42"/>
                    <a:pt x="56" y="43"/>
                    <a:pt x="54" y="43"/>
                  </a:cubicBezTo>
                  <a:cubicBezTo>
                    <a:pt x="52" y="43"/>
                    <a:pt x="51" y="42"/>
                    <a:pt x="49" y="42"/>
                  </a:cubicBezTo>
                  <a:cubicBezTo>
                    <a:pt x="46" y="42"/>
                    <a:pt x="46" y="43"/>
                    <a:pt x="43" y="43"/>
                  </a:cubicBezTo>
                  <a:cubicBezTo>
                    <a:pt x="40" y="43"/>
                    <a:pt x="39" y="42"/>
                    <a:pt x="37" y="42"/>
                  </a:cubicBezTo>
                  <a:cubicBezTo>
                    <a:pt x="31" y="41"/>
                    <a:pt x="26" y="42"/>
                    <a:pt x="19" y="40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4" y="37"/>
                    <a:pt x="12" y="38"/>
                    <a:pt x="12" y="35"/>
                  </a:cubicBezTo>
                  <a:cubicBezTo>
                    <a:pt x="10" y="34"/>
                    <a:pt x="5" y="36"/>
                    <a:pt x="7" y="32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13" y="26"/>
                    <a:pt x="5" y="28"/>
                    <a:pt x="4" y="25"/>
                  </a:cubicBezTo>
                  <a:cubicBezTo>
                    <a:pt x="3" y="25"/>
                    <a:pt x="2" y="25"/>
                    <a:pt x="2" y="26"/>
                  </a:cubicBezTo>
                  <a:cubicBezTo>
                    <a:pt x="0" y="26"/>
                    <a:pt x="4" y="20"/>
                    <a:pt x="5" y="19"/>
                  </a:cubicBezTo>
                  <a:cubicBezTo>
                    <a:pt x="4" y="14"/>
                    <a:pt x="8" y="13"/>
                    <a:pt x="7" y="8"/>
                  </a:cubicBezTo>
                  <a:moveTo>
                    <a:pt x="109" y="81"/>
                  </a:moveTo>
                  <a:cubicBezTo>
                    <a:pt x="110" y="78"/>
                    <a:pt x="116" y="80"/>
                    <a:pt x="119" y="80"/>
                  </a:cubicBezTo>
                  <a:cubicBezTo>
                    <a:pt x="119" y="77"/>
                    <a:pt x="117" y="77"/>
                    <a:pt x="116" y="75"/>
                  </a:cubicBezTo>
                  <a:cubicBezTo>
                    <a:pt x="114" y="73"/>
                    <a:pt x="111" y="75"/>
                    <a:pt x="108" y="73"/>
                  </a:cubicBezTo>
                  <a:cubicBezTo>
                    <a:pt x="108" y="75"/>
                    <a:pt x="106" y="81"/>
                    <a:pt x="109" y="8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Freeform 94"/>
            <p:cNvSpPr>
              <a:spLocks noChangeArrowheads="1"/>
            </p:cNvSpPr>
            <p:nvPr/>
          </p:nvSpPr>
          <p:spPr bwMode="auto">
            <a:xfrm>
              <a:off x="810072" y="415330"/>
              <a:ext cx="302648" cy="167019"/>
            </a:xfrm>
            <a:custGeom>
              <a:avLst/>
              <a:gdLst>
                <a:gd name="T0" fmla="*/ 2147483647 w 104"/>
                <a:gd name="T1" fmla="*/ 2147483647 h 52"/>
                <a:gd name="T2" fmla="*/ 2147483647 w 104"/>
                <a:gd name="T3" fmla="*/ 2147483647 h 52"/>
                <a:gd name="T4" fmla="*/ 2147483647 w 104"/>
                <a:gd name="T5" fmla="*/ 2147483647 h 52"/>
                <a:gd name="T6" fmla="*/ 2147483647 w 104"/>
                <a:gd name="T7" fmla="*/ 2147483647 h 52"/>
                <a:gd name="T8" fmla="*/ 2147483647 w 104"/>
                <a:gd name="T9" fmla="*/ 2147483647 h 52"/>
                <a:gd name="T10" fmla="*/ 2147483647 w 104"/>
                <a:gd name="T11" fmla="*/ 2147483647 h 52"/>
                <a:gd name="T12" fmla="*/ 2147483647 w 104"/>
                <a:gd name="T13" fmla="*/ 2147483647 h 52"/>
                <a:gd name="T14" fmla="*/ 2147483647 w 104"/>
                <a:gd name="T15" fmla="*/ 2147483647 h 52"/>
                <a:gd name="T16" fmla="*/ 2147483647 w 104"/>
                <a:gd name="T17" fmla="*/ 2147483647 h 52"/>
                <a:gd name="T18" fmla="*/ 2147483647 w 104"/>
                <a:gd name="T19" fmla="*/ 2147483647 h 52"/>
                <a:gd name="T20" fmla="*/ 2147483647 w 104"/>
                <a:gd name="T21" fmla="*/ 2147483647 h 52"/>
                <a:gd name="T22" fmla="*/ 2147483647 w 104"/>
                <a:gd name="T23" fmla="*/ 2147483647 h 52"/>
                <a:gd name="T24" fmla="*/ 0 w 104"/>
                <a:gd name="T25" fmla="*/ 2147483647 h 52"/>
                <a:gd name="T26" fmla="*/ 2147483647 w 104"/>
                <a:gd name="T27" fmla="*/ 2147483647 h 52"/>
                <a:gd name="T28" fmla="*/ 2147483647 w 104"/>
                <a:gd name="T29" fmla="*/ 2147483647 h 52"/>
                <a:gd name="T30" fmla="*/ 2147483647 w 104"/>
                <a:gd name="T31" fmla="*/ 2147483647 h 52"/>
                <a:gd name="T32" fmla="*/ 2147483647 w 104"/>
                <a:gd name="T33" fmla="*/ 2147483647 h 52"/>
                <a:gd name="T34" fmla="*/ 2147483647 w 104"/>
                <a:gd name="T35" fmla="*/ 2147483647 h 52"/>
                <a:gd name="T36" fmla="*/ 2147483647 w 104"/>
                <a:gd name="T37" fmla="*/ 2147483647 h 52"/>
                <a:gd name="T38" fmla="*/ 2147483647 w 104"/>
                <a:gd name="T39" fmla="*/ 2147483647 h 52"/>
                <a:gd name="T40" fmla="*/ 2147483647 w 104"/>
                <a:gd name="T41" fmla="*/ 2147483647 h 52"/>
                <a:gd name="T42" fmla="*/ 2147483647 w 104"/>
                <a:gd name="T43" fmla="*/ 2147483647 h 52"/>
                <a:gd name="T44" fmla="*/ 2147483647 w 104"/>
                <a:gd name="T45" fmla="*/ 2147483647 h 52"/>
                <a:gd name="T46" fmla="*/ 2147483647 w 104"/>
                <a:gd name="T47" fmla="*/ 2147483647 h 52"/>
                <a:gd name="T48" fmla="*/ 2147483647 w 104"/>
                <a:gd name="T49" fmla="*/ 2147483647 h 52"/>
                <a:gd name="T50" fmla="*/ 2147483647 w 104"/>
                <a:gd name="T51" fmla="*/ 2147483647 h 52"/>
                <a:gd name="T52" fmla="*/ 2147483647 w 104"/>
                <a:gd name="T53" fmla="*/ 2147483647 h 52"/>
                <a:gd name="T54" fmla="*/ 2147483647 w 104"/>
                <a:gd name="T55" fmla="*/ 2147483647 h 52"/>
                <a:gd name="T56" fmla="*/ 2147483647 w 104"/>
                <a:gd name="T57" fmla="*/ 2147483647 h 52"/>
                <a:gd name="T58" fmla="*/ 2147483647 w 104"/>
                <a:gd name="T59" fmla="*/ 2147483647 h 52"/>
                <a:gd name="T60" fmla="*/ 2147483647 w 104"/>
                <a:gd name="T61" fmla="*/ 2147483647 h 52"/>
                <a:gd name="T62" fmla="*/ 2147483647 w 104"/>
                <a:gd name="T63" fmla="*/ 2147483647 h 52"/>
                <a:gd name="T64" fmla="*/ 2147483647 w 104"/>
                <a:gd name="T65" fmla="*/ 2147483647 h 52"/>
                <a:gd name="T66" fmla="*/ 2147483647 w 104"/>
                <a:gd name="T67" fmla="*/ 2147483647 h 52"/>
                <a:gd name="T68" fmla="*/ 2147483647 w 104"/>
                <a:gd name="T69" fmla="*/ 2147483647 h 52"/>
                <a:gd name="T70" fmla="*/ 2147483647 w 104"/>
                <a:gd name="T71" fmla="*/ 2147483647 h 52"/>
                <a:gd name="T72" fmla="*/ 2147483647 w 104"/>
                <a:gd name="T73" fmla="*/ 2147483647 h 52"/>
                <a:gd name="T74" fmla="*/ 2147483647 w 104"/>
                <a:gd name="T75" fmla="*/ 2147483647 h 52"/>
                <a:gd name="T76" fmla="*/ 2147483647 w 104"/>
                <a:gd name="T77" fmla="*/ 2147483647 h 52"/>
                <a:gd name="T78" fmla="*/ 2147483647 w 104"/>
                <a:gd name="T79" fmla="*/ 2147483647 h 52"/>
                <a:gd name="T80" fmla="*/ 2147483647 w 104"/>
                <a:gd name="T81" fmla="*/ 2147483647 h 52"/>
                <a:gd name="T82" fmla="*/ 2147483647 w 104"/>
                <a:gd name="T83" fmla="*/ 2147483647 h 52"/>
                <a:gd name="T84" fmla="*/ 2147483647 w 104"/>
                <a:gd name="T85" fmla="*/ 2147483647 h 52"/>
                <a:gd name="T86" fmla="*/ 2147483647 w 104"/>
                <a:gd name="T87" fmla="*/ 2147483647 h 52"/>
                <a:gd name="T88" fmla="*/ 2147483647 w 104"/>
                <a:gd name="T89" fmla="*/ 2147483647 h 52"/>
                <a:gd name="T90" fmla="*/ 2147483647 w 104"/>
                <a:gd name="T91" fmla="*/ 2147483647 h 52"/>
                <a:gd name="T92" fmla="*/ 2147483647 w 104"/>
                <a:gd name="T93" fmla="*/ 2147483647 h 52"/>
                <a:gd name="T94" fmla="*/ 2147483647 w 104"/>
                <a:gd name="T95" fmla="*/ 2147483647 h 52"/>
                <a:gd name="T96" fmla="*/ 2147483647 w 104"/>
                <a:gd name="T97" fmla="*/ 2147483647 h 52"/>
                <a:gd name="T98" fmla="*/ 2147483647 w 104"/>
                <a:gd name="T99" fmla="*/ 2147483647 h 52"/>
                <a:gd name="T100" fmla="*/ 2147483647 w 104"/>
                <a:gd name="T101" fmla="*/ 2147483647 h 52"/>
                <a:gd name="T102" fmla="*/ 2147483647 w 104"/>
                <a:gd name="T103" fmla="*/ 2147483647 h 52"/>
                <a:gd name="T104" fmla="*/ 2147483647 w 104"/>
                <a:gd name="T105" fmla="*/ 2147483647 h 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4"/>
                <a:gd name="T160" fmla="*/ 0 h 52"/>
                <a:gd name="T161" fmla="*/ 104 w 104"/>
                <a:gd name="T162" fmla="*/ 52 h 5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4" h="52">
                  <a:moveTo>
                    <a:pt x="12" y="40"/>
                  </a:moveTo>
                  <a:cubicBezTo>
                    <a:pt x="9" y="40"/>
                    <a:pt x="12" y="36"/>
                    <a:pt x="13" y="36"/>
                  </a:cubicBezTo>
                  <a:cubicBezTo>
                    <a:pt x="13" y="34"/>
                    <a:pt x="17" y="35"/>
                    <a:pt x="19" y="34"/>
                  </a:cubicBezTo>
                  <a:cubicBezTo>
                    <a:pt x="20" y="34"/>
                    <a:pt x="20" y="33"/>
                    <a:pt x="22" y="33"/>
                  </a:cubicBezTo>
                  <a:cubicBezTo>
                    <a:pt x="27" y="32"/>
                    <a:pt x="33" y="35"/>
                    <a:pt x="37" y="31"/>
                  </a:cubicBezTo>
                  <a:cubicBezTo>
                    <a:pt x="36" y="28"/>
                    <a:pt x="27" y="31"/>
                    <a:pt x="22" y="30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3" y="30"/>
                    <a:pt x="10" y="28"/>
                    <a:pt x="7" y="29"/>
                  </a:cubicBezTo>
                  <a:cubicBezTo>
                    <a:pt x="4" y="25"/>
                    <a:pt x="14" y="26"/>
                    <a:pt x="15" y="23"/>
                  </a:cubicBezTo>
                  <a:cubicBezTo>
                    <a:pt x="15" y="21"/>
                    <a:pt x="18" y="23"/>
                    <a:pt x="19" y="23"/>
                  </a:cubicBezTo>
                  <a:cubicBezTo>
                    <a:pt x="18" y="15"/>
                    <a:pt x="10" y="23"/>
                    <a:pt x="3" y="20"/>
                  </a:cubicBezTo>
                  <a:cubicBezTo>
                    <a:pt x="0" y="18"/>
                    <a:pt x="6" y="16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10" y="6"/>
                    <a:pt x="16" y="5"/>
                    <a:pt x="22" y="3"/>
                  </a:cubicBezTo>
                  <a:cubicBezTo>
                    <a:pt x="23" y="3"/>
                    <a:pt x="23" y="0"/>
                    <a:pt x="26" y="1"/>
                  </a:cubicBezTo>
                  <a:cubicBezTo>
                    <a:pt x="26" y="2"/>
                    <a:pt x="27" y="2"/>
                    <a:pt x="29" y="2"/>
                  </a:cubicBezTo>
                  <a:cubicBezTo>
                    <a:pt x="28" y="6"/>
                    <a:pt x="26" y="7"/>
                    <a:pt x="31" y="8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8" y="10"/>
                    <a:pt x="30" y="11"/>
                    <a:pt x="31" y="10"/>
                  </a:cubicBezTo>
                  <a:cubicBezTo>
                    <a:pt x="33" y="10"/>
                    <a:pt x="32" y="8"/>
                    <a:pt x="33" y="8"/>
                  </a:cubicBezTo>
                  <a:cubicBezTo>
                    <a:pt x="36" y="6"/>
                    <a:pt x="38" y="7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8"/>
                    <a:pt x="55" y="6"/>
                  </a:cubicBezTo>
                  <a:cubicBezTo>
                    <a:pt x="56" y="7"/>
                    <a:pt x="57" y="8"/>
                    <a:pt x="59" y="8"/>
                  </a:cubicBezTo>
                  <a:cubicBezTo>
                    <a:pt x="60" y="10"/>
                    <a:pt x="60" y="11"/>
                    <a:pt x="61" y="13"/>
                  </a:cubicBezTo>
                  <a:cubicBezTo>
                    <a:pt x="62" y="15"/>
                    <a:pt x="65" y="15"/>
                    <a:pt x="64" y="19"/>
                  </a:cubicBezTo>
                  <a:cubicBezTo>
                    <a:pt x="66" y="18"/>
                    <a:pt x="66" y="15"/>
                    <a:pt x="69" y="15"/>
                  </a:cubicBezTo>
                  <a:cubicBezTo>
                    <a:pt x="69" y="13"/>
                    <a:pt x="66" y="13"/>
                    <a:pt x="65" y="12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8" y="4"/>
                    <a:pt x="68" y="2"/>
                    <a:pt x="71" y="2"/>
                  </a:cubicBezTo>
                  <a:cubicBezTo>
                    <a:pt x="71" y="5"/>
                    <a:pt x="74" y="8"/>
                    <a:pt x="76" y="12"/>
                  </a:cubicBezTo>
                  <a:cubicBezTo>
                    <a:pt x="77" y="12"/>
                    <a:pt x="79" y="18"/>
                    <a:pt x="80" y="15"/>
                  </a:cubicBezTo>
                  <a:cubicBezTo>
                    <a:pt x="82" y="15"/>
                    <a:pt x="81" y="19"/>
                    <a:pt x="83" y="19"/>
                  </a:cubicBezTo>
                  <a:cubicBezTo>
                    <a:pt x="83" y="21"/>
                    <a:pt x="83" y="23"/>
                    <a:pt x="82" y="23"/>
                  </a:cubicBezTo>
                  <a:cubicBezTo>
                    <a:pt x="82" y="26"/>
                    <a:pt x="87" y="24"/>
                    <a:pt x="86" y="29"/>
                  </a:cubicBezTo>
                  <a:cubicBezTo>
                    <a:pt x="91" y="26"/>
                    <a:pt x="92" y="31"/>
                    <a:pt x="99" y="30"/>
                  </a:cubicBezTo>
                  <a:cubicBezTo>
                    <a:pt x="96" y="36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4"/>
                    <a:pt x="99" y="35"/>
                    <a:pt x="93" y="37"/>
                  </a:cubicBezTo>
                  <a:cubicBezTo>
                    <a:pt x="92" y="43"/>
                    <a:pt x="98" y="41"/>
                    <a:pt x="96" y="47"/>
                  </a:cubicBezTo>
                  <a:cubicBezTo>
                    <a:pt x="91" y="48"/>
                    <a:pt x="84" y="50"/>
                    <a:pt x="80" y="47"/>
                  </a:cubicBezTo>
                  <a:cubicBezTo>
                    <a:pt x="76" y="44"/>
                    <a:pt x="67" y="43"/>
                    <a:pt x="61" y="47"/>
                  </a:cubicBezTo>
                  <a:cubicBezTo>
                    <a:pt x="59" y="48"/>
                    <a:pt x="57" y="47"/>
                    <a:pt x="54" y="48"/>
                  </a:cubicBezTo>
                  <a:cubicBezTo>
                    <a:pt x="53" y="49"/>
                    <a:pt x="53" y="50"/>
                    <a:pt x="52" y="51"/>
                  </a:cubicBezTo>
                  <a:cubicBezTo>
                    <a:pt x="49" y="49"/>
                    <a:pt x="41" y="52"/>
                    <a:pt x="34" y="51"/>
                  </a:cubicBezTo>
                  <a:cubicBezTo>
                    <a:pt x="32" y="48"/>
                    <a:pt x="30" y="46"/>
                    <a:pt x="29" y="43"/>
                  </a:cubicBezTo>
                  <a:cubicBezTo>
                    <a:pt x="24" y="42"/>
                    <a:pt x="18" y="44"/>
                    <a:pt x="17" y="40"/>
                  </a:cubicBezTo>
                  <a:cubicBezTo>
                    <a:pt x="16" y="40"/>
                    <a:pt x="16" y="40"/>
                    <a:pt x="16" y="41"/>
                  </a:cubicBezTo>
                  <a:cubicBezTo>
                    <a:pt x="14" y="41"/>
                    <a:pt x="14" y="38"/>
                    <a:pt x="16" y="38"/>
                  </a:cubicBezTo>
                  <a:cubicBezTo>
                    <a:pt x="16" y="36"/>
                    <a:pt x="12" y="39"/>
                    <a:pt x="12" y="4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Freeform 95"/>
            <p:cNvSpPr>
              <a:spLocks noEditPoints="1" noChangeArrowheads="1"/>
            </p:cNvSpPr>
            <p:nvPr/>
          </p:nvSpPr>
          <p:spPr bwMode="auto">
            <a:xfrm>
              <a:off x="0" y="453759"/>
              <a:ext cx="2174245" cy="2783156"/>
            </a:xfrm>
            <a:custGeom>
              <a:avLst/>
              <a:gdLst>
                <a:gd name="T0" fmla="*/ 2147483647 w 744"/>
                <a:gd name="T1" fmla="*/ 2147483647 h 864"/>
                <a:gd name="T2" fmla="*/ 2147483647 w 744"/>
                <a:gd name="T3" fmla="*/ 2147483647 h 864"/>
                <a:gd name="T4" fmla="*/ 2147483647 w 744"/>
                <a:gd name="T5" fmla="*/ 2147483647 h 864"/>
                <a:gd name="T6" fmla="*/ 2147483647 w 744"/>
                <a:gd name="T7" fmla="*/ 2147483647 h 864"/>
                <a:gd name="T8" fmla="*/ 2147483647 w 744"/>
                <a:gd name="T9" fmla="*/ 2147483647 h 864"/>
                <a:gd name="T10" fmla="*/ 2147483647 w 744"/>
                <a:gd name="T11" fmla="*/ 2147483647 h 864"/>
                <a:gd name="T12" fmla="*/ 2147483647 w 744"/>
                <a:gd name="T13" fmla="*/ 2147483647 h 864"/>
                <a:gd name="T14" fmla="*/ 2147483647 w 744"/>
                <a:gd name="T15" fmla="*/ 2147483647 h 864"/>
                <a:gd name="T16" fmla="*/ 2147483647 w 744"/>
                <a:gd name="T17" fmla="*/ 2147483647 h 864"/>
                <a:gd name="T18" fmla="*/ 2147483647 w 744"/>
                <a:gd name="T19" fmla="*/ 2147483647 h 864"/>
                <a:gd name="T20" fmla="*/ 2147483647 w 744"/>
                <a:gd name="T21" fmla="*/ 2147483647 h 864"/>
                <a:gd name="T22" fmla="*/ 2147483647 w 744"/>
                <a:gd name="T23" fmla="*/ 2147483647 h 864"/>
                <a:gd name="T24" fmla="*/ 2147483647 w 744"/>
                <a:gd name="T25" fmla="*/ 2147483647 h 864"/>
                <a:gd name="T26" fmla="*/ 2147483647 w 744"/>
                <a:gd name="T27" fmla="*/ 2147483647 h 864"/>
                <a:gd name="T28" fmla="*/ 2147483647 w 744"/>
                <a:gd name="T29" fmla="*/ 2147483647 h 864"/>
                <a:gd name="T30" fmla="*/ 2147483647 w 744"/>
                <a:gd name="T31" fmla="*/ 2147483647 h 864"/>
                <a:gd name="T32" fmla="*/ 2147483647 w 744"/>
                <a:gd name="T33" fmla="*/ 2147483647 h 864"/>
                <a:gd name="T34" fmla="*/ 2147483647 w 744"/>
                <a:gd name="T35" fmla="*/ 2147483647 h 864"/>
                <a:gd name="T36" fmla="*/ 2147483647 w 744"/>
                <a:gd name="T37" fmla="*/ 2147483647 h 864"/>
                <a:gd name="T38" fmla="*/ 2147483647 w 744"/>
                <a:gd name="T39" fmla="*/ 2147483647 h 864"/>
                <a:gd name="T40" fmla="*/ 2147483647 w 744"/>
                <a:gd name="T41" fmla="*/ 2147483647 h 864"/>
                <a:gd name="T42" fmla="*/ 2147483647 w 744"/>
                <a:gd name="T43" fmla="*/ 2147483647 h 864"/>
                <a:gd name="T44" fmla="*/ 2147483647 w 744"/>
                <a:gd name="T45" fmla="*/ 2147483647 h 864"/>
                <a:gd name="T46" fmla="*/ 2147483647 w 744"/>
                <a:gd name="T47" fmla="*/ 2147483647 h 864"/>
                <a:gd name="T48" fmla="*/ 2147483647 w 744"/>
                <a:gd name="T49" fmla="*/ 2147483647 h 864"/>
                <a:gd name="T50" fmla="*/ 2147483647 w 744"/>
                <a:gd name="T51" fmla="*/ 2147483647 h 864"/>
                <a:gd name="T52" fmla="*/ 2147483647 w 744"/>
                <a:gd name="T53" fmla="*/ 2147483647 h 864"/>
                <a:gd name="T54" fmla="*/ 2147483647 w 744"/>
                <a:gd name="T55" fmla="*/ 2147483647 h 864"/>
                <a:gd name="T56" fmla="*/ 2147483647 w 744"/>
                <a:gd name="T57" fmla="*/ 2147483647 h 864"/>
                <a:gd name="T58" fmla="*/ 2147483647 w 744"/>
                <a:gd name="T59" fmla="*/ 2147483647 h 864"/>
                <a:gd name="T60" fmla="*/ 2147483647 w 744"/>
                <a:gd name="T61" fmla="*/ 2147483647 h 864"/>
                <a:gd name="T62" fmla="*/ 2147483647 w 744"/>
                <a:gd name="T63" fmla="*/ 2147483647 h 864"/>
                <a:gd name="T64" fmla="*/ 2147483647 w 744"/>
                <a:gd name="T65" fmla="*/ 2147483647 h 864"/>
                <a:gd name="T66" fmla="*/ 2147483647 w 744"/>
                <a:gd name="T67" fmla="*/ 2147483647 h 864"/>
                <a:gd name="T68" fmla="*/ 2147483647 w 744"/>
                <a:gd name="T69" fmla="*/ 2147483647 h 864"/>
                <a:gd name="T70" fmla="*/ 2147483647 w 744"/>
                <a:gd name="T71" fmla="*/ 2147483647 h 864"/>
                <a:gd name="T72" fmla="*/ 2147483647 w 744"/>
                <a:gd name="T73" fmla="*/ 2147483647 h 864"/>
                <a:gd name="T74" fmla="*/ 2147483647 w 744"/>
                <a:gd name="T75" fmla="*/ 2147483647 h 864"/>
                <a:gd name="T76" fmla="*/ 2147483647 w 744"/>
                <a:gd name="T77" fmla="*/ 2147483647 h 864"/>
                <a:gd name="T78" fmla="*/ 2147483647 w 744"/>
                <a:gd name="T79" fmla="*/ 2147483647 h 864"/>
                <a:gd name="T80" fmla="*/ 2147483647 w 744"/>
                <a:gd name="T81" fmla="*/ 2147483647 h 864"/>
                <a:gd name="T82" fmla="*/ 2147483647 w 744"/>
                <a:gd name="T83" fmla="*/ 2147483647 h 864"/>
                <a:gd name="T84" fmla="*/ 2147483647 w 744"/>
                <a:gd name="T85" fmla="*/ 2147483647 h 864"/>
                <a:gd name="T86" fmla="*/ 2147483647 w 744"/>
                <a:gd name="T87" fmla="*/ 2147483647 h 864"/>
                <a:gd name="T88" fmla="*/ 2147483647 w 744"/>
                <a:gd name="T89" fmla="*/ 2147483647 h 864"/>
                <a:gd name="T90" fmla="*/ 2147483647 w 744"/>
                <a:gd name="T91" fmla="*/ 2147483647 h 864"/>
                <a:gd name="T92" fmla="*/ 2147483647 w 744"/>
                <a:gd name="T93" fmla="*/ 2147483647 h 864"/>
                <a:gd name="T94" fmla="*/ 2147483647 w 744"/>
                <a:gd name="T95" fmla="*/ 2147483647 h 864"/>
                <a:gd name="T96" fmla="*/ 2147483647 w 744"/>
                <a:gd name="T97" fmla="*/ 2147483647 h 864"/>
                <a:gd name="T98" fmla="*/ 2147483647 w 744"/>
                <a:gd name="T99" fmla="*/ 2147483647 h 864"/>
                <a:gd name="T100" fmla="*/ 2147483647 w 744"/>
                <a:gd name="T101" fmla="*/ 2147483647 h 864"/>
                <a:gd name="T102" fmla="*/ 2147483647 w 744"/>
                <a:gd name="T103" fmla="*/ 2147483647 h 864"/>
                <a:gd name="T104" fmla="*/ 2147483647 w 744"/>
                <a:gd name="T105" fmla="*/ 2147483647 h 864"/>
                <a:gd name="T106" fmla="*/ 2147483647 w 744"/>
                <a:gd name="T107" fmla="*/ 2147483647 h 864"/>
                <a:gd name="T108" fmla="*/ 2147483647 w 744"/>
                <a:gd name="T109" fmla="*/ 2147483647 h 864"/>
                <a:gd name="T110" fmla="*/ 2147483647 w 744"/>
                <a:gd name="T111" fmla="*/ 2147483647 h 864"/>
                <a:gd name="T112" fmla="*/ 2147483647 w 744"/>
                <a:gd name="T113" fmla="*/ 2147483647 h 864"/>
                <a:gd name="T114" fmla="*/ 2147483647 w 744"/>
                <a:gd name="T115" fmla="*/ 2147483647 h 864"/>
                <a:gd name="T116" fmla="*/ 2147483647 w 744"/>
                <a:gd name="T117" fmla="*/ 2147483647 h 864"/>
                <a:gd name="T118" fmla="*/ 2147483647 w 744"/>
                <a:gd name="T119" fmla="*/ 2147483647 h 864"/>
                <a:gd name="T120" fmla="*/ 2147483647 w 744"/>
                <a:gd name="T121" fmla="*/ 2147483647 h 864"/>
                <a:gd name="T122" fmla="*/ 2147483647 w 744"/>
                <a:gd name="T123" fmla="*/ 2147483647 h 8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44"/>
                <a:gd name="T187" fmla="*/ 0 h 864"/>
                <a:gd name="T188" fmla="*/ 744 w 744"/>
                <a:gd name="T189" fmla="*/ 864 h 8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44" h="864">
                  <a:moveTo>
                    <a:pt x="453" y="48"/>
                  </a:moveTo>
                  <a:cubicBezTo>
                    <a:pt x="453" y="50"/>
                    <a:pt x="457" y="45"/>
                    <a:pt x="456" y="52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2" y="51"/>
                    <a:pt x="463" y="48"/>
                    <a:pt x="463" y="45"/>
                  </a:cubicBezTo>
                  <a:cubicBezTo>
                    <a:pt x="464" y="44"/>
                    <a:pt x="466" y="43"/>
                    <a:pt x="465" y="41"/>
                  </a:cubicBezTo>
                  <a:cubicBezTo>
                    <a:pt x="470" y="42"/>
                    <a:pt x="467" y="36"/>
                    <a:pt x="471" y="38"/>
                  </a:cubicBezTo>
                  <a:cubicBezTo>
                    <a:pt x="471" y="28"/>
                    <a:pt x="471" y="28"/>
                    <a:pt x="471" y="28"/>
                  </a:cubicBezTo>
                  <a:cubicBezTo>
                    <a:pt x="476" y="27"/>
                    <a:pt x="478" y="26"/>
                    <a:pt x="482" y="28"/>
                  </a:cubicBezTo>
                  <a:cubicBezTo>
                    <a:pt x="484" y="28"/>
                    <a:pt x="483" y="31"/>
                    <a:pt x="484" y="32"/>
                  </a:cubicBezTo>
                  <a:cubicBezTo>
                    <a:pt x="484" y="32"/>
                    <a:pt x="486" y="32"/>
                    <a:pt x="486" y="32"/>
                  </a:cubicBezTo>
                  <a:cubicBezTo>
                    <a:pt x="488" y="33"/>
                    <a:pt x="489" y="35"/>
                    <a:pt x="491" y="35"/>
                  </a:cubicBezTo>
                  <a:cubicBezTo>
                    <a:pt x="491" y="39"/>
                    <a:pt x="489" y="41"/>
                    <a:pt x="486" y="42"/>
                  </a:cubicBezTo>
                  <a:cubicBezTo>
                    <a:pt x="489" y="44"/>
                    <a:pt x="488" y="49"/>
                    <a:pt x="492" y="50"/>
                  </a:cubicBezTo>
                  <a:cubicBezTo>
                    <a:pt x="491" y="54"/>
                    <a:pt x="487" y="54"/>
                    <a:pt x="486" y="57"/>
                  </a:cubicBezTo>
                  <a:cubicBezTo>
                    <a:pt x="484" y="57"/>
                    <a:pt x="483" y="60"/>
                    <a:pt x="482" y="57"/>
                  </a:cubicBezTo>
                  <a:cubicBezTo>
                    <a:pt x="480" y="59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2"/>
                  </a:cubicBezTo>
                  <a:cubicBezTo>
                    <a:pt x="472" y="60"/>
                    <a:pt x="474" y="60"/>
                    <a:pt x="475" y="60"/>
                  </a:cubicBezTo>
                  <a:cubicBezTo>
                    <a:pt x="472" y="56"/>
                    <a:pt x="467" y="61"/>
                    <a:pt x="463" y="60"/>
                  </a:cubicBezTo>
                  <a:cubicBezTo>
                    <a:pt x="464" y="65"/>
                    <a:pt x="463" y="63"/>
                    <a:pt x="463" y="69"/>
                  </a:cubicBezTo>
                  <a:cubicBezTo>
                    <a:pt x="461" y="69"/>
                    <a:pt x="462" y="67"/>
                    <a:pt x="461" y="66"/>
                  </a:cubicBezTo>
                  <a:cubicBezTo>
                    <a:pt x="458" y="66"/>
                    <a:pt x="459" y="71"/>
                    <a:pt x="454" y="70"/>
                  </a:cubicBezTo>
                  <a:cubicBezTo>
                    <a:pt x="455" y="72"/>
                    <a:pt x="457" y="71"/>
                    <a:pt x="457" y="73"/>
                  </a:cubicBezTo>
                  <a:cubicBezTo>
                    <a:pt x="457" y="75"/>
                    <a:pt x="455" y="76"/>
                    <a:pt x="456" y="78"/>
                  </a:cubicBezTo>
                  <a:cubicBezTo>
                    <a:pt x="452" y="75"/>
                    <a:pt x="448" y="84"/>
                    <a:pt x="447" y="83"/>
                  </a:cubicBezTo>
                  <a:cubicBezTo>
                    <a:pt x="446" y="82"/>
                    <a:pt x="445" y="81"/>
                    <a:pt x="444" y="85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7" y="86"/>
                    <a:pt x="438" y="89"/>
                    <a:pt x="437" y="91"/>
                  </a:cubicBezTo>
                  <a:cubicBezTo>
                    <a:pt x="436" y="89"/>
                    <a:pt x="435" y="90"/>
                    <a:pt x="435" y="92"/>
                  </a:cubicBezTo>
                  <a:cubicBezTo>
                    <a:pt x="432" y="90"/>
                    <a:pt x="431" y="92"/>
                    <a:pt x="428" y="92"/>
                  </a:cubicBezTo>
                  <a:cubicBezTo>
                    <a:pt x="429" y="94"/>
                    <a:pt x="429" y="96"/>
                    <a:pt x="429" y="98"/>
                  </a:cubicBezTo>
                  <a:cubicBezTo>
                    <a:pt x="426" y="95"/>
                    <a:pt x="427" y="99"/>
                    <a:pt x="425" y="102"/>
                  </a:cubicBezTo>
                  <a:cubicBezTo>
                    <a:pt x="423" y="105"/>
                    <a:pt x="419" y="108"/>
                    <a:pt x="419" y="115"/>
                  </a:cubicBezTo>
                  <a:cubicBezTo>
                    <a:pt x="416" y="117"/>
                    <a:pt x="415" y="121"/>
                    <a:pt x="412" y="123"/>
                  </a:cubicBezTo>
                  <a:cubicBezTo>
                    <a:pt x="412" y="126"/>
                    <a:pt x="414" y="123"/>
                    <a:pt x="414" y="123"/>
                  </a:cubicBezTo>
                  <a:cubicBezTo>
                    <a:pt x="415" y="123"/>
                    <a:pt x="414" y="124"/>
                    <a:pt x="415" y="125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8"/>
                    <a:pt x="420" y="125"/>
                    <a:pt x="423" y="127"/>
                  </a:cubicBezTo>
                  <a:cubicBezTo>
                    <a:pt x="424" y="128"/>
                    <a:pt x="425" y="129"/>
                    <a:pt x="426" y="129"/>
                  </a:cubicBezTo>
                  <a:cubicBezTo>
                    <a:pt x="426" y="135"/>
                    <a:pt x="426" y="135"/>
                    <a:pt x="426" y="135"/>
                  </a:cubicBezTo>
                  <a:cubicBezTo>
                    <a:pt x="427" y="136"/>
                    <a:pt x="429" y="135"/>
                    <a:pt x="429" y="137"/>
                  </a:cubicBezTo>
                  <a:cubicBezTo>
                    <a:pt x="430" y="139"/>
                    <a:pt x="432" y="139"/>
                    <a:pt x="432" y="142"/>
                  </a:cubicBezTo>
                  <a:cubicBezTo>
                    <a:pt x="439" y="141"/>
                    <a:pt x="444" y="143"/>
                    <a:pt x="449" y="142"/>
                  </a:cubicBezTo>
                  <a:cubicBezTo>
                    <a:pt x="449" y="146"/>
                    <a:pt x="455" y="145"/>
                    <a:pt x="458" y="149"/>
                  </a:cubicBezTo>
                  <a:cubicBezTo>
                    <a:pt x="459" y="149"/>
                    <a:pt x="460" y="148"/>
                    <a:pt x="460" y="150"/>
                  </a:cubicBezTo>
                  <a:cubicBezTo>
                    <a:pt x="460" y="152"/>
                    <a:pt x="461" y="150"/>
                    <a:pt x="461" y="150"/>
                  </a:cubicBezTo>
                  <a:cubicBezTo>
                    <a:pt x="463" y="150"/>
                    <a:pt x="463" y="152"/>
                    <a:pt x="464" y="153"/>
                  </a:cubicBezTo>
                  <a:cubicBezTo>
                    <a:pt x="466" y="154"/>
                    <a:pt x="469" y="152"/>
                    <a:pt x="468" y="156"/>
                  </a:cubicBezTo>
                  <a:cubicBezTo>
                    <a:pt x="476" y="155"/>
                    <a:pt x="480" y="158"/>
                    <a:pt x="486" y="158"/>
                  </a:cubicBezTo>
                  <a:cubicBezTo>
                    <a:pt x="487" y="163"/>
                    <a:pt x="485" y="167"/>
                    <a:pt x="488" y="170"/>
                  </a:cubicBezTo>
                  <a:cubicBezTo>
                    <a:pt x="488" y="169"/>
                    <a:pt x="489" y="172"/>
                    <a:pt x="489" y="171"/>
                  </a:cubicBezTo>
                  <a:cubicBezTo>
                    <a:pt x="490" y="172"/>
                    <a:pt x="488" y="174"/>
                    <a:pt x="488" y="174"/>
                  </a:cubicBezTo>
                  <a:cubicBezTo>
                    <a:pt x="489" y="175"/>
                    <a:pt x="490" y="174"/>
                    <a:pt x="491" y="175"/>
                  </a:cubicBezTo>
                  <a:cubicBezTo>
                    <a:pt x="491" y="176"/>
                    <a:pt x="488" y="179"/>
                    <a:pt x="492" y="178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4"/>
                    <a:pt x="492" y="183"/>
                    <a:pt x="492" y="182"/>
                  </a:cubicBezTo>
                  <a:cubicBezTo>
                    <a:pt x="494" y="182"/>
                    <a:pt x="493" y="184"/>
                    <a:pt x="493" y="185"/>
                  </a:cubicBezTo>
                  <a:cubicBezTo>
                    <a:pt x="494" y="185"/>
                    <a:pt x="496" y="185"/>
                    <a:pt x="496" y="185"/>
                  </a:cubicBezTo>
                  <a:cubicBezTo>
                    <a:pt x="498" y="187"/>
                    <a:pt x="503" y="187"/>
                    <a:pt x="508" y="185"/>
                  </a:cubicBezTo>
                  <a:cubicBezTo>
                    <a:pt x="509" y="179"/>
                    <a:pt x="509" y="177"/>
                    <a:pt x="508" y="171"/>
                  </a:cubicBezTo>
                  <a:cubicBezTo>
                    <a:pt x="508" y="169"/>
                    <a:pt x="505" y="170"/>
                    <a:pt x="505" y="170"/>
                  </a:cubicBezTo>
                  <a:cubicBezTo>
                    <a:pt x="503" y="167"/>
                    <a:pt x="507" y="162"/>
                    <a:pt x="502" y="164"/>
                  </a:cubicBezTo>
                  <a:cubicBezTo>
                    <a:pt x="503" y="163"/>
                    <a:pt x="505" y="163"/>
                    <a:pt x="505" y="160"/>
                  </a:cubicBezTo>
                  <a:cubicBezTo>
                    <a:pt x="511" y="161"/>
                    <a:pt x="510" y="157"/>
                    <a:pt x="515" y="157"/>
                  </a:cubicBezTo>
                  <a:cubicBezTo>
                    <a:pt x="517" y="157"/>
                    <a:pt x="515" y="154"/>
                    <a:pt x="516" y="153"/>
                  </a:cubicBezTo>
                  <a:cubicBezTo>
                    <a:pt x="516" y="153"/>
                    <a:pt x="520" y="155"/>
                    <a:pt x="520" y="153"/>
                  </a:cubicBezTo>
                  <a:cubicBezTo>
                    <a:pt x="517" y="147"/>
                    <a:pt x="522" y="141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6"/>
                    <a:pt x="518" y="132"/>
                    <a:pt x="513" y="133"/>
                  </a:cubicBezTo>
                  <a:cubicBezTo>
                    <a:pt x="513" y="131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4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10"/>
                    <a:pt x="512" y="109"/>
                    <a:pt x="512" y="108"/>
                  </a:cubicBezTo>
                  <a:cubicBezTo>
                    <a:pt x="512" y="108"/>
                    <a:pt x="513" y="108"/>
                    <a:pt x="513" y="106"/>
                  </a:cubicBezTo>
                  <a:cubicBezTo>
                    <a:pt x="513" y="105"/>
                    <a:pt x="512" y="105"/>
                    <a:pt x="512" y="104"/>
                  </a:cubicBezTo>
                  <a:cubicBezTo>
                    <a:pt x="512" y="102"/>
                    <a:pt x="515" y="99"/>
                    <a:pt x="512" y="98"/>
                  </a:cubicBezTo>
                  <a:cubicBezTo>
                    <a:pt x="512" y="96"/>
                    <a:pt x="523" y="95"/>
                    <a:pt x="522" y="99"/>
                  </a:cubicBezTo>
                  <a:cubicBezTo>
                    <a:pt x="527" y="99"/>
                    <a:pt x="535" y="101"/>
                    <a:pt x="537" y="97"/>
                  </a:cubicBezTo>
                  <a:cubicBezTo>
                    <a:pt x="540" y="101"/>
                    <a:pt x="547" y="100"/>
                    <a:pt x="547" y="108"/>
                  </a:cubicBezTo>
                  <a:cubicBezTo>
                    <a:pt x="558" y="108"/>
                    <a:pt x="558" y="108"/>
                    <a:pt x="558" y="108"/>
                  </a:cubicBezTo>
                  <a:cubicBezTo>
                    <a:pt x="558" y="110"/>
                    <a:pt x="559" y="110"/>
                    <a:pt x="561" y="111"/>
                  </a:cubicBezTo>
                  <a:cubicBezTo>
                    <a:pt x="561" y="113"/>
                    <a:pt x="560" y="116"/>
                    <a:pt x="561" y="119"/>
                  </a:cubicBezTo>
                  <a:cubicBezTo>
                    <a:pt x="561" y="122"/>
                    <a:pt x="565" y="125"/>
                    <a:pt x="562" y="126"/>
                  </a:cubicBezTo>
                  <a:cubicBezTo>
                    <a:pt x="562" y="128"/>
                    <a:pt x="565" y="127"/>
                    <a:pt x="566" y="127"/>
                  </a:cubicBezTo>
                  <a:cubicBezTo>
                    <a:pt x="566" y="132"/>
                    <a:pt x="572" y="129"/>
                    <a:pt x="568" y="133"/>
                  </a:cubicBezTo>
                  <a:cubicBezTo>
                    <a:pt x="574" y="134"/>
                    <a:pt x="575" y="131"/>
                    <a:pt x="580" y="132"/>
                  </a:cubicBezTo>
                  <a:cubicBezTo>
                    <a:pt x="581" y="130"/>
                    <a:pt x="580" y="129"/>
                    <a:pt x="579" y="129"/>
                  </a:cubicBezTo>
                  <a:cubicBezTo>
                    <a:pt x="580" y="126"/>
                    <a:pt x="581" y="126"/>
                    <a:pt x="583" y="127"/>
                  </a:cubicBezTo>
                  <a:cubicBezTo>
                    <a:pt x="582" y="123"/>
                    <a:pt x="586" y="123"/>
                    <a:pt x="588" y="122"/>
                  </a:cubicBezTo>
                  <a:cubicBezTo>
                    <a:pt x="588" y="121"/>
                    <a:pt x="586" y="121"/>
                    <a:pt x="586" y="120"/>
                  </a:cubicBezTo>
                  <a:cubicBezTo>
                    <a:pt x="586" y="119"/>
                    <a:pt x="589" y="118"/>
                    <a:pt x="592" y="118"/>
                  </a:cubicBezTo>
                  <a:cubicBezTo>
                    <a:pt x="589" y="121"/>
                    <a:pt x="591" y="121"/>
                    <a:pt x="595" y="125"/>
                  </a:cubicBezTo>
                  <a:cubicBezTo>
                    <a:pt x="596" y="127"/>
                    <a:pt x="598" y="130"/>
                    <a:pt x="603" y="130"/>
                  </a:cubicBezTo>
                  <a:cubicBezTo>
                    <a:pt x="603" y="132"/>
                    <a:pt x="600" y="131"/>
                    <a:pt x="600" y="133"/>
                  </a:cubicBezTo>
                  <a:cubicBezTo>
                    <a:pt x="601" y="135"/>
                    <a:pt x="603" y="135"/>
                    <a:pt x="603" y="137"/>
                  </a:cubicBezTo>
                  <a:cubicBezTo>
                    <a:pt x="605" y="138"/>
                    <a:pt x="604" y="135"/>
                    <a:pt x="604" y="135"/>
                  </a:cubicBezTo>
                  <a:cubicBezTo>
                    <a:pt x="608" y="133"/>
                    <a:pt x="603" y="140"/>
                    <a:pt x="609" y="139"/>
                  </a:cubicBezTo>
                  <a:cubicBezTo>
                    <a:pt x="606" y="142"/>
                    <a:pt x="610" y="144"/>
                    <a:pt x="606" y="147"/>
                  </a:cubicBezTo>
                  <a:cubicBezTo>
                    <a:pt x="606" y="150"/>
                    <a:pt x="610" y="149"/>
                    <a:pt x="611" y="150"/>
                  </a:cubicBezTo>
                  <a:cubicBezTo>
                    <a:pt x="612" y="150"/>
                    <a:pt x="609" y="152"/>
                    <a:pt x="610" y="153"/>
                  </a:cubicBezTo>
                  <a:cubicBezTo>
                    <a:pt x="611" y="153"/>
                    <a:pt x="613" y="154"/>
                    <a:pt x="614" y="154"/>
                  </a:cubicBezTo>
                  <a:cubicBezTo>
                    <a:pt x="615" y="155"/>
                    <a:pt x="616" y="156"/>
                    <a:pt x="617" y="157"/>
                  </a:cubicBezTo>
                  <a:cubicBezTo>
                    <a:pt x="619" y="158"/>
                    <a:pt x="622" y="159"/>
                    <a:pt x="624" y="161"/>
                  </a:cubicBezTo>
                  <a:cubicBezTo>
                    <a:pt x="626" y="162"/>
                    <a:pt x="627" y="156"/>
                    <a:pt x="628" y="160"/>
                  </a:cubicBezTo>
                  <a:cubicBezTo>
                    <a:pt x="628" y="164"/>
                    <a:pt x="625" y="164"/>
                    <a:pt x="621" y="164"/>
                  </a:cubicBezTo>
                  <a:cubicBezTo>
                    <a:pt x="624" y="167"/>
                    <a:pt x="628" y="168"/>
                    <a:pt x="632" y="168"/>
                  </a:cubicBezTo>
                  <a:cubicBezTo>
                    <a:pt x="632" y="171"/>
                    <a:pt x="633" y="171"/>
                    <a:pt x="635" y="171"/>
                  </a:cubicBezTo>
                  <a:cubicBezTo>
                    <a:pt x="635" y="174"/>
                    <a:pt x="635" y="175"/>
                    <a:pt x="638" y="175"/>
                  </a:cubicBezTo>
                  <a:cubicBezTo>
                    <a:pt x="637" y="177"/>
                    <a:pt x="636" y="179"/>
                    <a:pt x="637" y="182"/>
                  </a:cubicBezTo>
                  <a:cubicBezTo>
                    <a:pt x="634" y="183"/>
                    <a:pt x="631" y="183"/>
                    <a:pt x="628" y="185"/>
                  </a:cubicBezTo>
                  <a:cubicBezTo>
                    <a:pt x="627" y="186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8"/>
                  </a:cubicBezTo>
                  <a:cubicBezTo>
                    <a:pt x="624" y="190"/>
                    <a:pt x="621" y="188"/>
                    <a:pt x="621" y="188"/>
                  </a:cubicBezTo>
                  <a:cubicBezTo>
                    <a:pt x="621" y="188"/>
                    <a:pt x="619" y="190"/>
                    <a:pt x="618" y="191"/>
                  </a:cubicBezTo>
                  <a:cubicBezTo>
                    <a:pt x="618" y="191"/>
                    <a:pt x="618" y="194"/>
                    <a:pt x="617" y="195"/>
                  </a:cubicBezTo>
                  <a:cubicBezTo>
                    <a:pt x="616" y="196"/>
                    <a:pt x="611" y="195"/>
                    <a:pt x="614" y="196"/>
                  </a:cubicBezTo>
                  <a:cubicBezTo>
                    <a:pt x="613" y="199"/>
                    <a:pt x="608" y="198"/>
                    <a:pt x="606" y="198"/>
                  </a:cubicBezTo>
                  <a:cubicBezTo>
                    <a:pt x="603" y="198"/>
                    <a:pt x="600" y="198"/>
                    <a:pt x="597" y="198"/>
                  </a:cubicBezTo>
                  <a:cubicBezTo>
                    <a:pt x="595" y="198"/>
                    <a:pt x="595" y="197"/>
                    <a:pt x="593" y="196"/>
                  </a:cubicBezTo>
                  <a:cubicBezTo>
                    <a:pt x="587" y="195"/>
                    <a:pt x="581" y="197"/>
                    <a:pt x="575" y="198"/>
                  </a:cubicBezTo>
                  <a:cubicBezTo>
                    <a:pt x="570" y="200"/>
                    <a:pt x="568" y="205"/>
                    <a:pt x="562" y="206"/>
                  </a:cubicBezTo>
                  <a:cubicBezTo>
                    <a:pt x="565" y="209"/>
                    <a:pt x="560" y="210"/>
                    <a:pt x="558" y="212"/>
                  </a:cubicBezTo>
                  <a:cubicBezTo>
                    <a:pt x="559" y="213"/>
                    <a:pt x="560" y="214"/>
                    <a:pt x="559" y="216"/>
                  </a:cubicBezTo>
                  <a:cubicBezTo>
                    <a:pt x="562" y="215"/>
                    <a:pt x="562" y="212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70" y="203"/>
                    <a:pt x="572" y="211"/>
                    <a:pt x="572" y="205"/>
                  </a:cubicBezTo>
                  <a:cubicBezTo>
                    <a:pt x="574" y="204"/>
                    <a:pt x="575" y="206"/>
                    <a:pt x="575" y="206"/>
                  </a:cubicBezTo>
                  <a:cubicBezTo>
                    <a:pt x="576" y="206"/>
                    <a:pt x="576" y="203"/>
                    <a:pt x="576" y="203"/>
                  </a:cubicBezTo>
                  <a:cubicBezTo>
                    <a:pt x="579" y="203"/>
                    <a:pt x="582" y="204"/>
                    <a:pt x="586" y="203"/>
                  </a:cubicBezTo>
                  <a:cubicBezTo>
                    <a:pt x="586" y="205"/>
                    <a:pt x="588" y="204"/>
                    <a:pt x="588" y="203"/>
                  </a:cubicBezTo>
                  <a:cubicBezTo>
                    <a:pt x="590" y="203"/>
                    <a:pt x="590" y="211"/>
                    <a:pt x="586" y="209"/>
                  </a:cubicBezTo>
                  <a:cubicBezTo>
                    <a:pt x="589" y="212"/>
                    <a:pt x="584" y="213"/>
                    <a:pt x="585" y="219"/>
                  </a:cubicBezTo>
                  <a:cubicBezTo>
                    <a:pt x="585" y="220"/>
                    <a:pt x="586" y="221"/>
                    <a:pt x="586" y="223"/>
                  </a:cubicBezTo>
                  <a:cubicBezTo>
                    <a:pt x="587" y="222"/>
                    <a:pt x="589" y="221"/>
                    <a:pt x="589" y="223"/>
                  </a:cubicBezTo>
                  <a:cubicBezTo>
                    <a:pt x="589" y="225"/>
                    <a:pt x="591" y="224"/>
                    <a:pt x="592" y="224"/>
                  </a:cubicBezTo>
                  <a:cubicBezTo>
                    <a:pt x="592" y="225"/>
                    <a:pt x="594" y="227"/>
                    <a:pt x="595" y="227"/>
                  </a:cubicBezTo>
                  <a:cubicBezTo>
                    <a:pt x="595" y="227"/>
                    <a:pt x="596" y="227"/>
                    <a:pt x="597" y="227"/>
                  </a:cubicBezTo>
                  <a:cubicBezTo>
                    <a:pt x="598" y="227"/>
                    <a:pt x="599" y="228"/>
                    <a:pt x="599" y="228"/>
                  </a:cubicBezTo>
                  <a:cubicBezTo>
                    <a:pt x="601" y="229"/>
                    <a:pt x="603" y="225"/>
                    <a:pt x="604" y="228"/>
                  </a:cubicBezTo>
                  <a:cubicBezTo>
                    <a:pt x="606" y="229"/>
                    <a:pt x="605" y="226"/>
                    <a:pt x="606" y="226"/>
                  </a:cubicBezTo>
                  <a:cubicBezTo>
                    <a:pt x="606" y="225"/>
                    <a:pt x="608" y="226"/>
                    <a:pt x="609" y="226"/>
                  </a:cubicBezTo>
                  <a:cubicBezTo>
                    <a:pt x="609" y="225"/>
                    <a:pt x="608" y="223"/>
                    <a:pt x="609" y="221"/>
                  </a:cubicBezTo>
                  <a:cubicBezTo>
                    <a:pt x="611" y="221"/>
                    <a:pt x="611" y="223"/>
                    <a:pt x="611" y="224"/>
                  </a:cubicBezTo>
                  <a:cubicBezTo>
                    <a:pt x="612" y="226"/>
                    <a:pt x="616" y="225"/>
                    <a:pt x="614" y="230"/>
                  </a:cubicBezTo>
                  <a:cubicBezTo>
                    <a:pt x="612" y="231"/>
                    <a:pt x="612" y="228"/>
                    <a:pt x="610" y="228"/>
                  </a:cubicBezTo>
                  <a:cubicBezTo>
                    <a:pt x="608" y="229"/>
                    <a:pt x="608" y="232"/>
                    <a:pt x="606" y="233"/>
                  </a:cubicBezTo>
                  <a:cubicBezTo>
                    <a:pt x="605" y="233"/>
                    <a:pt x="603" y="232"/>
                    <a:pt x="602" y="233"/>
                  </a:cubicBezTo>
                  <a:cubicBezTo>
                    <a:pt x="599" y="233"/>
                    <a:pt x="600" y="236"/>
                    <a:pt x="595" y="236"/>
                  </a:cubicBezTo>
                  <a:cubicBezTo>
                    <a:pt x="592" y="235"/>
                    <a:pt x="593" y="239"/>
                    <a:pt x="592" y="240"/>
                  </a:cubicBezTo>
                  <a:cubicBezTo>
                    <a:pt x="591" y="240"/>
                    <a:pt x="590" y="239"/>
                    <a:pt x="590" y="238"/>
                  </a:cubicBezTo>
                  <a:cubicBezTo>
                    <a:pt x="588" y="240"/>
                    <a:pt x="588" y="243"/>
                    <a:pt x="583" y="243"/>
                  </a:cubicBezTo>
                  <a:cubicBezTo>
                    <a:pt x="586" y="240"/>
                    <a:pt x="583" y="241"/>
                    <a:pt x="583" y="237"/>
                  </a:cubicBezTo>
                  <a:cubicBezTo>
                    <a:pt x="586" y="236"/>
                    <a:pt x="587" y="232"/>
                    <a:pt x="590" y="236"/>
                  </a:cubicBezTo>
                  <a:cubicBezTo>
                    <a:pt x="592" y="231"/>
                    <a:pt x="588" y="231"/>
                    <a:pt x="586" y="230"/>
                  </a:cubicBezTo>
                  <a:cubicBezTo>
                    <a:pt x="583" y="229"/>
                    <a:pt x="581" y="234"/>
                    <a:pt x="578" y="234"/>
                  </a:cubicBezTo>
                  <a:cubicBezTo>
                    <a:pt x="578" y="234"/>
                    <a:pt x="574" y="235"/>
                    <a:pt x="573" y="236"/>
                  </a:cubicBezTo>
                  <a:cubicBezTo>
                    <a:pt x="572" y="236"/>
                    <a:pt x="572" y="237"/>
                    <a:pt x="572" y="238"/>
                  </a:cubicBezTo>
                  <a:cubicBezTo>
                    <a:pt x="564" y="237"/>
                    <a:pt x="565" y="242"/>
                    <a:pt x="558" y="240"/>
                  </a:cubicBezTo>
                  <a:cubicBezTo>
                    <a:pt x="561" y="242"/>
                    <a:pt x="562" y="243"/>
                    <a:pt x="555" y="243"/>
                  </a:cubicBezTo>
                  <a:cubicBezTo>
                    <a:pt x="552" y="245"/>
                    <a:pt x="551" y="252"/>
                    <a:pt x="555" y="254"/>
                  </a:cubicBezTo>
                  <a:cubicBezTo>
                    <a:pt x="555" y="257"/>
                    <a:pt x="551" y="256"/>
                    <a:pt x="552" y="259"/>
                  </a:cubicBezTo>
                  <a:cubicBezTo>
                    <a:pt x="551" y="260"/>
                    <a:pt x="549" y="259"/>
                    <a:pt x="548" y="259"/>
                  </a:cubicBezTo>
                  <a:cubicBezTo>
                    <a:pt x="547" y="260"/>
                    <a:pt x="547" y="262"/>
                    <a:pt x="545" y="262"/>
                  </a:cubicBezTo>
                  <a:cubicBezTo>
                    <a:pt x="543" y="264"/>
                    <a:pt x="539" y="262"/>
                    <a:pt x="537" y="265"/>
                  </a:cubicBezTo>
                  <a:cubicBezTo>
                    <a:pt x="536" y="266"/>
                    <a:pt x="535" y="267"/>
                    <a:pt x="534" y="268"/>
                  </a:cubicBezTo>
                  <a:cubicBezTo>
                    <a:pt x="533" y="270"/>
                    <a:pt x="532" y="272"/>
                    <a:pt x="530" y="275"/>
                  </a:cubicBezTo>
                  <a:cubicBezTo>
                    <a:pt x="529" y="276"/>
                    <a:pt x="526" y="277"/>
                    <a:pt x="527" y="282"/>
                  </a:cubicBezTo>
                  <a:cubicBezTo>
                    <a:pt x="524" y="281"/>
                    <a:pt x="524" y="278"/>
                    <a:pt x="522" y="278"/>
                  </a:cubicBezTo>
                  <a:cubicBezTo>
                    <a:pt x="520" y="278"/>
                    <a:pt x="521" y="280"/>
                    <a:pt x="519" y="280"/>
                  </a:cubicBezTo>
                  <a:cubicBezTo>
                    <a:pt x="524" y="286"/>
                    <a:pt x="524" y="291"/>
                    <a:pt x="524" y="299"/>
                  </a:cubicBezTo>
                  <a:cubicBezTo>
                    <a:pt x="521" y="297"/>
                    <a:pt x="522" y="301"/>
                    <a:pt x="522" y="301"/>
                  </a:cubicBezTo>
                  <a:cubicBezTo>
                    <a:pt x="521" y="302"/>
                    <a:pt x="519" y="301"/>
                    <a:pt x="519" y="301"/>
                  </a:cubicBezTo>
                  <a:cubicBezTo>
                    <a:pt x="518" y="303"/>
                    <a:pt x="517" y="303"/>
                    <a:pt x="516" y="304"/>
                  </a:cubicBezTo>
                  <a:cubicBezTo>
                    <a:pt x="514" y="305"/>
                    <a:pt x="513" y="308"/>
                    <a:pt x="512" y="308"/>
                  </a:cubicBezTo>
                  <a:cubicBezTo>
                    <a:pt x="510" y="310"/>
                    <a:pt x="507" y="308"/>
                    <a:pt x="506" y="310"/>
                  </a:cubicBezTo>
                  <a:cubicBezTo>
                    <a:pt x="503" y="311"/>
                    <a:pt x="502" y="314"/>
                    <a:pt x="501" y="317"/>
                  </a:cubicBezTo>
                  <a:cubicBezTo>
                    <a:pt x="497" y="317"/>
                    <a:pt x="497" y="321"/>
                    <a:pt x="493" y="321"/>
                  </a:cubicBezTo>
                  <a:cubicBezTo>
                    <a:pt x="495" y="326"/>
                    <a:pt x="490" y="336"/>
                    <a:pt x="496" y="337"/>
                  </a:cubicBezTo>
                  <a:cubicBezTo>
                    <a:pt x="493" y="342"/>
                    <a:pt x="499" y="342"/>
                    <a:pt x="498" y="349"/>
                  </a:cubicBezTo>
                  <a:cubicBezTo>
                    <a:pt x="498" y="351"/>
                    <a:pt x="499" y="350"/>
                    <a:pt x="501" y="351"/>
                  </a:cubicBezTo>
                  <a:cubicBezTo>
                    <a:pt x="499" y="355"/>
                    <a:pt x="501" y="355"/>
                    <a:pt x="501" y="360"/>
                  </a:cubicBezTo>
                  <a:cubicBezTo>
                    <a:pt x="498" y="361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9"/>
                  </a:cubicBezTo>
                  <a:cubicBezTo>
                    <a:pt x="493" y="358"/>
                    <a:pt x="491" y="359"/>
                    <a:pt x="489" y="358"/>
                  </a:cubicBezTo>
                  <a:cubicBezTo>
                    <a:pt x="488" y="357"/>
                    <a:pt x="489" y="354"/>
                    <a:pt x="486" y="355"/>
                  </a:cubicBezTo>
                  <a:cubicBezTo>
                    <a:pt x="487" y="351"/>
                    <a:pt x="489" y="348"/>
                    <a:pt x="484" y="348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7"/>
                    <a:pt x="479" y="337"/>
                  </a:cubicBezTo>
                  <a:cubicBezTo>
                    <a:pt x="479" y="334"/>
                    <a:pt x="479" y="334"/>
                    <a:pt x="479" y="334"/>
                  </a:cubicBezTo>
                  <a:cubicBezTo>
                    <a:pt x="477" y="334"/>
                    <a:pt x="470" y="336"/>
                    <a:pt x="468" y="334"/>
                  </a:cubicBezTo>
                  <a:cubicBezTo>
                    <a:pt x="467" y="333"/>
                    <a:pt x="467" y="331"/>
                    <a:pt x="465" y="331"/>
                  </a:cubicBezTo>
                  <a:cubicBezTo>
                    <a:pt x="464" y="331"/>
                    <a:pt x="462" y="333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30"/>
                    <a:pt x="460" y="331"/>
                    <a:pt x="458" y="331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7"/>
                  </a:cubicBezTo>
                  <a:cubicBezTo>
                    <a:pt x="437" y="335"/>
                    <a:pt x="428" y="335"/>
                    <a:pt x="419" y="334"/>
                  </a:cubicBezTo>
                  <a:cubicBezTo>
                    <a:pt x="418" y="334"/>
                    <a:pt x="418" y="335"/>
                    <a:pt x="416" y="335"/>
                  </a:cubicBezTo>
                  <a:cubicBezTo>
                    <a:pt x="415" y="335"/>
                    <a:pt x="415" y="338"/>
                    <a:pt x="414" y="338"/>
                  </a:cubicBezTo>
                  <a:cubicBezTo>
                    <a:pt x="412" y="338"/>
                    <a:pt x="412" y="340"/>
                    <a:pt x="412" y="341"/>
                  </a:cubicBezTo>
                  <a:cubicBezTo>
                    <a:pt x="410" y="341"/>
                    <a:pt x="408" y="340"/>
                    <a:pt x="407" y="341"/>
                  </a:cubicBezTo>
                  <a:cubicBezTo>
                    <a:pt x="405" y="341"/>
                    <a:pt x="405" y="344"/>
                    <a:pt x="402" y="344"/>
                  </a:cubicBezTo>
                  <a:cubicBezTo>
                    <a:pt x="403" y="346"/>
                    <a:pt x="401" y="353"/>
                    <a:pt x="404" y="353"/>
                  </a:cubicBezTo>
                  <a:cubicBezTo>
                    <a:pt x="402" y="355"/>
                    <a:pt x="401" y="358"/>
                    <a:pt x="400" y="359"/>
                  </a:cubicBezTo>
                  <a:cubicBezTo>
                    <a:pt x="400" y="363"/>
                    <a:pt x="399" y="367"/>
                    <a:pt x="400" y="370"/>
                  </a:cubicBezTo>
                  <a:cubicBezTo>
                    <a:pt x="400" y="372"/>
                    <a:pt x="401" y="373"/>
                    <a:pt x="401" y="374"/>
                  </a:cubicBezTo>
                  <a:cubicBezTo>
                    <a:pt x="401" y="378"/>
                    <a:pt x="402" y="382"/>
                    <a:pt x="400" y="384"/>
                  </a:cubicBezTo>
                  <a:cubicBezTo>
                    <a:pt x="399" y="386"/>
                    <a:pt x="403" y="385"/>
                    <a:pt x="404" y="386"/>
                  </a:cubicBezTo>
                  <a:cubicBezTo>
                    <a:pt x="404" y="386"/>
                    <a:pt x="402" y="388"/>
                    <a:pt x="402" y="388"/>
                  </a:cubicBezTo>
                  <a:cubicBezTo>
                    <a:pt x="402" y="388"/>
                    <a:pt x="404" y="390"/>
                    <a:pt x="404" y="390"/>
                  </a:cubicBezTo>
                  <a:cubicBezTo>
                    <a:pt x="405" y="391"/>
                    <a:pt x="406" y="390"/>
                    <a:pt x="407" y="391"/>
                  </a:cubicBezTo>
                  <a:cubicBezTo>
                    <a:pt x="407" y="392"/>
                    <a:pt x="406" y="394"/>
                    <a:pt x="407" y="394"/>
                  </a:cubicBezTo>
                  <a:cubicBezTo>
                    <a:pt x="407" y="394"/>
                    <a:pt x="408" y="394"/>
                    <a:pt x="408" y="394"/>
                  </a:cubicBezTo>
                  <a:cubicBezTo>
                    <a:pt x="408" y="395"/>
                    <a:pt x="408" y="397"/>
                    <a:pt x="408" y="397"/>
                  </a:cubicBezTo>
                  <a:cubicBezTo>
                    <a:pt x="409" y="398"/>
                    <a:pt x="412" y="400"/>
                    <a:pt x="412" y="402"/>
                  </a:cubicBezTo>
                  <a:cubicBezTo>
                    <a:pt x="423" y="403"/>
                    <a:pt x="429" y="400"/>
                    <a:pt x="435" y="402"/>
                  </a:cubicBezTo>
                  <a:cubicBezTo>
                    <a:pt x="436" y="402"/>
                    <a:pt x="436" y="401"/>
                    <a:pt x="437" y="400"/>
                  </a:cubicBezTo>
                  <a:cubicBezTo>
                    <a:pt x="439" y="398"/>
                    <a:pt x="440" y="396"/>
                    <a:pt x="442" y="393"/>
                  </a:cubicBezTo>
                  <a:cubicBezTo>
                    <a:pt x="442" y="391"/>
                    <a:pt x="444" y="390"/>
                    <a:pt x="442" y="390"/>
                  </a:cubicBezTo>
                  <a:cubicBezTo>
                    <a:pt x="445" y="385"/>
                    <a:pt x="455" y="382"/>
                    <a:pt x="463" y="386"/>
                  </a:cubicBezTo>
                  <a:cubicBezTo>
                    <a:pt x="459" y="389"/>
                    <a:pt x="459" y="395"/>
                    <a:pt x="456" y="398"/>
                  </a:cubicBezTo>
                  <a:cubicBezTo>
                    <a:pt x="454" y="402"/>
                    <a:pt x="458" y="402"/>
                    <a:pt x="457" y="405"/>
                  </a:cubicBezTo>
                  <a:cubicBezTo>
                    <a:pt x="454" y="406"/>
                    <a:pt x="453" y="409"/>
                    <a:pt x="451" y="412"/>
                  </a:cubicBezTo>
                  <a:cubicBezTo>
                    <a:pt x="451" y="413"/>
                    <a:pt x="451" y="414"/>
                    <a:pt x="450" y="414"/>
                  </a:cubicBezTo>
                  <a:cubicBezTo>
                    <a:pt x="449" y="417"/>
                    <a:pt x="456" y="413"/>
                    <a:pt x="454" y="418"/>
                  </a:cubicBezTo>
                  <a:cubicBezTo>
                    <a:pt x="458" y="418"/>
                    <a:pt x="458" y="415"/>
                    <a:pt x="463" y="416"/>
                  </a:cubicBezTo>
                  <a:cubicBezTo>
                    <a:pt x="462" y="420"/>
                    <a:pt x="465" y="418"/>
                    <a:pt x="465" y="421"/>
                  </a:cubicBezTo>
                  <a:cubicBezTo>
                    <a:pt x="473" y="418"/>
                    <a:pt x="474" y="423"/>
                    <a:pt x="482" y="422"/>
                  </a:cubicBezTo>
                  <a:cubicBezTo>
                    <a:pt x="479" y="426"/>
                    <a:pt x="484" y="430"/>
                    <a:pt x="479" y="432"/>
                  </a:cubicBezTo>
                  <a:cubicBezTo>
                    <a:pt x="482" y="435"/>
                    <a:pt x="481" y="444"/>
                    <a:pt x="479" y="447"/>
                  </a:cubicBezTo>
                  <a:cubicBezTo>
                    <a:pt x="480" y="450"/>
                    <a:pt x="482" y="451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5"/>
                    <a:pt x="492" y="457"/>
                  </a:cubicBezTo>
                  <a:cubicBezTo>
                    <a:pt x="497" y="453"/>
                    <a:pt x="505" y="458"/>
                    <a:pt x="509" y="456"/>
                  </a:cubicBezTo>
                  <a:cubicBezTo>
                    <a:pt x="509" y="459"/>
                    <a:pt x="509" y="459"/>
                    <a:pt x="509" y="459"/>
                  </a:cubicBezTo>
                  <a:cubicBezTo>
                    <a:pt x="511" y="458"/>
                    <a:pt x="516" y="456"/>
                    <a:pt x="516" y="460"/>
                  </a:cubicBezTo>
                  <a:cubicBezTo>
                    <a:pt x="517" y="459"/>
                    <a:pt x="518" y="459"/>
                    <a:pt x="520" y="459"/>
                  </a:cubicBezTo>
                  <a:cubicBezTo>
                    <a:pt x="521" y="458"/>
                    <a:pt x="522" y="457"/>
                    <a:pt x="523" y="456"/>
                  </a:cubicBezTo>
                  <a:cubicBezTo>
                    <a:pt x="524" y="455"/>
                    <a:pt x="524" y="456"/>
                    <a:pt x="524" y="454"/>
                  </a:cubicBezTo>
                  <a:cubicBezTo>
                    <a:pt x="524" y="452"/>
                    <a:pt x="527" y="455"/>
                    <a:pt x="527" y="453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9" y="452"/>
                  </a:cubicBezTo>
                  <a:cubicBezTo>
                    <a:pt x="530" y="451"/>
                    <a:pt x="530" y="450"/>
                    <a:pt x="531" y="449"/>
                  </a:cubicBezTo>
                  <a:cubicBezTo>
                    <a:pt x="533" y="448"/>
                    <a:pt x="535" y="447"/>
                    <a:pt x="537" y="445"/>
                  </a:cubicBezTo>
                  <a:cubicBezTo>
                    <a:pt x="538" y="444"/>
                    <a:pt x="539" y="443"/>
                    <a:pt x="538" y="442"/>
                  </a:cubicBezTo>
                  <a:cubicBezTo>
                    <a:pt x="540" y="443"/>
                    <a:pt x="554" y="445"/>
                    <a:pt x="547" y="446"/>
                  </a:cubicBezTo>
                  <a:cubicBezTo>
                    <a:pt x="547" y="448"/>
                    <a:pt x="550" y="447"/>
                    <a:pt x="552" y="447"/>
                  </a:cubicBezTo>
                  <a:cubicBezTo>
                    <a:pt x="554" y="447"/>
                    <a:pt x="554" y="446"/>
                    <a:pt x="554" y="445"/>
                  </a:cubicBezTo>
                  <a:cubicBezTo>
                    <a:pt x="565" y="445"/>
                    <a:pt x="565" y="445"/>
                    <a:pt x="565" y="445"/>
                  </a:cubicBezTo>
                  <a:cubicBezTo>
                    <a:pt x="563" y="449"/>
                    <a:pt x="571" y="447"/>
                    <a:pt x="575" y="449"/>
                  </a:cubicBezTo>
                  <a:cubicBezTo>
                    <a:pt x="575" y="449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2"/>
                  </a:cubicBezTo>
                  <a:cubicBezTo>
                    <a:pt x="582" y="452"/>
                    <a:pt x="583" y="450"/>
                    <a:pt x="585" y="450"/>
                  </a:cubicBezTo>
                  <a:cubicBezTo>
                    <a:pt x="592" y="449"/>
                    <a:pt x="599" y="451"/>
                    <a:pt x="606" y="452"/>
                  </a:cubicBezTo>
                  <a:cubicBezTo>
                    <a:pt x="605" y="454"/>
                    <a:pt x="607" y="457"/>
                    <a:pt x="607" y="454"/>
                  </a:cubicBezTo>
                  <a:cubicBezTo>
                    <a:pt x="609" y="455"/>
                    <a:pt x="608" y="456"/>
                    <a:pt x="607" y="456"/>
                  </a:cubicBezTo>
                  <a:cubicBezTo>
                    <a:pt x="607" y="459"/>
                    <a:pt x="611" y="456"/>
                    <a:pt x="613" y="459"/>
                  </a:cubicBezTo>
                  <a:cubicBezTo>
                    <a:pt x="613" y="459"/>
                    <a:pt x="612" y="461"/>
                    <a:pt x="613" y="461"/>
                  </a:cubicBezTo>
                  <a:cubicBezTo>
                    <a:pt x="614" y="462"/>
                    <a:pt x="617" y="461"/>
                    <a:pt x="618" y="461"/>
                  </a:cubicBezTo>
                  <a:cubicBezTo>
                    <a:pt x="617" y="464"/>
                    <a:pt x="619" y="465"/>
                    <a:pt x="621" y="467"/>
                  </a:cubicBezTo>
                  <a:cubicBezTo>
                    <a:pt x="623" y="469"/>
                    <a:pt x="626" y="471"/>
                    <a:pt x="627" y="474"/>
                  </a:cubicBezTo>
                  <a:cubicBezTo>
                    <a:pt x="636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1"/>
                  </a:cubicBezTo>
                  <a:cubicBezTo>
                    <a:pt x="657" y="479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2"/>
                    <a:pt x="666" y="491"/>
                    <a:pt x="666" y="495"/>
                  </a:cubicBezTo>
                  <a:cubicBezTo>
                    <a:pt x="666" y="498"/>
                    <a:pt x="669" y="497"/>
                    <a:pt x="670" y="498"/>
                  </a:cubicBezTo>
                  <a:cubicBezTo>
                    <a:pt x="671" y="499"/>
                    <a:pt x="670" y="502"/>
                    <a:pt x="673" y="501"/>
                  </a:cubicBezTo>
                  <a:cubicBezTo>
                    <a:pt x="668" y="506"/>
                    <a:pt x="680" y="508"/>
                    <a:pt x="676" y="512"/>
                  </a:cubicBezTo>
                  <a:cubicBezTo>
                    <a:pt x="679" y="511"/>
                    <a:pt x="680" y="512"/>
                    <a:pt x="680" y="515"/>
                  </a:cubicBezTo>
                  <a:cubicBezTo>
                    <a:pt x="687" y="513"/>
                    <a:pt x="697" y="515"/>
                    <a:pt x="700" y="522"/>
                  </a:cubicBezTo>
                  <a:cubicBezTo>
                    <a:pt x="707" y="521"/>
                    <a:pt x="710" y="524"/>
                    <a:pt x="718" y="523"/>
                  </a:cubicBezTo>
                  <a:cubicBezTo>
                    <a:pt x="719" y="524"/>
                    <a:pt x="715" y="525"/>
                    <a:pt x="715" y="524"/>
                  </a:cubicBezTo>
                  <a:cubicBezTo>
                    <a:pt x="717" y="527"/>
                    <a:pt x="726" y="526"/>
                    <a:pt x="731" y="526"/>
                  </a:cubicBezTo>
                  <a:cubicBezTo>
                    <a:pt x="731" y="527"/>
                    <a:pt x="732" y="527"/>
                    <a:pt x="733" y="527"/>
                  </a:cubicBezTo>
                  <a:cubicBezTo>
                    <a:pt x="733" y="530"/>
                    <a:pt x="736" y="529"/>
                    <a:pt x="738" y="530"/>
                  </a:cubicBezTo>
                  <a:cubicBezTo>
                    <a:pt x="738" y="531"/>
                    <a:pt x="737" y="532"/>
                    <a:pt x="738" y="533"/>
                  </a:cubicBezTo>
                  <a:cubicBezTo>
                    <a:pt x="738" y="533"/>
                    <a:pt x="740" y="532"/>
                    <a:pt x="740" y="533"/>
                  </a:cubicBezTo>
                  <a:cubicBezTo>
                    <a:pt x="741" y="534"/>
                    <a:pt x="740" y="537"/>
                    <a:pt x="743" y="536"/>
                  </a:cubicBezTo>
                  <a:cubicBezTo>
                    <a:pt x="743" y="579"/>
                    <a:pt x="743" y="579"/>
                    <a:pt x="743" y="579"/>
                  </a:cubicBezTo>
                  <a:cubicBezTo>
                    <a:pt x="737" y="577"/>
                    <a:pt x="744" y="587"/>
                    <a:pt x="738" y="585"/>
                  </a:cubicBezTo>
                  <a:cubicBezTo>
                    <a:pt x="737" y="590"/>
                    <a:pt x="736" y="594"/>
                    <a:pt x="736" y="599"/>
                  </a:cubicBezTo>
                  <a:cubicBezTo>
                    <a:pt x="736" y="601"/>
                    <a:pt x="739" y="607"/>
                    <a:pt x="738" y="613"/>
                  </a:cubicBezTo>
                  <a:cubicBezTo>
                    <a:pt x="738" y="613"/>
                    <a:pt x="736" y="614"/>
                    <a:pt x="736" y="614"/>
                  </a:cubicBezTo>
                  <a:cubicBezTo>
                    <a:pt x="736" y="615"/>
                    <a:pt x="737" y="616"/>
                    <a:pt x="736" y="617"/>
                  </a:cubicBezTo>
                  <a:cubicBezTo>
                    <a:pt x="736" y="618"/>
                    <a:pt x="732" y="619"/>
                    <a:pt x="733" y="624"/>
                  </a:cubicBezTo>
                  <a:cubicBezTo>
                    <a:pt x="730" y="625"/>
                    <a:pt x="729" y="627"/>
                    <a:pt x="726" y="628"/>
                  </a:cubicBezTo>
                  <a:cubicBezTo>
                    <a:pt x="726" y="629"/>
                    <a:pt x="727" y="632"/>
                    <a:pt x="726" y="633"/>
                  </a:cubicBezTo>
                  <a:cubicBezTo>
                    <a:pt x="726" y="633"/>
                    <a:pt x="724" y="632"/>
                    <a:pt x="724" y="633"/>
                  </a:cubicBezTo>
                  <a:cubicBezTo>
                    <a:pt x="723" y="633"/>
                    <a:pt x="724" y="635"/>
                    <a:pt x="724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40"/>
                    <a:pt x="715" y="639"/>
                    <a:pt x="712" y="641"/>
                  </a:cubicBezTo>
                  <a:cubicBezTo>
                    <a:pt x="712" y="641"/>
                    <a:pt x="710" y="644"/>
                    <a:pt x="710" y="644"/>
                  </a:cubicBezTo>
                  <a:cubicBezTo>
                    <a:pt x="709" y="644"/>
                    <a:pt x="708" y="642"/>
                    <a:pt x="707" y="642"/>
                  </a:cubicBezTo>
                  <a:cubicBezTo>
                    <a:pt x="707" y="642"/>
                    <a:pt x="706" y="644"/>
                    <a:pt x="705" y="644"/>
                  </a:cubicBezTo>
                  <a:cubicBezTo>
                    <a:pt x="703" y="644"/>
                    <a:pt x="703" y="644"/>
                    <a:pt x="703" y="647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3"/>
                    <a:pt x="689" y="652"/>
                    <a:pt x="689" y="652"/>
                  </a:cubicBezTo>
                  <a:cubicBezTo>
                    <a:pt x="688" y="653"/>
                    <a:pt x="686" y="654"/>
                    <a:pt x="686" y="655"/>
                  </a:cubicBezTo>
                  <a:cubicBezTo>
                    <a:pt x="685" y="656"/>
                    <a:pt x="683" y="657"/>
                    <a:pt x="683" y="658"/>
                  </a:cubicBezTo>
                  <a:cubicBezTo>
                    <a:pt x="683" y="658"/>
                    <a:pt x="686" y="662"/>
                    <a:pt x="681" y="661"/>
                  </a:cubicBezTo>
                  <a:cubicBezTo>
                    <a:pt x="683" y="667"/>
                    <a:pt x="679" y="670"/>
                    <a:pt x="680" y="676"/>
                  </a:cubicBezTo>
                  <a:cubicBezTo>
                    <a:pt x="676" y="675"/>
                    <a:pt x="678" y="679"/>
                    <a:pt x="677" y="680"/>
                  </a:cubicBezTo>
                  <a:cubicBezTo>
                    <a:pt x="677" y="681"/>
                    <a:pt x="675" y="680"/>
                    <a:pt x="674" y="680"/>
                  </a:cubicBezTo>
                  <a:cubicBezTo>
                    <a:pt x="674" y="681"/>
                    <a:pt x="677" y="683"/>
                    <a:pt x="674" y="683"/>
                  </a:cubicBezTo>
                  <a:cubicBezTo>
                    <a:pt x="672" y="683"/>
                    <a:pt x="673" y="688"/>
                    <a:pt x="669" y="689"/>
                  </a:cubicBezTo>
                  <a:cubicBezTo>
                    <a:pt x="668" y="689"/>
                    <a:pt x="666" y="691"/>
                    <a:pt x="666" y="691"/>
                  </a:cubicBezTo>
                  <a:cubicBezTo>
                    <a:pt x="664" y="693"/>
                    <a:pt x="662" y="698"/>
                    <a:pt x="659" y="700"/>
                  </a:cubicBezTo>
                  <a:cubicBezTo>
                    <a:pt x="659" y="705"/>
                    <a:pt x="659" y="705"/>
                    <a:pt x="659" y="705"/>
                  </a:cubicBezTo>
                  <a:cubicBezTo>
                    <a:pt x="657" y="707"/>
                    <a:pt x="655" y="708"/>
                    <a:pt x="655" y="711"/>
                  </a:cubicBezTo>
                  <a:cubicBezTo>
                    <a:pt x="648" y="711"/>
                    <a:pt x="648" y="711"/>
                    <a:pt x="648" y="711"/>
                  </a:cubicBezTo>
                  <a:cubicBezTo>
                    <a:pt x="648" y="712"/>
                    <a:pt x="650" y="712"/>
                    <a:pt x="651" y="712"/>
                  </a:cubicBezTo>
                  <a:cubicBezTo>
                    <a:pt x="650" y="714"/>
                    <a:pt x="648" y="714"/>
                    <a:pt x="646" y="714"/>
                  </a:cubicBezTo>
                  <a:cubicBezTo>
                    <a:pt x="645" y="715"/>
                    <a:pt x="644" y="717"/>
                    <a:pt x="644" y="719"/>
                  </a:cubicBezTo>
                  <a:cubicBezTo>
                    <a:pt x="642" y="718"/>
                    <a:pt x="641" y="718"/>
                    <a:pt x="641" y="721"/>
                  </a:cubicBezTo>
                  <a:cubicBezTo>
                    <a:pt x="639" y="721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7"/>
                  </a:cubicBezTo>
                  <a:cubicBezTo>
                    <a:pt x="634" y="718"/>
                    <a:pt x="634" y="720"/>
                    <a:pt x="631" y="719"/>
                  </a:cubicBezTo>
                  <a:cubicBezTo>
                    <a:pt x="631" y="723"/>
                    <a:pt x="634" y="724"/>
                    <a:pt x="634" y="727"/>
                  </a:cubicBezTo>
                  <a:cubicBezTo>
                    <a:pt x="634" y="730"/>
                    <a:pt x="629" y="733"/>
                    <a:pt x="632" y="735"/>
                  </a:cubicBezTo>
                  <a:cubicBezTo>
                    <a:pt x="632" y="738"/>
                    <a:pt x="625" y="735"/>
                    <a:pt x="624" y="738"/>
                  </a:cubicBezTo>
                  <a:cubicBezTo>
                    <a:pt x="622" y="737"/>
                    <a:pt x="623" y="740"/>
                    <a:pt x="623" y="741"/>
                  </a:cubicBezTo>
                  <a:cubicBezTo>
                    <a:pt x="621" y="742"/>
                    <a:pt x="616" y="740"/>
                    <a:pt x="617" y="745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8"/>
                    <a:pt x="604" y="747"/>
                    <a:pt x="604" y="746"/>
                  </a:cubicBezTo>
                  <a:cubicBezTo>
                    <a:pt x="608" y="746"/>
                    <a:pt x="604" y="750"/>
                    <a:pt x="602" y="749"/>
                  </a:cubicBezTo>
                  <a:cubicBezTo>
                    <a:pt x="602" y="752"/>
                    <a:pt x="597" y="757"/>
                    <a:pt x="600" y="757"/>
                  </a:cubicBezTo>
                  <a:cubicBezTo>
                    <a:pt x="600" y="758"/>
                    <a:pt x="598" y="759"/>
                    <a:pt x="597" y="759"/>
                  </a:cubicBezTo>
                  <a:cubicBezTo>
                    <a:pt x="597" y="759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6"/>
                  </a:cubicBezTo>
                  <a:cubicBezTo>
                    <a:pt x="590" y="757"/>
                    <a:pt x="590" y="760"/>
                    <a:pt x="589" y="757"/>
                  </a:cubicBezTo>
                  <a:cubicBezTo>
                    <a:pt x="587" y="758"/>
                    <a:pt x="590" y="766"/>
                    <a:pt x="590" y="769"/>
                  </a:cubicBezTo>
                  <a:cubicBezTo>
                    <a:pt x="591" y="772"/>
                    <a:pt x="588" y="771"/>
                    <a:pt x="588" y="774"/>
                  </a:cubicBezTo>
                  <a:cubicBezTo>
                    <a:pt x="587" y="776"/>
                    <a:pt x="588" y="779"/>
                    <a:pt x="583" y="778"/>
                  </a:cubicBezTo>
                  <a:cubicBezTo>
                    <a:pt x="583" y="780"/>
                    <a:pt x="586" y="781"/>
                    <a:pt x="586" y="781"/>
                  </a:cubicBezTo>
                  <a:cubicBezTo>
                    <a:pt x="586" y="783"/>
                    <a:pt x="584" y="781"/>
                    <a:pt x="583" y="781"/>
                  </a:cubicBezTo>
                  <a:cubicBezTo>
                    <a:pt x="582" y="782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8"/>
                    <a:pt x="579" y="787"/>
                  </a:cubicBezTo>
                  <a:cubicBezTo>
                    <a:pt x="577" y="784"/>
                    <a:pt x="580" y="787"/>
                    <a:pt x="578" y="790"/>
                  </a:cubicBezTo>
                  <a:cubicBezTo>
                    <a:pt x="575" y="792"/>
                    <a:pt x="575" y="789"/>
                    <a:pt x="572" y="791"/>
                  </a:cubicBezTo>
                  <a:cubicBezTo>
                    <a:pt x="570" y="795"/>
                    <a:pt x="579" y="794"/>
                    <a:pt x="573" y="797"/>
                  </a:cubicBezTo>
                  <a:cubicBezTo>
                    <a:pt x="574" y="798"/>
                    <a:pt x="576" y="798"/>
                    <a:pt x="578" y="798"/>
                  </a:cubicBezTo>
                  <a:cubicBezTo>
                    <a:pt x="577" y="801"/>
                    <a:pt x="578" y="802"/>
                    <a:pt x="580" y="802"/>
                  </a:cubicBezTo>
                  <a:cubicBezTo>
                    <a:pt x="583" y="806"/>
                    <a:pt x="578" y="807"/>
                    <a:pt x="578" y="808"/>
                  </a:cubicBezTo>
                  <a:cubicBezTo>
                    <a:pt x="578" y="809"/>
                    <a:pt x="579" y="810"/>
                    <a:pt x="579" y="809"/>
                  </a:cubicBezTo>
                  <a:cubicBezTo>
                    <a:pt x="578" y="811"/>
                    <a:pt x="579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5"/>
                    <a:pt x="573" y="815"/>
                    <a:pt x="569" y="815"/>
                  </a:cubicBezTo>
                  <a:cubicBezTo>
                    <a:pt x="570" y="819"/>
                    <a:pt x="567" y="819"/>
                    <a:pt x="568" y="822"/>
                  </a:cubicBezTo>
                  <a:cubicBezTo>
                    <a:pt x="563" y="823"/>
                    <a:pt x="569" y="828"/>
                    <a:pt x="564" y="825"/>
                  </a:cubicBezTo>
                  <a:cubicBezTo>
                    <a:pt x="564" y="828"/>
                    <a:pt x="563" y="831"/>
                    <a:pt x="564" y="835"/>
                  </a:cubicBezTo>
                  <a:cubicBezTo>
                    <a:pt x="564" y="835"/>
                    <a:pt x="565" y="836"/>
                    <a:pt x="565" y="836"/>
                  </a:cubicBezTo>
                  <a:cubicBezTo>
                    <a:pt x="565" y="838"/>
                    <a:pt x="562" y="839"/>
                    <a:pt x="565" y="842"/>
                  </a:cubicBezTo>
                  <a:cubicBezTo>
                    <a:pt x="567" y="843"/>
                    <a:pt x="565" y="845"/>
                    <a:pt x="566" y="849"/>
                  </a:cubicBezTo>
                  <a:cubicBezTo>
                    <a:pt x="568" y="851"/>
                    <a:pt x="571" y="852"/>
                    <a:pt x="572" y="856"/>
                  </a:cubicBezTo>
                  <a:cubicBezTo>
                    <a:pt x="576" y="858"/>
                    <a:pt x="578" y="853"/>
                    <a:pt x="580" y="857"/>
                  </a:cubicBezTo>
                  <a:cubicBezTo>
                    <a:pt x="582" y="862"/>
                    <a:pt x="576" y="859"/>
                    <a:pt x="573" y="860"/>
                  </a:cubicBezTo>
                  <a:cubicBezTo>
                    <a:pt x="568" y="861"/>
                    <a:pt x="561" y="864"/>
                    <a:pt x="557" y="863"/>
                  </a:cubicBezTo>
                  <a:cubicBezTo>
                    <a:pt x="556" y="863"/>
                    <a:pt x="557" y="860"/>
                    <a:pt x="557" y="860"/>
                  </a:cubicBezTo>
                  <a:cubicBezTo>
                    <a:pt x="550" y="861"/>
                    <a:pt x="549" y="857"/>
                    <a:pt x="544" y="857"/>
                  </a:cubicBezTo>
                  <a:cubicBezTo>
                    <a:pt x="544" y="853"/>
                    <a:pt x="544" y="853"/>
                    <a:pt x="544" y="853"/>
                  </a:cubicBezTo>
                  <a:cubicBezTo>
                    <a:pt x="543" y="849"/>
                    <a:pt x="539" y="852"/>
                    <a:pt x="538" y="849"/>
                  </a:cubicBezTo>
                  <a:cubicBezTo>
                    <a:pt x="538" y="847"/>
                    <a:pt x="537" y="847"/>
                    <a:pt x="537" y="846"/>
                  </a:cubicBezTo>
                  <a:cubicBezTo>
                    <a:pt x="537" y="845"/>
                    <a:pt x="536" y="844"/>
                    <a:pt x="536" y="844"/>
                  </a:cubicBezTo>
                  <a:cubicBezTo>
                    <a:pt x="536" y="843"/>
                    <a:pt x="539" y="840"/>
                    <a:pt x="536" y="840"/>
                  </a:cubicBezTo>
                  <a:cubicBezTo>
                    <a:pt x="534" y="840"/>
                    <a:pt x="536" y="839"/>
                    <a:pt x="536" y="837"/>
                  </a:cubicBezTo>
                  <a:cubicBezTo>
                    <a:pt x="535" y="836"/>
                    <a:pt x="533" y="836"/>
                    <a:pt x="533" y="835"/>
                  </a:cubicBezTo>
                  <a:cubicBezTo>
                    <a:pt x="532" y="834"/>
                    <a:pt x="535" y="833"/>
                    <a:pt x="534" y="832"/>
                  </a:cubicBezTo>
                  <a:cubicBezTo>
                    <a:pt x="534" y="832"/>
                    <a:pt x="533" y="831"/>
                    <a:pt x="533" y="830"/>
                  </a:cubicBezTo>
                  <a:cubicBezTo>
                    <a:pt x="532" y="829"/>
                    <a:pt x="531" y="827"/>
                    <a:pt x="530" y="826"/>
                  </a:cubicBezTo>
                  <a:cubicBezTo>
                    <a:pt x="529" y="824"/>
                    <a:pt x="532" y="823"/>
                    <a:pt x="531" y="822"/>
                  </a:cubicBezTo>
                  <a:cubicBezTo>
                    <a:pt x="531" y="821"/>
                    <a:pt x="529" y="820"/>
                    <a:pt x="529" y="820"/>
                  </a:cubicBezTo>
                  <a:cubicBezTo>
                    <a:pt x="529" y="819"/>
                    <a:pt x="534" y="818"/>
                    <a:pt x="530" y="816"/>
                  </a:cubicBezTo>
                  <a:cubicBezTo>
                    <a:pt x="530" y="815"/>
                    <a:pt x="532" y="815"/>
                    <a:pt x="533" y="815"/>
                  </a:cubicBezTo>
                  <a:cubicBezTo>
                    <a:pt x="533" y="805"/>
                    <a:pt x="533" y="805"/>
                    <a:pt x="533" y="805"/>
                  </a:cubicBezTo>
                  <a:cubicBezTo>
                    <a:pt x="532" y="804"/>
                    <a:pt x="530" y="803"/>
                    <a:pt x="529" y="802"/>
                  </a:cubicBezTo>
                  <a:cubicBezTo>
                    <a:pt x="530" y="798"/>
                    <a:pt x="534" y="794"/>
                    <a:pt x="531" y="790"/>
                  </a:cubicBezTo>
                  <a:cubicBezTo>
                    <a:pt x="535" y="791"/>
                    <a:pt x="535" y="788"/>
                    <a:pt x="538" y="788"/>
                  </a:cubicBezTo>
                  <a:cubicBezTo>
                    <a:pt x="538" y="776"/>
                    <a:pt x="538" y="776"/>
                    <a:pt x="538" y="776"/>
                  </a:cubicBezTo>
                  <a:cubicBezTo>
                    <a:pt x="545" y="776"/>
                    <a:pt x="542" y="767"/>
                    <a:pt x="545" y="763"/>
                  </a:cubicBezTo>
                  <a:cubicBezTo>
                    <a:pt x="544" y="764"/>
                    <a:pt x="543" y="765"/>
                    <a:pt x="543" y="763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6"/>
                  </a:cubicBezTo>
                  <a:cubicBezTo>
                    <a:pt x="532" y="764"/>
                    <a:pt x="538" y="761"/>
                    <a:pt x="537" y="760"/>
                  </a:cubicBezTo>
                  <a:cubicBezTo>
                    <a:pt x="534" y="758"/>
                    <a:pt x="537" y="761"/>
                    <a:pt x="540" y="759"/>
                  </a:cubicBezTo>
                  <a:cubicBezTo>
                    <a:pt x="541" y="752"/>
                    <a:pt x="537" y="745"/>
                    <a:pt x="538" y="739"/>
                  </a:cubicBezTo>
                  <a:cubicBezTo>
                    <a:pt x="538" y="739"/>
                    <a:pt x="541" y="739"/>
                    <a:pt x="541" y="739"/>
                  </a:cubicBezTo>
                  <a:cubicBezTo>
                    <a:pt x="540" y="732"/>
                    <a:pt x="541" y="732"/>
                    <a:pt x="541" y="724"/>
                  </a:cubicBezTo>
                  <a:cubicBezTo>
                    <a:pt x="544" y="720"/>
                    <a:pt x="549" y="715"/>
                    <a:pt x="547" y="710"/>
                  </a:cubicBezTo>
                  <a:cubicBezTo>
                    <a:pt x="552" y="716"/>
                    <a:pt x="547" y="700"/>
                    <a:pt x="552" y="705"/>
                  </a:cubicBezTo>
                  <a:cubicBezTo>
                    <a:pt x="552" y="703"/>
                    <a:pt x="552" y="699"/>
                    <a:pt x="551" y="696"/>
                  </a:cubicBezTo>
                  <a:cubicBezTo>
                    <a:pt x="550" y="694"/>
                    <a:pt x="548" y="692"/>
                    <a:pt x="548" y="690"/>
                  </a:cubicBezTo>
                  <a:cubicBezTo>
                    <a:pt x="548" y="688"/>
                    <a:pt x="549" y="688"/>
                    <a:pt x="550" y="686"/>
                  </a:cubicBezTo>
                  <a:cubicBezTo>
                    <a:pt x="550" y="683"/>
                    <a:pt x="549" y="678"/>
                    <a:pt x="552" y="682"/>
                  </a:cubicBezTo>
                  <a:cubicBezTo>
                    <a:pt x="552" y="678"/>
                    <a:pt x="552" y="674"/>
                    <a:pt x="554" y="670"/>
                  </a:cubicBezTo>
                  <a:cubicBezTo>
                    <a:pt x="555" y="668"/>
                    <a:pt x="554" y="669"/>
                    <a:pt x="554" y="666"/>
                  </a:cubicBezTo>
                  <a:cubicBezTo>
                    <a:pt x="554" y="665"/>
                    <a:pt x="557" y="661"/>
                    <a:pt x="555" y="659"/>
                  </a:cubicBezTo>
                  <a:cubicBezTo>
                    <a:pt x="554" y="658"/>
                    <a:pt x="555" y="658"/>
                    <a:pt x="555" y="655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7"/>
                    <a:pt x="557" y="645"/>
                  </a:cubicBezTo>
                  <a:cubicBezTo>
                    <a:pt x="557" y="640"/>
                    <a:pt x="556" y="635"/>
                    <a:pt x="557" y="630"/>
                  </a:cubicBezTo>
                  <a:cubicBezTo>
                    <a:pt x="557" y="628"/>
                    <a:pt x="558" y="627"/>
                    <a:pt x="558" y="626"/>
                  </a:cubicBezTo>
                  <a:cubicBezTo>
                    <a:pt x="558" y="621"/>
                    <a:pt x="553" y="617"/>
                    <a:pt x="554" y="613"/>
                  </a:cubicBezTo>
                  <a:cubicBezTo>
                    <a:pt x="553" y="611"/>
                    <a:pt x="552" y="613"/>
                    <a:pt x="550" y="613"/>
                  </a:cubicBezTo>
                  <a:cubicBezTo>
                    <a:pt x="548" y="610"/>
                    <a:pt x="543" y="606"/>
                    <a:pt x="540" y="606"/>
                  </a:cubicBezTo>
                  <a:cubicBezTo>
                    <a:pt x="539" y="606"/>
                    <a:pt x="538" y="602"/>
                    <a:pt x="537" y="603"/>
                  </a:cubicBezTo>
                  <a:cubicBezTo>
                    <a:pt x="535" y="605"/>
                    <a:pt x="537" y="603"/>
                    <a:pt x="536" y="602"/>
                  </a:cubicBezTo>
                  <a:cubicBezTo>
                    <a:pt x="534" y="600"/>
                    <a:pt x="529" y="603"/>
                    <a:pt x="533" y="599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8" y="595"/>
                    <a:pt x="527" y="595"/>
                  </a:cubicBezTo>
                  <a:cubicBezTo>
                    <a:pt x="527" y="594"/>
                    <a:pt x="525" y="594"/>
                    <a:pt x="524" y="593"/>
                  </a:cubicBezTo>
                  <a:cubicBezTo>
                    <a:pt x="523" y="592"/>
                    <a:pt x="521" y="588"/>
                    <a:pt x="520" y="583"/>
                  </a:cubicBezTo>
                  <a:cubicBezTo>
                    <a:pt x="520" y="582"/>
                    <a:pt x="518" y="583"/>
                    <a:pt x="517" y="582"/>
                  </a:cubicBezTo>
                  <a:cubicBezTo>
                    <a:pt x="516" y="581"/>
                    <a:pt x="517" y="575"/>
                    <a:pt x="515" y="575"/>
                  </a:cubicBezTo>
                  <a:cubicBezTo>
                    <a:pt x="512" y="575"/>
                    <a:pt x="511" y="567"/>
                    <a:pt x="509" y="564"/>
                  </a:cubicBezTo>
                  <a:cubicBezTo>
                    <a:pt x="507" y="562"/>
                    <a:pt x="505" y="559"/>
                    <a:pt x="503" y="555"/>
                  </a:cubicBezTo>
                  <a:cubicBezTo>
                    <a:pt x="503" y="554"/>
                    <a:pt x="501" y="554"/>
                    <a:pt x="501" y="553"/>
                  </a:cubicBezTo>
                  <a:cubicBezTo>
                    <a:pt x="500" y="552"/>
                    <a:pt x="501" y="550"/>
                    <a:pt x="501" y="550"/>
                  </a:cubicBezTo>
                  <a:cubicBezTo>
                    <a:pt x="500" y="548"/>
                    <a:pt x="499" y="549"/>
                    <a:pt x="498" y="548"/>
                  </a:cubicBezTo>
                  <a:cubicBezTo>
                    <a:pt x="498" y="548"/>
                    <a:pt x="496" y="538"/>
                    <a:pt x="495" y="546"/>
                  </a:cubicBezTo>
                  <a:cubicBezTo>
                    <a:pt x="492" y="544"/>
                    <a:pt x="494" y="537"/>
                    <a:pt x="493" y="533"/>
                  </a:cubicBezTo>
                  <a:cubicBezTo>
                    <a:pt x="497" y="533"/>
                    <a:pt x="497" y="529"/>
                    <a:pt x="499" y="527"/>
                  </a:cubicBezTo>
                  <a:cubicBezTo>
                    <a:pt x="500" y="524"/>
                    <a:pt x="496" y="525"/>
                    <a:pt x="495" y="523"/>
                  </a:cubicBezTo>
                  <a:cubicBezTo>
                    <a:pt x="495" y="519"/>
                    <a:pt x="497" y="517"/>
                    <a:pt x="496" y="512"/>
                  </a:cubicBezTo>
                  <a:cubicBezTo>
                    <a:pt x="497" y="511"/>
                    <a:pt x="499" y="510"/>
                    <a:pt x="501" y="510"/>
                  </a:cubicBezTo>
                  <a:cubicBezTo>
                    <a:pt x="501" y="509"/>
                    <a:pt x="500" y="507"/>
                    <a:pt x="501" y="506"/>
                  </a:cubicBezTo>
                  <a:cubicBezTo>
                    <a:pt x="501" y="506"/>
                    <a:pt x="503" y="507"/>
                    <a:pt x="503" y="506"/>
                  </a:cubicBezTo>
                  <a:cubicBezTo>
                    <a:pt x="504" y="506"/>
                    <a:pt x="503" y="505"/>
                    <a:pt x="503" y="505"/>
                  </a:cubicBezTo>
                  <a:cubicBezTo>
                    <a:pt x="504" y="505"/>
                    <a:pt x="507" y="502"/>
                    <a:pt x="506" y="502"/>
                  </a:cubicBezTo>
                  <a:cubicBezTo>
                    <a:pt x="506" y="502"/>
                    <a:pt x="505" y="502"/>
                    <a:pt x="505" y="502"/>
                  </a:cubicBezTo>
                  <a:cubicBezTo>
                    <a:pt x="505" y="502"/>
                    <a:pt x="505" y="500"/>
                    <a:pt x="506" y="501"/>
                  </a:cubicBezTo>
                  <a:cubicBezTo>
                    <a:pt x="509" y="504"/>
                    <a:pt x="507" y="498"/>
                    <a:pt x="510" y="498"/>
                  </a:cubicBezTo>
                  <a:cubicBezTo>
                    <a:pt x="513" y="498"/>
                    <a:pt x="511" y="495"/>
                    <a:pt x="513" y="492"/>
                  </a:cubicBezTo>
                  <a:cubicBezTo>
                    <a:pt x="513" y="493"/>
                    <a:pt x="520" y="487"/>
                    <a:pt x="516" y="484"/>
                  </a:cubicBezTo>
                  <a:cubicBezTo>
                    <a:pt x="514" y="482"/>
                    <a:pt x="516" y="483"/>
                    <a:pt x="516" y="481"/>
                  </a:cubicBezTo>
                  <a:cubicBezTo>
                    <a:pt x="516" y="478"/>
                    <a:pt x="513" y="468"/>
                    <a:pt x="515" y="464"/>
                  </a:cubicBezTo>
                  <a:cubicBezTo>
                    <a:pt x="508" y="465"/>
                    <a:pt x="508" y="460"/>
                    <a:pt x="501" y="461"/>
                  </a:cubicBezTo>
                  <a:cubicBezTo>
                    <a:pt x="498" y="463"/>
                    <a:pt x="501" y="463"/>
                    <a:pt x="499" y="467"/>
                  </a:cubicBezTo>
                  <a:cubicBezTo>
                    <a:pt x="492" y="467"/>
                    <a:pt x="489" y="463"/>
                    <a:pt x="482" y="463"/>
                  </a:cubicBezTo>
                  <a:cubicBezTo>
                    <a:pt x="482" y="460"/>
                    <a:pt x="478" y="461"/>
                    <a:pt x="479" y="457"/>
                  </a:cubicBezTo>
                  <a:cubicBezTo>
                    <a:pt x="478" y="456"/>
                    <a:pt x="475" y="457"/>
                    <a:pt x="474" y="456"/>
                  </a:cubicBezTo>
                  <a:cubicBezTo>
                    <a:pt x="473" y="455"/>
                    <a:pt x="474" y="453"/>
                    <a:pt x="474" y="453"/>
                  </a:cubicBezTo>
                  <a:cubicBezTo>
                    <a:pt x="473" y="452"/>
                    <a:pt x="471" y="453"/>
                    <a:pt x="471" y="453"/>
                  </a:cubicBezTo>
                  <a:cubicBezTo>
                    <a:pt x="470" y="452"/>
                    <a:pt x="471" y="449"/>
                    <a:pt x="468" y="449"/>
                  </a:cubicBezTo>
                  <a:cubicBezTo>
                    <a:pt x="468" y="445"/>
                    <a:pt x="471" y="446"/>
                    <a:pt x="468" y="443"/>
                  </a:cubicBezTo>
                  <a:cubicBezTo>
                    <a:pt x="468" y="442"/>
                    <a:pt x="467" y="442"/>
                    <a:pt x="467" y="443"/>
                  </a:cubicBezTo>
                  <a:cubicBezTo>
                    <a:pt x="465" y="442"/>
                    <a:pt x="464" y="439"/>
                    <a:pt x="460" y="439"/>
                  </a:cubicBezTo>
                  <a:cubicBezTo>
                    <a:pt x="462" y="434"/>
                    <a:pt x="455" y="438"/>
                    <a:pt x="457" y="433"/>
                  </a:cubicBezTo>
                  <a:cubicBezTo>
                    <a:pt x="456" y="433"/>
                    <a:pt x="448" y="433"/>
                    <a:pt x="450" y="433"/>
                  </a:cubicBezTo>
                  <a:cubicBezTo>
                    <a:pt x="448" y="433"/>
                    <a:pt x="450" y="431"/>
                    <a:pt x="449" y="431"/>
                  </a:cubicBezTo>
                  <a:cubicBezTo>
                    <a:pt x="448" y="430"/>
                    <a:pt x="446" y="431"/>
                    <a:pt x="446" y="431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4"/>
                    <a:pt x="434" y="427"/>
                    <a:pt x="432" y="425"/>
                  </a:cubicBezTo>
                  <a:cubicBezTo>
                    <a:pt x="431" y="425"/>
                    <a:pt x="432" y="423"/>
                    <a:pt x="432" y="422"/>
                  </a:cubicBezTo>
                  <a:cubicBezTo>
                    <a:pt x="431" y="422"/>
                    <a:pt x="429" y="423"/>
                    <a:pt x="429" y="422"/>
                  </a:cubicBezTo>
                  <a:cubicBezTo>
                    <a:pt x="429" y="422"/>
                    <a:pt x="429" y="420"/>
                    <a:pt x="429" y="419"/>
                  </a:cubicBezTo>
                  <a:cubicBezTo>
                    <a:pt x="429" y="419"/>
                    <a:pt x="427" y="420"/>
                    <a:pt x="426" y="419"/>
                  </a:cubicBezTo>
                  <a:cubicBezTo>
                    <a:pt x="426" y="419"/>
                    <a:pt x="427" y="417"/>
                    <a:pt x="426" y="416"/>
                  </a:cubicBezTo>
                  <a:cubicBezTo>
                    <a:pt x="425" y="416"/>
                    <a:pt x="425" y="418"/>
                    <a:pt x="425" y="418"/>
                  </a:cubicBezTo>
                  <a:cubicBezTo>
                    <a:pt x="424" y="418"/>
                    <a:pt x="421" y="416"/>
                    <a:pt x="421" y="415"/>
                  </a:cubicBezTo>
                  <a:cubicBezTo>
                    <a:pt x="419" y="417"/>
                    <a:pt x="418" y="415"/>
                    <a:pt x="416" y="415"/>
                  </a:cubicBezTo>
                  <a:cubicBezTo>
                    <a:pt x="414" y="415"/>
                    <a:pt x="412" y="418"/>
                    <a:pt x="409" y="418"/>
                  </a:cubicBezTo>
                  <a:cubicBezTo>
                    <a:pt x="406" y="418"/>
                    <a:pt x="406" y="417"/>
                    <a:pt x="404" y="416"/>
                  </a:cubicBezTo>
                  <a:cubicBezTo>
                    <a:pt x="400" y="416"/>
                    <a:pt x="401" y="419"/>
                    <a:pt x="398" y="416"/>
                  </a:cubicBezTo>
                  <a:cubicBezTo>
                    <a:pt x="396" y="415"/>
                    <a:pt x="395" y="417"/>
                    <a:pt x="391" y="415"/>
                  </a:cubicBezTo>
                  <a:cubicBezTo>
                    <a:pt x="390" y="415"/>
                    <a:pt x="390" y="413"/>
                    <a:pt x="390" y="412"/>
                  </a:cubicBezTo>
                  <a:cubicBezTo>
                    <a:pt x="389" y="412"/>
                    <a:pt x="388" y="412"/>
                    <a:pt x="387" y="412"/>
                  </a:cubicBezTo>
                  <a:cubicBezTo>
                    <a:pt x="385" y="412"/>
                    <a:pt x="379" y="411"/>
                    <a:pt x="383" y="408"/>
                  </a:cubicBezTo>
                  <a:cubicBezTo>
                    <a:pt x="379" y="408"/>
                    <a:pt x="378" y="405"/>
                    <a:pt x="374" y="405"/>
                  </a:cubicBezTo>
                  <a:cubicBezTo>
                    <a:pt x="374" y="404"/>
                    <a:pt x="373" y="403"/>
                    <a:pt x="373" y="401"/>
                  </a:cubicBezTo>
                  <a:cubicBezTo>
                    <a:pt x="367" y="400"/>
                    <a:pt x="365" y="396"/>
                    <a:pt x="359" y="395"/>
                  </a:cubicBezTo>
                  <a:cubicBezTo>
                    <a:pt x="358" y="391"/>
                    <a:pt x="355" y="388"/>
                    <a:pt x="356" y="381"/>
                  </a:cubicBezTo>
                  <a:cubicBezTo>
                    <a:pt x="356" y="376"/>
                    <a:pt x="348" y="379"/>
                    <a:pt x="352" y="373"/>
                  </a:cubicBezTo>
                  <a:cubicBezTo>
                    <a:pt x="350" y="373"/>
                    <a:pt x="349" y="373"/>
                    <a:pt x="349" y="374"/>
                  </a:cubicBezTo>
                  <a:cubicBezTo>
                    <a:pt x="347" y="374"/>
                    <a:pt x="348" y="372"/>
                    <a:pt x="348" y="372"/>
                  </a:cubicBezTo>
                  <a:cubicBezTo>
                    <a:pt x="347" y="370"/>
                    <a:pt x="344" y="370"/>
                    <a:pt x="343" y="367"/>
                  </a:cubicBezTo>
                  <a:cubicBezTo>
                    <a:pt x="343" y="366"/>
                    <a:pt x="341" y="366"/>
                    <a:pt x="339" y="366"/>
                  </a:cubicBezTo>
                  <a:cubicBezTo>
                    <a:pt x="339" y="365"/>
                    <a:pt x="341" y="364"/>
                    <a:pt x="341" y="363"/>
                  </a:cubicBezTo>
                  <a:cubicBezTo>
                    <a:pt x="341" y="363"/>
                    <a:pt x="339" y="360"/>
                    <a:pt x="339" y="360"/>
                  </a:cubicBezTo>
                  <a:cubicBezTo>
                    <a:pt x="339" y="360"/>
                    <a:pt x="337" y="361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3"/>
                    <a:pt x="328" y="352"/>
                    <a:pt x="327" y="346"/>
                  </a:cubicBezTo>
                  <a:cubicBezTo>
                    <a:pt x="324" y="344"/>
                    <a:pt x="324" y="347"/>
                    <a:pt x="321" y="345"/>
                  </a:cubicBezTo>
                  <a:cubicBezTo>
                    <a:pt x="322" y="342"/>
                    <a:pt x="319" y="342"/>
                    <a:pt x="318" y="341"/>
                  </a:cubicBezTo>
                  <a:cubicBezTo>
                    <a:pt x="317" y="338"/>
                    <a:pt x="318" y="334"/>
                    <a:pt x="314" y="334"/>
                  </a:cubicBezTo>
                  <a:cubicBezTo>
                    <a:pt x="315" y="327"/>
                    <a:pt x="311" y="324"/>
                    <a:pt x="307" y="322"/>
                  </a:cubicBezTo>
                  <a:cubicBezTo>
                    <a:pt x="306" y="324"/>
                    <a:pt x="305" y="325"/>
                    <a:pt x="304" y="327"/>
                  </a:cubicBezTo>
                  <a:cubicBezTo>
                    <a:pt x="303" y="330"/>
                    <a:pt x="307" y="331"/>
                    <a:pt x="308" y="332"/>
                  </a:cubicBezTo>
                  <a:cubicBezTo>
                    <a:pt x="309" y="333"/>
                    <a:pt x="308" y="335"/>
                    <a:pt x="308" y="335"/>
                  </a:cubicBezTo>
                  <a:cubicBezTo>
                    <a:pt x="308" y="335"/>
                    <a:pt x="310" y="335"/>
                    <a:pt x="310" y="335"/>
                  </a:cubicBezTo>
                  <a:cubicBezTo>
                    <a:pt x="311" y="337"/>
                    <a:pt x="309" y="341"/>
                    <a:pt x="311" y="341"/>
                  </a:cubicBezTo>
                  <a:cubicBezTo>
                    <a:pt x="313" y="341"/>
                    <a:pt x="312" y="344"/>
                    <a:pt x="314" y="348"/>
                  </a:cubicBezTo>
                  <a:cubicBezTo>
                    <a:pt x="314" y="348"/>
                    <a:pt x="315" y="348"/>
                    <a:pt x="315" y="349"/>
                  </a:cubicBezTo>
                  <a:cubicBezTo>
                    <a:pt x="315" y="352"/>
                    <a:pt x="319" y="351"/>
                    <a:pt x="318" y="356"/>
                  </a:cubicBezTo>
                  <a:cubicBezTo>
                    <a:pt x="318" y="358"/>
                    <a:pt x="321" y="357"/>
                    <a:pt x="322" y="358"/>
                  </a:cubicBezTo>
                  <a:cubicBezTo>
                    <a:pt x="321" y="359"/>
                    <a:pt x="324" y="360"/>
                    <a:pt x="324" y="360"/>
                  </a:cubicBezTo>
                  <a:cubicBezTo>
                    <a:pt x="324" y="362"/>
                    <a:pt x="322" y="363"/>
                    <a:pt x="322" y="363"/>
                  </a:cubicBezTo>
                  <a:cubicBezTo>
                    <a:pt x="323" y="365"/>
                    <a:pt x="327" y="365"/>
                    <a:pt x="325" y="369"/>
                  </a:cubicBezTo>
                  <a:cubicBezTo>
                    <a:pt x="323" y="367"/>
                    <a:pt x="323" y="365"/>
                    <a:pt x="318" y="366"/>
                  </a:cubicBezTo>
                  <a:cubicBezTo>
                    <a:pt x="320" y="360"/>
                    <a:pt x="315" y="362"/>
                    <a:pt x="315" y="358"/>
                  </a:cubicBezTo>
                  <a:cubicBezTo>
                    <a:pt x="315" y="355"/>
                    <a:pt x="313" y="355"/>
                    <a:pt x="311" y="353"/>
                  </a:cubicBezTo>
                  <a:cubicBezTo>
                    <a:pt x="310" y="352"/>
                    <a:pt x="309" y="351"/>
                    <a:pt x="308" y="349"/>
                  </a:cubicBezTo>
                  <a:cubicBezTo>
                    <a:pt x="306" y="349"/>
                    <a:pt x="304" y="348"/>
                    <a:pt x="303" y="346"/>
                  </a:cubicBezTo>
                  <a:cubicBezTo>
                    <a:pt x="303" y="343"/>
                    <a:pt x="304" y="345"/>
                    <a:pt x="306" y="345"/>
                  </a:cubicBezTo>
                  <a:cubicBezTo>
                    <a:pt x="307" y="339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5" y="329"/>
                    <a:pt x="297" y="329"/>
                    <a:pt x="294" y="325"/>
                  </a:cubicBezTo>
                  <a:cubicBezTo>
                    <a:pt x="294" y="325"/>
                    <a:pt x="293" y="324"/>
                    <a:pt x="293" y="324"/>
                  </a:cubicBezTo>
                  <a:cubicBezTo>
                    <a:pt x="291" y="321"/>
                    <a:pt x="293" y="316"/>
                    <a:pt x="286" y="317"/>
                  </a:cubicBezTo>
                  <a:cubicBezTo>
                    <a:pt x="287" y="315"/>
                    <a:pt x="287" y="314"/>
                    <a:pt x="286" y="313"/>
                  </a:cubicBezTo>
                  <a:cubicBezTo>
                    <a:pt x="286" y="312"/>
                    <a:pt x="285" y="310"/>
                    <a:pt x="284" y="310"/>
                  </a:cubicBezTo>
                  <a:cubicBezTo>
                    <a:pt x="284" y="310"/>
                    <a:pt x="281" y="310"/>
                    <a:pt x="280" y="310"/>
                  </a:cubicBezTo>
                  <a:cubicBezTo>
                    <a:pt x="279" y="309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3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6"/>
                  </a:cubicBezTo>
                  <a:cubicBezTo>
                    <a:pt x="265" y="295"/>
                    <a:pt x="265" y="291"/>
                    <a:pt x="263" y="287"/>
                  </a:cubicBezTo>
                  <a:cubicBezTo>
                    <a:pt x="263" y="287"/>
                    <a:pt x="261" y="287"/>
                    <a:pt x="261" y="286"/>
                  </a:cubicBezTo>
                  <a:cubicBezTo>
                    <a:pt x="260" y="284"/>
                    <a:pt x="261" y="281"/>
                    <a:pt x="258" y="282"/>
                  </a:cubicBezTo>
                  <a:cubicBezTo>
                    <a:pt x="258" y="277"/>
                    <a:pt x="255" y="273"/>
                    <a:pt x="252" y="269"/>
                  </a:cubicBezTo>
                  <a:cubicBezTo>
                    <a:pt x="251" y="268"/>
                    <a:pt x="251" y="264"/>
                    <a:pt x="248" y="265"/>
                  </a:cubicBezTo>
                  <a:cubicBezTo>
                    <a:pt x="250" y="249"/>
                    <a:pt x="248" y="239"/>
                    <a:pt x="248" y="219"/>
                  </a:cubicBezTo>
                  <a:cubicBezTo>
                    <a:pt x="248" y="218"/>
                    <a:pt x="247" y="217"/>
                    <a:pt x="247" y="216"/>
                  </a:cubicBezTo>
                  <a:cubicBezTo>
                    <a:pt x="246" y="215"/>
                    <a:pt x="245" y="214"/>
                    <a:pt x="244" y="213"/>
                  </a:cubicBezTo>
                  <a:cubicBezTo>
                    <a:pt x="243" y="213"/>
                    <a:pt x="243" y="211"/>
                    <a:pt x="241" y="212"/>
                  </a:cubicBezTo>
                  <a:cubicBezTo>
                    <a:pt x="240" y="205"/>
                    <a:pt x="234" y="201"/>
                    <a:pt x="230" y="196"/>
                  </a:cubicBezTo>
                  <a:cubicBezTo>
                    <a:pt x="229" y="196"/>
                    <a:pt x="228" y="195"/>
                    <a:pt x="228" y="193"/>
                  </a:cubicBezTo>
                  <a:cubicBezTo>
                    <a:pt x="229" y="194"/>
                    <a:pt x="232" y="196"/>
                    <a:pt x="233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40" y="202"/>
                  </a:cubicBezTo>
                  <a:cubicBezTo>
                    <a:pt x="247" y="201"/>
                    <a:pt x="248" y="205"/>
                    <a:pt x="252" y="207"/>
                  </a:cubicBezTo>
                  <a:cubicBezTo>
                    <a:pt x="251" y="212"/>
                    <a:pt x="254" y="214"/>
                    <a:pt x="256" y="216"/>
                  </a:cubicBezTo>
                  <a:cubicBezTo>
                    <a:pt x="258" y="216"/>
                    <a:pt x="258" y="213"/>
                    <a:pt x="258" y="212"/>
                  </a:cubicBezTo>
                  <a:cubicBezTo>
                    <a:pt x="258" y="210"/>
                    <a:pt x="255" y="210"/>
                    <a:pt x="255" y="209"/>
                  </a:cubicBezTo>
                  <a:cubicBezTo>
                    <a:pt x="254" y="206"/>
                    <a:pt x="254" y="205"/>
                    <a:pt x="254" y="203"/>
                  </a:cubicBezTo>
                  <a:cubicBezTo>
                    <a:pt x="253" y="203"/>
                    <a:pt x="252" y="202"/>
                    <a:pt x="252" y="202"/>
                  </a:cubicBezTo>
                  <a:cubicBezTo>
                    <a:pt x="252" y="201"/>
                    <a:pt x="253" y="200"/>
                    <a:pt x="254" y="200"/>
                  </a:cubicBezTo>
                  <a:cubicBezTo>
                    <a:pt x="252" y="197"/>
                    <a:pt x="249" y="198"/>
                    <a:pt x="249" y="195"/>
                  </a:cubicBezTo>
                  <a:cubicBezTo>
                    <a:pt x="243" y="196"/>
                    <a:pt x="242" y="190"/>
                    <a:pt x="235" y="191"/>
                  </a:cubicBezTo>
                  <a:cubicBezTo>
                    <a:pt x="237" y="186"/>
                    <a:pt x="231" y="190"/>
                    <a:pt x="233" y="185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1"/>
                    <a:pt x="229" y="181"/>
                    <a:pt x="230" y="181"/>
                  </a:cubicBezTo>
                  <a:cubicBezTo>
                    <a:pt x="232" y="177"/>
                    <a:pt x="225" y="179"/>
                    <a:pt x="226" y="179"/>
                  </a:cubicBezTo>
                  <a:cubicBezTo>
                    <a:pt x="224" y="179"/>
                    <a:pt x="225" y="177"/>
                    <a:pt x="224" y="177"/>
                  </a:cubicBezTo>
                  <a:cubicBezTo>
                    <a:pt x="224" y="176"/>
                    <a:pt x="221" y="177"/>
                    <a:pt x="221" y="177"/>
                  </a:cubicBezTo>
                  <a:cubicBezTo>
                    <a:pt x="221" y="176"/>
                    <a:pt x="223" y="175"/>
                    <a:pt x="223" y="174"/>
                  </a:cubicBezTo>
                  <a:cubicBezTo>
                    <a:pt x="222" y="172"/>
                    <a:pt x="221" y="174"/>
                    <a:pt x="219" y="174"/>
                  </a:cubicBezTo>
                  <a:cubicBezTo>
                    <a:pt x="216" y="172"/>
                    <a:pt x="217" y="168"/>
                    <a:pt x="216" y="167"/>
                  </a:cubicBezTo>
                  <a:cubicBezTo>
                    <a:pt x="215" y="166"/>
                    <a:pt x="214" y="165"/>
                    <a:pt x="212" y="165"/>
                  </a:cubicBezTo>
                  <a:cubicBezTo>
                    <a:pt x="217" y="157"/>
                    <a:pt x="200" y="163"/>
                    <a:pt x="202" y="154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6" y="151"/>
                    <a:pt x="200" y="155"/>
                    <a:pt x="202" y="150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6" y="148"/>
                    <a:pt x="192" y="146"/>
                    <a:pt x="195" y="146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2"/>
                    <a:pt x="192" y="141"/>
                    <a:pt x="189" y="137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1" y="135"/>
                    <a:pt x="183" y="134"/>
                    <a:pt x="183" y="132"/>
                  </a:cubicBezTo>
                  <a:cubicBezTo>
                    <a:pt x="182" y="129"/>
                    <a:pt x="179" y="131"/>
                    <a:pt x="182" y="127"/>
                  </a:cubicBezTo>
                  <a:cubicBezTo>
                    <a:pt x="177" y="128"/>
                    <a:pt x="174" y="130"/>
                    <a:pt x="168" y="129"/>
                  </a:cubicBezTo>
                  <a:cubicBezTo>
                    <a:pt x="168" y="125"/>
                    <a:pt x="165" y="123"/>
                    <a:pt x="161" y="122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8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40" y="119"/>
                    <a:pt x="137" y="116"/>
                  </a:cubicBezTo>
                  <a:cubicBezTo>
                    <a:pt x="137" y="116"/>
                    <a:pt x="137" y="115"/>
                    <a:pt x="137" y="115"/>
                  </a:cubicBezTo>
                  <a:cubicBezTo>
                    <a:pt x="136" y="115"/>
                    <a:pt x="134" y="116"/>
                    <a:pt x="134" y="116"/>
                  </a:cubicBezTo>
                  <a:cubicBezTo>
                    <a:pt x="133" y="116"/>
                    <a:pt x="133" y="112"/>
                    <a:pt x="127" y="113"/>
                  </a:cubicBezTo>
                  <a:cubicBezTo>
                    <a:pt x="127" y="110"/>
                    <a:pt x="121" y="111"/>
                    <a:pt x="125" y="108"/>
                  </a:cubicBezTo>
                  <a:cubicBezTo>
                    <a:pt x="123" y="108"/>
                    <a:pt x="123" y="109"/>
                    <a:pt x="122" y="109"/>
                  </a:cubicBezTo>
                  <a:cubicBezTo>
                    <a:pt x="121" y="109"/>
                    <a:pt x="120" y="108"/>
                    <a:pt x="120" y="108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6"/>
                    <a:pt x="110" y="115"/>
                    <a:pt x="108" y="115"/>
                  </a:cubicBezTo>
                  <a:cubicBezTo>
                    <a:pt x="106" y="115"/>
                    <a:pt x="107" y="117"/>
                    <a:pt x="106" y="118"/>
                  </a:cubicBezTo>
                  <a:cubicBezTo>
                    <a:pt x="105" y="118"/>
                    <a:pt x="100" y="118"/>
                    <a:pt x="98" y="119"/>
                  </a:cubicBezTo>
                  <a:cubicBezTo>
                    <a:pt x="97" y="120"/>
                    <a:pt x="97" y="122"/>
                    <a:pt x="95" y="122"/>
                  </a:cubicBezTo>
                  <a:cubicBezTo>
                    <a:pt x="93" y="122"/>
                    <a:pt x="92" y="120"/>
                    <a:pt x="89" y="120"/>
                  </a:cubicBezTo>
                  <a:cubicBezTo>
                    <a:pt x="92" y="118"/>
                    <a:pt x="95" y="118"/>
                    <a:pt x="94" y="112"/>
                  </a:cubicBezTo>
                  <a:cubicBezTo>
                    <a:pt x="96" y="113"/>
                    <a:pt x="96" y="111"/>
                    <a:pt x="96" y="109"/>
                  </a:cubicBezTo>
                  <a:cubicBezTo>
                    <a:pt x="96" y="108"/>
                    <a:pt x="94" y="108"/>
                    <a:pt x="92" y="108"/>
                  </a:cubicBezTo>
                  <a:cubicBezTo>
                    <a:pt x="90" y="109"/>
                    <a:pt x="91" y="112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2" y="121"/>
                    <a:pt x="80" y="122"/>
                    <a:pt x="78" y="122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4" y="129"/>
                    <a:pt x="73" y="133"/>
                    <a:pt x="70" y="136"/>
                  </a:cubicBezTo>
                  <a:cubicBezTo>
                    <a:pt x="69" y="136"/>
                    <a:pt x="68" y="135"/>
                    <a:pt x="67" y="136"/>
                  </a:cubicBezTo>
                  <a:cubicBezTo>
                    <a:pt x="67" y="136"/>
                    <a:pt x="68" y="138"/>
                    <a:pt x="67" y="139"/>
                  </a:cubicBezTo>
                  <a:cubicBezTo>
                    <a:pt x="67" y="139"/>
                    <a:pt x="61" y="139"/>
                    <a:pt x="63" y="140"/>
                  </a:cubicBezTo>
                  <a:cubicBezTo>
                    <a:pt x="65" y="142"/>
                    <a:pt x="59" y="142"/>
                    <a:pt x="57" y="144"/>
                  </a:cubicBezTo>
                  <a:cubicBezTo>
                    <a:pt x="57" y="145"/>
                    <a:pt x="55" y="149"/>
                    <a:pt x="54" y="149"/>
                  </a:cubicBezTo>
                  <a:cubicBezTo>
                    <a:pt x="53" y="147"/>
                    <a:pt x="53" y="148"/>
                    <a:pt x="53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4" y="152"/>
                    <a:pt x="50" y="152"/>
                    <a:pt x="43" y="153"/>
                  </a:cubicBezTo>
                  <a:cubicBezTo>
                    <a:pt x="40" y="153"/>
                    <a:pt x="38" y="153"/>
                    <a:pt x="35" y="154"/>
                  </a:cubicBezTo>
                  <a:cubicBezTo>
                    <a:pt x="33" y="155"/>
                    <a:pt x="32" y="159"/>
                    <a:pt x="29" y="157"/>
                  </a:cubicBezTo>
                  <a:cubicBezTo>
                    <a:pt x="29" y="153"/>
                    <a:pt x="33" y="154"/>
                    <a:pt x="36" y="153"/>
                  </a:cubicBezTo>
                  <a:cubicBezTo>
                    <a:pt x="37" y="152"/>
                    <a:pt x="38" y="153"/>
                    <a:pt x="38" y="151"/>
                  </a:cubicBezTo>
                  <a:cubicBezTo>
                    <a:pt x="38" y="149"/>
                    <a:pt x="41" y="150"/>
                    <a:pt x="43" y="150"/>
                  </a:cubicBezTo>
                  <a:cubicBezTo>
                    <a:pt x="45" y="150"/>
                    <a:pt x="44" y="147"/>
                    <a:pt x="45" y="146"/>
                  </a:cubicBezTo>
                  <a:cubicBezTo>
                    <a:pt x="45" y="145"/>
                    <a:pt x="46" y="148"/>
                    <a:pt x="49" y="144"/>
                  </a:cubicBezTo>
                  <a:cubicBezTo>
                    <a:pt x="49" y="144"/>
                    <a:pt x="50" y="145"/>
                    <a:pt x="50" y="143"/>
                  </a:cubicBezTo>
                  <a:cubicBezTo>
                    <a:pt x="50" y="141"/>
                    <a:pt x="54" y="142"/>
                    <a:pt x="56" y="1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60" y="138"/>
                    <a:pt x="56" y="129"/>
                    <a:pt x="61" y="130"/>
                  </a:cubicBezTo>
                  <a:cubicBezTo>
                    <a:pt x="62" y="127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9"/>
                  </a:cubicBezTo>
                  <a:cubicBezTo>
                    <a:pt x="44" y="129"/>
                    <a:pt x="45" y="127"/>
                    <a:pt x="45" y="126"/>
                  </a:cubicBezTo>
                  <a:cubicBezTo>
                    <a:pt x="43" y="125"/>
                    <a:pt x="39" y="127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5" y="121"/>
                    <a:pt x="35" y="122"/>
                  </a:cubicBezTo>
                  <a:cubicBezTo>
                    <a:pt x="32" y="118"/>
                    <a:pt x="30" y="119"/>
                    <a:pt x="28" y="115"/>
                  </a:cubicBezTo>
                  <a:cubicBezTo>
                    <a:pt x="26" y="117"/>
                    <a:pt x="22" y="116"/>
                    <a:pt x="18" y="116"/>
                  </a:cubicBezTo>
                  <a:cubicBezTo>
                    <a:pt x="18" y="115"/>
                    <a:pt x="18" y="114"/>
                    <a:pt x="19" y="113"/>
                  </a:cubicBezTo>
                  <a:cubicBezTo>
                    <a:pt x="18" y="111"/>
                    <a:pt x="14" y="112"/>
                    <a:pt x="15" y="106"/>
                  </a:cubicBezTo>
                  <a:cubicBezTo>
                    <a:pt x="15" y="105"/>
                    <a:pt x="13" y="103"/>
                    <a:pt x="12" y="105"/>
                  </a:cubicBezTo>
                  <a:cubicBezTo>
                    <a:pt x="9" y="105"/>
                    <a:pt x="12" y="101"/>
                    <a:pt x="12" y="99"/>
                  </a:cubicBezTo>
                  <a:cubicBezTo>
                    <a:pt x="13" y="99"/>
                    <a:pt x="12" y="97"/>
                    <a:pt x="12" y="97"/>
                  </a:cubicBezTo>
                  <a:cubicBezTo>
                    <a:pt x="13" y="96"/>
                    <a:pt x="15" y="97"/>
                    <a:pt x="15" y="97"/>
                  </a:cubicBezTo>
                  <a:cubicBezTo>
                    <a:pt x="16" y="95"/>
                    <a:pt x="15" y="93"/>
                    <a:pt x="17" y="92"/>
                  </a:cubicBezTo>
                  <a:cubicBezTo>
                    <a:pt x="20" y="92"/>
                    <a:pt x="25" y="92"/>
                    <a:pt x="28" y="90"/>
                  </a:cubicBezTo>
                  <a:cubicBezTo>
                    <a:pt x="29" y="89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6" y="79"/>
                    <a:pt x="22" y="76"/>
                  </a:cubicBezTo>
                  <a:cubicBezTo>
                    <a:pt x="20" y="73"/>
                    <a:pt x="22" y="77"/>
                    <a:pt x="17" y="77"/>
                  </a:cubicBezTo>
                  <a:cubicBezTo>
                    <a:pt x="15" y="75"/>
                    <a:pt x="10" y="76"/>
                    <a:pt x="7" y="74"/>
                  </a:cubicBezTo>
                  <a:cubicBezTo>
                    <a:pt x="6" y="74"/>
                    <a:pt x="9" y="72"/>
                    <a:pt x="7" y="71"/>
                  </a:cubicBezTo>
                  <a:cubicBezTo>
                    <a:pt x="4" y="71"/>
                    <a:pt x="1" y="70"/>
                    <a:pt x="1" y="66"/>
                  </a:cubicBezTo>
                  <a:cubicBezTo>
                    <a:pt x="10" y="67"/>
                    <a:pt x="0" y="62"/>
                    <a:pt x="10" y="63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10" y="59"/>
                    <a:pt x="12" y="62"/>
                    <a:pt x="12" y="62"/>
                  </a:cubicBezTo>
                  <a:cubicBezTo>
                    <a:pt x="15" y="61"/>
                    <a:pt x="15" y="60"/>
                    <a:pt x="18" y="60"/>
                  </a:cubicBezTo>
                  <a:cubicBezTo>
                    <a:pt x="19" y="60"/>
                    <a:pt x="19" y="63"/>
                    <a:pt x="21" y="63"/>
                  </a:cubicBezTo>
                  <a:cubicBezTo>
                    <a:pt x="24" y="64"/>
                    <a:pt x="27" y="62"/>
                    <a:pt x="31" y="63"/>
                  </a:cubicBezTo>
                  <a:cubicBezTo>
                    <a:pt x="33" y="63"/>
                    <a:pt x="33" y="64"/>
                    <a:pt x="35" y="63"/>
                  </a:cubicBezTo>
                  <a:cubicBezTo>
                    <a:pt x="37" y="62"/>
                    <a:pt x="35" y="62"/>
                    <a:pt x="35" y="60"/>
                  </a:cubicBezTo>
                  <a:cubicBezTo>
                    <a:pt x="36" y="60"/>
                    <a:pt x="37" y="60"/>
                    <a:pt x="38" y="59"/>
                  </a:cubicBezTo>
                  <a:cubicBezTo>
                    <a:pt x="38" y="55"/>
                    <a:pt x="31" y="60"/>
                    <a:pt x="33" y="55"/>
                  </a:cubicBezTo>
                  <a:cubicBezTo>
                    <a:pt x="29" y="54"/>
                    <a:pt x="26" y="52"/>
                    <a:pt x="22" y="52"/>
                  </a:cubicBezTo>
                  <a:cubicBezTo>
                    <a:pt x="24" y="49"/>
                    <a:pt x="24" y="50"/>
                    <a:pt x="21" y="48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8" y="45"/>
                    <a:pt x="15" y="46"/>
                    <a:pt x="14" y="45"/>
                  </a:cubicBezTo>
                  <a:cubicBezTo>
                    <a:pt x="14" y="45"/>
                    <a:pt x="17" y="40"/>
                    <a:pt x="14" y="41"/>
                  </a:cubicBezTo>
                  <a:cubicBezTo>
                    <a:pt x="13" y="41"/>
                    <a:pt x="14" y="42"/>
                    <a:pt x="12" y="42"/>
                  </a:cubicBezTo>
                  <a:cubicBezTo>
                    <a:pt x="11" y="42"/>
                    <a:pt x="10" y="40"/>
                    <a:pt x="8" y="41"/>
                  </a:cubicBezTo>
                  <a:cubicBezTo>
                    <a:pt x="11" y="37"/>
                    <a:pt x="17" y="36"/>
                    <a:pt x="22" y="34"/>
                  </a:cubicBezTo>
                  <a:cubicBezTo>
                    <a:pt x="21" y="28"/>
                    <a:pt x="26" y="29"/>
                    <a:pt x="28" y="26"/>
                  </a:cubicBezTo>
                  <a:cubicBezTo>
                    <a:pt x="29" y="25"/>
                    <a:pt x="27" y="22"/>
                    <a:pt x="29" y="21"/>
                  </a:cubicBezTo>
                  <a:cubicBezTo>
                    <a:pt x="33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7"/>
                  </a:cubicBezTo>
                  <a:cubicBezTo>
                    <a:pt x="56" y="17"/>
                    <a:pt x="55" y="14"/>
                    <a:pt x="56" y="14"/>
                  </a:cubicBezTo>
                  <a:cubicBezTo>
                    <a:pt x="58" y="13"/>
                    <a:pt x="64" y="15"/>
                    <a:pt x="64" y="11"/>
                  </a:cubicBezTo>
                  <a:cubicBezTo>
                    <a:pt x="66" y="11"/>
                    <a:pt x="66" y="14"/>
                    <a:pt x="67" y="14"/>
                  </a:cubicBezTo>
                  <a:cubicBezTo>
                    <a:pt x="69" y="15"/>
                    <a:pt x="72" y="13"/>
                    <a:pt x="71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4" y="22"/>
                    <a:pt x="99" y="14"/>
                    <a:pt x="94" y="21"/>
                  </a:cubicBezTo>
                  <a:cubicBezTo>
                    <a:pt x="97" y="21"/>
                    <a:pt x="99" y="21"/>
                    <a:pt x="99" y="18"/>
                  </a:cubicBezTo>
                  <a:cubicBezTo>
                    <a:pt x="102" y="21"/>
                    <a:pt x="108" y="20"/>
                    <a:pt x="112" y="21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4"/>
                  </a:cubicBezTo>
                  <a:cubicBezTo>
                    <a:pt x="120" y="24"/>
                    <a:pt x="121" y="21"/>
                    <a:pt x="123" y="24"/>
                  </a:cubicBezTo>
                  <a:cubicBezTo>
                    <a:pt x="124" y="24"/>
                    <a:pt x="140" y="24"/>
                    <a:pt x="141" y="25"/>
                  </a:cubicBezTo>
                  <a:cubicBezTo>
                    <a:pt x="143" y="26"/>
                    <a:pt x="152" y="27"/>
                    <a:pt x="157" y="28"/>
                  </a:cubicBezTo>
                  <a:cubicBezTo>
                    <a:pt x="158" y="30"/>
                    <a:pt x="161" y="31"/>
                    <a:pt x="161" y="34"/>
                  </a:cubicBezTo>
                  <a:cubicBezTo>
                    <a:pt x="166" y="34"/>
                    <a:pt x="168" y="37"/>
                    <a:pt x="172" y="35"/>
                  </a:cubicBezTo>
                  <a:cubicBezTo>
                    <a:pt x="173" y="39"/>
                    <a:pt x="179" y="37"/>
                    <a:pt x="183" y="38"/>
                  </a:cubicBezTo>
                  <a:cubicBezTo>
                    <a:pt x="183" y="36"/>
                    <a:pt x="182" y="37"/>
                    <a:pt x="181" y="36"/>
                  </a:cubicBezTo>
                  <a:cubicBezTo>
                    <a:pt x="183" y="33"/>
                    <a:pt x="187" y="30"/>
                    <a:pt x="192" y="29"/>
                  </a:cubicBezTo>
                  <a:cubicBezTo>
                    <a:pt x="191" y="32"/>
                    <a:pt x="193" y="32"/>
                    <a:pt x="193" y="31"/>
                  </a:cubicBezTo>
                  <a:cubicBezTo>
                    <a:pt x="195" y="31"/>
                    <a:pt x="194" y="33"/>
                    <a:pt x="196" y="34"/>
                  </a:cubicBezTo>
                  <a:cubicBezTo>
                    <a:pt x="199" y="34"/>
                    <a:pt x="199" y="32"/>
                    <a:pt x="199" y="29"/>
                  </a:cubicBezTo>
                  <a:cubicBezTo>
                    <a:pt x="202" y="29"/>
                    <a:pt x="203" y="30"/>
                    <a:pt x="205" y="31"/>
                  </a:cubicBezTo>
                  <a:cubicBezTo>
                    <a:pt x="206" y="29"/>
                    <a:pt x="204" y="28"/>
                    <a:pt x="207" y="25"/>
                  </a:cubicBezTo>
                  <a:cubicBezTo>
                    <a:pt x="210" y="25"/>
                    <a:pt x="211" y="27"/>
                    <a:pt x="212" y="25"/>
                  </a:cubicBezTo>
                  <a:cubicBezTo>
                    <a:pt x="214" y="26"/>
                    <a:pt x="212" y="28"/>
                    <a:pt x="210" y="28"/>
                  </a:cubicBezTo>
                  <a:cubicBezTo>
                    <a:pt x="212" y="32"/>
                    <a:pt x="221" y="24"/>
                    <a:pt x="224" y="29"/>
                  </a:cubicBezTo>
                  <a:cubicBezTo>
                    <a:pt x="229" y="30"/>
                    <a:pt x="221" y="25"/>
                    <a:pt x="226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33" y="23"/>
                    <a:pt x="234" y="29"/>
                    <a:pt x="237" y="29"/>
                  </a:cubicBezTo>
                  <a:cubicBezTo>
                    <a:pt x="241" y="30"/>
                    <a:pt x="244" y="29"/>
                    <a:pt x="245" y="26"/>
                  </a:cubicBezTo>
                  <a:cubicBezTo>
                    <a:pt x="247" y="28"/>
                    <a:pt x="251" y="28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9"/>
                    <a:pt x="262" y="25"/>
                    <a:pt x="26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30"/>
                    <a:pt x="273" y="32"/>
                    <a:pt x="273" y="32"/>
                  </a:cubicBezTo>
                  <a:cubicBezTo>
                    <a:pt x="273" y="32"/>
                    <a:pt x="277" y="34"/>
                    <a:pt x="276" y="34"/>
                  </a:cubicBezTo>
                  <a:cubicBezTo>
                    <a:pt x="277" y="34"/>
                    <a:pt x="278" y="32"/>
                    <a:pt x="280" y="32"/>
                  </a:cubicBezTo>
                  <a:cubicBezTo>
                    <a:pt x="281" y="32"/>
                    <a:pt x="280" y="35"/>
                    <a:pt x="280" y="35"/>
                  </a:cubicBezTo>
                  <a:cubicBezTo>
                    <a:pt x="284" y="37"/>
                    <a:pt x="290" y="34"/>
                    <a:pt x="294" y="35"/>
                  </a:cubicBezTo>
                  <a:cubicBezTo>
                    <a:pt x="295" y="37"/>
                    <a:pt x="297" y="36"/>
                    <a:pt x="299" y="36"/>
                  </a:cubicBezTo>
                  <a:cubicBezTo>
                    <a:pt x="296" y="41"/>
                    <a:pt x="303" y="37"/>
                    <a:pt x="303" y="41"/>
                  </a:cubicBezTo>
                  <a:cubicBezTo>
                    <a:pt x="303" y="44"/>
                    <a:pt x="300" y="42"/>
                    <a:pt x="300" y="45"/>
                  </a:cubicBezTo>
                  <a:cubicBezTo>
                    <a:pt x="300" y="47"/>
                    <a:pt x="301" y="47"/>
                    <a:pt x="301" y="49"/>
                  </a:cubicBezTo>
                  <a:cubicBezTo>
                    <a:pt x="316" y="48"/>
                    <a:pt x="329" y="47"/>
                    <a:pt x="341" y="52"/>
                  </a:cubicBezTo>
                  <a:cubicBezTo>
                    <a:pt x="340" y="53"/>
                    <a:pt x="339" y="54"/>
                    <a:pt x="339" y="56"/>
                  </a:cubicBezTo>
                  <a:cubicBezTo>
                    <a:pt x="342" y="56"/>
                    <a:pt x="342" y="54"/>
                    <a:pt x="345" y="55"/>
                  </a:cubicBezTo>
                  <a:cubicBezTo>
                    <a:pt x="344" y="50"/>
                    <a:pt x="345" y="51"/>
                    <a:pt x="343" y="46"/>
                  </a:cubicBezTo>
                  <a:cubicBezTo>
                    <a:pt x="344" y="44"/>
                    <a:pt x="355" y="44"/>
                    <a:pt x="352" y="42"/>
                  </a:cubicBezTo>
                  <a:cubicBezTo>
                    <a:pt x="353" y="39"/>
                    <a:pt x="354" y="42"/>
                    <a:pt x="356" y="42"/>
                  </a:cubicBezTo>
                  <a:cubicBezTo>
                    <a:pt x="356" y="43"/>
                    <a:pt x="359" y="43"/>
                    <a:pt x="359" y="45"/>
                  </a:cubicBezTo>
                  <a:cubicBezTo>
                    <a:pt x="364" y="46"/>
                    <a:pt x="368" y="43"/>
                    <a:pt x="373" y="45"/>
                  </a:cubicBezTo>
                  <a:cubicBezTo>
                    <a:pt x="373" y="45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8"/>
                  </a:cubicBezTo>
                  <a:cubicBezTo>
                    <a:pt x="382" y="48"/>
                    <a:pt x="387" y="45"/>
                    <a:pt x="394" y="46"/>
                  </a:cubicBezTo>
                  <a:cubicBezTo>
                    <a:pt x="398" y="43"/>
                    <a:pt x="397" y="41"/>
                    <a:pt x="398" y="38"/>
                  </a:cubicBezTo>
                  <a:cubicBezTo>
                    <a:pt x="397" y="33"/>
                    <a:pt x="393" y="35"/>
                    <a:pt x="393" y="34"/>
                  </a:cubicBezTo>
                  <a:cubicBezTo>
                    <a:pt x="393" y="26"/>
                    <a:pt x="406" y="30"/>
                    <a:pt x="409" y="32"/>
                  </a:cubicBezTo>
                  <a:cubicBezTo>
                    <a:pt x="409" y="34"/>
                    <a:pt x="408" y="35"/>
                    <a:pt x="405" y="35"/>
                  </a:cubicBezTo>
                  <a:cubicBezTo>
                    <a:pt x="408" y="38"/>
                    <a:pt x="405" y="39"/>
                    <a:pt x="404" y="41"/>
                  </a:cubicBezTo>
                  <a:cubicBezTo>
                    <a:pt x="403" y="44"/>
                    <a:pt x="406" y="43"/>
                    <a:pt x="408" y="43"/>
                  </a:cubicBezTo>
                  <a:cubicBezTo>
                    <a:pt x="406" y="48"/>
                    <a:pt x="409" y="48"/>
                    <a:pt x="407" y="52"/>
                  </a:cubicBezTo>
                  <a:cubicBezTo>
                    <a:pt x="411" y="54"/>
                    <a:pt x="413" y="45"/>
                    <a:pt x="412" y="46"/>
                  </a:cubicBezTo>
                  <a:cubicBezTo>
                    <a:pt x="413" y="46"/>
                    <a:pt x="416" y="50"/>
                    <a:pt x="415" y="43"/>
                  </a:cubicBezTo>
                  <a:cubicBezTo>
                    <a:pt x="421" y="44"/>
                    <a:pt x="420" y="38"/>
                    <a:pt x="423" y="36"/>
                  </a:cubicBezTo>
                  <a:cubicBezTo>
                    <a:pt x="422" y="32"/>
                    <a:pt x="419" y="29"/>
                    <a:pt x="414" y="29"/>
                  </a:cubicBezTo>
                  <a:cubicBezTo>
                    <a:pt x="416" y="27"/>
                    <a:pt x="411" y="24"/>
                    <a:pt x="407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4"/>
                    <a:pt x="409" y="11"/>
                  </a:cubicBezTo>
                  <a:cubicBezTo>
                    <a:pt x="409" y="10"/>
                    <a:pt x="413" y="9"/>
                    <a:pt x="412" y="8"/>
                  </a:cubicBezTo>
                  <a:cubicBezTo>
                    <a:pt x="408" y="5"/>
                    <a:pt x="417" y="9"/>
                    <a:pt x="414" y="5"/>
                  </a:cubicBezTo>
                  <a:cubicBezTo>
                    <a:pt x="414" y="0"/>
                    <a:pt x="417" y="7"/>
                    <a:pt x="418" y="7"/>
                  </a:cubicBezTo>
                  <a:cubicBezTo>
                    <a:pt x="419" y="7"/>
                    <a:pt x="422" y="6"/>
                    <a:pt x="423" y="7"/>
                  </a:cubicBezTo>
                  <a:cubicBezTo>
                    <a:pt x="424" y="7"/>
                    <a:pt x="421" y="9"/>
                    <a:pt x="422" y="10"/>
                  </a:cubicBezTo>
                  <a:cubicBezTo>
                    <a:pt x="423" y="10"/>
                    <a:pt x="426" y="9"/>
                    <a:pt x="426" y="10"/>
                  </a:cubicBezTo>
                  <a:cubicBezTo>
                    <a:pt x="427" y="10"/>
                    <a:pt x="425" y="13"/>
                    <a:pt x="426" y="14"/>
                  </a:cubicBezTo>
                  <a:cubicBezTo>
                    <a:pt x="426" y="14"/>
                    <a:pt x="429" y="14"/>
                    <a:pt x="429" y="14"/>
                  </a:cubicBezTo>
                  <a:cubicBezTo>
                    <a:pt x="430" y="17"/>
                    <a:pt x="427" y="16"/>
                    <a:pt x="429" y="19"/>
                  </a:cubicBezTo>
                  <a:cubicBezTo>
                    <a:pt x="430" y="20"/>
                    <a:pt x="431" y="21"/>
                    <a:pt x="430" y="22"/>
                  </a:cubicBezTo>
                  <a:cubicBezTo>
                    <a:pt x="430" y="22"/>
                    <a:pt x="429" y="23"/>
                    <a:pt x="429" y="24"/>
                  </a:cubicBezTo>
                  <a:cubicBezTo>
                    <a:pt x="429" y="26"/>
                    <a:pt x="428" y="26"/>
                    <a:pt x="428" y="28"/>
                  </a:cubicBezTo>
                  <a:cubicBezTo>
                    <a:pt x="427" y="30"/>
                    <a:pt x="437" y="31"/>
                    <a:pt x="435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8" y="32"/>
                    <a:pt x="441" y="32"/>
                    <a:pt x="440" y="36"/>
                  </a:cubicBezTo>
                  <a:cubicBezTo>
                    <a:pt x="446" y="37"/>
                    <a:pt x="445" y="32"/>
                    <a:pt x="450" y="35"/>
                  </a:cubicBezTo>
                  <a:cubicBezTo>
                    <a:pt x="451" y="35"/>
                    <a:pt x="451" y="34"/>
                    <a:pt x="451" y="34"/>
                  </a:cubicBezTo>
                  <a:cubicBezTo>
                    <a:pt x="455" y="34"/>
                    <a:pt x="450" y="35"/>
                    <a:pt x="453" y="38"/>
                  </a:cubicBezTo>
                  <a:cubicBezTo>
                    <a:pt x="453" y="38"/>
                    <a:pt x="456" y="39"/>
                    <a:pt x="456" y="39"/>
                  </a:cubicBezTo>
                  <a:cubicBezTo>
                    <a:pt x="456" y="42"/>
                    <a:pt x="451" y="43"/>
                    <a:pt x="453" y="48"/>
                  </a:cubicBezTo>
                  <a:moveTo>
                    <a:pt x="286" y="63"/>
                  </a:moveTo>
                  <a:cubicBezTo>
                    <a:pt x="285" y="61"/>
                    <a:pt x="288" y="59"/>
                    <a:pt x="286" y="59"/>
                  </a:cubicBezTo>
                  <a:cubicBezTo>
                    <a:pt x="286" y="60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6"/>
                  </a:cubicBezTo>
                  <a:cubicBezTo>
                    <a:pt x="281" y="58"/>
                    <a:pt x="275" y="63"/>
                    <a:pt x="272" y="59"/>
                  </a:cubicBezTo>
                  <a:cubicBezTo>
                    <a:pt x="271" y="55"/>
                    <a:pt x="278" y="60"/>
                    <a:pt x="276" y="55"/>
                  </a:cubicBezTo>
                  <a:cubicBezTo>
                    <a:pt x="275" y="54"/>
                    <a:pt x="273" y="55"/>
                    <a:pt x="273" y="53"/>
                  </a:cubicBezTo>
                  <a:cubicBezTo>
                    <a:pt x="271" y="52"/>
                    <a:pt x="270" y="55"/>
                    <a:pt x="268" y="56"/>
                  </a:cubicBezTo>
                  <a:cubicBezTo>
                    <a:pt x="265" y="57"/>
                    <a:pt x="261" y="56"/>
                    <a:pt x="258" y="57"/>
                  </a:cubicBezTo>
                  <a:cubicBezTo>
                    <a:pt x="258" y="57"/>
                    <a:pt x="257" y="58"/>
                    <a:pt x="256" y="59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3"/>
                    <a:pt x="240" y="64"/>
                    <a:pt x="242" y="64"/>
                  </a:cubicBezTo>
                  <a:cubicBezTo>
                    <a:pt x="242" y="63"/>
                    <a:pt x="244" y="63"/>
                    <a:pt x="244" y="66"/>
                  </a:cubicBezTo>
                  <a:cubicBezTo>
                    <a:pt x="250" y="67"/>
                    <a:pt x="259" y="60"/>
                    <a:pt x="261" y="66"/>
                  </a:cubicBezTo>
                  <a:cubicBezTo>
                    <a:pt x="257" y="63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70"/>
                  </a:cubicBezTo>
                  <a:cubicBezTo>
                    <a:pt x="258" y="71"/>
                    <a:pt x="262" y="68"/>
                    <a:pt x="269" y="69"/>
                  </a:cubicBezTo>
                  <a:cubicBezTo>
                    <a:pt x="269" y="70"/>
                    <a:pt x="269" y="73"/>
                    <a:pt x="270" y="73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9"/>
                    <a:pt x="276" y="67"/>
                    <a:pt x="277" y="66"/>
                  </a:cubicBezTo>
                  <a:cubicBezTo>
                    <a:pt x="280" y="63"/>
                    <a:pt x="279" y="66"/>
                    <a:pt x="283" y="66"/>
                  </a:cubicBezTo>
                  <a:cubicBezTo>
                    <a:pt x="283" y="64"/>
                    <a:pt x="284" y="62"/>
                    <a:pt x="286" y="63"/>
                  </a:cubicBezTo>
                  <a:moveTo>
                    <a:pt x="296" y="111"/>
                  </a:moveTo>
                  <a:cubicBezTo>
                    <a:pt x="297" y="107"/>
                    <a:pt x="301" y="108"/>
                    <a:pt x="303" y="106"/>
                  </a:cubicBezTo>
                  <a:cubicBezTo>
                    <a:pt x="303" y="106"/>
                    <a:pt x="305" y="107"/>
                    <a:pt x="306" y="106"/>
                  </a:cubicBezTo>
                  <a:cubicBezTo>
                    <a:pt x="308" y="106"/>
                    <a:pt x="310" y="106"/>
                    <a:pt x="313" y="105"/>
                  </a:cubicBezTo>
                  <a:cubicBezTo>
                    <a:pt x="313" y="105"/>
                    <a:pt x="314" y="103"/>
                    <a:pt x="314" y="102"/>
                  </a:cubicBezTo>
                  <a:cubicBezTo>
                    <a:pt x="318" y="100"/>
                    <a:pt x="320" y="103"/>
                    <a:pt x="321" y="101"/>
                  </a:cubicBezTo>
                  <a:cubicBezTo>
                    <a:pt x="320" y="101"/>
                    <a:pt x="319" y="100"/>
                    <a:pt x="321" y="99"/>
                  </a:cubicBezTo>
                  <a:cubicBezTo>
                    <a:pt x="324" y="100"/>
                    <a:pt x="324" y="98"/>
                    <a:pt x="325" y="99"/>
                  </a:cubicBezTo>
                  <a:cubicBezTo>
                    <a:pt x="326" y="100"/>
                    <a:pt x="327" y="98"/>
                    <a:pt x="327" y="98"/>
                  </a:cubicBezTo>
                  <a:cubicBezTo>
                    <a:pt x="324" y="99"/>
                    <a:pt x="327" y="95"/>
                    <a:pt x="329" y="98"/>
                  </a:cubicBezTo>
                  <a:cubicBezTo>
                    <a:pt x="330" y="95"/>
                    <a:pt x="332" y="95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5"/>
                    <a:pt x="320" y="96"/>
                    <a:pt x="318" y="97"/>
                  </a:cubicBezTo>
                  <a:cubicBezTo>
                    <a:pt x="314" y="99"/>
                    <a:pt x="315" y="96"/>
                    <a:pt x="311" y="97"/>
                  </a:cubicBezTo>
                  <a:cubicBezTo>
                    <a:pt x="310" y="97"/>
                    <a:pt x="311" y="98"/>
                    <a:pt x="308" y="98"/>
                  </a:cubicBezTo>
                  <a:cubicBezTo>
                    <a:pt x="306" y="98"/>
                    <a:pt x="306" y="96"/>
                    <a:pt x="303" y="97"/>
                  </a:cubicBezTo>
                  <a:cubicBezTo>
                    <a:pt x="302" y="96"/>
                    <a:pt x="303" y="94"/>
                    <a:pt x="301" y="94"/>
                  </a:cubicBezTo>
                  <a:cubicBezTo>
                    <a:pt x="301" y="96"/>
                    <a:pt x="301" y="97"/>
                    <a:pt x="300" y="98"/>
                  </a:cubicBezTo>
                  <a:cubicBezTo>
                    <a:pt x="300" y="100"/>
                    <a:pt x="302" y="99"/>
                    <a:pt x="303" y="101"/>
                  </a:cubicBezTo>
                  <a:cubicBezTo>
                    <a:pt x="298" y="100"/>
                    <a:pt x="298" y="102"/>
                    <a:pt x="297" y="104"/>
                  </a:cubicBezTo>
                  <a:cubicBezTo>
                    <a:pt x="295" y="106"/>
                    <a:pt x="292" y="104"/>
                    <a:pt x="292" y="106"/>
                  </a:cubicBezTo>
                  <a:cubicBezTo>
                    <a:pt x="291" y="110"/>
                    <a:pt x="285" y="106"/>
                    <a:pt x="287" y="111"/>
                  </a:cubicBezTo>
                  <a:lnTo>
                    <a:pt x="296" y="111"/>
                  </a:lnTo>
                  <a:close/>
                  <a:moveTo>
                    <a:pt x="398" y="165"/>
                  </a:moveTo>
                  <a:cubicBezTo>
                    <a:pt x="397" y="166"/>
                    <a:pt x="397" y="167"/>
                    <a:pt x="397" y="167"/>
                  </a:cubicBezTo>
                  <a:cubicBezTo>
                    <a:pt x="396" y="167"/>
                    <a:pt x="393" y="168"/>
                    <a:pt x="393" y="168"/>
                  </a:cubicBezTo>
                  <a:cubicBezTo>
                    <a:pt x="391" y="170"/>
                    <a:pt x="394" y="174"/>
                    <a:pt x="391" y="174"/>
                  </a:cubicBezTo>
                  <a:cubicBezTo>
                    <a:pt x="391" y="172"/>
                    <a:pt x="391" y="170"/>
                    <a:pt x="390" y="170"/>
                  </a:cubicBezTo>
                  <a:cubicBezTo>
                    <a:pt x="390" y="175"/>
                    <a:pt x="390" y="175"/>
                    <a:pt x="390" y="175"/>
                  </a:cubicBezTo>
                  <a:cubicBezTo>
                    <a:pt x="397" y="175"/>
                    <a:pt x="397" y="175"/>
                    <a:pt x="397" y="175"/>
                  </a:cubicBezTo>
                  <a:cubicBezTo>
                    <a:pt x="396" y="177"/>
                    <a:pt x="399" y="179"/>
                    <a:pt x="400" y="181"/>
                  </a:cubicBezTo>
                  <a:cubicBezTo>
                    <a:pt x="401" y="185"/>
                    <a:pt x="402" y="184"/>
                    <a:pt x="404" y="186"/>
                  </a:cubicBezTo>
                  <a:cubicBezTo>
                    <a:pt x="402" y="187"/>
                    <a:pt x="400" y="187"/>
                    <a:pt x="401" y="189"/>
                  </a:cubicBezTo>
                  <a:cubicBezTo>
                    <a:pt x="401" y="191"/>
                    <a:pt x="403" y="191"/>
                    <a:pt x="402" y="193"/>
                  </a:cubicBezTo>
                  <a:cubicBezTo>
                    <a:pt x="408" y="193"/>
                    <a:pt x="408" y="193"/>
                    <a:pt x="408" y="193"/>
                  </a:cubicBezTo>
                  <a:cubicBezTo>
                    <a:pt x="410" y="192"/>
                    <a:pt x="410" y="188"/>
                    <a:pt x="409" y="185"/>
                  </a:cubicBezTo>
                  <a:cubicBezTo>
                    <a:pt x="408" y="184"/>
                    <a:pt x="406" y="184"/>
                    <a:pt x="405" y="182"/>
                  </a:cubicBezTo>
                  <a:cubicBezTo>
                    <a:pt x="408" y="175"/>
                    <a:pt x="405" y="179"/>
                    <a:pt x="404" y="177"/>
                  </a:cubicBezTo>
                  <a:cubicBezTo>
                    <a:pt x="402" y="174"/>
                    <a:pt x="402" y="169"/>
                    <a:pt x="401" y="165"/>
                  </a:cubicBezTo>
                  <a:cubicBezTo>
                    <a:pt x="400" y="166"/>
                    <a:pt x="399" y="165"/>
                    <a:pt x="398" y="165"/>
                  </a:cubicBezTo>
                  <a:moveTo>
                    <a:pt x="453" y="209"/>
                  </a:moveTo>
                  <a:cubicBezTo>
                    <a:pt x="448" y="207"/>
                    <a:pt x="449" y="211"/>
                    <a:pt x="447" y="212"/>
                  </a:cubicBezTo>
                  <a:cubicBezTo>
                    <a:pt x="447" y="211"/>
                    <a:pt x="446" y="210"/>
                    <a:pt x="444" y="210"/>
                  </a:cubicBezTo>
                  <a:cubicBezTo>
                    <a:pt x="445" y="215"/>
                    <a:pt x="439" y="213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8"/>
                    <a:pt x="433" y="217"/>
                    <a:pt x="433" y="219"/>
                  </a:cubicBezTo>
                  <a:cubicBezTo>
                    <a:pt x="436" y="219"/>
                    <a:pt x="433" y="220"/>
                    <a:pt x="433" y="223"/>
                  </a:cubicBezTo>
                  <a:cubicBezTo>
                    <a:pt x="436" y="225"/>
                    <a:pt x="437" y="221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20"/>
                    <a:pt x="449" y="219"/>
                    <a:pt x="451" y="219"/>
                  </a:cubicBezTo>
                  <a:cubicBezTo>
                    <a:pt x="455" y="218"/>
                    <a:pt x="459" y="220"/>
                    <a:pt x="460" y="221"/>
                  </a:cubicBezTo>
                  <a:cubicBezTo>
                    <a:pt x="459" y="222"/>
                    <a:pt x="457" y="222"/>
                    <a:pt x="457" y="223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3"/>
                    <a:pt x="460" y="223"/>
                  </a:cubicBezTo>
                  <a:cubicBezTo>
                    <a:pt x="465" y="223"/>
                    <a:pt x="463" y="224"/>
                    <a:pt x="467" y="221"/>
                  </a:cubicBezTo>
                  <a:cubicBezTo>
                    <a:pt x="471" y="219"/>
                    <a:pt x="474" y="223"/>
                    <a:pt x="477" y="220"/>
                  </a:cubicBezTo>
                  <a:cubicBezTo>
                    <a:pt x="473" y="219"/>
                    <a:pt x="477" y="214"/>
                    <a:pt x="474" y="217"/>
                  </a:cubicBezTo>
                  <a:cubicBezTo>
                    <a:pt x="471" y="220"/>
                    <a:pt x="471" y="212"/>
                    <a:pt x="471" y="212"/>
                  </a:cubicBezTo>
                  <a:cubicBezTo>
                    <a:pt x="471" y="211"/>
                    <a:pt x="467" y="212"/>
                    <a:pt x="468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2" y="207"/>
                    <a:pt x="463" y="206"/>
                    <a:pt x="461" y="205"/>
                  </a:cubicBezTo>
                  <a:cubicBezTo>
                    <a:pt x="457" y="206"/>
                    <a:pt x="458" y="205"/>
                    <a:pt x="453" y="205"/>
                  </a:cubicBezTo>
                  <a:cubicBezTo>
                    <a:pt x="452" y="207"/>
                    <a:pt x="451" y="207"/>
                    <a:pt x="453" y="209"/>
                  </a:cubicBezTo>
                  <a:moveTo>
                    <a:pt x="491" y="244"/>
                  </a:moveTo>
                  <a:cubicBezTo>
                    <a:pt x="490" y="244"/>
                    <a:pt x="489" y="244"/>
                    <a:pt x="489" y="243"/>
                  </a:cubicBezTo>
                  <a:cubicBezTo>
                    <a:pt x="495" y="244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6"/>
                    <a:pt x="491" y="224"/>
                    <a:pt x="482" y="226"/>
                  </a:cubicBezTo>
                  <a:cubicBezTo>
                    <a:pt x="481" y="225"/>
                    <a:pt x="481" y="225"/>
                    <a:pt x="481" y="223"/>
                  </a:cubicBezTo>
                  <a:cubicBezTo>
                    <a:pt x="478" y="222"/>
                    <a:pt x="477" y="226"/>
                    <a:pt x="474" y="226"/>
                  </a:cubicBezTo>
                  <a:cubicBezTo>
                    <a:pt x="472" y="226"/>
                    <a:pt x="472" y="224"/>
                    <a:pt x="470" y="224"/>
                  </a:cubicBezTo>
                  <a:cubicBezTo>
                    <a:pt x="468" y="225"/>
                    <a:pt x="467" y="226"/>
                    <a:pt x="465" y="227"/>
                  </a:cubicBezTo>
                  <a:cubicBezTo>
                    <a:pt x="463" y="228"/>
                    <a:pt x="462" y="228"/>
                    <a:pt x="460" y="228"/>
                  </a:cubicBezTo>
                  <a:cubicBezTo>
                    <a:pt x="460" y="231"/>
                    <a:pt x="459" y="232"/>
                    <a:pt x="457" y="233"/>
                  </a:cubicBezTo>
                  <a:cubicBezTo>
                    <a:pt x="457" y="244"/>
                    <a:pt x="455" y="245"/>
                    <a:pt x="456" y="257"/>
                  </a:cubicBezTo>
                  <a:cubicBezTo>
                    <a:pt x="461" y="259"/>
                    <a:pt x="458" y="253"/>
                    <a:pt x="463" y="254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5"/>
                    <a:pt x="464" y="241"/>
                    <a:pt x="465" y="237"/>
                  </a:cubicBezTo>
                  <a:cubicBezTo>
                    <a:pt x="466" y="237"/>
                    <a:pt x="468" y="235"/>
                    <a:pt x="468" y="234"/>
                  </a:cubicBezTo>
                  <a:cubicBezTo>
                    <a:pt x="469" y="233"/>
                    <a:pt x="468" y="230"/>
                    <a:pt x="470" y="230"/>
                  </a:cubicBezTo>
                  <a:cubicBezTo>
                    <a:pt x="472" y="230"/>
                    <a:pt x="474" y="230"/>
                    <a:pt x="475" y="228"/>
                  </a:cubicBezTo>
                  <a:cubicBezTo>
                    <a:pt x="473" y="233"/>
                    <a:pt x="480" y="229"/>
                    <a:pt x="479" y="233"/>
                  </a:cubicBezTo>
                  <a:cubicBezTo>
                    <a:pt x="480" y="237"/>
                    <a:pt x="480" y="235"/>
                    <a:pt x="479" y="240"/>
                  </a:cubicBezTo>
                  <a:cubicBezTo>
                    <a:pt x="481" y="240"/>
                    <a:pt x="482" y="240"/>
                    <a:pt x="482" y="241"/>
                  </a:cubicBezTo>
                  <a:cubicBezTo>
                    <a:pt x="481" y="241"/>
                    <a:pt x="480" y="241"/>
                    <a:pt x="479" y="243"/>
                  </a:cubicBezTo>
                  <a:cubicBezTo>
                    <a:pt x="484" y="241"/>
                    <a:pt x="489" y="247"/>
                    <a:pt x="491" y="244"/>
                  </a:cubicBezTo>
                  <a:moveTo>
                    <a:pt x="516" y="238"/>
                  </a:moveTo>
                  <a:cubicBezTo>
                    <a:pt x="516" y="238"/>
                    <a:pt x="516" y="241"/>
                    <a:pt x="516" y="241"/>
                  </a:cubicBezTo>
                  <a:cubicBezTo>
                    <a:pt x="514" y="243"/>
                    <a:pt x="507" y="237"/>
                    <a:pt x="505" y="240"/>
                  </a:cubicBezTo>
                  <a:cubicBezTo>
                    <a:pt x="505" y="242"/>
                    <a:pt x="503" y="243"/>
                    <a:pt x="502" y="244"/>
                  </a:cubicBezTo>
                  <a:cubicBezTo>
                    <a:pt x="505" y="248"/>
                    <a:pt x="506" y="245"/>
                    <a:pt x="510" y="245"/>
                  </a:cubicBezTo>
                  <a:cubicBezTo>
                    <a:pt x="513" y="245"/>
                    <a:pt x="518" y="247"/>
                    <a:pt x="520" y="244"/>
                  </a:cubicBezTo>
                  <a:cubicBezTo>
                    <a:pt x="519" y="244"/>
                    <a:pt x="519" y="243"/>
                    <a:pt x="520" y="243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moveTo>
                    <a:pt x="496" y="250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1"/>
                    <a:pt x="493" y="251"/>
                  </a:cubicBezTo>
                  <a:cubicBezTo>
                    <a:pt x="486" y="251"/>
                    <a:pt x="486" y="251"/>
                    <a:pt x="486" y="251"/>
                  </a:cubicBezTo>
                  <a:cubicBezTo>
                    <a:pt x="489" y="256"/>
                    <a:pt x="482" y="252"/>
                    <a:pt x="482" y="255"/>
                  </a:cubicBezTo>
                  <a:cubicBezTo>
                    <a:pt x="486" y="255"/>
                    <a:pt x="486" y="255"/>
                    <a:pt x="486" y="255"/>
                  </a:cubicBezTo>
                  <a:cubicBezTo>
                    <a:pt x="487" y="257"/>
                    <a:pt x="485" y="257"/>
                    <a:pt x="485" y="258"/>
                  </a:cubicBezTo>
                  <a:cubicBezTo>
                    <a:pt x="489" y="259"/>
                    <a:pt x="488" y="255"/>
                    <a:pt x="491" y="255"/>
                  </a:cubicBezTo>
                  <a:cubicBezTo>
                    <a:pt x="492" y="256"/>
                    <a:pt x="494" y="257"/>
                    <a:pt x="498" y="257"/>
                  </a:cubicBezTo>
                  <a:cubicBezTo>
                    <a:pt x="497" y="251"/>
                    <a:pt x="507" y="256"/>
                    <a:pt x="505" y="248"/>
                  </a:cubicBezTo>
                  <a:cubicBezTo>
                    <a:pt x="500" y="247"/>
                    <a:pt x="498" y="250"/>
                    <a:pt x="496" y="25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Freeform 96"/>
            <p:cNvSpPr>
              <a:spLocks noChangeArrowheads="1"/>
            </p:cNvSpPr>
            <p:nvPr/>
          </p:nvSpPr>
          <p:spPr bwMode="auto">
            <a:xfrm>
              <a:off x="2690704" y="872046"/>
              <a:ext cx="135514" cy="221707"/>
            </a:xfrm>
            <a:custGeom>
              <a:avLst/>
              <a:gdLst>
                <a:gd name="T0" fmla="*/ 2147483647 w 46"/>
                <a:gd name="T1" fmla="*/ 2147483647 h 69"/>
                <a:gd name="T2" fmla="*/ 2147483647 w 46"/>
                <a:gd name="T3" fmla="*/ 2147483647 h 69"/>
                <a:gd name="T4" fmla="*/ 2147483647 w 46"/>
                <a:gd name="T5" fmla="*/ 2147483647 h 69"/>
                <a:gd name="T6" fmla="*/ 2147483647 w 46"/>
                <a:gd name="T7" fmla="*/ 2147483647 h 69"/>
                <a:gd name="T8" fmla="*/ 2147483647 w 46"/>
                <a:gd name="T9" fmla="*/ 2147483647 h 69"/>
                <a:gd name="T10" fmla="*/ 2147483647 w 46"/>
                <a:gd name="T11" fmla="*/ 2147483647 h 69"/>
                <a:gd name="T12" fmla="*/ 2147483647 w 46"/>
                <a:gd name="T13" fmla="*/ 2147483647 h 69"/>
                <a:gd name="T14" fmla="*/ 2147483647 w 46"/>
                <a:gd name="T15" fmla="*/ 2147483647 h 69"/>
                <a:gd name="T16" fmla="*/ 2147483647 w 46"/>
                <a:gd name="T17" fmla="*/ 2147483647 h 69"/>
                <a:gd name="T18" fmla="*/ 2147483647 w 46"/>
                <a:gd name="T19" fmla="*/ 2147483647 h 69"/>
                <a:gd name="T20" fmla="*/ 2147483647 w 46"/>
                <a:gd name="T21" fmla="*/ 2147483647 h 69"/>
                <a:gd name="T22" fmla="*/ 2147483647 w 46"/>
                <a:gd name="T23" fmla="*/ 2147483647 h 69"/>
                <a:gd name="T24" fmla="*/ 2147483647 w 46"/>
                <a:gd name="T25" fmla="*/ 2147483647 h 69"/>
                <a:gd name="T26" fmla="*/ 2147483647 w 46"/>
                <a:gd name="T27" fmla="*/ 2147483647 h 69"/>
                <a:gd name="T28" fmla="*/ 2147483647 w 46"/>
                <a:gd name="T29" fmla="*/ 2147483647 h 69"/>
                <a:gd name="T30" fmla="*/ 2147483647 w 46"/>
                <a:gd name="T31" fmla="*/ 2147483647 h 69"/>
                <a:gd name="T32" fmla="*/ 2147483647 w 46"/>
                <a:gd name="T33" fmla="*/ 2147483647 h 69"/>
                <a:gd name="T34" fmla="*/ 2147483647 w 46"/>
                <a:gd name="T35" fmla="*/ 2147483647 h 69"/>
                <a:gd name="T36" fmla="*/ 2147483647 w 46"/>
                <a:gd name="T37" fmla="*/ 2147483647 h 69"/>
                <a:gd name="T38" fmla="*/ 2147483647 w 46"/>
                <a:gd name="T39" fmla="*/ 2147483647 h 69"/>
                <a:gd name="T40" fmla="*/ 2147483647 w 46"/>
                <a:gd name="T41" fmla="*/ 2147483647 h 69"/>
                <a:gd name="T42" fmla="*/ 2147483647 w 46"/>
                <a:gd name="T43" fmla="*/ 2147483647 h 69"/>
                <a:gd name="T44" fmla="*/ 2147483647 w 46"/>
                <a:gd name="T45" fmla="*/ 2147483647 h 69"/>
                <a:gd name="T46" fmla="*/ 2147483647 w 46"/>
                <a:gd name="T47" fmla="*/ 2147483647 h 69"/>
                <a:gd name="T48" fmla="*/ 2147483647 w 46"/>
                <a:gd name="T49" fmla="*/ 2147483647 h 69"/>
                <a:gd name="T50" fmla="*/ 2147483647 w 46"/>
                <a:gd name="T51" fmla="*/ 2147483647 h 69"/>
                <a:gd name="T52" fmla="*/ 2147483647 w 46"/>
                <a:gd name="T53" fmla="*/ 2147483647 h 69"/>
                <a:gd name="T54" fmla="*/ 2147483647 w 46"/>
                <a:gd name="T55" fmla="*/ 2147483647 h 69"/>
                <a:gd name="T56" fmla="*/ 2147483647 w 46"/>
                <a:gd name="T57" fmla="*/ 2147483647 h 69"/>
                <a:gd name="T58" fmla="*/ 2147483647 w 46"/>
                <a:gd name="T59" fmla="*/ 2147483647 h 69"/>
                <a:gd name="T60" fmla="*/ 2147483647 w 46"/>
                <a:gd name="T61" fmla="*/ 2147483647 h 69"/>
                <a:gd name="T62" fmla="*/ 0 w 46"/>
                <a:gd name="T63" fmla="*/ 2147483647 h 69"/>
                <a:gd name="T64" fmla="*/ 2147483647 w 46"/>
                <a:gd name="T65" fmla="*/ 0 h 69"/>
                <a:gd name="T66" fmla="*/ 2147483647 w 46"/>
                <a:gd name="T67" fmla="*/ 0 h 69"/>
                <a:gd name="T68" fmla="*/ 2147483647 w 46"/>
                <a:gd name="T69" fmla="*/ 2147483647 h 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6"/>
                <a:gd name="T106" fmla="*/ 0 h 69"/>
                <a:gd name="T107" fmla="*/ 46 w 46"/>
                <a:gd name="T108" fmla="*/ 69 h 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6" h="69">
                  <a:moveTo>
                    <a:pt x="13" y="7"/>
                  </a:moveTo>
                  <a:cubicBezTo>
                    <a:pt x="14" y="10"/>
                    <a:pt x="20" y="6"/>
                    <a:pt x="23" y="6"/>
                  </a:cubicBezTo>
                  <a:cubicBezTo>
                    <a:pt x="24" y="8"/>
                    <a:pt x="24" y="11"/>
                    <a:pt x="24" y="14"/>
                  </a:cubicBezTo>
                  <a:cubicBezTo>
                    <a:pt x="21" y="15"/>
                    <a:pt x="18" y="16"/>
                    <a:pt x="17" y="19"/>
                  </a:cubicBezTo>
                  <a:cubicBezTo>
                    <a:pt x="18" y="21"/>
                    <a:pt x="21" y="23"/>
                    <a:pt x="26" y="23"/>
                  </a:cubicBezTo>
                  <a:cubicBezTo>
                    <a:pt x="25" y="28"/>
                    <a:pt x="31" y="26"/>
                    <a:pt x="30" y="33"/>
                  </a:cubicBezTo>
                  <a:cubicBezTo>
                    <a:pt x="30" y="34"/>
                    <a:pt x="33" y="34"/>
                    <a:pt x="33" y="35"/>
                  </a:cubicBezTo>
                  <a:cubicBezTo>
                    <a:pt x="33" y="38"/>
                    <a:pt x="37" y="36"/>
                    <a:pt x="38" y="38"/>
                  </a:cubicBezTo>
                  <a:cubicBezTo>
                    <a:pt x="38" y="40"/>
                    <a:pt x="36" y="42"/>
                    <a:pt x="35" y="44"/>
                  </a:cubicBezTo>
                  <a:cubicBezTo>
                    <a:pt x="39" y="44"/>
                    <a:pt x="42" y="44"/>
                    <a:pt x="44" y="45"/>
                  </a:cubicBezTo>
                  <a:cubicBezTo>
                    <a:pt x="42" y="47"/>
                    <a:pt x="46" y="51"/>
                    <a:pt x="44" y="54"/>
                  </a:cubicBezTo>
                  <a:cubicBezTo>
                    <a:pt x="44" y="54"/>
                    <a:pt x="41" y="53"/>
                    <a:pt x="41" y="54"/>
                  </a:cubicBezTo>
                  <a:cubicBezTo>
                    <a:pt x="41" y="55"/>
                    <a:pt x="43" y="55"/>
                    <a:pt x="44" y="55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60"/>
                    <a:pt x="39" y="62"/>
                    <a:pt x="37" y="62"/>
                  </a:cubicBezTo>
                  <a:cubicBezTo>
                    <a:pt x="32" y="62"/>
                    <a:pt x="29" y="60"/>
                    <a:pt x="23" y="61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6" y="65"/>
                    <a:pt x="7" y="69"/>
                    <a:pt x="7" y="62"/>
                  </a:cubicBezTo>
                  <a:cubicBezTo>
                    <a:pt x="9" y="63"/>
                    <a:pt x="10" y="61"/>
                    <a:pt x="10" y="61"/>
                  </a:cubicBezTo>
                  <a:cubicBezTo>
                    <a:pt x="11" y="61"/>
                    <a:pt x="12" y="62"/>
                    <a:pt x="12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8"/>
                    <a:pt x="18" y="59"/>
                    <a:pt x="21" y="58"/>
                  </a:cubicBezTo>
                  <a:cubicBezTo>
                    <a:pt x="20" y="51"/>
                    <a:pt x="14" y="56"/>
                    <a:pt x="10" y="5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3" y="46"/>
                    <a:pt x="15" y="44"/>
                    <a:pt x="13" y="44"/>
                  </a:cubicBezTo>
                  <a:cubicBezTo>
                    <a:pt x="14" y="40"/>
                    <a:pt x="16" y="45"/>
                    <a:pt x="19" y="44"/>
                  </a:cubicBezTo>
                  <a:cubicBezTo>
                    <a:pt x="21" y="44"/>
                    <a:pt x="16" y="38"/>
                    <a:pt x="20" y="35"/>
                  </a:cubicBezTo>
                  <a:cubicBezTo>
                    <a:pt x="19" y="33"/>
                    <a:pt x="15" y="34"/>
                    <a:pt x="16" y="30"/>
                  </a:cubicBezTo>
                  <a:cubicBezTo>
                    <a:pt x="15" y="31"/>
                    <a:pt x="13" y="31"/>
                    <a:pt x="10" y="3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2"/>
                    <a:pt x="5" y="23"/>
                    <a:pt x="5" y="21"/>
                  </a:cubicBezTo>
                  <a:cubicBezTo>
                    <a:pt x="7" y="16"/>
                    <a:pt x="6" y="8"/>
                    <a:pt x="0" y="7"/>
                  </a:cubicBezTo>
                  <a:cubicBezTo>
                    <a:pt x="2" y="5"/>
                    <a:pt x="6" y="4"/>
                    <a:pt x="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2"/>
                    <a:pt x="15" y="5"/>
                    <a:pt x="13" y="7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Freeform 97"/>
            <p:cNvSpPr>
              <a:spLocks noChangeArrowheads="1"/>
            </p:cNvSpPr>
            <p:nvPr/>
          </p:nvSpPr>
          <p:spPr bwMode="auto">
            <a:xfrm>
              <a:off x="213811" y="886826"/>
              <a:ext cx="34632" cy="28082"/>
            </a:xfrm>
            <a:custGeom>
              <a:avLst/>
              <a:gdLst>
                <a:gd name="T0" fmla="*/ 2147483647 w 12"/>
                <a:gd name="T1" fmla="*/ 2147483647 h 9"/>
                <a:gd name="T2" fmla="*/ 2147483647 w 12"/>
                <a:gd name="T3" fmla="*/ 2147483647 h 9"/>
                <a:gd name="T4" fmla="*/ 2147483647 w 12"/>
                <a:gd name="T5" fmla="*/ 2147483647 h 9"/>
                <a:gd name="T6" fmla="*/ 2147483647 w 12"/>
                <a:gd name="T7" fmla="*/ 2147483647 h 9"/>
                <a:gd name="T8" fmla="*/ 2147483647 w 12"/>
                <a:gd name="T9" fmla="*/ 2147483647 h 9"/>
                <a:gd name="T10" fmla="*/ 2147483647 w 12"/>
                <a:gd name="T11" fmla="*/ 2147483647 h 9"/>
                <a:gd name="T12" fmla="*/ 2147483647 w 12"/>
                <a:gd name="T13" fmla="*/ 2147483647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9"/>
                <a:gd name="T23" fmla="*/ 12 w 12"/>
                <a:gd name="T24" fmla="*/ 9 h 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9">
                  <a:moveTo>
                    <a:pt x="11" y="1"/>
                  </a:moveTo>
                  <a:cubicBezTo>
                    <a:pt x="9" y="2"/>
                    <a:pt x="10" y="5"/>
                    <a:pt x="12" y="6"/>
                  </a:cubicBezTo>
                  <a:cubicBezTo>
                    <a:pt x="11" y="8"/>
                    <a:pt x="8" y="8"/>
                    <a:pt x="5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8"/>
                    <a:pt x="2" y="8"/>
                  </a:cubicBezTo>
                  <a:cubicBezTo>
                    <a:pt x="0" y="6"/>
                    <a:pt x="3" y="7"/>
                    <a:pt x="4" y="6"/>
                  </a:cubicBezTo>
                  <a:cubicBezTo>
                    <a:pt x="5" y="5"/>
                    <a:pt x="8" y="0"/>
                    <a:pt x="11" y="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Freeform 98"/>
            <p:cNvSpPr>
              <a:spLocks noChangeArrowheads="1"/>
            </p:cNvSpPr>
            <p:nvPr/>
          </p:nvSpPr>
          <p:spPr bwMode="auto">
            <a:xfrm>
              <a:off x="5134471" y="1245990"/>
              <a:ext cx="19575" cy="25127"/>
            </a:xfrm>
            <a:custGeom>
              <a:avLst/>
              <a:gdLst>
                <a:gd name="T0" fmla="*/ 2147483647 w 7"/>
                <a:gd name="T1" fmla="*/ 2147483647 h 8"/>
                <a:gd name="T2" fmla="*/ 2147483647 w 7"/>
                <a:gd name="T3" fmla="*/ 2147483647 h 8"/>
                <a:gd name="T4" fmla="*/ 0 w 7"/>
                <a:gd name="T5" fmla="*/ 2147483647 h 8"/>
                <a:gd name="T6" fmla="*/ 2147483647 w 7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8"/>
                <a:gd name="T14" fmla="*/ 7 w 7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8">
                  <a:moveTo>
                    <a:pt x="2" y="2"/>
                  </a:moveTo>
                  <a:cubicBezTo>
                    <a:pt x="3" y="0"/>
                    <a:pt x="4" y="3"/>
                    <a:pt x="7" y="1"/>
                  </a:cubicBezTo>
                  <a:cubicBezTo>
                    <a:pt x="6" y="4"/>
                    <a:pt x="6" y="8"/>
                    <a:pt x="0" y="8"/>
                  </a:cubicBezTo>
                  <a:cubicBezTo>
                    <a:pt x="0" y="6"/>
                    <a:pt x="6" y="4"/>
                    <a:pt x="2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Freeform 99"/>
            <p:cNvSpPr>
              <a:spLocks noChangeArrowheads="1"/>
            </p:cNvSpPr>
            <p:nvPr/>
          </p:nvSpPr>
          <p:spPr bwMode="auto">
            <a:xfrm>
              <a:off x="4616507" y="1958407"/>
              <a:ext cx="167134" cy="211361"/>
            </a:xfrm>
            <a:custGeom>
              <a:avLst/>
              <a:gdLst>
                <a:gd name="T0" fmla="*/ 2147483647 w 57"/>
                <a:gd name="T1" fmla="*/ 2147483647 h 66"/>
                <a:gd name="T2" fmla="*/ 2147483647 w 57"/>
                <a:gd name="T3" fmla="*/ 2147483647 h 66"/>
                <a:gd name="T4" fmla="*/ 2147483647 w 57"/>
                <a:gd name="T5" fmla="*/ 2147483647 h 66"/>
                <a:gd name="T6" fmla="*/ 2147483647 w 57"/>
                <a:gd name="T7" fmla="*/ 2147483647 h 66"/>
                <a:gd name="T8" fmla="*/ 2147483647 w 57"/>
                <a:gd name="T9" fmla="*/ 2147483647 h 66"/>
                <a:gd name="T10" fmla="*/ 2147483647 w 57"/>
                <a:gd name="T11" fmla="*/ 2147483647 h 66"/>
                <a:gd name="T12" fmla="*/ 2147483647 w 57"/>
                <a:gd name="T13" fmla="*/ 2147483647 h 66"/>
                <a:gd name="T14" fmla="*/ 2147483647 w 57"/>
                <a:gd name="T15" fmla="*/ 2147483647 h 66"/>
                <a:gd name="T16" fmla="*/ 2147483647 w 57"/>
                <a:gd name="T17" fmla="*/ 2147483647 h 66"/>
                <a:gd name="T18" fmla="*/ 2147483647 w 57"/>
                <a:gd name="T19" fmla="*/ 2147483647 h 66"/>
                <a:gd name="T20" fmla="*/ 2147483647 w 57"/>
                <a:gd name="T21" fmla="*/ 2147483647 h 66"/>
                <a:gd name="T22" fmla="*/ 2147483647 w 57"/>
                <a:gd name="T23" fmla="*/ 2147483647 h 66"/>
                <a:gd name="T24" fmla="*/ 2147483647 w 57"/>
                <a:gd name="T25" fmla="*/ 2147483647 h 66"/>
                <a:gd name="T26" fmla="*/ 2147483647 w 57"/>
                <a:gd name="T27" fmla="*/ 2147483647 h 66"/>
                <a:gd name="T28" fmla="*/ 2147483647 w 57"/>
                <a:gd name="T29" fmla="*/ 2147483647 h 66"/>
                <a:gd name="T30" fmla="*/ 2147483647 w 57"/>
                <a:gd name="T31" fmla="*/ 2147483647 h 66"/>
                <a:gd name="T32" fmla="*/ 2147483647 w 57"/>
                <a:gd name="T33" fmla="*/ 2147483647 h 66"/>
                <a:gd name="T34" fmla="*/ 2147483647 w 57"/>
                <a:gd name="T35" fmla="*/ 2147483647 h 66"/>
                <a:gd name="T36" fmla="*/ 2147483647 w 57"/>
                <a:gd name="T37" fmla="*/ 2147483647 h 66"/>
                <a:gd name="T38" fmla="*/ 2147483647 w 57"/>
                <a:gd name="T39" fmla="*/ 2147483647 h 66"/>
                <a:gd name="T40" fmla="*/ 2147483647 w 57"/>
                <a:gd name="T41" fmla="*/ 2147483647 h 66"/>
                <a:gd name="T42" fmla="*/ 2147483647 w 57"/>
                <a:gd name="T43" fmla="*/ 2147483647 h 66"/>
                <a:gd name="T44" fmla="*/ 2147483647 w 57"/>
                <a:gd name="T45" fmla="*/ 2147483647 h 66"/>
                <a:gd name="T46" fmla="*/ 2147483647 w 57"/>
                <a:gd name="T47" fmla="*/ 2147483647 h 66"/>
                <a:gd name="T48" fmla="*/ 2147483647 w 57"/>
                <a:gd name="T49" fmla="*/ 2147483647 h 66"/>
                <a:gd name="T50" fmla="*/ 2147483647 w 57"/>
                <a:gd name="T51" fmla="*/ 2147483647 h 66"/>
                <a:gd name="T52" fmla="*/ 2147483647 w 57"/>
                <a:gd name="T53" fmla="*/ 2147483647 h 66"/>
                <a:gd name="T54" fmla="*/ 2147483647 w 57"/>
                <a:gd name="T55" fmla="*/ 2147483647 h 66"/>
                <a:gd name="T56" fmla="*/ 2147483647 w 57"/>
                <a:gd name="T57" fmla="*/ 2147483647 h 66"/>
                <a:gd name="T58" fmla="*/ 2147483647 w 57"/>
                <a:gd name="T59" fmla="*/ 2147483647 h 66"/>
                <a:gd name="T60" fmla="*/ 2147483647 w 57"/>
                <a:gd name="T61" fmla="*/ 2147483647 h 66"/>
                <a:gd name="T62" fmla="*/ 2147483647 w 57"/>
                <a:gd name="T63" fmla="*/ 2147483647 h 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7"/>
                <a:gd name="T97" fmla="*/ 0 h 66"/>
                <a:gd name="T98" fmla="*/ 57 w 57"/>
                <a:gd name="T99" fmla="*/ 66 h 6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7" h="66">
                  <a:moveTo>
                    <a:pt x="46" y="4"/>
                  </a:moveTo>
                  <a:cubicBezTo>
                    <a:pt x="47" y="0"/>
                    <a:pt x="49" y="7"/>
                    <a:pt x="51" y="7"/>
                  </a:cubicBezTo>
                  <a:cubicBezTo>
                    <a:pt x="53" y="8"/>
                    <a:pt x="54" y="11"/>
                    <a:pt x="57" y="11"/>
                  </a:cubicBezTo>
                  <a:cubicBezTo>
                    <a:pt x="56" y="15"/>
                    <a:pt x="56" y="18"/>
                    <a:pt x="51" y="18"/>
                  </a:cubicBezTo>
                  <a:cubicBezTo>
                    <a:pt x="50" y="21"/>
                    <a:pt x="53" y="26"/>
                    <a:pt x="50" y="27"/>
                  </a:cubicBezTo>
                  <a:cubicBezTo>
                    <a:pt x="49" y="28"/>
                    <a:pt x="52" y="29"/>
                    <a:pt x="53" y="29"/>
                  </a:cubicBezTo>
                  <a:cubicBezTo>
                    <a:pt x="53" y="31"/>
                    <a:pt x="52" y="33"/>
                    <a:pt x="53" y="34"/>
                  </a:cubicBezTo>
                  <a:cubicBezTo>
                    <a:pt x="53" y="35"/>
                    <a:pt x="55" y="35"/>
                    <a:pt x="55" y="36"/>
                  </a:cubicBezTo>
                  <a:cubicBezTo>
                    <a:pt x="55" y="40"/>
                    <a:pt x="51" y="43"/>
                    <a:pt x="48" y="41"/>
                  </a:cubicBezTo>
                  <a:cubicBezTo>
                    <a:pt x="49" y="44"/>
                    <a:pt x="51" y="45"/>
                    <a:pt x="47" y="48"/>
                  </a:cubicBezTo>
                  <a:cubicBezTo>
                    <a:pt x="47" y="48"/>
                    <a:pt x="47" y="50"/>
                    <a:pt x="47" y="50"/>
                  </a:cubicBezTo>
                  <a:cubicBezTo>
                    <a:pt x="47" y="51"/>
                    <a:pt x="45" y="50"/>
                    <a:pt x="44" y="50"/>
                  </a:cubicBezTo>
                  <a:cubicBezTo>
                    <a:pt x="43" y="52"/>
                    <a:pt x="44" y="58"/>
                    <a:pt x="40" y="56"/>
                  </a:cubicBezTo>
                  <a:cubicBezTo>
                    <a:pt x="43" y="59"/>
                    <a:pt x="39" y="60"/>
                    <a:pt x="40" y="65"/>
                  </a:cubicBezTo>
                  <a:cubicBezTo>
                    <a:pt x="33" y="66"/>
                    <a:pt x="31" y="61"/>
                    <a:pt x="26" y="60"/>
                  </a:cubicBezTo>
                  <a:cubicBezTo>
                    <a:pt x="25" y="60"/>
                    <a:pt x="25" y="62"/>
                    <a:pt x="25" y="63"/>
                  </a:cubicBezTo>
                  <a:cubicBezTo>
                    <a:pt x="22" y="64"/>
                    <a:pt x="21" y="61"/>
                    <a:pt x="20" y="60"/>
                  </a:cubicBezTo>
                  <a:cubicBezTo>
                    <a:pt x="18" y="60"/>
                    <a:pt x="15" y="61"/>
                    <a:pt x="13" y="60"/>
                  </a:cubicBezTo>
                  <a:cubicBezTo>
                    <a:pt x="12" y="60"/>
                    <a:pt x="14" y="56"/>
                    <a:pt x="9" y="59"/>
                  </a:cubicBezTo>
                  <a:cubicBezTo>
                    <a:pt x="8" y="55"/>
                    <a:pt x="8" y="51"/>
                    <a:pt x="4" y="50"/>
                  </a:cubicBezTo>
                  <a:cubicBezTo>
                    <a:pt x="3" y="48"/>
                    <a:pt x="5" y="48"/>
                    <a:pt x="5" y="45"/>
                  </a:cubicBezTo>
                  <a:cubicBezTo>
                    <a:pt x="5" y="43"/>
                    <a:pt x="3" y="45"/>
                    <a:pt x="4" y="45"/>
                  </a:cubicBezTo>
                  <a:cubicBezTo>
                    <a:pt x="0" y="42"/>
                    <a:pt x="3" y="39"/>
                    <a:pt x="2" y="34"/>
                  </a:cubicBezTo>
                  <a:cubicBezTo>
                    <a:pt x="8" y="34"/>
                    <a:pt x="12" y="34"/>
                    <a:pt x="16" y="32"/>
                  </a:cubicBezTo>
                  <a:cubicBezTo>
                    <a:pt x="16" y="30"/>
                    <a:pt x="19" y="29"/>
                    <a:pt x="16" y="28"/>
                  </a:cubicBezTo>
                  <a:cubicBezTo>
                    <a:pt x="17" y="26"/>
                    <a:pt x="29" y="23"/>
                    <a:pt x="26" y="21"/>
                  </a:cubicBezTo>
                  <a:cubicBezTo>
                    <a:pt x="28" y="19"/>
                    <a:pt x="31" y="18"/>
                    <a:pt x="34" y="18"/>
                  </a:cubicBezTo>
                  <a:cubicBezTo>
                    <a:pt x="37" y="18"/>
                    <a:pt x="35" y="15"/>
                    <a:pt x="36" y="14"/>
                  </a:cubicBezTo>
                  <a:cubicBezTo>
                    <a:pt x="36" y="14"/>
                    <a:pt x="38" y="14"/>
                    <a:pt x="39" y="14"/>
                  </a:cubicBezTo>
                  <a:cubicBezTo>
                    <a:pt x="40" y="13"/>
                    <a:pt x="39" y="10"/>
                    <a:pt x="41" y="11"/>
                  </a:cubicBezTo>
                  <a:cubicBezTo>
                    <a:pt x="40" y="5"/>
                    <a:pt x="45" y="7"/>
                    <a:pt x="47" y="4"/>
                  </a:cubicBezTo>
                  <a:lnTo>
                    <a:pt x="46" y="4"/>
                  </a:lnTo>
                  <a:close/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Freeform 100"/>
            <p:cNvSpPr>
              <a:spLocks noChangeArrowheads="1"/>
            </p:cNvSpPr>
            <p:nvPr/>
          </p:nvSpPr>
          <p:spPr bwMode="auto">
            <a:xfrm>
              <a:off x="4785146" y="2109167"/>
              <a:ext cx="76792" cy="94595"/>
            </a:xfrm>
            <a:custGeom>
              <a:avLst/>
              <a:gdLst>
                <a:gd name="T0" fmla="*/ 2147483647 w 26"/>
                <a:gd name="T1" fmla="*/ 2147483647 h 29"/>
                <a:gd name="T2" fmla="*/ 2147483647 w 26"/>
                <a:gd name="T3" fmla="*/ 2147483647 h 29"/>
                <a:gd name="T4" fmla="*/ 2147483647 w 26"/>
                <a:gd name="T5" fmla="*/ 2147483647 h 29"/>
                <a:gd name="T6" fmla="*/ 2147483647 w 26"/>
                <a:gd name="T7" fmla="*/ 2147483647 h 29"/>
                <a:gd name="T8" fmla="*/ 2147483647 w 26"/>
                <a:gd name="T9" fmla="*/ 2147483647 h 29"/>
                <a:gd name="T10" fmla="*/ 2147483647 w 26"/>
                <a:gd name="T11" fmla="*/ 2147483647 h 29"/>
                <a:gd name="T12" fmla="*/ 2147483647 w 26"/>
                <a:gd name="T13" fmla="*/ 2147483647 h 29"/>
                <a:gd name="T14" fmla="*/ 2147483647 w 26"/>
                <a:gd name="T15" fmla="*/ 2147483647 h 29"/>
                <a:gd name="T16" fmla="*/ 2147483647 w 26"/>
                <a:gd name="T17" fmla="*/ 2147483647 h 29"/>
                <a:gd name="T18" fmla="*/ 2147483647 w 26"/>
                <a:gd name="T19" fmla="*/ 2147483647 h 29"/>
                <a:gd name="T20" fmla="*/ 2147483647 w 26"/>
                <a:gd name="T21" fmla="*/ 2147483647 h 29"/>
                <a:gd name="T22" fmla="*/ 2147483647 w 26"/>
                <a:gd name="T23" fmla="*/ 2147483647 h 29"/>
                <a:gd name="T24" fmla="*/ 2147483647 w 26"/>
                <a:gd name="T25" fmla="*/ 2147483647 h 29"/>
                <a:gd name="T26" fmla="*/ 2147483647 w 26"/>
                <a:gd name="T27" fmla="*/ 2147483647 h 29"/>
                <a:gd name="T28" fmla="*/ 2147483647 w 26"/>
                <a:gd name="T29" fmla="*/ 2147483647 h 29"/>
                <a:gd name="T30" fmla="*/ 0 w 26"/>
                <a:gd name="T31" fmla="*/ 2147483647 h 29"/>
                <a:gd name="T32" fmla="*/ 2147483647 w 26"/>
                <a:gd name="T33" fmla="*/ 2147483647 h 29"/>
                <a:gd name="T34" fmla="*/ 2147483647 w 26"/>
                <a:gd name="T35" fmla="*/ 2147483647 h 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6"/>
                <a:gd name="T55" fmla="*/ 0 h 29"/>
                <a:gd name="T56" fmla="*/ 26 w 26"/>
                <a:gd name="T57" fmla="*/ 29 h 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6" h="29">
                  <a:moveTo>
                    <a:pt x="23" y="1"/>
                  </a:moveTo>
                  <a:cubicBezTo>
                    <a:pt x="26" y="7"/>
                    <a:pt x="16" y="4"/>
                    <a:pt x="18" y="6"/>
                  </a:cubicBezTo>
                  <a:cubicBezTo>
                    <a:pt x="20" y="8"/>
                    <a:pt x="19" y="7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3"/>
                    <a:pt x="21" y="13"/>
                  </a:cubicBezTo>
                  <a:cubicBezTo>
                    <a:pt x="22" y="17"/>
                    <a:pt x="22" y="22"/>
                    <a:pt x="23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1"/>
                    <a:pt x="13" y="18"/>
                    <a:pt x="13" y="12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8"/>
                    <a:pt x="3" y="26"/>
                    <a:pt x="3" y="29"/>
                  </a:cubicBezTo>
                  <a:cubicBezTo>
                    <a:pt x="1" y="29"/>
                    <a:pt x="1" y="24"/>
                    <a:pt x="2" y="22"/>
                  </a:cubicBezTo>
                  <a:cubicBezTo>
                    <a:pt x="2" y="21"/>
                    <a:pt x="3" y="20"/>
                    <a:pt x="3" y="20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1" y="18"/>
                    <a:pt x="4" y="16"/>
                    <a:pt x="3" y="13"/>
                  </a:cubicBezTo>
                  <a:cubicBezTo>
                    <a:pt x="4" y="11"/>
                    <a:pt x="2" y="11"/>
                    <a:pt x="0" y="10"/>
                  </a:cubicBezTo>
                  <a:cubicBezTo>
                    <a:pt x="2" y="5"/>
                    <a:pt x="4" y="0"/>
                    <a:pt x="11" y="1"/>
                  </a:cubicBezTo>
                  <a:cubicBezTo>
                    <a:pt x="7" y="5"/>
                    <a:pt x="19" y="1"/>
                    <a:pt x="23" y="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Freeform 101"/>
            <p:cNvSpPr>
              <a:spLocks noChangeArrowheads="1"/>
            </p:cNvSpPr>
            <p:nvPr/>
          </p:nvSpPr>
          <p:spPr bwMode="auto">
            <a:xfrm>
              <a:off x="4560796" y="2203762"/>
              <a:ext cx="176168" cy="54688"/>
            </a:xfrm>
            <a:custGeom>
              <a:avLst/>
              <a:gdLst>
                <a:gd name="T0" fmla="*/ 2147483647 w 60"/>
                <a:gd name="T1" fmla="*/ 2147483647 h 17"/>
                <a:gd name="T2" fmla="*/ 2147483647 w 60"/>
                <a:gd name="T3" fmla="*/ 2147483647 h 17"/>
                <a:gd name="T4" fmla="*/ 2147483647 w 60"/>
                <a:gd name="T5" fmla="*/ 2147483647 h 17"/>
                <a:gd name="T6" fmla="*/ 2147483647 w 60"/>
                <a:gd name="T7" fmla="*/ 2147483647 h 17"/>
                <a:gd name="T8" fmla="*/ 2147483647 w 60"/>
                <a:gd name="T9" fmla="*/ 2147483647 h 17"/>
                <a:gd name="T10" fmla="*/ 2147483647 w 60"/>
                <a:gd name="T11" fmla="*/ 2147483647 h 17"/>
                <a:gd name="T12" fmla="*/ 2147483647 w 60"/>
                <a:gd name="T13" fmla="*/ 2147483647 h 17"/>
                <a:gd name="T14" fmla="*/ 2147483647 w 60"/>
                <a:gd name="T15" fmla="*/ 2147483647 h 17"/>
                <a:gd name="T16" fmla="*/ 2147483647 w 60"/>
                <a:gd name="T17" fmla="*/ 2147483647 h 17"/>
                <a:gd name="T18" fmla="*/ 2147483647 w 60"/>
                <a:gd name="T19" fmla="*/ 2147483647 h 17"/>
                <a:gd name="T20" fmla="*/ 2147483647 w 60"/>
                <a:gd name="T21" fmla="*/ 2147483647 h 17"/>
                <a:gd name="T22" fmla="*/ 2147483647 w 60"/>
                <a:gd name="T23" fmla="*/ 2147483647 h 17"/>
                <a:gd name="T24" fmla="*/ 2147483647 w 60"/>
                <a:gd name="T25" fmla="*/ 2147483647 h 17"/>
                <a:gd name="T26" fmla="*/ 2147483647 w 60"/>
                <a:gd name="T27" fmla="*/ 2147483647 h 17"/>
                <a:gd name="T28" fmla="*/ 2147483647 w 60"/>
                <a:gd name="T29" fmla="*/ 2147483647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0"/>
                <a:gd name="T46" fmla="*/ 0 h 17"/>
                <a:gd name="T47" fmla="*/ 60 w 60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0" h="17">
                  <a:moveTo>
                    <a:pt x="1" y="5"/>
                  </a:moveTo>
                  <a:cubicBezTo>
                    <a:pt x="0" y="1"/>
                    <a:pt x="6" y="3"/>
                    <a:pt x="7" y="1"/>
                  </a:cubicBezTo>
                  <a:cubicBezTo>
                    <a:pt x="10" y="0"/>
                    <a:pt x="9" y="3"/>
                    <a:pt x="10" y="4"/>
                  </a:cubicBezTo>
                  <a:cubicBezTo>
                    <a:pt x="11" y="5"/>
                    <a:pt x="13" y="4"/>
                    <a:pt x="13" y="5"/>
                  </a:cubicBezTo>
                  <a:cubicBezTo>
                    <a:pt x="19" y="3"/>
                    <a:pt x="21" y="4"/>
                    <a:pt x="27" y="8"/>
                  </a:cubicBezTo>
                  <a:cubicBezTo>
                    <a:pt x="32" y="5"/>
                    <a:pt x="34" y="7"/>
                    <a:pt x="41" y="7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6" y="9"/>
                    <a:pt x="48" y="9"/>
                    <a:pt x="48" y="11"/>
                  </a:cubicBezTo>
                  <a:cubicBezTo>
                    <a:pt x="51" y="9"/>
                    <a:pt x="55" y="14"/>
                    <a:pt x="55" y="11"/>
                  </a:cubicBezTo>
                  <a:cubicBezTo>
                    <a:pt x="60" y="11"/>
                    <a:pt x="52" y="16"/>
                    <a:pt x="56" y="15"/>
                  </a:cubicBezTo>
                  <a:cubicBezTo>
                    <a:pt x="56" y="17"/>
                    <a:pt x="55" y="15"/>
                    <a:pt x="53" y="15"/>
                  </a:cubicBezTo>
                  <a:cubicBezTo>
                    <a:pt x="43" y="17"/>
                    <a:pt x="34" y="13"/>
                    <a:pt x="25" y="11"/>
                  </a:cubicBezTo>
                  <a:cubicBezTo>
                    <a:pt x="23" y="11"/>
                    <a:pt x="21" y="11"/>
                    <a:pt x="18" y="11"/>
                  </a:cubicBezTo>
                  <a:cubicBezTo>
                    <a:pt x="15" y="10"/>
                    <a:pt x="12" y="9"/>
                    <a:pt x="8" y="8"/>
                  </a:cubicBezTo>
                  <a:cubicBezTo>
                    <a:pt x="6" y="7"/>
                    <a:pt x="2" y="8"/>
                    <a:pt x="1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Freeform 102"/>
            <p:cNvSpPr>
              <a:spLocks noChangeArrowheads="1"/>
            </p:cNvSpPr>
            <p:nvPr/>
          </p:nvSpPr>
          <p:spPr bwMode="auto">
            <a:xfrm>
              <a:off x="4794181" y="2267319"/>
              <a:ext cx="24091" cy="13302"/>
            </a:xfrm>
            <a:custGeom>
              <a:avLst/>
              <a:gdLst>
                <a:gd name="T0" fmla="*/ 2147483647 w 8"/>
                <a:gd name="T1" fmla="*/ 2147483647 h 4"/>
                <a:gd name="T2" fmla="*/ 2147483647 w 8"/>
                <a:gd name="T3" fmla="*/ 2147483647 h 4"/>
                <a:gd name="T4" fmla="*/ 2147483647 w 8"/>
                <a:gd name="T5" fmla="*/ 2147483647 h 4"/>
                <a:gd name="T6" fmla="*/ 2147483647 w 8"/>
                <a:gd name="T7" fmla="*/ 2147483647 h 4"/>
                <a:gd name="T8" fmla="*/ 2147483647 w 8"/>
                <a:gd name="T9" fmla="*/ 2147483647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4"/>
                <a:gd name="T17" fmla="*/ 8 w 8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4">
                  <a:moveTo>
                    <a:pt x="3" y="2"/>
                  </a:moveTo>
                  <a:cubicBezTo>
                    <a:pt x="5" y="2"/>
                    <a:pt x="8" y="2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3"/>
                    <a:pt x="1" y="2"/>
                  </a:cubicBezTo>
                  <a:cubicBezTo>
                    <a:pt x="0" y="0"/>
                    <a:pt x="2" y="1"/>
                    <a:pt x="3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Freeform 103"/>
            <p:cNvSpPr>
              <a:spLocks noChangeArrowheads="1"/>
            </p:cNvSpPr>
            <p:nvPr/>
          </p:nvSpPr>
          <p:spPr bwMode="auto">
            <a:xfrm>
              <a:off x="5575645" y="2889574"/>
              <a:ext cx="127985" cy="140415"/>
            </a:xfrm>
            <a:custGeom>
              <a:avLst/>
              <a:gdLst>
                <a:gd name="T0" fmla="*/ 2147483647 w 44"/>
                <a:gd name="T1" fmla="*/ 2147483647 h 44"/>
                <a:gd name="T2" fmla="*/ 2147483647 w 44"/>
                <a:gd name="T3" fmla="*/ 2147483647 h 44"/>
                <a:gd name="T4" fmla="*/ 2147483647 w 44"/>
                <a:gd name="T5" fmla="*/ 2147483647 h 44"/>
                <a:gd name="T6" fmla="*/ 2147483647 w 44"/>
                <a:gd name="T7" fmla="*/ 2147483647 h 44"/>
                <a:gd name="T8" fmla="*/ 2147483647 w 44"/>
                <a:gd name="T9" fmla="*/ 2147483647 h 44"/>
                <a:gd name="T10" fmla="*/ 2147483647 w 44"/>
                <a:gd name="T11" fmla="*/ 2147483647 h 44"/>
                <a:gd name="T12" fmla="*/ 2147483647 w 44"/>
                <a:gd name="T13" fmla="*/ 2147483647 h 44"/>
                <a:gd name="T14" fmla="*/ 2147483647 w 44"/>
                <a:gd name="T15" fmla="*/ 2147483647 h 44"/>
                <a:gd name="T16" fmla="*/ 2147483647 w 44"/>
                <a:gd name="T17" fmla="*/ 2147483647 h 44"/>
                <a:gd name="T18" fmla="*/ 2147483647 w 44"/>
                <a:gd name="T19" fmla="*/ 2147483647 h 44"/>
                <a:gd name="T20" fmla="*/ 2147483647 w 44"/>
                <a:gd name="T21" fmla="*/ 2147483647 h 44"/>
                <a:gd name="T22" fmla="*/ 2147483647 w 44"/>
                <a:gd name="T23" fmla="*/ 2147483647 h 44"/>
                <a:gd name="T24" fmla="*/ 2147483647 w 44"/>
                <a:gd name="T25" fmla="*/ 2147483647 h 44"/>
                <a:gd name="T26" fmla="*/ 2147483647 w 44"/>
                <a:gd name="T27" fmla="*/ 0 h 44"/>
                <a:gd name="T28" fmla="*/ 2147483647 w 44"/>
                <a:gd name="T29" fmla="*/ 2147483647 h 44"/>
                <a:gd name="T30" fmla="*/ 2147483647 w 44"/>
                <a:gd name="T31" fmla="*/ 2147483647 h 44"/>
                <a:gd name="T32" fmla="*/ 2147483647 w 44"/>
                <a:gd name="T33" fmla="*/ 2147483647 h 44"/>
                <a:gd name="T34" fmla="*/ 2147483647 w 44"/>
                <a:gd name="T35" fmla="*/ 2147483647 h 44"/>
                <a:gd name="T36" fmla="*/ 2147483647 w 44"/>
                <a:gd name="T37" fmla="*/ 2147483647 h 44"/>
                <a:gd name="T38" fmla="*/ 2147483647 w 44"/>
                <a:gd name="T39" fmla="*/ 2147483647 h 44"/>
                <a:gd name="T40" fmla="*/ 2147483647 w 44"/>
                <a:gd name="T41" fmla="*/ 2147483647 h 44"/>
                <a:gd name="T42" fmla="*/ 2147483647 w 44"/>
                <a:gd name="T43" fmla="*/ 2147483647 h 44"/>
                <a:gd name="T44" fmla="*/ 2147483647 w 44"/>
                <a:gd name="T45" fmla="*/ 2147483647 h 44"/>
                <a:gd name="T46" fmla="*/ 2147483647 w 44"/>
                <a:gd name="T47" fmla="*/ 2147483647 h 44"/>
                <a:gd name="T48" fmla="*/ 2147483647 w 44"/>
                <a:gd name="T49" fmla="*/ 2147483647 h 44"/>
                <a:gd name="T50" fmla="*/ 2147483647 w 44"/>
                <a:gd name="T51" fmla="*/ 2147483647 h 44"/>
                <a:gd name="T52" fmla="*/ 2147483647 w 44"/>
                <a:gd name="T53" fmla="*/ 2147483647 h 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4"/>
                <a:gd name="T82" fmla="*/ 0 h 44"/>
                <a:gd name="T83" fmla="*/ 44 w 44"/>
                <a:gd name="T84" fmla="*/ 44 h 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4" h="44">
                  <a:moveTo>
                    <a:pt x="1" y="38"/>
                  </a:moveTo>
                  <a:cubicBezTo>
                    <a:pt x="0" y="36"/>
                    <a:pt x="3" y="34"/>
                    <a:pt x="4" y="32"/>
                  </a:cubicBezTo>
                  <a:cubicBezTo>
                    <a:pt x="4" y="32"/>
                    <a:pt x="6" y="31"/>
                    <a:pt x="7" y="31"/>
                  </a:cubicBezTo>
                  <a:cubicBezTo>
                    <a:pt x="7" y="30"/>
                    <a:pt x="6" y="28"/>
                    <a:pt x="7" y="28"/>
                  </a:cubicBezTo>
                  <a:cubicBezTo>
                    <a:pt x="7" y="28"/>
                    <a:pt x="9" y="28"/>
                    <a:pt x="9" y="28"/>
                  </a:cubicBezTo>
                  <a:cubicBezTo>
                    <a:pt x="10" y="28"/>
                    <a:pt x="10" y="25"/>
                    <a:pt x="11" y="25"/>
                  </a:cubicBezTo>
                  <a:cubicBezTo>
                    <a:pt x="13" y="24"/>
                    <a:pt x="16" y="26"/>
                    <a:pt x="16" y="24"/>
                  </a:cubicBezTo>
                  <a:cubicBezTo>
                    <a:pt x="17" y="21"/>
                    <a:pt x="16" y="22"/>
                    <a:pt x="19" y="21"/>
                  </a:cubicBezTo>
                  <a:cubicBezTo>
                    <a:pt x="22" y="21"/>
                    <a:pt x="21" y="19"/>
                    <a:pt x="22" y="17"/>
                  </a:cubicBezTo>
                  <a:cubicBezTo>
                    <a:pt x="22" y="17"/>
                    <a:pt x="26" y="20"/>
                    <a:pt x="25" y="14"/>
                  </a:cubicBezTo>
                  <a:cubicBezTo>
                    <a:pt x="27" y="14"/>
                    <a:pt x="27" y="15"/>
                    <a:pt x="29" y="15"/>
                  </a:cubicBezTo>
                  <a:cubicBezTo>
                    <a:pt x="29" y="13"/>
                    <a:pt x="27" y="12"/>
                    <a:pt x="28" y="10"/>
                  </a:cubicBezTo>
                  <a:cubicBezTo>
                    <a:pt x="33" y="11"/>
                    <a:pt x="32" y="5"/>
                    <a:pt x="33" y="3"/>
                  </a:cubicBezTo>
                  <a:cubicBezTo>
                    <a:pt x="34" y="2"/>
                    <a:pt x="38" y="3"/>
                    <a:pt x="37" y="0"/>
                  </a:cubicBezTo>
                  <a:cubicBezTo>
                    <a:pt x="39" y="1"/>
                    <a:pt x="39" y="3"/>
                    <a:pt x="42" y="3"/>
                  </a:cubicBezTo>
                  <a:cubicBezTo>
                    <a:pt x="40" y="7"/>
                    <a:pt x="44" y="6"/>
                    <a:pt x="43" y="10"/>
                  </a:cubicBezTo>
                  <a:cubicBezTo>
                    <a:pt x="41" y="10"/>
                    <a:pt x="42" y="13"/>
                    <a:pt x="42" y="14"/>
                  </a:cubicBezTo>
                  <a:cubicBezTo>
                    <a:pt x="41" y="14"/>
                    <a:pt x="39" y="14"/>
                    <a:pt x="39" y="14"/>
                  </a:cubicBezTo>
                  <a:cubicBezTo>
                    <a:pt x="38" y="15"/>
                    <a:pt x="38" y="18"/>
                    <a:pt x="37" y="21"/>
                  </a:cubicBezTo>
                  <a:cubicBezTo>
                    <a:pt x="35" y="23"/>
                    <a:pt x="35" y="20"/>
                    <a:pt x="32" y="22"/>
                  </a:cubicBezTo>
                  <a:cubicBezTo>
                    <a:pt x="28" y="24"/>
                    <a:pt x="29" y="29"/>
                    <a:pt x="28" y="32"/>
                  </a:cubicBezTo>
                  <a:cubicBezTo>
                    <a:pt x="27" y="33"/>
                    <a:pt x="23" y="33"/>
                    <a:pt x="25" y="38"/>
                  </a:cubicBezTo>
                  <a:cubicBezTo>
                    <a:pt x="22" y="37"/>
                    <a:pt x="22" y="39"/>
                    <a:pt x="22" y="41"/>
                  </a:cubicBezTo>
                  <a:cubicBezTo>
                    <a:pt x="19" y="37"/>
                    <a:pt x="11" y="44"/>
                    <a:pt x="11" y="36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4" y="35"/>
                    <a:pt x="4" y="35"/>
                  </a:cubicBezTo>
                  <a:cubicBezTo>
                    <a:pt x="1" y="35"/>
                    <a:pt x="7" y="40"/>
                    <a:pt x="1" y="38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Freeform 104"/>
            <p:cNvSpPr>
              <a:spLocks noChangeArrowheads="1"/>
            </p:cNvSpPr>
            <p:nvPr/>
          </p:nvSpPr>
          <p:spPr bwMode="auto">
            <a:xfrm>
              <a:off x="1189511" y="106419"/>
              <a:ext cx="177674" cy="144848"/>
            </a:xfrm>
            <a:custGeom>
              <a:avLst/>
              <a:gdLst>
                <a:gd name="T0" fmla="*/ 2147483647 w 61"/>
                <a:gd name="T1" fmla="*/ 0 h 45"/>
                <a:gd name="T2" fmla="*/ 2147483647 w 61"/>
                <a:gd name="T3" fmla="*/ 2147483647 h 45"/>
                <a:gd name="T4" fmla="*/ 2147483647 w 61"/>
                <a:gd name="T5" fmla="*/ 2147483647 h 45"/>
                <a:gd name="T6" fmla="*/ 2147483647 w 61"/>
                <a:gd name="T7" fmla="*/ 2147483647 h 45"/>
                <a:gd name="T8" fmla="*/ 2147483647 w 61"/>
                <a:gd name="T9" fmla="*/ 2147483647 h 45"/>
                <a:gd name="T10" fmla="*/ 2147483647 w 61"/>
                <a:gd name="T11" fmla="*/ 2147483647 h 45"/>
                <a:gd name="T12" fmla="*/ 2147483647 w 61"/>
                <a:gd name="T13" fmla="*/ 2147483647 h 45"/>
                <a:gd name="T14" fmla="*/ 2147483647 w 61"/>
                <a:gd name="T15" fmla="*/ 2147483647 h 45"/>
                <a:gd name="T16" fmla="*/ 2147483647 w 61"/>
                <a:gd name="T17" fmla="*/ 2147483647 h 45"/>
                <a:gd name="T18" fmla="*/ 2147483647 w 61"/>
                <a:gd name="T19" fmla="*/ 2147483647 h 45"/>
                <a:gd name="T20" fmla="*/ 2147483647 w 61"/>
                <a:gd name="T21" fmla="*/ 2147483647 h 45"/>
                <a:gd name="T22" fmla="*/ 2147483647 w 61"/>
                <a:gd name="T23" fmla="*/ 2147483647 h 45"/>
                <a:gd name="T24" fmla="*/ 2147483647 w 61"/>
                <a:gd name="T25" fmla="*/ 2147483647 h 45"/>
                <a:gd name="T26" fmla="*/ 2147483647 w 61"/>
                <a:gd name="T27" fmla="*/ 2147483647 h 45"/>
                <a:gd name="T28" fmla="*/ 2147483647 w 61"/>
                <a:gd name="T29" fmla="*/ 2147483647 h 45"/>
                <a:gd name="T30" fmla="*/ 2147483647 w 61"/>
                <a:gd name="T31" fmla="*/ 2147483647 h 45"/>
                <a:gd name="T32" fmla="*/ 2147483647 w 61"/>
                <a:gd name="T33" fmla="*/ 2147483647 h 45"/>
                <a:gd name="T34" fmla="*/ 2147483647 w 61"/>
                <a:gd name="T35" fmla="*/ 2147483647 h 45"/>
                <a:gd name="T36" fmla="*/ 2147483647 w 61"/>
                <a:gd name="T37" fmla="*/ 2147483647 h 45"/>
                <a:gd name="T38" fmla="*/ 2147483647 w 61"/>
                <a:gd name="T39" fmla="*/ 2147483647 h 45"/>
                <a:gd name="T40" fmla="*/ 2147483647 w 61"/>
                <a:gd name="T41" fmla="*/ 2147483647 h 45"/>
                <a:gd name="T42" fmla="*/ 2147483647 w 61"/>
                <a:gd name="T43" fmla="*/ 2147483647 h 45"/>
                <a:gd name="T44" fmla="*/ 2147483647 w 61"/>
                <a:gd name="T45" fmla="*/ 2147483647 h 45"/>
                <a:gd name="T46" fmla="*/ 2147483647 w 61"/>
                <a:gd name="T47" fmla="*/ 2147483647 h 45"/>
                <a:gd name="T48" fmla="*/ 2147483647 w 61"/>
                <a:gd name="T49" fmla="*/ 2147483647 h 45"/>
                <a:gd name="T50" fmla="*/ 2147483647 w 61"/>
                <a:gd name="T51" fmla="*/ 2147483647 h 45"/>
                <a:gd name="T52" fmla="*/ 2147483647 w 61"/>
                <a:gd name="T53" fmla="*/ 2147483647 h 45"/>
                <a:gd name="T54" fmla="*/ 2147483647 w 61"/>
                <a:gd name="T55" fmla="*/ 2147483647 h 45"/>
                <a:gd name="T56" fmla="*/ 2147483647 w 61"/>
                <a:gd name="T57" fmla="*/ 2147483647 h 45"/>
                <a:gd name="T58" fmla="*/ 2147483647 w 61"/>
                <a:gd name="T59" fmla="*/ 2147483647 h 45"/>
                <a:gd name="T60" fmla="*/ 2147483647 w 61"/>
                <a:gd name="T61" fmla="*/ 2147483647 h 45"/>
                <a:gd name="T62" fmla="*/ 2147483647 w 61"/>
                <a:gd name="T63" fmla="*/ 2147483647 h 45"/>
                <a:gd name="T64" fmla="*/ 2147483647 w 61"/>
                <a:gd name="T65" fmla="*/ 2147483647 h 45"/>
                <a:gd name="T66" fmla="*/ 0 w 61"/>
                <a:gd name="T67" fmla="*/ 2147483647 h 45"/>
                <a:gd name="T68" fmla="*/ 2147483647 w 61"/>
                <a:gd name="T69" fmla="*/ 2147483647 h 45"/>
                <a:gd name="T70" fmla="*/ 2147483647 w 61"/>
                <a:gd name="T71" fmla="*/ 2147483647 h 45"/>
                <a:gd name="T72" fmla="*/ 2147483647 w 61"/>
                <a:gd name="T73" fmla="*/ 2147483647 h 45"/>
                <a:gd name="T74" fmla="*/ 2147483647 w 61"/>
                <a:gd name="T75" fmla="*/ 2147483647 h 45"/>
                <a:gd name="T76" fmla="*/ 2147483647 w 61"/>
                <a:gd name="T77" fmla="*/ 2147483647 h 45"/>
                <a:gd name="T78" fmla="*/ 2147483647 w 61"/>
                <a:gd name="T79" fmla="*/ 0 h 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1"/>
                <a:gd name="T121" fmla="*/ 0 h 45"/>
                <a:gd name="T122" fmla="*/ 61 w 61"/>
                <a:gd name="T123" fmla="*/ 45 h 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1" h="45">
                  <a:moveTo>
                    <a:pt x="16" y="0"/>
                  </a:moveTo>
                  <a:cubicBezTo>
                    <a:pt x="18" y="2"/>
                    <a:pt x="22" y="2"/>
                    <a:pt x="23" y="5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8" y="7"/>
                    <a:pt x="30" y="6"/>
                    <a:pt x="30" y="7"/>
                  </a:cubicBezTo>
                  <a:cubicBezTo>
                    <a:pt x="31" y="7"/>
                    <a:pt x="31" y="9"/>
                    <a:pt x="32" y="8"/>
                  </a:cubicBezTo>
                  <a:cubicBezTo>
                    <a:pt x="34" y="6"/>
                    <a:pt x="33" y="9"/>
                    <a:pt x="36" y="11"/>
                  </a:cubicBezTo>
                  <a:cubicBezTo>
                    <a:pt x="37" y="12"/>
                    <a:pt x="39" y="11"/>
                    <a:pt x="40" y="11"/>
                  </a:cubicBezTo>
                  <a:cubicBezTo>
                    <a:pt x="41" y="11"/>
                    <a:pt x="43" y="16"/>
                    <a:pt x="49" y="14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9"/>
                    <a:pt x="52" y="17"/>
                    <a:pt x="53" y="18"/>
                  </a:cubicBezTo>
                  <a:cubicBezTo>
                    <a:pt x="53" y="18"/>
                    <a:pt x="52" y="20"/>
                    <a:pt x="53" y="21"/>
                  </a:cubicBezTo>
                  <a:cubicBezTo>
                    <a:pt x="55" y="23"/>
                    <a:pt x="58" y="24"/>
                    <a:pt x="61" y="26"/>
                  </a:cubicBezTo>
                  <a:cubicBezTo>
                    <a:pt x="61" y="28"/>
                    <a:pt x="61" y="30"/>
                    <a:pt x="60" y="31"/>
                  </a:cubicBezTo>
                  <a:cubicBezTo>
                    <a:pt x="58" y="31"/>
                    <a:pt x="57" y="29"/>
                    <a:pt x="57" y="29"/>
                  </a:cubicBezTo>
                  <a:cubicBezTo>
                    <a:pt x="54" y="30"/>
                    <a:pt x="53" y="33"/>
                    <a:pt x="50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1" y="40"/>
                    <a:pt x="40" y="36"/>
                    <a:pt x="37" y="39"/>
                  </a:cubicBezTo>
                  <a:cubicBezTo>
                    <a:pt x="36" y="39"/>
                    <a:pt x="37" y="41"/>
                    <a:pt x="37" y="41"/>
                  </a:cubicBezTo>
                  <a:cubicBezTo>
                    <a:pt x="37" y="45"/>
                    <a:pt x="32" y="37"/>
                    <a:pt x="32" y="42"/>
                  </a:cubicBezTo>
                  <a:cubicBezTo>
                    <a:pt x="30" y="42"/>
                    <a:pt x="31" y="40"/>
                    <a:pt x="30" y="39"/>
                  </a:cubicBezTo>
                  <a:cubicBezTo>
                    <a:pt x="27" y="42"/>
                    <a:pt x="26" y="38"/>
                    <a:pt x="22" y="39"/>
                  </a:cubicBezTo>
                  <a:cubicBezTo>
                    <a:pt x="22" y="37"/>
                    <a:pt x="21" y="36"/>
                    <a:pt x="19" y="36"/>
                  </a:cubicBezTo>
                  <a:cubicBezTo>
                    <a:pt x="19" y="34"/>
                    <a:pt x="23" y="36"/>
                    <a:pt x="23" y="33"/>
                  </a:cubicBezTo>
                  <a:cubicBezTo>
                    <a:pt x="24" y="30"/>
                    <a:pt x="18" y="33"/>
                    <a:pt x="16" y="32"/>
                  </a:cubicBezTo>
                  <a:cubicBezTo>
                    <a:pt x="15" y="28"/>
                    <a:pt x="19" y="30"/>
                    <a:pt x="21" y="29"/>
                  </a:cubicBezTo>
                  <a:cubicBezTo>
                    <a:pt x="21" y="29"/>
                    <a:pt x="23" y="26"/>
                    <a:pt x="23" y="26"/>
                  </a:cubicBezTo>
                  <a:cubicBezTo>
                    <a:pt x="24" y="26"/>
                    <a:pt x="26" y="29"/>
                    <a:pt x="28" y="28"/>
                  </a:cubicBezTo>
                  <a:cubicBezTo>
                    <a:pt x="28" y="26"/>
                    <a:pt x="26" y="25"/>
                    <a:pt x="26" y="24"/>
                  </a:cubicBezTo>
                  <a:cubicBezTo>
                    <a:pt x="25" y="25"/>
                    <a:pt x="16" y="24"/>
                    <a:pt x="14" y="26"/>
                  </a:cubicBezTo>
                  <a:cubicBezTo>
                    <a:pt x="11" y="29"/>
                    <a:pt x="13" y="26"/>
                    <a:pt x="9" y="25"/>
                  </a:cubicBezTo>
                  <a:cubicBezTo>
                    <a:pt x="5" y="24"/>
                    <a:pt x="2" y="26"/>
                    <a:pt x="7" y="22"/>
                  </a:cubicBezTo>
                  <a:cubicBezTo>
                    <a:pt x="6" y="20"/>
                    <a:pt x="2" y="21"/>
                    <a:pt x="1" y="19"/>
                  </a:cubicBezTo>
                  <a:cubicBezTo>
                    <a:pt x="3" y="17"/>
                    <a:pt x="6" y="13"/>
                    <a:pt x="0" y="15"/>
                  </a:cubicBezTo>
                  <a:cubicBezTo>
                    <a:pt x="0" y="14"/>
                    <a:pt x="1" y="12"/>
                    <a:pt x="4" y="12"/>
                  </a:cubicBezTo>
                  <a:cubicBezTo>
                    <a:pt x="5" y="12"/>
                    <a:pt x="5" y="10"/>
                    <a:pt x="7" y="10"/>
                  </a:cubicBezTo>
                  <a:cubicBezTo>
                    <a:pt x="9" y="10"/>
                    <a:pt x="7" y="7"/>
                    <a:pt x="8" y="5"/>
                  </a:cubicBezTo>
                  <a:cubicBezTo>
                    <a:pt x="8" y="5"/>
                    <a:pt x="10" y="6"/>
                    <a:pt x="11" y="5"/>
                  </a:cubicBezTo>
                  <a:cubicBezTo>
                    <a:pt x="12" y="5"/>
                    <a:pt x="12" y="3"/>
                    <a:pt x="14" y="3"/>
                  </a:cubicBezTo>
                  <a:cubicBezTo>
                    <a:pt x="14" y="1"/>
                    <a:pt x="16" y="2"/>
                    <a:pt x="16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Freeform 105"/>
            <p:cNvSpPr>
              <a:spLocks noChangeArrowheads="1"/>
            </p:cNvSpPr>
            <p:nvPr/>
          </p:nvSpPr>
          <p:spPr bwMode="auto">
            <a:xfrm>
              <a:off x="2978294" y="159629"/>
              <a:ext cx="237902" cy="133024"/>
            </a:xfrm>
            <a:custGeom>
              <a:avLst/>
              <a:gdLst>
                <a:gd name="T0" fmla="*/ 2147483647 w 82"/>
                <a:gd name="T1" fmla="*/ 2147483647 h 41"/>
                <a:gd name="T2" fmla="*/ 2147483647 w 82"/>
                <a:gd name="T3" fmla="*/ 2147483647 h 41"/>
                <a:gd name="T4" fmla="*/ 2147483647 w 82"/>
                <a:gd name="T5" fmla="*/ 2147483647 h 41"/>
                <a:gd name="T6" fmla="*/ 2147483647 w 82"/>
                <a:gd name="T7" fmla="*/ 2147483647 h 41"/>
                <a:gd name="T8" fmla="*/ 2147483647 w 82"/>
                <a:gd name="T9" fmla="*/ 2147483647 h 41"/>
                <a:gd name="T10" fmla="*/ 2147483647 w 82"/>
                <a:gd name="T11" fmla="*/ 2147483647 h 41"/>
                <a:gd name="T12" fmla="*/ 2147483647 w 82"/>
                <a:gd name="T13" fmla="*/ 2147483647 h 41"/>
                <a:gd name="T14" fmla="*/ 2147483647 w 82"/>
                <a:gd name="T15" fmla="*/ 2147483647 h 41"/>
                <a:gd name="T16" fmla="*/ 2147483647 w 82"/>
                <a:gd name="T17" fmla="*/ 2147483647 h 41"/>
                <a:gd name="T18" fmla="*/ 2147483647 w 82"/>
                <a:gd name="T19" fmla="*/ 2147483647 h 41"/>
                <a:gd name="T20" fmla="*/ 2147483647 w 82"/>
                <a:gd name="T21" fmla="*/ 2147483647 h 41"/>
                <a:gd name="T22" fmla="*/ 2147483647 w 82"/>
                <a:gd name="T23" fmla="*/ 2147483647 h 41"/>
                <a:gd name="T24" fmla="*/ 2147483647 w 82"/>
                <a:gd name="T25" fmla="*/ 2147483647 h 41"/>
                <a:gd name="T26" fmla="*/ 2147483647 w 82"/>
                <a:gd name="T27" fmla="*/ 2147483647 h 41"/>
                <a:gd name="T28" fmla="*/ 2147483647 w 82"/>
                <a:gd name="T29" fmla="*/ 2147483647 h 41"/>
                <a:gd name="T30" fmla="*/ 2147483647 w 82"/>
                <a:gd name="T31" fmla="*/ 2147483647 h 41"/>
                <a:gd name="T32" fmla="*/ 2147483647 w 82"/>
                <a:gd name="T33" fmla="*/ 2147483647 h 41"/>
                <a:gd name="T34" fmla="*/ 2147483647 w 82"/>
                <a:gd name="T35" fmla="*/ 2147483647 h 41"/>
                <a:gd name="T36" fmla="*/ 2147483647 w 82"/>
                <a:gd name="T37" fmla="*/ 2147483647 h 41"/>
                <a:gd name="T38" fmla="*/ 2147483647 w 82"/>
                <a:gd name="T39" fmla="*/ 2147483647 h 41"/>
                <a:gd name="T40" fmla="*/ 2147483647 w 82"/>
                <a:gd name="T41" fmla="*/ 2147483647 h 41"/>
                <a:gd name="T42" fmla="*/ 2147483647 w 82"/>
                <a:gd name="T43" fmla="*/ 2147483647 h 41"/>
                <a:gd name="T44" fmla="*/ 2147483647 w 82"/>
                <a:gd name="T45" fmla="*/ 2147483647 h 41"/>
                <a:gd name="T46" fmla="*/ 2147483647 w 82"/>
                <a:gd name="T47" fmla="*/ 2147483647 h 41"/>
                <a:gd name="T48" fmla="*/ 2147483647 w 82"/>
                <a:gd name="T49" fmla="*/ 2147483647 h 41"/>
                <a:gd name="T50" fmla="*/ 2147483647 w 82"/>
                <a:gd name="T51" fmla="*/ 2147483647 h 41"/>
                <a:gd name="T52" fmla="*/ 2147483647 w 82"/>
                <a:gd name="T53" fmla="*/ 2147483647 h 41"/>
                <a:gd name="T54" fmla="*/ 2147483647 w 82"/>
                <a:gd name="T55" fmla="*/ 2147483647 h 41"/>
                <a:gd name="T56" fmla="*/ 2147483647 w 82"/>
                <a:gd name="T57" fmla="*/ 2147483647 h 41"/>
                <a:gd name="T58" fmla="*/ 2147483647 w 82"/>
                <a:gd name="T59" fmla="*/ 2147483647 h 41"/>
                <a:gd name="T60" fmla="*/ 2147483647 w 82"/>
                <a:gd name="T61" fmla="*/ 2147483647 h 41"/>
                <a:gd name="T62" fmla="*/ 2147483647 w 82"/>
                <a:gd name="T63" fmla="*/ 2147483647 h 41"/>
                <a:gd name="T64" fmla="*/ 2147483647 w 82"/>
                <a:gd name="T65" fmla="*/ 2147483647 h 41"/>
                <a:gd name="T66" fmla="*/ 2147483647 w 82"/>
                <a:gd name="T67" fmla="*/ 2147483647 h 41"/>
                <a:gd name="T68" fmla="*/ 2147483647 w 82"/>
                <a:gd name="T69" fmla="*/ 2147483647 h 41"/>
                <a:gd name="T70" fmla="*/ 2147483647 w 82"/>
                <a:gd name="T71" fmla="*/ 2147483647 h 41"/>
                <a:gd name="T72" fmla="*/ 2147483647 w 82"/>
                <a:gd name="T73" fmla="*/ 2147483647 h 41"/>
                <a:gd name="T74" fmla="*/ 2147483647 w 82"/>
                <a:gd name="T75" fmla="*/ 2147483647 h 41"/>
                <a:gd name="T76" fmla="*/ 2147483647 w 82"/>
                <a:gd name="T77" fmla="*/ 2147483647 h 41"/>
                <a:gd name="T78" fmla="*/ 2147483647 w 82"/>
                <a:gd name="T79" fmla="*/ 2147483647 h 41"/>
                <a:gd name="T80" fmla="*/ 2147483647 w 82"/>
                <a:gd name="T81" fmla="*/ 2147483647 h 41"/>
                <a:gd name="T82" fmla="*/ 2147483647 w 82"/>
                <a:gd name="T83" fmla="*/ 2147483647 h 41"/>
                <a:gd name="T84" fmla="*/ 2147483647 w 82"/>
                <a:gd name="T85" fmla="*/ 2147483647 h 41"/>
                <a:gd name="T86" fmla="*/ 2147483647 w 82"/>
                <a:gd name="T87" fmla="*/ 2147483647 h 41"/>
                <a:gd name="T88" fmla="*/ 2147483647 w 82"/>
                <a:gd name="T89" fmla="*/ 2147483647 h 41"/>
                <a:gd name="T90" fmla="*/ 2147483647 w 82"/>
                <a:gd name="T91" fmla="*/ 2147483647 h 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2"/>
                <a:gd name="T139" fmla="*/ 0 h 41"/>
                <a:gd name="T140" fmla="*/ 82 w 82"/>
                <a:gd name="T141" fmla="*/ 41 h 4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2" h="41">
                  <a:moveTo>
                    <a:pt x="29" y="28"/>
                  </a:moveTo>
                  <a:cubicBezTo>
                    <a:pt x="28" y="25"/>
                    <a:pt x="26" y="29"/>
                    <a:pt x="26" y="29"/>
                  </a:cubicBezTo>
                  <a:cubicBezTo>
                    <a:pt x="24" y="29"/>
                    <a:pt x="22" y="26"/>
                    <a:pt x="19" y="28"/>
                  </a:cubicBezTo>
                  <a:cubicBezTo>
                    <a:pt x="19" y="25"/>
                    <a:pt x="21" y="26"/>
                    <a:pt x="23" y="25"/>
                  </a:cubicBezTo>
                  <a:cubicBezTo>
                    <a:pt x="26" y="23"/>
                    <a:pt x="28" y="20"/>
                    <a:pt x="31" y="19"/>
                  </a:cubicBezTo>
                  <a:cubicBezTo>
                    <a:pt x="31" y="18"/>
                    <a:pt x="28" y="18"/>
                    <a:pt x="29" y="15"/>
                  </a:cubicBezTo>
                  <a:cubicBezTo>
                    <a:pt x="26" y="14"/>
                    <a:pt x="23" y="19"/>
                    <a:pt x="22" y="15"/>
                  </a:cubicBezTo>
                  <a:cubicBezTo>
                    <a:pt x="20" y="17"/>
                    <a:pt x="17" y="19"/>
                    <a:pt x="15" y="21"/>
                  </a:cubicBezTo>
                  <a:cubicBezTo>
                    <a:pt x="10" y="21"/>
                    <a:pt x="10" y="18"/>
                    <a:pt x="5" y="19"/>
                  </a:cubicBezTo>
                  <a:cubicBezTo>
                    <a:pt x="8" y="17"/>
                    <a:pt x="8" y="14"/>
                    <a:pt x="6" y="9"/>
                  </a:cubicBezTo>
                  <a:cubicBezTo>
                    <a:pt x="5" y="9"/>
                    <a:pt x="4" y="10"/>
                    <a:pt x="3" y="11"/>
                  </a:cubicBezTo>
                  <a:cubicBezTo>
                    <a:pt x="0" y="11"/>
                    <a:pt x="3" y="6"/>
                    <a:pt x="2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6" y="2"/>
                    <a:pt x="13" y="6"/>
                    <a:pt x="13" y="2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0" y="8"/>
                    <a:pt x="25" y="0"/>
                    <a:pt x="26" y="8"/>
                  </a:cubicBezTo>
                  <a:cubicBezTo>
                    <a:pt x="30" y="8"/>
                    <a:pt x="30" y="6"/>
                    <a:pt x="30" y="2"/>
                  </a:cubicBezTo>
                  <a:cubicBezTo>
                    <a:pt x="34" y="4"/>
                    <a:pt x="38" y="3"/>
                    <a:pt x="44" y="4"/>
                  </a:cubicBezTo>
                  <a:cubicBezTo>
                    <a:pt x="45" y="4"/>
                    <a:pt x="45" y="6"/>
                    <a:pt x="45" y="4"/>
                  </a:cubicBezTo>
                  <a:cubicBezTo>
                    <a:pt x="48" y="4"/>
                    <a:pt x="46" y="10"/>
                    <a:pt x="51" y="8"/>
                  </a:cubicBezTo>
                  <a:cubicBezTo>
                    <a:pt x="51" y="9"/>
                    <a:pt x="50" y="9"/>
                    <a:pt x="50" y="11"/>
                  </a:cubicBezTo>
                  <a:cubicBezTo>
                    <a:pt x="52" y="10"/>
                    <a:pt x="57" y="12"/>
                    <a:pt x="57" y="9"/>
                  </a:cubicBezTo>
                  <a:cubicBezTo>
                    <a:pt x="58" y="11"/>
                    <a:pt x="59" y="13"/>
                    <a:pt x="65" y="12"/>
                  </a:cubicBezTo>
                  <a:cubicBezTo>
                    <a:pt x="63" y="15"/>
                    <a:pt x="64" y="14"/>
                    <a:pt x="67" y="15"/>
                  </a:cubicBezTo>
                  <a:cubicBezTo>
                    <a:pt x="67" y="15"/>
                    <a:pt x="66" y="16"/>
                    <a:pt x="68" y="16"/>
                  </a:cubicBezTo>
                  <a:cubicBezTo>
                    <a:pt x="70" y="17"/>
                    <a:pt x="68" y="18"/>
                    <a:pt x="69" y="19"/>
                  </a:cubicBezTo>
                  <a:cubicBezTo>
                    <a:pt x="70" y="20"/>
                    <a:pt x="72" y="19"/>
                    <a:pt x="72" y="19"/>
                  </a:cubicBezTo>
                  <a:cubicBezTo>
                    <a:pt x="73" y="20"/>
                    <a:pt x="72" y="22"/>
                    <a:pt x="72" y="22"/>
                  </a:cubicBezTo>
                  <a:cubicBezTo>
                    <a:pt x="73" y="23"/>
                    <a:pt x="75" y="22"/>
                    <a:pt x="75" y="22"/>
                  </a:cubicBezTo>
                  <a:cubicBezTo>
                    <a:pt x="76" y="23"/>
                    <a:pt x="75" y="25"/>
                    <a:pt x="76" y="26"/>
                  </a:cubicBezTo>
                  <a:cubicBezTo>
                    <a:pt x="79" y="27"/>
                    <a:pt x="80" y="24"/>
                    <a:pt x="81" y="26"/>
                  </a:cubicBezTo>
                  <a:cubicBezTo>
                    <a:pt x="82" y="30"/>
                    <a:pt x="77" y="28"/>
                    <a:pt x="76" y="29"/>
                  </a:cubicBezTo>
                  <a:cubicBezTo>
                    <a:pt x="76" y="29"/>
                    <a:pt x="76" y="30"/>
                    <a:pt x="76" y="30"/>
                  </a:cubicBezTo>
                  <a:cubicBezTo>
                    <a:pt x="73" y="32"/>
                    <a:pt x="67" y="30"/>
                    <a:pt x="62" y="30"/>
                  </a:cubicBezTo>
                  <a:cubicBezTo>
                    <a:pt x="61" y="26"/>
                    <a:pt x="62" y="27"/>
                    <a:pt x="62" y="22"/>
                  </a:cubicBezTo>
                  <a:cubicBezTo>
                    <a:pt x="61" y="18"/>
                    <a:pt x="51" y="18"/>
                    <a:pt x="48" y="21"/>
                  </a:cubicBezTo>
                  <a:cubicBezTo>
                    <a:pt x="46" y="21"/>
                    <a:pt x="48" y="24"/>
                    <a:pt x="47" y="25"/>
                  </a:cubicBezTo>
                  <a:cubicBezTo>
                    <a:pt x="47" y="25"/>
                    <a:pt x="44" y="24"/>
                    <a:pt x="44" y="25"/>
                  </a:cubicBezTo>
                  <a:cubicBezTo>
                    <a:pt x="43" y="26"/>
                    <a:pt x="44" y="28"/>
                    <a:pt x="41" y="28"/>
                  </a:cubicBezTo>
                  <a:cubicBezTo>
                    <a:pt x="41" y="29"/>
                    <a:pt x="42" y="29"/>
                    <a:pt x="43" y="29"/>
                  </a:cubicBezTo>
                  <a:cubicBezTo>
                    <a:pt x="42" y="31"/>
                    <a:pt x="40" y="30"/>
                    <a:pt x="38" y="30"/>
                  </a:cubicBezTo>
                  <a:cubicBezTo>
                    <a:pt x="37" y="35"/>
                    <a:pt x="38" y="34"/>
                    <a:pt x="38" y="39"/>
                  </a:cubicBezTo>
                  <a:cubicBezTo>
                    <a:pt x="34" y="40"/>
                    <a:pt x="21" y="41"/>
                    <a:pt x="20" y="33"/>
                  </a:cubicBezTo>
                  <a:cubicBezTo>
                    <a:pt x="23" y="33"/>
                    <a:pt x="24" y="32"/>
                    <a:pt x="24" y="30"/>
                  </a:cubicBezTo>
                  <a:cubicBezTo>
                    <a:pt x="28" y="30"/>
                    <a:pt x="27" y="33"/>
                    <a:pt x="30" y="30"/>
                  </a:cubicBezTo>
                  <a:cubicBezTo>
                    <a:pt x="29" y="29"/>
                    <a:pt x="26" y="28"/>
                    <a:pt x="29" y="28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Freeform 106"/>
            <p:cNvSpPr>
              <a:spLocks noChangeArrowheads="1"/>
            </p:cNvSpPr>
            <p:nvPr/>
          </p:nvSpPr>
          <p:spPr bwMode="auto">
            <a:xfrm>
              <a:off x="748338" y="264569"/>
              <a:ext cx="112928" cy="65034"/>
            </a:xfrm>
            <a:custGeom>
              <a:avLst/>
              <a:gdLst>
                <a:gd name="T0" fmla="*/ 2147483647 w 39"/>
                <a:gd name="T1" fmla="*/ 2147483647 h 20"/>
                <a:gd name="T2" fmla="*/ 2147483647 w 39"/>
                <a:gd name="T3" fmla="*/ 2147483647 h 20"/>
                <a:gd name="T4" fmla="*/ 2147483647 w 39"/>
                <a:gd name="T5" fmla="*/ 2147483647 h 20"/>
                <a:gd name="T6" fmla="*/ 2147483647 w 39"/>
                <a:gd name="T7" fmla="*/ 2147483647 h 20"/>
                <a:gd name="T8" fmla="*/ 2147483647 w 39"/>
                <a:gd name="T9" fmla="*/ 2147483647 h 20"/>
                <a:gd name="T10" fmla="*/ 2147483647 w 39"/>
                <a:gd name="T11" fmla="*/ 2147483647 h 20"/>
                <a:gd name="T12" fmla="*/ 2147483647 w 39"/>
                <a:gd name="T13" fmla="*/ 2147483647 h 20"/>
                <a:gd name="T14" fmla="*/ 2147483647 w 39"/>
                <a:gd name="T15" fmla="*/ 2147483647 h 20"/>
                <a:gd name="T16" fmla="*/ 2147483647 w 39"/>
                <a:gd name="T17" fmla="*/ 2147483647 h 20"/>
                <a:gd name="T18" fmla="*/ 0 w 39"/>
                <a:gd name="T19" fmla="*/ 2147483647 h 20"/>
                <a:gd name="T20" fmla="*/ 2147483647 w 39"/>
                <a:gd name="T21" fmla="*/ 2147483647 h 20"/>
                <a:gd name="T22" fmla="*/ 2147483647 w 39"/>
                <a:gd name="T23" fmla="*/ 2147483647 h 20"/>
                <a:gd name="T24" fmla="*/ 2147483647 w 39"/>
                <a:gd name="T25" fmla="*/ 2147483647 h 20"/>
                <a:gd name="T26" fmla="*/ 2147483647 w 39"/>
                <a:gd name="T27" fmla="*/ 2147483647 h 20"/>
                <a:gd name="T28" fmla="*/ 2147483647 w 39"/>
                <a:gd name="T29" fmla="*/ 2147483647 h 20"/>
                <a:gd name="T30" fmla="*/ 2147483647 w 39"/>
                <a:gd name="T31" fmla="*/ 2147483647 h 20"/>
                <a:gd name="T32" fmla="*/ 2147483647 w 39"/>
                <a:gd name="T33" fmla="*/ 2147483647 h 20"/>
                <a:gd name="T34" fmla="*/ 2147483647 w 39"/>
                <a:gd name="T35" fmla="*/ 2147483647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0"/>
                <a:gd name="T56" fmla="*/ 39 w 3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0">
                  <a:moveTo>
                    <a:pt x="38" y="3"/>
                  </a:moveTo>
                  <a:cubicBezTo>
                    <a:pt x="38" y="3"/>
                    <a:pt x="39" y="6"/>
                    <a:pt x="38" y="7"/>
                  </a:cubicBezTo>
                  <a:cubicBezTo>
                    <a:pt x="38" y="7"/>
                    <a:pt x="36" y="6"/>
                    <a:pt x="36" y="7"/>
                  </a:cubicBezTo>
                  <a:cubicBezTo>
                    <a:pt x="35" y="7"/>
                    <a:pt x="37" y="11"/>
                    <a:pt x="36" y="11"/>
                  </a:cubicBezTo>
                  <a:cubicBezTo>
                    <a:pt x="34" y="11"/>
                    <a:pt x="32" y="9"/>
                    <a:pt x="31" y="14"/>
                  </a:cubicBezTo>
                  <a:cubicBezTo>
                    <a:pt x="29" y="14"/>
                    <a:pt x="30" y="9"/>
                    <a:pt x="27" y="10"/>
                  </a:cubicBezTo>
                  <a:cubicBezTo>
                    <a:pt x="24" y="9"/>
                    <a:pt x="25" y="12"/>
                    <a:pt x="23" y="13"/>
                  </a:cubicBezTo>
                  <a:cubicBezTo>
                    <a:pt x="21" y="15"/>
                    <a:pt x="17" y="14"/>
                    <a:pt x="17" y="18"/>
                  </a:cubicBezTo>
                  <a:cubicBezTo>
                    <a:pt x="11" y="20"/>
                    <a:pt x="8" y="19"/>
                    <a:pt x="2" y="18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ubicBezTo>
                    <a:pt x="9" y="14"/>
                    <a:pt x="9" y="10"/>
                    <a:pt x="12" y="10"/>
                  </a:cubicBezTo>
                  <a:cubicBezTo>
                    <a:pt x="12" y="10"/>
                    <a:pt x="14" y="6"/>
                    <a:pt x="14" y="7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5"/>
                    <a:pt x="20" y="6"/>
                    <a:pt x="20" y="6"/>
                  </a:cubicBezTo>
                  <a:cubicBezTo>
                    <a:pt x="21" y="5"/>
                    <a:pt x="23" y="3"/>
                    <a:pt x="23" y="3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30" y="2"/>
                    <a:pt x="35" y="0"/>
                    <a:pt x="38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Freeform 107"/>
            <p:cNvSpPr>
              <a:spLocks noChangeArrowheads="1"/>
            </p:cNvSpPr>
            <p:nvPr/>
          </p:nvSpPr>
          <p:spPr bwMode="auto">
            <a:xfrm>
              <a:off x="1058515" y="289697"/>
              <a:ext cx="112928" cy="65034"/>
            </a:xfrm>
            <a:custGeom>
              <a:avLst/>
              <a:gdLst>
                <a:gd name="T0" fmla="*/ 2147483647 w 39"/>
                <a:gd name="T1" fmla="*/ 2147483647 h 20"/>
                <a:gd name="T2" fmla="*/ 2147483647 w 39"/>
                <a:gd name="T3" fmla="*/ 2147483647 h 20"/>
                <a:gd name="T4" fmla="*/ 2147483647 w 39"/>
                <a:gd name="T5" fmla="*/ 2147483647 h 20"/>
                <a:gd name="T6" fmla="*/ 2147483647 w 39"/>
                <a:gd name="T7" fmla="*/ 2147483647 h 20"/>
                <a:gd name="T8" fmla="*/ 2147483647 w 39"/>
                <a:gd name="T9" fmla="*/ 2147483647 h 20"/>
                <a:gd name="T10" fmla="*/ 2147483647 w 39"/>
                <a:gd name="T11" fmla="*/ 2147483647 h 20"/>
                <a:gd name="T12" fmla="*/ 2147483647 w 39"/>
                <a:gd name="T13" fmla="*/ 2147483647 h 20"/>
                <a:gd name="T14" fmla="*/ 2147483647 w 39"/>
                <a:gd name="T15" fmla="*/ 2147483647 h 20"/>
                <a:gd name="T16" fmla="*/ 2147483647 w 39"/>
                <a:gd name="T17" fmla="*/ 2147483647 h 20"/>
                <a:gd name="T18" fmla="*/ 0 w 39"/>
                <a:gd name="T19" fmla="*/ 2147483647 h 20"/>
                <a:gd name="T20" fmla="*/ 2147483647 w 39"/>
                <a:gd name="T21" fmla="*/ 2147483647 h 20"/>
                <a:gd name="T22" fmla="*/ 2147483647 w 39"/>
                <a:gd name="T23" fmla="*/ 2147483647 h 20"/>
                <a:gd name="T24" fmla="*/ 2147483647 w 39"/>
                <a:gd name="T25" fmla="*/ 2147483647 h 20"/>
                <a:gd name="T26" fmla="*/ 2147483647 w 39"/>
                <a:gd name="T27" fmla="*/ 2147483647 h 20"/>
                <a:gd name="T28" fmla="*/ 2147483647 w 39"/>
                <a:gd name="T29" fmla="*/ 2147483647 h 20"/>
                <a:gd name="T30" fmla="*/ 2147483647 w 39"/>
                <a:gd name="T31" fmla="*/ 2147483647 h 20"/>
                <a:gd name="T32" fmla="*/ 2147483647 w 39"/>
                <a:gd name="T33" fmla="*/ 2147483647 h 20"/>
                <a:gd name="T34" fmla="*/ 2147483647 w 39"/>
                <a:gd name="T35" fmla="*/ 2147483647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0"/>
                <a:gd name="T56" fmla="*/ 39 w 3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0">
                  <a:moveTo>
                    <a:pt x="35" y="2"/>
                  </a:moveTo>
                  <a:cubicBezTo>
                    <a:pt x="33" y="9"/>
                    <a:pt x="39" y="9"/>
                    <a:pt x="39" y="14"/>
                  </a:cubicBezTo>
                  <a:cubicBezTo>
                    <a:pt x="38" y="15"/>
                    <a:pt x="37" y="12"/>
                    <a:pt x="36" y="13"/>
                  </a:cubicBezTo>
                  <a:cubicBezTo>
                    <a:pt x="35" y="14"/>
                    <a:pt x="37" y="17"/>
                    <a:pt x="36" y="17"/>
                  </a:cubicBezTo>
                  <a:cubicBezTo>
                    <a:pt x="35" y="18"/>
                    <a:pt x="32" y="18"/>
                    <a:pt x="31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3" y="18"/>
                    <a:pt x="23" y="16"/>
                    <a:pt x="25" y="14"/>
                  </a:cubicBezTo>
                  <a:cubicBezTo>
                    <a:pt x="20" y="17"/>
                    <a:pt x="17" y="13"/>
                    <a:pt x="11" y="13"/>
                  </a:cubicBezTo>
                  <a:cubicBezTo>
                    <a:pt x="10" y="8"/>
                    <a:pt x="3" y="9"/>
                    <a:pt x="0" y="6"/>
                  </a:cubicBezTo>
                  <a:cubicBezTo>
                    <a:pt x="0" y="6"/>
                    <a:pt x="1" y="3"/>
                    <a:pt x="1" y="3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6" y="5"/>
                    <a:pt x="10" y="6"/>
                    <a:pt x="11" y="7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4" y="8"/>
                    <a:pt x="13" y="11"/>
                    <a:pt x="15" y="10"/>
                  </a:cubicBezTo>
                  <a:cubicBezTo>
                    <a:pt x="19" y="9"/>
                    <a:pt x="13" y="6"/>
                    <a:pt x="16" y="5"/>
                  </a:cubicBezTo>
                  <a:cubicBezTo>
                    <a:pt x="19" y="3"/>
                    <a:pt x="19" y="7"/>
                    <a:pt x="19" y="7"/>
                  </a:cubicBezTo>
                  <a:cubicBezTo>
                    <a:pt x="24" y="7"/>
                    <a:pt x="26" y="0"/>
                    <a:pt x="35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Freeform 108"/>
            <p:cNvSpPr>
              <a:spLocks noChangeArrowheads="1"/>
            </p:cNvSpPr>
            <p:nvPr/>
          </p:nvSpPr>
          <p:spPr bwMode="auto">
            <a:xfrm>
              <a:off x="838681" y="292653"/>
              <a:ext cx="200259" cy="84248"/>
            </a:xfrm>
            <a:custGeom>
              <a:avLst/>
              <a:gdLst>
                <a:gd name="T0" fmla="*/ 2147483647 w 69"/>
                <a:gd name="T1" fmla="*/ 2147483647 h 26"/>
                <a:gd name="T2" fmla="*/ 2147483647 w 69"/>
                <a:gd name="T3" fmla="*/ 2147483647 h 26"/>
                <a:gd name="T4" fmla="*/ 2147483647 w 69"/>
                <a:gd name="T5" fmla="*/ 2147483647 h 26"/>
                <a:gd name="T6" fmla="*/ 2147483647 w 69"/>
                <a:gd name="T7" fmla="*/ 2147483647 h 26"/>
                <a:gd name="T8" fmla="*/ 2147483647 w 69"/>
                <a:gd name="T9" fmla="*/ 2147483647 h 26"/>
                <a:gd name="T10" fmla="*/ 2147483647 w 69"/>
                <a:gd name="T11" fmla="*/ 2147483647 h 26"/>
                <a:gd name="T12" fmla="*/ 2147483647 w 69"/>
                <a:gd name="T13" fmla="*/ 2147483647 h 26"/>
                <a:gd name="T14" fmla="*/ 2147483647 w 69"/>
                <a:gd name="T15" fmla="*/ 2147483647 h 26"/>
                <a:gd name="T16" fmla="*/ 2147483647 w 69"/>
                <a:gd name="T17" fmla="*/ 2147483647 h 26"/>
                <a:gd name="T18" fmla="*/ 2147483647 w 69"/>
                <a:gd name="T19" fmla="*/ 2147483647 h 26"/>
                <a:gd name="T20" fmla="*/ 2147483647 w 69"/>
                <a:gd name="T21" fmla="*/ 2147483647 h 26"/>
                <a:gd name="T22" fmla="*/ 2147483647 w 69"/>
                <a:gd name="T23" fmla="*/ 2147483647 h 26"/>
                <a:gd name="T24" fmla="*/ 2147483647 w 69"/>
                <a:gd name="T25" fmla="*/ 2147483647 h 26"/>
                <a:gd name="T26" fmla="*/ 2147483647 w 69"/>
                <a:gd name="T27" fmla="*/ 2147483647 h 26"/>
                <a:gd name="T28" fmla="*/ 2147483647 w 69"/>
                <a:gd name="T29" fmla="*/ 2147483647 h 26"/>
                <a:gd name="T30" fmla="*/ 2147483647 w 69"/>
                <a:gd name="T31" fmla="*/ 2147483647 h 26"/>
                <a:gd name="T32" fmla="*/ 2147483647 w 69"/>
                <a:gd name="T33" fmla="*/ 2147483647 h 26"/>
                <a:gd name="T34" fmla="*/ 2147483647 w 69"/>
                <a:gd name="T35" fmla="*/ 2147483647 h 26"/>
                <a:gd name="T36" fmla="*/ 2147483647 w 69"/>
                <a:gd name="T37" fmla="*/ 2147483647 h 26"/>
                <a:gd name="T38" fmla="*/ 2147483647 w 69"/>
                <a:gd name="T39" fmla="*/ 2147483647 h 26"/>
                <a:gd name="T40" fmla="*/ 2147483647 w 69"/>
                <a:gd name="T41" fmla="*/ 2147483647 h 26"/>
                <a:gd name="T42" fmla="*/ 2147483647 w 69"/>
                <a:gd name="T43" fmla="*/ 2147483647 h 26"/>
                <a:gd name="T44" fmla="*/ 2147483647 w 69"/>
                <a:gd name="T45" fmla="*/ 2147483647 h 26"/>
                <a:gd name="T46" fmla="*/ 0 w 69"/>
                <a:gd name="T47" fmla="*/ 2147483647 h 26"/>
                <a:gd name="T48" fmla="*/ 2147483647 w 69"/>
                <a:gd name="T49" fmla="*/ 2147483647 h 26"/>
                <a:gd name="T50" fmla="*/ 2147483647 w 69"/>
                <a:gd name="T51" fmla="*/ 2147483647 h 26"/>
                <a:gd name="T52" fmla="*/ 2147483647 w 69"/>
                <a:gd name="T53" fmla="*/ 2147483647 h 26"/>
                <a:gd name="T54" fmla="*/ 2147483647 w 69"/>
                <a:gd name="T55" fmla="*/ 2147483647 h 26"/>
                <a:gd name="T56" fmla="*/ 2147483647 w 69"/>
                <a:gd name="T57" fmla="*/ 2147483647 h 26"/>
                <a:gd name="T58" fmla="*/ 2147483647 w 69"/>
                <a:gd name="T59" fmla="*/ 2147483647 h 26"/>
                <a:gd name="T60" fmla="*/ 2147483647 w 69"/>
                <a:gd name="T61" fmla="*/ 2147483647 h 26"/>
                <a:gd name="T62" fmla="*/ 2147483647 w 69"/>
                <a:gd name="T63" fmla="*/ 2147483647 h 26"/>
                <a:gd name="T64" fmla="*/ 2147483647 w 69"/>
                <a:gd name="T65" fmla="*/ 2147483647 h 26"/>
                <a:gd name="T66" fmla="*/ 2147483647 w 69"/>
                <a:gd name="T67" fmla="*/ 2147483647 h 26"/>
                <a:gd name="T68" fmla="*/ 2147483647 w 69"/>
                <a:gd name="T69" fmla="*/ 2147483647 h 2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9"/>
                <a:gd name="T106" fmla="*/ 0 h 26"/>
                <a:gd name="T107" fmla="*/ 69 w 69"/>
                <a:gd name="T108" fmla="*/ 26 h 2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9" h="26">
                  <a:moveTo>
                    <a:pt x="31" y="9"/>
                  </a:moveTo>
                  <a:cubicBezTo>
                    <a:pt x="30" y="14"/>
                    <a:pt x="43" y="12"/>
                    <a:pt x="45" y="15"/>
                  </a:cubicBezTo>
                  <a:cubicBezTo>
                    <a:pt x="48" y="9"/>
                    <a:pt x="36" y="8"/>
                    <a:pt x="45" y="8"/>
                  </a:cubicBezTo>
                  <a:cubicBezTo>
                    <a:pt x="47" y="2"/>
                    <a:pt x="39" y="7"/>
                    <a:pt x="41" y="2"/>
                  </a:cubicBezTo>
                  <a:cubicBezTo>
                    <a:pt x="45" y="3"/>
                    <a:pt x="46" y="0"/>
                    <a:pt x="51" y="1"/>
                  </a:cubicBezTo>
                  <a:cubicBezTo>
                    <a:pt x="50" y="4"/>
                    <a:pt x="53" y="3"/>
                    <a:pt x="54" y="4"/>
                  </a:cubicBezTo>
                  <a:cubicBezTo>
                    <a:pt x="54" y="4"/>
                    <a:pt x="53" y="6"/>
                    <a:pt x="54" y="6"/>
                  </a:cubicBezTo>
                  <a:cubicBezTo>
                    <a:pt x="55" y="7"/>
                    <a:pt x="57" y="8"/>
                    <a:pt x="59" y="11"/>
                  </a:cubicBezTo>
                  <a:cubicBezTo>
                    <a:pt x="61" y="10"/>
                    <a:pt x="61" y="7"/>
                    <a:pt x="63" y="8"/>
                  </a:cubicBezTo>
                  <a:cubicBezTo>
                    <a:pt x="66" y="8"/>
                    <a:pt x="67" y="9"/>
                    <a:pt x="68" y="11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7" y="15"/>
                    <a:pt x="69" y="14"/>
                    <a:pt x="68" y="19"/>
                  </a:cubicBezTo>
                  <a:cubicBezTo>
                    <a:pt x="65" y="16"/>
                    <a:pt x="62" y="20"/>
                    <a:pt x="59" y="20"/>
                  </a:cubicBezTo>
                  <a:cubicBezTo>
                    <a:pt x="57" y="21"/>
                    <a:pt x="56" y="19"/>
                    <a:pt x="54" y="19"/>
                  </a:cubicBezTo>
                  <a:cubicBezTo>
                    <a:pt x="50" y="19"/>
                    <a:pt x="44" y="21"/>
                    <a:pt x="41" y="22"/>
                  </a:cubicBezTo>
                  <a:cubicBezTo>
                    <a:pt x="40" y="22"/>
                    <a:pt x="38" y="21"/>
                    <a:pt x="38" y="22"/>
                  </a:cubicBezTo>
                  <a:cubicBezTo>
                    <a:pt x="37" y="23"/>
                    <a:pt x="36" y="22"/>
                    <a:pt x="34" y="23"/>
                  </a:cubicBezTo>
                  <a:cubicBezTo>
                    <a:pt x="32" y="24"/>
                    <a:pt x="25" y="26"/>
                    <a:pt x="20" y="26"/>
                  </a:cubicBezTo>
                  <a:cubicBezTo>
                    <a:pt x="21" y="21"/>
                    <a:pt x="27" y="22"/>
                    <a:pt x="33" y="22"/>
                  </a:cubicBezTo>
                  <a:cubicBezTo>
                    <a:pt x="33" y="16"/>
                    <a:pt x="28" y="20"/>
                    <a:pt x="26" y="19"/>
                  </a:cubicBezTo>
                  <a:cubicBezTo>
                    <a:pt x="23" y="18"/>
                    <a:pt x="22" y="18"/>
                    <a:pt x="20" y="16"/>
                  </a:cubicBezTo>
                  <a:cubicBezTo>
                    <a:pt x="17" y="15"/>
                    <a:pt x="17" y="19"/>
                    <a:pt x="14" y="19"/>
                  </a:cubicBezTo>
                  <a:cubicBezTo>
                    <a:pt x="12" y="19"/>
                    <a:pt x="12" y="18"/>
                    <a:pt x="10" y="18"/>
                  </a:cubicBezTo>
                  <a:cubicBezTo>
                    <a:pt x="7" y="17"/>
                    <a:pt x="3" y="19"/>
                    <a:pt x="0" y="16"/>
                  </a:cubicBezTo>
                  <a:cubicBezTo>
                    <a:pt x="0" y="14"/>
                    <a:pt x="2" y="14"/>
                    <a:pt x="3" y="13"/>
                  </a:cubicBezTo>
                  <a:cubicBezTo>
                    <a:pt x="3" y="13"/>
                    <a:pt x="4" y="9"/>
                    <a:pt x="5" y="9"/>
                  </a:cubicBezTo>
                  <a:cubicBezTo>
                    <a:pt x="6" y="8"/>
                    <a:pt x="9" y="9"/>
                    <a:pt x="10" y="8"/>
                  </a:cubicBezTo>
                  <a:cubicBezTo>
                    <a:pt x="11" y="7"/>
                    <a:pt x="5" y="6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4"/>
                    <a:pt x="23" y="5"/>
                  </a:cubicBezTo>
                  <a:cubicBezTo>
                    <a:pt x="24" y="6"/>
                    <a:pt x="23" y="7"/>
                    <a:pt x="24" y="8"/>
                  </a:cubicBezTo>
                  <a:cubicBezTo>
                    <a:pt x="25" y="8"/>
                    <a:pt x="27" y="7"/>
                    <a:pt x="27" y="8"/>
                  </a:cubicBezTo>
                  <a:cubicBezTo>
                    <a:pt x="28" y="9"/>
                    <a:pt x="24" y="13"/>
                    <a:pt x="27" y="12"/>
                  </a:cubicBezTo>
                  <a:cubicBezTo>
                    <a:pt x="28" y="12"/>
                    <a:pt x="29" y="8"/>
                    <a:pt x="31" y="9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Freeform 109"/>
            <p:cNvSpPr>
              <a:spLocks noChangeArrowheads="1"/>
            </p:cNvSpPr>
            <p:nvPr/>
          </p:nvSpPr>
          <p:spPr bwMode="auto">
            <a:xfrm>
              <a:off x="701661" y="376901"/>
              <a:ext cx="159605" cy="119722"/>
            </a:xfrm>
            <a:custGeom>
              <a:avLst/>
              <a:gdLst>
                <a:gd name="T0" fmla="*/ 2147483647 w 55"/>
                <a:gd name="T1" fmla="*/ 2147483647 h 37"/>
                <a:gd name="T2" fmla="*/ 2147483647 w 55"/>
                <a:gd name="T3" fmla="*/ 2147483647 h 37"/>
                <a:gd name="T4" fmla="*/ 2147483647 w 55"/>
                <a:gd name="T5" fmla="*/ 2147483647 h 37"/>
                <a:gd name="T6" fmla="*/ 2147483647 w 55"/>
                <a:gd name="T7" fmla="*/ 2147483647 h 37"/>
                <a:gd name="T8" fmla="*/ 2147483647 w 55"/>
                <a:gd name="T9" fmla="*/ 2147483647 h 37"/>
                <a:gd name="T10" fmla="*/ 2147483647 w 55"/>
                <a:gd name="T11" fmla="*/ 2147483647 h 37"/>
                <a:gd name="T12" fmla="*/ 2147483647 w 55"/>
                <a:gd name="T13" fmla="*/ 2147483647 h 37"/>
                <a:gd name="T14" fmla="*/ 2147483647 w 55"/>
                <a:gd name="T15" fmla="*/ 2147483647 h 37"/>
                <a:gd name="T16" fmla="*/ 2147483647 w 55"/>
                <a:gd name="T17" fmla="*/ 2147483647 h 37"/>
                <a:gd name="T18" fmla="*/ 2147483647 w 55"/>
                <a:gd name="T19" fmla="*/ 2147483647 h 37"/>
                <a:gd name="T20" fmla="*/ 2147483647 w 55"/>
                <a:gd name="T21" fmla="*/ 2147483647 h 37"/>
                <a:gd name="T22" fmla="*/ 2147483647 w 55"/>
                <a:gd name="T23" fmla="*/ 2147483647 h 37"/>
                <a:gd name="T24" fmla="*/ 2147483647 w 55"/>
                <a:gd name="T25" fmla="*/ 2147483647 h 37"/>
                <a:gd name="T26" fmla="*/ 2147483647 w 55"/>
                <a:gd name="T27" fmla="*/ 2147483647 h 37"/>
                <a:gd name="T28" fmla="*/ 2147483647 w 55"/>
                <a:gd name="T29" fmla="*/ 2147483647 h 37"/>
                <a:gd name="T30" fmla="*/ 2147483647 w 55"/>
                <a:gd name="T31" fmla="*/ 2147483647 h 37"/>
                <a:gd name="T32" fmla="*/ 2147483647 w 55"/>
                <a:gd name="T33" fmla="*/ 2147483647 h 37"/>
                <a:gd name="T34" fmla="*/ 2147483647 w 55"/>
                <a:gd name="T35" fmla="*/ 2147483647 h 37"/>
                <a:gd name="T36" fmla="*/ 0 w 55"/>
                <a:gd name="T37" fmla="*/ 2147483647 h 37"/>
                <a:gd name="T38" fmla="*/ 2147483647 w 55"/>
                <a:gd name="T39" fmla="*/ 2147483647 h 37"/>
                <a:gd name="T40" fmla="*/ 2147483647 w 55"/>
                <a:gd name="T41" fmla="*/ 2147483647 h 37"/>
                <a:gd name="T42" fmla="*/ 2147483647 w 55"/>
                <a:gd name="T43" fmla="*/ 2147483647 h 37"/>
                <a:gd name="T44" fmla="*/ 2147483647 w 55"/>
                <a:gd name="T45" fmla="*/ 2147483647 h 37"/>
                <a:gd name="T46" fmla="*/ 2147483647 w 55"/>
                <a:gd name="T47" fmla="*/ 2147483647 h 37"/>
                <a:gd name="T48" fmla="*/ 2147483647 w 55"/>
                <a:gd name="T49" fmla="*/ 2147483647 h 3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5"/>
                <a:gd name="T76" fmla="*/ 0 h 37"/>
                <a:gd name="T77" fmla="*/ 55 w 55"/>
                <a:gd name="T78" fmla="*/ 37 h 3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5" h="37">
                  <a:moveTo>
                    <a:pt x="7" y="1"/>
                  </a:moveTo>
                  <a:cubicBezTo>
                    <a:pt x="15" y="2"/>
                    <a:pt x="24" y="0"/>
                    <a:pt x="30" y="3"/>
                  </a:cubicBezTo>
                  <a:cubicBezTo>
                    <a:pt x="31" y="3"/>
                    <a:pt x="33" y="2"/>
                    <a:pt x="33" y="3"/>
                  </a:cubicBezTo>
                  <a:cubicBezTo>
                    <a:pt x="35" y="4"/>
                    <a:pt x="37" y="3"/>
                    <a:pt x="39" y="4"/>
                  </a:cubicBezTo>
                  <a:cubicBezTo>
                    <a:pt x="41" y="7"/>
                    <a:pt x="39" y="3"/>
                    <a:pt x="44" y="4"/>
                  </a:cubicBezTo>
                  <a:cubicBezTo>
                    <a:pt x="45" y="4"/>
                    <a:pt x="45" y="6"/>
                    <a:pt x="46" y="6"/>
                  </a:cubicBezTo>
                  <a:cubicBezTo>
                    <a:pt x="47" y="6"/>
                    <a:pt x="55" y="8"/>
                    <a:pt x="54" y="11"/>
                  </a:cubicBezTo>
                  <a:cubicBezTo>
                    <a:pt x="50" y="12"/>
                    <a:pt x="45" y="13"/>
                    <a:pt x="42" y="14"/>
                  </a:cubicBezTo>
                  <a:cubicBezTo>
                    <a:pt x="40" y="15"/>
                    <a:pt x="41" y="16"/>
                    <a:pt x="40" y="17"/>
                  </a:cubicBezTo>
                  <a:cubicBezTo>
                    <a:pt x="40" y="17"/>
                    <a:pt x="38" y="15"/>
                    <a:pt x="37" y="15"/>
                  </a:cubicBezTo>
                  <a:cubicBezTo>
                    <a:pt x="38" y="15"/>
                    <a:pt x="36" y="18"/>
                    <a:pt x="36" y="17"/>
                  </a:cubicBezTo>
                  <a:cubicBezTo>
                    <a:pt x="36" y="18"/>
                    <a:pt x="37" y="19"/>
                    <a:pt x="37" y="18"/>
                  </a:cubicBezTo>
                  <a:cubicBezTo>
                    <a:pt x="37" y="20"/>
                    <a:pt x="35" y="19"/>
                    <a:pt x="35" y="20"/>
                  </a:cubicBezTo>
                  <a:cubicBezTo>
                    <a:pt x="34" y="20"/>
                    <a:pt x="35" y="22"/>
                    <a:pt x="35" y="22"/>
                  </a:cubicBezTo>
                  <a:cubicBezTo>
                    <a:pt x="34" y="23"/>
                    <a:pt x="32" y="22"/>
                    <a:pt x="32" y="22"/>
                  </a:cubicBezTo>
                  <a:cubicBezTo>
                    <a:pt x="31" y="23"/>
                    <a:pt x="31" y="25"/>
                    <a:pt x="29" y="2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2" y="31"/>
                    <a:pt x="23" y="37"/>
                    <a:pt x="12" y="35"/>
                  </a:cubicBezTo>
                  <a:cubicBezTo>
                    <a:pt x="14" y="27"/>
                    <a:pt x="5" y="29"/>
                    <a:pt x="0" y="27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4" y="24"/>
                    <a:pt x="1" y="20"/>
                    <a:pt x="5" y="21"/>
                  </a:cubicBezTo>
                  <a:cubicBezTo>
                    <a:pt x="5" y="19"/>
                    <a:pt x="3" y="18"/>
                    <a:pt x="4" y="15"/>
                  </a:cubicBezTo>
                  <a:cubicBezTo>
                    <a:pt x="6" y="17"/>
                    <a:pt x="6" y="16"/>
                    <a:pt x="7" y="14"/>
                  </a:cubicBezTo>
                  <a:cubicBezTo>
                    <a:pt x="7" y="12"/>
                    <a:pt x="9" y="12"/>
                    <a:pt x="9" y="8"/>
                  </a:cubicBezTo>
                  <a:cubicBezTo>
                    <a:pt x="10" y="4"/>
                    <a:pt x="5" y="7"/>
                    <a:pt x="7" y="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Freeform 110"/>
            <p:cNvSpPr>
              <a:spLocks noChangeArrowheads="1"/>
            </p:cNvSpPr>
            <p:nvPr/>
          </p:nvSpPr>
          <p:spPr bwMode="auto">
            <a:xfrm>
              <a:off x="1022378" y="402028"/>
              <a:ext cx="36137" cy="29561"/>
            </a:xfrm>
            <a:custGeom>
              <a:avLst/>
              <a:gdLst>
                <a:gd name="T0" fmla="*/ 2147483647 w 12"/>
                <a:gd name="T1" fmla="*/ 0 h 9"/>
                <a:gd name="T2" fmla="*/ 2147483647 w 12"/>
                <a:gd name="T3" fmla="*/ 0 h 9"/>
                <a:gd name="T4" fmla="*/ 2147483647 w 12"/>
                <a:gd name="T5" fmla="*/ 2147483647 h 9"/>
                <a:gd name="T6" fmla="*/ 2147483647 w 12"/>
                <a:gd name="T7" fmla="*/ 2147483647 h 9"/>
                <a:gd name="T8" fmla="*/ 0 w 12"/>
                <a:gd name="T9" fmla="*/ 2147483647 h 9"/>
                <a:gd name="T10" fmla="*/ 2147483647 w 12"/>
                <a:gd name="T11" fmla="*/ 0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9"/>
                <a:gd name="T20" fmla="*/ 12 w 12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9">
                  <a:moveTo>
                    <a:pt x="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12" y="3"/>
                    <a:pt x="12" y="6"/>
                  </a:cubicBezTo>
                  <a:cubicBezTo>
                    <a:pt x="9" y="5"/>
                    <a:pt x="9" y="7"/>
                    <a:pt x="9" y="9"/>
                  </a:cubicBezTo>
                  <a:cubicBezTo>
                    <a:pt x="7" y="7"/>
                    <a:pt x="5" y="4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Freeform 111"/>
            <p:cNvSpPr>
              <a:spLocks noChangeArrowheads="1"/>
            </p:cNvSpPr>
            <p:nvPr/>
          </p:nvSpPr>
          <p:spPr bwMode="auto">
            <a:xfrm>
              <a:off x="1201557" y="390203"/>
              <a:ext cx="81308" cy="63555"/>
            </a:xfrm>
            <a:custGeom>
              <a:avLst/>
              <a:gdLst>
                <a:gd name="T0" fmla="*/ 2147483647 w 28"/>
                <a:gd name="T1" fmla="*/ 2147483647 h 20"/>
                <a:gd name="T2" fmla="*/ 2147483647 w 28"/>
                <a:gd name="T3" fmla="*/ 2147483647 h 20"/>
                <a:gd name="T4" fmla="*/ 2147483647 w 28"/>
                <a:gd name="T5" fmla="*/ 2147483647 h 20"/>
                <a:gd name="T6" fmla="*/ 2147483647 w 28"/>
                <a:gd name="T7" fmla="*/ 2147483647 h 20"/>
                <a:gd name="T8" fmla="*/ 2147483647 w 28"/>
                <a:gd name="T9" fmla="*/ 2147483647 h 20"/>
                <a:gd name="T10" fmla="*/ 2147483647 w 28"/>
                <a:gd name="T11" fmla="*/ 2147483647 h 20"/>
                <a:gd name="T12" fmla="*/ 2147483647 w 28"/>
                <a:gd name="T13" fmla="*/ 2147483647 h 20"/>
                <a:gd name="T14" fmla="*/ 2147483647 w 28"/>
                <a:gd name="T15" fmla="*/ 2147483647 h 20"/>
                <a:gd name="T16" fmla="*/ 2147483647 w 28"/>
                <a:gd name="T17" fmla="*/ 2147483647 h 20"/>
                <a:gd name="T18" fmla="*/ 2147483647 w 28"/>
                <a:gd name="T19" fmla="*/ 0 h 20"/>
                <a:gd name="T20" fmla="*/ 2147483647 w 28"/>
                <a:gd name="T21" fmla="*/ 2147483647 h 20"/>
                <a:gd name="T22" fmla="*/ 2147483647 w 28"/>
                <a:gd name="T23" fmla="*/ 2147483647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8"/>
                <a:gd name="T37" fmla="*/ 0 h 20"/>
                <a:gd name="T38" fmla="*/ 28 w 28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8" h="20">
                  <a:moveTo>
                    <a:pt x="25" y="2"/>
                  </a:moveTo>
                  <a:cubicBezTo>
                    <a:pt x="28" y="1"/>
                    <a:pt x="26" y="7"/>
                    <a:pt x="26" y="9"/>
                  </a:cubicBezTo>
                  <a:cubicBezTo>
                    <a:pt x="24" y="8"/>
                    <a:pt x="24" y="10"/>
                    <a:pt x="24" y="11"/>
                  </a:cubicBezTo>
                  <a:cubicBezTo>
                    <a:pt x="19" y="9"/>
                    <a:pt x="18" y="17"/>
                    <a:pt x="17" y="13"/>
                  </a:cubicBezTo>
                  <a:cubicBezTo>
                    <a:pt x="13" y="16"/>
                    <a:pt x="11" y="19"/>
                    <a:pt x="5" y="20"/>
                  </a:cubicBezTo>
                  <a:cubicBezTo>
                    <a:pt x="4" y="19"/>
                    <a:pt x="4" y="17"/>
                    <a:pt x="4" y="14"/>
                  </a:cubicBezTo>
                  <a:cubicBezTo>
                    <a:pt x="3" y="13"/>
                    <a:pt x="2" y="13"/>
                    <a:pt x="1" y="11"/>
                  </a:cubicBezTo>
                  <a:cubicBezTo>
                    <a:pt x="0" y="9"/>
                    <a:pt x="2" y="7"/>
                    <a:pt x="1" y="4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6" y="2"/>
                    <a:pt x="8" y="2"/>
                    <a:pt x="8" y="0"/>
                  </a:cubicBezTo>
                  <a:cubicBezTo>
                    <a:pt x="10" y="3"/>
                    <a:pt x="17" y="0"/>
                    <a:pt x="19" y="3"/>
                  </a:cubicBezTo>
                  <a:cubicBezTo>
                    <a:pt x="22" y="3"/>
                    <a:pt x="25" y="4"/>
                    <a:pt x="25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Freeform 112"/>
            <p:cNvSpPr>
              <a:spLocks noChangeArrowheads="1"/>
            </p:cNvSpPr>
            <p:nvPr/>
          </p:nvSpPr>
          <p:spPr bwMode="auto">
            <a:xfrm>
              <a:off x="2395585" y="637036"/>
              <a:ext cx="174662" cy="94595"/>
            </a:xfrm>
            <a:custGeom>
              <a:avLst/>
              <a:gdLst>
                <a:gd name="T0" fmla="*/ 2147483647 w 60"/>
                <a:gd name="T1" fmla="*/ 0 h 29"/>
                <a:gd name="T2" fmla="*/ 2147483647 w 60"/>
                <a:gd name="T3" fmla="*/ 2147483647 h 29"/>
                <a:gd name="T4" fmla="*/ 2147483647 w 60"/>
                <a:gd name="T5" fmla="*/ 2147483647 h 29"/>
                <a:gd name="T6" fmla="*/ 2147483647 w 60"/>
                <a:gd name="T7" fmla="*/ 2147483647 h 29"/>
                <a:gd name="T8" fmla="*/ 2147483647 w 60"/>
                <a:gd name="T9" fmla="*/ 2147483647 h 29"/>
                <a:gd name="T10" fmla="*/ 2147483647 w 60"/>
                <a:gd name="T11" fmla="*/ 2147483647 h 29"/>
                <a:gd name="T12" fmla="*/ 2147483647 w 60"/>
                <a:gd name="T13" fmla="*/ 2147483647 h 29"/>
                <a:gd name="T14" fmla="*/ 2147483647 w 60"/>
                <a:gd name="T15" fmla="*/ 2147483647 h 29"/>
                <a:gd name="T16" fmla="*/ 2147483647 w 60"/>
                <a:gd name="T17" fmla="*/ 2147483647 h 29"/>
                <a:gd name="T18" fmla="*/ 2147483647 w 60"/>
                <a:gd name="T19" fmla="*/ 2147483647 h 29"/>
                <a:gd name="T20" fmla="*/ 2147483647 w 60"/>
                <a:gd name="T21" fmla="*/ 2147483647 h 29"/>
                <a:gd name="T22" fmla="*/ 2147483647 w 60"/>
                <a:gd name="T23" fmla="*/ 2147483647 h 29"/>
                <a:gd name="T24" fmla="*/ 2147483647 w 60"/>
                <a:gd name="T25" fmla="*/ 2147483647 h 29"/>
                <a:gd name="T26" fmla="*/ 2147483647 w 60"/>
                <a:gd name="T27" fmla="*/ 2147483647 h 29"/>
                <a:gd name="T28" fmla="*/ 2147483647 w 60"/>
                <a:gd name="T29" fmla="*/ 2147483647 h 29"/>
                <a:gd name="T30" fmla="*/ 2147483647 w 60"/>
                <a:gd name="T31" fmla="*/ 2147483647 h 29"/>
                <a:gd name="T32" fmla="*/ 2147483647 w 60"/>
                <a:gd name="T33" fmla="*/ 2147483647 h 29"/>
                <a:gd name="T34" fmla="*/ 2147483647 w 60"/>
                <a:gd name="T35" fmla="*/ 2147483647 h 29"/>
                <a:gd name="T36" fmla="*/ 2147483647 w 60"/>
                <a:gd name="T37" fmla="*/ 2147483647 h 29"/>
                <a:gd name="T38" fmla="*/ 2147483647 w 60"/>
                <a:gd name="T39" fmla="*/ 2147483647 h 29"/>
                <a:gd name="T40" fmla="*/ 2147483647 w 60"/>
                <a:gd name="T41" fmla="*/ 2147483647 h 29"/>
                <a:gd name="T42" fmla="*/ 2147483647 w 60"/>
                <a:gd name="T43" fmla="*/ 2147483647 h 29"/>
                <a:gd name="T44" fmla="*/ 2147483647 w 60"/>
                <a:gd name="T45" fmla="*/ 2147483647 h 29"/>
                <a:gd name="T46" fmla="*/ 2147483647 w 60"/>
                <a:gd name="T47" fmla="*/ 2147483647 h 29"/>
                <a:gd name="T48" fmla="*/ 2147483647 w 60"/>
                <a:gd name="T49" fmla="*/ 2147483647 h 29"/>
                <a:gd name="T50" fmla="*/ 2147483647 w 60"/>
                <a:gd name="T51" fmla="*/ 0 h 2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0"/>
                <a:gd name="T79" fmla="*/ 0 h 29"/>
                <a:gd name="T80" fmla="*/ 60 w 60"/>
                <a:gd name="T81" fmla="*/ 29 h 2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0" h="29">
                  <a:moveTo>
                    <a:pt x="44" y="0"/>
                  </a:moveTo>
                  <a:cubicBezTo>
                    <a:pt x="45" y="1"/>
                    <a:pt x="47" y="2"/>
                    <a:pt x="49" y="3"/>
                  </a:cubicBezTo>
                  <a:cubicBezTo>
                    <a:pt x="50" y="3"/>
                    <a:pt x="53" y="4"/>
                    <a:pt x="54" y="5"/>
                  </a:cubicBezTo>
                  <a:cubicBezTo>
                    <a:pt x="54" y="5"/>
                    <a:pt x="52" y="7"/>
                    <a:pt x="52" y="7"/>
                  </a:cubicBezTo>
                  <a:cubicBezTo>
                    <a:pt x="52" y="10"/>
                    <a:pt x="56" y="13"/>
                    <a:pt x="59" y="12"/>
                  </a:cubicBezTo>
                  <a:cubicBezTo>
                    <a:pt x="60" y="15"/>
                    <a:pt x="59" y="17"/>
                    <a:pt x="55" y="20"/>
                  </a:cubicBezTo>
                  <a:cubicBezTo>
                    <a:pt x="54" y="21"/>
                    <a:pt x="52" y="21"/>
                    <a:pt x="51" y="21"/>
                  </a:cubicBezTo>
                  <a:cubicBezTo>
                    <a:pt x="48" y="23"/>
                    <a:pt x="49" y="23"/>
                    <a:pt x="45" y="24"/>
                  </a:cubicBezTo>
                  <a:cubicBezTo>
                    <a:pt x="45" y="24"/>
                    <a:pt x="41" y="25"/>
                    <a:pt x="41" y="26"/>
                  </a:cubicBezTo>
                  <a:cubicBezTo>
                    <a:pt x="40" y="27"/>
                    <a:pt x="40" y="27"/>
                    <a:pt x="38" y="27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18" y="27"/>
                    <a:pt x="17" y="24"/>
                    <a:pt x="14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1"/>
                    <a:pt x="13" y="22"/>
                    <a:pt x="14" y="21"/>
                  </a:cubicBezTo>
                  <a:cubicBezTo>
                    <a:pt x="14" y="20"/>
                    <a:pt x="11" y="20"/>
                    <a:pt x="10" y="19"/>
                  </a:cubicBezTo>
                  <a:cubicBezTo>
                    <a:pt x="9" y="16"/>
                    <a:pt x="11" y="14"/>
                    <a:pt x="10" y="10"/>
                  </a:cubicBezTo>
                  <a:cubicBezTo>
                    <a:pt x="5" y="9"/>
                    <a:pt x="5" y="15"/>
                    <a:pt x="2" y="12"/>
                  </a:cubicBezTo>
                  <a:cubicBezTo>
                    <a:pt x="0" y="7"/>
                    <a:pt x="6" y="10"/>
                    <a:pt x="5" y="6"/>
                  </a:cubicBezTo>
                  <a:cubicBezTo>
                    <a:pt x="10" y="7"/>
                    <a:pt x="9" y="6"/>
                    <a:pt x="16" y="6"/>
                  </a:cubicBezTo>
                  <a:cubicBezTo>
                    <a:pt x="17" y="9"/>
                    <a:pt x="20" y="9"/>
                    <a:pt x="17" y="12"/>
                  </a:cubicBezTo>
                  <a:cubicBezTo>
                    <a:pt x="21" y="12"/>
                    <a:pt x="22" y="10"/>
                    <a:pt x="21" y="6"/>
                  </a:cubicBezTo>
                  <a:cubicBezTo>
                    <a:pt x="22" y="9"/>
                    <a:pt x="34" y="3"/>
                    <a:pt x="30" y="9"/>
                  </a:cubicBezTo>
                  <a:cubicBezTo>
                    <a:pt x="33" y="10"/>
                    <a:pt x="32" y="6"/>
                    <a:pt x="33" y="6"/>
                  </a:cubicBezTo>
                  <a:cubicBezTo>
                    <a:pt x="35" y="5"/>
                    <a:pt x="38" y="5"/>
                    <a:pt x="41" y="5"/>
                  </a:cubicBezTo>
                  <a:cubicBezTo>
                    <a:pt x="43" y="4"/>
                    <a:pt x="44" y="3"/>
                    <a:pt x="44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Freeform 113"/>
            <p:cNvSpPr>
              <a:spLocks noChangeArrowheads="1"/>
            </p:cNvSpPr>
            <p:nvPr/>
          </p:nvSpPr>
          <p:spPr bwMode="auto">
            <a:xfrm>
              <a:off x="1344599" y="659207"/>
              <a:ext cx="103894" cy="85727"/>
            </a:xfrm>
            <a:custGeom>
              <a:avLst/>
              <a:gdLst>
                <a:gd name="T0" fmla="*/ 2147483647 w 36"/>
                <a:gd name="T1" fmla="*/ 0 h 26"/>
                <a:gd name="T2" fmla="*/ 2147483647 w 36"/>
                <a:gd name="T3" fmla="*/ 2147483647 h 26"/>
                <a:gd name="T4" fmla="*/ 2147483647 w 36"/>
                <a:gd name="T5" fmla="*/ 2147483647 h 26"/>
                <a:gd name="T6" fmla="*/ 2147483647 w 36"/>
                <a:gd name="T7" fmla="*/ 2147483647 h 26"/>
                <a:gd name="T8" fmla="*/ 2147483647 w 36"/>
                <a:gd name="T9" fmla="*/ 2147483647 h 26"/>
                <a:gd name="T10" fmla="*/ 2147483647 w 36"/>
                <a:gd name="T11" fmla="*/ 2147483647 h 26"/>
                <a:gd name="T12" fmla="*/ 2147483647 w 36"/>
                <a:gd name="T13" fmla="*/ 2147483647 h 26"/>
                <a:gd name="T14" fmla="*/ 2147483647 w 36"/>
                <a:gd name="T15" fmla="*/ 2147483647 h 26"/>
                <a:gd name="T16" fmla="*/ 0 w 36"/>
                <a:gd name="T17" fmla="*/ 2147483647 h 26"/>
                <a:gd name="T18" fmla="*/ 2147483647 w 36"/>
                <a:gd name="T19" fmla="*/ 2147483647 h 26"/>
                <a:gd name="T20" fmla="*/ 2147483647 w 36"/>
                <a:gd name="T21" fmla="*/ 2147483647 h 26"/>
                <a:gd name="T22" fmla="*/ 2147483647 w 36"/>
                <a:gd name="T23" fmla="*/ 2147483647 h 26"/>
                <a:gd name="T24" fmla="*/ 2147483647 w 36"/>
                <a:gd name="T25" fmla="*/ 0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26"/>
                <a:gd name="T41" fmla="*/ 36 w 36"/>
                <a:gd name="T42" fmla="*/ 26 h 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26">
                  <a:moveTo>
                    <a:pt x="10" y="0"/>
                  </a:moveTo>
                  <a:cubicBezTo>
                    <a:pt x="12" y="4"/>
                    <a:pt x="19" y="2"/>
                    <a:pt x="18" y="9"/>
                  </a:cubicBezTo>
                  <a:cubicBezTo>
                    <a:pt x="19" y="10"/>
                    <a:pt x="21" y="7"/>
                    <a:pt x="21" y="7"/>
                  </a:cubicBezTo>
                  <a:cubicBezTo>
                    <a:pt x="23" y="8"/>
                    <a:pt x="22" y="11"/>
                    <a:pt x="25" y="12"/>
                  </a:cubicBezTo>
                  <a:cubicBezTo>
                    <a:pt x="27" y="12"/>
                    <a:pt x="29" y="17"/>
                    <a:pt x="31" y="19"/>
                  </a:cubicBezTo>
                  <a:cubicBezTo>
                    <a:pt x="35" y="17"/>
                    <a:pt x="34" y="17"/>
                    <a:pt x="36" y="20"/>
                  </a:cubicBezTo>
                  <a:cubicBezTo>
                    <a:pt x="33" y="23"/>
                    <a:pt x="24" y="21"/>
                    <a:pt x="18" y="21"/>
                  </a:cubicBezTo>
                  <a:cubicBezTo>
                    <a:pt x="16" y="23"/>
                    <a:pt x="12" y="23"/>
                    <a:pt x="11" y="26"/>
                  </a:cubicBezTo>
                  <a:cubicBezTo>
                    <a:pt x="8" y="24"/>
                    <a:pt x="6" y="20"/>
                    <a:pt x="0" y="21"/>
                  </a:cubicBezTo>
                  <a:cubicBezTo>
                    <a:pt x="0" y="20"/>
                    <a:pt x="2" y="20"/>
                    <a:pt x="3" y="20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5"/>
                  </a:cubicBezTo>
                  <a:cubicBezTo>
                    <a:pt x="7" y="4"/>
                    <a:pt x="10" y="4"/>
                    <a:pt x="10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Freeform 114"/>
            <p:cNvSpPr>
              <a:spLocks noChangeArrowheads="1"/>
            </p:cNvSpPr>
            <p:nvPr/>
          </p:nvSpPr>
          <p:spPr bwMode="auto">
            <a:xfrm>
              <a:off x="4393662" y="1993880"/>
              <a:ext cx="174662" cy="205448"/>
            </a:xfrm>
            <a:custGeom>
              <a:avLst/>
              <a:gdLst>
                <a:gd name="T0" fmla="*/ 2147483647 w 60"/>
                <a:gd name="T1" fmla="*/ 2147483647 h 64"/>
                <a:gd name="T2" fmla="*/ 2147483647 w 60"/>
                <a:gd name="T3" fmla="*/ 2147483647 h 64"/>
                <a:gd name="T4" fmla="*/ 0 w 60"/>
                <a:gd name="T5" fmla="*/ 2147483647 h 64"/>
                <a:gd name="T6" fmla="*/ 2147483647 w 60"/>
                <a:gd name="T7" fmla="*/ 2147483647 h 64"/>
                <a:gd name="T8" fmla="*/ 2147483647 w 60"/>
                <a:gd name="T9" fmla="*/ 2147483647 h 64"/>
                <a:gd name="T10" fmla="*/ 2147483647 w 60"/>
                <a:gd name="T11" fmla="*/ 2147483647 h 64"/>
                <a:gd name="T12" fmla="*/ 2147483647 w 60"/>
                <a:gd name="T13" fmla="*/ 2147483647 h 64"/>
                <a:gd name="T14" fmla="*/ 2147483647 w 60"/>
                <a:gd name="T15" fmla="*/ 2147483647 h 64"/>
                <a:gd name="T16" fmla="*/ 2147483647 w 60"/>
                <a:gd name="T17" fmla="*/ 2147483647 h 64"/>
                <a:gd name="T18" fmla="*/ 2147483647 w 60"/>
                <a:gd name="T19" fmla="*/ 2147483647 h 64"/>
                <a:gd name="T20" fmla="*/ 2147483647 w 60"/>
                <a:gd name="T21" fmla="*/ 2147483647 h 64"/>
                <a:gd name="T22" fmla="*/ 2147483647 w 60"/>
                <a:gd name="T23" fmla="*/ 2147483647 h 64"/>
                <a:gd name="T24" fmla="*/ 2147483647 w 60"/>
                <a:gd name="T25" fmla="*/ 2147483647 h 64"/>
                <a:gd name="T26" fmla="*/ 2147483647 w 60"/>
                <a:gd name="T27" fmla="*/ 2147483647 h 64"/>
                <a:gd name="T28" fmla="*/ 2147483647 w 60"/>
                <a:gd name="T29" fmla="*/ 2147483647 h 64"/>
                <a:gd name="T30" fmla="*/ 2147483647 w 60"/>
                <a:gd name="T31" fmla="*/ 2147483647 h 64"/>
                <a:gd name="T32" fmla="*/ 2147483647 w 60"/>
                <a:gd name="T33" fmla="*/ 2147483647 h 64"/>
                <a:gd name="T34" fmla="*/ 2147483647 w 60"/>
                <a:gd name="T35" fmla="*/ 2147483647 h 64"/>
                <a:gd name="T36" fmla="*/ 2147483647 w 60"/>
                <a:gd name="T37" fmla="*/ 2147483647 h 64"/>
                <a:gd name="T38" fmla="*/ 2147483647 w 60"/>
                <a:gd name="T39" fmla="*/ 2147483647 h 64"/>
                <a:gd name="T40" fmla="*/ 2147483647 w 60"/>
                <a:gd name="T41" fmla="*/ 2147483647 h 64"/>
                <a:gd name="T42" fmla="*/ 2147483647 w 60"/>
                <a:gd name="T43" fmla="*/ 2147483647 h 64"/>
                <a:gd name="T44" fmla="*/ 2147483647 w 60"/>
                <a:gd name="T45" fmla="*/ 2147483647 h 64"/>
                <a:gd name="T46" fmla="*/ 2147483647 w 60"/>
                <a:gd name="T47" fmla="*/ 2147483647 h 64"/>
                <a:gd name="T48" fmla="*/ 2147483647 w 60"/>
                <a:gd name="T49" fmla="*/ 2147483647 h 64"/>
                <a:gd name="T50" fmla="*/ 2147483647 w 60"/>
                <a:gd name="T51" fmla="*/ 2147483647 h 64"/>
                <a:gd name="T52" fmla="*/ 2147483647 w 60"/>
                <a:gd name="T53" fmla="*/ 2147483647 h 64"/>
                <a:gd name="T54" fmla="*/ 2147483647 w 60"/>
                <a:gd name="T55" fmla="*/ 2147483647 h 64"/>
                <a:gd name="T56" fmla="*/ 2147483647 w 60"/>
                <a:gd name="T57" fmla="*/ 2147483647 h 64"/>
                <a:gd name="T58" fmla="*/ 2147483647 w 60"/>
                <a:gd name="T59" fmla="*/ 2147483647 h 64"/>
                <a:gd name="T60" fmla="*/ 2147483647 w 60"/>
                <a:gd name="T61" fmla="*/ 2147483647 h 64"/>
                <a:gd name="T62" fmla="*/ 2147483647 w 60"/>
                <a:gd name="T63" fmla="*/ 2147483647 h 64"/>
                <a:gd name="T64" fmla="*/ 2147483647 w 60"/>
                <a:gd name="T65" fmla="*/ 2147483647 h 64"/>
                <a:gd name="T66" fmla="*/ 2147483647 w 60"/>
                <a:gd name="T67" fmla="*/ 2147483647 h 64"/>
                <a:gd name="T68" fmla="*/ 2147483647 w 60"/>
                <a:gd name="T69" fmla="*/ 2147483647 h 64"/>
                <a:gd name="T70" fmla="*/ 2147483647 w 60"/>
                <a:gd name="T71" fmla="*/ 2147483647 h 64"/>
                <a:gd name="T72" fmla="*/ 2147483647 w 60"/>
                <a:gd name="T73" fmla="*/ 2147483647 h 64"/>
                <a:gd name="T74" fmla="*/ 2147483647 w 60"/>
                <a:gd name="T75" fmla="*/ 2147483647 h 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0"/>
                <a:gd name="T115" fmla="*/ 0 h 64"/>
                <a:gd name="T116" fmla="*/ 60 w 60"/>
                <a:gd name="T117" fmla="*/ 64 h 6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0" h="64">
                  <a:moveTo>
                    <a:pt x="5" y="9"/>
                  </a:moveTo>
                  <a:cubicBezTo>
                    <a:pt x="5" y="7"/>
                    <a:pt x="3" y="8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3" y="0"/>
                    <a:pt x="6" y="4"/>
                    <a:pt x="11" y="2"/>
                  </a:cubicBezTo>
                  <a:cubicBezTo>
                    <a:pt x="10" y="5"/>
                    <a:pt x="15" y="3"/>
                    <a:pt x="16" y="4"/>
                  </a:cubicBezTo>
                  <a:cubicBezTo>
                    <a:pt x="17" y="5"/>
                    <a:pt x="16" y="7"/>
                    <a:pt x="16" y="7"/>
                  </a:cubicBezTo>
                  <a:cubicBezTo>
                    <a:pt x="18" y="8"/>
                    <a:pt x="20" y="7"/>
                    <a:pt x="19" y="10"/>
                  </a:cubicBezTo>
                  <a:cubicBezTo>
                    <a:pt x="23" y="9"/>
                    <a:pt x="22" y="13"/>
                    <a:pt x="25" y="13"/>
                  </a:cubicBezTo>
                  <a:cubicBezTo>
                    <a:pt x="27" y="13"/>
                    <a:pt x="31" y="21"/>
                    <a:pt x="35" y="21"/>
                  </a:cubicBezTo>
                  <a:cubicBezTo>
                    <a:pt x="38" y="21"/>
                    <a:pt x="36" y="24"/>
                    <a:pt x="37" y="25"/>
                  </a:cubicBezTo>
                  <a:cubicBezTo>
                    <a:pt x="38" y="26"/>
                    <a:pt x="41" y="26"/>
                    <a:pt x="42" y="27"/>
                  </a:cubicBezTo>
                  <a:cubicBezTo>
                    <a:pt x="42" y="27"/>
                    <a:pt x="44" y="29"/>
                    <a:pt x="44" y="30"/>
                  </a:cubicBezTo>
                  <a:cubicBezTo>
                    <a:pt x="45" y="30"/>
                    <a:pt x="44" y="32"/>
                    <a:pt x="44" y="32"/>
                  </a:cubicBezTo>
                  <a:cubicBezTo>
                    <a:pt x="45" y="33"/>
                    <a:pt x="46" y="34"/>
                    <a:pt x="47" y="35"/>
                  </a:cubicBezTo>
                  <a:cubicBezTo>
                    <a:pt x="48" y="36"/>
                    <a:pt x="49" y="39"/>
                    <a:pt x="51" y="39"/>
                  </a:cubicBezTo>
                  <a:cubicBezTo>
                    <a:pt x="52" y="40"/>
                    <a:pt x="54" y="42"/>
                    <a:pt x="54" y="42"/>
                  </a:cubicBezTo>
                  <a:cubicBezTo>
                    <a:pt x="56" y="44"/>
                    <a:pt x="55" y="49"/>
                    <a:pt x="57" y="49"/>
                  </a:cubicBezTo>
                  <a:cubicBezTo>
                    <a:pt x="59" y="49"/>
                    <a:pt x="59" y="53"/>
                    <a:pt x="58" y="55"/>
                  </a:cubicBezTo>
                  <a:cubicBezTo>
                    <a:pt x="58" y="57"/>
                    <a:pt x="55" y="59"/>
                    <a:pt x="60" y="59"/>
                  </a:cubicBezTo>
                  <a:cubicBezTo>
                    <a:pt x="59" y="64"/>
                    <a:pt x="55" y="61"/>
                    <a:pt x="53" y="61"/>
                  </a:cubicBezTo>
                  <a:cubicBezTo>
                    <a:pt x="51" y="60"/>
                    <a:pt x="49" y="61"/>
                    <a:pt x="47" y="61"/>
                  </a:cubicBezTo>
                  <a:cubicBezTo>
                    <a:pt x="47" y="60"/>
                    <a:pt x="48" y="58"/>
                    <a:pt x="47" y="58"/>
                  </a:cubicBezTo>
                  <a:cubicBezTo>
                    <a:pt x="47" y="57"/>
                    <a:pt x="45" y="58"/>
                    <a:pt x="44" y="58"/>
                  </a:cubicBezTo>
                  <a:cubicBezTo>
                    <a:pt x="43" y="57"/>
                    <a:pt x="41" y="52"/>
                    <a:pt x="37" y="52"/>
                  </a:cubicBezTo>
                  <a:cubicBezTo>
                    <a:pt x="38" y="51"/>
                    <a:pt x="39" y="51"/>
                    <a:pt x="39" y="49"/>
                  </a:cubicBezTo>
                  <a:cubicBezTo>
                    <a:pt x="39" y="48"/>
                    <a:pt x="37" y="49"/>
                    <a:pt x="37" y="49"/>
                  </a:cubicBezTo>
                  <a:cubicBezTo>
                    <a:pt x="36" y="50"/>
                    <a:pt x="37" y="47"/>
                    <a:pt x="36" y="46"/>
                  </a:cubicBezTo>
                  <a:cubicBezTo>
                    <a:pt x="35" y="46"/>
                    <a:pt x="34" y="47"/>
                    <a:pt x="33" y="46"/>
                  </a:cubicBezTo>
                  <a:cubicBezTo>
                    <a:pt x="31" y="45"/>
                    <a:pt x="31" y="41"/>
                    <a:pt x="28" y="41"/>
                  </a:cubicBezTo>
                  <a:cubicBezTo>
                    <a:pt x="29" y="35"/>
                    <a:pt x="25" y="35"/>
                    <a:pt x="25" y="31"/>
                  </a:cubicBezTo>
                  <a:cubicBezTo>
                    <a:pt x="23" y="31"/>
                    <a:pt x="24" y="33"/>
                    <a:pt x="23" y="34"/>
                  </a:cubicBezTo>
                  <a:cubicBezTo>
                    <a:pt x="21" y="32"/>
                    <a:pt x="22" y="29"/>
                    <a:pt x="21" y="27"/>
                  </a:cubicBezTo>
                  <a:cubicBezTo>
                    <a:pt x="20" y="26"/>
                    <a:pt x="18" y="25"/>
                    <a:pt x="18" y="24"/>
                  </a:cubicBezTo>
                  <a:cubicBezTo>
                    <a:pt x="17" y="24"/>
                    <a:pt x="17" y="22"/>
                    <a:pt x="15" y="23"/>
                  </a:cubicBezTo>
                  <a:cubicBezTo>
                    <a:pt x="16" y="20"/>
                    <a:pt x="14" y="19"/>
                    <a:pt x="14" y="17"/>
                  </a:cubicBezTo>
                  <a:cubicBezTo>
                    <a:pt x="13" y="15"/>
                    <a:pt x="11" y="15"/>
                    <a:pt x="9" y="14"/>
                  </a:cubicBezTo>
                  <a:cubicBezTo>
                    <a:pt x="9" y="14"/>
                    <a:pt x="6" y="11"/>
                    <a:pt x="7" y="11"/>
                  </a:cubicBezTo>
                  <a:cubicBezTo>
                    <a:pt x="6" y="9"/>
                    <a:pt x="10" y="6"/>
                    <a:pt x="5" y="9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Freeform 115"/>
            <p:cNvSpPr>
              <a:spLocks noChangeArrowheads="1"/>
            </p:cNvSpPr>
            <p:nvPr/>
          </p:nvSpPr>
          <p:spPr bwMode="auto">
            <a:xfrm>
              <a:off x="3523361" y="2316094"/>
              <a:ext cx="126480" cy="254223"/>
            </a:xfrm>
            <a:custGeom>
              <a:avLst/>
              <a:gdLst>
                <a:gd name="T0" fmla="*/ 2147483647 w 43"/>
                <a:gd name="T1" fmla="*/ 0 h 79"/>
                <a:gd name="T2" fmla="*/ 2147483647 w 43"/>
                <a:gd name="T3" fmla="*/ 2147483647 h 79"/>
                <a:gd name="T4" fmla="*/ 2147483647 w 43"/>
                <a:gd name="T5" fmla="*/ 2147483647 h 79"/>
                <a:gd name="T6" fmla="*/ 2147483647 w 43"/>
                <a:gd name="T7" fmla="*/ 2147483647 h 79"/>
                <a:gd name="T8" fmla="*/ 2147483647 w 43"/>
                <a:gd name="T9" fmla="*/ 2147483647 h 79"/>
                <a:gd name="T10" fmla="*/ 2147483647 w 43"/>
                <a:gd name="T11" fmla="*/ 2147483647 h 79"/>
                <a:gd name="T12" fmla="*/ 2147483647 w 43"/>
                <a:gd name="T13" fmla="*/ 2147483647 h 79"/>
                <a:gd name="T14" fmla="*/ 2147483647 w 43"/>
                <a:gd name="T15" fmla="*/ 2147483647 h 79"/>
                <a:gd name="T16" fmla="*/ 2147483647 w 43"/>
                <a:gd name="T17" fmla="*/ 2147483647 h 79"/>
                <a:gd name="T18" fmla="*/ 2147483647 w 43"/>
                <a:gd name="T19" fmla="*/ 2147483647 h 79"/>
                <a:gd name="T20" fmla="*/ 2147483647 w 43"/>
                <a:gd name="T21" fmla="*/ 2147483647 h 79"/>
                <a:gd name="T22" fmla="*/ 2147483647 w 43"/>
                <a:gd name="T23" fmla="*/ 2147483647 h 79"/>
                <a:gd name="T24" fmla="*/ 2147483647 w 43"/>
                <a:gd name="T25" fmla="*/ 2147483647 h 79"/>
                <a:gd name="T26" fmla="*/ 2147483647 w 43"/>
                <a:gd name="T27" fmla="*/ 2147483647 h 79"/>
                <a:gd name="T28" fmla="*/ 0 w 43"/>
                <a:gd name="T29" fmla="*/ 2147483647 h 79"/>
                <a:gd name="T30" fmla="*/ 0 w 43"/>
                <a:gd name="T31" fmla="*/ 2147483647 h 79"/>
                <a:gd name="T32" fmla="*/ 2147483647 w 43"/>
                <a:gd name="T33" fmla="*/ 2147483647 h 79"/>
                <a:gd name="T34" fmla="*/ 0 w 43"/>
                <a:gd name="T35" fmla="*/ 2147483647 h 79"/>
                <a:gd name="T36" fmla="*/ 2147483647 w 43"/>
                <a:gd name="T37" fmla="*/ 2147483647 h 79"/>
                <a:gd name="T38" fmla="*/ 2147483647 w 43"/>
                <a:gd name="T39" fmla="*/ 2147483647 h 79"/>
                <a:gd name="T40" fmla="*/ 2147483647 w 43"/>
                <a:gd name="T41" fmla="*/ 2147483647 h 79"/>
                <a:gd name="T42" fmla="*/ 2147483647 w 43"/>
                <a:gd name="T43" fmla="*/ 2147483647 h 79"/>
                <a:gd name="T44" fmla="*/ 2147483647 w 43"/>
                <a:gd name="T45" fmla="*/ 2147483647 h 79"/>
                <a:gd name="T46" fmla="*/ 2147483647 w 43"/>
                <a:gd name="T47" fmla="*/ 2147483647 h 79"/>
                <a:gd name="T48" fmla="*/ 2147483647 w 43"/>
                <a:gd name="T49" fmla="*/ 2147483647 h 79"/>
                <a:gd name="T50" fmla="*/ 2147483647 w 43"/>
                <a:gd name="T51" fmla="*/ 2147483647 h 79"/>
                <a:gd name="T52" fmla="*/ 2147483647 w 43"/>
                <a:gd name="T53" fmla="*/ 2147483647 h 79"/>
                <a:gd name="T54" fmla="*/ 2147483647 w 43"/>
                <a:gd name="T55" fmla="*/ 2147483647 h 79"/>
                <a:gd name="T56" fmla="*/ 2147483647 w 43"/>
                <a:gd name="T57" fmla="*/ 2147483647 h 79"/>
                <a:gd name="T58" fmla="*/ 2147483647 w 43"/>
                <a:gd name="T59" fmla="*/ 2147483647 h 79"/>
                <a:gd name="T60" fmla="*/ 2147483647 w 43"/>
                <a:gd name="T61" fmla="*/ 0 h 7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3"/>
                <a:gd name="T94" fmla="*/ 0 h 79"/>
                <a:gd name="T95" fmla="*/ 43 w 43"/>
                <a:gd name="T96" fmla="*/ 79 h 7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3" h="79">
                  <a:moveTo>
                    <a:pt x="32" y="0"/>
                  </a:moveTo>
                  <a:cubicBezTo>
                    <a:pt x="34" y="1"/>
                    <a:pt x="36" y="1"/>
                    <a:pt x="38" y="1"/>
                  </a:cubicBezTo>
                  <a:cubicBezTo>
                    <a:pt x="36" y="8"/>
                    <a:pt x="43" y="21"/>
                    <a:pt x="35" y="26"/>
                  </a:cubicBezTo>
                  <a:cubicBezTo>
                    <a:pt x="35" y="33"/>
                    <a:pt x="34" y="38"/>
                    <a:pt x="32" y="43"/>
                  </a:cubicBezTo>
                  <a:cubicBezTo>
                    <a:pt x="32" y="46"/>
                    <a:pt x="31" y="50"/>
                    <a:pt x="28" y="50"/>
                  </a:cubicBezTo>
                  <a:cubicBezTo>
                    <a:pt x="29" y="54"/>
                    <a:pt x="27" y="56"/>
                    <a:pt x="27" y="59"/>
                  </a:cubicBezTo>
                  <a:cubicBezTo>
                    <a:pt x="27" y="59"/>
                    <a:pt x="27" y="61"/>
                    <a:pt x="27" y="62"/>
                  </a:cubicBezTo>
                  <a:cubicBezTo>
                    <a:pt x="27" y="62"/>
                    <a:pt x="24" y="63"/>
                    <a:pt x="24" y="63"/>
                  </a:cubicBezTo>
                  <a:cubicBezTo>
                    <a:pt x="23" y="65"/>
                    <a:pt x="24" y="68"/>
                    <a:pt x="23" y="71"/>
                  </a:cubicBezTo>
                  <a:cubicBezTo>
                    <a:pt x="22" y="72"/>
                    <a:pt x="21" y="71"/>
                    <a:pt x="21" y="73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8"/>
                    <a:pt x="11" y="79"/>
                    <a:pt x="6" y="78"/>
                  </a:cubicBezTo>
                  <a:cubicBezTo>
                    <a:pt x="6" y="75"/>
                    <a:pt x="3" y="75"/>
                    <a:pt x="4" y="71"/>
                  </a:cubicBezTo>
                  <a:cubicBezTo>
                    <a:pt x="3" y="71"/>
                    <a:pt x="3" y="70"/>
                    <a:pt x="3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2" y="59"/>
                    <a:pt x="0" y="59"/>
                    <a:pt x="0" y="59"/>
                  </a:cubicBezTo>
                  <a:cubicBezTo>
                    <a:pt x="1" y="56"/>
                    <a:pt x="2" y="55"/>
                    <a:pt x="3" y="53"/>
                  </a:cubicBezTo>
                  <a:cubicBezTo>
                    <a:pt x="3" y="53"/>
                    <a:pt x="3" y="51"/>
                    <a:pt x="3" y="50"/>
                  </a:cubicBezTo>
                  <a:cubicBezTo>
                    <a:pt x="3" y="50"/>
                    <a:pt x="6" y="49"/>
                    <a:pt x="6" y="49"/>
                  </a:cubicBezTo>
                  <a:cubicBezTo>
                    <a:pt x="6" y="47"/>
                    <a:pt x="4" y="37"/>
                    <a:pt x="9" y="42"/>
                  </a:cubicBezTo>
                  <a:cubicBezTo>
                    <a:pt x="9" y="39"/>
                    <a:pt x="6" y="40"/>
                    <a:pt x="6" y="3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8" y="30"/>
                    <a:pt x="8" y="28"/>
                    <a:pt x="9" y="26"/>
                  </a:cubicBezTo>
                  <a:cubicBezTo>
                    <a:pt x="11" y="27"/>
                    <a:pt x="12" y="24"/>
                    <a:pt x="13" y="24"/>
                  </a:cubicBezTo>
                  <a:cubicBezTo>
                    <a:pt x="15" y="23"/>
                    <a:pt x="21" y="24"/>
                    <a:pt x="20" y="18"/>
                  </a:cubicBezTo>
                  <a:cubicBezTo>
                    <a:pt x="22" y="18"/>
                    <a:pt x="22" y="19"/>
                    <a:pt x="24" y="19"/>
                  </a:cubicBezTo>
                  <a:cubicBezTo>
                    <a:pt x="23" y="15"/>
                    <a:pt x="25" y="14"/>
                    <a:pt x="25" y="11"/>
                  </a:cubicBezTo>
                  <a:cubicBezTo>
                    <a:pt x="30" y="13"/>
                    <a:pt x="28" y="2"/>
                    <a:pt x="30" y="10"/>
                  </a:cubicBezTo>
                  <a:cubicBezTo>
                    <a:pt x="34" y="8"/>
                    <a:pt x="30" y="2"/>
                    <a:pt x="32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Freeform 116"/>
            <p:cNvSpPr>
              <a:spLocks noChangeArrowheads="1"/>
            </p:cNvSpPr>
            <p:nvPr/>
          </p:nvSpPr>
          <p:spPr bwMode="auto">
            <a:xfrm>
              <a:off x="4688781" y="2302792"/>
              <a:ext cx="674558" cy="543920"/>
            </a:xfrm>
            <a:custGeom>
              <a:avLst/>
              <a:gdLst>
                <a:gd name="T0" fmla="*/ 2147483647 w 231"/>
                <a:gd name="T1" fmla="*/ 2147483647 h 169"/>
                <a:gd name="T2" fmla="*/ 2147483647 w 231"/>
                <a:gd name="T3" fmla="*/ 2147483647 h 169"/>
                <a:gd name="T4" fmla="*/ 2147483647 w 231"/>
                <a:gd name="T5" fmla="*/ 2147483647 h 169"/>
                <a:gd name="T6" fmla="*/ 2147483647 w 231"/>
                <a:gd name="T7" fmla="*/ 2147483647 h 169"/>
                <a:gd name="T8" fmla="*/ 2147483647 w 231"/>
                <a:gd name="T9" fmla="*/ 2147483647 h 169"/>
                <a:gd name="T10" fmla="*/ 2147483647 w 231"/>
                <a:gd name="T11" fmla="*/ 2147483647 h 169"/>
                <a:gd name="T12" fmla="*/ 2147483647 w 231"/>
                <a:gd name="T13" fmla="*/ 2147483647 h 169"/>
                <a:gd name="T14" fmla="*/ 2147483647 w 231"/>
                <a:gd name="T15" fmla="*/ 2147483647 h 169"/>
                <a:gd name="T16" fmla="*/ 2147483647 w 231"/>
                <a:gd name="T17" fmla="*/ 2147483647 h 169"/>
                <a:gd name="T18" fmla="*/ 2147483647 w 231"/>
                <a:gd name="T19" fmla="*/ 2147483647 h 169"/>
                <a:gd name="T20" fmla="*/ 2147483647 w 231"/>
                <a:gd name="T21" fmla="*/ 2147483647 h 169"/>
                <a:gd name="T22" fmla="*/ 2147483647 w 231"/>
                <a:gd name="T23" fmla="*/ 2147483647 h 169"/>
                <a:gd name="T24" fmla="*/ 2147483647 w 231"/>
                <a:gd name="T25" fmla="*/ 2147483647 h 169"/>
                <a:gd name="T26" fmla="*/ 2147483647 w 231"/>
                <a:gd name="T27" fmla="*/ 2147483647 h 169"/>
                <a:gd name="T28" fmla="*/ 2147483647 w 231"/>
                <a:gd name="T29" fmla="*/ 2147483647 h 169"/>
                <a:gd name="T30" fmla="*/ 2147483647 w 231"/>
                <a:gd name="T31" fmla="*/ 2147483647 h 169"/>
                <a:gd name="T32" fmla="*/ 2147483647 w 231"/>
                <a:gd name="T33" fmla="*/ 2147483647 h 169"/>
                <a:gd name="T34" fmla="*/ 2147483647 w 231"/>
                <a:gd name="T35" fmla="*/ 2147483647 h 169"/>
                <a:gd name="T36" fmla="*/ 2147483647 w 231"/>
                <a:gd name="T37" fmla="*/ 2147483647 h 169"/>
                <a:gd name="T38" fmla="*/ 2147483647 w 231"/>
                <a:gd name="T39" fmla="*/ 2147483647 h 169"/>
                <a:gd name="T40" fmla="*/ 2147483647 w 231"/>
                <a:gd name="T41" fmla="*/ 2147483647 h 169"/>
                <a:gd name="T42" fmla="*/ 2147483647 w 231"/>
                <a:gd name="T43" fmla="*/ 2147483647 h 169"/>
                <a:gd name="T44" fmla="*/ 2147483647 w 231"/>
                <a:gd name="T45" fmla="*/ 2147483647 h 169"/>
                <a:gd name="T46" fmla="*/ 2147483647 w 231"/>
                <a:gd name="T47" fmla="*/ 2147483647 h 169"/>
                <a:gd name="T48" fmla="*/ 2147483647 w 231"/>
                <a:gd name="T49" fmla="*/ 2147483647 h 169"/>
                <a:gd name="T50" fmla="*/ 2147483647 w 231"/>
                <a:gd name="T51" fmla="*/ 2147483647 h 169"/>
                <a:gd name="T52" fmla="*/ 2147483647 w 231"/>
                <a:gd name="T53" fmla="*/ 2147483647 h 169"/>
                <a:gd name="T54" fmla="*/ 2147483647 w 231"/>
                <a:gd name="T55" fmla="*/ 2147483647 h 169"/>
                <a:gd name="T56" fmla="*/ 2147483647 w 231"/>
                <a:gd name="T57" fmla="*/ 2147483647 h 169"/>
                <a:gd name="T58" fmla="*/ 2147483647 w 231"/>
                <a:gd name="T59" fmla="*/ 2147483647 h 169"/>
                <a:gd name="T60" fmla="*/ 2147483647 w 231"/>
                <a:gd name="T61" fmla="*/ 2147483647 h 169"/>
                <a:gd name="T62" fmla="*/ 2147483647 w 231"/>
                <a:gd name="T63" fmla="*/ 2147483647 h 169"/>
                <a:gd name="T64" fmla="*/ 2147483647 w 231"/>
                <a:gd name="T65" fmla="*/ 2147483647 h 169"/>
                <a:gd name="T66" fmla="*/ 2147483647 w 231"/>
                <a:gd name="T67" fmla="*/ 2147483647 h 169"/>
                <a:gd name="T68" fmla="*/ 2147483647 w 231"/>
                <a:gd name="T69" fmla="*/ 2147483647 h 169"/>
                <a:gd name="T70" fmla="*/ 2147483647 w 231"/>
                <a:gd name="T71" fmla="*/ 2147483647 h 169"/>
                <a:gd name="T72" fmla="*/ 2147483647 w 231"/>
                <a:gd name="T73" fmla="*/ 2147483647 h 169"/>
                <a:gd name="T74" fmla="*/ 2147483647 w 231"/>
                <a:gd name="T75" fmla="*/ 2147483647 h 169"/>
                <a:gd name="T76" fmla="*/ 2147483647 w 231"/>
                <a:gd name="T77" fmla="*/ 2147483647 h 169"/>
                <a:gd name="T78" fmla="*/ 2147483647 w 231"/>
                <a:gd name="T79" fmla="*/ 2147483647 h 169"/>
                <a:gd name="T80" fmla="*/ 2147483647 w 231"/>
                <a:gd name="T81" fmla="*/ 2147483647 h 169"/>
                <a:gd name="T82" fmla="*/ 2147483647 w 231"/>
                <a:gd name="T83" fmla="*/ 2147483647 h 169"/>
                <a:gd name="T84" fmla="*/ 2147483647 w 231"/>
                <a:gd name="T85" fmla="*/ 2147483647 h 169"/>
                <a:gd name="T86" fmla="*/ 2147483647 w 231"/>
                <a:gd name="T87" fmla="*/ 2147483647 h 169"/>
                <a:gd name="T88" fmla="*/ 2147483647 w 231"/>
                <a:gd name="T89" fmla="*/ 2147483647 h 169"/>
                <a:gd name="T90" fmla="*/ 2147483647 w 231"/>
                <a:gd name="T91" fmla="*/ 2147483647 h 169"/>
                <a:gd name="T92" fmla="*/ 2147483647 w 231"/>
                <a:gd name="T93" fmla="*/ 2147483647 h 169"/>
                <a:gd name="T94" fmla="*/ 2147483647 w 231"/>
                <a:gd name="T95" fmla="*/ 2147483647 h 169"/>
                <a:gd name="T96" fmla="*/ 2147483647 w 231"/>
                <a:gd name="T97" fmla="*/ 2147483647 h 169"/>
                <a:gd name="T98" fmla="*/ 2147483647 w 231"/>
                <a:gd name="T99" fmla="*/ 2147483647 h 169"/>
                <a:gd name="T100" fmla="*/ 2147483647 w 231"/>
                <a:gd name="T101" fmla="*/ 2147483647 h 169"/>
                <a:gd name="T102" fmla="*/ 2147483647 w 231"/>
                <a:gd name="T103" fmla="*/ 2147483647 h 169"/>
                <a:gd name="T104" fmla="*/ 2147483647 w 231"/>
                <a:gd name="T105" fmla="*/ 2147483647 h 169"/>
                <a:gd name="T106" fmla="*/ 2147483647 w 231"/>
                <a:gd name="T107" fmla="*/ 2147483647 h 169"/>
                <a:gd name="T108" fmla="*/ 2147483647 w 231"/>
                <a:gd name="T109" fmla="*/ 2147483647 h 169"/>
                <a:gd name="T110" fmla="*/ 2147483647 w 231"/>
                <a:gd name="T111" fmla="*/ 2147483647 h 169"/>
                <a:gd name="T112" fmla="*/ 2147483647 w 231"/>
                <a:gd name="T113" fmla="*/ 2147483647 h 169"/>
                <a:gd name="T114" fmla="*/ 2147483647 w 231"/>
                <a:gd name="T115" fmla="*/ 2147483647 h 169"/>
                <a:gd name="T116" fmla="*/ 2147483647 w 231"/>
                <a:gd name="T117" fmla="*/ 2147483647 h 169"/>
                <a:gd name="T118" fmla="*/ 2147483647 w 231"/>
                <a:gd name="T119" fmla="*/ 2147483647 h 169"/>
                <a:gd name="T120" fmla="*/ 2147483647 w 231"/>
                <a:gd name="T121" fmla="*/ 2147483647 h 169"/>
                <a:gd name="T122" fmla="*/ 2147483647 w 231"/>
                <a:gd name="T123" fmla="*/ 2147483647 h 16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169"/>
                <a:gd name="T188" fmla="*/ 231 w 231"/>
                <a:gd name="T189" fmla="*/ 169 h 16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169">
                  <a:moveTo>
                    <a:pt x="134" y="7"/>
                  </a:moveTo>
                  <a:cubicBezTo>
                    <a:pt x="134" y="14"/>
                    <a:pt x="134" y="14"/>
                    <a:pt x="134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2" y="15"/>
                    <a:pt x="131" y="16"/>
                    <a:pt x="129" y="16"/>
                  </a:cubicBezTo>
                  <a:cubicBezTo>
                    <a:pt x="131" y="19"/>
                    <a:pt x="128" y="18"/>
                    <a:pt x="129" y="22"/>
                  </a:cubicBezTo>
                  <a:cubicBezTo>
                    <a:pt x="130" y="24"/>
                    <a:pt x="132" y="25"/>
                    <a:pt x="136" y="25"/>
                  </a:cubicBezTo>
                  <a:cubicBezTo>
                    <a:pt x="136" y="31"/>
                    <a:pt x="145" y="29"/>
                    <a:pt x="145" y="35"/>
                  </a:cubicBezTo>
                  <a:cubicBezTo>
                    <a:pt x="149" y="35"/>
                    <a:pt x="153" y="34"/>
                    <a:pt x="155" y="36"/>
                  </a:cubicBezTo>
                  <a:cubicBezTo>
                    <a:pt x="158" y="35"/>
                    <a:pt x="155" y="30"/>
                    <a:pt x="161" y="32"/>
                  </a:cubicBezTo>
                  <a:cubicBezTo>
                    <a:pt x="160" y="31"/>
                    <a:pt x="159" y="28"/>
                    <a:pt x="161" y="28"/>
                  </a:cubicBezTo>
                  <a:cubicBezTo>
                    <a:pt x="163" y="28"/>
                    <a:pt x="161" y="25"/>
                    <a:pt x="161" y="23"/>
                  </a:cubicBezTo>
                  <a:cubicBezTo>
                    <a:pt x="161" y="23"/>
                    <a:pt x="162" y="23"/>
                    <a:pt x="162" y="22"/>
                  </a:cubicBezTo>
                  <a:cubicBezTo>
                    <a:pt x="162" y="21"/>
                    <a:pt x="164" y="19"/>
                    <a:pt x="164" y="16"/>
                  </a:cubicBezTo>
                  <a:cubicBezTo>
                    <a:pt x="163" y="15"/>
                    <a:pt x="162" y="14"/>
                    <a:pt x="164" y="9"/>
                  </a:cubicBezTo>
                  <a:cubicBezTo>
                    <a:pt x="164" y="9"/>
                    <a:pt x="166" y="10"/>
                    <a:pt x="167" y="9"/>
                  </a:cubicBezTo>
                  <a:cubicBezTo>
                    <a:pt x="168" y="8"/>
                    <a:pt x="167" y="4"/>
                    <a:pt x="168" y="2"/>
                  </a:cubicBezTo>
                  <a:cubicBezTo>
                    <a:pt x="171" y="2"/>
                    <a:pt x="169" y="7"/>
                    <a:pt x="171" y="8"/>
                  </a:cubicBezTo>
                  <a:cubicBezTo>
                    <a:pt x="171" y="8"/>
                    <a:pt x="172" y="8"/>
                    <a:pt x="172" y="8"/>
                  </a:cubicBezTo>
                  <a:cubicBezTo>
                    <a:pt x="173" y="10"/>
                    <a:pt x="174" y="13"/>
                    <a:pt x="175" y="15"/>
                  </a:cubicBezTo>
                  <a:cubicBezTo>
                    <a:pt x="176" y="17"/>
                    <a:pt x="179" y="19"/>
                    <a:pt x="179" y="22"/>
                  </a:cubicBezTo>
                  <a:cubicBezTo>
                    <a:pt x="183" y="18"/>
                    <a:pt x="180" y="24"/>
                    <a:pt x="185" y="23"/>
                  </a:cubicBezTo>
                  <a:cubicBezTo>
                    <a:pt x="185" y="26"/>
                    <a:pt x="184" y="30"/>
                    <a:pt x="186" y="32"/>
                  </a:cubicBezTo>
                  <a:cubicBezTo>
                    <a:pt x="188" y="34"/>
                    <a:pt x="186" y="37"/>
                    <a:pt x="188" y="42"/>
                  </a:cubicBezTo>
                  <a:cubicBezTo>
                    <a:pt x="191" y="37"/>
                    <a:pt x="188" y="41"/>
                    <a:pt x="193" y="42"/>
                  </a:cubicBezTo>
                  <a:cubicBezTo>
                    <a:pt x="194" y="44"/>
                    <a:pt x="192" y="44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3"/>
                    <a:pt x="201" y="52"/>
                    <a:pt x="202" y="53"/>
                  </a:cubicBezTo>
                  <a:cubicBezTo>
                    <a:pt x="202" y="53"/>
                    <a:pt x="201" y="55"/>
                    <a:pt x="202" y="56"/>
                  </a:cubicBezTo>
                  <a:cubicBezTo>
                    <a:pt x="202" y="56"/>
                    <a:pt x="204" y="55"/>
                    <a:pt x="204" y="56"/>
                  </a:cubicBezTo>
                  <a:cubicBezTo>
                    <a:pt x="206" y="58"/>
                    <a:pt x="206" y="62"/>
                    <a:pt x="210" y="61"/>
                  </a:cubicBezTo>
                  <a:cubicBezTo>
                    <a:pt x="210" y="65"/>
                    <a:pt x="213" y="69"/>
                    <a:pt x="214" y="71"/>
                  </a:cubicBezTo>
                  <a:cubicBezTo>
                    <a:pt x="215" y="72"/>
                    <a:pt x="216" y="74"/>
                    <a:pt x="217" y="75"/>
                  </a:cubicBezTo>
                  <a:cubicBezTo>
                    <a:pt x="217" y="76"/>
                    <a:pt x="219" y="75"/>
                    <a:pt x="220" y="75"/>
                  </a:cubicBezTo>
                  <a:cubicBezTo>
                    <a:pt x="220" y="76"/>
                    <a:pt x="219" y="78"/>
                    <a:pt x="220" y="78"/>
                  </a:cubicBezTo>
                  <a:cubicBezTo>
                    <a:pt x="221" y="79"/>
                    <a:pt x="223" y="79"/>
                    <a:pt x="223" y="78"/>
                  </a:cubicBezTo>
                  <a:cubicBezTo>
                    <a:pt x="226" y="81"/>
                    <a:pt x="223" y="85"/>
                    <a:pt x="228" y="84"/>
                  </a:cubicBezTo>
                  <a:cubicBezTo>
                    <a:pt x="225" y="88"/>
                    <a:pt x="229" y="93"/>
                    <a:pt x="230" y="99"/>
                  </a:cubicBezTo>
                  <a:cubicBezTo>
                    <a:pt x="230" y="102"/>
                    <a:pt x="228" y="106"/>
                    <a:pt x="231" y="108"/>
                  </a:cubicBezTo>
                  <a:cubicBezTo>
                    <a:pt x="228" y="110"/>
                    <a:pt x="229" y="112"/>
                    <a:pt x="228" y="117"/>
                  </a:cubicBezTo>
                  <a:cubicBezTo>
                    <a:pt x="228" y="117"/>
                    <a:pt x="226" y="118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19"/>
                    <a:pt x="227" y="122"/>
                    <a:pt x="227" y="123"/>
                  </a:cubicBezTo>
                  <a:cubicBezTo>
                    <a:pt x="227" y="123"/>
                    <a:pt x="224" y="124"/>
                    <a:pt x="224" y="124"/>
                  </a:cubicBezTo>
                  <a:cubicBezTo>
                    <a:pt x="224" y="126"/>
                    <a:pt x="227" y="128"/>
                    <a:pt x="224" y="131"/>
                  </a:cubicBezTo>
                  <a:cubicBezTo>
                    <a:pt x="221" y="131"/>
                    <a:pt x="222" y="135"/>
                    <a:pt x="218" y="134"/>
                  </a:cubicBezTo>
                  <a:cubicBezTo>
                    <a:pt x="219" y="137"/>
                    <a:pt x="218" y="139"/>
                    <a:pt x="216" y="138"/>
                  </a:cubicBezTo>
                  <a:cubicBezTo>
                    <a:pt x="217" y="144"/>
                    <a:pt x="213" y="146"/>
                    <a:pt x="214" y="151"/>
                  </a:cubicBezTo>
                  <a:cubicBezTo>
                    <a:pt x="208" y="150"/>
                    <a:pt x="209" y="156"/>
                    <a:pt x="209" y="159"/>
                  </a:cubicBezTo>
                  <a:cubicBezTo>
                    <a:pt x="207" y="159"/>
                    <a:pt x="204" y="159"/>
                    <a:pt x="204" y="161"/>
                  </a:cubicBezTo>
                  <a:cubicBezTo>
                    <a:pt x="204" y="163"/>
                    <a:pt x="199" y="164"/>
                    <a:pt x="196" y="165"/>
                  </a:cubicBezTo>
                  <a:cubicBezTo>
                    <a:pt x="195" y="166"/>
                    <a:pt x="194" y="167"/>
                    <a:pt x="193" y="168"/>
                  </a:cubicBezTo>
                  <a:cubicBezTo>
                    <a:pt x="192" y="169"/>
                    <a:pt x="190" y="168"/>
                    <a:pt x="190" y="169"/>
                  </a:cubicBezTo>
                  <a:cubicBezTo>
                    <a:pt x="187" y="168"/>
                    <a:pt x="186" y="165"/>
                    <a:pt x="182" y="164"/>
                  </a:cubicBezTo>
                  <a:cubicBezTo>
                    <a:pt x="179" y="162"/>
                    <a:pt x="180" y="166"/>
                    <a:pt x="179" y="167"/>
                  </a:cubicBezTo>
                  <a:cubicBezTo>
                    <a:pt x="176" y="168"/>
                    <a:pt x="171" y="166"/>
                    <a:pt x="169" y="169"/>
                  </a:cubicBezTo>
                  <a:cubicBezTo>
                    <a:pt x="164" y="167"/>
                    <a:pt x="161" y="163"/>
                    <a:pt x="154" y="162"/>
                  </a:cubicBezTo>
                  <a:cubicBezTo>
                    <a:pt x="155" y="160"/>
                    <a:pt x="155" y="159"/>
                    <a:pt x="154" y="155"/>
                  </a:cubicBezTo>
                  <a:cubicBezTo>
                    <a:pt x="154" y="155"/>
                    <a:pt x="153" y="155"/>
                    <a:pt x="152" y="154"/>
                  </a:cubicBezTo>
                  <a:cubicBezTo>
                    <a:pt x="152" y="154"/>
                    <a:pt x="153" y="153"/>
                    <a:pt x="152" y="153"/>
                  </a:cubicBezTo>
                  <a:cubicBezTo>
                    <a:pt x="152" y="151"/>
                    <a:pt x="149" y="150"/>
                    <a:pt x="151" y="150"/>
                  </a:cubicBezTo>
                  <a:cubicBezTo>
                    <a:pt x="150" y="149"/>
                    <a:pt x="145" y="145"/>
                    <a:pt x="144" y="148"/>
                  </a:cubicBezTo>
                  <a:cubicBezTo>
                    <a:pt x="142" y="147"/>
                    <a:pt x="142" y="143"/>
                    <a:pt x="140" y="141"/>
                  </a:cubicBezTo>
                  <a:cubicBezTo>
                    <a:pt x="139" y="138"/>
                    <a:pt x="141" y="138"/>
                    <a:pt x="141" y="136"/>
                  </a:cubicBezTo>
                  <a:cubicBezTo>
                    <a:pt x="140" y="134"/>
                    <a:pt x="139" y="135"/>
                    <a:pt x="134" y="134"/>
                  </a:cubicBezTo>
                  <a:cubicBezTo>
                    <a:pt x="131" y="136"/>
                    <a:pt x="132" y="141"/>
                    <a:pt x="126" y="140"/>
                  </a:cubicBezTo>
                  <a:cubicBezTo>
                    <a:pt x="127" y="134"/>
                    <a:pt x="122" y="136"/>
                    <a:pt x="123" y="130"/>
                  </a:cubicBezTo>
                  <a:cubicBezTo>
                    <a:pt x="120" y="130"/>
                    <a:pt x="119" y="128"/>
                    <a:pt x="115" y="129"/>
                  </a:cubicBezTo>
                  <a:cubicBezTo>
                    <a:pt x="115" y="127"/>
                    <a:pt x="116" y="128"/>
                    <a:pt x="117" y="127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3"/>
                    <a:pt x="91" y="122"/>
                  </a:cubicBezTo>
                  <a:cubicBezTo>
                    <a:pt x="88" y="123"/>
                    <a:pt x="83" y="122"/>
                    <a:pt x="82" y="126"/>
                  </a:cubicBezTo>
                  <a:cubicBezTo>
                    <a:pt x="80" y="126"/>
                    <a:pt x="79" y="126"/>
                    <a:pt x="77" y="126"/>
                  </a:cubicBezTo>
                  <a:cubicBezTo>
                    <a:pt x="75" y="126"/>
                    <a:pt x="76" y="127"/>
                    <a:pt x="75" y="127"/>
                  </a:cubicBezTo>
                  <a:cubicBezTo>
                    <a:pt x="73" y="128"/>
                    <a:pt x="74" y="125"/>
                    <a:pt x="71" y="129"/>
                  </a:cubicBezTo>
                  <a:cubicBezTo>
                    <a:pt x="71" y="129"/>
                    <a:pt x="69" y="130"/>
                    <a:pt x="70" y="131"/>
                  </a:cubicBezTo>
                  <a:cubicBezTo>
                    <a:pt x="68" y="129"/>
                    <a:pt x="67" y="127"/>
                    <a:pt x="67" y="133"/>
                  </a:cubicBezTo>
                  <a:cubicBezTo>
                    <a:pt x="66" y="133"/>
                    <a:pt x="66" y="131"/>
                    <a:pt x="64" y="131"/>
                  </a:cubicBezTo>
                  <a:cubicBezTo>
                    <a:pt x="62" y="131"/>
                    <a:pt x="64" y="133"/>
                    <a:pt x="64" y="133"/>
                  </a:cubicBezTo>
                  <a:cubicBezTo>
                    <a:pt x="62" y="136"/>
                    <a:pt x="58" y="134"/>
                    <a:pt x="57" y="138"/>
                  </a:cubicBezTo>
                  <a:cubicBezTo>
                    <a:pt x="53" y="136"/>
                    <a:pt x="45" y="138"/>
                    <a:pt x="39" y="137"/>
                  </a:cubicBezTo>
                  <a:cubicBezTo>
                    <a:pt x="37" y="137"/>
                    <a:pt x="38" y="139"/>
                    <a:pt x="37" y="140"/>
                  </a:cubicBezTo>
                  <a:cubicBezTo>
                    <a:pt x="37" y="140"/>
                    <a:pt x="35" y="140"/>
                    <a:pt x="35" y="140"/>
                  </a:cubicBezTo>
                  <a:cubicBezTo>
                    <a:pt x="33" y="140"/>
                    <a:pt x="32" y="141"/>
                    <a:pt x="30" y="141"/>
                  </a:cubicBezTo>
                  <a:cubicBezTo>
                    <a:pt x="26" y="142"/>
                    <a:pt x="19" y="145"/>
                    <a:pt x="11" y="144"/>
                  </a:cubicBezTo>
                  <a:cubicBezTo>
                    <a:pt x="12" y="141"/>
                    <a:pt x="11" y="136"/>
                    <a:pt x="15" y="136"/>
                  </a:cubicBezTo>
                  <a:cubicBezTo>
                    <a:pt x="14" y="134"/>
                    <a:pt x="17" y="129"/>
                    <a:pt x="14" y="129"/>
                  </a:cubicBezTo>
                  <a:cubicBezTo>
                    <a:pt x="10" y="128"/>
                    <a:pt x="15" y="127"/>
                    <a:pt x="14" y="123"/>
                  </a:cubicBezTo>
                  <a:cubicBezTo>
                    <a:pt x="12" y="120"/>
                    <a:pt x="12" y="126"/>
                    <a:pt x="11" y="120"/>
                  </a:cubicBezTo>
                  <a:cubicBezTo>
                    <a:pt x="11" y="120"/>
                    <a:pt x="11" y="118"/>
                    <a:pt x="11" y="117"/>
                  </a:cubicBezTo>
                  <a:cubicBezTo>
                    <a:pt x="9" y="116"/>
                    <a:pt x="11" y="117"/>
                    <a:pt x="11" y="115"/>
                  </a:cubicBezTo>
                  <a:cubicBezTo>
                    <a:pt x="10" y="112"/>
                    <a:pt x="7" y="109"/>
                    <a:pt x="9" y="108"/>
                  </a:cubicBezTo>
                  <a:cubicBezTo>
                    <a:pt x="10" y="106"/>
                    <a:pt x="7" y="107"/>
                    <a:pt x="7" y="106"/>
                  </a:cubicBezTo>
                  <a:cubicBezTo>
                    <a:pt x="6" y="106"/>
                    <a:pt x="7" y="104"/>
                    <a:pt x="7" y="103"/>
                  </a:cubicBezTo>
                  <a:cubicBezTo>
                    <a:pt x="7" y="103"/>
                    <a:pt x="5" y="99"/>
                    <a:pt x="5" y="99"/>
                  </a:cubicBezTo>
                  <a:cubicBezTo>
                    <a:pt x="3" y="98"/>
                    <a:pt x="6" y="99"/>
                    <a:pt x="5" y="96"/>
                  </a:cubicBezTo>
                  <a:cubicBezTo>
                    <a:pt x="5" y="94"/>
                    <a:pt x="2" y="94"/>
                    <a:pt x="2" y="91"/>
                  </a:cubicBezTo>
                  <a:cubicBezTo>
                    <a:pt x="6" y="91"/>
                    <a:pt x="4" y="86"/>
                    <a:pt x="7" y="85"/>
                  </a:cubicBezTo>
                  <a:cubicBezTo>
                    <a:pt x="7" y="83"/>
                    <a:pt x="4" y="84"/>
                    <a:pt x="4" y="84"/>
                  </a:cubicBezTo>
                  <a:cubicBezTo>
                    <a:pt x="3" y="82"/>
                    <a:pt x="5" y="79"/>
                    <a:pt x="1" y="80"/>
                  </a:cubicBezTo>
                  <a:cubicBezTo>
                    <a:pt x="0" y="73"/>
                    <a:pt x="3" y="71"/>
                    <a:pt x="4" y="66"/>
                  </a:cubicBezTo>
                  <a:cubicBezTo>
                    <a:pt x="5" y="68"/>
                    <a:pt x="11" y="66"/>
                    <a:pt x="11" y="63"/>
                  </a:cubicBezTo>
                  <a:cubicBezTo>
                    <a:pt x="11" y="60"/>
                    <a:pt x="20" y="62"/>
                    <a:pt x="19" y="56"/>
                  </a:cubicBezTo>
                  <a:cubicBezTo>
                    <a:pt x="27" y="57"/>
                    <a:pt x="31" y="53"/>
                    <a:pt x="37" y="53"/>
                  </a:cubicBezTo>
                  <a:cubicBezTo>
                    <a:pt x="39" y="53"/>
                    <a:pt x="38" y="51"/>
                    <a:pt x="37" y="52"/>
                  </a:cubicBezTo>
                  <a:cubicBezTo>
                    <a:pt x="40" y="49"/>
                    <a:pt x="44" y="51"/>
                    <a:pt x="44" y="46"/>
                  </a:cubicBezTo>
                  <a:cubicBezTo>
                    <a:pt x="46" y="46"/>
                    <a:pt x="46" y="47"/>
                    <a:pt x="47" y="47"/>
                  </a:cubicBezTo>
                  <a:cubicBezTo>
                    <a:pt x="51" y="48"/>
                    <a:pt x="46" y="41"/>
                    <a:pt x="51" y="43"/>
                  </a:cubicBezTo>
                  <a:cubicBezTo>
                    <a:pt x="50" y="37"/>
                    <a:pt x="51" y="38"/>
                    <a:pt x="51" y="32"/>
                  </a:cubicBezTo>
                  <a:cubicBezTo>
                    <a:pt x="55" y="32"/>
                    <a:pt x="57" y="34"/>
                    <a:pt x="60" y="35"/>
                  </a:cubicBezTo>
                  <a:cubicBezTo>
                    <a:pt x="61" y="34"/>
                    <a:pt x="61" y="31"/>
                    <a:pt x="64" y="32"/>
                  </a:cubicBezTo>
                  <a:cubicBezTo>
                    <a:pt x="62" y="29"/>
                    <a:pt x="68" y="27"/>
                    <a:pt x="64" y="26"/>
                  </a:cubicBezTo>
                  <a:cubicBezTo>
                    <a:pt x="65" y="25"/>
                    <a:pt x="67" y="25"/>
                    <a:pt x="67" y="22"/>
                  </a:cubicBezTo>
                  <a:cubicBezTo>
                    <a:pt x="71" y="23"/>
                    <a:pt x="69" y="17"/>
                    <a:pt x="74" y="19"/>
                  </a:cubicBezTo>
                  <a:cubicBezTo>
                    <a:pt x="75" y="18"/>
                    <a:pt x="77" y="16"/>
                    <a:pt x="78" y="15"/>
                  </a:cubicBezTo>
                  <a:cubicBezTo>
                    <a:pt x="80" y="16"/>
                    <a:pt x="82" y="17"/>
                    <a:pt x="85" y="16"/>
                  </a:cubicBezTo>
                  <a:cubicBezTo>
                    <a:pt x="82" y="19"/>
                    <a:pt x="86" y="18"/>
                    <a:pt x="87" y="19"/>
                  </a:cubicBezTo>
                  <a:cubicBezTo>
                    <a:pt x="87" y="19"/>
                    <a:pt x="86" y="21"/>
                    <a:pt x="87" y="21"/>
                  </a:cubicBezTo>
                  <a:cubicBezTo>
                    <a:pt x="87" y="21"/>
                    <a:pt x="89" y="20"/>
                    <a:pt x="89" y="21"/>
                  </a:cubicBezTo>
                  <a:cubicBezTo>
                    <a:pt x="90" y="21"/>
                    <a:pt x="91" y="25"/>
                    <a:pt x="95" y="23"/>
                  </a:cubicBezTo>
                  <a:cubicBezTo>
                    <a:pt x="97" y="24"/>
                    <a:pt x="96" y="16"/>
                    <a:pt x="92" y="18"/>
                  </a:cubicBezTo>
                  <a:cubicBezTo>
                    <a:pt x="93" y="16"/>
                    <a:pt x="95" y="16"/>
                    <a:pt x="96" y="15"/>
                  </a:cubicBezTo>
                  <a:cubicBezTo>
                    <a:pt x="97" y="11"/>
                    <a:pt x="98" y="10"/>
                    <a:pt x="102" y="9"/>
                  </a:cubicBezTo>
                  <a:cubicBezTo>
                    <a:pt x="102" y="6"/>
                    <a:pt x="103" y="5"/>
                    <a:pt x="106" y="5"/>
                  </a:cubicBezTo>
                  <a:cubicBezTo>
                    <a:pt x="104" y="9"/>
                    <a:pt x="105" y="7"/>
                    <a:pt x="109" y="7"/>
                  </a:cubicBezTo>
                  <a:cubicBezTo>
                    <a:pt x="115" y="0"/>
                    <a:pt x="126" y="7"/>
                    <a:pt x="134" y="7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48" name="矩形 112"/>
          <p:cNvSpPr>
            <a:spLocks noChangeArrowheads="1"/>
          </p:cNvSpPr>
          <p:nvPr/>
        </p:nvSpPr>
        <p:spPr bwMode="auto">
          <a:xfrm>
            <a:off x="857250" y="2857500"/>
            <a:ext cx="1831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9" name="矩形 16"/>
          <p:cNvSpPr>
            <a:spLocks noChangeArrowheads="1"/>
          </p:cNvSpPr>
          <p:nvPr/>
        </p:nvSpPr>
        <p:spPr bwMode="auto">
          <a:xfrm>
            <a:off x="285750" y="3357563"/>
            <a:ext cx="2928938" cy="132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工作室更专业的模板。洛可可，色彩纷呈，潮流时尚。请在此处填入你需要的内容。请在此处填入你需要的内容。请在此处填入你需要的内容。请在此处填入你需要的内容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50" name="图片 114" descr="fawe 标题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14500"/>
            <a:ext cx="4445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图片 115" descr="fawe 标题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2857500"/>
            <a:ext cx="4445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图片 116" descr="fawe 标题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1071563"/>
            <a:ext cx="4445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图片 117" descr="fawe 标题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2071688"/>
            <a:ext cx="4445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图片 118" descr="未tf awe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5" name="矩形 119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0" descr="未标题-1fa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1285875"/>
            <a:ext cx="3643313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组合 3"/>
          <p:cNvGrpSpPr/>
          <p:nvPr/>
        </p:nvGrpSpPr>
        <p:grpSpPr bwMode="auto">
          <a:xfrm>
            <a:off x="642938" y="1285875"/>
            <a:ext cx="2571750" cy="2571750"/>
            <a:chOff x="0" y="0"/>
            <a:chExt cx="2714644" cy="2714644"/>
          </a:xfrm>
        </p:grpSpPr>
        <p:grpSp>
          <p:nvGrpSpPr>
            <p:cNvPr id="7180" name="圆角矩形 4"/>
            <p:cNvGrpSpPr/>
            <p:nvPr/>
          </p:nvGrpSpPr>
          <p:grpSpPr bwMode="auto">
            <a:xfrm>
              <a:off x="-9452" y="-6033"/>
              <a:ext cx="1299812" cy="1299812"/>
              <a:chOff x="0" y="0"/>
              <a:chExt cx="1231392" cy="1231392"/>
            </a:xfrm>
          </p:grpSpPr>
          <p:pic>
            <p:nvPicPr>
              <p:cNvPr id="7186" name="圆角矩形 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31392" cy="1231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187" name="Text Box 6"/>
              <p:cNvSpPr txBox="1">
                <a:spLocks noChangeArrowheads="1"/>
              </p:cNvSpPr>
              <p:nvPr/>
            </p:nvSpPr>
            <p:spPr bwMode="auto">
              <a:xfrm>
                <a:off x="68421" y="65182"/>
                <a:ext cx="1099263" cy="1099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7181" name="圆角矩形 5"/>
            <p:cNvSpPr>
              <a:spLocks noChangeArrowheads="1"/>
            </p:cNvSpPr>
            <p:nvPr/>
          </p:nvSpPr>
          <p:spPr bwMode="auto">
            <a:xfrm>
              <a:off x="1429377" y="0"/>
              <a:ext cx="1285267" cy="1285267"/>
            </a:xfrm>
            <a:prstGeom prst="roundRect">
              <a:avLst>
                <a:gd name="adj" fmla="val 16667"/>
              </a:avLst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7182" name="圆角矩形 6"/>
            <p:cNvGrpSpPr/>
            <p:nvPr/>
          </p:nvGrpSpPr>
          <p:grpSpPr bwMode="auto">
            <a:xfrm>
              <a:off x="1425489" y="1422473"/>
              <a:ext cx="1293377" cy="1299812"/>
              <a:chOff x="0" y="0"/>
              <a:chExt cx="1225296" cy="1231392"/>
            </a:xfrm>
          </p:grpSpPr>
          <p:pic>
            <p:nvPicPr>
              <p:cNvPr id="7184" name="圆角矩形 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25296" cy="1231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185" name="Text Box 10"/>
              <p:cNvSpPr txBox="1">
                <a:spLocks noChangeArrowheads="1"/>
              </p:cNvSpPr>
              <p:nvPr/>
            </p:nvSpPr>
            <p:spPr bwMode="auto">
              <a:xfrm>
                <a:off x="62566" y="65423"/>
                <a:ext cx="1099263" cy="1099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7183" name="圆角矩形 7"/>
            <p:cNvSpPr>
              <a:spLocks noChangeArrowheads="1"/>
            </p:cNvSpPr>
            <p:nvPr/>
          </p:nvSpPr>
          <p:spPr bwMode="auto">
            <a:xfrm>
              <a:off x="0" y="1429378"/>
              <a:ext cx="1285266" cy="1285266"/>
            </a:xfrm>
            <a:prstGeom prst="roundRect">
              <a:avLst>
                <a:gd name="adj" fmla="val 16667"/>
              </a:avLst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7172" name="矩形 8"/>
          <p:cNvSpPr>
            <a:spLocks noChangeArrowheads="1"/>
          </p:cNvSpPr>
          <p:nvPr/>
        </p:nvSpPr>
        <p:spPr bwMode="auto">
          <a:xfrm>
            <a:off x="4143375" y="1500188"/>
            <a:ext cx="20701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    </a:t>
            </a:r>
            <a:endParaRPr 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9"/>
          <p:cNvSpPr>
            <a:spLocks noChangeArrowheads="1"/>
          </p:cNvSpPr>
          <p:nvPr/>
        </p:nvSpPr>
        <p:spPr bwMode="auto">
          <a:xfrm>
            <a:off x="3643313" y="2214563"/>
            <a:ext cx="5072062" cy="2115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u"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达人ppt模板素材工作室更专业的模板。洛可可，色彩纷呈，潮流时尚。请在此处填入你需要的内容。请在此处填入你需要的内容。请在此处填入你需要的内容。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u"/>
            </a:pP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达人ppt模板素材工作室更专业的模板。洛可可，色彩纷呈，潮流时尚。请在此处填入你需要的内容。请在此处填入你需要的内容。请在此处填入你需要的内容。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u"/>
            </a:pP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达人ppt模板素材工作室更专业的模板。洛可可，色彩纷呈，潮流时尚。请在此处填入你需要的内容。请在此处填入你需要的内容。请在此处填入你需要的内容。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4" name="图片 10" descr="99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643063"/>
            <a:ext cx="8302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图片 11" descr="123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171450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图片 12" descr="90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2571750"/>
            <a:ext cx="10795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图片 13" descr="955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2428875"/>
            <a:ext cx="1214437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图片 21" descr="未tf awe标题-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9" name="矩形 22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1714500" y="2071688"/>
            <a:ext cx="5786438" cy="857250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195" name="矩形 129"/>
          <p:cNvSpPr>
            <a:spLocks noChangeArrowheads="1"/>
          </p:cNvSpPr>
          <p:nvPr/>
        </p:nvSpPr>
        <p:spPr bwMode="auto">
          <a:xfrm>
            <a:off x="3357563" y="2214563"/>
            <a:ext cx="3286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2571750" y="2000250"/>
            <a:ext cx="10001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latin typeface="Calibri" panose="020F0502020204030204" pitchFamily="34" charset="0"/>
              </a:rPr>
              <a:t>02</a:t>
            </a:r>
            <a:endParaRPr lang="zh-CN" altLang="en-US" sz="6000" b="1">
              <a:latin typeface="Calibri" panose="020F0502020204030204" pitchFamily="34" charset="0"/>
            </a:endParaRPr>
          </a:p>
        </p:txBody>
      </p:sp>
      <p:sp>
        <p:nvSpPr>
          <p:cNvPr id="8197" name="矩形 5"/>
          <p:cNvSpPr>
            <a:spLocks noChangeArrowheads="1"/>
          </p:cNvSpPr>
          <p:nvPr/>
        </p:nvSpPr>
        <p:spPr bwMode="auto">
          <a:xfrm>
            <a:off x="3357563" y="2571750"/>
            <a:ext cx="385762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 Add up anything what you like and anything what you want </a:t>
            </a:r>
            <a:endParaRPr lang="zh-CN" altLang="en-US" sz="9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31" descr="cds未标题-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786063"/>
            <a:ext cx="2957513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2" descr="C:\Users\Administrator\Desktop\未fa f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143000"/>
            <a:ext cx="1643063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2" descr="C:\Users\Administrator\Desktop\未fa f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1143000"/>
            <a:ext cx="1643063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2" descr="C:\Users\Administrator\Desktop\未fa f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1143000"/>
            <a:ext cx="1643063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2" name="组合 23"/>
          <p:cNvGrpSpPr/>
          <p:nvPr/>
        </p:nvGrpSpPr>
        <p:grpSpPr bwMode="auto">
          <a:xfrm>
            <a:off x="1000125" y="2928938"/>
            <a:ext cx="2119313" cy="1597779"/>
            <a:chOff x="0" y="0"/>
            <a:chExt cx="2720894" cy="3216944"/>
          </a:xfrm>
        </p:grpSpPr>
        <p:sp>
          <p:nvSpPr>
            <p:cNvPr id="9239" name="矩形 7"/>
            <p:cNvSpPr>
              <a:spLocks noChangeArrowheads="1"/>
            </p:cNvSpPr>
            <p:nvPr/>
          </p:nvSpPr>
          <p:spPr bwMode="auto">
            <a:xfrm>
              <a:off x="275239" y="0"/>
              <a:ext cx="2206622" cy="619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40" name="矩形 8"/>
            <p:cNvSpPr>
              <a:spLocks noChangeArrowheads="1"/>
            </p:cNvSpPr>
            <p:nvPr/>
          </p:nvSpPr>
          <p:spPr bwMode="auto">
            <a:xfrm>
              <a:off x="0" y="863227"/>
              <a:ext cx="2720894" cy="2353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达人ppt模板素材工作室更专业的模板。洛可可，色彩纷呈，潮流时尚。请在此处填入你需要的内容。请在此处填入你需要的内容。请在此处填入你需要的内容。请在此处填入你需要的内容。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/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223" name="图片 25" descr="未tf awe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1571625"/>
            <a:ext cx="804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图片 26" descr="未tf awe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1571625"/>
            <a:ext cx="804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图片 27" descr="未tf awe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1571625"/>
            <a:ext cx="804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6" name="TextBox 28"/>
          <p:cNvSpPr txBox="1">
            <a:spLocks noChangeArrowheads="1"/>
          </p:cNvSpPr>
          <p:nvPr/>
        </p:nvSpPr>
        <p:spPr bwMode="auto">
          <a:xfrm>
            <a:off x="1643063" y="1714500"/>
            <a:ext cx="714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Calibri" panose="020F0502020204030204" pitchFamily="34" charset="0"/>
              </a:rPr>
              <a:t>36%</a:t>
            </a:r>
            <a:endParaRPr lang="zh-CN" altLang="en-US" sz="24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9227" name="TextBox 29"/>
          <p:cNvSpPr txBox="1">
            <a:spLocks noChangeArrowheads="1"/>
          </p:cNvSpPr>
          <p:nvPr/>
        </p:nvSpPr>
        <p:spPr bwMode="auto">
          <a:xfrm>
            <a:off x="4357688" y="1714500"/>
            <a:ext cx="714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Calibri" panose="020F0502020204030204" pitchFamily="34" charset="0"/>
              </a:rPr>
              <a:t>72%</a:t>
            </a:r>
            <a:endParaRPr lang="zh-CN" altLang="en-US" sz="24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9228" name="TextBox 30"/>
          <p:cNvSpPr txBox="1">
            <a:spLocks noChangeArrowheads="1"/>
          </p:cNvSpPr>
          <p:nvPr/>
        </p:nvSpPr>
        <p:spPr bwMode="auto">
          <a:xfrm>
            <a:off x="7072313" y="1714500"/>
            <a:ext cx="714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Calibri" panose="020F0502020204030204" pitchFamily="34" charset="0"/>
              </a:rPr>
              <a:t>58%</a:t>
            </a:r>
            <a:endParaRPr lang="zh-CN" altLang="en-US" sz="24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9229" name="图片 32" descr="cds未标题-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786063"/>
            <a:ext cx="2957513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30" name="组合 23"/>
          <p:cNvGrpSpPr/>
          <p:nvPr/>
        </p:nvGrpSpPr>
        <p:grpSpPr bwMode="auto">
          <a:xfrm>
            <a:off x="3714750" y="2928938"/>
            <a:ext cx="2119313" cy="1597779"/>
            <a:chOff x="0" y="0"/>
            <a:chExt cx="2720894" cy="3216944"/>
          </a:xfrm>
        </p:grpSpPr>
        <p:sp>
          <p:nvSpPr>
            <p:cNvPr id="9237" name="矩形 7"/>
            <p:cNvSpPr>
              <a:spLocks noChangeArrowheads="1"/>
            </p:cNvSpPr>
            <p:nvPr/>
          </p:nvSpPr>
          <p:spPr bwMode="auto">
            <a:xfrm>
              <a:off x="275239" y="0"/>
              <a:ext cx="2206622" cy="619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38" name="矩形 8"/>
            <p:cNvSpPr>
              <a:spLocks noChangeArrowheads="1"/>
            </p:cNvSpPr>
            <p:nvPr/>
          </p:nvSpPr>
          <p:spPr bwMode="auto">
            <a:xfrm>
              <a:off x="0" y="863227"/>
              <a:ext cx="2720894" cy="2353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达人ppt模板素材工作室更专业的模板。洛可可，色彩纷呈，潮流时尚。请在此处填入你需要的内容。请在此处填入你需要的内容。请在此处填入你需要的内容。请在此处填入你需要的内容。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/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231" name="图片 36" descr="cds未标题-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2786063"/>
            <a:ext cx="2957512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32" name="组合 23"/>
          <p:cNvGrpSpPr/>
          <p:nvPr/>
        </p:nvGrpSpPr>
        <p:grpSpPr bwMode="auto">
          <a:xfrm>
            <a:off x="6500813" y="2928938"/>
            <a:ext cx="2119312" cy="1597779"/>
            <a:chOff x="0" y="0"/>
            <a:chExt cx="2720894" cy="3216944"/>
          </a:xfrm>
        </p:grpSpPr>
        <p:sp>
          <p:nvSpPr>
            <p:cNvPr id="9235" name="矩形 7"/>
            <p:cNvSpPr>
              <a:spLocks noChangeArrowheads="1"/>
            </p:cNvSpPr>
            <p:nvPr/>
          </p:nvSpPr>
          <p:spPr bwMode="auto">
            <a:xfrm>
              <a:off x="275239" y="0"/>
              <a:ext cx="2206622" cy="619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36" name="矩形 8"/>
            <p:cNvSpPr>
              <a:spLocks noChangeArrowheads="1"/>
            </p:cNvSpPr>
            <p:nvPr/>
          </p:nvSpPr>
          <p:spPr bwMode="auto">
            <a:xfrm>
              <a:off x="0" y="863227"/>
              <a:ext cx="2720894" cy="2353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达人ppt模板素材工作室更专业的模板。洛可可，色彩纷呈，潮流时尚。请在此处填入你需要的内容。请在此处填入你需要的内容。请在此处填入你需要的内容。请在此处填入你需要的内容。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/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233" name="图片 40" descr="未tf awe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4" name="矩形 41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28" descr="未标题-1fa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4357688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27" descr="未标题-1f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1000125"/>
            <a:ext cx="4357687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4" name="组合 23"/>
          <p:cNvGrpSpPr/>
          <p:nvPr/>
        </p:nvGrpSpPr>
        <p:grpSpPr bwMode="auto">
          <a:xfrm>
            <a:off x="571500" y="1420369"/>
            <a:ext cx="8001000" cy="2432303"/>
            <a:chOff x="0" y="-7258"/>
            <a:chExt cx="6786982" cy="2106268"/>
          </a:xfrm>
        </p:grpSpPr>
        <p:sp>
          <p:nvSpPr>
            <p:cNvPr id="10247" name="TextBox 3"/>
            <p:cNvSpPr txBox="1">
              <a:spLocks noChangeArrowheads="1"/>
            </p:cNvSpPr>
            <p:nvPr/>
          </p:nvSpPr>
          <p:spPr bwMode="auto">
            <a:xfrm>
              <a:off x="2745005" y="242674"/>
              <a:ext cx="647407" cy="245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Calibri" panose="020F0502020204030204" pitchFamily="34" charset="0"/>
                </a:rPr>
                <a:t>54%</a:t>
              </a:r>
              <a:endParaRPr lang="zh-CN" altLang="en-US" b="1">
                <a:latin typeface="Calibri" panose="020F0502020204030204" pitchFamily="34" charset="0"/>
              </a:endParaRPr>
            </a:p>
          </p:txBody>
        </p:sp>
        <p:sp>
          <p:nvSpPr>
            <p:cNvPr id="10248" name="矩形 2"/>
            <p:cNvSpPr>
              <a:spLocks noChangeArrowheads="1"/>
            </p:cNvSpPr>
            <p:nvPr/>
          </p:nvSpPr>
          <p:spPr bwMode="auto">
            <a:xfrm>
              <a:off x="3975078" y="179174"/>
              <a:ext cx="2811904" cy="484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达人ppt模板素材工作室更专业的模板。洛可可，色彩纷呈，潮流时尚。请在此处填入你需要的内容。请在此处填入你需要的内容。请在此处填入你需要的内容。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249" name="组合 15"/>
            <p:cNvGrpSpPr/>
            <p:nvPr/>
          </p:nvGrpSpPr>
          <p:grpSpPr bwMode="auto">
            <a:xfrm>
              <a:off x="121197" y="242674"/>
              <a:ext cx="2623808" cy="276224"/>
              <a:chOff x="0" y="0"/>
              <a:chExt cx="2449815" cy="285752"/>
            </a:xfrm>
          </p:grpSpPr>
          <p:sp>
            <p:nvSpPr>
              <p:cNvPr id="10257" name="矩形 13"/>
              <p:cNvSpPr>
                <a:spLocks noChangeArrowheads="1"/>
              </p:cNvSpPr>
              <p:nvPr/>
            </p:nvSpPr>
            <p:spPr bwMode="auto">
              <a:xfrm>
                <a:off x="-1" y="672"/>
                <a:ext cx="2449269" cy="284424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258" name="矩形 5"/>
              <p:cNvSpPr>
                <a:spLocks noChangeArrowheads="1"/>
              </p:cNvSpPr>
              <p:nvPr/>
            </p:nvSpPr>
            <p:spPr bwMode="auto">
              <a:xfrm>
                <a:off x="-1" y="672"/>
                <a:ext cx="1422035" cy="28442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0250" name="矩形 6"/>
            <p:cNvSpPr>
              <a:spLocks noChangeArrowheads="1"/>
            </p:cNvSpPr>
            <p:nvPr/>
          </p:nvSpPr>
          <p:spPr bwMode="auto">
            <a:xfrm>
              <a:off x="0" y="1449169"/>
              <a:ext cx="2809746" cy="484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达人ppt模板素材工作室更专业的模板。洛可可，色彩纷呈，潮流时尚。请在此处填入你需要的内容。请在此处填入你需要的内容。请在此处填入你需要的内容。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1" name="TextBox 9"/>
            <p:cNvSpPr txBox="1">
              <a:spLocks noChangeArrowheads="1"/>
            </p:cNvSpPr>
            <p:nvPr/>
          </p:nvSpPr>
          <p:spPr bwMode="auto">
            <a:xfrm>
              <a:off x="3521893" y="1512669"/>
              <a:ext cx="647407" cy="245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Calibri" panose="020F0502020204030204" pitchFamily="34" charset="0"/>
                </a:rPr>
                <a:t>46%</a:t>
              </a:r>
              <a:endParaRPr lang="zh-CN" altLang="en-US" b="1">
                <a:latin typeface="Calibri" panose="020F0502020204030204" pitchFamily="34" charset="0"/>
              </a:endParaRPr>
            </a:p>
          </p:txBody>
        </p:sp>
        <p:grpSp>
          <p:nvGrpSpPr>
            <p:cNvPr id="10252" name="组合 15"/>
            <p:cNvGrpSpPr/>
            <p:nvPr/>
          </p:nvGrpSpPr>
          <p:grpSpPr bwMode="auto">
            <a:xfrm>
              <a:off x="4039817" y="1576169"/>
              <a:ext cx="2625968" cy="276224"/>
              <a:chOff x="0" y="0"/>
              <a:chExt cx="2451832" cy="285752"/>
            </a:xfrm>
          </p:grpSpPr>
          <p:sp>
            <p:nvSpPr>
              <p:cNvPr id="10255" name="矩形 13"/>
              <p:cNvSpPr>
                <a:spLocks noChangeArrowheads="1"/>
              </p:cNvSpPr>
              <p:nvPr/>
            </p:nvSpPr>
            <p:spPr bwMode="auto">
              <a:xfrm>
                <a:off x="50" y="640"/>
                <a:ext cx="2451783" cy="284424"/>
              </a:xfrm>
              <a:prstGeom prst="rect">
                <a:avLst/>
              </a:prstGeom>
              <a:noFill/>
              <a:ln w="25400">
                <a:solidFill>
                  <a:srgbClr val="17375E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256" name="矩形 10"/>
              <p:cNvSpPr>
                <a:spLocks noChangeArrowheads="1"/>
              </p:cNvSpPr>
              <p:nvPr/>
            </p:nvSpPr>
            <p:spPr bwMode="auto">
              <a:xfrm>
                <a:off x="50" y="640"/>
                <a:ext cx="1087586" cy="28442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10253" name="组合 1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6570" y="-7258"/>
              <a:ext cx="320604" cy="775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4" name="组合 1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6348" y="1328295"/>
              <a:ext cx="367143" cy="770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45" name="图片 25" descr="未tf awe标题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矩形 26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3777</Words>
  <Application>WPS 演示</Application>
  <PresentationFormat>全屏显示(16:9)</PresentationFormat>
  <Paragraphs>324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81</cp:revision>
  <dcterms:created xsi:type="dcterms:W3CDTF">2015-07-15T05:33:00Z</dcterms:created>
  <dcterms:modified xsi:type="dcterms:W3CDTF">2016-08-02T08:09:29Z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