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10.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2" r:id="rId4"/>
    <p:sldMasterId id="2147483684" r:id="rId5"/>
    <p:sldMasterId id="2147483696" r:id="rId6"/>
    <p:sldMasterId id="2147483708" r:id="rId7"/>
    <p:sldMasterId id="2147483720" r:id="rId8"/>
    <p:sldMasterId id="2147483732" r:id="rId9"/>
    <p:sldMasterId id="2147483744" r:id="rId10"/>
    <p:sldMasterId id="2147483756" r:id="rId11"/>
  </p:sldMasterIdLst>
  <p:sldIdLst>
    <p:sldId id="281" r:id="rId12"/>
    <p:sldId id="259" r:id="rId13"/>
    <p:sldId id="258" r:id="rId14"/>
    <p:sldId id="261" r:id="rId15"/>
    <p:sldId id="262" r:id="rId16"/>
    <p:sldId id="263" r:id="rId17"/>
    <p:sldId id="264" r:id="rId18"/>
    <p:sldId id="265" r:id="rId19"/>
    <p:sldId id="260" r:id="rId20"/>
    <p:sldId id="266" r:id="rId21"/>
    <p:sldId id="267" r:id="rId22"/>
    <p:sldId id="268" r:id="rId23"/>
    <p:sldId id="270" r:id="rId24"/>
    <p:sldId id="269" r:id="rId25"/>
    <p:sldId id="271" r:id="rId26"/>
    <p:sldId id="272" r:id="rId27"/>
    <p:sldId id="276" r:id="rId28"/>
    <p:sldId id="273" r:id="rId29"/>
    <p:sldId id="274" r:id="rId30"/>
    <p:sldId id="283" r:id="rId31"/>
    <p:sldId id="277" r:id="rId32"/>
    <p:sldId id="278" r:id="rId33"/>
  </p:sldIdLst>
  <p:sldSz cx="9144000" cy="5143500" type="screen16x9"/>
  <p:notesSz cx="6858000" cy="9144000"/>
  <p:defaultTextStyle>
    <a:defPPr>
      <a:defRPr lang="zh-CN"/>
    </a:defPPr>
    <a:lvl1pPr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1pPr>
    <a:lvl2pPr marL="342900" indent="1143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2pPr>
    <a:lvl3pPr marL="685800" indent="2286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3pPr>
    <a:lvl4pPr marL="1028700" indent="3429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4pPr>
    <a:lvl5pPr marL="1371600" indent="4572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5pPr>
    <a:lvl6pPr marL="2286000" algn="l" defTabSz="914400" rtl="0" eaLnBrk="1" latinLnBrk="0" hangingPunct="1">
      <a:defRPr sz="1300" kern="1200">
        <a:solidFill>
          <a:schemeClr val="tx1"/>
        </a:solidFill>
        <a:latin typeface="方正兰亭黑_GBK" pitchFamily="2" charset="-122"/>
        <a:ea typeface="方正兰亭黑_GBK" pitchFamily="2" charset="-122"/>
        <a:cs typeface="+mn-cs"/>
      </a:defRPr>
    </a:lvl6pPr>
    <a:lvl7pPr marL="2743200" algn="l" defTabSz="914400" rtl="0" eaLnBrk="1" latinLnBrk="0" hangingPunct="1">
      <a:defRPr sz="1300" kern="1200">
        <a:solidFill>
          <a:schemeClr val="tx1"/>
        </a:solidFill>
        <a:latin typeface="方正兰亭黑_GBK" pitchFamily="2" charset="-122"/>
        <a:ea typeface="方正兰亭黑_GBK" pitchFamily="2" charset="-122"/>
        <a:cs typeface="+mn-cs"/>
      </a:defRPr>
    </a:lvl7pPr>
    <a:lvl8pPr marL="3200400" algn="l" defTabSz="914400" rtl="0" eaLnBrk="1" latinLnBrk="0" hangingPunct="1">
      <a:defRPr sz="1300" kern="1200">
        <a:solidFill>
          <a:schemeClr val="tx1"/>
        </a:solidFill>
        <a:latin typeface="方正兰亭黑_GBK" pitchFamily="2" charset="-122"/>
        <a:ea typeface="方正兰亭黑_GBK" pitchFamily="2" charset="-122"/>
        <a:cs typeface="+mn-cs"/>
      </a:defRPr>
    </a:lvl8pPr>
    <a:lvl9pPr marL="3657600" algn="l" defTabSz="914400" rtl="0" eaLnBrk="1" latinLnBrk="0" hangingPunct="1">
      <a:defRPr sz="1300" kern="1200">
        <a:solidFill>
          <a:schemeClr val="tx1"/>
        </a:solidFill>
        <a:latin typeface="方正兰亭黑_GBK" pitchFamily="2" charset="-122"/>
        <a:ea typeface="方正兰亭黑_GBK"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1C47"/>
    <a:srgbClr val="061B46"/>
    <a:srgbClr val="266874"/>
    <a:srgbClr val="1F576D"/>
    <a:srgbClr val="FAFAFA"/>
    <a:srgbClr val="336699"/>
    <a:srgbClr val="FBFBFB"/>
    <a:srgbClr val="EFF3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25" d="100"/>
          <a:sy n="125" d="100"/>
        </p:scale>
        <p:origin x="-1224" y="-198"/>
      </p:cViewPr>
      <p:guideLst>
        <p:guide orient="horz" pos="1620"/>
        <p:guide orient="horz" pos="660"/>
        <p:guide pos="290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2.xml"/><Relationship Id="rId32" Type="http://schemas.openxmlformats.org/officeDocument/2006/relationships/slide" Target="slides/slide21.xml"/><Relationship Id="rId31" Type="http://schemas.openxmlformats.org/officeDocument/2006/relationships/slide" Target="slides/slide20.xml"/><Relationship Id="rId30" Type="http://schemas.openxmlformats.org/officeDocument/2006/relationships/slide" Target="slides/slide19.xml"/><Relationship Id="rId3" Type="http://schemas.openxmlformats.org/officeDocument/2006/relationships/slideMaster" Target="slideMasters/slideMaster2.xml"/><Relationship Id="rId29" Type="http://schemas.openxmlformats.org/officeDocument/2006/relationships/slide" Target="slides/slide18.xml"/><Relationship Id="rId28" Type="http://schemas.openxmlformats.org/officeDocument/2006/relationships/slide" Target="slides/slide17.xml"/><Relationship Id="rId27" Type="http://schemas.openxmlformats.org/officeDocument/2006/relationships/slide" Target="slides/slide16.xml"/><Relationship Id="rId26" Type="http://schemas.openxmlformats.org/officeDocument/2006/relationships/slide" Target="slides/slide15.xml"/><Relationship Id="rId25" Type="http://schemas.openxmlformats.org/officeDocument/2006/relationships/slide" Target="slides/slide14.xml"/><Relationship Id="rId24" Type="http://schemas.openxmlformats.org/officeDocument/2006/relationships/slide" Target="slides/slide13.xml"/><Relationship Id="rId23" Type="http://schemas.openxmlformats.org/officeDocument/2006/relationships/slide" Target="slides/slide12.xml"/><Relationship Id="rId22" Type="http://schemas.openxmlformats.org/officeDocument/2006/relationships/slide" Target="slides/slide11.xml"/><Relationship Id="rId21" Type="http://schemas.openxmlformats.org/officeDocument/2006/relationships/slide" Target="slides/slide10.xml"/><Relationship Id="rId20" Type="http://schemas.openxmlformats.org/officeDocument/2006/relationships/slide" Target="slides/slide9.xml"/><Relationship Id="rId2" Type="http://schemas.openxmlformats.org/officeDocument/2006/relationships/theme" Target="theme/theme1.xml"/><Relationship Id="rId19" Type="http://schemas.openxmlformats.org/officeDocument/2006/relationships/slide" Target="slides/slide8.xml"/><Relationship Id="rId18" Type="http://schemas.openxmlformats.org/officeDocument/2006/relationships/slide" Target="slides/slide7.xml"/><Relationship Id="rId17" Type="http://schemas.openxmlformats.org/officeDocument/2006/relationships/slide" Target="slides/slide6.xml"/><Relationship Id="rId16" Type="http://schemas.openxmlformats.org/officeDocument/2006/relationships/slide" Target="slides/slide5.xml"/><Relationship Id="rId15" Type="http://schemas.openxmlformats.org/officeDocument/2006/relationships/slide" Target="slides/slide4.xml"/><Relationship Id="rId14" Type="http://schemas.openxmlformats.org/officeDocument/2006/relationships/slide" Target="slides/slide3.xml"/><Relationship Id="rId13" Type="http://schemas.openxmlformats.org/officeDocument/2006/relationships/slide" Target="slides/slide2.xml"/><Relationship Id="rId12" Type="http://schemas.openxmlformats.org/officeDocument/2006/relationships/slide" Target="slides/slide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emf"/><Relationship Id="rId1" Type="http://schemas.openxmlformats.org/officeDocument/2006/relationships/image" Target="../media/image34.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2A398E7B-5F3B-4720-AEA5-56CB02B63D0E}"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BA118946-F31F-4484-BCC1-EF88AA17E617}" type="slidenum">
              <a:rPr lang="zh-CN" altLang="en-US"/>
            </a:fld>
            <a:endParaRPr lang="zh-CN" altLang="en-US"/>
          </a:p>
        </p:txBody>
      </p:sp>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092C4C6-A301-4939-B7B2-E0F9F9E326B4}"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5B622359-49EB-4B22-A5CD-FC2FDCB318DB}" type="slidenum">
              <a:rPr lang="zh-CN" altLang="en-US"/>
            </a:fld>
            <a:endParaRPr lang="zh-CN" altLang="en-US"/>
          </a:p>
        </p:txBody>
      </p:sp>
    </p:spTree>
  </p:cSld>
  <p:clrMapOvr>
    <a:masterClrMapping/>
  </p:clrMapOvr>
  <p:transition spd="slow">
    <p:wipe dir="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slow">
    <p:wipe dir="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slow">
    <p:wipe dir="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7483155F-4C3C-4A88-9E79-E417BA280F7D}"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F665C79E-9A54-4B31-9C3A-DB8F6EFA42E5}" type="slidenum">
              <a:rPr lang="zh-CN" altLang="en-US"/>
            </a:fld>
            <a:endParaRPr lang="zh-CN" altLang="en-US"/>
          </a:p>
        </p:txBody>
      </p:sp>
    </p:spTree>
  </p:cSld>
  <p:clrMapOvr>
    <a:masterClrMapping/>
  </p:clrMapOvr>
  <p:transition spd="slow">
    <p:wipe dir="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slow">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slow">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C917B02D-1C68-4456-AE97-540F9B13A28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5EA9AE3-115B-48FD-8C16-DB9A1D60C75E}" type="slidenum">
              <a:rPr lang="zh-CN" altLang="en-US"/>
            </a:fld>
            <a:endParaRPr lang="zh-CN" altLang="en-US"/>
          </a:p>
        </p:txBody>
      </p:sp>
    </p:spTree>
  </p:cSld>
  <p:clrMapOvr>
    <a:masterClrMapping/>
  </p:clrMapOvr>
  <p:transition spd="slow">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slow">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slow">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fld id="{F0302C1A-409F-48D4-9A61-163602A4EFFF}"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697ADDA8-7FFC-42AE-B81A-E5A1F90A13D4}" type="slidenum">
              <a:rPr lang="zh-CN" altLang="en-US"/>
            </a:fld>
            <a:endParaRPr lang="zh-CN" altLang="en-US"/>
          </a:p>
        </p:txBody>
      </p:sp>
    </p:spTree>
  </p:cSld>
  <p:clrMapOvr>
    <a:masterClrMapping/>
  </p:clrMapOvr>
  <p:transition spd="slow">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slow">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5AD8ADFD-040D-4CE3-B531-CAD03765AB7E}" type="datetimeFigureOut">
              <a:rPr lang="zh-CN" altLang="en-US"/>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450E3789-BAFC-48C7-B9F3-75B3CD9F36DD}" type="slidenum">
              <a:rPr lang="zh-CN" altLang="en-US"/>
            </a:fld>
            <a:endParaRPr lang="zh-CN" altLang="en-US"/>
          </a:p>
        </p:txBody>
      </p:sp>
    </p:spTree>
  </p:cSld>
  <p:clrMapOvr>
    <a:masterClrMapping/>
  </p:clrMapOvr>
  <p:transition spd="slow">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slow">
    <p:wipe dir="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12812AD4-193B-4219-B4C8-44C3C387EE6F}" type="datetimeFigureOut">
              <a:rPr lang="zh-CN" altLang="en-US"/>
            </a:fld>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02F93AC2-1B0D-4A38-BE94-7FADCA70867C}" type="slidenum">
              <a:rPr lang="zh-CN" altLang="en-US"/>
            </a:fld>
            <a:endParaRPr lang="zh-CN" altLang="en-US"/>
          </a:p>
        </p:txBody>
      </p:sp>
    </p:spTree>
  </p:cSld>
  <p:clrMapOvr>
    <a:masterClrMapping/>
  </p:clrMapOvr>
  <p:transition spd="slow">
    <p:wipe dir="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slow">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slow">
    <p:wipe dir="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613DF3F0-918A-42EF-9755-814492129660}" type="datetimeFigureOut">
              <a:rPr lang="zh-CN" altLang="en-US"/>
            </a:fld>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24B75228-673E-443B-A365-908518A24B55}" type="slidenum">
              <a:rPr lang="zh-CN" altLang="en-US"/>
            </a:fld>
            <a:endParaRPr lang="zh-CN" altLang="en-US"/>
          </a:p>
        </p:txBody>
      </p:sp>
    </p:spTree>
  </p:cSld>
  <p:clrMapOvr>
    <a:masterClrMapping/>
  </p:clrMapOvr>
  <p:transition spd="slow">
    <p:wipe dir="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slow">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slow">
    <p:wipe dir="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A4DCF419-1589-4672-A7F4-C6729D6AA8FA}" type="datetimeFigureOut">
              <a:rPr lang="zh-CN" altLang="en-US"/>
            </a:fld>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815D3199-8DEF-491A-BF74-2E98ED41071C}" type="slidenum">
              <a:rPr lang="zh-CN" altLang="en-US"/>
            </a:fld>
            <a:endParaRPr lang="zh-CN" altLang="en-US"/>
          </a:p>
        </p:txBody>
      </p:sp>
    </p:spTree>
  </p:cSld>
  <p:clrMapOvr>
    <a:masterClrMapping/>
  </p:clrMapOvr>
  <p:transition spd="slow">
    <p:wipe dir="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slow">
    <p:wipe dir="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slow">
    <p:wipe dir="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fld id="{EFDF31BD-0F78-4F83-AB6D-14AA733BE592}" type="datetimeFigureOut">
              <a:rPr lang="zh-CN" altLang="en-US"/>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E491D46C-0FF0-4E67-ACD0-DA77046F3E09}" type="slidenum">
              <a:rPr lang="zh-CN" altLang="en-US"/>
            </a:fld>
            <a:endParaRPr lang="zh-CN" altLang="en-US"/>
          </a:p>
        </p:txBody>
      </p:sp>
    </p:spTree>
  </p:cSld>
  <p:clrMapOvr>
    <a:masterClrMapping/>
  </p:clrMapOvr>
  <p:transition spd="slow">
    <p:wipe dir="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slow">
    <p:wipe dir="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fld id="{114D1214-C09A-4DB1-82FA-3E00991C361B}" type="datetimeFigureOut">
              <a:rPr lang="zh-CN" altLang="en-US"/>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39A15883-A965-49C4-B282-9480D9B2C4F7}" type="slidenum">
              <a:rPr lang="zh-CN" altLang="en-US"/>
            </a:fld>
            <a:endParaRPr lang="zh-CN" altLang="en-US"/>
          </a:p>
        </p:txBody>
      </p:sp>
    </p:spTree>
  </p:cSld>
  <p:clrMapOvr>
    <a:masterClrMapping/>
  </p:clrMapOvr>
  <p:transition spd="slow">
    <p:wipe dir="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slow">
    <p:wipe dir="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wipe dir="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slow">
    <p:wipe dir="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08.xml"/><Relationship Id="rId8" Type="http://schemas.openxmlformats.org/officeDocument/2006/relationships/slideLayout" Target="../slideLayouts/slideLayout107.xml"/><Relationship Id="rId7" Type="http://schemas.openxmlformats.org/officeDocument/2006/relationships/slideLayout" Target="../slideLayouts/slideLayout106.xml"/><Relationship Id="rId6" Type="http://schemas.openxmlformats.org/officeDocument/2006/relationships/slideLayout" Target="../slideLayouts/slideLayout105.xml"/><Relationship Id="rId5" Type="http://schemas.openxmlformats.org/officeDocument/2006/relationships/slideLayout" Target="../slideLayouts/slideLayout104.xml"/><Relationship Id="rId4" Type="http://schemas.openxmlformats.org/officeDocument/2006/relationships/slideLayout" Target="../slideLayouts/slideLayout103.xml"/><Relationship Id="rId3" Type="http://schemas.openxmlformats.org/officeDocument/2006/relationships/slideLayout" Target="../slideLayouts/slideLayout102.xml"/><Relationship Id="rId2" Type="http://schemas.openxmlformats.org/officeDocument/2006/relationships/slideLayout" Target="../slideLayouts/slideLayout101.xml"/><Relationship Id="rId12" Type="http://schemas.openxmlformats.org/officeDocument/2006/relationships/theme" Target="../theme/theme10.xml"/><Relationship Id="rId11" Type="http://schemas.openxmlformats.org/officeDocument/2006/relationships/slideLayout" Target="../slideLayouts/slideLayout110.xml"/><Relationship Id="rId10" Type="http://schemas.openxmlformats.org/officeDocument/2006/relationships/slideLayout" Target="../slideLayouts/slideLayout109.xml"/><Relationship Id="rId1" Type="http://schemas.openxmlformats.org/officeDocument/2006/relationships/slideLayout" Target="../slideLayouts/slideLayout100.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1.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3" Type="http://schemas.openxmlformats.org/officeDocument/2006/relationships/theme" Target="../theme/theme3.xml"/><Relationship Id="rId12" Type="http://schemas.openxmlformats.org/officeDocument/2006/relationships/image" Target="../media/image2.jpeg"/><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3" Type="http://schemas.openxmlformats.org/officeDocument/2006/relationships/theme" Target="../theme/theme4.xml"/><Relationship Id="rId12" Type="http://schemas.openxmlformats.org/officeDocument/2006/relationships/image" Target="../media/image3.png"/><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3.xml"/><Relationship Id="rId8" Type="http://schemas.openxmlformats.org/officeDocument/2006/relationships/slideLayout" Target="../slideLayouts/slideLayout52.xml"/><Relationship Id="rId7" Type="http://schemas.openxmlformats.org/officeDocument/2006/relationships/slideLayout" Target="../slideLayouts/slideLayout51.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 Id="rId3" Type="http://schemas.openxmlformats.org/officeDocument/2006/relationships/slideLayout" Target="../slideLayouts/slideLayout47.xml"/><Relationship Id="rId2" Type="http://schemas.openxmlformats.org/officeDocument/2006/relationships/slideLayout" Target="../slideLayouts/slideLayout46.xml"/><Relationship Id="rId13" Type="http://schemas.openxmlformats.org/officeDocument/2006/relationships/theme" Target="../theme/theme5.xml"/><Relationship Id="rId12" Type="http://schemas.openxmlformats.org/officeDocument/2006/relationships/image" Target="../media/image4.jpeg"/><Relationship Id="rId11" Type="http://schemas.openxmlformats.org/officeDocument/2006/relationships/slideLayout" Target="../slideLayouts/slideLayout55.xml"/><Relationship Id="rId10" Type="http://schemas.openxmlformats.org/officeDocument/2006/relationships/slideLayout" Target="../slideLayouts/slideLayout54.xml"/><Relationship Id="rId1"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4.xml"/><Relationship Id="rId8" Type="http://schemas.openxmlformats.org/officeDocument/2006/relationships/slideLayout" Target="../slideLayouts/slideLayout63.xml"/><Relationship Id="rId7" Type="http://schemas.openxmlformats.org/officeDocument/2006/relationships/slideLayout" Target="../slideLayouts/slideLayout62.xml"/><Relationship Id="rId6" Type="http://schemas.openxmlformats.org/officeDocument/2006/relationships/slideLayout" Target="../slideLayouts/slideLayout61.xml"/><Relationship Id="rId5" Type="http://schemas.openxmlformats.org/officeDocument/2006/relationships/slideLayout" Target="../slideLayouts/slideLayout60.xml"/><Relationship Id="rId4" Type="http://schemas.openxmlformats.org/officeDocument/2006/relationships/slideLayout" Target="../slideLayouts/slideLayout59.xml"/><Relationship Id="rId3" Type="http://schemas.openxmlformats.org/officeDocument/2006/relationships/slideLayout" Target="../slideLayouts/slideLayout58.xml"/><Relationship Id="rId2" Type="http://schemas.openxmlformats.org/officeDocument/2006/relationships/slideLayout" Target="../slideLayouts/slideLayout57.xml"/><Relationship Id="rId12" Type="http://schemas.openxmlformats.org/officeDocument/2006/relationships/theme" Target="../theme/theme6.xml"/><Relationship Id="rId11" Type="http://schemas.openxmlformats.org/officeDocument/2006/relationships/slideLayout" Target="../slideLayouts/slideLayout66.xml"/><Relationship Id="rId10" Type="http://schemas.openxmlformats.org/officeDocument/2006/relationships/slideLayout" Target="../slideLayouts/slideLayout65.xml"/><Relationship Id="rId1"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5.xml"/><Relationship Id="rId8" Type="http://schemas.openxmlformats.org/officeDocument/2006/relationships/slideLayout" Target="../slideLayouts/slideLayout74.xml"/><Relationship Id="rId7" Type="http://schemas.openxmlformats.org/officeDocument/2006/relationships/slideLayout" Target="../slideLayouts/slideLayout73.xml"/><Relationship Id="rId6" Type="http://schemas.openxmlformats.org/officeDocument/2006/relationships/slideLayout" Target="../slideLayouts/slideLayout72.xml"/><Relationship Id="rId5" Type="http://schemas.openxmlformats.org/officeDocument/2006/relationships/slideLayout" Target="../slideLayouts/slideLayout71.xml"/><Relationship Id="rId4" Type="http://schemas.openxmlformats.org/officeDocument/2006/relationships/slideLayout" Target="../slideLayouts/slideLayout70.xml"/><Relationship Id="rId3" Type="http://schemas.openxmlformats.org/officeDocument/2006/relationships/slideLayout" Target="../slideLayouts/slideLayout69.xml"/><Relationship Id="rId2" Type="http://schemas.openxmlformats.org/officeDocument/2006/relationships/slideLayout" Target="../slideLayouts/slideLayout68.xml"/><Relationship Id="rId12" Type="http://schemas.openxmlformats.org/officeDocument/2006/relationships/theme" Target="../theme/theme7.xml"/><Relationship Id="rId11" Type="http://schemas.openxmlformats.org/officeDocument/2006/relationships/slideLayout" Target="../slideLayouts/slideLayout77.xml"/><Relationship Id="rId10" Type="http://schemas.openxmlformats.org/officeDocument/2006/relationships/slideLayout" Target="../slideLayouts/slideLayout76.xml"/><Relationship Id="rId1" Type="http://schemas.openxmlformats.org/officeDocument/2006/relationships/slideLayout" Target="../slideLayouts/slideLayout67.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86.xml"/><Relationship Id="rId8" Type="http://schemas.openxmlformats.org/officeDocument/2006/relationships/slideLayout" Target="../slideLayouts/slideLayout85.xml"/><Relationship Id="rId7" Type="http://schemas.openxmlformats.org/officeDocument/2006/relationships/slideLayout" Target="../slideLayouts/slideLayout84.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3" Type="http://schemas.openxmlformats.org/officeDocument/2006/relationships/slideLayout" Target="../slideLayouts/slideLayout80.xml"/><Relationship Id="rId2" Type="http://schemas.openxmlformats.org/officeDocument/2006/relationships/slideLayout" Target="../slideLayouts/slideLayout79.xml"/><Relationship Id="rId12" Type="http://schemas.openxmlformats.org/officeDocument/2006/relationships/theme" Target="../theme/theme8.xml"/><Relationship Id="rId11" Type="http://schemas.openxmlformats.org/officeDocument/2006/relationships/slideLayout" Target="../slideLayouts/slideLayout88.xml"/><Relationship Id="rId10" Type="http://schemas.openxmlformats.org/officeDocument/2006/relationships/slideLayout" Target="../slideLayouts/slideLayout87.xml"/><Relationship Id="rId1" Type="http://schemas.openxmlformats.org/officeDocument/2006/relationships/slideLayout" Target="../slideLayouts/slideLayout78.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97.xml"/><Relationship Id="rId8" Type="http://schemas.openxmlformats.org/officeDocument/2006/relationships/slideLayout" Target="../slideLayouts/slideLayout96.xml"/><Relationship Id="rId7" Type="http://schemas.openxmlformats.org/officeDocument/2006/relationships/slideLayout" Target="../slideLayouts/slideLayout95.xml"/><Relationship Id="rId6" Type="http://schemas.openxmlformats.org/officeDocument/2006/relationships/slideLayout" Target="../slideLayouts/slideLayout94.xml"/><Relationship Id="rId5" Type="http://schemas.openxmlformats.org/officeDocument/2006/relationships/slideLayout" Target="../slideLayouts/slideLayout93.xml"/><Relationship Id="rId4" Type="http://schemas.openxmlformats.org/officeDocument/2006/relationships/slideLayout" Target="../slideLayouts/slideLayout92.xml"/><Relationship Id="rId3" Type="http://schemas.openxmlformats.org/officeDocument/2006/relationships/slideLayout" Target="../slideLayouts/slideLayout91.xml"/><Relationship Id="rId2" Type="http://schemas.openxmlformats.org/officeDocument/2006/relationships/slideLayout" Target="../slideLayouts/slideLayout90.xml"/><Relationship Id="rId12" Type="http://schemas.openxmlformats.org/officeDocument/2006/relationships/theme" Target="../theme/theme9.xml"/><Relationship Id="rId11" Type="http://schemas.openxmlformats.org/officeDocument/2006/relationships/slideLayout" Target="../slideLayouts/slideLayout99.xml"/><Relationship Id="rId10" Type="http://schemas.openxmlformats.org/officeDocument/2006/relationships/slideLayout" Target="../slideLayouts/slideLayout98.xml"/><Relationship Id="rId1"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1027"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
        <p:nvSpPr>
          <p:cNvPr id="1028" name="Date Placeholder 3"/>
          <p:cNvSpPr>
            <a:spLocks noGrp="1" noChangeArrowheads="1"/>
          </p:cNvSpPr>
          <p:nvPr>
            <p:ph type="dt" sz="half" idx="2"/>
          </p:nvPr>
        </p:nvSpPr>
        <p:spPr bwMode="auto">
          <a:xfrm>
            <a:off x="6286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defRPr sz="900">
                <a:solidFill>
                  <a:srgbClr val="898989"/>
                </a:solidFill>
              </a:defRPr>
            </a:lvl1pPr>
          </a:lstStyle>
          <a:p>
            <a:fld id="{D873003C-5A39-45F3-A333-8893167E1DA0}" type="datetimeFigureOut">
              <a:rPr lang="zh-CN" altLang="en-US"/>
            </a:fld>
            <a:endParaRPr lang="zh-CN" altLang="en-US"/>
          </a:p>
        </p:txBody>
      </p:sp>
      <p:sp>
        <p:nvSpPr>
          <p:cNvPr id="1029" name="Footer Placeholder 4"/>
          <p:cNvSpPr>
            <a:spLocks noGrp="1" noChangeArrowheads="1"/>
          </p:cNvSpPr>
          <p:nvPr>
            <p:ph type="ftr" sz="quarter" idx="3"/>
          </p:nvPr>
        </p:nvSpPr>
        <p:spPr bwMode="auto">
          <a:xfrm>
            <a:off x="3028950" y="4767263"/>
            <a:ext cx="30861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defRPr sz="900">
                <a:solidFill>
                  <a:srgbClr val="898989"/>
                </a:solidFill>
              </a:defRPr>
            </a:lvl1pPr>
          </a:lstStyle>
          <a:p>
            <a:endParaRPr lang="zh-CN" altLang="en-US"/>
          </a:p>
        </p:txBody>
      </p:sp>
      <p:sp>
        <p:nvSpPr>
          <p:cNvPr id="1030" name="Slide Number Placeholder 5"/>
          <p:cNvSpPr>
            <a:spLocks noGrp="1" noChangeArrowheads="1"/>
          </p:cNvSpPr>
          <p:nvPr>
            <p:ph type="sldNum" sz="quarter" idx="4"/>
          </p:nvPr>
        </p:nvSpPr>
        <p:spPr bwMode="auto">
          <a:xfrm>
            <a:off x="64579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eaLnBrk="1" hangingPunct="1">
              <a:defRPr sz="900">
                <a:solidFill>
                  <a:srgbClr val="898989"/>
                </a:solidFill>
              </a:defRPr>
            </a:lvl1pPr>
          </a:lstStyle>
          <a:p>
            <a:fld id="{C214D111-DE5D-455E-A2C4-A642EE74BD3A}"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10242"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10243"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pic>
        <p:nvPicPr>
          <p:cNvPr id="2050" name="图片 6"/>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0" y="4763"/>
            <a:ext cx="9144000" cy="513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2052"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pic>
        <p:nvPicPr>
          <p:cNvPr id="3074" name="图片 6"/>
          <p:cNvPicPr>
            <a:picLocks noChangeAspect="1" noChangeArrowheads="1"/>
          </p:cNvPicPr>
          <p:nvPr userDrawn="1"/>
        </p:nvPicPr>
        <p:blipFill>
          <a:blip r:embed="rId12">
            <a:extLst>
              <a:ext uri="{28A0092B-C50C-407E-A947-70E740481C1C}">
                <a14:useLocalDpi xmlns:a14="http://schemas.microsoft.com/office/drawing/2010/main" val="0"/>
              </a:ext>
            </a:extLst>
          </a:blip>
          <a:srcRect l="-2" t="10985" r="-108" b="14830"/>
          <a:stretch>
            <a:fillRect/>
          </a:stretch>
        </p:blipFill>
        <p:spPr bwMode="auto">
          <a:xfrm>
            <a:off x="0" y="-9525"/>
            <a:ext cx="9153525" cy="516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7"/>
          <p:cNvSpPr>
            <a:spLocks noChangeArrowheads="1"/>
          </p:cNvSpPr>
          <p:nvPr userDrawn="1"/>
        </p:nvSpPr>
        <p:spPr bwMode="auto">
          <a:xfrm>
            <a:off x="0" y="-9525"/>
            <a:ext cx="3906838" cy="5146675"/>
          </a:xfrm>
          <a:prstGeom prst="rect">
            <a:avLst/>
          </a:prstGeom>
          <a:gradFill rotWithShape="0">
            <a:gsLst>
              <a:gs pos="0">
                <a:srgbClr val="2B7777">
                  <a:alpha val="70000"/>
                </a:srgbClr>
              </a:gs>
              <a:gs pos="34000">
                <a:srgbClr val="266874">
                  <a:alpha val="70000"/>
                </a:srgbClr>
              </a:gs>
              <a:gs pos="66000">
                <a:srgbClr val="184667">
                  <a:alpha val="70000"/>
                </a:srgbClr>
              </a:gs>
              <a:gs pos="100000">
                <a:srgbClr val="061B46">
                  <a:alpha val="7000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76"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3077"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pic>
        <p:nvPicPr>
          <p:cNvPr id="4098" name="组合 6"/>
          <p:cNvPicPr>
            <a:picLocks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360363" y="804863"/>
            <a:ext cx="8423275" cy="419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4100"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pic>
        <p:nvPicPr>
          <p:cNvPr id="5122" name="图片 6"/>
          <p:cNvPicPr>
            <a:picLocks noChangeAspect="1" noChangeArrowheads="1"/>
          </p:cNvPicPr>
          <p:nvPr userDrawn="1"/>
        </p:nvPicPr>
        <p:blipFill>
          <a:blip r:embed="rId12">
            <a:extLst>
              <a:ext uri="{28A0092B-C50C-407E-A947-70E740481C1C}">
                <a14:useLocalDpi xmlns:a14="http://schemas.microsoft.com/office/drawing/2010/main" val="0"/>
              </a:ext>
            </a:extLst>
          </a:blip>
          <a:srcRect t="26" r="104" b="15755"/>
          <a:stretch>
            <a:fillRect/>
          </a:stretch>
        </p:blipFill>
        <p:spPr bwMode="auto">
          <a:xfrm>
            <a:off x="0" y="0"/>
            <a:ext cx="9134475" cy="513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5124"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grpSp>
        <p:nvGrpSpPr>
          <p:cNvPr id="6146" name="组合 6"/>
          <p:cNvGrpSpPr/>
          <p:nvPr userDrawn="1"/>
        </p:nvGrpSpPr>
        <p:grpSpPr bwMode="auto">
          <a:xfrm>
            <a:off x="871538" y="-1146175"/>
            <a:ext cx="7473950" cy="7473950"/>
            <a:chOff x="0" y="0"/>
            <a:chExt cx="4028072" cy="4028072"/>
          </a:xfrm>
        </p:grpSpPr>
        <p:grpSp>
          <p:nvGrpSpPr>
            <p:cNvPr id="6147" name="组合 7"/>
            <p:cNvGrpSpPr/>
            <p:nvPr/>
          </p:nvGrpSpPr>
          <p:grpSpPr bwMode="auto">
            <a:xfrm>
              <a:off x="0" y="0"/>
              <a:ext cx="4028072" cy="4028072"/>
              <a:chOff x="0" y="0"/>
              <a:chExt cx="672490" cy="672490"/>
            </a:xfrm>
          </p:grpSpPr>
          <p:sp>
            <p:nvSpPr>
              <p:cNvPr id="6148" name="椭圆 9"/>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6149" name="椭圆 10"/>
              <p:cNvSpPr>
                <a:spLocks noChangeArrowheads="1"/>
              </p:cNvSpPr>
              <p:nvPr/>
            </p:nvSpPr>
            <p:spPr bwMode="auto">
              <a:xfrm>
                <a:off x="80276" y="80276"/>
                <a:ext cx="511938" cy="51193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6150" name="椭圆 11"/>
              <p:cNvSpPr>
                <a:spLocks noChangeArrowheads="1"/>
              </p:cNvSpPr>
              <p:nvPr/>
            </p:nvSpPr>
            <p:spPr bwMode="auto">
              <a:xfrm>
                <a:off x="160552" y="165123"/>
                <a:ext cx="351386" cy="351386"/>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6151" name="椭圆 8"/>
            <p:cNvSpPr>
              <a:spLocks noChangeArrowheads="1"/>
            </p:cNvSpPr>
            <p:nvPr/>
          </p:nvSpPr>
          <p:spPr bwMode="auto">
            <a:xfrm>
              <a:off x="1290215" y="1394596"/>
              <a:ext cx="1390318" cy="139031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6152"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6153"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7170"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7171"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8194"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8195"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9218"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t>单击此处编辑母版标题样式</a:t>
            </a:r>
            <a:endParaRPr lang="zh-CN" smtClean="0"/>
          </a:p>
        </p:txBody>
      </p:sp>
      <p:sp>
        <p:nvSpPr>
          <p:cNvPr id="9219"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t>单击此处编辑母版文本样式</a:t>
            </a:r>
            <a:endParaRPr lang="zh-CN" smtClean="0"/>
          </a:p>
          <a:p>
            <a:pPr lvl="1"/>
            <a:r>
              <a:rPr lang="zh-CN" smtClean="0"/>
              <a:t>第二级</a:t>
            </a:r>
            <a:endParaRPr lang="zh-CN" smtClean="0"/>
          </a:p>
          <a:p>
            <a:pPr lvl="2"/>
            <a:r>
              <a:rPr lang="zh-CN" smtClean="0"/>
              <a:t>第三级</a:t>
            </a:r>
            <a:endParaRPr lang="zh-CN" smtClean="0"/>
          </a:p>
          <a:p>
            <a:pPr lvl="3"/>
            <a:r>
              <a:rPr lang="zh-CN" smtClean="0"/>
              <a:t>第四级</a:t>
            </a:r>
            <a:endParaRPr lang="zh-CN" smtClean="0"/>
          </a:p>
          <a:p>
            <a:pPr lvl="4"/>
            <a:r>
              <a:rPr lang="zh-CN" smtClean="0"/>
              <a:t>第五级</a:t>
            </a:r>
            <a:endParaRPr lang="zh-CN" smtClean="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2.xml"/><Relationship Id="rId2" Type="http://schemas.openxmlformats.org/officeDocument/2006/relationships/image" Target="../media/image7.pn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5.jpeg"/><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image" Target="../media/image26.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62.xml"/><Relationship Id="rId2" Type="http://schemas.openxmlformats.org/officeDocument/2006/relationships/image" Target="../media/image7.png"/><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7.xml"/><Relationship Id="rId2" Type="http://schemas.openxmlformats.org/officeDocument/2006/relationships/image" Target="../media/image33.emf"/><Relationship Id="rId1"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62.xml"/><Relationship Id="rId2" Type="http://schemas.openxmlformats.org/officeDocument/2006/relationships/image" Target="../media/image7.png"/><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vmlDrawing" Target="../drawings/vmlDrawing2.vml"/><Relationship Id="rId7" Type="http://schemas.openxmlformats.org/officeDocument/2006/relationships/slideLayout" Target="../slideLayouts/slideLayout40.xml"/><Relationship Id="rId6" Type="http://schemas.openxmlformats.org/officeDocument/2006/relationships/image" Target="../media/image36.emf"/><Relationship Id="rId5" Type="http://schemas.openxmlformats.org/officeDocument/2006/relationships/oleObject" Target="../embeddings/oleObject4.bin"/><Relationship Id="rId4" Type="http://schemas.openxmlformats.org/officeDocument/2006/relationships/image" Target="../media/image35.emf"/><Relationship Id="rId3" Type="http://schemas.openxmlformats.org/officeDocument/2006/relationships/oleObject" Target="../embeddings/oleObject3.bin"/><Relationship Id="rId2" Type="http://schemas.openxmlformats.org/officeDocument/2006/relationships/image" Target="../media/image34.emf"/><Relationship Id="rId1"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2.xml"/><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9.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6.jpeg"/><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文本框 23"/>
          <p:cNvSpPr txBox="1">
            <a:spLocks noChangeArrowheads="1"/>
          </p:cNvSpPr>
          <p:nvPr/>
        </p:nvSpPr>
        <p:spPr bwMode="auto">
          <a:xfrm>
            <a:off x="2149475" y="2468563"/>
            <a:ext cx="48593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4800" b="1" i="1">
                <a:solidFill>
                  <a:srgbClr val="FFFFFF"/>
                </a:solidFill>
                <a:latin typeface="方正兰亭中黑_GBK" pitchFamily="2" charset="-122"/>
                <a:ea typeface="方正兰亭中黑_GBK" pitchFamily="2" charset="-122"/>
              </a:rPr>
              <a:t>Business Plan</a:t>
            </a:r>
            <a:endParaRPr lang="en-US" sz="4800" b="1" i="1">
              <a:solidFill>
                <a:srgbClr val="FFFFFF"/>
              </a:solidFill>
              <a:latin typeface="方正兰亭中黑_GBK" pitchFamily="2" charset="-122"/>
              <a:ea typeface="方正兰亭中黑_GBK" pitchFamily="2" charset="-122"/>
            </a:endParaRPr>
          </a:p>
        </p:txBody>
      </p:sp>
      <p:sp>
        <p:nvSpPr>
          <p:cNvPr id="12291" name="矩形 30"/>
          <p:cNvSpPr>
            <a:spLocks noChangeArrowheads="1"/>
          </p:cNvSpPr>
          <p:nvPr/>
        </p:nvSpPr>
        <p:spPr bwMode="auto">
          <a:xfrm>
            <a:off x="3379788" y="3248025"/>
            <a:ext cx="2384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1" hangingPunct="1">
              <a:lnSpc>
                <a:spcPct val="150000"/>
              </a:lnSpc>
            </a:pPr>
            <a:r>
              <a:rPr lang="en-US" sz="1600" b="1" i="1">
                <a:solidFill>
                  <a:srgbClr val="EEECE1"/>
                </a:solidFill>
                <a:cs typeface="Arial" panose="020B0604020202020204" pitchFamily="34" charset="0"/>
                <a:sym typeface="微软雅黑" panose="020B0503020204020204" pitchFamily="34" charset="-122"/>
              </a:rPr>
              <a:t>PowerPoint Template</a:t>
            </a:r>
            <a:endParaRPr lang="zh-CN" altLang="en-US" sz="1600" b="1" i="1">
              <a:solidFill>
                <a:srgbClr val="EEECE1"/>
              </a:solidFill>
              <a:cs typeface="Arial" panose="020B0604020202020204" pitchFamily="34" charset="0"/>
              <a:sym typeface="微软雅黑" panose="020B0503020204020204" pitchFamily="34" charset="-122"/>
            </a:endParaRPr>
          </a:p>
        </p:txBody>
      </p:sp>
      <p:grpSp>
        <p:nvGrpSpPr>
          <p:cNvPr id="12292" name="组合 1"/>
          <p:cNvGrpSpPr/>
          <p:nvPr/>
        </p:nvGrpSpPr>
        <p:grpSpPr bwMode="auto">
          <a:xfrm>
            <a:off x="3825875" y="903288"/>
            <a:ext cx="1565275" cy="1565275"/>
            <a:chOff x="0" y="0"/>
            <a:chExt cx="1721739" cy="1721739"/>
          </a:xfrm>
        </p:grpSpPr>
        <p:sp>
          <p:nvSpPr>
            <p:cNvPr id="12293" name="椭圆 40"/>
            <p:cNvSpPr>
              <a:spLocks noChangeArrowheads="1"/>
            </p:cNvSpPr>
            <p:nvPr/>
          </p:nvSpPr>
          <p:spPr bwMode="auto">
            <a:xfrm>
              <a:off x="0" y="0"/>
              <a:ext cx="1721739" cy="172173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2294" name="椭圆 41"/>
            <p:cNvSpPr>
              <a:spLocks noChangeArrowheads="1"/>
            </p:cNvSpPr>
            <p:nvPr/>
          </p:nvSpPr>
          <p:spPr bwMode="auto">
            <a:xfrm>
              <a:off x="206050" y="206050"/>
              <a:ext cx="1309639" cy="130963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2295" name="椭圆 42"/>
            <p:cNvSpPr>
              <a:spLocks noChangeArrowheads="1"/>
            </p:cNvSpPr>
            <p:nvPr/>
          </p:nvSpPr>
          <p:spPr bwMode="auto">
            <a:xfrm>
              <a:off x="410354" y="410353"/>
              <a:ext cx="901032" cy="90103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2296" name="Freeform 5"/>
            <p:cNvSpPr/>
            <p:nvPr/>
          </p:nvSpPr>
          <p:spPr bwMode="auto">
            <a:xfrm>
              <a:off x="571003" y="707205"/>
              <a:ext cx="515124" cy="392892"/>
            </a:xfrm>
            <a:custGeom>
              <a:avLst/>
              <a:gdLst>
                <a:gd name="T0" fmla="*/ 768 w 768"/>
                <a:gd name="T1" fmla="*/ 521 h 586"/>
                <a:gd name="T2" fmla="*/ 768 w 768"/>
                <a:gd name="T3" fmla="*/ 189 h 586"/>
                <a:gd name="T4" fmla="*/ 768 w 768"/>
                <a:gd name="T5" fmla="*/ 189 h 586"/>
                <a:gd name="T6" fmla="*/ 579 w 768"/>
                <a:gd name="T7" fmla="*/ 0 h 586"/>
                <a:gd name="T8" fmla="*/ 448 w 768"/>
                <a:gd name="T9" fmla="*/ 53 h 586"/>
                <a:gd name="T10" fmla="*/ 317 w 768"/>
                <a:gd name="T11" fmla="*/ 0 h 586"/>
                <a:gd name="T12" fmla="*/ 183 w 768"/>
                <a:gd name="T13" fmla="*/ 55 h 586"/>
                <a:gd name="T14" fmla="*/ 49 w 768"/>
                <a:gd name="T15" fmla="*/ 0 h 586"/>
                <a:gd name="T16" fmla="*/ 0 w 768"/>
                <a:gd name="T17" fmla="*/ 6 h 586"/>
                <a:gd name="T18" fmla="*/ 11 w 768"/>
                <a:gd name="T19" fmla="*/ 6 h 586"/>
                <a:gd name="T20" fmla="*/ 127 w 768"/>
                <a:gd name="T21" fmla="*/ 116 h 586"/>
                <a:gd name="T22" fmla="*/ 128 w 768"/>
                <a:gd name="T23" fmla="*/ 116 h 586"/>
                <a:gd name="T24" fmla="*/ 128 w 768"/>
                <a:gd name="T25" fmla="*/ 361 h 586"/>
                <a:gd name="T26" fmla="*/ 128 w 768"/>
                <a:gd name="T27" fmla="*/ 360 h 586"/>
                <a:gd name="T28" fmla="*/ 128 w 768"/>
                <a:gd name="T29" fmla="*/ 521 h 586"/>
                <a:gd name="T30" fmla="*/ 128 w 768"/>
                <a:gd name="T31" fmla="*/ 528 h 586"/>
                <a:gd name="T32" fmla="*/ 186 w 768"/>
                <a:gd name="T33" fmla="*/ 586 h 586"/>
                <a:gd name="T34" fmla="*/ 245 w 768"/>
                <a:gd name="T35" fmla="*/ 528 h 586"/>
                <a:gd name="T36" fmla="*/ 245 w 768"/>
                <a:gd name="T37" fmla="*/ 521 h 586"/>
                <a:gd name="T38" fmla="*/ 245 w 768"/>
                <a:gd name="T39" fmla="*/ 189 h 586"/>
                <a:gd name="T40" fmla="*/ 245 w 768"/>
                <a:gd name="T41" fmla="*/ 189 h 586"/>
                <a:gd name="T42" fmla="*/ 245 w 768"/>
                <a:gd name="T43" fmla="*/ 189 h 586"/>
                <a:gd name="T44" fmla="*/ 317 w 768"/>
                <a:gd name="T45" fmla="*/ 116 h 586"/>
                <a:gd name="T46" fmla="*/ 389 w 768"/>
                <a:gd name="T47" fmla="*/ 189 h 586"/>
                <a:gd name="T48" fmla="*/ 389 w 768"/>
                <a:gd name="T49" fmla="*/ 189 h 586"/>
                <a:gd name="T50" fmla="*/ 390 w 768"/>
                <a:gd name="T51" fmla="*/ 189 h 586"/>
                <a:gd name="T52" fmla="*/ 390 w 768"/>
                <a:gd name="T53" fmla="*/ 521 h 586"/>
                <a:gd name="T54" fmla="*/ 389 w 768"/>
                <a:gd name="T55" fmla="*/ 528 h 586"/>
                <a:gd name="T56" fmla="*/ 448 w 768"/>
                <a:gd name="T57" fmla="*/ 586 h 586"/>
                <a:gd name="T58" fmla="*/ 507 w 768"/>
                <a:gd name="T59" fmla="*/ 528 h 586"/>
                <a:gd name="T60" fmla="*/ 507 w 768"/>
                <a:gd name="T61" fmla="*/ 526 h 586"/>
                <a:gd name="T62" fmla="*/ 507 w 768"/>
                <a:gd name="T63" fmla="*/ 526 h 586"/>
                <a:gd name="T64" fmla="*/ 507 w 768"/>
                <a:gd name="T65" fmla="*/ 189 h 586"/>
                <a:gd name="T66" fmla="*/ 507 w 768"/>
                <a:gd name="T67" fmla="*/ 189 h 586"/>
                <a:gd name="T68" fmla="*/ 579 w 768"/>
                <a:gd name="T69" fmla="*/ 116 h 586"/>
                <a:gd name="T70" fmla="*/ 651 w 768"/>
                <a:gd name="T71" fmla="*/ 189 h 586"/>
                <a:gd name="T72" fmla="*/ 651 w 768"/>
                <a:gd name="T73" fmla="*/ 189 h 586"/>
                <a:gd name="T74" fmla="*/ 651 w 768"/>
                <a:gd name="T75" fmla="*/ 189 h 586"/>
                <a:gd name="T76" fmla="*/ 651 w 768"/>
                <a:gd name="T77" fmla="*/ 521 h 586"/>
                <a:gd name="T78" fmla="*/ 650 w 768"/>
                <a:gd name="T79" fmla="*/ 528 h 586"/>
                <a:gd name="T80" fmla="*/ 709 w 768"/>
                <a:gd name="T81" fmla="*/ 586 h 586"/>
                <a:gd name="T82" fmla="*/ 768 w 768"/>
                <a:gd name="T83" fmla="*/ 528 h 586"/>
                <a:gd name="T84" fmla="*/ 768 w 768"/>
                <a:gd name="T85" fmla="*/ 521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8" h="586">
                  <a:moveTo>
                    <a:pt x="768" y="521"/>
                  </a:moveTo>
                  <a:cubicBezTo>
                    <a:pt x="768" y="189"/>
                    <a:pt x="768" y="189"/>
                    <a:pt x="768" y="189"/>
                  </a:cubicBezTo>
                  <a:cubicBezTo>
                    <a:pt x="768" y="189"/>
                    <a:pt x="768" y="189"/>
                    <a:pt x="768" y="189"/>
                  </a:cubicBezTo>
                  <a:cubicBezTo>
                    <a:pt x="768" y="84"/>
                    <a:pt x="683" y="0"/>
                    <a:pt x="579" y="0"/>
                  </a:cubicBezTo>
                  <a:cubicBezTo>
                    <a:pt x="528" y="0"/>
                    <a:pt x="482" y="20"/>
                    <a:pt x="448" y="53"/>
                  </a:cubicBezTo>
                  <a:cubicBezTo>
                    <a:pt x="414" y="20"/>
                    <a:pt x="368" y="0"/>
                    <a:pt x="317" y="0"/>
                  </a:cubicBezTo>
                  <a:cubicBezTo>
                    <a:pt x="264" y="0"/>
                    <a:pt x="217" y="21"/>
                    <a:pt x="183" y="55"/>
                  </a:cubicBezTo>
                  <a:cubicBezTo>
                    <a:pt x="149" y="21"/>
                    <a:pt x="101" y="0"/>
                    <a:pt x="49" y="0"/>
                  </a:cubicBezTo>
                  <a:cubicBezTo>
                    <a:pt x="32" y="0"/>
                    <a:pt x="15" y="2"/>
                    <a:pt x="0" y="6"/>
                  </a:cubicBezTo>
                  <a:cubicBezTo>
                    <a:pt x="3" y="6"/>
                    <a:pt x="7" y="6"/>
                    <a:pt x="11" y="6"/>
                  </a:cubicBezTo>
                  <a:cubicBezTo>
                    <a:pt x="73" y="6"/>
                    <a:pt x="124" y="55"/>
                    <a:pt x="127" y="116"/>
                  </a:cubicBezTo>
                  <a:cubicBezTo>
                    <a:pt x="128" y="116"/>
                    <a:pt x="128" y="116"/>
                    <a:pt x="128" y="116"/>
                  </a:cubicBezTo>
                  <a:cubicBezTo>
                    <a:pt x="128" y="361"/>
                    <a:pt x="128" y="361"/>
                    <a:pt x="128" y="361"/>
                  </a:cubicBezTo>
                  <a:cubicBezTo>
                    <a:pt x="128" y="360"/>
                    <a:pt x="128" y="360"/>
                    <a:pt x="128" y="360"/>
                  </a:cubicBezTo>
                  <a:cubicBezTo>
                    <a:pt x="128" y="521"/>
                    <a:pt x="128" y="521"/>
                    <a:pt x="128" y="521"/>
                  </a:cubicBezTo>
                  <a:cubicBezTo>
                    <a:pt x="128" y="523"/>
                    <a:pt x="128" y="525"/>
                    <a:pt x="128" y="528"/>
                  </a:cubicBezTo>
                  <a:cubicBezTo>
                    <a:pt x="128" y="560"/>
                    <a:pt x="154" y="586"/>
                    <a:pt x="186" y="586"/>
                  </a:cubicBezTo>
                  <a:cubicBezTo>
                    <a:pt x="219" y="586"/>
                    <a:pt x="245" y="560"/>
                    <a:pt x="245" y="528"/>
                  </a:cubicBezTo>
                  <a:cubicBezTo>
                    <a:pt x="245" y="525"/>
                    <a:pt x="245" y="523"/>
                    <a:pt x="245" y="521"/>
                  </a:cubicBezTo>
                  <a:cubicBezTo>
                    <a:pt x="245" y="189"/>
                    <a:pt x="245" y="189"/>
                    <a:pt x="245" y="189"/>
                  </a:cubicBezTo>
                  <a:cubicBezTo>
                    <a:pt x="245" y="189"/>
                    <a:pt x="245" y="189"/>
                    <a:pt x="245" y="189"/>
                  </a:cubicBezTo>
                  <a:cubicBezTo>
                    <a:pt x="245" y="189"/>
                    <a:pt x="245" y="189"/>
                    <a:pt x="245" y="189"/>
                  </a:cubicBezTo>
                  <a:cubicBezTo>
                    <a:pt x="245" y="149"/>
                    <a:pt x="277" y="116"/>
                    <a:pt x="317" y="116"/>
                  </a:cubicBezTo>
                  <a:cubicBezTo>
                    <a:pt x="357" y="116"/>
                    <a:pt x="389" y="149"/>
                    <a:pt x="389" y="189"/>
                  </a:cubicBezTo>
                  <a:cubicBezTo>
                    <a:pt x="389" y="189"/>
                    <a:pt x="389" y="189"/>
                    <a:pt x="389" y="189"/>
                  </a:cubicBezTo>
                  <a:cubicBezTo>
                    <a:pt x="390" y="189"/>
                    <a:pt x="390" y="189"/>
                    <a:pt x="390" y="189"/>
                  </a:cubicBezTo>
                  <a:cubicBezTo>
                    <a:pt x="390" y="521"/>
                    <a:pt x="390" y="521"/>
                    <a:pt x="390" y="521"/>
                  </a:cubicBezTo>
                  <a:cubicBezTo>
                    <a:pt x="390" y="523"/>
                    <a:pt x="389" y="525"/>
                    <a:pt x="389" y="528"/>
                  </a:cubicBezTo>
                  <a:cubicBezTo>
                    <a:pt x="389" y="560"/>
                    <a:pt x="416" y="586"/>
                    <a:pt x="448" y="586"/>
                  </a:cubicBezTo>
                  <a:cubicBezTo>
                    <a:pt x="481" y="586"/>
                    <a:pt x="507" y="560"/>
                    <a:pt x="507" y="528"/>
                  </a:cubicBezTo>
                  <a:cubicBezTo>
                    <a:pt x="507" y="527"/>
                    <a:pt x="507" y="526"/>
                    <a:pt x="507" y="526"/>
                  </a:cubicBezTo>
                  <a:cubicBezTo>
                    <a:pt x="507" y="526"/>
                    <a:pt x="507" y="526"/>
                    <a:pt x="507" y="526"/>
                  </a:cubicBezTo>
                  <a:cubicBezTo>
                    <a:pt x="507" y="189"/>
                    <a:pt x="507" y="189"/>
                    <a:pt x="507" y="189"/>
                  </a:cubicBezTo>
                  <a:cubicBezTo>
                    <a:pt x="507" y="189"/>
                    <a:pt x="507" y="189"/>
                    <a:pt x="507" y="189"/>
                  </a:cubicBezTo>
                  <a:cubicBezTo>
                    <a:pt x="507" y="149"/>
                    <a:pt x="539" y="116"/>
                    <a:pt x="579" y="116"/>
                  </a:cubicBezTo>
                  <a:cubicBezTo>
                    <a:pt x="619" y="116"/>
                    <a:pt x="651" y="149"/>
                    <a:pt x="651" y="189"/>
                  </a:cubicBezTo>
                  <a:cubicBezTo>
                    <a:pt x="651" y="189"/>
                    <a:pt x="651" y="189"/>
                    <a:pt x="651" y="189"/>
                  </a:cubicBezTo>
                  <a:cubicBezTo>
                    <a:pt x="651" y="189"/>
                    <a:pt x="651" y="189"/>
                    <a:pt x="651" y="189"/>
                  </a:cubicBezTo>
                  <a:cubicBezTo>
                    <a:pt x="651" y="521"/>
                    <a:pt x="651" y="521"/>
                    <a:pt x="651" y="521"/>
                  </a:cubicBezTo>
                  <a:cubicBezTo>
                    <a:pt x="651" y="523"/>
                    <a:pt x="650" y="525"/>
                    <a:pt x="650" y="528"/>
                  </a:cubicBezTo>
                  <a:cubicBezTo>
                    <a:pt x="650" y="560"/>
                    <a:pt x="677" y="586"/>
                    <a:pt x="709" y="586"/>
                  </a:cubicBezTo>
                  <a:cubicBezTo>
                    <a:pt x="742" y="586"/>
                    <a:pt x="768" y="560"/>
                    <a:pt x="768" y="528"/>
                  </a:cubicBezTo>
                  <a:cubicBezTo>
                    <a:pt x="768" y="525"/>
                    <a:pt x="768" y="523"/>
                    <a:pt x="768" y="521"/>
                  </a:cubicBezTo>
                  <a:close/>
                </a:path>
              </a:pathLst>
            </a:custGeom>
            <a:solidFill>
              <a:srgbClr val="FCFCFC"/>
            </a:solidFill>
            <a:ln w="1588" cap="flat" cmpd="sng">
              <a:solidFill>
                <a:srgbClr val="FFFFFF"/>
              </a:solidFill>
              <a:round/>
            </a:ln>
          </p:spPr>
          <p:txBody>
            <a:bodyPr/>
            <a:lstStyle/>
            <a:p>
              <a:endParaRPr lang="zh-CN" altLang="en-US"/>
            </a:p>
          </p:txBody>
        </p:sp>
      </p:grpSp>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文本框 23"/>
          <p:cNvSpPr txBox="1">
            <a:spLocks noChangeArrowheads="1"/>
          </p:cNvSpPr>
          <p:nvPr/>
        </p:nvSpPr>
        <p:spPr bwMode="auto">
          <a:xfrm>
            <a:off x="2820988" y="1798638"/>
            <a:ext cx="31035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4000" b="1" i="1">
                <a:solidFill>
                  <a:srgbClr val="266874"/>
                </a:solidFill>
                <a:latin typeface="方正兰亭中黑_GBK" pitchFamily="2" charset="-122"/>
                <a:ea typeface="方正兰亭中黑_GBK" pitchFamily="2" charset="-122"/>
              </a:rPr>
              <a:t>02.</a:t>
            </a:r>
            <a:r>
              <a:rPr lang="zh-CN" altLang="en-US" sz="4000" b="1" i="1">
                <a:solidFill>
                  <a:srgbClr val="266874"/>
                </a:solidFill>
                <a:latin typeface="方正兰亭中黑_GBK" pitchFamily="2" charset="-122"/>
                <a:ea typeface="方正兰亭中黑_GBK" pitchFamily="2" charset="-122"/>
              </a:rPr>
              <a:t>项目规划</a:t>
            </a:r>
            <a:endParaRPr lang="zh-CN" altLang="en-US" sz="4000" b="1" i="1">
              <a:solidFill>
                <a:srgbClr val="266874"/>
              </a:solidFill>
              <a:latin typeface="方正兰亭中黑_GBK" pitchFamily="2" charset="-122"/>
              <a:ea typeface="方正兰亭中黑_GBK" pitchFamily="2" charset="-122"/>
            </a:endParaRPr>
          </a:p>
        </p:txBody>
      </p:sp>
      <p:sp>
        <p:nvSpPr>
          <p:cNvPr id="21507" name="文本框 4"/>
          <p:cNvSpPr txBox="1">
            <a:spLocks noChangeArrowheads="1"/>
          </p:cNvSpPr>
          <p:nvPr/>
        </p:nvSpPr>
        <p:spPr bwMode="auto">
          <a:xfrm>
            <a:off x="3643313" y="2425700"/>
            <a:ext cx="16335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400" b="1" i="1">
                <a:solidFill>
                  <a:srgbClr val="266874"/>
                </a:solidFill>
              </a:rPr>
              <a:t>02.Project  </a:t>
            </a:r>
            <a:r>
              <a:rPr lang="en-US" sz="1600" b="1" i="1">
                <a:solidFill>
                  <a:srgbClr val="266874"/>
                </a:solidFill>
              </a:rPr>
              <a:t>Plan</a:t>
            </a:r>
            <a:endParaRPr lang="en-US" sz="1400" b="1" i="1">
              <a:solidFill>
                <a:srgbClr val="266874"/>
              </a:solidFill>
            </a:endParaRPr>
          </a:p>
        </p:txBody>
      </p:sp>
      <p:sp>
        <p:nvSpPr>
          <p:cNvPr id="21508"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600">
                <a:solidFill>
                  <a:srgbClr val="FFFFFF"/>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endParaRPr lang="en-US" sz="600">
              <a:solidFill>
                <a:srgbClr val="FFFFFF"/>
              </a:solidFill>
              <a:latin typeface="Arial" panose="020B0604020202020204" pitchFamily="34" charset="0"/>
              <a:ea typeface="方正兰亭超细黑简体" panose="02000000000000000000" pitchFamily="2" charset="-122"/>
            </a:endParaRPr>
          </a:p>
        </p:txBody>
      </p:sp>
      <p:pic>
        <p:nvPicPr>
          <p:cNvPr id="21509" name="直接连接符 6"/>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直接连接符 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sld>
</file>

<file path=ppt/slides/slide11.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grpSp>
        <p:nvGrpSpPr>
          <p:cNvPr id="22530" name="任意多边形 426"/>
          <p:cNvGrpSpPr/>
          <p:nvPr/>
        </p:nvGrpSpPr>
        <p:grpSpPr bwMode="auto">
          <a:xfrm>
            <a:off x="3524250" y="2073275"/>
            <a:ext cx="1524000" cy="968375"/>
            <a:chOff x="0" y="0"/>
            <a:chExt cx="960" cy="610"/>
          </a:xfrm>
        </p:grpSpPr>
        <p:pic>
          <p:nvPicPr>
            <p:cNvPr id="22531" name="任意多边形 426"/>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60"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Text Box 4"/>
            <p:cNvSpPr txBox="1">
              <a:spLocks noChangeArrowheads="1"/>
            </p:cNvSpPr>
            <p:nvPr/>
          </p:nvSpPr>
          <p:spPr bwMode="auto">
            <a:xfrm>
              <a:off x="14"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a:cs typeface="方正兰亭特黑简体"/>
              </a:endParaRPr>
            </a:p>
          </p:txBody>
        </p:sp>
      </p:grpSp>
      <p:grpSp>
        <p:nvGrpSpPr>
          <p:cNvPr id="22533" name="任意多边形 427"/>
          <p:cNvGrpSpPr/>
          <p:nvPr/>
        </p:nvGrpSpPr>
        <p:grpSpPr bwMode="auto">
          <a:xfrm>
            <a:off x="4857750" y="2073275"/>
            <a:ext cx="1530350" cy="968375"/>
            <a:chOff x="0" y="0"/>
            <a:chExt cx="964" cy="610"/>
          </a:xfrm>
        </p:grpSpPr>
        <p:pic>
          <p:nvPicPr>
            <p:cNvPr id="22534" name="任意多边形 42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4"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Text Box 7"/>
            <p:cNvSpPr txBox="1">
              <a:spLocks noChangeArrowheads="1"/>
            </p:cNvSpPr>
            <p:nvPr/>
          </p:nvSpPr>
          <p:spPr bwMode="auto">
            <a:xfrm>
              <a:off x="16"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a:cs typeface="方正兰亭特黑简体"/>
              </a:endParaRPr>
            </a:p>
          </p:txBody>
        </p:sp>
      </p:grpSp>
      <p:grpSp>
        <p:nvGrpSpPr>
          <p:cNvPr id="22536" name="任意多边形 428"/>
          <p:cNvGrpSpPr/>
          <p:nvPr/>
        </p:nvGrpSpPr>
        <p:grpSpPr bwMode="auto">
          <a:xfrm>
            <a:off x="6192838" y="2073275"/>
            <a:ext cx="1530350" cy="968375"/>
            <a:chOff x="0" y="0"/>
            <a:chExt cx="964" cy="610"/>
          </a:xfrm>
        </p:grpSpPr>
        <p:pic>
          <p:nvPicPr>
            <p:cNvPr id="22537" name="任意多边形 42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64"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Text Box 10"/>
            <p:cNvSpPr txBox="1">
              <a:spLocks noChangeArrowheads="1"/>
            </p:cNvSpPr>
            <p:nvPr/>
          </p:nvSpPr>
          <p:spPr bwMode="auto">
            <a:xfrm>
              <a:off x="18"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a:cs typeface="方正兰亭特黑简体"/>
              </a:endParaRPr>
            </a:p>
          </p:txBody>
        </p:sp>
      </p:grpSp>
      <p:sp>
        <p:nvSpPr>
          <p:cNvPr id="22539"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40" name="文本框 21"/>
          <p:cNvSpPr txBox="1">
            <a:spLocks noChangeArrowheads="1"/>
          </p:cNvSpPr>
          <p:nvPr/>
        </p:nvSpPr>
        <p:spPr bwMode="auto">
          <a:xfrm>
            <a:off x="193675" y="152400"/>
            <a:ext cx="1682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2.1 </a:t>
            </a:r>
            <a:r>
              <a:rPr lang="zh-CN" altLang="en-US" sz="2000" b="1">
                <a:solidFill>
                  <a:schemeClr val="bg1"/>
                </a:solidFill>
              </a:rPr>
              <a:t>项目规划</a:t>
            </a:r>
            <a:endParaRPr lang="zh-CN" altLang="en-US" sz="2000" b="1">
              <a:solidFill>
                <a:schemeClr val="bg1"/>
              </a:solidFill>
            </a:endParaRPr>
          </a:p>
        </p:txBody>
      </p:sp>
      <p:sp>
        <p:nvSpPr>
          <p:cNvPr id="22541" name="文本框 22"/>
          <p:cNvSpPr txBox="1">
            <a:spLocks noChangeArrowheads="1"/>
          </p:cNvSpPr>
          <p:nvPr/>
        </p:nvSpPr>
        <p:spPr bwMode="auto">
          <a:xfrm>
            <a:off x="438150" y="552450"/>
            <a:ext cx="11938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2.1 Project plan</a:t>
            </a:r>
            <a:endParaRPr lang="en-US" sz="1000">
              <a:solidFill>
                <a:schemeClr val="bg1"/>
              </a:solidFill>
            </a:endParaRPr>
          </a:p>
        </p:txBody>
      </p:sp>
      <p:grpSp>
        <p:nvGrpSpPr>
          <p:cNvPr id="22542" name="组合 3"/>
          <p:cNvGrpSpPr/>
          <p:nvPr/>
        </p:nvGrpSpPr>
        <p:grpSpPr bwMode="auto">
          <a:xfrm>
            <a:off x="109538" y="1327150"/>
            <a:ext cx="3533775" cy="3221038"/>
            <a:chOff x="0" y="0"/>
            <a:chExt cx="3965575" cy="3616293"/>
          </a:xfrm>
        </p:grpSpPr>
        <p:pic>
          <p:nvPicPr>
            <p:cNvPr id="22543" name="Group 20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031" y="1996"/>
              <a:ext cx="2907376" cy="361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4" name="Rectangle 207"/>
            <p:cNvSpPr>
              <a:spLocks noChangeArrowheads="1"/>
            </p:cNvSpPr>
            <p:nvPr/>
          </p:nvSpPr>
          <p:spPr bwMode="auto">
            <a:xfrm>
              <a:off x="792758" y="2270654"/>
              <a:ext cx="16034" cy="44558"/>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45" name="Rectangle 208"/>
            <p:cNvSpPr>
              <a:spLocks noChangeArrowheads="1"/>
            </p:cNvSpPr>
            <p:nvPr/>
          </p:nvSpPr>
          <p:spPr bwMode="auto">
            <a:xfrm>
              <a:off x="892521" y="2258178"/>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46" name="Rectangle 209"/>
            <p:cNvSpPr>
              <a:spLocks noChangeArrowheads="1"/>
            </p:cNvSpPr>
            <p:nvPr/>
          </p:nvSpPr>
          <p:spPr bwMode="auto">
            <a:xfrm>
              <a:off x="924588" y="2270654"/>
              <a:ext cx="16034" cy="44558"/>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47" name="Rectangle 210"/>
            <p:cNvSpPr>
              <a:spLocks noChangeArrowheads="1"/>
            </p:cNvSpPr>
            <p:nvPr/>
          </p:nvSpPr>
          <p:spPr bwMode="auto">
            <a:xfrm>
              <a:off x="1211407" y="1864289"/>
              <a:ext cx="39193" cy="1247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48" name="Rectangle 211"/>
            <p:cNvSpPr>
              <a:spLocks noChangeArrowheads="1"/>
            </p:cNvSpPr>
            <p:nvPr/>
          </p:nvSpPr>
          <p:spPr bwMode="auto">
            <a:xfrm>
              <a:off x="1181121" y="1837555"/>
              <a:ext cx="23160"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49" name="Rectangle 212"/>
            <p:cNvSpPr>
              <a:spLocks noChangeArrowheads="1"/>
            </p:cNvSpPr>
            <p:nvPr/>
          </p:nvSpPr>
          <p:spPr bwMode="auto">
            <a:xfrm>
              <a:off x="1159743" y="1848249"/>
              <a:ext cx="14252"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50" name="Rectangle 213"/>
            <p:cNvSpPr>
              <a:spLocks noChangeArrowheads="1"/>
            </p:cNvSpPr>
            <p:nvPr/>
          </p:nvSpPr>
          <p:spPr bwMode="auto">
            <a:xfrm>
              <a:off x="1257725" y="1837555"/>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51" name="Rectangle 214"/>
            <p:cNvSpPr>
              <a:spLocks noChangeArrowheads="1"/>
            </p:cNvSpPr>
            <p:nvPr/>
          </p:nvSpPr>
          <p:spPr bwMode="auto">
            <a:xfrm>
              <a:off x="1288010" y="1848249"/>
              <a:ext cx="17815"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52" name="Rectangle 215"/>
            <p:cNvSpPr>
              <a:spLocks noChangeArrowheads="1"/>
            </p:cNvSpPr>
            <p:nvPr/>
          </p:nvSpPr>
          <p:spPr bwMode="auto">
            <a:xfrm>
              <a:off x="1040384" y="1183449"/>
              <a:ext cx="37411" cy="1247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53" name="Rectangle 216"/>
            <p:cNvSpPr>
              <a:spLocks noChangeArrowheads="1"/>
            </p:cNvSpPr>
            <p:nvPr/>
          </p:nvSpPr>
          <p:spPr bwMode="auto">
            <a:xfrm>
              <a:off x="1008318" y="1156715"/>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54" name="Rectangle 217"/>
            <p:cNvSpPr>
              <a:spLocks noChangeArrowheads="1"/>
            </p:cNvSpPr>
            <p:nvPr/>
          </p:nvSpPr>
          <p:spPr bwMode="auto">
            <a:xfrm>
              <a:off x="985158" y="1167409"/>
              <a:ext cx="16034"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55" name="Rectangle 218"/>
            <p:cNvSpPr>
              <a:spLocks noChangeArrowheads="1"/>
            </p:cNvSpPr>
            <p:nvPr/>
          </p:nvSpPr>
          <p:spPr bwMode="auto">
            <a:xfrm>
              <a:off x="1086703" y="1156715"/>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56" name="Rectangle 219"/>
            <p:cNvSpPr>
              <a:spLocks noChangeArrowheads="1"/>
            </p:cNvSpPr>
            <p:nvPr/>
          </p:nvSpPr>
          <p:spPr bwMode="auto">
            <a:xfrm>
              <a:off x="1116988" y="1167409"/>
              <a:ext cx="16034"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57" name="Rectangle 220"/>
            <p:cNvSpPr>
              <a:spLocks noChangeArrowheads="1"/>
            </p:cNvSpPr>
            <p:nvPr/>
          </p:nvSpPr>
          <p:spPr bwMode="auto">
            <a:xfrm>
              <a:off x="1540980" y="2026479"/>
              <a:ext cx="24941" cy="712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58" name="Rectangle 221"/>
            <p:cNvSpPr>
              <a:spLocks noChangeArrowheads="1"/>
            </p:cNvSpPr>
            <p:nvPr/>
          </p:nvSpPr>
          <p:spPr bwMode="auto">
            <a:xfrm>
              <a:off x="1523165" y="2010438"/>
              <a:ext cx="14252"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59" name="Rectangle 222"/>
            <p:cNvSpPr>
              <a:spLocks noChangeArrowheads="1"/>
            </p:cNvSpPr>
            <p:nvPr/>
          </p:nvSpPr>
          <p:spPr bwMode="auto">
            <a:xfrm>
              <a:off x="1508913" y="2015785"/>
              <a:ext cx="8908"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60" name="Rectangle 223"/>
            <p:cNvSpPr>
              <a:spLocks noChangeArrowheads="1"/>
            </p:cNvSpPr>
            <p:nvPr/>
          </p:nvSpPr>
          <p:spPr bwMode="auto">
            <a:xfrm>
              <a:off x="1567703" y="2010438"/>
              <a:ext cx="16033"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61" name="Rectangle 224"/>
            <p:cNvSpPr>
              <a:spLocks noChangeArrowheads="1"/>
            </p:cNvSpPr>
            <p:nvPr/>
          </p:nvSpPr>
          <p:spPr bwMode="auto">
            <a:xfrm>
              <a:off x="1587298" y="2015785"/>
              <a:ext cx="10689"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62" name="Rectangle 225"/>
            <p:cNvSpPr>
              <a:spLocks noChangeArrowheads="1"/>
            </p:cNvSpPr>
            <p:nvPr/>
          </p:nvSpPr>
          <p:spPr bwMode="auto">
            <a:xfrm>
              <a:off x="1532073" y="1819732"/>
              <a:ext cx="23159" cy="712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63" name="Rectangle 226"/>
            <p:cNvSpPr>
              <a:spLocks noChangeArrowheads="1"/>
            </p:cNvSpPr>
            <p:nvPr/>
          </p:nvSpPr>
          <p:spPr bwMode="auto">
            <a:xfrm>
              <a:off x="1512476" y="1801909"/>
              <a:ext cx="14252" cy="40992"/>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64" name="Rectangle 227"/>
            <p:cNvSpPr>
              <a:spLocks noChangeArrowheads="1"/>
            </p:cNvSpPr>
            <p:nvPr/>
          </p:nvSpPr>
          <p:spPr bwMode="auto">
            <a:xfrm>
              <a:off x="1498224" y="1809038"/>
              <a:ext cx="10689" cy="2851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65" name="Rectangle 228"/>
            <p:cNvSpPr>
              <a:spLocks noChangeArrowheads="1"/>
            </p:cNvSpPr>
            <p:nvPr/>
          </p:nvSpPr>
          <p:spPr bwMode="auto">
            <a:xfrm>
              <a:off x="1558795" y="1801909"/>
              <a:ext cx="16034" cy="40992"/>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66" name="Rectangle 229"/>
            <p:cNvSpPr>
              <a:spLocks noChangeArrowheads="1"/>
            </p:cNvSpPr>
            <p:nvPr/>
          </p:nvSpPr>
          <p:spPr bwMode="auto">
            <a:xfrm>
              <a:off x="1578391" y="1809038"/>
              <a:ext cx="10689" cy="2851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67" name="Rectangle 230"/>
            <p:cNvSpPr>
              <a:spLocks noChangeArrowheads="1"/>
            </p:cNvSpPr>
            <p:nvPr/>
          </p:nvSpPr>
          <p:spPr bwMode="auto">
            <a:xfrm>
              <a:off x="108670" y="395671"/>
              <a:ext cx="30286" cy="8912"/>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68" name="Rectangle 231"/>
            <p:cNvSpPr>
              <a:spLocks noChangeArrowheads="1"/>
            </p:cNvSpPr>
            <p:nvPr/>
          </p:nvSpPr>
          <p:spPr bwMode="auto">
            <a:xfrm>
              <a:off x="80166" y="374284"/>
              <a:ext cx="21378" cy="5346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69" name="Rectangle 232"/>
            <p:cNvSpPr>
              <a:spLocks noChangeArrowheads="1"/>
            </p:cNvSpPr>
            <p:nvPr/>
          </p:nvSpPr>
          <p:spPr bwMode="auto">
            <a:xfrm>
              <a:off x="64133" y="384977"/>
              <a:ext cx="14252" cy="3386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70" name="Rectangle 233"/>
            <p:cNvSpPr>
              <a:spLocks noChangeArrowheads="1"/>
            </p:cNvSpPr>
            <p:nvPr/>
          </p:nvSpPr>
          <p:spPr bwMode="auto">
            <a:xfrm>
              <a:off x="142518" y="374284"/>
              <a:ext cx="21378" cy="5346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71" name="Rectangle 234"/>
            <p:cNvSpPr>
              <a:spLocks noChangeArrowheads="1"/>
            </p:cNvSpPr>
            <p:nvPr/>
          </p:nvSpPr>
          <p:spPr bwMode="auto">
            <a:xfrm>
              <a:off x="167459" y="384977"/>
              <a:ext cx="14252" cy="3386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72" name="Rectangle 235"/>
            <p:cNvSpPr>
              <a:spLocks noChangeArrowheads="1"/>
            </p:cNvSpPr>
            <p:nvPr/>
          </p:nvSpPr>
          <p:spPr bwMode="auto">
            <a:xfrm>
              <a:off x="1883024" y="2415021"/>
              <a:ext cx="23160" cy="5346"/>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73" name="Rectangle 236"/>
            <p:cNvSpPr>
              <a:spLocks noChangeArrowheads="1"/>
            </p:cNvSpPr>
            <p:nvPr/>
          </p:nvSpPr>
          <p:spPr bwMode="auto">
            <a:xfrm>
              <a:off x="1863428" y="2397198"/>
              <a:ext cx="16033"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74" name="Rectangle 237"/>
            <p:cNvSpPr>
              <a:spLocks noChangeArrowheads="1"/>
            </p:cNvSpPr>
            <p:nvPr/>
          </p:nvSpPr>
          <p:spPr bwMode="auto">
            <a:xfrm>
              <a:off x="1850957" y="2404327"/>
              <a:ext cx="8908"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75" name="Rectangle 238"/>
            <p:cNvSpPr>
              <a:spLocks noChangeArrowheads="1"/>
            </p:cNvSpPr>
            <p:nvPr/>
          </p:nvSpPr>
          <p:spPr bwMode="auto">
            <a:xfrm>
              <a:off x="1911528" y="2397198"/>
              <a:ext cx="14252"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76" name="Rectangle 239"/>
            <p:cNvSpPr>
              <a:spLocks noChangeArrowheads="1"/>
            </p:cNvSpPr>
            <p:nvPr/>
          </p:nvSpPr>
          <p:spPr bwMode="auto">
            <a:xfrm>
              <a:off x="1929343" y="2404327"/>
              <a:ext cx="10689"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eaLnBrk="1" hangingPunct="1"/>
              <a:endParaRPr lang="en-US" sz="1800">
                <a:solidFill>
                  <a:srgbClr val="000000"/>
                </a:solidFill>
                <a:latin typeface="Roboto"/>
              </a:endParaRPr>
            </a:p>
          </p:txBody>
        </p:sp>
        <p:sp>
          <p:nvSpPr>
            <p:cNvPr id="22577" name="Freeform 240"/>
            <p:cNvSpPr/>
            <p:nvPr/>
          </p:nvSpPr>
          <p:spPr bwMode="auto">
            <a:xfrm>
              <a:off x="2048702" y="3042391"/>
              <a:ext cx="23159" cy="26734"/>
            </a:xfrm>
            <a:custGeom>
              <a:avLst/>
              <a:gdLst>
                <a:gd name="T0" fmla="*/ 0 w 15"/>
                <a:gd name="T1" fmla="*/ 3 h 17"/>
                <a:gd name="T2" fmla="*/ 10 w 15"/>
                <a:gd name="T3" fmla="*/ 17 h 17"/>
                <a:gd name="T4" fmla="*/ 15 w 15"/>
                <a:gd name="T5" fmla="*/ 14 h 17"/>
                <a:gd name="T6" fmla="*/ 4 w 15"/>
                <a:gd name="T7" fmla="*/ 0 h 17"/>
                <a:gd name="T8" fmla="*/ 0 w 15"/>
                <a:gd name="T9" fmla="*/ 3 h 17"/>
              </a:gdLst>
              <a:ahLst/>
              <a:cxnLst>
                <a:cxn ang="0">
                  <a:pos x="T0" y="T1"/>
                </a:cxn>
                <a:cxn ang="0">
                  <a:pos x="T2" y="T3"/>
                </a:cxn>
                <a:cxn ang="0">
                  <a:pos x="T4" y="T5"/>
                </a:cxn>
                <a:cxn ang="0">
                  <a:pos x="T6" y="T7"/>
                </a:cxn>
                <a:cxn ang="0">
                  <a:pos x="T8" y="T9"/>
                </a:cxn>
              </a:cxnLst>
              <a:rect l="0" t="0" r="r" b="b"/>
              <a:pathLst>
                <a:path w="15" h="17">
                  <a:moveTo>
                    <a:pt x="0" y="3"/>
                  </a:moveTo>
                  <a:lnTo>
                    <a:pt x="10" y="17"/>
                  </a:lnTo>
                  <a:lnTo>
                    <a:pt x="15" y="14"/>
                  </a:lnTo>
                  <a:lnTo>
                    <a:pt x="4" y="0"/>
                  </a:lnTo>
                  <a:lnTo>
                    <a:pt x="0" y="3"/>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78" name="Freeform 241"/>
            <p:cNvSpPr/>
            <p:nvPr/>
          </p:nvSpPr>
          <p:spPr bwMode="auto">
            <a:xfrm>
              <a:off x="2018417" y="3010310"/>
              <a:ext cx="49881" cy="46340"/>
            </a:xfrm>
            <a:custGeom>
              <a:avLst/>
              <a:gdLst>
                <a:gd name="T0" fmla="*/ 0 w 32"/>
                <a:gd name="T1" fmla="*/ 19 h 29"/>
                <a:gd name="T2" fmla="*/ 7 w 32"/>
                <a:gd name="T3" fmla="*/ 29 h 29"/>
                <a:gd name="T4" fmla="*/ 32 w 32"/>
                <a:gd name="T5" fmla="*/ 9 h 29"/>
                <a:gd name="T6" fmla="*/ 24 w 32"/>
                <a:gd name="T7" fmla="*/ 0 h 29"/>
                <a:gd name="T8" fmla="*/ 0 w 32"/>
                <a:gd name="T9" fmla="*/ 19 h 29"/>
              </a:gdLst>
              <a:ahLst/>
              <a:cxnLst>
                <a:cxn ang="0">
                  <a:pos x="T0" y="T1"/>
                </a:cxn>
                <a:cxn ang="0">
                  <a:pos x="T2" y="T3"/>
                </a:cxn>
                <a:cxn ang="0">
                  <a:pos x="T4" y="T5"/>
                </a:cxn>
                <a:cxn ang="0">
                  <a:pos x="T6" y="T7"/>
                </a:cxn>
                <a:cxn ang="0">
                  <a:pos x="T8" y="T9"/>
                </a:cxn>
              </a:cxnLst>
              <a:rect l="0" t="0" r="r" b="b"/>
              <a:pathLst>
                <a:path w="32" h="29">
                  <a:moveTo>
                    <a:pt x="0" y="19"/>
                  </a:moveTo>
                  <a:lnTo>
                    <a:pt x="7" y="29"/>
                  </a:lnTo>
                  <a:lnTo>
                    <a:pt x="32" y="9"/>
                  </a:lnTo>
                  <a:lnTo>
                    <a:pt x="24" y="0"/>
                  </a:lnTo>
                  <a:lnTo>
                    <a:pt x="0" y="19"/>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79" name="Freeform 242"/>
            <p:cNvSpPr/>
            <p:nvPr/>
          </p:nvSpPr>
          <p:spPr bwMode="auto">
            <a:xfrm>
              <a:off x="2013073" y="3001398"/>
              <a:ext cx="35630" cy="30300"/>
            </a:xfrm>
            <a:custGeom>
              <a:avLst/>
              <a:gdLst>
                <a:gd name="T0" fmla="*/ 0 w 22"/>
                <a:gd name="T1" fmla="*/ 12 h 19"/>
                <a:gd name="T2" fmla="*/ 4 w 22"/>
                <a:gd name="T3" fmla="*/ 19 h 19"/>
                <a:gd name="T4" fmla="*/ 22 w 22"/>
                <a:gd name="T5" fmla="*/ 6 h 19"/>
                <a:gd name="T6" fmla="*/ 17 w 22"/>
                <a:gd name="T7" fmla="*/ 0 h 19"/>
                <a:gd name="T8" fmla="*/ 0 w 22"/>
                <a:gd name="T9" fmla="*/ 12 h 19"/>
              </a:gdLst>
              <a:ahLst/>
              <a:cxnLst>
                <a:cxn ang="0">
                  <a:pos x="T0" y="T1"/>
                </a:cxn>
                <a:cxn ang="0">
                  <a:pos x="T2" y="T3"/>
                </a:cxn>
                <a:cxn ang="0">
                  <a:pos x="T4" y="T5"/>
                </a:cxn>
                <a:cxn ang="0">
                  <a:pos x="T6" y="T7"/>
                </a:cxn>
                <a:cxn ang="0">
                  <a:pos x="T8" y="T9"/>
                </a:cxn>
              </a:cxnLst>
              <a:rect l="0" t="0" r="r" b="b"/>
              <a:pathLst>
                <a:path w="22" h="19">
                  <a:moveTo>
                    <a:pt x="0" y="12"/>
                  </a:moveTo>
                  <a:lnTo>
                    <a:pt x="4" y="19"/>
                  </a:lnTo>
                  <a:lnTo>
                    <a:pt x="22" y="6"/>
                  </a:lnTo>
                  <a:lnTo>
                    <a:pt x="17" y="0"/>
                  </a:lnTo>
                  <a:lnTo>
                    <a:pt x="0" y="12"/>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80" name="Freeform 243"/>
            <p:cNvSpPr/>
            <p:nvPr/>
          </p:nvSpPr>
          <p:spPr bwMode="auto">
            <a:xfrm>
              <a:off x="2050483" y="3056650"/>
              <a:ext cx="53444" cy="44557"/>
            </a:xfrm>
            <a:custGeom>
              <a:avLst/>
              <a:gdLst>
                <a:gd name="T0" fmla="*/ 0 w 33"/>
                <a:gd name="T1" fmla="*/ 19 h 28"/>
                <a:gd name="T2" fmla="*/ 7 w 33"/>
                <a:gd name="T3" fmla="*/ 28 h 28"/>
                <a:gd name="T4" fmla="*/ 33 w 33"/>
                <a:gd name="T5" fmla="*/ 9 h 28"/>
                <a:gd name="T6" fmla="*/ 25 w 33"/>
                <a:gd name="T7" fmla="*/ 0 h 28"/>
                <a:gd name="T8" fmla="*/ 0 w 33"/>
                <a:gd name="T9" fmla="*/ 19 h 28"/>
              </a:gdLst>
              <a:ahLst/>
              <a:cxnLst>
                <a:cxn ang="0">
                  <a:pos x="T0" y="T1"/>
                </a:cxn>
                <a:cxn ang="0">
                  <a:pos x="T2" y="T3"/>
                </a:cxn>
                <a:cxn ang="0">
                  <a:pos x="T4" y="T5"/>
                </a:cxn>
                <a:cxn ang="0">
                  <a:pos x="T6" y="T7"/>
                </a:cxn>
                <a:cxn ang="0">
                  <a:pos x="T8" y="T9"/>
                </a:cxn>
              </a:cxnLst>
              <a:rect l="0" t="0" r="r" b="b"/>
              <a:pathLst>
                <a:path w="33" h="28">
                  <a:moveTo>
                    <a:pt x="0" y="19"/>
                  </a:moveTo>
                  <a:lnTo>
                    <a:pt x="7" y="28"/>
                  </a:lnTo>
                  <a:lnTo>
                    <a:pt x="33" y="9"/>
                  </a:lnTo>
                  <a:lnTo>
                    <a:pt x="25" y="0"/>
                  </a:lnTo>
                  <a:lnTo>
                    <a:pt x="0" y="19"/>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81" name="Freeform 244"/>
            <p:cNvSpPr/>
            <p:nvPr/>
          </p:nvSpPr>
          <p:spPr bwMode="auto">
            <a:xfrm>
              <a:off x="2071861" y="3078038"/>
              <a:ext cx="35630" cy="30299"/>
            </a:xfrm>
            <a:custGeom>
              <a:avLst/>
              <a:gdLst>
                <a:gd name="T0" fmla="*/ 17 w 22"/>
                <a:gd name="T1" fmla="*/ 0 h 19"/>
                <a:gd name="T2" fmla="*/ 0 w 22"/>
                <a:gd name="T3" fmla="*/ 13 h 19"/>
                <a:gd name="T4" fmla="*/ 5 w 22"/>
                <a:gd name="T5" fmla="*/ 19 h 19"/>
                <a:gd name="T6" fmla="*/ 22 w 22"/>
                <a:gd name="T7" fmla="*/ 7 h 19"/>
                <a:gd name="T8" fmla="*/ 17 w 22"/>
                <a:gd name="T9" fmla="*/ 0 h 19"/>
              </a:gdLst>
              <a:ahLst/>
              <a:cxnLst>
                <a:cxn ang="0">
                  <a:pos x="T0" y="T1"/>
                </a:cxn>
                <a:cxn ang="0">
                  <a:pos x="T2" y="T3"/>
                </a:cxn>
                <a:cxn ang="0">
                  <a:pos x="T4" y="T5"/>
                </a:cxn>
                <a:cxn ang="0">
                  <a:pos x="T6" y="T7"/>
                </a:cxn>
                <a:cxn ang="0">
                  <a:pos x="T8" y="T9"/>
                </a:cxn>
              </a:cxnLst>
              <a:rect l="0" t="0" r="r" b="b"/>
              <a:pathLst>
                <a:path w="22" h="19">
                  <a:moveTo>
                    <a:pt x="17" y="0"/>
                  </a:moveTo>
                  <a:lnTo>
                    <a:pt x="0" y="13"/>
                  </a:lnTo>
                  <a:lnTo>
                    <a:pt x="5" y="19"/>
                  </a:lnTo>
                  <a:lnTo>
                    <a:pt x="22" y="7"/>
                  </a:lnTo>
                  <a:lnTo>
                    <a:pt x="17"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82" name="Freeform 245"/>
            <p:cNvSpPr/>
            <p:nvPr/>
          </p:nvSpPr>
          <p:spPr bwMode="auto">
            <a:xfrm>
              <a:off x="2374713" y="3452321"/>
              <a:ext cx="23160" cy="28517"/>
            </a:xfrm>
            <a:custGeom>
              <a:avLst/>
              <a:gdLst>
                <a:gd name="T0" fmla="*/ 11 w 15"/>
                <a:gd name="T1" fmla="*/ 0 h 18"/>
                <a:gd name="T2" fmla="*/ 0 w 15"/>
                <a:gd name="T3" fmla="*/ 15 h 18"/>
                <a:gd name="T4" fmla="*/ 6 w 15"/>
                <a:gd name="T5" fmla="*/ 18 h 18"/>
                <a:gd name="T6" fmla="*/ 15 w 15"/>
                <a:gd name="T7" fmla="*/ 2 h 18"/>
                <a:gd name="T8" fmla="*/ 11 w 15"/>
                <a:gd name="T9" fmla="*/ 0 h 18"/>
              </a:gdLst>
              <a:ahLst/>
              <a:cxnLst>
                <a:cxn ang="0">
                  <a:pos x="T0" y="T1"/>
                </a:cxn>
                <a:cxn ang="0">
                  <a:pos x="T2" y="T3"/>
                </a:cxn>
                <a:cxn ang="0">
                  <a:pos x="T4" y="T5"/>
                </a:cxn>
                <a:cxn ang="0">
                  <a:pos x="T6" y="T7"/>
                </a:cxn>
                <a:cxn ang="0">
                  <a:pos x="T8" y="T9"/>
                </a:cxn>
              </a:cxnLst>
              <a:rect l="0" t="0" r="r" b="b"/>
              <a:pathLst>
                <a:path w="15" h="18">
                  <a:moveTo>
                    <a:pt x="11" y="0"/>
                  </a:moveTo>
                  <a:lnTo>
                    <a:pt x="0" y="15"/>
                  </a:lnTo>
                  <a:lnTo>
                    <a:pt x="6" y="18"/>
                  </a:lnTo>
                  <a:lnTo>
                    <a:pt x="15" y="2"/>
                  </a:lnTo>
                  <a:lnTo>
                    <a:pt x="11"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83" name="Freeform 246"/>
            <p:cNvSpPr/>
            <p:nvPr/>
          </p:nvSpPr>
          <p:spPr bwMode="auto">
            <a:xfrm>
              <a:off x="2376495" y="3420240"/>
              <a:ext cx="51662" cy="44557"/>
            </a:xfrm>
            <a:custGeom>
              <a:avLst/>
              <a:gdLst>
                <a:gd name="T0" fmla="*/ 7 w 33"/>
                <a:gd name="T1" fmla="*/ 0 h 27"/>
                <a:gd name="T2" fmla="*/ 0 w 33"/>
                <a:gd name="T3" fmla="*/ 10 h 27"/>
                <a:gd name="T4" fmla="*/ 27 w 33"/>
                <a:gd name="T5" fmla="*/ 27 h 27"/>
                <a:gd name="T6" fmla="*/ 33 w 33"/>
                <a:gd name="T7" fmla="*/ 17 h 27"/>
                <a:gd name="T8" fmla="*/ 7 w 33"/>
                <a:gd name="T9" fmla="*/ 0 h 27"/>
              </a:gdLst>
              <a:ahLst/>
              <a:cxnLst>
                <a:cxn ang="0">
                  <a:pos x="T0" y="T1"/>
                </a:cxn>
                <a:cxn ang="0">
                  <a:pos x="T2" y="T3"/>
                </a:cxn>
                <a:cxn ang="0">
                  <a:pos x="T4" y="T5"/>
                </a:cxn>
                <a:cxn ang="0">
                  <a:pos x="T6" y="T7"/>
                </a:cxn>
                <a:cxn ang="0">
                  <a:pos x="T8" y="T9"/>
                </a:cxn>
              </a:cxnLst>
              <a:rect l="0" t="0" r="r" b="b"/>
              <a:pathLst>
                <a:path w="33" h="27">
                  <a:moveTo>
                    <a:pt x="7" y="0"/>
                  </a:moveTo>
                  <a:lnTo>
                    <a:pt x="0" y="10"/>
                  </a:lnTo>
                  <a:lnTo>
                    <a:pt x="27" y="27"/>
                  </a:lnTo>
                  <a:lnTo>
                    <a:pt x="33" y="17"/>
                  </a:lnTo>
                  <a:lnTo>
                    <a:pt x="7"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84" name="Freeform 247"/>
            <p:cNvSpPr/>
            <p:nvPr/>
          </p:nvSpPr>
          <p:spPr bwMode="auto">
            <a:xfrm>
              <a:off x="2397872" y="3411328"/>
              <a:ext cx="33848" cy="28517"/>
            </a:xfrm>
            <a:custGeom>
              <a:avLst/>
              <a:gdLst>
                <a:gd name="T0" fmla="*/ 4 w 22"/>
                <a:gd name="T1" fmla="*/ 0 h 18"/>
                <a:gd name="T2" fmla="*/ 0 w 22"/>
                <a:gd name="T3" fmla="*/ 7 h 18"/>
                <a:gd name="T4" fmla="*/ 18 w 22"/>
                <a:gd name="T5" fmla="*/ 18 h 18"/>
                <a:gd name="T6" fmla="*/ 22 w 22"/>
                <a:gd name="T7" fmla="*/ 11 h 18"/>
                <a:gd name="T8" fmla="*/ 4 w 22"/>
                <a:gd name="T9" fmla="*/ 0 h 18"/>
              </a:gdLst>
              <a:ahLst/>
              <a:cxnLst>
                <a:cxn ang="0">
                  <a:pos x="T0" y="T1"/>
                </a:cxn>
                <a:cxn ang="0">
                  <a:pos x="T2" y="T3"/>
                </a:cxn>
                <a:cxn ang="0">
                  <a:pos x="T4" y="T5"/>
                </a:cxn>
                <a:cxn ang="0">
                  <a:pos x="T6" y="T7"/>
                </a:cxn>
                <a:cxn ang="0">
                  <a:pos x="T8" y="T9"/>
                </a:cxn>
              </a:cxnLst>
              <a:rect l="0" t="0" r="r" b="b"/>
              <a:pathLst>
                <a:path w="22" h="18">
                  <a:moveTo>
                    <a:pt x="4" y="0"/>
                  </a:moveTo>
                  <a:lnTo>
                    <a:pt x="0" y="7"/>
                  </a:lnTo>
                  <a:lnTo>
                    <a:pt x="18" y="18"/>
                  </a:lnTo>
                  <a:lnTo>
                    <a:pt x="22" y="11"/>
                  </a:lnTo>
                  <a:lnTo>
                    <a:pt x="4"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85" name="Freeform 248"/>
            <p:cNvSpPr/>
            <p:nvPr/>
          </p:nvSpPr>
          <p:spPr bwMode="auto">
            <a:xfrm>
              <a:off x="2346209" y="3470144"/>
              <a:ext cx="51663" cy="42775"/>
            </a:xfrm>
            <a:custGeom>
              <a:avLst/>
              <a:gdLst>
                <a:gd name="T0" fmla="*/ 6 w 33"/>
                <a:gd name="T1" fmla="*/ 0 h 27"/>
                <a:gd name="T2" fmla="*/ 0 w 33"/>
                <a:gd name="T3" fmla="*/ 9 h 27"/>
                <a:gd name="T4" fmla="*/ 26 w 33"/>
                <a:gd name="T5" fmla="*/ 27 h 27"/>
                <a:gd name="T6" fmla="*/ 33 w 33"/>
                <a:gd name="T7" fmla="*/ 16 h 27"/>
                <a:gd name="T8" fmla="*/ 6 w 33"/>
                <a:gd name="T9" fmla="*/ 0 h 27"/>
              </a:gdLst>
              <a:ahLst/>
              <a:cxnLst>
                <a:cxn ang="0">
                  <a:pos x="T0" y="T1"/>
                </a:cxn>
                <a:cxn ang="0">
                  <a:pos x="T2" y="T3"/>
                </a:cxn>
                <a:cxn ang="0">
                  <a:pos x="T4" y="T5"/>
                </a:cxn>
                <a:cxn ang="0">
                  <a:pos x="T6" y="T7"/>
                </a:cxn>
                <a:cxn ang="0">
                  <a:pos x="T8" y="T9"/>
                </a:cxn>
              </a:cxnLst>
              <a:rect l="0" t="0" r="r" b="b"/>
              <a:pathLst>
                <a:path w="33" h="27">
                  <a:moveTo>
                    <a:pt x="6" y="0"/>
                  </a:moveTo>
                  <a:lnTo>
                    <a:pt x="0" y="9"/>
                  </a:lnTo>
                  <a:lnTo>
                    <a:pt x="26" y="27"/>
                  </a:lnTo>
                  <a:lnTo>
                    <a:pt x="33" y="16"/>
                  </a:lnTo>
                  <a:lnTo>
                    <a:pt x="6"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86" name="Freeform 249"/>
            <p:cNvSpPr/>
            <p:nvPr/>
          </p:nvSpPr>
          <p:spPr bwMode="auto">
            <a:xfrm>
              <a:off x="2344428" y="3493314"/>
              <a:ext cx="35630" cy="28517"/>
            </a:xfrm>
            <a:custGeom>
              <a:avLst/>
              <a:gdLst>
                <a:gd name="T0" fmla="*/ 22 w 22"/>
                <a:gd name="T1" fmla="*/ 11 h 18"/>
                <a:gd name="T2" fmla="*/ 4 w 22"/>
                <a:gd name="T3" fmla="*/ 0 h 18"/>
                <a:gd name="T4" fmla="*/ 0 w 22"/>
                <a:gd name="T5" fmla="*/ 7 h 18"/>
                <a:gd name="T6" fmla="*/ 18 w 22"/>
                <a:gd name="T7" fmla="*/ 18 h 18"/>
                <a:gd name="T8" fmla="*/ 22 w 22"/>
                <a:gd name="T9" fmla="*/ 11 h 18"/>
              </a:gdLst>
              <a:ahLst/>
              <a:cxnLst>
                <a:cxn ang="0">
                  <a:pos x="T0" y="T1"/>
                </a:cxn>
                <a:cxn ang="0">
                  <a:pos x="T2" y="T3"/>
                </a:cxn>
                <a:cxn ang="0">
                  <a:pos x="T4" y="T5"/>
                </a:cxn>
                <a:cxn ang="0">
                  <a:pos x="T6" y="T7"/>
                </a:cxn>
                <a:cxn ang="0">
                  <a:pos x="T8" y="T9"/>
                </a:cxn>
              </a:cxnLst>
              <a:rect l="0" t="0" r="r" b="b"/>
              <a:pathLst>
                <a:path w="22" h="18">
                  <a:moveTo>
                    <a:pt x="22" y="11"/>
                  </a:moveTo>
                  <a:lnTo>
                    <a:pt x="4" y="0"/>
                  </a:lnTo>
                  <a:lnTo>
                    <a:pt x="0" y="7"/>
                  </a:lnTo>
                  <a:lnTo>
                    <a:pt x="18" y="18"/>
                  </a:lnTo>
                  <a:lnTo>
                    <a:pt x="22" y="11"/>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87" name="Freeform 250"/>
            <p:cNvSpPr/>
            <p:nvPr/>
          </p:nvSpPr>
          <p:spPr bwMode="auto">
            <a:xfrm>
              <a:off x="1692406" y="914322"/>
              <a:ext cx="62351" cy="108720"/>
            </a:xfrm>
            <a:custGeom>
              <a:avLst/>
              <a:gdLst>
                <a:gd name="T0" fmla="*/ 32 w 45"/>
                <a:gd name="T1" fmla="*/ 22 h 78"/>
                <a:gd name="T2" fmla="*/ 44 w 45"/>
                <a:gd name="T3" fmla="*/ 6 h 78"/>
                <a:gd name="T4" fmla="*/ 43 w 45"/>
                <a:gd name="T5" fmla="*/ 1 h 78"/>
                <a:gd name="T6" fmla="*/ 39 w 45"/>
                <a:gd name="T7" fmla="*/ 2 h 78"/>
                <a:gd name="T8" fmla="*/ 28 w 45"/>
                <a:gd name="T9" fmla="*/ 17 h 78"/>
                <a:gd name="T10" fmla="*/ 26 w 45"/>
                <a:gd name="T11" fmla="*/ 17 h 78"/>
                <a:gd name="T12" fmla="*/ 25 w 45"/>
                <a:gd name="T13" fmla="*/ 17 h 78"/>
                <a:gd name="T14" fmla="*/ 20 w 45"/>
                <a:gd name="T15" fmla="*/ 17 h 78"/>
                <a:gd name="T16" fmla="*/ 20 w 45"/>
                <a:gd name="T17" fmla="*/ 17 h 78"/>
                <a:gd name="T18" fmla="*/ 17 w 45"/>
                <a:gd name="T19" fmla="*/ 17 h 78"/>
                <a:gd name="T20" fmla="*/ 6 w 45"/>
                <a:gd name="T21" fmla="*/ 2 h 78"/>
                <a:gd name="T22" fmla="*/ 2 w 45"/>
                <a:gd name="T23" fmla="*/ 1 h 78"/>
                <a:gd name="T24" fmla="*/ 1 w 45"/>
                <a:gd name="T25" fmla="*/ 6 h 78"/>
                <a:gd name="T26" fmla="*/ 13 w 45"/>
                <a:gd name="T27" fmla="*/ 22 h 78"/>
                <a:gd name="T28" fmla="*/ 15 w 45"/>
                <a:gd name="T29" fmla="*/ 44 h 78"/>
                <a:gd name="T30" fmla="*/ 15 w 45"/>
                <a:gd name="T31" fmla="*/ 44 h 78"/>
                <a:gd name="T32" fmla="*/ 12 w 45"/>
                <a:gd name="T33" fmla="*/ 74 h 78"/>
                <a:gd name="T34" fmla="*/ 16 w 45"/>
                <a:gd name="T35" fmla="*/ 78 h 78"/>
                <a:gd name="T36" fmla="*/ 20 w 45"/>
                <a:gd name="T37" fmla="*/ 74 h 78"/>
                <a:gd name="T38" fmla="*/ 22 w 45"/>
                <a:gd name="T39" fmla="*/ 46 h 78"/>
                <a:gd name="T40" fmla="*/ 24 w 45"/>
                <a:gd name="T41" fmla="*/ 46 h 78"/>
                <a:gd name="T42" fmla="*/ 26 w 45"/>
                <a:gd name="T43" fmla="*/ 74 h 78"/>
                <a:gd name="T44" fmla="*/ 30 w 45"/>
                <a:gd name="T45" fmla="*/ 78 h 78"/>
                <a:gd name="T46" fmla="*/ 33 w 45"/>
                <a:gd name="T47" fmla="*/ 74 h 78"/>
                <a:gd name="T48" fmla="*/ 31 w 45"/>
                <a:gd name="T49" fmla="*/ 44 h 78"/>
                <a:gd name="T50" fmla="*/ 31 w 45"/>
                <a:gd name="T51" fmla="*/ 44 h 78"/>
                <a:gd name="T52" fmla="*/ 32 w 45"/>
                <a:gd name="T53" fmla="*/ 2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78">
                  <a:moveTo>
                    <a:pt x="32" y="22"/>
                  </a:moveTo>
                  <a:cubicBezTo>
                    <a:pt x="44" y="6"/>
                    <a:pt x="44" y="6"/>
                    <a:pt x="44" y="6"/>
                  </a:cubicBezTo>
                  <a:cubicBezTo>
                    <a:pt x="45" y="4"/>
                    <a:pt x="45" y="2"/>
                    <a:pt x="43" y="1"/>
                  </a:cubicBezTo>
                  <a:cubicBezTo>
                    <a:pt x="42" y="0"/>
                    <a:pt x="40" y="1"/>
                    <a:pt x="39" y="2"/>
                  </a:cubicBezTo>
                  <a:cubicBezTo>
                    <a:pt x="28" y="17"/>
                    <a:pt x="28" y="17"/>
                    <a:pt x="28" y="17"/>
                  </a:cubicBezTo>
                  <a:cubicBezTo>
                    <a:pt x="28" y="17"/>
                    <a:pt x="27" y="17"/>
                    <a:pt x="26" y="17"/>
                  </a:cubicBezTo>
                  <a:cubicBezTo>
                    <a:pt x="25" y="17"/>
                    <a:pt x="25" y="17"/>
                    <a:pt x="25" y="17"/>
                  </a:cubicBezTo>
                  <a:cubicBezTo>
                    <a:pt x="20" y="17"/>
                    <a:pt x="20" y="17"/>
                    <a:pt x="20" y="17"/>
                  </a:cubicBezTo>
                  <a:cubicBezTo>
                    <a:pt x="20" y="17"/>
                    <a:pt x="20" y="17"/>
                    <a:pt x="20" y="17"/>
                  </a:cubicBezTo>
                  <a:cubicBezTo>
                    <a:pt x="19" y="17"/>
                    <a:pt x="18" y="17"/>
                    <a:pt x="17" y="17"/>
                  </a:cubicBezTo>
                  <a:cubicBezTo>
                    <a:pt x="6" y="2"/>
                    <a:pt x="6" y="2"/>
                    <a:pt x="6" y="2"/>
                  </a:cubicBezTo>
                  <a:cubicBezTo>
                    <a:pt x="5" y="1"/>
                    <a:pt x="3" y="0"/>
                    <a:pt x="2" y="1"/>
                  </a:cubicBezTo>
                  <a:cubicBezTo>
                    <a:pt x="1" y="2"/>
                    <a:pt x="0" y="4"/>
                    <a:pt x="1" y="6"/>
                  </a:cubicBezTo>
                  <a:cubicBezTo>
                    <a:pt x="13" y="22"/>
                    <a:pt x="13" y="22"/>
                    <a:pt x="13" y="22"/>
                  </a:cubicBezTo>
                  <a:cubicBezTo>
                    <a:pt x="15" y="44"/>
                    <a:pt x="15" y="44"/>
                    <a:pt x="15" y="44"/>
                  </a:cubicBezTo>
                  <a:cubicBezTo>
                    <a:pt x="15" y="44"/>
                    <a:pt x="15" y="44"/>
                    <a:pt x="15" y="44"/>
                  </a:cubicBezTo>
                  <a:cubicBezTo>
                    <a:pt x="12" y="74"/>
                    <a:pt x="12" y="74"/>
                    <a:pt x="12" y="74"/>
                  </a:cubicBezTo>
                  <a:cubicBezTo>
                    <a:pt x="12" y="76"/>
                    <a:pt x="14" y="78"/>
                    <a:pt x="16" y="78"/>
                  </a:cubicBezTo>
                  <a:cubicBezTo>
                    <a:pt x="18" y="78"/>
                    <a:pt x="19" y="76"/>
                    <a:pt x="20" y="74"/>
                  </a:cubicBezTo>
                  <a:cubicBezTo>
                    <a:pt x="22" y="46"/>
                    <a:pt x="22" y="46"/>
                    <a:pt x="22" y="46"/>
                  </a:cubicBezTo>
                  <a:cubicBezTo>
                    <a:pt x="24" y="46"/>
                    <a:pt x="24" y="46"/>
                    <a:pt x="24" y="46"/>
                  </a:cubicBezTo>
                  <a:cubicBezTo>
                    <a:pt x="26" y="74"/>
                    <a:pt x="26" y="74"/>
                    <a:pt x="26" y="74"/>
                  </a:cubicBezTo>
                  <a:cubicBezTo>
                    <a:pt x="26" y="76"/>
                    <a:pt x="28" y="78"/>
                    <a:pt x="30" y="78"/>
                  </a:cubicBezTo>
                  <a:cubicBezTo>
                    <a:pt x="32" y="78"/>
                    <a:pt x="33" y="76"/>
                    <a:pt x="33" y="74"/>
                  </a:cubicBezTo>
                  <a:cubicBezTo>
                    <a:pt x="31" y="44"/>
                    <a:pt x="31" y="44"/>
                    <a:pt x="31" y="44"/>
                  </a:cubicBezTo>
                  <a:cubicBezTo>
                    <a:pt x="31" y="44"/>
                    <a:pt x="31" y="44"/>
                    <a:pt x="31" y="44"/>
                  </a:cubicBezTo>
                  <a:lnTo>
                    <a:pt x="32" y="22"/>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88" name="Oval 251"/>
            <p:cNvSpPr>
              <a:spLocks noChangeArrowheads="1"/>
            </p:cNvSpPr>
            <p:nvPr/>
          </p:nvSpPr>
          <p:spPr bwMode="auto">
            <a:xfrm>
              <a:off x="1713784" y="917887"/>
              <a:ext cx="19596" cy="19605"/>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pPr defTabSz="914400" eaLnBrk="1" hangingPunct="1"/>
              <a:endParaRPr lang="en-US" sz="1800">
                <a:solidFill>
                  <a:srgbClr val="000000"/>
                </a:solidFill>
                <a:latin typeface="Roboto"/>
              </a:endParaRPr>
            </a:p>
          </p:txBody>
        </p:sp>
        <p:sp>
          <p:nvSpPr>
            <p:cNvPr id="22589" name="Freeform 252"/>
            <p:cNvSpPr/>
            <p:nvPr/>
          </p:nvSpPr>
          <p:spPr bwMode="auto">
            <a:xfrm>
              <a:off x="766037" y="1128198"/>
              <a:ext cx="60570" cy="108720"/>
            </a:xfrm>
            <a:custGeom>
              <a:avLst/>
              <a:gdLst>
                <a:gd name="T0" fmla="*/ 32 w 45"/>
                <a:gd name="T1" fmla="*/ 22 h 78"/>
                <a:gd name="T2" fmla="*/ 44 w 45"/>
                <a:gd name="T3" fmla="*/ 6 h 78"/>
                <a:gd name="T4" fmla="*/ 43 w 45"/>
                <a:gd name="T5" fmla="*/ 1 h 78"/>
                <a:gd name="T6" fmla="*/ 38 w 45"/>
                <a:gd name="T7" fmla="*/ 2 h 78"/>
                <a:gd name="T8" fmla="*/ 28 w 45"/>
                <a:gd name="T9" fmla="*/ 17 h 78"/>
                <a:gd name="T10" fmla="*/ 25 w 45"/>
                <a:gd name="T11" fmla="*/ 17 h 78"/>
                <a:gd name="T12" fmla="*/ 25 w 45"/>
                <a:gd name="T13" fmla="*/ 17 h 78"/>
                <a:gd name="T14" fmla="*/ 19 w 45"/>
                <a:gd name="T15" fmla="*/ 17 h 78"/>
                <a:gd name="T16" fmla="*/ 19 w 45"/>
                <a:gd name="T17" fmla="*/ 17 h 78"/>
                <a:gd name="T18" fmla="*/ 16 w 45"/>
                <a:gd name="T19" fmla="*/ 17 h 78"/>
                <a:gd name="T20" fmla="*/ 6 w 45"/>
                <a:gd name="T21" fmla="*/ 2 h 78"/>
                <a:gd name="T22" fmla="*/ 1 w 45"/>
                <a:gd name="T23" fmla="*/ 1 h 78"/>
                <a:gd name="T24" fmla="*/ 1 w 45"/>
                <a:gd name="T25" fmla="*/ 6 h 78"/>
                <a:gd name="T26" fmla="*/ 12 w 45"/>
                <a:gd name="T27" fmla="*/ 22 h 78"/>
                <a:gd name="T28" fmla="*/ 14 w 45"/>
                <a:gd name="T29" fmla="*/ 44 h 78"/>
                <a:gd name="T30" fmla="*/ 14 w 45"/>
                <a:gd name="T31" fmla="*/ 44 h 78"/>
                <a:gd name="T32" fmla="*/ 12 w 45"/>
                <a:gd name="T33" fmla="*/ 74 h 78"/>
                <a:gd name="T34" fmla="*/ 15 w 45"/>
                <a:gd name="T35" fmla="*/ 78 h 78"/>
                <a:gd name="T36" fmla="*/ 19 w 45"/>
                <a:gd name="T37" fmla="*/ 74 h 78"/>
                <a:gd name="T38" fmla="*/ 21 w 45"/>
                <a:gd name="T39" fmla="*/ 46 h 78"/>
                <a:gd name="T40" fmla="*/ 23 w 45"/>
                <a:gd name="T41" fmla="*/ 46 h 78"/>
                <a:gd name="T42" fmla="*/ 25 w 45"/>
                <a:gd name="T43" fmla="*/ 74 h 78"/>
                <a:gd name="T44" fmla="*/ 29 w 45"/>
                <a:gd name="T45" fmla="*/ 78 h 78"/>
                <a:gd name="T46" fmla="*/ 32 w 45"/>
                <a:gd name="T47" fmla="*/ 74 h 78"/>
                <a:gd name="T48" fmla="*/ 30 w 45"/>
                <a:gd name="T49" fmla="*/ 44 h 78"/>
                <a:gd name="T50" fmla="*/ 30 w 45"/>
                <a:gd name="T51" fmla="*/ 44 h 78"/>
                <a:gd name="T52" fmla="*/ 32 w 45"/>
                <a:gd name="T53" fmla="*/ 2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78">
                  <a:moveTo>
                    <a:pt x="32" y="22"/>
                  </a:moveTo>
                  <a:cubicBezTo>
                    <a:pt x="44" y="6"/>
                    <a:pt x="44" y="6"/>
                    <a:pt x="44" y="6"/>
                  </a:cubicBezTo>
                  <a:cubicBezTo>
                    <a:pt x="45" y="4"/>
                    <a:pt x="44" y="2"/>
                    <a:pt x="43" y="1"/>
                  </a:cubicBezTo>
                  <a:cubicBezTo>
                    <a:pt x="41" y="0"/>
                    <a:pt x="39" y="1"/>
                    <a:pt x="38" y="2"/>
                  </a:cubicBezTo>
                  <a:cubicBezTo>
                    <a:pt x="28" y="17"/>
                    <a:pt x="28" y="17"/>
                    <a:pt x="28" y="17"/>
                  </a:cubicBezTo>
                  <a:cubicBezTo>
                    <a:pt x="27" y="17"/>
                    <a:pt x="26" y="17"/>
                    <a:pt x="25" y="17"/>
                  </a:cubicBezTo>
                  <a:cubicBezTo>
                    <a:pt x="25" y="17"/>
                    <a:pt x="25" y="17"/>
                    <a:pt x="25" y="17"/>
                  </a:cubicBezTo>
                  <a:cubicBezTo>
                    <a:pt x="19" y="17"/>
                    <a:pt x="19" y="17"/>
                    <a:pt x="19" y="17"/>
                  </a:cubicBezTo>
                  <a:cubicBezTo>
                    <a:pt x="19" y="17"/>
                    <a:pt x="19" y="17"/>
                    <a:pt x="19" y="17"/>
                  </a:cubicBezTo>
                  <a:cubicBezTo>
                    <a:pt x="18" y="17"/>
                    <a:pt x="17" y="17"/>
                    <a:pt x="16" y="17"/>
                  </a:cubicBezTo>
                  <a:cubicBezTo>
                    <a:pt x="6" y="2"/>
                    <a:pt x="6" y="2"/>
                    <a:pt x="6" y="2"/>
                  </a:cubicBezTo>
                  <a:cubicBezTo>
                    <a:pt x="5" y="1"/>
                    <a:pt x="3" y="0"/>
                    <a:pt x="1" y="1"/>
                  </a:cubicBezTo>
                  <a:cubicBezTo>
                    <a:pt x="0" y="2"/>
                    <a:pt x="0" y="4"/>
                    <a:pt x="1" y="6"/>
                  </a:cubicBezTo>
                  <a:cubicBezTo>
                    <a:pt x="12" y="22"/>
                    <a:pt x="12" y="22"/>
                    <a:pt x="12" y="22"/>
                  </a:cubicBezTo>
                  <a:cubicBezTo>
                    <a:pt x="14" y="44"/>
                    <a:pt x="14" y="44"/>
                    <a:pt x="14" y="44"/>
                  </a:cubicBezTo>
                  <a:cubicBezTo>
                    <a:pt x="14" y="44"/>
                    <a:pt x="14" y="44"/>
                    <a:pt x="14" y="44"/>
                  </a:cubicBezTo>
                  <a:cubicBezTo>
                    <a:pt x="12" y="74"/>
                    <a:pt x="12" y="74"/>
                    <a:pt x="12" y="74"/>
                  </a:cubicBezTo>
                  <a:cubicBezTo>
                    <a:pt x="12" y="76"/>
                    <a:pt x="13" y="78"/>
                    <a:pt x="15" y="78"/>
                  </a:cubicBezTo>
                  <a:cubicBezTo>
                    <a:pt x="17" y="78"/>
                    <a:pt x="19" y="76"/>
                    <a:pt x="19" y="74"/>
                  </a:cubicBezTo>
                  <a:cubicBezTo>
                    <a:pt x="21" y="46"/>
                    <a:pt x="21" y="46"/>
                    <a:pt x="21" y="46"/>
                  </a:cubicBezTo>
                  <a:cubicBezTo>
                    <a:pt x="23" y="46"/>
                    <a:pt x="23" y="46"/>
                    <a:pt x="23" y="46"/>
                  </a:cubicBezTo>
                  <a:cubicBezTo>
                    <a:pt x="25" y="74"/>
                    <a:pt x="25" y="74"/>
                    <a:pt x="25" y="74"/>
                  </a:cubicBezTo>
                  <a:cubicBezTo>
                    <a:pt x="25" y="76"/>
                    <a:pt x="27" y="78"/>
                    <a:pt x="29" y="78"/>
                  </a:cubicBezTo>
                  <a:cubicBezTo>
                    <a:pt x="31" y="78"/>
                    <a:pt x="33" y="76"/>
                    <a:pt x="32" y="74"/>
                  </a:cubicBezTo>
                  <a:cubicBezTo>
                    <a:pt x="30" y="44"/>
                    <a:pt x="30" y="44"/>
                    <a:pt x="30" y="44"/>
                  </a:cubicBezTo>
                  <a:cubicBezTo>
                    <a:pt x="30" y="44"/>
                    <a:pt x="30" y="44"/>
                    <a:pt x="30" y="44"/>
                  </a:cubicBezTo>
                  <a:lnTo>
                    <a:pt x="32" y="22"/>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90" name="Oval 253"/>
            <p:cNvSpPr>
              <a:spLocks noChangeArrowheads="1"/>
            </p:cNvSpPr>
            <p:nvPr/>
          </p:nvSpPr>
          <p:spPr bwMode="auto">
            <a:xfrm>
              <a:off x="785632" y="1131763"/>
              <a:ext cx="19597" cy="19605"/>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pPr defTabSz="914400" eaLnBrk="1" hangingPunct="1"/>
              <a:endParaRPr lang="en-US" sz="1800">
                <a:solidFill>
                  <a:srgbClr val="000000"/>
                </a:solidFill>
                <a:latin typeface="Roboto"/>
              </a:endParaRPr>
            </a:p>
          </p:txBody>
        </p:sp>
        <p:sp>
          <p:nvSpPr>
            <p:cNvPr id="22591" name="Freeform 254"/>
            <p:cNvSpPr/>
            <p:nvPr/>
          </p:nvSpPr>
          <p:spPr bwMode="auto">
            <a:xfrm>
              <a:off x="1036821" y="1595162"/>
              <a:ext cx="140736" cy="244175"/>
            </a:xfrm>
            <a:custGeom>
              <a:avLst/>
              <a:gdLst>
                <a:gd name="T0" fmla="*/ 73 w 102"/>
                <a:gd name="T1" fmla="*/ 50 h 177"/>
                <a:gd name="T2" fmla="*/ 100 w 102"/>
                <a:gd name="T3" fmla="*/ 12 h 177"/>
                <a:gd name="T4" fmla="*/ 98 w 102"/>
                <a:gd name="T5" fmla="*/ 2 h 177"/>
                <a:gd name="T6" fmla="*/ 88 w 102"/>
                <a:gd name="T7" fmla="*/ 4 h 177"/>
                <a:gd name="T8" fmla="*/ 64 w 102"/>
                <a:gd name="T9" fmla="*/ 39 h 177"/>
                <a:gd name="T10" fmla="*/ 58 w 102"/>
                <a:gd name="T11" fmla="*/ 38 h 177"/>
                <a:gd name="T12" fmla="*/ 57 w 102"/>
                <a:gd name="T13" fmla="*/ 38 h 177"/>
                <a:gd name="T14" fmla="*/ 45 w 102"/>
                <a:gd name="T15" fmla="*/ 38 h 177"/>
                <a:gd name="T16" fmla="*/ 44 w 102"/>
                <a:gd name="T17" fmla="*/ 38 h 177"/>
                <a:gd name="T18" fmla="*/ 38 w 102"/>
                <a:gd name="T19" fmla="*/ 39 h 177"/>
                <a:gd name="T20" fmla="*/ 14 w 102"/>
                <a:gd name="T21" fmla="*/ 4 h 177"/>
                <a:gd name="T22" fmla="*/ 4 w 102"/>
                <a:gd name="T23" fmla="*/ 2 h 177"/>
                <a:gd name="T24" fmla="*/ 2 w 102"/>
                <a:gd name="T25" fmla="*/ 12 h 177"/>
                <a:gd name="T26" fmla="*/ 29 w 102"/>
                <a:gd name="T27" fmla="*/ 50 h 177"/>
                <a:gd name="T28" fmla="*/ 33 w 102"/>
                <a:gd name="T29" fmla="*/ 99 h 177"/>
                <a:gd name="T30" fmla="*/ 33 w 102"/>
                <a:gd name="T31" fmla="*/ 100 h 177"/>
                <a:gd name="T32" fmla="*/ 27 w 102"/>
                <a:gd name="T33" fmla="*/ 168 h 177"/>
                <a:gd name="T34" fmla="*/ 35 w 102"/>
                <a:gd name="T35" fmla="*/ 177 h 177"/>
                <a:gd name="T36" fmla="*/ 44 w 102"/>
                <a:gd name="T37" fmla="*/ 169 h 177"/>
                <a:gd name="T38" fmla="*/ 49 w 102"/>
                <a:gd name="T39" fmla="*/ 106 h 177"/>
                <a:gd name="T40" fmla="*/ 53 w 102"/>
                <a:gd name="T41" fmla="*/ 106 h 177"/>
                <a:gd name="T42" fmla="*/ 58 w 102"/>
                <a:gd name="T43" fmla="*/ 169 h 177"/>
                <a:gd name="T44" fmla="*/ 67 w 102"/>
                <a:gd name="T45" fmla="*/ 177 h 177"/>
                <a:gd name="T46" fmla="*/ 75 w 102"/>
                <a:gd name="T47" fmla="*/ 168 h 177"/>
                <a:gd name="T48" fmla="*/ 69 w 102"/>
                <a:gd name="T49" fmla="*/ 100 h 177"/>
                <a:gd name="T50" fmla="*/ 69 w 102"/>
                <a:gd name="T51" fmla="*/ 99 h 177"/>
                <a:gd name="T52" fmla="*/ 73 w 102"/>
                <a:gd name="T53" fmla="*/ 5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77">
                  <a:moveTo>
                    <a:pt x="73" y="50"/>
                  </a:moveTo>
                  <a:cubicBezTo>
                    <a:pt x="100" y="12"/>
                    <a:pt x="100" y="12"/>
                    <a:pt x="100" y="12"/>
                  </a:cubicBezTo>
                  <a:cubicBezTo>
                    <a:pt x="102" y="9"/>
                    <a:pt x="101" y="5"/>
                    <a:pt x="98" y="2"/>
                  </a:cubicBezTo>
                  <a:cubicBezTo>
                    <a:pt x="95" y="0"/>
                    <a:pt x="90" y="1"/>
                    <a:pt x="88" y="4"/>
                  </a:cubicBezTo>
                  <a:cubicBezTo>
                    <a:pt x="64" y="39"/>
                    <a:pt x="64" y="39"/>
                    <a:pt x="64" y="39"/>
                  </a:cubicBezTo>
                  <a:cubicBezTo>
                    <a:pt x="62" y="39"/>
                    <a:pt x="60" y="38"/>
                    <a:pt x="58" y="38"/>
                  </a:cubicBezTo>
                  <a:cubicBezTo>
                    <a:pt x="57" y="38"/>
                    <a:pt x="57" y="38"/>
                    <a:pt x="57" y="38"/>
                  </a:cubicBezTo>
                  <a:cubicBezTo>
                    <a:pt x="45" y="38"/>
                    <a:pt x="45" y="38"/>
                    <a:pt x="45" y="38"/>
                  </a:cubicBezTo>
                  <a:cubicBezTo>
                    <a:pt x="44" y="38"/>
                    <a:pt x="44" y="38"/>
                    <a:pt x="44" y="38"/>
                  </a:cubicBezTo>
                  <a:cubicBezTo>
                    <a:pt x="42" y="38"/>
                    <a:pt x="40" y="39"/>
                    <a:pt x="38" y="39"/>
                  </a:cubicBezTo>
                  <a:cubicBezTo>
                    <a:pt x="14" y="4"/>
                    <a:pt x="14" y="4"/>
                    <a:pt x="14" y="4"/>
                  </a:cubicBezTo>
                  <a:cubicBezTo>
                    <a:pt x="12" y="1"/>
                    <a:pt x="7" y="0"/>
                    <a:pt x="4" y="2"/>
                  </a:cubicBezTo>
                  <a:cubicBezTo>
                    <a:pt x="1" y="5"/>
                    <a:pt x="0" y="9"/>
                    <a:pt x="2" y="12"/>
                  </a:cubicBezTo>
                  <a:cubicBezTo>
                    <a:pt x="29" y="50"/>
                    <a:pt x="29" y="50"/>
                    <a:pt x="29" y="50"/>
                  </a:cubicBezTo>
                  <a:cubicBezTo>
                    <a:pt x="33" y="99"/>
                    <a:pt x="33" y="99"/>
                    <a:pt x="33" y="99"/>
                  </a:cubicBezTo>
                  <a:cubicBezTo>
                    <a:pt x="33" y="99"/>
                    <a:pt x="33" y="100"/>
                    <a:pt x="33" y="100"/>
                  </a:cubicBezTo>
                  <a:cubicBezTo>
                    <a:pt x="27" y="168"/>
                    <a:pt x="27" y="168"/>
                    <a:pt x="27" y="168"/>
                  </a:cubicBezTo>
                  <a:cubicBezTo>
                    <a:pt x="27" y="173"/>
                    <a:pt x="30" y="177"/>
                    <a:pt x="35" y="177"/>
                  </a:cubicBezTo>
                  <a:cubicBezTo>
                    <a:pt x="40" y="177"/>
                    <a:pt x="44" y="174"/>
                    <a:pt x="44" y="169"/>
                  </a:cubicBezTo>
                  <a:cubicBezTo>
                    <a:pt x="49" y="106"/>
                    <a:pt x="49" y="106"/>
                    <a:pt x="49" y="106"/>
                  </a:cubicBezTo>
                  <a:cubicBezTo>
                    <a:pt x="53" y="106"/>
                    <a:pt x="53" y="106"/>
                    <a:pt x="53" y="106"/>
                  </a:cubicBezTo>
                  <a:cubicBezTo>
                    <a:pt x="58" y="169"/>
                    <a:pt x="58" y="169"/>
                    <a:pt x="58" y="169"/>
                  </a:cubicBezTo>
                  <a:cubicBezTo>
                    <a:pt x="58" y="174"/>
                    <a:pt x="62" y="177"/>
                    <a:pt x="67" y="177"/>
                  </a:cubicBezTo>
                  <a:cubicBezTo>
                    <a:pt x="71" y="177"/>
                    <a:pt x="75" y="173"/>
                    <a:pt x="75" y="168"/>
                  </a:cubicBezTo>
                  <a:cubicBezTo>
                    <a:pt x="69" y="100"/>
                    <a:pt x="69" y="100"/>
                    <a:pt x="69" y="100"/>
                  </a:cubicBezTo>
                  <a:cubicBezTo>
                    <a:pt x="69" y="100"/>
                    <a:pt x="69" y="99"/>
                    <a:pt x="69" y="99"/>
                  </a:cubicBezTo>
                  <a:lnTo>
                    <a:pt x="73" y="5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92" name="Oval 255"/>
            <p:cNvSpPr>
              <a:spLocks noChangeArrowheads="1"/>
            </p:cNvSpPr>
            <p:nvPr/>
          </p:nvSpPr>
          <p:spPr bwMode="auto">
            <a:xfrm>
              <a:off x="1086703" y="1602291"/>
              <a:ext cx="42756" cy="42775"/>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pPr defTabSz="914400" eaLnBrk="1" hangingPunct="1"/>
              <a:endParaRPr lang="en-US" sz="1800">
                <a:solidFill>
                  <a:srgbClr val="000000"/>
                </a:solidFill>
                <a:latin typeface="Roboto"/>
              </a:endParaRPr>
            </a:p>
          </p:txBody>
        </p:sp>
        <p:sp>
          <p:nvSpPr>
            <p:cNvPr id="22593" name="Freeform 256"/>
            <p:cNvSpPr>
              <a:spLocks noEditPoints="1"/>
            </p:cNvSpPr>
            <p:nvPr/>
          </p:nvSpPr>
          <p:spPr bwMode="auto">
            <a:xfrm>
              <a:off x="1061762" y="515086"/>
              <a:ext cx="147862" cy="203183"/>
            </a:xfrm>
            <a:custGeom>
              <a:avLst/>
              <a:gdLst>
                <a:gd name="T0" fmla="*/ 97 w 107"/>
                <a:gd name="T1" fmla="*/ 3 h 147"/>
                <a:gd name="T2" fmla="*/ 40 w 107"/>
                <a:gd name="T3" fmla="*/ 1 h 147"/>
                <a:gd name="T4" fmla="*/ 27 w 107"/>
                <a:gd name="T5" fmla="*/ 1 h 147"/>
                <a:gd name="T6" fmla="*/ 21 w 107"/>
                <a:gd name="T7" fmla="*/ 3 h 147"/>
                <a:gd name="T8" fmla="*/ 17 w 107"/>
                <a:gd name="T9" fmla="*/ 11 h 147"/>
                <a:gd name="T10" fmla="*/ 2 w 107"/>
                <a:gd name="T11" fmla="*/ 40 h 147"/>
                <a:gd name="T12" fmla="*/ 6 w 107"/>
                <a:gd name="T13" fmla="*/ 52 h 147"/>
                <a:gd name="T14" fmla="*/ 19 w 107"/>
                <a:gd name="T15" fmla="*/ 49 h 147"/>
                <a:gd name="T16" fmla="*/ 23 w 107"/>
                <a:gd name="T17" fmla="*/ 40 h 147"/>
                <a:gd name="T18" fmla="*/ 33 w 107"/>
                <a:gd name="T19" fmla="*/ 43 h 147"/>
                <a:gd name="T20" fmla="*/ 69 w 107"/>
                <a:gd name="T21" fmla="*/ 48 h 147"/>
                <a:gd name="T22" fmla="*/ 51 w 107"/>
                <a:gd name="T23" fmla="*/ 77 h 147"/>
                <a:gd name="T24" fmla="*/ 52 w 107"/>
                <a:gd name="T25" fmla="*/ 87 h 147"/>
                <a:gd name="T26" fmla="*/ 69 w 107"/>
                <a:gd name="T27" fmla="*/ 134 h 147"/>
                <a:gd name="T28" fmla="*/ 84 w 107"/>
                <a:gd name="T29" fmla="*/ 140 h 147"/>
                <a:gd name="T30" fmla="*/ 85 w 107"/>
                <a:gd name="T31" fmla="*/ 139 h 147"/>
                <a:gd name="T32" fmla="*/ 96 w 107"/>
                <a:gd name="T33" fmla="*/ 147 h 147"/>
                <a:gd name="T34" fmla="*/ 107 w 107"/>
                <a:gd name="T35" fmla="*/ 136 h 147"/>
                <a:gd name="T36" fmla="*/ 107 w 107"/>
                <a:gd name="T37" fmla="*/ 21 h 147"/>
                <a:gd name="T38" fmla="*/ 106 w 107"/>
                <a:gd name="T39" fmla="*/ 18 h 147"/>
                <a:gd name="T40" fmla="*/ 97 w 107"/>
                <a:gd name="T41" fmla="*/ 3 h 147"/>
                <a:gd name="T42" fmla="*/ 73 w 107"/>
                <a:gd name="T43" fmla="*/ 82 h 147"/>
                <a:gd name="T44" fmla="*/ 85 w 107"/>
                <a:gd name="T45" fmla="*/ 64 h 147"/>
                <a:gd name="T46" fmla="*/ 85 w 107"/>
                <a:gd name="T47" fmla="*/ 113 h 147"/>
                <a:gd name="T48" fmla="*/ 73 w 107"/>
                <a:gd name="T49"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147">
                  <a:moveTo>
                    <a:pt x="97" y="3"/>
                  </a:moveTo>
                  <a:cubicBezTo>
                    <a:pt x="40" y="1"/>
                    <a:pt x="40" y="1"/>
                    <a:pt x="40" y="1"/>
                  </a:cubicBezTo>
                  <a:cubicBezTo>
                    <a:pt x="34" y="0"/>
                    <a:pt x="30" y="0"/>
                    <a:pt x="27" y="1"/>
                  </a:cubicBezTo>
                  <a:cubicBezTo>
                    <a:pt x="25" y="1"/>
                    <a:pt x="23" y="2"/>
                    <a:pt x="21" y="3"/>
                  </a:cubicBezTo>
                  <a:cubicBezTo>
                    <a:pt x="19" y="5"/>
                    <a:pt x="18" y="8"/>
                    <a:pt x="17" y="11"/>
                  </a:cubicBezTo>
                  <a:cubicBezTo>
                    <a:pt x="2" y="40"/>
                    <a:pt x="2" y="40"/>
                    <a:pt x="2" y="40"/>
                  </a:cubicBezTo>
                  <a:cubicBezTo>
                    <a:pt x="0" y="44"/>
                    <a:pt x="2" y="50"/>
                    <a:pt x="6" y="52"/>
                  </a:cubicBezTo>
                  <a:cubicBezTo>
                    <a:pt x="11" y="55"/>
                    <a:pt x="16" y="53"/>
                    <a:pt x="19" y="49"/>
                  </a:cubicBezTo>
                  <a:cubicBezTo>
                    <a:pt x="23" y="40"/>
                    <a:pt x="23" y="40"/>
                    <a:pt x="23" y="40"/>
                  </a:cubicBezTo>
                  <a:cubicBezTo>
                    <a:pt x="26" y="42"/>
                    <a:pt x="30" y="43"/>
                    <a:pt x="33" y="43"/>
                  </a:cubicBezTo>
                  <a:cubicBezTo>
                    <a:pt x="69" y="48"/>
                    <a:pt x="69" y="48"/>
                    <a:pt x="69" y="48"/>
                  </a:cubicBezTo>
                  <a:cubicBezTo>
                    <a:pt x="51" y="77"/>
                    <a:pt x="51" y="77"/>
                    <a:pt x="51" y="77"/>
                  </a:cubicBezTo>
                  <a:cubicBezTo>
                    <a:pt x="49" y="80"/>
                    <a:pt x="50" y="84"/>
                    <a:pt x="52" y="87"/>
                  </a:cubicBezTo>
                  <a:cubicBezTo>
                    <a:pt x="69" y="134"/>
                    <a:pt x="69" y="134"/>
                    <a:pt x="69" y="134"/>
                  </a:cubicBezTo>
                  <a:cubicBezTo>
                    <a:pt x="72" y="140"/>
                    <a:pt x="78" y="142"/>
                    <a:pt x="84" y="140"/>
                  </a:cubicBezTo>
                  <a:cubicBezTo>
                    <a:pt x="84" y="140"/>
                    <a:pt x="85" y="140"/>
                    <a:pt x="85" y="139"/>
                  </a:cubicBezTo>
                  <a:cubicBezTo>
                    <a:pt x="87" y="144"/>
                    <a:pt x="91" y="147"/>
                    <a:pt x="96" y="147"/>
                  </a:cubicBezTo>
                  <a:cubicBezTo>
                    <a:pt x="102" y="147"/>
                    <a:pt x="107" y="142"/>
                    <a:pt x="107" y="136"/>
                  </a:cubicBezTo>
                  <a:cubicBezTo>
                    <a:pt x="107" y="21"/>
                    <a:pt x="107" y="21"/>
                    <a:pt x="107" y="21"/>
                  </a:cubicBezTo>
                  <a:cubicBezTo>
                    <a:pt x="107" y="20"/>
                    <a:pt x="106" y="19"/>
                    <a:pt x="106" y="18"/>
                  </a:cubicBezTo>
                  <a:cubicBezTo>
                    <a:pt x="106" y="11"/>
                    <a:pt x="103" y="4"/>
                    <a:pt x="97" y="3"/>
                  </a:cubicBezTo>
                  <a:close/>
                  <a:moveTo>
                    <a:pt x="73" y="82"/>
                  </a:moveTo>
                  <a:cubicBezTo>
                    <a:pt x="85" y="64"/>
                    <a:pt x="85" y="64"/>
                    <a:pt x="85" y="64"/>
                  </a:cubicBezTo>
                  <a:cubicBezTo>
                    <a:pt x="85" y="113"/>
                    <a:pt x="85" y="113"/>
                    <a:pt x="85" y="113"/>
                  </a:cubicBezTo>
                  <a:lnTo>
                    <a:pt x="73" y="82"/>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94" name="Freeform 257"/>
            <p:cNvSpPr/>
            <p:nvPr/>
          </p:nvSpPr>
          <p:spPr bwMode="auto">
            <a:xfrm>
              <a:off x="1027914" y="483005"/>
              <a:ext cx="58789" cy="60598"/>
            </a:xfrm>
            <a:custGeom>
              <a:avLst/>
              <a:gdLst>
                <a:gd name="T0" fmla="*/ 18 w 43"/>
                <a:gd name="T1" fmla="*/ 42 h 44"/>
                <a:gd name="T2" fmla="*/ 42 w 43"/>
                <a:gd name="T3" fmla="*/ 25 h 44"/>
                <a:gd name="T4" fmla="*/ 25 w 43"/>
                <a:gd name="T5" fmla="*/ 2 h 44"/>
                <a:gd name="T6" fmla="*/ 1 w 43"/>
                <a:gd name="T7" fmla="*/ 19 h 44"/>
                <a:gd name="T8" fmla="*/ 18 w 43"/>
                <a:gd name="T9" fmla="*/ 42 h 44"/>
              </a:gdLst>
              <a:ahLst/>
              <a:cxnLst>
                <a:cxn ang="0">
                  <a:pos x="T0" y="T1"/>
                </a:cxn>
                <a:cxn ang="0">
                  <a:pos x="T2" y="T3"/>
                </a:cxn>
                <a:cxn ang="0">
                  <a:pos x="T4" y="T5"/>
                </a:cxn>
                <a:cxn ang="0">
                  <a:pos x="T6" y="T7"/>
                </a:cxn>
                <a:cxn ang="0">
                  <a:pos x="T8" y="T9"/>
                </a:cxn>
              </a:cxnLst>
              <a:rect l="0" t="0" r="r" b="b"/>
              <a:pathLst>
                <a:path w="43" h="44">
                  <a:moveTo>
                    <a:pt x="18" y="42"/>
                  </a:moveTo>
                  <a:cubicBezTo>
                    <a:pt x="30" y="44"/>
                    <a:pt x="40" y="36"/>
                    <a:pt x="42" y="25"/>
                  </a:cubicBezTo>
                  <a:cubicBezTo>
                    <a:pt x="43" y="14"/>
                    <a:pt x="36" y="3"/>
                    <a:pt x="25" y="2"/>
                  </a:cubicBezTo>
                  <a:cubicBezTo>
                    <a:pt x="14" y="0"/>
                    <a:pt x="3" y="8"/>
                    <a:pt x="1" y="19"/>
                  </a:cubicBezTo>
                  <a:cubicBezTo>
                    <a:pt x="0" y="30"/>
                    <a:pt x="7" y="40"/>
                    <a:pt x="18" y="4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95" name="Freeform 258"/>
            <p:cNvSpPr>
              <a:spLocks noEditPoints="1"/>
            </p:cNvSpPr>
            <p:nvPr/>
          </p:nvSpPr>
          <p:spPr bwMode="auto">
            <a:xfrm>
              <a:off x="981595" y="591725"/>
              <a:ext cx="156770" cy="156843"/>
            </a:xfrm>
            <a:custGeom>
              <a:avLst/>
              <a:gdLst>
                <a:gd name="T0" fmla="*/ 57 w 114"/>
                <a:gd name="T1" fmla="*/ 0 h 113"/>
                <a:gd name="T2" fmla="*/ 0 w 114"/>
                <a:gd name="T3" fmla="*/ 56 h 113"/>
                <a:gd name="T4" fmla="*/ 57 w 114"/>
                <a:gd name="T5" fmla="*/ 113 h 113"/>
                <a:gd name="T6" fmla="*/ 114 w 114"/>
                <a:gd name="T7" fmla="*/ 56 h 113"/>
                <a:gd name="T8" fmla="*/ 57 w 114"/>
                <a:gd name="T9" fmla="*/ 0 h 113"/>
                <a:gd name="T10" fmla="*/ 57 w 114"/>
                <a:gd name="T11" fmla="*/ 102 h 113"/>
                <a:gd name="T12" fmla="*/ 12 w 114"/>
                <a:gd name="T13" fmla="*/ 56 h 113"/>
                <a:gd name="T14" fmla="*/ 57 w 114"/>
                <a:gd name="T15" fmla="*/ 11 h 113"/>
                <a:gd name="T16" fmla="*/ 102 w 114"/>
                <a:gd name="T17" fmla="*/ 56 h 113"/>
                <a:gd name="T18" fmla="*/ 57 w 114"/>
                <a:gd name="T19" fmla="*/ 10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3">
                  <a:moveTo>
                    <a:pt x="57" y="0"/>
                  </a:moveTo>
                  <a:cubicBezTo>
                    <a:pt x="26" y="0"/>
                    <a:pt x="0" y="25"/>
                    <a:pt x="0" y="56"/>
                  </a:cubicBezTo>
                  <a:cubicBezTo>
                    <a:pt x="0" y="88"/>
                    <a:pt x="26" y="113"/>
                    <a:pt x="57" y="113"/>
                  </a:cubicBezTo>
                  <a:cubicBezTo>
                    <a:pt x="88" y="113"/>
                    <a:pt x="114" y="88"/>
                    <a:pt x="114" y="56"/>
                  </a:cubicBezTo>
                  <a:cubicBezTo>
                    <a:pt x="114" y="25"/>
                    <a:pt x="88" y="0"/>
                    <a:pt x="57" y="0"/>
                  </a:cubicBezTo>
                  <a:close/>
                  <a:moveTo>
                    <a:pt x="57" y="102"/>
                  </a:moveTo>
                  <a:cubicBezTo>
                    <a:pt x="32" y="102"/>
                    <a:pt x="12" y="81"/>
                    <a:pt x="12" y="56"/>
                  </a:cubicBezTo>
                  <a:cubicBezTo>
                    <a:pt x="12" y="31"/>
                    <a:pt x="32" y="11"/>
                    <a:pt x="57" y="11"/>
                  </a:cubicBezTo>
                  <a:cubicBezTo>
                    <a:pt x="82" y="11"/>
                    <a:pt x="102" y="31"/>
                    <a:pt x="102" y="56"/>
                  </a:cubicBezTo>
                  <a:cubicBezTo>
                    <a:pt x="102" y="81"/>
                    <a:pt x="82" y="102"/>
                    <a:pt x="57" y="10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96" name="Freeform 259"/>
            <p:cNvSpPr>
              <a:spLocks noEditPoints="1"/>
            </p:cNvSpPr>
            <p:nvPr/>
          </p:nvSpPr>
          <p:spPr bwMode="auto">
            <a:xfrm>
              <a:off x="1211407" y="591725"/>
              <a:ext cx="156770" cy="156843"/>
            </a:xfrm>
            <a:custGeom>
              <a:avLst/>
              <a:gdLst>
                <a:gd name="T0" fmla="*/ 56 w 113"/>
                <a:gd name="T1" fmla="*/ 0 h 113"/>
                <a:gd name="T2" fmla="*/ 0 w 113"/>
                <a:gd name="T3" fmla="*/ 56 h 113"/>
                <a:gd name="T4" fmla="*/ 56 w 113"/>
                <a:gd name="T5" fmla="*/ 113 h 113"/>
                <a:gd name="T6" fmla="*/ 113 w 113"/>
                <a:gd name="T7" fmla="*/ 56 h 113"/>
                <a:gd name="T8" fmla="*/ 56 w 113"/>
                <a:gd name="T9" fmla="*/ 0 h 113"/>
                <a:gd name="T10" fmla="*/ 56 w 113"/>
                <a:gd name="T11" fmla="*/ 102 h 113"/>
                <a:gd name="T12" fmla="*/ 11 w 113"/>
                <a:gd name="T13" fmla="*/ 56 h 113"/>
                <a:gd name="T14" fmla="*/ 56 w 113"/>
                <a:gd name="T15" fmla="*/ 11 h 113"/>
                <a:gd name="T16" fmla="*/ 102 w 113"/>
                <a:gd name="T17" fmla="*/ 56 h 113"/>
                <a:gd name="T18" fmla="*/ 56 w 113"/>
                <a:gd name="T19" fmla="*/ 10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13">
                  <a:moveTo>
                    <a:pt x="56" y="0"/>
                  </a:moveTo>
                  <a:cubicBezTo>
                    <a:pt x="25" y="0"/>
                    <a:pt x="0" y="25"/>
                    <a:pt x="0" y="56"/>
                  </a:cubicBezTo>
                  <a:cubicBezTo>
                    <a:pt x="0" y="88"/>
                    <a:pt x="25" y="113"/>
                    <a:pt x="56" y="113"/>
                  </a:cubicBezTo>
                  <a:cubicBezTo>
                    <a:pt x="88" y="113"/>
                    <a:pt x="113" y="88"/>
                    <a:pt x="113" y="56"/>
                  </a:cubicBezTo>
                  <a:cubicBezTo>
                    <a:pt x="113" y="25"/>
                    <a:pt x="88" y="0"/>
                    <a:pt x="56" y="0"/>
                  </a:cubicBezTo>
                  <a:close/>
                  <a:moveTo>
                    <a:pt x="56" y="102"/>
                  </a:moveTo>
                  <a:cubicBezTo>
                    <a:pt x="31" y="102"/>
                    <a:pt x="11" y="81"/>
                    <a:pt x="11" y="56"/>
                  </a:cubicBezTo>
                  <a:cubicBezTo>
                    <a:pt x="11" y="31"/>
                    <a:pt x="31" y="11"/>
                    <a:pt x="56" y="11"/>
                  </a:cubicBezTo>
                  <a:cubicBezTo>
                    <a:pt x="81" y="11"/>
                    <a:pt x="102" y="31"/>
                    <a:pt x="102" y="56"/>
                  </a:cubicBezTo>
                  <a:cubicBezTo>
                    <a:pt x="102" y="81"/>
                    <a:pt x="81" y="102"/>
                    <a:pt x="56" y="10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97" name="Freeform 260"/>
            <p:cNvSpPr>
              <a:spLocks noEditPoints="1"/>
            </p:cNvSpPr>
            <p:nvPr/>
          </p:nvSpPr>
          <p:spPr bwMode="auto">
            <a:xfrm>
              <a:off x="80166" y="131890"/>
              <a:ext cx="146081" cy="201401"/>
            </a:xfrm>
            <a:custGeom>
              <a:avLst/>
              <a:gdLst>
                <a:gd name="T0" fmla="*/ 97 w 107"/>
                <a:gd name="T1" fmla="*/ 3 h 147"/>
                <a:gd name="T2" fmla="*/ 40 w 107"/>
                <a:gd name="T3" fmla="*/ 0 h 147"/>
                <a:gd name="T4" fmla="*/ 28 w 107"/>
                <a:gd name="T5" fmla="*/ 0 h 147"/>
                <a:gd name="T6" fmla="*/ 21 w 107"/>
                <a:gd name="T7" fmla="*/ 3 h 147"/>
                <a:gd name="T8" fmla="*/ 17 w 107"/>
                <a:gd name="T9" fmla="*/ 10 h 147"/>
                <a:gd name="T10" fmla="*/ 3 w 107"/>
                <a:gd name="T11" fmla="*/ 39 h 147"/>
                <a:gd name="T12" fmla="*/ 7 w 107"/>
                <a:gd name="T13" fmla="*/ 52 h 147"/>
                <a:gd name="T14" fmla="*/ 19 w 107"/>
                <a:gd name="T15" fmla="*/ 48 h 147"/>
                <a:gd name="T16" fmla="*/ 23 w 107"/>
                <a:gd name="T17" fmla="*/ 40 h 147"/>
                <a:gd name="T18" fmla="*/ 34 w 107"/>
                <a:gd name="T19" fmla="*/ 43 h 147"/>
                <a:gd name="T20" fmla="*/ 70 w 107"/>
                <a:gd name="T21" fmla="*/ 47 h 147"/>
                <a:gd name="T22" fmla="*/ 51 w 107"/>
                <a:gd name="T23" fmla="*/ 76 h 147"/>
                <a:gd name="T24" fmla="*/ 52 w 107"/>
                <a:gd name="T25" fmla="*/ 87 h 147"/>
                <a:gd name="T26" fmla="*/ 70 w 107"/>
                <a:gd name="T27" fmla="*/ 134 h 147"/>
                <a:gd name="T28" fmla="*/ 84 w 107"/>
                <a:gd name="T29" fmla="*/ 140 h 147"/>
                <a:gd name="T30" fmla="*/ 86 w 107"/>
                <a:gd name="T31" fmla="*/ 139 h 147"/>
                <a:gd name="T32" fmla="*/ 96 w 107"/>
                <a:gd name="T33" fmla="*/ 147 h 147"/>
                <a:gd name="T34" fmla="*/ 107 w 107"/>
                <a:gd name="T35" fmla="*/ 136 h 147"/>
                <a:gd name="T36" fmla="*/ 107 w 107"/>
                <a:gd name="T37" fmla="*/ 20 h 147"/>
                <a:gd name="T38" fmla="*/ 107 w 107"/>
                <a:gd name="T39" fmla="*/ 18 h 147"/>
                <a:gd name="T40" fmla="*/ 97 w 107"/>
                <a:gd name="T41" fmla="*/ 3 h 147"/>
                <a:gd name="T42" fmla="*/ 73 w 107"/>
                <a:gd name="T43" fmla="*/ 82 h 147"/>
                <a:gd name="T44" fmla="*/ 85 w 107"/>
                <a:gd name="T45" fmla="*/ 64 h 147"/>
                <a:gd name="T46" fmla="*/ 85 w 107"/>
                <a:gd name="T47" fmla="*/ 113 h 147"/>
                <a:gd name="T48" fmla="*/ 73 w 107"/>
                <a:gd name="T49" fmla="*/ 82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147">
                  <a:moveTo>
                    <a:pt x="97" y="3"/>
                  </a:moveTo>
                  <a:cubicBezTo>
                    <a:pt x="40" y="0"/>
                    <a:pt x="40" y="0"/>
                    <a:pt x="40" y="0"/>
                  </a:cubicBezTo>
                  <a:cubicBezTo>
                    <a:pt x="35" y="0"/>
                    <a:pt x="31" y="0"/>
                    <a:pt x="28" y="0"/>
                  </a:cubicBezTo>
                  <a:cubicBezTo>
                    <a:pt x="25" y="0"/>
                    <a:pt x="23" y="1"/>
                    <a:pt x="21" y="3"/>
                  </a:cubicBezTo>
                  <a:cubicBezTo>
                    <a:pt x="19" y="5"/>
                    <a:pt x="18" y="7"/>
                    <a:pt x="17" y="10"/>
                  </a:cubicBezTo>
                  <a:cubicBezTo>
                    <a:pt x="3" y="39"/>
                    <a:pt x="3" y="39"/>
                    <a:pt x="3" y="39"/>
                  </a:cubicBezTo>
                  <a:cubicBezTo>
                    <a:pt x="0" y="44"/>
                    <a:pt x="2" y="49"/>
                    <a:pt x="7" y="52"/>
                  </a:cubicBezTo>
                  <a:cubicBezTo>
                    <a:pt x="11" y="54"/>
                    <a:pt x="17" y="53"/>
                    <a:pt x="19" y="48"/>
                  </a:cubicBezTo>
                  <a:cubicBezTo>
                    <a:pt x="23" y="40"/>
                    <a:pt x="23" y="40"/>
                    <a:pt x="23" y="40"/>
                  </a:cubicBezTo>
                  <a:cubicBezTo>
                    <a:pt x="27" y="41"/>
                    <a:pt x="30" y="42"/>
                    <a:pt x="34" y="43"/>
                  </a:cubicBezTo>
                  <a:cubicBezTo>
                    <a:pt x="70" y="47"/>
                    <a:pt x="70" y="47"/>
                    <a:pt x="70" y="47"/>
                  </a:cubicBezTo>
                  <a:cubicBezTo>
                    <a:pt x="51" y="76"/>
                    <a:pt x="51" y="76"/>
                    <a:pt x="51" y="76"/>
                  </a:cubicBezTo>
                  <a:cubicBezTo>
                    <a:pt x="50" y="80"/>
                    <a:pt x="50" y="84"/>
                    <a:pt x="52" y="87"/>
                  </a:cubicBezTo>
                  <a:cubicBezTo>
                    <a:pt x="70" y="134"/>
                    <a:pt x="70" y="134"/>
                    <a:pt x="70" y="134"/>
                  </a:cubicBezTo>
                  <a:cubicBezTo>
                    <a:pt x="72" y="139"/>
                    <a:pt x="78" y="142"/>
                    <a:pt x="84" y="140"/>
                  </a:cubicBezTo>
                  <a:cubicBezTo>
                    <a:pt x="85" y="140"/>
                    <a:pt x="85" y="139"/>
                    <a:pt x="86" y="139"/>
                  </a:cubicBezTo>
                  <a:cubicBezTo>
                    <a:pt x="87" y="143"/>
                    <a:pt x="91" y="147"/>
                    <a:pt x="96" y="147"/>
                  </a:cubicBezTo>
                  <a:cubicBezTo>
                    <a:pt x="102" y="147"/>
                    <a:pt x="107" y="142"/>
                    <a:pt x="107" y="136"/>
                  </a:cubicBezTo>
                  <a:cubicBezTo>
                    <a:pt x="107" y="20"/>
                    <a:pt x="107" y="20"/>
                    <a:pt x="107" y="20"/>
                  </a:cubicBezTo>
                  <a:cubicBezTo>
                    <a:pt x="107" y="20"/>
                    <a:pt x="107" y="19"/>
                    <a:pt x="107" y="18"/>
                  </a:cubicBezTo>
                  <a:cubicBezTo>
                    <a:pt x="106" y="11"/>
                    <a:pt x="103" y="4"/>
                    <a:pt x="97" y="3"/>
                  </a:cubicBezTo>
                  <a:close/>
                  <a:moveTo>
                    <a:pt x="73" y="82"/>
                  </a:moveTo>
                  <a:cubicBezTo>
                    <a:pt x="85" y="64"/>
                    <a:pt x="85" y="64"/>
                    <a:pt x="85" y="64"/>
                  </a:cubicBezTo>
                  <a:cubicBezTo>
                    <a:pt x="85" y="113"/>
                    <a:pt x="85" y="113"/>
                    <a:pt x="85" y="113"/>
                  </a:cubicBezTo>
                  <a:lnTo>
                    <a:pt x="73" y="82"/>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98" name="Freeform 261"/>
            <p:cNvSpPr/>
            <p:nvPr/>
          </p:nvSpPr>
          <p:spPr bwMode="auto">
            <a:xfrm>
              <a:off x="44536" y="98027"/>
              <a:ext cx="60570" cy="58815"/>
            </a:xfrm>
            <a:custGeom>
              <a:avLst/>
              <a:gdLst>
                <a:gd name="T0" fmla="*/ 19 w 44"/>
                <a:gd name="T1" fmla="*/ 42 h 43"/>
                <a:gd name="T2" fmla="*/ 42 w 44"/>
                <a:gd name="T3" fmla="*/ 25 h 43"/>
                <a:gd name="T4" fmla="*/ 25 w 44"/>
                <a:gd name="T5" fmla="*/ 1 h 43"/>
                <a:gd name="T6" fmla="*/ 2 w 44"/>
                <a:gd name="T7" fmla="*/ 18 h 43"/>
                <a:gd name="T8" fmla="*/ 19 w 44"/>
                <a:gd name="T9" fmla="*/ 42 h 43"/>
              </a:gdLst>
              <a:ahLst/>
              <a:cxnLst>
                <a:cxn ang="0">
                  <a:pos x="T0" y="T1"/>
                </a:cxn>
                <a:cxn ang="0">
                  <a:pos x="T2" y="T3"/>
                </a:cxn>
                <a:cxn ang="0">
                  <a:pos x="T4" y="T5"/>
                </a:cxn>
                <a:cxn ang="0">
                  <a:pos x="T6" y="T7"/>
                </a:cxn>
                <a:cxn ang="0">
                  <a:pos x="T8" y="T9"/>
                </a:cxn>
              </a:cxnLst>
              <a:rect l="0" t="0" r="r" b="b"/>
              <a:pathLst>
                <a:path w="44" h="43">
                  <a:moveTo>
                    <a:pt x="19" y="42"/>
                  </a:moveTo>
                  <a:cubicBezTo>
                    <a:pt x="30" y="43"/>
                    <a:pt x="40" y="36"/>
                    <a:pt x="42" y="25"/>
                  </a:cubicBezTo>
                  <a:cubicBezTo>
                    <a:pt x="44" y="13"/>
                    <a:pt x="36" y="3"/>
                    <a:pt x="25" y="1"/>
                  </a:cubicBezTo>
                  <a:cubicBezTo>
                    <a:pt x="14" y="0"/>
                    <a:pt x="4" y="7"/>
                    <a:pt x="2" y="18"/>
                  </a:cubicBezTo>
                  <a:cubicBezTo>
                    <a:pt x="0" y="29"/>
                    <a:pt x="8" y="40"/>
                    <a:pt x="19" y="4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599" name="Freeform 262"/>
            <p:cNvSpPr>
              <a:spLocks noEditPoints="1"/>
            </p:cNvSpPr>
            <p:nvPr/>
          </p:nvSpPr>
          <p:spPr bwMode="auto">
            <a:xfrm>
              <a:off x="0" y="206747"/>
              <a:ext cx="154988" cy="156843"/>
            </a:xfrm>
            <a:custGeom>
              <a:avLst/>
              <a:gdLst>
                <a:gd name="T0" fmla="*/ 56 w 113"/>
                <a:gd name="T1" fmla="*/ 0 h 114"/>
                <a:gd name="T2" fmla="*/ 0 w 113"/>
                <a:gd name="T3" fmla="*/ 57 h 114"/>
                <a:gd name="T4" fmla="*/ 56 w 113"/>
                <a:gd name="T5" fmla="*/ 114 h 114"/>
                <a:gd name="T6" fmla="*/ 113 w 113"/>
                <a:gd name="T7" fmla="*/ 57 h 114"/>
                <a:gd name="T8" fmla="*/ 56 w 113"/>
                <a:gd name="T9" fmla="*/ 0 h 114"/>
                <a:gd name="T10" fmla="*/ 56 w 113"/>
                <a:gd name="T11" fmla="*/ 102 h 114"/>
                <a:gd name="T12" fmla="*/ 11 w 113"/>
                <a:gd name="T13" fmla="*/ 57 h 114"/>
                <a:gd name="T14" fmla="*/ 56 w 113"/>
                <a:gd name="T15" fmla="*/ 12 h 114"/>
                <a:gd name="T16" fmla="*/ 102 w 113"/>
                <a:gd name="T17" fmla="*/ 57 h 114"/>
                <a:gd name="T18" fmla="*/ 56 w 113"/>
                <a:gd name="T19" fmla="*/ 10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14">
                  <a:moveTo>
                    <a:pt x="56" y="0"/>
                  </a:moveTo>
                  <a:cubicBezTo>
                    <a:pt x="25" y="0"/>
                    <a:pt x="0" y="26"/>
                    <a:pt x="0" y="57"/>
                  </a:cubicBezTo>
                  <a:cubicBezTo>
                    <a:pt x="0" y="88"/>
                    <a:pt x="25" y="114"/>
                    <a:pt x="56" y="114"/>
                  </a:cubicBezTo>
                  <a:cubicBezTo>
                    <a:pt x="88" y="114"/>
                    <a:pt x="113" y="88"/>
                    <a:pt x="113" y="57"/>
                  </a:cubicBezTo>
                  <a:cubicBezTo>
                    <a:pt x="113" y="26"/>
                    <a:pt x="88" y="0"/>
                    <a:pt x="56" y="0"/>
                  </a:cubicBezTo>
                  <a:close/>
                  <a:moveTo>
                    <a:pt x="56" y="102"/>
                  </a:moveTo>
                  <a:cubicBezTo>
                    <a:pt x="31" y="102"/>
                    <a:pt x="11" y="82"/>
                    <a:pt x="11" y="57"/>
                  </a:cubicBezTo>
                  <a:cubicBezTo>
                    <a:pt x="11" y="32"/>
                    <a:pt x="31" y="12"/>
                    <a:pt x="56" y="12"/>
                  </a:cubicBezTo>
                  <a:cubicBezTo>
                    <a:pt x="81" y="12"/>
                    <a:pt x="102" y="32"/>
                    <a:pt x="102" y="57"/>
                  </a:cubicBezTo>
                  <a:cubicBezTo>
                    <a:pt x="102" y="82"/>
                    <a:pt x="81" y="102"/>
                    <a:pt x="56" y="10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00" name="Freeform 263"/>
            <p:cNvSpPr>
              <a:spLocks noEditPoints="1"/>
            </p:cNvSpPr>
            <p:nvPr/>
          </p:nvSpPr>
          <p:spPr bwMode="auto">
            <a:xfrm>
              <a:off x="228029" y="206747"/>
              <a:ext cx="158551" cy="156843"/>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2 h 114"/>
                <a:gd name="T12" fmla="*/ 11 w 114"/>
                <a:gd name="T13" fmla="*/ 57 h 114"/>
                <a:gd name="T14" fmla="*/ 57 w 114"/>
                <a:gd name="T15" fmla="*/ 12 h 114"/>
                <a:gd name="T16" fmla="*/ 102 w 114"/>
                <a:gd name="T17" fmla="*/ 57 h 114"/>
                <a:gd name="T18" fmla="*/ 57 w 114"/>
                <a:gd name="T19" fmla="*/ 10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6" y="0"/>
                    <a:pt x="0" y="26"/>
                    <a:pt x="0" y="57"/>
                  </a:cubicBezTo>
                  <a:cubicBezTo>
                    <a:pt x="0" y="88"/>
                    <a:pt x="26" y="114"/>
                    <a:pt x="57" y="114"/>
                  </a:cubicBezTo>
                  <a:cubicBezTo>
                    <a:pt x="88" y="114"/>
                    <a:pt x="114" y="88"/>
                    <a:pt x="114" y="57"/>
                  </a:cubicBezTo>
                  <a:cubicBezTo>
                    <a:pt x="114" y="26"/>
                    <a:pt x="88" y="0"/>
                    <a:pt x="57" y="0"/>
                  </a:cubicBezTo>
                  <a:close/>
                  <a:moveTo>
                    <a:pt x="57" y="102"/>
                  </a:moveTo>
                  <a:cubicBezTo>
                    <a:pt x="32" y="102"/>
                    <a:pt x="11" y="82"/>
                    <a:pt x="11" y="57"/>
                  </a:cubicBezTo>
                  <a:cubicBezTo>
                    <a:pt x="11" y="32"/>
                    <a:pt x="32" y="12"/>
                    <a:pt x="57" y="12"/>
                  </a:cubicBezTo>
                  <a:cubicBezTo>
                    <a:pt x="82" y="12"/>
                    <a:pt x="102" y="32"/>
                    <a:pt x="102" y="57"/>
                  </a:cubicBezTo>
                  <a:cubicBezTo>
                    <a:pt x="102" y="82"/>
                    <a:pt x="82" y="102"/>
                    <a:pt x="57" y="10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01" name="Freeform 264"/>
            <p:cNvSpPr/>
            <p:nvPr/>
          </p:nvSpPr>
          <p:spPr bwMode="auto">
            <a:xfrm>
              <a:off x="1175777" y="1121069"/>
              <a:ext cx="142518" cy="81986"/>
            </a:xfrm>
            <a:custGeom>
              <a:avLst/>
              <a:gdLst>
                <a:gd name="T0" fmla="*/ 5 w 103"/>
                <a:gd name="T1" fmla="*/ 29 h 60"/>
                <a:gd name="T2" fmla="*/ 52 w 103"/>
                <a:gd name="T3" fmla="*/ 38 h 60"/>
                <a:gd name="T4" fmla="*/ 54 w 103"/>
                <a:gd name="T5" fmla="*/ 40 h 60"/>
                <a:gd name="T6" fmla="*/ 60 w 103"/>
                <a:gd name="T7" fmla="*/ 48 h 60"/>
                <a:gd name="T8" fmla="*/ 79 w 103"/>
                <a:gd name="T9" fmla="*/ 44 h 60"/>
                <a:gd name="T10" fmla="*/ 96 w 103"/>
                <a:gd name="T11" fmla="*/ 55 h 60"/>
                <a:gd name="T12" fmla="*/ 101 w 103"/>
                <a:gd name="T13" fmla="*/ 60 h 60"/>
                <a:gd name="T14" fmla="*/ 101 w 103"/>
                <a:gd name="T15" fmla="*/ 53 h 60"/>
                <a:gd name="T16" fmla="*/ 76 w 103"/>
                <a:gd name="T17" fmla="*/ 22 h 60"/>
                <a:gd name="T18" fmla="*/ 75 w 103"/>
                <a:gd name="T19" fmla="*/ 21 h 60"/>
                <a:gd name="T20" fmla="*/ 83 w 103"/>
                <a:gd name="T21" fmla="*/ 14 h 60"/>
                <a:gd name="T22" fmla="*/ 92 w 103"/>
                <a:gd name="T23" fmla="*/ 26 h 60"/>
                <a:gd name="T24" fmla="*/ 100 w 103"/>
                <a:gd name="T25" fmla="*/ 26 h 60"/>
                <a:gd name="T26" fmla="*/ 101 w 103"/>
                <a:gd name="T27" fmla="*/ 19 h 60"/>
                <a:gd name="T28" fmla="*/ 89 w 103"/>
                <a:gd name="T29" fmla="*/ 3 h 60"/>
                <a:gd name="T30" fmla="*/ 88 w 103"/>
                <a:gd name="T31" fmla="*/ 3 h 60"/>
                <a:gd name="T32" fmla="*/ 88 w 103"/>
                <a:gd name="T33" fmla="*/ 3 h 60"/>
                <a:gd name="T34" fmla="*/ 80 w 103"/>
                <a:gd name="T35" fmla="*/ 2 h 60"/>
                <a:gd name="T36" fmla="*/ 62 w 103"/>
                <a:gd name="T37" fmla="*/ 17 h 60"/>
                <a:gd name="T38" fmla="*/ 61 w 103"/>
                <a:gd name="T39" fmla="*/ 18 h 60"/>
                <a:gd name="T40" fmla="*/ 53 w 103"/>
                <a:gd name="T41" fmla="*/ 24 h 60"/>
                <a:gd name="T42" fmla="*/ 51 w 103"/>
                <a:gd name="T43" fmla="*/ 26 h 60"/>
                <a:gd name="T44" fmla="*/ 7 w 103"/>
                <a:gd name="T45" fmla="*/ 18 h 60"/>
                <a:gd name="T46" fmla="*/ 0 w 103"/>
                <a:gd name="T47" fmla="*/ 23 h 60"/>
                <a:gd name="T48" fmla="*/ 5 w 103"/>
                <a:gd name="T49" fmla="*/ 2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3" h="60">
                  <a:moveTo>
                    <a:pt x="5" y="29"/>
                  </a:moveTo>
                  <a:cubicBezTo>
                    <a:pt x="52" y="38"/>
                    <a:pt x="52" y="38"/>
                    <a:pt x="52" y="38"/>
                  </a:cubicBezTo>
                  <a:cubicBezTo>
                    <a:pt x="53" y="38"/>
                    <a:pt x="53" y="39"/>
                    <a:pt x="54" y="40"/>
                  </a:cubicBezTo>
                  <a:cubicBezTo>
                    <a:pt x="60" y="48"/>
                    <a:pt x="60" y="48"/>
                    <a:pt x="60" y="48"/>
                  </a:cubicBezTo>
                  <a:cubicBezTo>
                    <a:pt x="65" y="45"/>
                    <a:pt x="70" y="43"/>
                    <a:pt x="79" y="44"/>
                  </a:cubicBezTo>
                  <a:cubicBezTo>
                    <a:pt x="88" y="46"/>
                    <a:pt x="92" y="51"/>
                    <a:pt x="96" y="55"/>
                  </a:cubicBezTo>
                  <a:cubicBezTo>
                    <a:pt x="97" y="57"/>
                    <a:pt x="99" y="59"/>
                    <a:pt x="101" y="60"/>
                  </a:cubicBezTo>
                  <a:cubicBezTo>
                    <a:pt x="102" y="58"/>
                    <a:pt x="103" y="56"/>
                    <a:pt x="101" y="53"/>
                  </a:cubicBezTo>
                  <a:cubicBezTo>
                    <a:pt x="76" y="22"/>
                    <a:pt x="76" y="22"/>
                    <a:pt x="76" y="22"/>
                  </a:cubicBezTo>
                  <a:cubicBezTo>
                    <a:pt x="76" y="22"/>
                    <a:pt x="75" y="21"/>
                    <a:pt x="75" y="21"/>
                  </a:cubicBezTo>
                  <a:cubicBezTo>
                    <a:pt x="83" y="14"/>
                    <a:pt x="83" y="14"/>
                    <a:pt x="83" y="14"/>
                  </a:cubicBezTo>
                  <a:cubicBezTo>
                    <a:pt x="92" y="26"/>
                    <a:pt x="92" y="26"/>
                    <a:pt x="92" y="26"/>
                  </a:cubicBezTo>
                  <a:cubicBezTo>
                    <a:pt x="94" y="28"/>
                    <a:pt x="97" y="28"/>
                    <a:pt x="100" y="26"/>
                  </a:cubicBezTo>
                  <a:cubicBezTo>
                    <a:pt x="102" y="24"/>
                    <a:pt x="103" y="21"/>
                    <a:pt x="101" y="19"/>
                  </a:cubicBezTo>
                  <a:cubicBezTo>
                    <a:pt x="89" y="3"/>
                    <a:pt x="89" y="3"/>
                    <a:pt x="89" y="3"/>
                  </a:cubicBezTo>
                  <a:cubicBezTo>
                    <a:pt x="89" y="3"/>
                    <a:pt x="88" y="3"/>
                    <a:pt x="88" y="3"/>
                  </a:cubicBezTo>
                  <a:cubicBezTo>
                    <a:pt x="88" y="3"/>
                    <a:pt x="88" y="3"/>
                    <a:pt x="88" y="3"/>
                  </a:cubicBezTo>
                  <a:cubicBezTo>
                    <a:pt x="86" y="0"/>
                    <a:pt x="83" y="0"/>
                    <a:pt x="80" y="2"/>
                  </a:cubicBezTo>
                  <a:cubicBezTo>
                    <a:pt x="62" y="17"/>
                    <a:pt x="62" y="17"/>
                    <a:pt x="62" y="17"/>
                  </a:cubicBezTo>
                  <a:cubicBezTo>
                    <a:pt x="61" y="17"/>
                    <a:pt x="61" y="18"/>
                    <a:pt x="61" y="18"/>
                  </a:cubicBezTo>
                  <a:cubicBezTo>
                    <a:pt x="53" y="24"/>
                    <a:pt x="53" y="24"/>
                    <a:pt x="53" y="24"/>
                  </a:cubicBezTo>
                  <a:cubicBezTo>
                    <a:pt x="52" y="25"/>
                    <a:pt x="52" y="25"/>
                    <a:pt x="51" y="26"/>
                  </a:cubicBezTo>
                  <a:cubicBezTo>
                    <a:pt x="7" y="18"/>
                    <a:pt x="7" y="18"/>
                    <a:pt x="7" y="18"/>
                  </a:cubicBezTo>
                  <a:cubicBezTo>
                    <a:pt x="4" y="18"/>
                    <a:pt x="1" y="20"/>
                    <a:pt x="0" y="23"/>
                  </a:cubicBezTo>
                  <a:cubicBezTo>
                    <a:pt x="0" y="26"/>
                    <a:pt x="2" y="29"/>
                    <a:pt x="5" y="29"/>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02" name="Freeform 265"/>
            <p:cNvSpPr/>
            <p:nvPr/>
          </p:nvSpPr>
          <p:spPr bwMode="auto">
            <a:xfrm>
              <a:off x="1159743" y="1169191"/>
              <a:ext cx="201308" cy="51687"/>
            </a:xfrm>
            <a:custGeom>
              <a:avLst/>
              <a:gdLst>
                <a:gd name="T0" fmla="*/ 145 w 145"/>
                <a:gd name="T1" fmla="*/ 21 h 36"/>
                <a:gd name="T2" fmla="*/ 128 w 145"/>
                <a:gd name="T3" fmla="*/ 26 h 36"/>
                <a:gd name="T4" fmla="*/ 115 w 145"/>
                <a:gd name="T5" fmla="*/ 29 h 36"/>
                <a:gd name="T6" fmla="*/ 104 w 145"/>
                <a:gd name="T7" fmla="*/ 21 h 36"/>
                <a:gd name="T8" fmla="*/ 89 w 145"/>
                <a:gd name="T9" fmla="*/ 12 h 36"/>
                <a:gd name="T10" fmla="*/ 72 w 145"/>
                <a:gd name="T11" fmla="*/ 16 h 36"/>
                <a:gd name="T12" fmla="*/ 59 w 145"/>
                <a:gd name="T13" fmla="*/ 19 h 36"/>
                <a:gd name="T14" fmla="*/ 48 w 145"/>
                <a:gd name="T15" fmla="*/ 11 h 36"/>
                <a:gd name="T16" fmla="*/ 33 w 145"/>
                <a:gd name="T17" fmla="*/ 2 h 36"/>
                <a:gd name="T18" fmla="*/ 15 w 145"/>
                <a:gd name="T19" fmla="*/ 6 h 36"/>
                <a:gd name="T20" fmla="*/ 2 w 145"/>
                <a:gd name="T21" fmla="*/ 9 h 36"/>
                <a:gd name="T22" fmla="*/ 1 w 145"/>
                <a:gd name="T23" fmla="*/ 9 h 36"/>
                <a:gd name="T24" fmla="*/ 0 w 145"/>
                <a:gd name="T25" fmla="*/ 15 h 36"/>
                <a:gd name="T26" fmla="*/ 1 w 145"/>
                <a:gd name="T27" fmla="*/ 15 h 36"/>
                <a:gd name="T28" fmla="*/ 19 w 145"/>
                <a:gd name="T29" fmla="*/ 11 h 36"/>
                <a:gd name="T30" fmla="*/ 32 w 145"/>
                <a:gd name="T31" fmla="*/ 8 h 36"/>
                <a:gd name="T32" fmla="*/ 43 w 145"/>
                <a:gd name="T33" fmla="*/ 15 h 36"/>
                <a:gd name="T34" fmla="*/ 58 w 145"/>
                <a:gd name="T35" fmla="*/ 25 h 36"/>
                <a:gd name="T36" fmla="*/ 75 w 145"/>
                <a:gd name="T37" fmla="*/ 21 h 36"/>
                <a:gd name="T38" fmla="*/ 88 w 145"/>
                <a:gd name="T39" fmla="*/ 18 h 36"/>
                <a:gd name="T40" fmla="*/ 99 w 145"/>
                <a:gd name="T41" fmla="*/ 25 h 36"/>
                <a:gd name="T42" fmla="*/ 114 w 145"/>
                <a:gd name="T43" fmla="*/ 35 h 36"/>
                <a:gd name="T44" fmla="*/ 131 w 145"/>
                <a:gd name="T45" fmla="*/ 31 h 36"/>
                <a:gd name="T46" fmla="*/ 144 w 145"/>
                <a:gd name="T47" fmla="*/ 28 h 36"/>
                <a:gd name="T48" fmla="*/ 145 w 145"/>
                <a:gd name="T49" fmla="*/ 2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5" h="36">
                  <a:moveTo>
                    <a:pt x="145" y="21"/>
                  </a:moveTo>
                  <a:cubicBezTo>
                    <a:pt x="137" y="20"/>
                    <a:pt x="132" y="23"/>
                    <a:pt x="128" y="26"/>
                  </a:cubicBezTo>
                  <a:cubicBezTo>
                    <a:pt x="124" y="28"/>
                    <a:pt x="121" y="30"/>
                    <a:pt x="115" y="29"/>
                  </a:cubicBezTo>
                  <a:cubicBezTo>
                    <a:pt x="109" y="28"/>
                    <a:pt x="107" y="25"/>
                    <a:pt x="104" y="21"/>
                  </a:cubicBezTo>
                  <a:cubicBezTo>
                    <a:pt x="101" y="17"/>
                    <a:pt x="97" y="13"/>
                    <a:pt x="89" y="12"/>
                  </a:cubicBezTo>
                  <a:cubicBezTo>
                    <a:pt x="81" y="10"/>
                    <a:pt x="76" y="13"/>
                    <a:pt x="72" y="16"/>
                  </a:cubicBezTo>
                  <a:cubicBezTo>
                    <a:pt x="68" y="18"/>
                    <a:pt x="65" y="20"/>
                    <a:pt x="59" y="19"/>
                  </a:cubicBezTo>
                  <a:cubicBezTo>
                    <a:pt x="53" y="18"/>
                    <a:pt x="50" y="15"/>
                    <a:pt x="48" y="11"/>
                  </a:cubicBezTo>
                  <a:cubicBezTo>
                    <a:pt x="44" y="8"/>
                    <a:pt x="41" y="3"/>
                    <a:pt x="33" y="2"/>
                  </a:cubicBezTo>
                  <a:cubicBezTo>
                    <a:pt x="24" y="0"/>
                    <a:pt x="20" y="3"/>
                    <a:pt x="15" y="6"/>
                  </a:cubicBezTo>
                  <a:cubicBezTo>
                    <a:pt x="12" y="8"/>
                    <a:pt x="8" y="10"/>
                    <a:pt x="2" y="9"/>
                  </a:cubicBezTo>
                  <a:cubicBezTo>
                    <a:pt x="2" y="9"/>
                    <a:pt x="2" y="9"/>
                    <a:pt x="1" y="9"/>
                  </a:cubicBezTo>
                  <a:cubicBezTo>
                    <a:pt x="0" y="15"/>
                    <a:pt x="0" y="15"/>
                    <a:pt x="0" y="15"/>
                  </a:cubicBezTo>
                  <a:cubicBezTo>
                    <a:pt x="1" y="15"/>
                    <a:pt x="1" y="15"/>
                    <a:pt x="1" y="15"/>
                  </a:cubicBezTo>
                  <a:cubicBezTo>
                    <a:pt x="9" y="17"/>
                    <a:pt x="14" y="14"/>
                    <a:pt x="19" y="11"/>
                  </a:cubicBezTo>
                  <a:cubicBezTo>
                    <a:pt x="22" y="9"/>
                    <a:pt x="26" y="7"/>
                    <a:pt x="32" y="8"/>
                  </a:cubicBezTo>
                  <a:cubicBezTo>
                    <a:pt x="37" y="9"/>
                    <a:pt x="40" y="12"/>
                    <a:pt x="43" y="15"/>
                  </a:cubicBezTo>
                  <a:cubicBezTo>
                    <a:pt x="46" y="19"/>
                    <a:pt x="49" y="24"/>
                    <a:pt x="58" y="25"/>
                  </a:cubicBezTo>
                  <a:cubicBezTo>
                    <a:pt x="66" y="27"/>
                    <a:pt x="71" y="24"/>
                    <a:pt x="75" y="21"/>
                  </a:cubicBezTo>
                  <a:cubicBezTo>
                    <a:pt x="79" y="19"/>
                    <a:pt x="82" y="17"/>
                    <a:pt x="88" y="18"/>
                  </a:cubicBezTo>
                  <a:cubicBezTo>
                    <a:pt x="94" y="19"/>
                    <a:pt x="96" y="22"/>
                    <a:pt x="99" y="25"/>
                  </a:cubicBezTo>
                  <a:cubicBezTo>
                    <a:pt x="102" y="29"/>
                    <a:pt x="106" y="34"/>
                    <a:pt x="114" y="35"/>
                  </a:cubicBezTo>
                  <a:cubicBezTo>
                    <a:pt x="122" y="36"/>
                    <a:pt x="127" y="33"/>
                    <a:pt x="131" y="31"/>
                  </a:cubicBezTo>
                  <a:cubicBezTo>
                    <a:pt x="135" y="29"/>
                    <a:pt x="138" y="27"/>
                    <a:pt x="144" y="28"/>
                  </a:cubicBezTo>
                  <a:lnTo>
                    <a:pt x="145" y="21"/>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03" name="Freeform 266"/>
            <p:cNvSpPr/>
            <p:nvPr/>
          </p:nvSpPr>
          <p:spPr bwMode="auto">
            <a:xfrm>
              <a:off x="1159743" y="1185232"/>
              <a:ext cx="199526" cy="51686"/>
            </a:xfrm>
            <a:custGeom>
              <a:avLst/>
              <a:gdLst>
                <a:gd name="T0" fmla="*/ 145 w 145"/>
                <a:gd name="T1" fmla="*/ 21 h 37"/>
                <a:gd name="T2" fmla="*/ 128 w 145"/>
                <a:gd name="T3" fmla="*/ 26 h 37"/>
                <a:gd name="T4" fmla="*/ 115 w 145"/>
                <a:gd name="T5" fmla="*/ 29 h 37"/>
                <a:gd name="T6" fmla="*/ 104 w 145"/>
                <a:gd name="T7" fmla="*/ 21 h 37"/>
                <a:gd name="T8" fmla="*/ 89 w 145"/>
                <a:gd name="T9" fmla="*/ 12 h 37"/>
                <a:gd name="T10" fmla="*/ 72 w 145"/>
                <a:gd name="T11" fmla="*/ 16 h 37"/>
                <a:gd name="T12" fmla="*/ 59 w 145"/>
                <a:gd name="T13" fmla="*/ 19 h 37"/>
                <a:gd name="T14" fmla="*/ 48 w 145"/>
                <a:gd name="T15" fmla="*/ 12 h 37"/>
                <a:gd name="T16" fmla="*/ 33 w 145"/>
                <a:gd name="T17" fmla="*/ 2 h 37"/>
                <a:gd name="T18" fmla="*/ 15 w 145"/>
                <a:gd name="T19" fmla="*/ 6 h 37"/>
                <a:gd name="T20" fmla="*/ 2 w 145"/>
                <a:gd name="T21" fmla="*/ 9 h 37"/>
                <a:gd name="T22" fmla="*/ 2 w 145"/>
                <a:gd name="T23" fmla="*/ 9 h 37"/>
                <a:gd name="T24" fmla="*/ 0 w 145"/>
                <a:gd name="T25" fmla="*/ 15 h 37"/>
                <a:gd name="T26" fmla="*/ 1 w 145"/>
                <a:gd name="T27" fmla="*/ 15 h 37"/>
                <a:gd name="T28" fmla="*/ 19 w 145"/>
                <a:gd name="T29" fmla="*/ 11 h 37"/>
                <a:gd name="T30" fmla="*/ 32 w 145"/>
                <a:gd name="T31" fmla="*/ 8 h 37"/>
                <a:gd name="T32" fmla="*/ 43 w 145"/>
                <a:gd name="T33" fmla="*/ 16 h 37"/>
                <a:gd name="T34" fmla="*/ 58 w 145"/>
                <a:gd name="T35" fmla="*/ 25 h 37"/>
                <a:gd name="T36" fmla="*/ 75 w 145"/>
                <a:gd name="T37" fmla="*/ 21 h 37"/>
                <a:gd name="T38" fmla="*/ 88 w 145"/>
                <a:gd name="T39" fmla="*/ 18 h 37"/>
                <a:gd name="T40" fmla="*/ 99 w 145"/>
                <a:gd name="T41" fmla="*/ 25 h 37"/>
                <a:gd name="T42" fmla="*/ 114 w 145"/>
                <a:gd name="T43" fmla="*/ 35 h 37"/>
                <a:gd name="T44" fmla="*/ 131 w 145"/>
                <a:gd name="T45" fmla="*/ 31 h 37"/>
                <a:gd name="T46" fmla="*/ 144 w 145"/>
                <a:gd name="T47" fmla="*/ 28 h 37"/>
                <a:gd name="T48" fmla="*/ 145 w 145"/>
                <a:gd name="T49" fmla="*/ 2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5" h="37">
                  <a:moveTo>
                    <a:pt x="145" y="21"/>
                  </a:moveTo>
                  <a:cubicBezTo>
                    <a:pt x="137" y="20"/>
                    <a:pt x="132" y="23"/>
                    <a:pt x="128" y="26"/>
                  </a:cubicBezTo>
                  <a:cubicBezTo>
                    <a:pt x="124" y="28"/>
                    <a:pt x="121" y="30"/>
                    <a:pt x="115" y="29"/>
                  </a:cubicBezTo>
                  <a:cubicBezTo>
                    <a:pt x="109" y="28"/>
                    <a:pt x="107" y="25"/>
                    <a:pt x="104" y="21"/>
                  </a:cubicBezTo>
                  <a:cubicBezTo>
                    <a:pt x="101" y="17"/>
                    <a:pt x="97" y="13"/>
                    <a:pt x="89" y="12"/>
                  </a:cubicBezTo>
                  <a:cubicBezTo>
                    <a:pt x="81" y="10"/>
                    <a:pt x="76" y="13"/>
                    <a:pt x="72" y="16"/>
                  </a:cubicBezTo>
                  <a:cubicBezTo>
                    <a:pt x="68" y="18"/>
                    <a:pt x="65" y="20"/>
                    <a:pt x="59" y="19"/>
                  </a:cubicBezTo>
                  <a:cubicBezTo>
                    <a:pt x="53" y="18"/>
                    <a:pt x="50" y="15"/>
                    <a:pt x="48" y="12"/>
                  </a:cubicBezTo>
                  <a:cubicBezTo>
                    <a:pt x="44" y="8"/>
                    <a:pt x="41" y="3"/>
                    <a:pt x="33" y="2"/>
                  </a:cubicBezTo>
                  <a:cubicBezTo>
                    <a:pt x="25" y="0"/>
                    <a:pt x="20" y="3"/>
                    <a:pt x="15" y="6"/>
                  </a:cubicBezTo>
                  <a:cubicBezTo>
                    <a:pt x="12" y="8"/>
                    <a:pt x="8" y="10"/>
                    <a:pt x="2" y="9"/>
                  </a:cubicBezTo>
                  <a:cubicBezTo>
                    <a:pt x="2" y="9"/>
                    <a:pt x="2" y="9"/>
                    <a:pt x="2" y="9"/>
                  </a:cubicBezTo>
                  <a:cubicBezTo>
                    <a:pt x="0" y="15"/>
                    <a:pt x="0" y="15"/>
                    <a:pt x="0" y="15"/>
                  </a:cubicBezTo>
                  <a:cubicBezTo>
                    <a:pt x="1" y="15"/>
                    <a:pt x="1" y="15"/>
                    <a:pt x="1" y="15"/>
                  </a:cubicBezTo>
                  <a:cubicBezTo>
                    <a:pt x="10" y="17"/>
                    <a:pt x="14" y="14"/>
                    <a:pt x="19" y="11"/>
                  </a:cubicBezTo>
                  <a:cubicBezTo>
                    <a:pt x="22" y="9"/>
                    <a:pt x="26" y="7"/>
                    <a:pt x="32" y="8"/>
                  </a:cubicBezTo>
                  <a:cubicBezTo>
                    <a:pt x="38" y="9"/>
                    <a:pt x="40" y="12"/>
                    <a:pt x="43" y="16"/>
                  </a:cubicBezTo>
                  <a:cubicBezTo>
                    <a:pt x="46" y="19"/>
                    <a:pt x="49" y="24"/>
                    <a:pt x="58" y="25"/>
                  </a:cubicBezTo>
                  <a:cubicBezTo>
                    <a:pt x="66" y="27"/>
                    <a:pt x="71" y="24"/>
                    <a:pt x="75" y="21"/>
                  </a:cubicBezTo>
                  <a:cubicBezTo>
                    <a:pt x="79" y="19"/>
                    <a:pt x="82" y="17"/>
                    <a:pt x="88" y="18"/>
                  </a:cubicBezTo>
                  <a:cubicBezTo>
                    <a:pt x="94" y="19"/>
                    <a:pt x="96" y="22"/>
                    <a:pt x="99" y="25"/>
                  </a:cubicBezTo>
                  <a:cubicBezTo>
                    <a:pt x="102" y="29"/>
                    <a:pt x="106" y="34"/>
                    <a:pt x="114" y="35"/>
                  </a:cubicBezTo>
                  <a:cubicBezTo>
                    <a:pt x="122" y="37"/>
                    <a:pt x="127" y="34"/>
                    <a:pt x="131" y="31"/>
                  </a:cubicBezTo>
                  <a:cubicBezTo>
                    <a:pt x="135" y="29"/>
                    <a:pt x="138" y="27"/>
                    <a:pt x="144" y="28"/>
                  </a:cubicBezTo>
                  <a:lnTo>
                    <a:pt x="145" y="21"/>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04" name="Freeform 267"/>
            <p:cNvSpPr/>
            <p:nvPr/>
          </p:nvSpPr>
          <p:spPr bwMode="auto">
            <a:xfrm>
              <a:off x="1156180" y="1201272"/>
              <a:ext cx="199526" cy="51687"/>
            </a:xfrm>
            <a:custGeom>
              <a:avLst/>
              <a:gdLst>
                <a:gd name="T0" fmla="*/ 145 w 145"/>
                <a:gd name="T1" fmla="*/ 21 h 37"/>
                <a:gd name="T2" fmla="*/ 128 w 145"/>
                <a:gd name="T3" fmla="*/ 26 h 37"/>
                <a:gd name="T4" fmla="*/ 115 w 145"/>
                <a:gd name="T5" fmla="*/ 29 h 37"/>
                <a:gd name="T6" fmla="*/ 104 w 145"/>
                <a:gd name="T7" fmla="*/ 21 h 37"/>
                <a:gd name="T8" fmla="*/ 89 w 145"/>
                <a:gd name="T9" fmla="*/ 12 h 37"/>
                <a:gd name="T10" fmla="*/ 72 w 145"/>
                <a:gd name="T11" fmla="*/ 16 h 37"/>
                <a:gd name="T12" fmla="*/ 59 w 145"/>
                <a:gd name="T13" fmla="*/ 19 h 37"/>
                <a:gd name="T14" fmla="*/ 48 w 145"/>
                <a:gd name="T15" fmla="*/ 12 h 37"/>
                <a:gd name="T16" fmla="*/ 33 w 145"/>
                <a:gd name="T17" fmla="*/ 2 h 37"/>
                <a:gd name="T18" fmla="*/ 15 w 145"/>
                <a:gd name="T19" fmla="*/ 6 h 37"/>
                <a:gd name="T20" fmla="*/ 2 w 145"/>
                <a:gd name="T21" fmla="*/ 9 h 37"/>
                <a:gd name="T22" fmla="*/ 2 w 145"/>
                <a:gd name="T23" fmla="*/ 9 h 37"/>
                <a:gd name="T24" fmla="*/ 0 w 145"/>
                <a:gd name="T25" fmla="*/ 15 h 37"/>
                <a:gd name="T26" fmla="*/ 1 w 145"/>
                <a:gd name="T27" fmla="*/ 16 h 37"/>
                <a:gd name="T28" fmla="*/ 19 w 145"/>
                <a:gd name="T29" fmla="*/ 11 h 37"/>
                <a:gd name="T30" fmla="*/ 32 w 145"/>
                <a:gd name="T31" fmla="*/ 8 h 37"/>
                <a:gd name="T32" fmla="*/ 43 w 145"/>
                <a:gd name="T33" fmla="*/ 16 h 37"/>
                <a:gd name="T34" fmla="*/ 58 w 145"/>
                <a:gd name="T35" fmla="*/ 25 h 37"/>
                <a:gd name="T36" fmla="*/ 75 w 145"/>
                <a:gd name="T37" fmla="*/ 21 h 37"/>
                <a:gd name="T38" fmla="*/ 88 w 145"/>
                <a:gd name="T39" fmla="*/ 18 h 37"/>
                <a:gd name="T40" fmla="*/ 99 w 145"/>
                <a:gd name="T41" fmla="*/ 25 h 37"/>
                <a:gd name="T42" fmla="*/ 114 w 145"/>
                <a:gd name="T43" fmla="*/ 35 h 37"/>
                <a:gd name="T44" fmla="*/ 131 w 145"/>
                <a:gd name="T45" fmla="*/ 31 h 37"/>
                <a:gd name="T46" fmla="*/ 144 w 145"/>
                <a:gd name="T47" fmla="*/ 28 h 37"/>
                <a:gd name="T48" fmla="*/ 145 w 145"/>
                <a:gd name="T49" fmla="*/ 2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5" h="37">
                  <a:moveTo>
                    <a:pt x="145" y="21"/>
                  </a:moveTo>
                  <a:cubicBezTo>
                    <a:pt x="137" y="20"/>
                    <a:pt x="132" y="23"/>
                    <a:pt x="128" y="26"/>
                  </a:cubicBezTo>
                  <a:cubicBezTo>
                    <a:pt x="124" y="28"/>
                    <a:pt x="121" y="30"/>
                    <a:pt x="115" y="29"/>
                  </a:cubicBezTo>
                  <a:cubicBezTo>
                    <a:pt x="109" y="28"/>
                    <a:pt x="107" y="25"/>
                    <a:pt x="104" y="21"/>
                  </a:cubicBezTo>
                  <a:cubicBezTo>
                    <a:pt x="101" y="18"/>
                    <a:pt x="97" y="13"/>
                    <a:pt x="89" y="12"/>
                  </a:cubicBezTo>
                  <a:cubicBezTo>
                    <a:pt x="81" y="10"/>
                    <a:pt x="76" y="13"/>
                    <a:pt x="72" y="16"/>
                  </a:cubicBezTo>
                  <a:cubicBezTo>
                    <a:pt x="68" y="18"/>
                    <a:pt x="65" y="20"/>
                    <a:pt x="59" y="19"/>
                  </a:cubicBezTo>
                  <a:cubicBezTo>
                    <a:pt x="53" y="18"/>
                    <a:pt x="51" y="15"/>
                    <a:pt x="48" y="12"/>
                  </a:cubicBezTo>
                  <a:cubicBezTo>
                    <a:pt x="45" y="8"/>
                    <a:pt x="41" y="3"/>
                    <a:pt x="33" y="2"/>
                  </a:cubicBezTo>
                  <a:cubicBezTo>
                    <a:pt x="25" y="0"/>
                    <a:pt x="20" y="3"/>
                    <a:pt x="15" y="6"/>
                  </a:cubicBezTo>
                  <a:cubicBezTo>
                    <a:pt x="12" y="8"/>
                    <a:pt x="8" y="10"/>
                    <a:pt x="2" y="9"/>
                  </a:cubicBezTo>
                  <a:cubicBezTo>
                    <a:pt x="2" y="9"/>
                    <a:pt x="2" y="9"/>
                    <a:pt x="2" y="9"/>
                  </a:cubicBezTo>
                  <a:cubicBezTo>
                    <a:pt x="0" y="15"/>
                    <a:pt x="0" y="15"/>
                    <a:pt x="0" y="15"/>
                  </a:cubicBezTo>
                  <a:cubicBezTo>
                    <a:pt x="1" y="15"/>
                    <a:pt x="1" y="15"/>
                    <a:pt x="1" y="16"/>
                  </a:cubicBezTo>
                  <a:cubicBezTo>
                    <a:pt x="10" y="17"/>
                    <a:pt x="14" y="14"/>
                    <a:pt x="19" y="11"/>
                  </a:cubicBezTo>
                  <a:cubicBezTo>
                    <a:pt x="23" y="9"/>
                    <a:pt x="26" y="7"/>
                    <a:pt x="32" y="8"/>
                  </a:cubicBezTo>
                  <a:cubicBezTo>
                    <a:pt x="38" y="9"/>
                    <a:pt x="40" y="12"/>
                    <a:pt x="43" y="16"/>
                  </a:cubicBezTo>
                  <a:cubicBezTo>
                    <a:pt x="46" y="19"/>
                    <a:pt x="50" y="24"/>
                    <a:pt x="58" y="25"/>
                  </a:cubicBezTo>
                  <a:cubicBezTo>
                    <a:pt x="66" y="27"/>
                    <a:pt x="71" y="24"/>
                    <a:pt x="75" y="21"/>
                  </a:cubicBezTo>
                  <a:cubicBezTo>
                    <a:pt x="79" y="19"/>
                    <a:pt x="82" y="17"/>
                    <a:pt x="88" y="18"/>
                  </a:cubicBezTo>
                  <a:cubicBezTo>
                    <a:pt x="94" y="19"/>
                    <a:pt x="96" y="22"/>
                    <a:pt x="99" y="25"/>
                  </a:cubicBezTo>
                  <a:cubicBezTo>
                    <a:pt x="102" y="29"/>
                    <a:pt x="106" y="34"/>
                    <a:pt x="114" y="35"/>
                  </a:cubicBezTo>
                  <a:cubicBezTo>
                    <a:pt x="122" y="37"/>
                    <a:pt x="127" y="34"/>
                    <a:pt x="131" y="31"/>
                  </a:cubicBezTo>
                  <a:cubicBezTo>
                    <a:pt x="135" y="29"/>
                    <a:pt x="138" y="27"/>
                    <a:pt x="144" y="28"/>
                  </a:cubicBezTo>
                  <a:lnTo>
                    <a:pt x="145" y="21"/>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05" name="Freeform 268"/>
            <p:cNvSpPr/>
            <p:nvPr/>
          </p:nvSpPr>
          <p:spPr bwMode="auto">
            <a:xfrm>
              <a:off x="1222095" y="1115722"/>
              <a:ext cx="39193" cy="39211"/>
            </a:xfrm>
            <a:custGeom>
              <a:avLst/>
              <a:gdLst>
                <a:gd name="T0" fmla="*/ 4 w 28"/>
                <a:gd name="T1" fmla="*/ 22 h 28"/>
                <a:gd name="T2" fmla="*/ 22 w 28"/>
                <a:gd name="T3" fmla="*/ 24 h 28"/>
                <a:gd name="T4" fmla="*/ 24 w 28"/>
                <a:gd name="T5" fmla="*/ 6 h 28"/>
                <a:gd name="T6" fmla="*/ 6 w 28"/>
                <a:gd name="T7" fmla="*/ 4 h 28"/>
                <a:gd name="T8" fmla="*/ 4 w 28"/>
                <a:gd name="T9" fmla="*/ 22 h 28"/>
              </a:gdLst>
              <a:ahLst/>
              <a:cxnLst>
                <a:cxn ang="0">
                  <a:pos x="T0" y="T1"/>
                </a:cxn>
                <a:cxn ang="0">
                  <a:pos x="T2" y="T3"/>
                </a:cxn>
                <a:cxn ang="0">
                  <a:pos x="T4" y="T5"/>
                </a:cxn>
                <a:cxn ang="0">
                  <a:pos x="T6" y="T7"/>
                </a:cxn>
                <a:cxn ang="0">
                  <a:pos x="T8" y="T9"/>
                </a:cxn>
              </a:cxnLst>
              <a:rect l="0" t="0" r="r" b="b"/>
              <a:pathLst>
                <a:path w="28" h="28">
                  <a:moveTo>
                    <a:pt x="4" y="22"/>
                  </a:moveTo>
                  <a:cubicBezTo>
                    <a:pt x="9" y="27"/>
                    <a:pt x="16" y="28"/>
                    <a:pt x="22" y="24"/>
                  </a:cubicBezTo>
                  <a:cubicBezTo>
                    <a:pt x="27" y="19"/>
                    <a:pt x="28" y="12"/>
                    <a:pt x="24" y="6"/>
                  </a:cubicBezTo>
                  <a:cubicBezTo>
                    <a:pt x="19" y="1"/>
                    <a:pt x="12" y="0"/>
                    <a:pt x="6" y="4"/>
                  </a:cubicBezTo>
                  <a:cubicBezTo>
                    <a:pt x="1" y="9"/>
                    <a:pt x="0" y="16"/>
                    <a:pt x="4" y="2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06" name="Freeform 269"/>
            <p:cNvSpPr/>
            <p:nvPr/>
          </p:nvSpPr>
          <p:spPr bwMode="auto">
            <a:xfrm>
              <a:off x="96200" y="429536"/>
              <a:ext cx="185274" cy="99809"/>
            </a:xfrm>
            <a:custGeom>
              <a:avLst/>
              <a:gdLst>
                <a:gd name="T0" fmla="*/ 7 w 134"/>
                <a:gd name="T1" fmla="*/ 54 h 71"/>
                <a:gd name="T2" fmla="*/ 67 w 134"/>
                <a:gd name="T3" fmla="*/ 54 h 71"/>
                <a:gd name="T4" fmla="*/ 70 w 134"/>
                <a:gd name="T5" fmla="*/ 56 h 71"/>
                <a:gd name="T6" fmla="*/ 79 w 134"/>
                <a:gd name="T7" fmla="*/ 65 h 71"/>
                <a:gd name="T8" fmla="*/ 101 w 134"/>
                <a:gd name="T9" fmla="*/ 56 h 71"/>
                <a:gd name="T10" fmla="*/ 125 w 134"/>
                <a:gd name="T11" fmla="*/ 66 h 71"/>
                <a:gd name="T12" fmla="*/ 132 w 134"/>
                <a:gd name="T13" fmla="*/ 71 h 71"/>
                <a:gd name="T14" fmla="*/ 131 w 134"/>
                <a:gd name="T15" fmla="*/ 63 h 71"/>
                <a:gd name="T16" fmla="*/ 93 w 134"/>
                <a:gd name="T17" fmla="*/ 30 h 71"/>
                <a:gd name="T18" fmla="*/ 92 w 134"/>
                <a:gd name="T19" fmla="*/ 28 h 71"/>
                <a:gd name="T20" fmla="*/ 100 w 134"/>
                <a:gd name="T21" fmla="*/ 18 h 71"/>
                <a:gd name="T22" fmla="*/ 114 w 134"/>
                <a:gd name="T23" fmla="*/ 30 h 71"/>
                <a:gd name="T24" fmla="*/ 124 w 134"/>
                <a:gd name="T25" fmla="*/ 30 h 71"/>
                <a:gd name="T26" fmla="*/ 123 w 134"/>
                <a:gd name="T27" fmla="*/ 20 h 71"/>
                <a:gd name="T28" fmla="*/ 105 w 134"/>
                <a:gd name="T29" fmla="*/ 4 h 71"/>
                <a:gd name="T30" fmla="*/ 104 w 134"/>
                <a:gd name="T31" fmla="*/ 3 h 71"/>
                <a:gd name="T32" fmla="*/ 104 w 134"/>
                <a:gd name="T33" fmla="*/ 3 h 71"/>
                <a:gd name="T34" fmla="*/ 94 w 134"/>
                <a:gd name="T35" fmla="*/ 4 h 71"/>
                <a:gd name="T36" fmla="*/ 74 w 134"/>
                <a:gd name="T37" fmla="*/ 27 h 71"/>
                <a:gd name="T38" fmla="*/ 74 w 134"/>
                <a:gd name="T39" fmla="*/ 28 h 71"/>
                <a:gd name="T40" fmla="*/ 65 w 134"/>
                <a:gd name="T41" fmla="*/ 37 h 71"/>
                <a:gd name="T42" fmla="*/ 64 w 134"/>
                <a:gd name="T43" fmla="*/ 40 h 71"/>
                <a:gd name="T44" fmla="*/ 7 w 134"/>
                <a:gd name="T45" fmla="*/ 40 h 71"/>
                <a:gd name="T46" fmla="*/ 0 w 134"/>
                <a:gd name="T47" fmla="*/ 47 h 71"/>
                <a:gd name="T48" fmla="*/ 7 w 134"/>
                <a:gd name="T49" fmla="*/ 5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4" h="71">
                  <a:moveTo>
                    <a:pt x="7" y="54"/>
                  </a:moveTo>
                  <a:cubicBezTo>
                    <a:pt x="67" y="54"/>
                    <a:pt x="67" y="54"/>
                    <a:pt x="67" y="54"/>
                  </a:cubicBezTo>
                  <a:cubicBezTo>
                    <a:pt x="68" y="55"/>
                    <a:pt x="69" y="56"/>
                    <a:pt x="70" y="56"/>
                  </a:cubicBezTo>
                  <a:cubicBezTo>
                    <a:pt x="79" y="65"/>
                    <a:pt x="79" y="65"/>
                    <a:pt x="79" y="65"/>
                  </a:cubicBezTo>
                  <a:cubicBezTo>
                    <a:pt x="84" y="61"/>
                    <a:pt x="90" y="56"/>
                    <a:pt x="101" y="56"/>
                  </a:cubicBezTo>
                  <a:cubicBezTo>
                    <a:pt x="113" y="56"/>
                    <a:pt x="120" y="62"/>
                    <a:pt x="125" y="66"/>
                  </a:cubicBezTo>
                  <a:cubicBezTo>
                    <a:pt x="127" y="68"/>
                    <a:pt x="129" y="70"/>
                    <a:pt x="132" y="71"/>
                  </a:cubicBezTo>
                  <a:cubicBezTo>
                    <a:pt x="134" y="68"/>
                    <a:pt x="134" y="66"/>
                    <a:pt x="131" y="63"/>
                  </a:cubicBezTo>
                  <a:cubicBezTo>
                    <a:pt x="93" y="30"/>
                    <a:pt x="93" y="30"/>
                    <a:pt x="93" y="30"/>
                  </a:cubicBezTo>
                  <a:cubicBezTo>
                    <a:pt x="93" y="29"/>
                    <a:pt x="92" y="29"/>
                    <a:pt x="92" y="28"/>
                  </a:cubicBezTo>
                  <a:cubicBezTo>
                    <a:pt x="100" y="18"/>
                    <a:pt x="100" y="18"/>
                    <a:pt x="100" y="18"/>
                  </a:cubicBezTo>
                  <a:cubicBezTo>
                    <a:pt x="114" y="30"/>
                    <a:pt x="114" y="30"/>
                    <a:pt x="114" y="30"/>
                  </a:cubicBezTo>
                  <a:cubicBezTo>
                    <a:pt x="117" y="33"/>
                    <a:pt x="121" y="33"/>
                    <a:pt x="124" y="30"/>
                  </a:cubicBezTo>
                  <a:cubicBezTo>
                    <a:pt x="126" y="27"/>
                    <a:pt x="126" y="22"/>
                    <a:pt x="123" y="20"/>
                  </a:cubicBezTo>
                  <a:cubicBezTo>
                    <a:pt x="105" y="4"/>
                    <a:pt x="105" y="4"/>
                    <a:pt x="105" y="4"/>
                  </a:cubicBezTo>
                  <a:cubicBezTo>
                    <a:pt x="105" y="3"/>
                    <a:pt x="105" y="3"/>
                    <a:pt x="104" y="3"/>
                  </a:cubicBezTo>
                  <a:cubicBezTo>
                    <a:pt x="104" y="3"/>
                    <a:pt x="104" y="3"/>
                    <a:pt x="104" y="3"/>
                  </a:cubicBezTo>
                  <a:cubicBezTo>
                    <a:pt x="101" y="0"/>
                    <a:pt x="97" y="1"/>
                    <a:pt x="94" y="4"/>
                  </a:cubicBezTo>
                  <a:cubicBezTo>
                    <a:pt x="74" y="27"/>
                    <a:pt x="74" y="27"/>
                    <a:pt x="74" y="27"/>
                  </a:cubicBezTo>
                  <a:cubicBezTo>
                    <a:pt x="74" y="27"/>
                    <a:pt x="74" y="27"/>
                    <a:pt x="74" y="28"/>
                  </a:cubicBezTo>
                  <a:cubicBezTo>
                    <a:pt x="65" y="37"/>
                    <a:pt x="65" y="37"/>
                    <a:pt x="65" y="37"/>
                  </a:cubicBezTo>
                  <a:cubicBezTo>
                    <a:pt x="65" y="38"/>
                    <a:pt x="64" y="39"/>
                    <a:pt x="64" y="40"/>
                  </a:cubicBezTo>
                  <a:cubicBezTo>
                    <a:pt x="7" y="40"/>
                    <a:pt x="7" y="40"/>
                    <a:pt x="7" y="40"/>
                  </a:cubicBezTo>
                  <a:cubicBezTo>
                    <a:pt x="3" y="40"/>
                    <a:pt x="0" y="43"/>
                    <a:pt x="0" y="47"/>
                  </a:cubicBezTo>
                  <a:cubicBezTo>
                    <a:pt x="0" y="51"/>
                    <a:pt x="3" y="54"/>
                    <a:pt x="7" y="5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07" name="Freeform 270"/>
            <p:cNvSpPr/>
            <p:nvPr/>
          </p:nvSpPr>
          <p:spPr bwMode="auto">
            <a:xfrm>
              <a:off x="85511" y="515086"/>
              <a:ext cx="247625" cy="30299"/>
            </a:xfrm>
            <a:custGeom>
              <a:avLst/>
              <a:gdLst>
                <a:gd name="T0" fmla="*/ 180 w 180"/>
                <a:gd name="T1" fmla="*/ 0 h 23"/>
                <a:gd name="T2" fmla="*/ 160 w 180"/>
                <a:gd name="T3" fmla="*/ 9 h 23"/>
                <a:gd name="T4" fmla="*/ 145 w 180"/>
                <a:gd name="T5" fmla="*/ 15 h 23"/>
                <a:gd name="T6" fmla="*/ 130 w 180"/>
                <a:gd name="T7" fmla="*/ 9 h 23"/>
                <a:gd name="T8" fmla="*/ 109 w 180"/>
                <a:gd name="T9" fmla="*/ 0 h 23"/>
                <a:gd name="T10" fmla="*/ 89 w 180"/>
                <a:gd name="T11" fmla="*/ 9 h 23"/>
                <a:gd name="T12" fmla="*/ 73 w 180"/>
                <a:gd name="T13" fmla="*/ 15 h 23"/>
                <a:gd name="T14" fmla="*/ 58 w 180"/>
                <a:gd name="T15" fmla="*/ 9 h 23"/>
                <a:gd name="T16" fmla="*/ 38 w 180"/>
                <a:gd name="T17" fmla="*/ 0 h 23"/>
                <a:gd name="T18" fmla="*/ 17 w 180"/>
                <a:gd name="T19" fmla="*/ 9 h 23"/>
                <a:gd name="T20" fmla="*/ 2 w 180"/>
                <a:gd name="T21" fmla="*/ 15 h 23"/>
                <a:gd name="T22" fmla="*/ 0 w 180"/>
                <a:gd name="T23" fmla="*/ 15 h 23"/>
                <a:gd name="T24" fmla="*/ 0 w 180"/>
                <a:gd name="T25" fmla="*/ 23 h 23"/>
                <a:gd name="T26" fmla="*/ 2 w 180"/>
                <a:gd name="T27" fmla="*/ 23 h 23"/>
                <a:gd name="T28" fmla="*/ 22 w 180"/>
                <a:gd name="T29" fmla="*/ 14 h 23"/>
                <a:gd name="T30" fmla="*/ 38 w 180"/>
                <a:gd name="T31" fmla="*/ 8 h 23"/>
                <a:gd name="T32" fmla="*/ 53 w 180"/>
                <a:gd name="T33" fmla="*/ 14 h 23"/>
                <a:gd name="T34" fmla="*/ 73 w 180"/>
                <a:gd name="T35" fmla="*/ 23 h 23"/>
                <a:gd name="T36" fmla="*/ 94 w 180"/>
                <a:gd name="T37" fmla="*/ 14 h 23"/>
                <a:gd name="T38" fmla="*/ 109 w 180"/>
                <a:gd name="T39" fmla="*/ 8 h 23"/>
                <a:gd name="T40" fmla="*/ 125 w 180"/>
                <a:gd name="T41" fmla="*/ 14 h 23"/>
                <a:gd name="T42" fmla="*/ 145 w 180"/>
                <a:gd name="T43" fmla="*/ 23 h 23"/>
                <a:gd name="T44" fmla="*/ 166 w 180"/>
                <a:gd name="T45" fmla="*/ 14 h 23"/>
                <a:gd name="T46" fmla="*/ 180 w 180"/>
                <a:gd name="T47" fmla="*/ 8 h 23"/>
                <a:gd name="T48" fmla="*/ 180 w 180"/>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23">
                  <a:moveTo>
                    <a:pt x="180" y="0"/>
                  </a:moveTo>
                  <a:cubicBezTo>
                    <a:pt x="170" y="0"/>
                    <a:pt x="165" y="4"/>
                    <a:pt x="160" y="9"/>
                  </a:cubicBezTo>
                  <a:cubicBezTo>
                    <a:pt x="156" y="12"/>
                    <a:pt x="153" y="15"/>
                    <a:pt x="145" y="15"/>
                  </a:cubicBezTo>
                  <a:cubicBezTo>
                    <a:pt x="138" y="15"/>
                    <a:pt x="134" y="12"/>
                    <a:pt x="130" y="9"/>
                  </a:cubicBezTo>
                  <a:cubicBezTo>
                    <a:pt x="125" y="4"/>
                    <a:pt x="120" y="0"/>
                    <a:pt x="109" y="0"/>
                  </a:cubicBezTo>
                  <a:cubicBezTo>
                    <a:pt x="99" y="0"/>
                    <a:pt x="93" y="4"/>
                    <a:pt x="89" y="9"/>
                  </a:cubicBezTo>
                  <a:cubicBezTo>
                    <a:pt x="85" y="12"/>
                    <a:pt x="81" y="15"/>
                    <a:pt x="73" y="15"/>
                  </a:cubicBezTo>
                  <a:cubicBezTo>
                    <a:pt x="66" y="15"/>
                    <a:pt x="62" y="12"/>
                    <a:pt x="58" y="9"/>
                  </a:cubicBezTo>
                  <a:cubicBezTo>
                    <a:pt x="53" y="4"/>
                    <a:pt x="48" y="0"/>
                    <a:pt x="38" y="0"/>
                  </a:cubicBezTo>
                  <a:cubicBezTo>
                    <a:pt x="27" y="0"/>
                    <a:pt x="22" y="4"/>
                    <a:pt x="17" y="9"/>
                  </a:cubicBezTo>
                  <a:cubicBezTo>
                    <a:pt x="13" y="12"/>
                    <a:pt x="9" y="15"/>
                    <a:pt x="2" y="15"/>
                  </a:cubicBezTo>
                  <a:cubicBezTo>
                    <a:pt x="1" y="15"/>
                    <a:pt x="1" y="15"/>
                    <a:pt x="0" y="15"/>
                  </a:cubicBezTo>
                  <a:cubicBezTo>
                    <a:pt x="0" y="23"/>
                    <a:pt x="0" y="23"/>
                    <a:pt x="0" y="23"/>
                  </a:cubicBezTo>
                  <a:cubicBezTo>
                    <a:pt x="1" y="23"/>
                    <a:pt x="1" y="23"/>
                    <a:pt x="2" y="23"/>
                  </a:cubicBezTo>
                  <a:cubicBezTo>
                    <a:pt x="12" y="23"/>
                    <a:pt x="17" y="19"/>
                    <a:pt x="22" y="14"/>
                  </a:cubicBezTo>
                  <a:cubicBezTo>
                    <a:pt x="26" y="11"/>
                    <a:pt x="30" y="8"/>
                    <a:pt x="38" y="8"/>
                  </a:cubicBezTo>
                  <a:cubicBezTo>
                    <a:pt x="45" y="8"/>
                    <a:pt x="49" y="11"/>
                    <a:pt x="53" y="14"/>
                  </a:cubicBezTo>
                  <a:cubicBezTo>
                    <a:pt x="58" y="19"/>
                    <a:pt x="63" y="23"/>
                    <a:pt x="73" y="23"/>
                  </a:cubicBezTo>
                  <a:cubicBezTo>
                    <a:pt x="84" y="23"/>
                    <a:pt x="89" y="19"/>
                    <a:pt x="94" y="14"/>
                  </a:cubicBezTo>
                  <a:cubicBezTo>
                    <a:pt x="98" y="11"/>
                    <a:pt x="102" y="8"/>
                    <a:pt x="109" y="8"/>
                  </a:cubicBezTo>
                  <a:cubicBezTo>
                    <a:pt x="117" y="8"/>
                    <a:pt x="120" y="11"/>
                    <a:pt x="125" y="14"/>
                  </a:cubicBezTo>
                  <a:cubicBezTo>
                    <a:pt x="129" y="19"/>
                    <a:pt x="135" y="23"/>
                    <a:pt x="145" y="23"/>
                  </a:cubicBezTo>
                  <a:cubicBezTo>
                    <a:pt x="156" y="23"/>
                    <a:pt x="161" y="19"/>
                    <a:pt x="166" y="14"/>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08" name="Freeform 271"/>
            <p:cNvSpPr/>
            <p:nvPr/>
          </p:nvSpPr>
          <p:spPr bwMode="auto">
            <a:xfrm>
              <a:off x="85511" y="532909"/>
              <a:ext cx="247625" cy="32081"/>
            </a:xfrm>
            <a:custGeom>
              <a:avLst/>
              <a:gdLst>
                <a:gd name="T0" fmla="*/ 180 w 180"/>
                <a:gd name="T1" fmla="*/ 0 h 23"/>
                <a:gd name="T2" fmla="*/ 160 w 180"/>
                <a:gd name="T3" fmla="*/ 9 h 23"/>
                <a:gd name="T4" fmla="*/ 145 w 180"/>
                <a:gd name="T5" fmla="*/ 16 h 23"/>
                <a:gd name="T6" fmla="*/ 130 w 180"/>
                <a:gd name="T7" fmla="*/ 9 h 23"/>
                <a:gd name="T8" fmla="*/ 109 w 180"/>
                <a:gd name="T9" fmla="*/ 0 h 23"/>
                <a:gd name="T10" fmla="*/ 89 w 180"/>
                <a:gd name="T11" fmla="*/ 9 h 23"/>
                <a:gd name="T12" fmla="*/ 73 w 180"/>
                <a:gd name="T13" fmla="*/ 16 h 23"/>
                <a:gd name="T14" fmla="*/ 58 w 180"/>
                <a:gd name="T15" fmla="*/ 9 h 23"/>
                <a:gd name="T16" fmla="*/ 38 w 180"/>
                <a:gd name="T17" fmla="*/ 0 h 23"/>
                <a:gd name="T18" fmla="*/ 17 w 180"/>
                <a:gd name="T19" fmla="*/ 9 h 23"/>
                <a:gd name="T20" fmla="*/ 2 w 180"/>
                <a:gd name="T21" fmla="*/ 16 h 23"/>
                <a:gd name="T22" fmla="*/ 0 w 180"/>
                <a:gd name="T23" fmla="*/ 16 h 23"/>
                <a:gd name="T24" fmla="*/ 0 w 180"/>
                <a:gd name="T25" fmla="*/ 23 h 23"/>
                <a:gd name="T26" fmla="*/ 2 w 180"/>
                <a:gd name="T27" fmla="*/ 23 h 23"/>
                <a:gd name="T28" fmla="*/ 22 w 180"/>
                <a:gd name="T29" fmla="*/ 15 h 23"/>
                <a:gd name="T30" fmla="*/ 38 w 180"/>
                <a:gd name="T31" fmla="*/ 8 h 23"/>
                <a:gd name="T32" fmla="*/ 53 w 180"/>
                <a:gd name="T33" fmla="*/ 15 h 23"/>
                <a:gd name="T34" fmla="*/ 73 w 180"/>
                <a:gd name="T35" fmla="*/ 23 h 23"/>
                <a:gd name="T36" fmla="*/ 94 w 180"/>
                <a:gd name="T37" fmla="*/ 15 h 23"/>
                <a:gd name="T38" fmla="*/ 109 w 180"/>
                <a:gd name="T39" fmla="*/ 8 h 23"/>
                <a:gd name="T40" fmla="*/ 125 w 180"/>
                <a:gd name="T41" fmla="*/ 15 h 23"/>
                <a:gd name="T42" fmla="*/ 145 w 180"/>
                <a:gd name="T43" fmla="*/ 23 h 23"/>
                <a:gd name="T44" fmla="*/ 166 w 180"/>
                <a:gd name="T45" fmla="*/ 15 h 23"/>
                <a:gd name="T46" fmla="*/ 180 w 180"/>
                <a:gd name="T47" fmla="*/ 8 h 23"/>
                <a:gd name="T48" fmla="*/ 180 w 180"/>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23">
                  <a:moveTo>
                    <a:pt x="180" y="0"/>
                  </a:moveTo>
                  <a:cubicBezTo>
                    <a:pt x="170" y="0"/>
                    <a:pt x="165" y="5"/>
                    <a:pt x="160" y="9"/>
                  </a:cubicBezTo>
                  <a:cubicBezTo>
                    <a:pt x="156" y="12"/>
                    <a:pt x="153" y="16"/>
                    <a:pt x="145" y="16"/>
                  </a:cubicBezTo>
                  <a:cubicBezTo>
                    <a:pt x="138" y="16"/>
                    <a:pt x="134" y="12"/>
                    <a:pt x="130" y="9"/>
                  </a:cubicBezTo>
                  <a:cubicBezTo>
                    <a:pt x="125" y="5"/>
                    <a:pt x="120" y="0"/>
                    <a:pt x="109" y="0"/>
                  </a:cubicBezTo>
                  <a:cubicBezTo>
                    <a:pt x="99" y="0"/>
                    <a:pt x="93" y="5"/>
                    <a:pt x="89" y="9"/>
                  </a:cubicBezTo>
                  <a:cubicBezTo>
                    <a:pt x="85" y="12"/>
                    <a:pt x="81" y="16"/>
                    <a:pt x="73" y="16"/>
                  </a:cubicBezTo>
                  <a:cubicBezTo>
                    <a:pt x="66" y="16"/>
                    <a:pt x="62" y="12"/>
                    <a:pt x="58" y="9"/>
                  </a:cubicBezTo>
                  <a:cubicBezTo>
                    <a:pt x="53" y="5"/>
                    <a:pt x="48" y="0"/>
                    <a:pt x="38" y="0"/>
                  </a:cubicBezTo>
                  <a:cubicBezTo>
                    <a:pt x="27" y="0"/>
                    <a:pt x="22" y="5"/>
                    <a:pt x="17" y="9"/>
                  </a:cubicBezTo>
                  <a:cubicBezTo>
                    <a:pt x="13" y="12"/>
                    <a:pt x="9" y="16"/>
                    <a:pt x="2" y="16"/>
                  </a:cubicBezTo>
                  <a:cubicBezTo>
                    <a:pt x="1" y="16"/>
                    <a:pt x="1" y="16"/>
                    <a:pt x="0" y="16"/>
                  </a:cubicBezTo>
                  <a:cubicBezTo>
                    <a:pt x="0" y="23"/>
                    <a:pt x="0" y="23"/>
                    <a:pt x="0" y="23"/>
                  </a:cubicBezTo>
                  <a:cubicBezTo>
                    <a:pt x="1" y="23"/>
                    <a:pt x="1" y="23"/>
                    <a:pt x="2" y="23"/>
                  </a:cubicBezTo>
                  <a:cubicBezTo>
                    <a:pt x="12" y="23"/>
                    <a:pt x="17" y="19"/>
                    <a:pt x="22" y="15"/>
                  </a:cubicBezTo>
                  <a:cubicBezTo>
                    <a:pt x="26" y="11"/>
                    <a:pt x="30" y="8"/>
                    <a:pt x="38" y="8"/>
                  </a:cubicBezTo>
                  <a:cubicBezTo>
                    <a:pt x="45" y="8"/>
                    <a:pt x="49" y="11"/>
                    <a:pt x="53" y="15"/>
                  </a:cubicBezTo>
                  <a:cubicBezTo>
                    <a:pt x="58" y="19"/>
                    <a:pt x="63" y="23"/>
                    <a:pt x="73" y="23"/>
                  </a:cubicBezTo>
                  <a:cubicBezTo>
                    <a:pt x="84" y="23"/>
                    <a:pt x="89" y="19"/>
                    <a:pt x="94" y="15"/>
                  </a:cubicBezTo>
                  <a:cubicBezTo>
                    <a:pt x="98" y="11"/>
                    <a:pt x="102" y="8"/>
                    <a:pt x="109" y="8"/>
                  </a:cubicBezTo>
                  <a:cubicBezTo>
                    <a:pt x="117" y="8"/>
                    <a:pt x="120" y="11"/>
                    <a:pt x="125" y="15"/>
                  </a:cubicBezTo>
                  <a:cubicBezTo>
                    <a:pt x="129" y="19"/>
                    <a:pt x="135" y="23"/>
                    <a:pt x="145" y="23"/>
                  </a:cubicBezTo>
                  <a:cubicBezTo>
                    <a:pt x="156" y="23"/>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09" name="Freeform 272"/>
            <p:cNvSpPr/>
            <p:nvPr/>
          </p:nvSpPr>
          <p:spPr bwMode="auto">
            <a:xfrm>
              <a:off x="85511" y="552514"/>
              <a:ext cx="247625" cy="33864"/>
            </a:xfrm>
            <a:custGeom>
              <a:avLst/>
              <a:gdLst>
                <a:gd name="T0" fmla="*/ 180 w 180"/>
                <a:gd name="T1" fmla="*/ 0 h 24"/>
                <a:gd name="T2" fmla="*/ 160 w 180"/>
                <a:gd name="T3" fmla="*/ 9 h 24"/>
                <a:gd name="T4" fmla="*/ 145 w 180"/>
                <a:gd name="T5" fmla="*/ 16 h 24"/>
                <a:gd name="T6" fmla="*/ 130 w 180"/>
                <a:gd name="T7" fmla="*/ 9 h 24"/>
                <a:gd name="T8" fmla="*/ 109 w 180"/>
                <a:gd name="T9" fmla="*/ 0 h 24"/>
                <a:gd name="T10" fmla="*/ 89 w 180"/>
                <a:gd name="T11" fmla="*/ 9 h 24"/>
                <a:gd name="T12" fmla="*/ 73 w 180"/>
                <a:gd name="T13" fmla="*/ 16 h 24"/>
                <a:gd name="T14" fmla="*/ 58 w 180"/>
                <a:gd name="T15" fmla="*/ 9 h 24"/>
                <a:gd name="T16" fmla="*/ 38 w 180"/>
                <a:gd name="T17" fmla="*/ 0 h 24"/>
                <a:gd name="T18" fmla="*/ 17 w 180"/>
                <a:gd name="T19" fmla="*/ 9 h 24"/>
                <a:gd name="T20" fmla="*/ 2 w 180"/>
                <a:gd name="T21" fmla="*/ 16 h 24"/>
                <a:gd name="T22" fmla="*/ 0 w 180"/>
                <a:gd name="T23" fmla="*/ 16 h 24"/>
                <a:gd name="T24" fmla="*/ 0 w 180"/>
                <a:gd name="T25" fmla="*/ 24 h 24"/>
                <a:gd name="T26" fmla="*/ 2 w 180"/>
                <a:gd name="T27" fmla="*/ 24 h 24"/>
                <a:gd name="T28" fmla="*/ 22 w 180"/>
                <a:gd name="T29" fmla="*/ 15 h 24"/>
                <a:gd name="T30" fmla="*/ 38 w 180"/>
                <a:gd name="T31" fmla="*/ 8 h 24"/>
                <a:gd name="T32" fmla="*/ 53 w 180"/>
                <a:gd name="T33" fmla="*/ 15 h 24"/>
                <a:gd name="T34" fmla="*/ 73 w 180"/>
                <a:gd name="T35" fmla="*/ 24 h 24"/>
                <a:gd name="T36" fmla="*/ 94 w 180"/>
                <a:gd name="T37" fmla="*/ 15 h 24"/>
                <a:gd name="T38" fmla="*/ 109 w 180"/>
                <a:gd name="T39" fmla="*/ 8 h 24"/>
                <a:gd name="T40" fmla="*/ 125 w 180"/>
                <a:gd name="T41" fmla="*/ 15 h 24"/>
                <a:gd name="T42" fmla="*/ 145 w 180"/>
                <a:gd name="T43" fmla="*/ 24 h 24"/>
                <a:gd name="T44" fmla="*/ 166 w 180"/>
                <a:gd name="T45" fmla="*/ 15 h 24"/>
                <a:gd name="T46" fmla="*/ 180 w 180"/>
                <a:gd name="T47" fmla="*/ 8 h 24"/>
                <a:gd name="T48" fmla="*/ 180 w 180"/>
                <a:gd name="T4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24">
                  <a:moveTo>
                    <a:pt x="180" y="0"/>
                  </a:moveTo>
                  <a:cubicBezTo>
                    <a:pt x="170" y="0"/>
                    <a:pt x="165" y="5"/>
                    <a:pt x="160" y="9"/>
                  </a:cubicBezTo>
                  <a:cubicBezTo>
                    <a:pt x="156" y="12"/>
                    <a:pt x="153" y="16"/>
                    <a:pt x="145" y="16"/>
                  </a:cubicBezTo>
                  <a:cubicBezTo>
                    <a:pt x="138" y="16"/>
                    <a:pt x="134" y="12"/>
                    <a:pt x="130" y="9"/>
                  </a:cubicBezTo>
                  <a:cubicBezTo>
                    <a:pt x="125" y="5"/>
                    <a:pt x="120" y="0"/>
                    <a:pt x="109" y="0"/>
                  </a:cubicBezTo>
                  <a:cubicBezTo>
                    <a:pt x="99" y="0"/>
                    <a:pt x="93" y="5"/>
                    <a:pt x="89" y="9"/>
                  </a:cubicBezTo>
                  <a:cubicBezTo>
                    <a:pt x="85" y="12"/>
                    <a:pt x="81" y="16"/>
                    <a:pt x="73" y="16"/>
                  </a:cubicBezTo>
                  <a:cubicBezTo>
                    <a:pt x="66" y="16"/>
                    <a:pt x="62" y="12"/>
                    <a:pt x="58" y="9"/>
                  </a:cubicBezTo>
                  <a:cubicBezTo>
                    <a:pt x="53" y="5"/>
                    <a:pt x="48" y="0"/>
                    <a:pt x="38" y="0"/>
                  </a:cubicBezTo>
                  <a:cubicBezTo>
                    <a:pt x="27" y="0"/>
                    <a:pt x="22" y="5"/>
                    <a:pt x="17" y="9"/>
                  </a:cubicBezTo>
                  <a:cubicBezTo>
                    <a:pt x="13" y="12"/>
                    <a:pt x="9" y="16"/>
                    <a:pt x="2" y="16"/>
                  </a:cubicBezTo>
                  <a:cubicBezTo>
                    <a:pt x="1" y="16"/>
                    <a:pt x="1" y="16"/>
                    <a:pt x="0" y="16"/>
                  </a:cubicBezTo>
                  <a:cubicBezTo>
                    <a:pt x="0" y="24"/>
                    <a:pt x="0" y="24"/>
                    <a:pt x="0" y="24"/>
                  </a:cubicBezTo>
                  <a:cubicBezTo>
                    <a:pt x="1" y="24"/>
                    <a:pt x="1" y="24"/>
                    <a:pt x="2" y="24"/>
                  </a:cubicBezTo>
                  <a:cubicBezTo>
                    <a:pt x="12" y="24"/>
                    <a:pt x="17" y="19"/>
                    <a:pt x="22" y="15"/>
                  </a:cubicBezTo>
                  <a:cubicBezTo>
                    <a:pt x="26" y="11"/>
                    <a:pt x="30" y="8"/>
                    <a:pt x="38" y="8"/>
                  </a:cubicBezTo>
                  <a:cubicBezTo>
                    <a:pt x="45" y="8"/>
                    <a:pt x="49" y="11"/>
                    <a:pt x="53" y="15"/>
                  </a:cubicBezTo>
                  <a:cubicBezTo>
                    <a:pt x="58" y="19"/>
                    <a:pt x="63" y="24"/>
                    <a:pt x="73" y="24"/>
                  </a:cubicBezTo>
                  <a:cubicBezTo>
                    <a:pt x="84" y="24"/>
                    <a:pt x="89" y="19"/>
                    <a:pt x="94" y="15"/>
                  </a:cubicBezTo>
                  <a:cubicBezTo>
                    <a:pt x="98" y="11"/>
                    <a:pt x="102" y="8"/>
                    <a:pt x="109" y="8"/>
                  </a:cubicBezTo>
                  <a:cubicBezTo>
                    <a:pt x="117" y="8"/>
                    <a:pt x="120" y="11"/>
                    <a:pt x="125" y="15"/>
                  </a:cubicBezTo>
                  <a:cubicBezTo>
                    <a:pt x="129" y="19"/>
                    <a:pt x="135" y="24"/>
                    <a:pt x="145" y="24"/>
                  </a:cubicBezTo>
                  <a:cubicBezTo>
                    <a:pt x="156" y="24"/>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10" name="Freeform 273"/>
            <p:cNvSpPr/>
            <p:nvPr/>
          </p:nvSpPr>
          <p:spPr bwMode="auto">
            <a:xfrm>
              <a:off x="151425" y="434882"/>
              <a:ext cx="44538" cy="48123"/>
            </a:xfrm>
            <a:custGeom>
              <a:avLst/>
              <a:gdLst>
                <a:gd name="T0" fmla="*/ 7 w 34"/>
                <a:gd name="T1" fmla="*/ 29 h 35"/>
                <a:gd name="T2" fmla="*/ 29 w 34"/>
                <a:gd name="T3" fmla="*/ 28 h 35"/>
                <a:gd name="T4" fmla="*/ 27 w 34"/>
                <a:gd name="T5" fmla="*/ 6 h 35"/>
                <a:gd name="T6" fmla="*/ 6 w 34"/>
                <a:gd name="T7" fmla="*/ 7 h 35"/>
                <a:gd name="T8" fmla="*/ 7 w 34"/>
                <a:gd name="T9" fmla="*/ 29 h 35"/>
              </a:gdLst>
              <a:ahLst/>
              <a:cxnLst>
                <a:cxn ang="0">
                  <a:pos x="T0" y="T1"/>
                </a:cxn>
                <a:cxn ang="0">
                  <a:pos x="T2" y="T3"/>
                </a:cxn>
                <a:cxn ang="0">
                  <a:pos x="T4" y="T5"/>
                </a:cxn>
                <a:cxn ang="0">
                  <a:pos x="T6" y="T7"/>
                </a:cxn>
                <a:cxn ang="0">
                  <a:pos x="T8" y="T9"/>
                </a:cxn>
              </a:cxnLst>
              <a:rect l="0" t="0" r="r" b="b"/>
              <a:pathLst>
                <a:path w="34" h="35">
                  <a:moveTo>
                    <a:pt x="7" y="29"/>
                  </a:moveTo>
                  <a:cubicBezTo>
                    <a:pt x="13" y="35"/>
                    <a:pt x="23" y="34"/>
                    <a:pt x="29" y="28"/>
                  </a:cubicBezTo>
                  <a:cubicBezTo>
                    <a:pt x="34" y="21"/>
                    <a:pt x="34" y="12"/>
                    <a:pt x="27" y="6"/>
                  </a:cubicBezTo>
                  <a:cubicBezTo>
                    <a:pt x="21" y="0"/>
                    <a:pt x="11" y="1"/>
                    <a:pt x="6" y="7"/>
                  </a:cubicBezTo>
                  <a:cubicBezTo>
                    <a:pt x="0" y="14"/>
                    <a:pt x="1" y="24"/>
                    <a:pt x="7" y="29"/>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11" name="Freeform 274"/>
            <p:cNvSpPr/>
            <p:nvPr/>
          </p:nvSpPr>
          <p:spPr bwMode="auto">
            <a:xfrm>
              <a:off x="1622928" y="636283"/>
              <a:ext cx="187056" cy="98026"/>
            </a:xfrm>
            <a:custGeom>
              <a:avLst/>
              <a:gdLst>
                <a:gd name="T0" fmla="*/ 7 w 135"/>
                <a:gd name="T1" fmla="*/ 54 h 71"/>
                <a:gd name="T2" fmla="*/ 68 w 135"/>
                <a:gd name="T3" fmla="*/ 54 h 71"/>
                <a:gd name="T4" fmla="*/ 70 w 135"/>
                <a:gd name="T5" fmla="*/ 56 h 71"/>
                <a:gd name="T6" fmla="*/ 80 w 135"/>
                <a:gd name="T7" fmla="*/ 65 h 71"/>
                <a:gd name="T8" fmla="*/ 102 w 135"/>
                <a:gd name="T9" fmla="*/ 56 h 71"/>
                <a:gd name="T10" fmla="*/ 126 w 135"/>
                <a:gd name="T11" fmla="*/ 66 h 71"/>
                <a:gd name="T12" fmla="*/ 133 w 135"/>
                <a:gd name="T13" fmla="*/ 71 h 71"/>
                <a:gd name="T14" fmla="*/ 132 w 135"/>
                <a:gd name="T15" fmla="*/ 63 h 71"/>
                <a:gd name="T16" fmla="*/ 94 w 135"/>
                <a:gd name="T17" fmla="*/ 30 h 71"/>
                <a:gd name="T18" fmla="*/ 92 w 135"/>
                <a:gd name="T19" fmla="*/ 28 h 71"/>
                <a:gd name="T20" fmla="*/ 101 w 135"/>
                <a:gd name="T21" fmla="*/ 18 h 71"/>
                <a:gd name="T22" fmla="*/ 115 w 135"/>
                <a:gd name="T23" fmla="*/ 30 h 71"/>
                <a:gd name="T24" fmla="*/ 125 w 135"/>
                <a:gd name="T25" fmla="*/ 30 h 71"/>
                <a:gd name="T26" fmla="*/ 124 w 135"/>
                <a:gd name="T27" fmla="*/ 20 h 71"/>
                <a:gd name="T28" fmla="*/ 106 w 135"/>
                <a:gd name="T29" fmla="*/ 3 h 71"/>
                <a:gd name="T30" fmla="*/ 105 w 135"/>
                <a:gd name="T31" fmla="*/ 3 h 71"/>
                <a:gd name="T32" fmla="*/ 105 w 135"/>
                <a:gd name="T33" fmla="*/ 3 h 71"/>
                <a:gd name="T34" fmla="*/ 95 w 135"/>
                <a:gd name="T35" fmla="*/ 4 h 71"/>
                <a:gd name="T36" fmla="*/ 75 w 135"/>
                <a:gd name="T37" fmla="*/ 27 h 71"/>
                <a:gd name="T38" fmla="*/ 74 w 135"/>
                <a:gd name="T39" fmla="*/ 28 h 71"/>
                <a:gd name="T40" fmla="*/ 66 w 135"/>
                <a:gd name="T41" fmla="*/ 37 h 71"/>
                <a:gd name="T42" fmla="*/ 65 w 135"/>
                <a:gd name="T43" fmla="*/ 40 h 71"/>
                <a:gd name="T44" fmla="*/ 7 w 135"/>
                <a:gd name="T45" fmla="*/ 40 h 71"/>
                <a:gd name="T46" fmla="*/ 0 w 135"/>
                <a:gd name="T47" fmla="*/ 47 h 71"/>
                <a:gd name="T48" fmla="*/ 7 w 135"/>
                <a:gd name="T49" fmla="*/ 5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71">
                  <a:moveTo>
                    <a:pt x="7" y="54"/>
                  </a:moveTo>
                  <a:cubicBezTo>
                    <a:pt x="68" y="54"/>
                    <a:pt x="68" y="54"/>
                    <a:pt x="68" y="54"/>
                  </a:cubicBezTo>
                  <a:cubicBezTo>
                    <a:pt x="69" y="55"/>
                    <a:pt x="70" y="56"/>
                    <a:pt x="70" y="56"/>
                  </a:cubicBezTo>
                  <a:cubicBezTo>
                    <a:pt x="80" y="65"/>
                    <a:pt x="80" y="65"/>
                    <a:pt x="80" y="65"/>
                  </a:cubicBezTo>
                  <a:cubicBezTo>
                    <a:pt x="85" y="61"/>
                    <a:pt x="91" y="56"/>
                    <a:pt x="102" y="56"/>
                  </a:cubicBezTo>
                  <a:cubicBezTo>
                    <a:pt x="114" y="56"/>
                    <a:pt x="121" y="62"/>
                    <a:pt x="126" y="66"/>
                  </a:cubicBezTo>
                  <a:cubicBezTo>
                    <a:pt x="128" y="68"/>
                    <a:pt x="130" y="70"/>
                    <a:pt x="133" y="71"/>
                  </a:cubicBezTo>
                  <a:cubicBezTo>
                    <a:pt x="134" y="68"/>
                    <a:pt x="135" y="66"/>
                    <a:pt x="132" y="63"/>
                  </a:cubicBezTo>
                  <a:cubicBezTo>
                    <a:pt x="94" y="30"/>
                    <a:pt x="94" y="30"/>
                    <a:pt x="94" y="30"/>
                  </a:cubicBezTo>
                  <a:cubicBezTo>
                    <a:pt x="94" y="29"/>
                    <a:pt x="93" y="29"/>
                    <a:pt x="92" y="28"/>
                  </a:cubicBezTo>
                  <a:cubicBezTo>
                    <a:pt x="101" y="18"/>
                    <a:pt x="101" y="18"/>
                    <a:pt x="101" y="18"/>
                  </a:cubicBezTo>
                  <a:cubicBezTo>
                    <a:pt x="115" y="30"/>
                    <a:pt x="115" y="30"/>
                    <a:pt x="115" y="30"/>
                  </a:cubicBezTo>
                  <a:cubicBezTo>
                    <a:pt x="118" y="33"/>
                    <a:pt x="122" y="33"/>
                    <a:pt x="125" y="30"/>
                  </a:cubicBezTo>
                  <a:cubicBezTo>
                    <a:pt x="127" y="27"/>
                    <a:pt x="127" y="22"/>
                    <a:pt x="124" y="20"/>
                  </a:cubicBezTo>
                  <a:cubicBezTo>
                    <a:pt x="106" y="3"/>
                    <a:pt x="106" y="3"/>
                    <a:pt x="106" y="3"/>
                  </a:cubicBezTo>
                  <a:cubicBezTo>
                    <a:pt x="106" y="3"/>
                    <a:pt x="105" y="3"/>
                    <a:pt x="105" y="3"/>
                  </a:cubicBezTo>
                  <a:cubicBezTo>
                    <a:pt x="105" y="3"/>
                    <a:pt x="105" y="3"/>
                    <a:pt x="105" y="3"/>
                  </a:cubicBezTo>
                  <a:cubicBezTo>
                    <a:pt x="102" y="0"/>
                    <a:pt x="97" y="1"/>
                    <a:pt x="95" y="4"/>
                  </a:cubicBezTo>
                  <a:cubicBezTo>
                    <a:pt x="75" y="27"/>
                    <a:pt x="75" y="27"/>
                    <a:pt x="75" y="27"/>
                  </a:cubicBezTo>
                  <a:cubicBezTo>
                    <a:pt x="75" y="27"/>
                    <a:pt x="75" y="27"/>
                    <a:pt x="74" y="28"/>
                  </a:cubicBezTo>
                  <a:cubicBezTo>
                    <a:pt x="66" y="37"/>
                    <a:pt x="66" y="37"/>
                    <a:pt x="66" y="37"/>
                  </a:cubicBezTo>
                  <a:cubicBezTo>
                    <a:pt x="65" y="38"/>
                    <a:pt x="65" y="39"/>
                    <a:pt x="65" y="40"/>
                  </a:cubicBezTo>
                  <a:cubicBezTo>
                    <a:pt x="7" y="40"/>
                    <a:pt x="7" y="40"/>
                    <a:pt x="7" y="40"/>
                  </a:cubicBezTo>
                  <a:cubicBezTo>
                    <a:pt x="4" y="40"/>
                    <a:pt x="0" y="43"/>
                    <a:pt x="0" y="47"/>
                  </a:cubicBezTo>
                  <a:cubicBezTo>
                    <a:pt x="0" y="51"/>
                    <a:pt x="4" y="54"/>
                    <a:pt x="7" y="5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12" name="Freeform 275"/>
            <p:cNvSpPr/>
            <p:nvPr/>
          </p:nvSpPr>
          <p:spPr bwMode="auto">
            <a:xfrm>
              <a:off x="1612239" y="720050"/>
              <a:ext cx="249407" cy="32081"/>
            </a:xfrm>
            <a:custGeom>
              <a:avLst/>
              <a:gdLst>
                <a:gd name="T0" fmla="*/ 180 w 180"/>
                <a:gd name="T1" fmla="*/ 0 h 23"/>
                <a:gd name="T2" fmla="*/ 160 w 180"/>
                <a:gd name="T3" fmla="*/ 8 h 23"/>
                <a:gd name="T4" fmla="*/ 145 w 180"/>
                <a:gd name="T5" fmla="*/ 15 h 23"/>
                <a:gd name="T6" fmla="*/ 130 w 180"/>
                <a:gd name="T7" fmla="*/ 8 h 23"/>
                <a:gd name="T8" fmla="*/ 109 w 180"/>
                <a:gd name="T9" fmla="*/ 0 h 23"/>
                <a:gd name="T10" fmla="*/ 89 w 180"/>
                <a:gd name="T11" fmla="*/ 8 h 23"/>
                <a:gd name="T12" fmla="*/ 73 w 180"/>
                <a:gd name="T13" fmla="*/ 15 h 23"/>
                <a:gd name="T14" fmla="*/ 58 w 180"/>
                <a:gd name="T15" fmla="*/ 8 h 23"/>
                <a:gd name="T16" fmla="*/ 37 w 180"/>
                <a:gd name="T17" fmla="*/ 0 h 23"/>
                <a:gd name="T18" fmla="*/ 17 w 180"/>
                <a:gd name="T19" fmla="*/ 8 h 23"/>
                <a:gd name="T20" fmla="*/ 1 w 180"/>
                <a:gd name="T21" fmla="*/ 15 h 23"/>
                <a:gd name="T22" fmla="*/ 0 w 180"/>
                <a:gd name="T23" fmla="*/ 15 h 23"/>
                <a:gd name="T24" fmla="*/ 0 w 180"/>
                <a:gd name="T25" fmla="*/ 23 h 23"/>
                <a:gd name="T26" fmla="*/ 1 w 180"/>
                <a:gd name="T27" fmla="*/ 23 h 23"/>
                <a:gd name="T28" fmla="*/ 22 w 180"/>
                <a:gd name="T29" fmla="*/ 14 h 23"/>
                <a:gd name="T30" fmla="*/ 37 w 180"/>
                <a:gd name="T31" fmla="*/ 8 h 23"/>
                <a:gd name="T32" fmla="*/ 53 w 180"/>
                <a:gd name="T33" fmla="*/ 14 h 23"/>
                <a:gd name="T34" fmla="*/ 73 w 180"/>
                <a:gd name="T35" fmla="*/ 23 h 23"/>
                <a:gd name="T36" fmla="*/ 94 w 180"/>
                <a:gd name="T37" fmla="*/ 14 h 23"/>
                <a:gd name="T38" fmla="*/ 109 w 180"/>
                <a:gd name="T39" fmla="*/ 8 h 23"/>
                <a:gd name="T40" fmla="*/ 124 w 180"/>
                <a:gd name="T41" fmla="*/ 14 h 23"/>
                <a:gd name="T42" fmla="*/ 145 w 180"/>
                <a:gd name="T43" fmla="*/ 23 h 23"/>
                <a:gd name="T44" fmla="*/ 166 w 180"/>
                <a:gd name="T45" fmla="*/ 14 h 23"/>
                <a:gd name="T46" fmla="*/ 180 w 180"/>
                <a:gd name="T47" fmla="*/ 8 h 23"/>
                <a:gd name="T48" fmla="*/ 180 w 180"/>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23">
                  <a:moveTo>
                    <a:pt x="180" y="0"/>
                  </a:moveTo>
                  <a:cubicBezTo>
                    <a:pt x="170" y="0"/>
                    <a:pt x="165" y="4"/>
                    <a:pt x="160" y="8"/>
                  </a:cubicBezTo>
                  <a:cubicBezTo>
                    <a:pt x="156" y="12"/>
                    <a:pt x="152" y="15"/>
                    <a:pt x="145" y="15"/>
                  </a:cubicBezTo>
                  <a:cubicBezTo>
                    <a:pt x="137" y="15"/>
                    <a:pt x="134" y="12"/>
                    <a:pt x="130" y="8"/>
                  </a:cubicBezTo>
                  <a:cubicBezTo>
                    <a:pt x="125" y="4"/>
                    <a:pt x="120" y="0"/>
                    <a:pt x="109" y="0"/>
                  </a:cubicBezTo>
                  <a:cubicBezTo>
                    <a:pt x="99" y="0"/>
                    <a:pt x="93" y="4"/>
                    <a:pt x="89" y="8"/>
                  </a:cubicBezTo>
                  <a:cubicBezTo>
                    <a:pt x="84" y="12"/>
                    <a:pt x="81" y="15"/>
                    <a:pt x="73" y="15"/>
                  </a:cubicBezTo>
                  <a:cubicBezTo>
                    <a:pt x="66" y="15"/>
                    <a:pt x="62" y="12"/>
                    <a:pt x="58" y="8"/>
                  </a:cubicBezTo>
                  <a:cubicBezTo>
                    <a:pt x="53" y="4"/>
                    <a:pt x="48" y="0"/>
                    <a:pt x="37" y="0"/>
                  </a:cubicBezTo>
                  <a:cubicBezTo>
                    <a:pt x="27" y="0"/>
                    <a:pt x="22" y="4"/>
                    <a:pt x="17" y="8"/>
                  </a:cubicBezTo>
                  <a:cubicBezTo>
                    <a:pt x="13" y="12"/>
                    <a:pt x="9" y="15"/>
                    <a:pt x="1" y="15"/>
                  </a:cubicBezTo>
                  <a:cubicBezTo>
                    <a:pt x="1" y="15"/>
                    <a:pt x="1" y="15"/>
                    <a:pt x="0" y="15"/>
                  </a:cubicBezTo>
                  <a:cubicBezTo>
                    <a:pt x="0" y="23"/>
                    <a:pt x="0" y="23"/>
                    <a:pt x="0" y="23"/>
                  </a:cubicBezTo>
                  <a:cubicBezTo>
                    <a:pt x="1" y="23"/>
                    <a:pt x="1" y="23"/>
                    <a:pt x="1" y="23"/>
                  </a:cubicBezTo>
                  <a:cubicBezTo>
                    <a:pt x="12" y="23"/>
                    <a:pt x="17" y="19"/>
                    <a:pt x="22" y="14"/>
                  </a:cubicBezTo>
                  <a:cubicBezTo>
                    <a:pt x="26" y="11"/>
                    <a:pt x="30" y="8"/>
                    <a:pt x="37" y="8"/>
                  </a:cubicBezTo>
                  <a:cubicBezTo>
                    <a:pt x="45" y="8"/>
                    <a:pt x="48" y="11"/>
                    <a:pt x="53" y="14"/>
                  </a:cubicBezTo>
                  <a:cubicBezTo>
                    <a:pt x="57" y="19"/>
                    <a:pt x="63" y="23"/>
                    <a:pt x="73" y="23"/>
                  </a:cubicBezTo>
                  <a:cubicBezTo>
                    <a:pt x="84" y="23"/>
                    <a:pt x="89" y="19"/>
                    <a:pt x="94" y="14"/>
                  </a:cubicBezTo>
                  <a:cubicBezTo>
                    <a:pt x="98" y="11"/>
                    <a:pt x="102" y="8"/>
                    <a:pt x="109" y="8"/>
                  </a:cubicBezTo>
                  <a:cubicBezTo>
                    <a:pt x="117" y="8"/>
                    <a:pt x="120" y="11"/>
                    <a:pt x="124" y="14"/>
                  </a:cubicBezTo>
                  <a:cubicBezTo>
                    <a:pt x="129" y="19"/>
                    <a:pt x="135" y="23"/>
                    <a:pt x="145" y="23"/>
                  </a:cubicBezTo>
                  <a:cubicBezTo>
                    <a:pt x="155" y="23"/>
                    <a:pt x="161" y="19"/>
                    <a:pt x="166" y="14"/>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13" name="Freeform 276"/>
            <p:cNvSpPr/>
            <p:nvPr/>
          </p:nvSpPr>
          <p:spPr bwMode="auto">
            <a:xfrm>
              <a:off x="1612239" y="739656"/>
              <a:ext cx="249407" cy="32081"/>
            </a:xfrm>
            <a:custGeom>
              <a:avLst/>
              <a:gdLst>
                <a:gd name="T0" fmla="*/ 180 w 180"/>
                <a:gd name="T1" fmla="*/ 0 h 23"/>
                <a:gd name="T2" fmla="*/ 160 w 180"/>
                <a:gd name="T3" fmla="*/ 9 h 23"/>
                <a:gd name="T4" fmla="*/ 145 w 180"/>
                <a:gd name="T5" fmla="*/ 15 h 23"/>
                <a:gd name="T6" fmla="*/ 130 w 180"/>
                <a:gd name="T7" fmla="*/ 9 h 23"/>
                <a:gd name="T8" fmla="*/ 109 w 180"/>
                <a:gd name="T9" fmla="*/ 0 h 23"/>
                <a:gd name="T10" fmla="*/ 89 w 180"/>
                <a:gd name="T11" fmla="*/ 9 h 23"/>
                <a:gd name="T12" fmla="*/ 73 w 180"/>
                <a:gd name="T13" fmla="*/ 15 h 23"/>
                <a:gd name="T14" fmla="*/ 58 w 180"/>
                <a:gd name="T15" fmla="*/ 9 h 23"/>
                <a:gd name="T16" fmla="*/ 37 w 180"/>
                <a:gd name="T17" fmla="*/ 0 h 23"/>
                <a:gd name="T18" fmla="*/ 17 w 180"/>
                <a:gd name="T19" fmla="*/ 9 h 23"/>
                <a:gd name="T20" fmla="*/ 1 w 180"/>
                <a:gd name="T21" fmla="*/ 15 h 23"/>
                <a:gd name="T22" fmla="*/ 0 w 180"/>
                <a:gd name="T23" fmla="*/ 15 h 23"/>
                <a:gd name="T24" fmla="*/ 0 w 180"/>
                <a:gd name="T25" fmla="*/ 23 h 23"/>
                <a:gd name="T26" fmla="*/ 1 w 180"/>
                <a:gd name="T27" fmla="*/ 23 h 23"/>
                <a:gd name="T28" fmla="*/ 22 w 180"/>
                <a:gd name="T29" fmla="*/ 15 h 23"/>
                <a:gd name="T30" fmla="*/ 37 w 180"/>
                <a:gd name="T31" fmla="*/ 8 h 23"/>
                <a:gd name="T32" fmla="*/ 53 w 180"/>
                <a:gd name="T33" fmla="*/ 15 h 23"/>
                <a:gd name="T34" fmla="*/ 73 w 180"/>
                <a:gd name="T35" fmla="*/ 23 h 23"/>
                <a:gd name="T36" fmla="*/ 94 w 180"/>
                <a:gd name="T37" fmla="*/ 15 h 23"/>
                <a:gd name="T38" fmla="*/ 109 w 180"/>
                <a:gd name="T39" fmla="*/ 8 h 23"/>
                <a:gd name="T40" fmla="*/ 124 w 180"/>
                <a:gd name="T41" fmla="*/ 15 h 23"/>
                <a:gd name="T42" fmla="*/ 145 w 180"/>
                <a:gd name="T43" fmla="*/ 23 h 23"/>
                <a:gd name="T44" fmla="*/ 166 w 180"/>
                <a:gd name="T45" fmla="*/ 15 h 23"/>
                <a:gd name="T46" fmla="*/ 180 w 180"/>
                <a:gd name="T47" fmla="*/ 8 h 23"/>
                <a:gd name="T48" fmla="*/ 180 w 180"/>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23">
                  <a:moveTo>
                    <a:pt x="180" y="0"/>
                  </a:moveTo>
                  <a:cubicBezTo>
                    <a:pt x="170" y="0"/>
                    <a:pt x="165" y="5"/>
                    <a:pt x="160" y="9"/>
                  </a:cubicBezTo>
                  <a:cubicBezTo>
                    <a:pt x="156" y="12"/>
                    <a:pt x="152" y="15"/>
                    <a:pt x="145" y="15"/>
                  </a:cubicBezTo>
                  <a:cubicBezTo>
                    <a:pt x="137" y="15"/>
                    <a:pt x="134" y="12"/>
                    <a:pt x="130" y="9"/>
                  </a:cubicBezTo>
                  <a:cubicBezTo>
                    <a:pt x="125" y="4"/>
                    <a:pt x="120" y="0"/>
                    <a:pt x="109" y="0"/>
                  </a:cubicBezTo>
                  <a:cubicBezTo>
                    <a:pt x="99" y="0"/>
                    <a:pt x="93" y="4"/>
                    <a:pt x="89" y="9"/>
                  </a:cubicBezTo>
                  <a:cubicBezTo>
                    <a:pt x="84" y="12"/>
                    <a:pt x="81" y="15"/>
                    <a:pt x="73" y="15"/>
                  </a:cubicBezTo>
                  <a:cubicBezTo>
                    <a:pt x="66" y="15"/>
                    <a:pt x="62" y="12"/>
                    <a:pt x="58" y="9"/>
                  </a:cubicBezTo>
                  <a:cubicBezTo>
                    <a:pt x="53" y="4"/>
                    <a:pt x="48" y="0"/>
                    <a:pt x="37" y="0"/>
                  </a:cubicBezTo>
                  <a:cubicBezTo>
                    <a:pt x="27" y="0"/>
                    <a:pt x="22" y="4"/>
                    <a:pt x="17" y="9"/>
                  </a:cubicBezTo>
                  <a:cubicBezTo>
                    <a:pt x="13" y="12"/>
                    <a:pt x="9" y="15"/>
                    <a:pt x="1" y="15"/>
                  </a:cubicBezTo>
                  <a:cubicBezTo>
                    <a:pt x="1" y="15"/>
                    <a:pt x="1" y="15"/>
                    <a:pt x="0" y="15"/>
                  </a:cubicBezTo>
                  <a:cubicBezTo>
                    <a:pt x="0" y="23"/>
                    <a:pt x="0" y="23"/>
                    <a:pt x="0" y="23"/>
                  </a:cubicBezTo>
                  <a:cubicBezTo>
                    <a:pt x="1" y="23"/>
                    <a:pt x="1" y="23"/>
                    <a:pt x="1" y="23"/>
                  </a:cubicBezTo>
                  <a:cubicBezTo>
                    <a:pt x="12" y="23"/>
                    <a:pt x="17" y="19"/>
                    <a:pt x="22" y="15"/>
                  </a:cubicBezTo>
                  <a:cubicBezTo>
                    <a:pt x="26" y="11"/>
                    <a:pt x="30" y="8"/>
                    <a:pt x="37" y="8"/>
                  </a:cubicBezTo>
                  <a:cubicBezTo>
                    <a:pt x="45" y="8"/>
                    <a:pt x="48" y="11"/>
                    <a:pt x="53" y="15"/>
                  </a:cubicBezTo>
                  <a:cubicBezTo>
                    <a:pt x="57" y="19"/>
                    <a:pt x="63" y="23"/>
                    <a:pt x="73" y="23"/>
                  </a:cubicBezTo>
                  <a:cubicBezTo>
                    <a:pt x="84" y="23"/>
                    <a:pt x="89" y="19"/>
                    <a:pt x="94" y="15"/>
                  </a:cubicBezTo>
                  <a:cubicBezTo>
                    <a:pt x="98" y="11"/>
                    <a:pt x="102" y="8"/>
                    <a:pt x="109" y="8"/>
                  </a:cubicBezTo>
                  <a:cubicBezTo>
                    <a:pt x="117" y="8"/>
                    <a:pt x="120" y="11"/>
                    <a:pt x="124" y="15"/>
                  </a:cubicBezTo>
                  <a:cubicBezTo>
                    <a:pt x="129" y="19"/>
                    <a:pt x="135" y="23"/>
                    <a:pt x="145" y="23"/>
                  </a:cubicBezTo>
                  <a:cubicBezTo>
                    <a:pt x="155" y="23"/>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14" name="Freeform 277"/>
            <p:cNvSpPr/>
            <p:nvPr/>
          </p:nvSpPr>
          <p:spPr bwMode="auto">
            <a:xfrm>
              <a:off x="1612239" y="761044"/>
              <a:ext cx="249407" cy="30299"/>
            </a:xfrm>
            <a:custGeom>
              <a:avLst/>
              <a:gdLst>
                <a:gd name="T0" fmla="*/ 180 w 180"/>
                <a:gd name="T1" fmla="*/ 0 h 23"/>
                <a:gd name="T2" fmla="*/ 160 w 180"/>
                <a:gd name="T3" fmla="*/ 9 h 23"/>
                <a:gd name="T4" fmla="*/ 145 w 180"/>
                <a:gd name="T5" fmla="*/ 16 h 23"/>
                <a:gd name="T6" fmla="*/ 130 w 180"/>
                <a:gd name="T7" fmla="*/ 9 h 23"/>
                <a:gd name="T8" fmla="*/ 109 w 180"/>
                <a:gd name="T9" fmla="*/ 0 h 23"/>
                <a:gd name="T10" fmla="*/ 89 w 180"/>
                <a:gd name="T11" fmla="*/ 9 h 23"/>
                <a:gd name="T12" fmla="*/ 73 w 180"/>
                <a:gd name="T13" fmla="*/ 16 h 23"/>
                <a:gd name="T14" fmla="*/ 58 w 180"/>
                <a:gd name="T15" fmla="*/ 9 h 23"/>
                <a:gd name="T16" fmla="*/ 37 w 180"/>
                <a:gd name="T17" fmla="*/ 0 h 23"/>
                <a:gd name="T18" fmla="*/ 17 w 180"/>
                <a:gd name="T19" fmla="*/ 9 h 23"/>
                <a:gd name="T20" fmla="*/ 1 w 180"/>
                <a:gd name="T21" fmla="*/ 16 h 23"/>
                <a:gd name="T22" fmla="*/ 0 w 180"/>
                <a:gd name="T23" fmla="*/ 16 h 23"/>
                <a:gd name="T24" fmla="*/ 0 w 180"/>
                <a:gd name="T25" fmla="*/ 23 h 23"/>
                <a:gd name="T26" fmla="*/ 1 w 180"/>
                <a:gd name="T27" fmla="*/ 23 h 23"/>
                <a:gd name="T28" fmla="*/ 22 w 180"/>
                <a:gd name="T29" fmla="*/ 15 h 23"/>
                <a:gd name="T30" fmla="*/ 37 w 180"/>
                <a:gd name="T31" fmla="*/ 8 h 23"/>
                <a:gd name="T32" fmla="*/ 53 w 180"/>
                <a:gd name="T33" fmla="*/ 15 h 23"/>
                <a:gd name="T34" fmla="*/ 73 w 180"/>
                <a:gd name="T35" fmla="*/ 23 h 23"/>
                <a:gd name="T36" fmla="*/ 94 w 180"/>
                <a:gd name="T37" fmla="*/ 15 h 23"/>
                <a:gd name="T38" fmla="*/ 109 w 180"/>
                <a:gd name="T39" fmla="*/ 8 h 23"/>
                <a:gd name="T40" fmla="*/ 124 w 180"/>
                <a:gd name="T41" fmla="*/ 15 h 23"/>
                <a:gd name="T42" fmla="*/ 145 w 180"/>
                <a:gd name="T43" fmla="*/ 23 h 23"/>
                <a:gd name="T44" fmla="*/ 166 w 180"/>
                <a:gd name="T45" fmla="*/ 15 h 23"/>
                <a:gd name="T46" fmla="*/ 180 w 180"/>
                <a:gd name="T47" fmla="*/ 8 h 23"/>
                <a:gd name="T48" fmla="*/ 180 w 180"/>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23">
                  <a:moveTo>
                    <a:pt x="180" y="0"/>
                  </a:moveTo>
                  <a:cubicBezTo>
                    <a:pt x="170" y="0"/>
                    <a:pt x="165" y="5"/>
                    <a:pt x="160" y="9"/>
                  </a:cubicBezTo>
                  <a:cubicBezTo>
                    <a:pt x="156" y="12"/>
                    <a:pt x="152" y="16"/>
                    <a:pt x="145" y="16"/>
                  </a:cubicBezTo>
                  <a:cubicBezTo>
                    <a:pt x="137" y="16"/>
                    <a:pt x="134" y="12"/>
                    <a:pt x="130" y="9"/>
                  </a:cubicBezTo>
                  <a:cubicBezTo>
                    <a:pt x="125" y="5"/>
                    <a:pt x="120" y="0"/>
                    <a:pt x="109" y="0"/>
                  </a:cubicBezTo>
                  <a:cubicBezTo>
                    <a:pt x="99" y="0"/>
                    <a:pt x="93" y="5"/>
                    <a:pt x="89" y="9"/>
                  </a:cubicBezTo>
                  <a:cubicBezTo>
                    <a:pt x="84" y="12"/>
                    <a:pt x="81" y="16"/>
                    <a:pt x="73" y="16"/>
                  </a:cubicBezTo>
                  <a:cubicBezTo>
                    <a:pt x="66" y="16"/>
                    <a:pt x="62" y="12"/>
                    <a:pt x="58" y="9"/>
                  </a:cubicBezTo>
                  <a:cubicBezTo>
                    <a:pt x="53" y="5"/>
                    <a:pt x="48" y="0"/>
                    <a:pt x="37" y="0"/>
                  </a:cubicBezTo>
                  <a:cubicBezTo>
                    <a:pt x="27" y="0"/>
                    <a:pt x="22" y="5"/>
                    <a:pt x="17" y="9"/>
                  </a:cubicBezTo>
                  <a:cubicBezTo>
                    <a:pt x="13" y="12"/>
                    <a:pt x="9" y="16"/>
                    <a:pt x="1" y="16"/>
                  </a:cubicBezTo>
                  <a:cubicBezTo>
                    <a:pt x="1" y="16"/>
                    <a:pt x="1" y="16"/>
                    <a:pt x="0" y="16"/>
                  </a:cubicBezTo>
                  <a:cubicBezTo>
                    <a:pt x="0" y="23"/>
                    <a:pt x="0" y="23"/>
                    <a:pt x="0" y="23"/>
                  </a:cubicBezTo>
                  <a:cubicBezTo>
                    <a:pt x="1" y="23"/>
                    <a:pt x="1" y="23"/>
                    <a:pt x="1" y="23"/>
                  </a:cubicBezTo>
                  <a:cubicBezTo>
                    <a:pt x="12" y="23"/>
                    <a:pt x="17" y="19"/>
                    <a:pt x="22" y="15"/>
                  </a:cubicBezTo>
                  <a:cubicBezTo>
                    <a:pt x="26" y="11"/>
                    <a:pt x="30" y="8"/>
                    <a:pt x="37" y="8"/>
                  </a:cubicBezTo>
                  <a:cubicBezTo>
                    <a:pt x="45" y="8"/>
                    <a:pt x="48" y="11"/>
                    <a:pt x="53" y="15"/>
                  </a:cubicBezTo>
                  <a:cubicBezTo>
                    <a:pt x="57" y="19"/>
                    <a:pt x="63" y="23"/>
                    <a:pt x="73" y="23"/>
                  </a:cubicBezTo>
                  <a:cubicBezTo>
                    <a:pt x="84" y="23"/>
                    <a:pt x="89" y="19"/>
                    <a:pt x="94" y="15"/>
                  </a:cubicBezTo>
                  <a:cubicBezTo>
                    <a:pt x="98" y="11"/>
                    <a:pt x="102" y="8"/>
                    <a:pt x="109" y="8"/>
                  </a:cubicBezTo>
                  <a:cubicBezTo>
                    <a:pt x="117" y="8"/>
                    <a:pt x="120" y="11"/>
                    <a:pt x="124" y="15"/>
                  </a:cubicBezTo>
                  <a:cubicBezTo>
                    <a:pt x="129" y="19"/>
                    <a:pt x="135" y="23"/>
                    <a:pt x="145" y="23"/>
                  </a:cubicBezTo>
                  <a:cubicBezTo>
                    <a:pt x="155" y="23"/>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15" name="Freeform 278"/>
            <p:cNvSpPr/>
            <p:nvPr/>
          </p:nvSpPr>
          <p:spPr bwMode="auto">
            <a:xfrm>
              <a:off x="1678154" y="641629"/>
              <a:ext cx="48099" cy="48123"/>
            </a:xfrm>
            <a:custGeom>
              <a:avLst/>
              <a:gdLst>
                <a:gd name="T0" fmla="*/ 7 w 34"/>
                <a:gd name="T1" fmla="*/ 29 h 35"/>
                <a:gd name="T2" fmla="*/ 29 w 34"/>
                <a:gd name="T3" fmla="*/ 28 h 35"/>
                <a:gd name="T4" fmla="*/ 27 w 34"/>
                <a:gd name="T5" fmla="*/ 6 h 35"/>
                <a:gd name="T6" fmla="*/ 5 w 34"/>
                <a:gd name="T7" fmla="*/ 7 h 35"/>
                <a:gd name="T8" fmla="*/ 7 w 34"/>
                <a:gd name="T9" fmla="*/ 29 h 35"/>
              </a:gdLst>
              <a:ahLst/>
              <a:cxnLst>
                <a:cxn ang="0">
                  <a:pos x="T0" y="T1"/>
                </a:cxn>
                <a:cxn ang="0">
                  <a:pos x="T2" y="T3"/>
                </a:cxn>
                <a:cxn ang="0">
                  <a:pos x="T4" y="T5"/>
                </a:cxn>
                <a:cxn ang="0">
                  <a:pos x="T6" y="T7"/>
                </a:cxn>
                <a:cxn ang="0">
                  <a:pos x="T8" y="T9"/>
                </a:cxn>
              </a:cxnLst>
              <a:rect l="0" t="0" r="r" b="b"/>
              <a:pathLst>
                <a:path w="34" h="35">
                  <a:moveTo>
                    <a:pt x="7" y="29"/>
                  </a:moveTo>
                  <a:cubicBezTo>
                    <a:pt x="13" y="35"/>
                    <a:pt x="23" y="34"/>
                    <a:pt x="29" y="28"/>
                  </a:cubicBezTo>
                  <a:cubicBezTo>
                    <a:pt x="34" y="21"/>
                    <a:pt x="34" y="12"/>
                    <a:pt x="27" y="6"/>
                  </a:cubicBezTo>
                  <a:cubicBezTo>
                    <a:pt x="21" y="0"/>
                    <a:pt x="11" y="1"/>
                    <a:pt x="5" y="7"/>
                  </a:cubicBezTo>
                  <a:cubicBezTo>
                    <a:pt x="0" y="14"/>
                    <a:pt x="0" y="24"/>
                    <a:pt x="7" y="29"/>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16" name="Freeform 279"/>
            <p:cNvSpPr/>
            <p:nvPr/>
          </p:nvSpPr>
          <p:spPr bwMode="auto">
            <a:xfrm>
              <a:off x="1961409" y="3475491"/>
              <a:ext cx="163896" cy="85551"/>
            </a:xfrm>
            <a:custGeom>
              <a:avLst/>
              <a:gdLst>
                <a:gd name="T0" fmla="*/ 6 w 119"/>
                <a:gd name="T1" fmla="*/ 48 h 63"/>
                <a:gd name="T2" fmla="*/ 60 w 119"/>
                <a:gd name="T3" fmla="*/ 48 h 63"/>
                <a:gd name="T4" fmla="*/ 62 w 119"/>
                <a:gd name="T5" fmla="*/ 50 h 63"/>
                <a:gd name="T6" fmla="*/ 70 w 119"/>
                <a:gd name="T7" fmla="*/ 57 h 63"/>
                <a:gd name="T8" fmla="*/ 90 w 119"/>
                <a:gd name="T9" fmla="*/ 50 h 63"/>
                <a:gd name="T10" fmla="*/ 111 w 119"/>
                <a:gd name="T11" fmla="*/ 58 h 63"/>
                <a:gd name="T12" fmla="*/ 117 w 119"/>
                <a:gd name="T13" fmla="*/ 63 h 63"/>
                <a:gd name="T14" fmla="*/ 116 w 119"/>
                <a:gd name="T15" fmla="*/ 56 h 63"/>
                <a:gd name="T16" fmla="*/ 83 w 119"/>
                <a:gd name="T17" fmla="*/ 26 h 63"/>
                <a:gd name="T18" fmla="*/ 81 w 119"/>
                <a:gd name="T19" fmla="*/ 25 h 63"/>
                <a:gd name="T20" fmla="*/ 89 w 119"/>
                <a:gd name="T21" fmla="*/ 16 h 63"/>
                <a:gd name="T22" fmla="*/ 101 w 119"/>
                <a:gd name="T23" fmla="*/ 27 h 63"/>
                <a:gd name="T24" fmla="*/ 110 w 119"/>
                <a:gd name="T25" fmla="*/ 26 h 63"/>
                <a:gd name="T26" fmla="*/ 109 w 119"/>
                <a:gd name="T27" fmla="*/ 18 h 63"/>
                <a:gd name="T28" fmla="*/ 93 w 119"/>
                <a:gd name="T29" fmla="*/ 3 h 63"/>
                <a:gd name="T30" fmla="*/ 93 w 119"/>
                <a:gd name="T31" fmla="*/ 3 h 63"/>
                <a:gd name="T32" fmla="*/ 92 w 119"/>
                <a:gd name="T33" fmla="*/ 2 h 63"/>
                <a:gd name="T34" fmla="*/ 84 w 119"/>
                <a:gd name="T35" fmla="*/ 3 h 63"/>
                <a:gd name="T36" fmla="*/ 66 w 119"/>
                <a:gd name="T37" fmla="*/ 24 h 63"/>
                <a:gd name="T38" fmla="*/ 65 w 119"/>
                <a:gd name="T39" fmla="*/ 24 h 63"/>
                <a:gd name="T40" fmla="*/ 58 w 119"/>
                <a:gd name="T41" fmla="*/ 33 h 63"/>
                <a:gd name="T42" fmla="*/ 57 w 119"/>
                <a:gd name="T43" fmla="*/ 35 h 63"/>
                <a:gd name="T44" fmla="*/ 6 w 119"/>
                <a:gd name="T45" fmla="*/ 35 h 63"/>
                <a:gd name="T46" fmla="*/ 0 w 119"/>
                <a:gd name="T47" fmla="*/ 41 h 63"/>
                <a:gd name="T48" fmla="*/ 6 w 119"/>
                <a:gd name="T49"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 h="63">
                  <a:moveTo>
                    <a:pt x="6" y="48"/>
                  </a:moveTo>
                  <a:cubicBezTo>
                    <a:pt x="60" y="48"/>
                    <a:pt x="60" y="48"/>
                    <a:pt x="60" y="48"/>
                  </a:cubicBezTo>
                  <a:cubicBezTo>
                    <a:pt x="61" y="48"/>
                    <a:pt x="61" y="49"/>
                    <a:pt x="62" y="50"/>
                  </a:cubicBezTo>
                  <a:cubicBezTo>
                    <a:pt x="70" y="57"/>
                    <a:pt x="70" y="57"/>
                    <a:pt x="70" y="57"/>
                  </a:cubicBezTo>
                  <a:cubicBezTo>
                    <a:pt x="75" y="54"/>
                    <a:pt x="80" y="50"/>
                    <a:pt x="90" y="50"/>
                  </a:cubicBezTo>
                  <a:cubicBezTo>
                    <a:pt x="101" y="50"/>
                    <a:pt x="106" y="55"/>
                    <a:pt x="111" y="58"/>
                  </a:cubicBezTo>
                  <a:cubicBezTo>
                    <a:pt x="113" y="60"/>
                    <a:pt x="114" y="62"/>
                    <a:pt x="117" y="63"/>
                  </a:cubicBezTo>
                  <a:cubicBezTo>
                    <a:pt x="118" y="60"/>
                    <a:pt x="119" y="58"/>
                    <a:pt x="116" y="56"/>
                  </a:cubicBezTo>
                  <a:cubicBezTo>
                    <a:pt x="83" y="26"/>
                    <a:pt x="83" y="26"/>
                    <a:pt x="83" y="26"/>
                  </a:cubicBezTo>
                  <a:cubicBezTo>
                    <a:pt x="82" y="26"/>
                    <a:pt x="82" y="25"/>
                    <a:pt x="81" y="25"/>
                  </a:cubicBezTo>
                  <a:cubicBezTo>
                    <a:pt x="89" y="16"/>
                    <a:pt x="89" y="16"/>
                    <a:pt x="89" y="16"/>
                  </a:cubicBezTo>
                  <a:cubicBezTo>
                    <a:pt x="101" y="27"/>
                    <a:pt x="101" y="27"/>
                    <a:pt x="101" y="27"/>
                  </a:cubicBezTo>
                  <a:cubicBezTo>
                    <a:pt x="104" y="29"/>
                    <a:pt x="107" y="29"/>
                    <a:pt x="110" y="26"/>
                  </a:cubicBezTo>
                  <a:cubicBezTo>
                    <a:pt x="112" y="24"/>
                    <a:pt x="112" y="20"/>
                    <a:pt x="109" y="18"/>
                  </a:cubicBezTo>
                  <a:cubicBezTo>
                    <a:pt x="93" y="3"/>
                    <a:pt x="93" y="3"/>
                    <a:pt x="93" y="3"/>
                  </a:cubicBezTo>
                  <a:cubicBezTo>
                    <a:pt x="93" y="3"/>
                    <a:pt x="93" y="3"/>
                    <a:pt x="93" y="3"/>
                  </a:cubicBezTo>
                  <a:cubicBezTo>
                    <a:pt x="93" y="3"/>
                    <a:pt x="92" y="3"/>
                    <a:pt x="92" y="2"/>
                  </a:cubicBezTo>
                  <a:cubicBezTo>
                    <a:pt x="90" y="0"/>
                    <a:pt x="86" y="1"/>
                    <a:pt x="84" y="3"/>
                  </a:cubicBezTo>
                  <a:cubicBezTo>
                    <a:pt x="66" y="24"/>
                    <a:pt x="66" y="24"/>
                    <a:pt x="66" y="24"/>
                  </a:cubicBezTo>
                  <a:cubicBezTo>
                    <a:pt x="66" y="24"/>
                    <a:pt x="66" y="24"/>
                    <a:pt x="65" y="24"/>
                  </a:cubicBezTo>
                  <a:cubicBezTo>
                    <a:pt x="58" y="33"/>
                    <a:pt x="58" y="33"/>
                    <a:pt x="58" y="33"/>
                  </a:cubicBezTo>
                  <a:cubicBezTo>
                    <a:pt x="57" y="33"/>
                    <a:pt x="57" y="34"/>
                    <a:pt x="57" y="35"/>
                  </a:cubicBezTo>
                  <a:cubicBezTo>
                    <a:pt x="6" y="35"/>
                    <a:pt x="6" y="35"/>
                    <a:pt x="6" y="35"/>
                  </a:cubicBezTo>
                  <a:cubicBezTo>
                    <a:pt x="3" y="35"/>
                    <a:pt x="0" y="38"/>
                    <a:pt x="0" y="41"/>
                  </a:cubicBezTo>
                  <a:cubicBezTo>
                    <a:pt x="0" y="45"/>
                    <a:pt x="3" y="48"/>
                    <a:pt x="6" y="48"/>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17" name="Freeform 280"/>
            <p:cNvSpPr/>
            <p:nvPr/>
          </p:nvSpPr>
          <p:spPr bwMode="auto">
            <a:xfrm>
              <a:off x="1954283" y="3548565"/>
              <a:ext cx="219123" cy="28517"/>
            </a:xfrm>
            <a:custGeom>
              <a:avLst/>
              <a:gdLst>
                <a:gd name="T0" fmla="*/ 159 w 159"/>
                <a:gd name="T1" fmla="*/ 0 h 20"/>
                <a:gd name="T2" fmla="*/ 141 w 159"/>
                <a:gd name="T3" fmla="*/ 7 h 20"/>
                <a:gd name="T4" fmla="*/ 127 w 159"/>
                <a:gd name="T5" fmla="*/ 13 h 20"/>
                <a:gd name="T6" fmla="*/ 114 w 159"/>
                <a:gd name="T7" fmla="*/ 7 h 20"/>
                <a:gd name="T8" fmla="*/ 96 w 159"/>
                <a:gd name="T9" fmla="*/ 0 h 20"/>
                <a:gd name="T10" fmla="*/ 78 w 159"/>
                <a:gd name="T11" fmla="*/ 7 h 20"/>
                <a:gd name="T12" fmla="*/ 64 w 159"/>
                <a:gd name="T13" fmla="*/ 13 h 20"/>
                <a:gd name="T14" fmla="*/ 51 w 159"/>
                <a:gd name="T15" fmla="*/ 7 h 20"/>
                <a:gd name="T16" fmla="*/ 33 w 159"/>
                <a:gd name="T17" fmla="*/ 0 h 20"/>
                <a:gd name="T18" fmla="*/ 14 w 159"/>
                <a:gd name="T19" fmla="*/ 7 h 20"/>
                <a:gd name="T20" fmla="*/ 1 w 159"/>
                <a:gd name="T21" fmla="*/ 13 h 20"/>
                <a:gd name="T22" fmla="*/ 0 w 159"/>
                <a:gd name="T23" fmla="*/ 13 h 20"/>
                <a:gd name="T24" fmla="*/ 0 w 159"/>
                <a:gd name="T25" fmla="*/ 20 h 20"/>
                <a:gd name="T26" fmla="*/ 1 w 159"/>
                <a:gd name="T27" fmla="*/ 20 h 20"/>
                <a:gd name="T28" fmla="*/ 19 w 159"/>
                <a:gd name="T29" fmla="*/ 13 h 20"/>
                <a:gd name="T30" fmla="*/ 33 w 159"/>
                <a:gd name="T31" fmla="*/ 7 h 20"/>
                <a:gd name="T32" fmla="*/ 46 w 159"/>
                <a:gd name="T33" fmla="*/ 13 h 20"/>
                <a:gd name="T34" fmla="*/ 64 w 159"/>
                <a:gd name="T35" fmla="*/ 20 h 20"/>
                <a:gd name="T36" fmla="*/ 82 w 159"/>
                <a:gd name="T37" fmla="*/ 13 h 20"/>
                <a:gd name="T38" fmla="*/ 96 w 159"/>
                <a:gd name="T39" fmla="*/ 7 h 20"/>
                <a:gd name="T40" fmla="*/ 109 w 159"/>
                <a:gd name="T41" fmla="*/ 13 h 20"/>
                <a:gd name="T42" fmla="*/ 127 w 159"/>
                <a:gd name="T43" fmla="*/ 20 h 20"/>
                <a:gd name="T44" fmla="*/ 146 w 159"/>
                <a:gd name="T45" fmla="*/ 13 h 20"/>
                <a:gd name="T46" fmla="*/ 159 w 159"/>
                <a:gd name="T47" fmla="*/ 7 h 20"/>
                <a:gd name="T48" fmla="*/ 159 w 159"/>
                <a:gd name="T4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9" h="20">
                  <a:moveTo>
                    <a:pt x="159" y="0"/>
                  </a:moveTo>
                  <a:cubicBezTo>
                    <a:pt x="150" y="0"/>
                    <a:pt x="145" y="4"/>
                    <a:pt x="141" y="7"/>
                  </a:cubicBezTo>
                  <a:cubicBezTo>
                    <a:pt x="137" y="11"/>
                    <a:pt x="134" y="13"/>
                    <a:pt x="127" y="13"/>
                  </a:cubicBezTo>
                  <a:cubicBezTo>
                    <a:pt x="121" y="13"/>
                    <a:pt x="118" y="11"/>
                    <a:pt x="114" y="7"/>
                  </a:cubicBezTo>
                  <a:cubicBezTo>
                    <a:pt x="110" y="4"/>
                    <a:pt x="105" y="0"/>
                    <a:pt x="96" y="0"/>
                  </a:cubicBezTo>
                  <a:cubicBezTo>
                    <a:pt x="87" y="0"/>
                    <a:pt x="82" y="4"/>
                    <a:pt x="78" y="7"/>
                  </a:cubicBezTo>
                  <a:cubicBezTo>
                    <a:pt x="74" y="11"/>
                    <a:pt x="71" y="13"/>
                    <a:pt x="64" y="13"/>
                  </a:cubicBezTo>
                  <a:cubicBezTo>
                    <a:pt x="58" y="13"/>
                    <a:pt x="54" y="11"/>
                    <a:pt x="51" y="7"/>
                  </a:cubicBezTo>
                  <a:cubicBezTo>
                    <a:pt x="46" y="4"/>
                    <a:pt x="42" y="0"/>
                    <a:pt x="33" y="0"/>
                  </a:cubicBezTo>
                  <a:cubicBezTo>
                    <a:pt x="23" y="0"/>
                    <a:pt x="19" y="4"/>
                    <a:pt x="14" y="7"/>
                  </a:cubicBezTo>
                  <a:cubicBezTo>
                    <a:pt x="11" y="11"/>
                    <a:pt x="7" y="13"/>
                    <a:pt x="1" y="13"/>
                  </a:cubicBezTo>
                  <a:cubicBezTo>
                    <a:pt x="0" y="13"/>
                    <a:pt x="0" y="13"/>
                    <a:pt x="0" y="13"/>
                  </a:cubicBezTo>
                  <a:cubicBezTo>
                    <a:pt x="0" y="20"/>
                    <a:pt x="0" y="20"/>
                    <a:pt x="0" y="20"/>
                  </a:cubicBezTo>
                  <a:cubicBezTo>
                    <a:pt x="0" y="20"/>
                    <a:pt x="0" y="20"/>
                    <a:pt x="1" y="20"/>
                  </a:cubicBezTo>
                  <a:cubicBezTo>
                    <a:pt x="10" y="20"/>
                    <a:pt x="15" y="16"/>
                    <a:pt x="19" y="13"/>
                  </a:cubicBezTo>
                  <a:cubicBezTo>
                    <a:pt x="23" y="9"/>
                    <a:pt x="26" y="7"/>
                    <a:pt x="33" y="7"/>
                  </a:cubicBezTo>
                  <a:cubicBezTo>
                    <a:pt x="39" y="7"/>
                    <a:pt x="42" y="9"/>
                    <a:pt x="46" y="13"/>
                  </a:cubicBezTo>
                  <a:cubicBezTo>
                    <a:pt x="50" y="16"/>
                    <a:pt x="55" y="20"/>
                    <a:pt x="64" y="20"/>
                  </a:cubicBezTo>
                  <a:cubicBezTo>
                    <a:pt x="73" y="20"/>
                    <a:pt x="78" y="16"/>
                    <a:pt x="82" y="13"/>
                  </a:cubicBezTo>
                  <a:cubicBezTo>
                    <a:pt x="86" y="9"/>
                    <a:pt x="89" y="7"/>
                    <a:pt x="96" y="7"/>
                  </a:cubicBezTo>
                  <a:cubicBezTo>
                    <a:pt x="102" y="7"/>
                    <a:pt x="106" y="9"/>
                    <a:pt x="109" y="13"/>
                  </a:cubicBezTo>
                  <a:cubicBezTo>
                    <a:pt x="114" y="16"/>
                    <a:pt x="118" y="20"/>
                    <a:pt x="127" y="20"/>
                  </a:cubicBezTo>
                  <a:cubicBezTo>
                    <a:pt x="137" y="20"/>
                    <a:pt x="141" y="16"/>
                    <a:pt x="146" y="13"/>
                  </a:cubicBezTo>
                  <a:cubicBezTo>
                    <a:pt x="149" y="9"/>
                    <a:pt x="152" y="7"/>
                    <a:pt x="159" y="7"/>
                  </a:cubicBezTo>
                  <a:lnTo>
                    <a:pt x="159"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18" name="Freeform 281"/>
            <p:cNvSpPr/>
            <p:nvPr/>
          </p:nvSpPr>
          <p:spPr bwMode="auto">
            <a:xfrm>
              <a:off x="1954283" y="3566389"/>
              <a:ext cx="219123" cy="28517"/>
            </a:xfrm>
            <a:custGeom>
              <a:avLst/>
              <a:gdLst>
                <a:gd name="T0" fmla="*/ 159 w 159"/>
                <a:gd name="T1" fmla="*/ 0 h 21"/>
                <a:gd name="T2" fmla="*/ 141 w 159"/>
                <a:gd name="T3" fmla="*/ 8 h 21"/>
                <a:gd name="T4" fmla="*/ 127 w 159"/>
                <a:gd name="T5" fmla="*/ 14 h 21"/>
                <a:gd name="T6" fmla="*/ 114 w 159"/>
                <a:gd name="T7" fmla="*/ 8 h 21"/>
                <a:gd name="T8" fmla="*/ 96 w 159"/>
                <a:gd name="T9" fmla="*/ 0 h 21"/>
                <a:gd name="T10" fmla="*/ 78 w 159"/>
                <a:gd name="T11" fmla="*/ 8 h 21"/>
                <a:gd name="T12" fmla="*/ 64 w 159"/>
                <a:gd name="T13" fmla="*/ 14 h 21"/>
                <a:gd name="T14" fmla="*/ 51 w 159"/>
                <a:gd name="T15" fmla="*/ 8 h 21"/>
                <a:gd name="T16" fmla="*/ 33 w 159"/>
                <a:gd name="T17" fmla="*/ 0 h 21"/>
                <a:gd name="T18" fmla="*/ 14 w 159"/>
                <a:gd name="T19" fmla="*/ 8 h 21"/>
                <a:gd name="T20" fmla="*/ 1 w 159"/>
                <a:gd name="T21" fmla="*/ 14 h 21"/>
                <a:gd name="T22" fmla="*/ 0 w 159"/>
                <a:gd name="T23" fmla="*/ 14 h 21"/>
                <a:gd name="T24" fmla="*/ 0 w 159"/>
                <a:gd name="T25" fmla="*/ 21 h 21"/>
                <a:gd name="T26" fmla="*/ 1 w 159"/>
                <a:gd name="T27" fmla="*/ 21 h 21"/>
                <a:gd name="T28" fmla="*/ 19 w 159"/>
                <a:gd name="T29" fmla="*/ 13 h 21"/>
                <a:gd name="T30" fmla="*/ 33 w 159"/>
                <a:gd name="T31" fmla="*/ 7 h 21"/>
                <a:gd name="T32" fmla="*/ 46 w 159"/>
                <a:gd name="T33" fmla="*/ 13 h 21"/>
                <a:gd name="T34" fmla="*/ 64 w 159"/>
                <a:gd name="T35" fmla="*/ 21 h 21"/>
                <a:gd name="T36" fmla="*/ 82 w 159"/>
                <a:gd name="T37" fmla="*/ 13 h 21"/>
                <a:gd name="T38" fmla="*/ 96 w 159"/>
                <a:gd name="T39" fmla="*/ 7 h 21"/>
                <a:gd name="T40" fmla="*/ 109 w 159"/>
                <a:gd name="T41" fmla="*/ 13 h 21"/>
                <a:gd name="T42" fmla="*/ 127 w 159"/>
                <a:gd name="T43" fmla="*/ 21 h 21"/>
                <a:gd name="T44" fmla="*/ 146 w 159"/>
                <a:gd name="T45" fmla="*/ 13 h 21"/>
                <a:gd name="T46" fmla="*/ 159 w 159"/>
                <a:gd name="T47" fmla="*/ 7 h 21"/>
                <a:gd name="T48" fmla="*/ 159 w 159"/>
                <a:gd name="T4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9" h="21">
                  <a:moveTo>
                    <a:pt x="159" y="0"/>
                  </a:moveTo>
                  <a:cubicBezTo>
                    <a:pt x="150" y="0"/>
                    <a:pt x="145" y="4"/>
                    <a:pt x="141" y="8"/>
                  </a:cubicBezTo>
                  <a:cubicBezTo>
                    <a:pt x="137" y="11"/>
                    <a:pt x="134" y="14"/>
                    <a:pt x="127" y="14"/>
                  </a:cubicBezTo>
                  <a:cubicBezTo>
                    <a:pt x="121" y="14"/>
                    <a:pt x="118" y="11"/>
                    <a:pt x="114" y="8"/>
                  </a:cubicBezTo>
                  <a:cubicBezTo>
                    <a:pt x="110" y="4"/>
                    <a:pt x="105" y="0"/>
                    <a:pt x="96" y="0"/>
                  </a:cubicBezTo>
                  <a:cubicBezTo>
                    <a:pt x="87" y="0"/>
                    <a:pt x="82" y="4"/>
                    <a:pt x="78" y="8"/>
                  </a:cubicBezTo>
                  <a:cubicBezTo>
                    <a:pt x="74" y="11"/>
                    <a:pt x="71" y="14"/>
                    <a:pt x="64" y="14"/>
                  </a:cubicBezTo>
                  <a:cubicBezTo>
                    <a:pt x="58" y="14"/>
                    <a:pt x="54" y="11"/>
                    <a:pt x="51" y="8"/>
                  </a:cubicBezTo>
                  <a:cubicBezTo>
                    <a:pt x="46" y="4"/>
                    <a:pt x="42" y="0"/>
                    <a:pt x="33" y="0"/>
                  </a:cubicBezTo>
                  <a:cubicBezTo>
                    <a:pt x="23" y="0"/>
                    <a:pt x="19" y="4"/>
                    <a:pt x="14" y="8"/>
                  </a:cubicBezTo>
                  <a:cubicBezTo>
                    <a:pt x="11" y="11"/>
                    <a:pt x="7" y="14"/>
                    <a:pt x="1" y="14"/>
                  </a:cubicBezTo>
                  <a:cubicBezTo>
                    <a:pt x="0" y="14"/>
                    <a:pt x="0" y="14"/>
                    <a:pt x="0" y="14"/>
                  </a:cubicBezTo>
                  <a:cubicBezTo>
                    <a:pt x="0" y="21"/>
                    <a:pt x="0" y="21"/>
                    <a:pt x="0" y="21"/>
                  </a:cubicBezTo>
                  <a:cubicBezTo>
                    <a:pt x="0" y="21"/>
                    <a:pt x="0" y="21"/>
                    <a:pt x="1" y="21"/>
                  </a:cubicBezTo>
                  <a:cubicBezTo>
                    <a:pt x="10" y="21"/>
                    <a:pt x="15" y="17"/>
                    <a:pt x="19" y="13"/>
                  </a:cubicBezTo>
                  <a:cubicBezTo>
                    <a:pt x="23" y="10"/>
                    <a:pt x="26" y="7"/>
                    <a:pt x="33" y="7"/>
                  </a:cubicBezTo>
                  <a:cubicBezTo>
                    <a:pt x="39" y="7"/>
                    <a:pt x="42" y="10"/>
                    <a:pt x="46" y="13"/>
                  </a:cubicBezTo>
                  <a:cubicBezTo>
                    <a:pt x="50" y="17"/>
                    <a:pt x="55" y="21"/>
                    <a:pt x="64" y="21"/>
                  </a:cubicBezTo>
                  <a:cubicBezTo>
                    <a:pt x="73" y="21"/>
                    <a:pt x="78" y="17"/>
                    <a:pt x="82" y="13"/>
                  </a:cubicBezTo>
                  <a:cubicBezTo>
                    <a:pt x="86" y="10"/>
                    <a:pt x="89" y="7"/>
                    <a:pt x="96" y="7"/>
                  </a:cubicBezTo>
                  <a:cubicBezTo>
                    <a:pt x="102" y="7"/>
                    <a:pt x="106" y="10"/>
                    <a:pt x="109" y="13"/>
                  </a:cubicBezTo>
                  <a:cubicBezTo>
                    <a:pt x="114" y="17"/>
                    <a:pt x="118" y="21"/>
                    <a:pt x="127" y="21"/>
                  </a:cubicBezTo>
                  <a:cubicBezTo>
                    <a:pt x="137" y="21"/>
                    <a:pt x="141" y="17"/>
                    <a:pt x="146" y="13"/>
                  </a:cubicBezTo>
                  <a:cubicBezTo>
                    <a:pt x="149" y="10"/>
                    <a:pt x="152" y="7"/>
                    <a:pt x="159" y="7"/>
                  </a:cubicBezTo>
                  <a:lnTo>
                    <a:pt x="159"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19" name="Freeform 282"/>
            <p:cNvSpPr/>
            <p:nvPr/>
          </p:nvSpPr>
          <p:spPr bwMode="auto">
            <a:xfrm>
              <a:off x="1954283" y="3580647"/>
              <a:ext cx="219123" cy="28517"/>
            </a:xfrm>
            <a:custGeom>
              <a:avLst/>
              <a:gdLst>
                <a:gd name="T0" fmla="*/ 159 w 159"/>
                <a:gd name="T1" fmla="*/ 0 h 21"/>
                <a:gd name="T2" fmla="*/ 141 w 159"/>
                <a:gd name="T3" fmla="*/ 8 h 21"/>
                <a:gd name="T4" fmla="*/ 127 w 159"/>
                <a:gd name="T5" fmla="*/ 14 h 21"/>
                <a:gd name="T6" fmla="*/ 114 w 159"/>
                <a:gd name="T7" fmla="*/ 8 h 21"/>
                <a:gd name="T8" fmla="*/ 96 w 159"/>
                <a:gd name="T9" fmla="*/ 0 h 21"/>
                <a:gd name="T10" fmla="*/ 78 w 159"/>
                <a:gd name="T11" fmla="*/ 8 h 21"/>
                <a:gd name="T12" fmla="*/ 64 w 159"/>
                <a:gd name="T13" fmla="*/ 14 h 21"/>
                <a:gd name="T14" fmla="*/ 51 w 159"/>
                <a:gd name="T15" fmla="*/ 8 h 21"/>
                <a:gd name="T16" fmla="*/ 33 w 159"/>
                <a:gd name="T17" fmla="*/ 0 h 21"/>
                <a:gd name="T18" fmla="*/ 14 w 159"/>
                <a:gd name="T19" fmla="*/ 8 h 21"/>
                <a:gd name="T20" fmla="*/ 1 w 159"/>
                <a:gd name="T21" fmla="*/ 14 h 21"/>
                <a:gd name="T22" fmla="*/ 0 w 159"/>
                <a:gd name="T23" fmla="*/ 14 h 21"/>
                <a:gd name="T24" fmla="*/ 0 w 159"/>
                <a:gd name="T25" fmla="*/ 21 h 21"/>
                <a:gd name="T26" fmla="*/ 1 w 159"/>
                <a:gd name="T27" fmla="*/ 21 h 21"/>
                <a:gd name="T28" fmla="*/ 19 w 159"/>
                <a:gd name="T29" fmla="*/ 14 h 21"/>
                <a:gd name="T30" fmla="*/ 33 w 159"/>
                <a:gd name="T31" fmla="*/ 7 h 21"/>
                <a:gd name="T32" fmla="*/ 46 w 159"/>
                <a:gd name="T33" fmla="*/ 14 h 21"/>
                <a:gd name="T34" fmla="*/ 64 w 159"/>
                <a:gd name="T35" fmla="*/ 21 h 21"/>
                <a:gd name="T36" fmla="*/ 82 w 159"/>
                <a:gd name="T37" fmla="*/ 14 h 21"/>
                <a:gd name="T38" fmla="*/ 96 w 159"/>
                <a:gd name="T39" fmla="*/ 7 h 21"/>
                <a:gd name="T40" fmla="*/ 109 w 159"/>
                <a:gd name="T41" fmla="*/ 14 h 21"/>
                <a:gd name="T42" fmla="*/ 127 w 159"/>
                <a:gd name="T43" fmla="*/ 21 h 21"/>
                <a:gd name="T44" fmla="*/ 146 w 159"/>
                <a:gd name="T45" fmla="*/ 14 h 21"/>
                <a:gd name="T46" fmla="*/ 159 w 159"/>
                <a:gd name="T47" fmla="*/ 7 h 21"/>
                <a:gd name="T48" fmla="*/ 159 w 159"/>
                <a:gd name="T4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9" h="21">
                  <a:moveTo>
                    <a:pt x="159" y="0"/>
                  </a:moveTo>
                  <a:cubicBezTo>
                    <a:pt x="150" y="1"/>
                    <a:pt x="145" y="5"/>
                    <a:pt x="141" y="8"/>
                  </a:cubicBezTo>
                  <a:cubicBezTo>
                    <a:pt x="137" y="12"/>
                    <a:pt x="134" y="14"/>
                    <a:pt x="127" y="14"/>
                  </a:cubicBezTo>
                  <a:cubicBezTo>
                    <a:pt x="121" y="14"/>
                    <a:pt x="118" y="12"/>
                    <a:pt x="114" y="8"/>
                  </a:cubicBezTo>
                  <a:cubicBezTo>
                    <a:pt x="110" y="5"/>
                    <a:pt x="105" y="0"/>
                    <a:pt x="96" y="0"/>
                  </a:cubicBezTo>
                  <a:cubicBezTo>
                    <a:pt x="87" y="0"/>
                    <a:pt x="82" y="5"/>
                    <a:pt x="78" y="8"/>
                  </a:cubicBezTo>
                  <a:cubicBezTo>
                    <a:pt x="74" y="12"/>
                    <a:pt x="71" y="14"/>
                    <a:pt x="64" y="14"/>
                  </a:cubicBezTo>
                  <a:cubicBezTo>
                    <a:pt x="58" y="14"/>
                    <a:pt x="54" y="12"/>
                    <a:pt x="51" y="8"/>
                  </a:cubicBezTo>
                  <a:cubicBezTo>
                    <a:pt x="46" y="5"/>
                    <a:pt x="42" y="0"/>
                    <a:pt x="33" y="0"/>
                  </a:cubicBezTo>
                  <a:cubicBezTo>
                    <a:pt x="23" y="0"/>
                    <a:pt x="19" y="5"/>
                    <a:pt x="14" y="8"/>
                  </a:cubicBezTo>
                  <a:cubicBezTo>
                    <a:pt x="11" y="12"/>
                    <a:pt x="7" y="14"/>
                    <a:pt x="1" y="14"/>
                  </a:cubicBezTo>
                  <a:cubicBezTo>
                    <a:pt x="0" y="14"/>
                    <a:pt x="0" y="14"/>
                    <a:pt x="0" y="14"/>
                  </a:cubicBezTo>
                  <a:cubicBezTo>
                    <a:pt x="0" y="21"/>
                    <a:pt x="0" y="21"/>
                    <a:pt x="0" y="21"/>
                  </a:cubicBezTo>
                  <a:cubicBezTo>
                    <a:pt x="0" y="21"/>
                    <a:pt x="0" y="21"/>
                    <a:pt x="1" y="21"/>
                  </a:cubicBezTo>
                  <a:cubicBezTo>
                    <a:pt x="10" y="21"/>
                    <a:pt x="15" y="17"/>
                    <a:pt x="19" y="14"/>
                  </a:cubicBezTo>
                  <a:cubicBezTo>
                    <a:pt x="23" y="10"/>
                    <a:pt x="26" y="7"/>
                    <a:pt x="33" y="7"/>
                  </a:cubicBezTo>
                  <a:cubicBezTo>
                    <a:pt x="39" y="7"/>
                    <a:pt x="42" y="10"/>
                    <a:pt x="46" y="14"/>
                  </a:cubicBezTo>
                  <a:cubicBezTo>
                    <a:pt x="50" y="17"/>
                    <a:pt x="55" y="21"/>
                    <a:pt x="64" y="21"/>
                  </a:cubicBezTo>
                  <a:cubicBezTo>
                    <a:pt x="73" y="21"/>
                    <a:pt x="78" y="17"/>
                    <a:pt x="82" y="14"/>
                  </a:cubicBezTo>
                  <a:cubicBezTo>
                    <a:pt x="86" y="10"/>
                    <a:pt x="89" y="7"/>
                    <a:pt x="96" y="7"/>
                  </a:cubicBezTo>
                  <a:cubicBezTo>
                    <a:pt x="102" y="7"/>
                    <a:pt x="106" y="10"/>
                    <a:pt x="109" y="14"/>
                  </a:cubicBezTo>
                  <a:cubicBezTo>
                    <a:pt x="114" y="17"/>
                    <a:pt x="118" y="21"/>
                    <a:pt x="127" y="21"/>
                  </a:cubicBezTo>
                  <a:cubicBezTo>
                    <a:pt x="137" y="21"/>
                    <a:pt x="141" y="17"/>
                    <a:pt x="146" y="14"/>
                  </a:cubicBezTo>
                  <a:cubicBezTo>
                    <a:pt x="149" y="10"/>
                    <a:pt x="152" y="8"/>
                    <a:pt x="159" y="7"/>
                  </a:cubicBezTo>
                  <a:lnTo>
                    <a:pt x="159"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20" name="Freeform 283"/>
            <p:cNvSpPr/>
            <p:nvPr/>
          </p:nvSpPr>
          <p:spPr bwMode="auto">
            <a:xfrm>
              <a:off x="2009510" y="3479055"/>
              <a:ext cx="40973" cy="40994"/>
            </a:xfrm>
            <a:custGeom>
              <a:avLst/>
              <a:gdLst>
                <a:gd name="T0" fmla="*/ 6 w 30"/>
                <a:gd name="T1" fmla="*/ 25 h 30"/>
                <a:gd name="T2" fmla="*/ 25 w 30"/>
                <a:gd name="T3" fmla="*/ 24 h 30"/>
                <a:gd name="T4" fmla="*/ 24 w 30"/>
                <a:gd name="T5" fmla="*/ 5 h 30"/>
                <a:gd name="T6" fmla="*/ 5 w 30"/>
                <a:gd name="T7" fmla="*/ 6 h 30"/>
                <a:gd name="T8" fmla="*/ 6 w 30"/>
                <a:gd name="T9" fmla="*/ 25 h 30"/>
              </a:gdLst>
              <a:ahLst/>
              <a:cxnLst>
                <a:cxn ang="0">
                  <a:pos x="T0" y="T1"/>
                </a:cxn>
                <a:cxn ang="0">
                  <a:pos x="T2" y="T3"/>
                </a:cxn>
                <a:cxn ang="0">
                  <a:pos x="T4" y="T5"/>
                </a:cxn>
                <a:cxn ang="0">
                  <a:pos x="T6" y="T7"/>
                </a:cxn>
                <a:cxn ang="0">
                  <a:pos x="T8" y="T9"/>
                </a:cxn>
              </a:cxnLst>
              <a:rect l="0" t="0" r="r" b="b"/>
              <a:pathLst>
                <a:path w="30" h="30">
                  <a:moveTo>
                    <a:pt x="6" y="25"/>
                  </a:moveTo>
                  <a:cubicBezTo>
                    <a:pt x="12" y="30"/>
                    <a:pt x="20" y="30"/>
                    <a:pt x="25" y="24"/>
                  </a:cubicBezTo>
                  <a:cubicBezTo>
                    <a:pt x="30" y="19"/>
                    <a:pt x="30" y="10"/>
                    <a:pt x="24" y="5"/>
                  </a:cubicBezTo>
                  <a:cubicBezTo>
                    <a:pt x="18" y="0"/>
                    <a:pt x="10" y="1"/>
                    <a:pt x="5" y="6"/>
                  </a:cubicBezTo>
                  <a:cubicBezTo>
                    <a:pt x="0" y="12"/>
                    <a:pt x="0" y="20"/>
                    <a:pt x="6" y="2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21" name="Freeform 284"/>
            <p:cNvSpPr/>
            <p:nvPr/>
          </p:nvSpPr>
          <p:spPr bwMode="auto">
            <a:xfrm>
              <a:off x="1797513" y="2489878"/>
              <a:ext cx="244063" cy="128326"/>
            </a:xfrm>
            <a:custGeom>
              <a:avLst/>
              <a:gdLst>
                <a:gd name="T0" fmla="*/ 9 w 178"/>
                <a:gd name="T1" fmla="*/ 71 h 94"/>
                <a:gd name="T2" fmla="*/ 90 w 178"/>
                <a:gd name="T3" fmla="*/ 71 h 94"/>
                <a:gd name="T4" fmla="*/ 92 w 178"/>
                <a:gd name="T5" fmla="*/ 74 h 94"/>
                <a:gd name="T6" fmla="*/ 105 w 178"/>
                <a:gd name="T7" fmla="*/ 86 h 94"/>
                <a:gd name="T8" fmla="*/ 134 w 178"/>
                <a:gd name="T9" fmla="*/ 74 h 94"/>
                <a:gd name="T10" fmla="*/ 166 w 178"/>
                <a:gd name="T11" fmla="*/ 87 h 94"/>
                <a:gd name="T12" fmla="*/ 175 w 178"/>
                <a:gd name="T13" fmla="*/ 94 h 94"/>
                <a:gd name="T14" fmla="*/ 174 w 178"/>
                <a:gd name="T15" fmla="*/ 83 h 94"/>
                <a:gd name="T16" fmla="*/ 124 w 178"/>
                <a:gd name="T17" fmla="*/ 39 h 94"/>
                <a:gd name="T18" fmla="*/ 122 w 178"/>
                <a:gd name="T19" fmla="*/ 37 h 94"/>
                <a:gd name="T20" fmla="*/ 133 w 178"/>
                <a:gd name="T21" fmla="*/ 24 h 94"/>
                <a:gd name="T22" fmla="*/ 151 w 178"/>
                <a:gd name="T23" fmla="*/ 40 h 94"/>
                <a:gd name="T24" fmla="*/ 164 w 178"/>
                <a:gd name="T25" fmla="*/ 39 h 94"/>
                <a:gd name="T26" fmla="*/ 164 w 178"/>
                <a:gd name="T27" fmla="*/ 26 h 94"/>
                <a:gd name="T28" fmla="*/ 139 w 178"/>
                <a:gd name="T29" fmla="*/ 4 h 94"/>
                <a:gd name="T30" fmla="*/ 139 w 178"/>
                <a:gd name="T31" fmla="*/ 4 h 94"/>
                <a:gd name="T32" fmla="*/ 138 w 178"/>
                <a:gd name="T33" fmla="*/ 3 h 94"/>
                <a:gd name="T34" fmla="*/ 125 w 178"/>
                <a:gd name="T35" fmla="*/ 5 h 94"/>
                <a:gd name="T36" fmla="*/ 99 w 178"/>
                <a:gd name="T37" fmla="*/ 35 h 94"/>
                <a:gd name="T38" fmla="*/ 98 w 178"/>
                <a:gd name="T39" fmla="*/ 36 h 94"/>
                <a:gd name="T40" fmla="*/ 87 w 178"/>
                <a:gd name="T41" fmla="*/ 49 h 94"/>
                <a:gd name="T42" fmla="*/ 85 w 178"/>
                <a:gd name="T43" fmla="*/ 53 h 94"/>
                <a:gd name="T44" fmla="*/ 9 w 178"/>
                <a:gd name="T45" fmla="*/ 52 h 94"/>
                <a:gd name="T46" fmla="*/ 0 w 178"/>
                <a:gd name="T47" fmla="*/ 62 h 94"/>
                <a:gd name="T48" fmla="*/ 9 w 178"/>
                <a:gd name="T49" fmla="*/ 7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94">
                  <a:moveTo>
                    <a:pt x="9" y="71"/>
                  </a:moveTo>
                  <a:cubicBezTo>
                    <a:pt x="90" y="71"/>
                    <a:pt x="90" y="71"/>
                    <a:pt x="90" y="71"/>
                  </a:cubicBezTo>
                  <a:cubicBezTo>
                    <a:pt x="91" y="72"/>
                    <a:pt x="92" y="73"/>
                    <a:pt x="92" y="74"/>
                  </a:cubicBezTo>
                  <a:cubicBezTo>
                    <a:pt x="105" y="86"/>
                    <a:pt x="105" y="86"/>
                    <a:pt x="105" y="86"/>
                  </a:cubicBezTo>
                  <a:cubicBezTo>
                    <a:pt x="112" y="80"/>
                    <a:pt x="120" y="74"/>
                    <a:pt x="134" y="74"/>
                  </a:cubicBezTo>
                  <a:cubicBezTo>
                    <a:pt x="151" y="74"/>
                    <a:pt x="159" y="82"/>
                    <a:pt x="166" y="87"/>
                  </a:cubicBezTo>
                  <a:cubicBezTo>
                    <a:pt x="169" y="90"/>
                    <a:pt x="172" y="93"/>
                    <a:pt x="175" y="94"/>
                  </a:cubicBezTo>
                  <a:cubicBezTo>
                    <a:pt x="177" y="90"/>
                    <a:pt x="178" y="87"/>
                    <a:pt x="174" y="83"/>
                  </a:cubicBezTo>
                  <a:cubicBezTo>
                    <a:pt x="124" y="39"/>
                    <a:pt x="124" y="39"/>
                    <a:pt x="124" y="39"/>
                  </a:cubicBezTo>
                  <a:cubicBezTo>
                    <a:pt x="123" y="38"/>
                    <a:pt x="122" y="38"/>
                    <a:pt x="122" y="37"/>
                  </a:cubicBezTo>
                  <a:cubicBezTo>
                    <a:pt x="133" y="24"/>
                    <a:pt x="133" y="24"/>
                    <a:pt x="133" y="24"/>
                  </a:cubicBezTo>
                  <a:cubicBezTo>
                    <a:pt x="151" y="40"/>
                    <a:pt x="151" y="40"/>
                    <a:pt x="151" y="40"/>
                  </a:cubicBezTo>
                  <a:cubicBezTo>
                    <a:pt x="155" y="43"/>
                    <a:pt x="161" y="43"/>
                    <a:pt x="164" y="39"/>
                  </a:cubicBezTo>
                  <a:cubicBezTo>
                    <a:pt x="168" y="35"/>
                    <a:pt x="167" y="30"/>
                    <a:pt x="164" y="26"/>
                  </a:cubicBezTo>
                  <a:cubicBezTo>
                    <a:pt x="139" y="4"/>
                    <a:pt x="139" y="4"/>
                    <a:pt x="139" y="4"/>
                  </a:cubicBezTo>
                  <a:cubicBezTo>
                    <a:pt x="139" y="4"/>
                    <a:pt x="139" y="4"/>
                    <a:pt x="139" y="4"/>
                  </a:cubicBezTo>
                  <a:cubicBezTo>
                    <a:pt x="139" y="4"/>
                    <a:pt x="138" y="4"/>
                    <a:pt x="138" y="3"/>
                  </a:cubicBezTo>
                  <a:cubicBezTo>
                    <a:pt x="134" y="0"/>
                    <a:pt x="128" y="1"/>
                    <a:pt x="125" y="5"/>
                  </a:cubicBezTo>
                  <a:cubicBezTo>
                    <a:pt x="99" y="35"/>
                    <a:pt x="99" y="35"/>
                    <a:pt x="99" y="35"/>
                  </a:cubicBezTo>
                  <a:cubicBezTo>
                    <a:pt x="99" y="36"/>
                    <a:pt x="98" y="36"/>
                    <a:pt x="98" y="36"/>
                  </a:cubicBezTo>
                  <a:cubicBezTo>
                    <a:pt x="87" y="49"/>
                    <a:pt x="87" y="49"/>
                    <a:pt x="87" y="49"/>
                  </a:cubicBezTo>
                  <a:cubicBezTo>
                    <a:pt x="86" y="50"/>
                    <a:pt x="85" y="51"/>
                    <a:pt x="85" y="53"/>
                  </a:cubicBezTo>
                  <a:cubicBezTo>
                    <a:pt x="9" y="52"/>
                    <a:pt x="9" y="52"/>
                    <a:pt x="9" y="52"/>
                  </a:cubicBezTo>
                  <a:cubicBezTo>
                    <a:pt x="4" y="52"/>
                    <a:pt x="0" y="57"/>
                    <a:pt x="0" y="62"/>
                  </a:cubicBezTo>
                  <a:cubicBezTo>
                    <a:pt x="0" y="67"/>
                    <a:pt x="4" y="71"/>
                    <a:pt x="9" y="7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22" name="Freeform 285"/>
            <p:cNvSpPr/>
            <p:nvPr/>
          </p:nvSpPr>
          <p:spPr bwMode="auto">
            <a:xfrm>
              <a:off x="1783261" y="2598598"/>
              <a:ext cx="329574" cy="42775"/>
            </a:xfrm>
            <a:custGeom>
              <a:avLst/>
              <a:gdLst>
                <a:gd name="T0" fmla="*/ 239 w 239"/>
                <a:gd name="T1" fmla="*/ 0 h 31"/>
                <a:gd name="T2" fmla="*/ 212 w 239"/>
                <a:gd name="T3" fmla="*/ 12 h 31"/>
                <a:gd name="T4" fmla="*/ 192 w 239"/>
                <a:gd name="T5" fmla="*/ 21 h 31"/>
                <a:gd name="T6" fmla="*/ 172 w 239"/>
                <a:gd name="T7" fmla="*/ 12 h 31"/>
                <a:gd name="T8" fmla="*/ 144 w 239"/>
                <a:gd name="T9" fmla="*/ 0 h 31"/>
                <a:gd name="T10" fmla="*/ 117 w 239"/>
                <a:gd name="T11" fmla="*/ 12 h 31"/>
                <a:gd name="T12" fmla="*/ 97 w 239"/>
                <a:gd name="T13" fmla="*/ 21 h 31"/>
                <a:gd name="T14" fmla="*/ 77 w 239"/>
                <a:gd name="T15" fmla="*/ 12 h 31"/>
                <a:gd name="T16" fmla="*/ 50 w 239"/>
                <a:gd name="T17" fmla="*/ 0 h 31"/>
                <a:gd name="T18" fmla="*/ 22 w 239"/>
                <a:gd name="T19" fmla="*/ 12 h 31"/>
                <a:gd name="T20" fmla="*/ 2 w 239"/>
                <a:gd name="T21" fmla="*/ 21 h 31"/>
                <a:gd name="T22" fmla="*/ 0 w 239"/>
                <a:gd name="T23" fmla="*/ 21 h 31"/>
                <a:gd name="T24" fmla="*/ 0 w 239"/>
                <a:gd name="T25" fmla="*/ 31 h 31"/>
                <a:gd name="T26" fmla="*/ 2 w 239"/>
                <a:gd name="T27" fmla="*/ 31 h 31"/>
                <a:gd name="T28" fmla="*/ 29 w 239"/>
                <a:gd name="T29" fmla="*/ 20 h 31"/>
                <a:gd name="T30" fmla="*/ 50 w 239"/>
                <a:gd name="T31" fmla="*/ 11 h 31"/>
                <a:gd name="T32" fmla="*/ 70 w 239"/>
                <a:gd name="T33" fmla="*/ 20 h 31"/>
                <a:gd name="T34" fmla="*/ 97 w 239"/>
                <a:gd name="T35" fmla="*/ 31 h 31"/>
                <a:gd name="T36" fmla="*/ 124 w 239"/>
                <a:gd name="T37" fmla="*/ 20 h 31"/>
                <a:gd name="T38" fmla="*/ 144 w 239"/>
                <a:gd name="T39" fmla="*/ 11 h 31"/>
                <a:gd name="T40" fmla="*/ 165 w 239"/>
                <a:gd name="T41" fmla="*/ 20 h 31"/>
                <a:gd name="T42" fmla="*/ 192 w 239"/>
                <a:gd name="T43" fmla="*/ 31 h 31"/>
                <a:gd name="T44" fmla="*/ 219 w 239"/>
                <a:gd name="T45" fmla="*/ 20 h 31"/>
                <a:gd name="T46" fmla="*/ 239 w 239"/>
                <a:gd name="T47" fmla="*/ 11 h 31"/>
                <a:gd name="T48" fmla="*/ 239 w 239"/>
                <a:gd name="T4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9" h="31">
                  <a:moveTo>
                    <a:pt x="239" y="0"/>
                  </a:moveTo>
                  <a:cubicBezTo>
                    <a:pt x="225" y="0"/>
                    <a:pt x="218" y="6"/>
                    <a:pt x="212" y="12"/>
                  </a:cubicBezTo>
                  <a:cubicBezTo>
                    <a:pt x="207" y="17"/>
                    <a:pt x="202" y="21"/>
                    <a:pt x="192" y="21"/>
                  </a:cubicBezTo>
                  <a:cubicBezTo>
                    <a:pt x="182" y="21"/>
                    <a:pt x="177" y="17"/>
                    <a:pt x="172" y="12"/>
                  </a:cubicBezTo>
                  <a:cubicBezTo>
                    <a:pt x="165" y="6"/>
                    <a:pt x="158" y="0"/>
                    <a:pt x="144" y="0"/>
                  </a:cubicBezTo>
                  <a:cubicBezTo>
                    <a:pt x="131" y="0"/>
                    <a:pt x="124" y="6"/>
                    <a:pt x="117" y="12"/>
                  </a:cubicBezTo>
                  <a:cubicBezTo>
                    <a:pt x="112" y="17"/>
                    <a:pt x="107" y="21"/>
                    <a:pt x="97" y="21"/>
                  </a:cubicBezTo>
                  <a:cubicBezTo>
                    <a:pt x="87" y="21"/>
                    <a:pt x="82" y="17"/>
                    <a:pt x="77" y="12"/>
                  </a:cubicBezTo>
                  <a:cubicBezTo>
                    <a:pt x="70" y="6"/>
                    <a:pt x="63" y="0"/>
                    <a:pt x="50" y="0"/>
                  </a:cubicBezTo>
                  <a:cubicBezTo>
                    <a:pt x="36" y="0"/>
                    <a:pt x="29" y="6"/>
                    <a:pt x="22" y="12"/>
                  </a:cubicBezTo>
                  <a:cubicBezTo>
                    <a:pt x="17" y="17"/>
                    <a:pt x="12" y="21"/>
                    <a:pt x="2" y="21"/>
                  </a:cubicBezTo>
                  <a:cubicBezTo>
                    <a:pt x="1" y="21"/>
                    <a:pt x="1" y="21"/>
                    <a:pt x="0" y="21"/>
                  </a:cubicBezTo>
                  <a:cubicBezTo>
                    <a:pt x="0" y="31"/>
                    <a:pt x="0" y="31"/>
                    <a:pt x="0" y="31"/>
                  </a:cubicBezTo>
                  <a:cubicBezTo>
                    <a:pt x="1" y="31"/>
                    <a:pt x="1" y="31"/>
                    <a:pt x="2" y="31"/>
                  </a:cubicBezTo>
                  <a:cubicBezTo>
                    <a:pt x="16" y="31"/>
                    <a:pt x="23" y="25"/>
                    <a:pt x="29" y="20"/>
                  </a:cubicBezTo>
                  <a:cubicBezTo>
                    <a:pt x="35" y="15"/>
                    <a:pt x="40" y="11"/>
                    <a:pt x="50" y="11"/>
                  </a:cubicBezTo>
                  <a:cubicBezTo>
                    <a:pt x="59" y="11"/>
                    <a:pt x="64" y="15"/>
                    <a:pt x="70" y="20"/>
                  </a:cubicBezTo>
                  <a:cubicBezTo>
                    <a:pt x="76" y="25"/>
                    <a:pt x="83" y="31"/>
                    <a:pt x="97" y="31"/>
                  </a:cubicBezTo>
                  <a:cubicBezTo>
                    <a:pt x="111" y="31"/>
                    <a:pt x="118" y="25"/>
                    <a:pt x="124" y="20"/>
                  </a:cubicBezTo>
                  <a:cubicBezTo>
                    <a:pt x="130" y="15"/>
                    <a:pt x="135" y="11"/>
                    <a:pt x="144" y="11"/>
                  </a:cubicBezTo>
                  <a:cubicBezTo>
                    <a:pt x="154" y="11"/>
                    <a:pt x="159" y="15"/>
                    <a:pt x="165" y="20"/>
                  </a:cubicBezTo>
                  <a:cubicBezTo>
                    <a:pt x="171" y="25"/>
                    <a:pt x="178" y="31"/>
                    <a:pt x="192" y="31"/>
                  </a:cubicBezTo>
                  <a:cubicBezTo>
                    <a:pt x="206" y="31"/>
                    <a:pt x="213" y="25"/>
                    <a:pt x="219" y="20"/>
                  </a:cubicBezTo>
                  <a:cubicBezTo>
                    <a:pt x="225" y="15"/>
                    <a:pt x="229" y="11"/>
                    <a:pt x="239" y="11"/>
                  </a:cubicBezTo>
                  <a:lnTo>
                    <a:pt x="239"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23" name="Freeform 286"/>
            <p:cNvSpPr/>
            <p:nvPr/>
          </p:nvSpPr>
          <p:spPr bwMode="auto">
            <a:xfrm>
              <a:off x="1783261" y="2625333"/>
              <a:ext cx="329574" cy="40992"/>
            </a:xfrm>
            <a:custGeom>
              <a:avLst/>
              <a:gdLst>
                <a:gd name="T0" fmla="*/ 239 w 239"/>
                <a:gd name="T1" fmla="*/ 0 h 31"/>
                <a:gd name="T2" fmla="*/ 212 w 239"/>
                <a:gd name="T3" fmla="*/ 12 h 31"/>
                <a:gd name="T4" fmla="*/ 192 w 239"/>
                <a:gd name="T5" fmla="*/ 21 h 31"/>
                <a:gd name="T6" fmla="*/ 172 w 239"/>
                <a:gd name="T7" fmla="*/ 12 h 31"/>
                <a:gd name="T8" fmla="*/ 144 w 239"/>
                <a:gd name="T9" fmla="*/ 0 h 31"/>
                <a:gd name="T10" fmla="*/ 117 w 239"/>
                <a:gd name="T11" fmla="*/ 12 h 31"/>
                <a:gd name="T12" fmla="*/ 97 w 239"/>
                <a:gd name="T13" fmla="*/ 21 h 31"/>
                <a:gd name="T14" fmla="*/ 77 w 239"/>
                <a:gd name="T15" fmla="*/ 12 h 31"/>
                <a:gd name="T16" fmla="*/ 50 w 239"/>
                <a:gd name="T17" fmla="*/ 0 h 31"/>
                <a:gd name="T18" fmla="*/ 22 w 239"/>
                <a:gd name="T19" fmla="*/ 12 h 31"/>
                <a:gd name="T20" fmla="*/ 2 w 239"/>
                <a:gd name="T21" fmla="*/ 21 h 31"/>
                <a:gd name="T22" fmla="*/ 0 w 239"/>
                <a:gd name="T23" fmla="*/ 21 h 31"/>
                <a:gd name="T24" fmla="*/ 0 w 239"/>
                <a:gd name="T25" fmla="*/ 31 h 31"/>
                <a:gd name="T26" fmla="*/ 2 w 239"/>
                <a:gd name="T27" fmla="*/ 31 h 31"/>
                <a:gd name="T28" fmla="*/ 29 w 239"/>
                <a:gd name="T29" fmla="*/ 19 h 31"/>
                <a:gd name="T30" fmla="*/ 50 w 239"/>
                <a:gd name="T31" fmla="*/ 10 h 31"/>
                <a:gd name="T32" fmla="*/ 70 w 239"/>
                <a:gd name="T33" fmla="*/ 19 h 31"/>
                <a:gd name="T34" fmla="*/ 97 w 239"/>
                <a:gd name="T35" fmla="*/ 31 h 31"/>
                <a:gd name="T36" fmla="*/ 124 w 239"/>
                <a:gd name="T37" fmla="*/ 19 h 31"/>
                <a:gd name="T38" fmla="*/ 144 w 239"/>
                <a:gd name="T39" fmla="*/ 10 h 31"/>
                <a:gd name="T40" fmla="*/ 165 w 239"/>
                <a:gd name="T41" fmla="*/ 19 h 31"/>
                <a:gd name="T42" fmla="*/ 192 w 239"/>
                <a:gd name="T43" fmla="*/ 31 h 31"/>
                <a:gd name="T44" fmla="*/ 219 w 239"/>
                <a:gd name="T45" fmla="*/ 19 h 31"/>
                <a:gd name="T46" fmla="*/ 239 w 239"/>
                <a:gd name="T47" fmla="*/ 10 h 31"/>
                <a:gd name="T48" fmla="*/ 239 w 239"/>
                <a:gd name="T4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9" h="31">
                  <a:moveTo>
                    <a:pt x="239" y="0"/>
                  </a:moveTo>
                  <a:cubicBezTo>
                    <a:pt x="225" y="0"/>
                    <a:pt x="218" y="6"/>
                    <a:pt x="212" y="12"/>
                  </a:cubicBezTo>
                  <a:cubicBezTo>
                    <a:pt x="207" y="16"/>
                    <a:pt x="202" y="21"/>
                    <a:pt x="192" y="21"/>
                  </a:cubicBezTo>
                  <a:cubicBezTo>
                    <a:pt x="182" y="21"/>
                    <a:pt x="177" y="16"/>
                    <a:pt x="172" y="12"/>
                  </a:cubicBezTo>
                  <a:cubicBezTo>
                    <a:pt x="165" y="6"/>
                    <a:pt x="158" y="0"/>
                    <a:pt x="144" y="0"/>
                  </a:cubicBezTo>
                  <a:cubicBezTo>
                    <a:pt x="131" y="0"/>
                    <a:pt x="124" y="6"/>
                    <a:pt x="117" y="12"/>
                  </a:cubicBezTo>
                  <a:cubicBezTo>
                    <a:pt x="112" y="16"/>
                    <a:pt x="107" y="21"/>
                    <a:pt x="97" y="21"/>
                  </a:cubicBezTo>
                  <a:cubicBezTo>
                    <a:pt x="87" y="21"/>
                    <a:pt x="82" y="16"/>
                    <a:pt x="77" y="12"/>
                  </a:cubicBezTo>
                  <a:cubicBezTo>
                    <a:pt x="70" y="6"/>
                    <a:pt x="63" y="0"/>
                    <a:pt x="50" y="0"/>
                  </a:cubicBezTo>
                  <a:cubicBezTo>
                    <a:pt x="36" y="0"/>
                    <a:pt x="29" y="6"/>
                    <a:pt x="22" y="12"/>
                  </a:cubicBezTo>
                  <a:cubicBezTo>
                    <a:pt x="17" y="16"/>
                    <a:pt x="12" y="21"/>
                    <a:pt x="2" y="21"/>
                  </a:cubicBezTo>
                  <a:cubicBezTo>
                    <a:pt x="1" y="21"/>
                    <a:pt x="1" y="21"/>
                    <a:pt x="0" y="21"/>
                  </a:cubicBezTo>
                  <a:cubicBezTo>
                    <a:pt x="0" y="31"/>
                    <a:pt x="0" y="31"/>
                    <a:pt x="0" y="31"/>
                  </a:cubicBezTo>
                  <a:cubicBezTo>
                    <a:pt x="1" y="31"/>
                    <a:pt x="1" y="31"/>
                    <a:pt x="2" y="31"/>
                  </a:cubicBezTo>
                  <a:cubicBezTo>
                    <a:pt x="16" y="31"/>
                    <a:pt x="23" y="25"/>
                    <a:pt x="29" y="19"/>
                  </a:cubicBezTo>
                  <a:cubicBezTo>
                    <a:pt x="35" y="14"/>
                    <a:pt x="40" y="10"/>
                    <a:pt x="50" y="10"/>
                  </a:cubicBezTo>
                  <a:cubicBezTo>
                    <a:pt x="59" y="10"/>
                    <a:pt x="64" y="14"/>
                    <a:pt x="70" y="19"/>
                  </a:cubicBezTo>
                  <a:cubicBezTo>
                    <a:pt x="76" y="25"/>
                    <a:pt x="83" y="31"/>
                    <a:pt x="97" y="31"/>
                  </a:cubicBezTo>
                  <a:cubicBezTo>
                    <a:pt x="111" y="31"/>
                    <a:pt x="118" y="25"/>
                    <a:pt x="124" y="19"/>
                  </a:cubicBezTo>
                  <a:cubicBezTo>
                    <a:pt x="130" y="14"/>
                    <a:pt x="135" y="10"/>
                    <a:pt x="144" y="10"/>
                  </a:cubicBezTo>
                  <a:cubicBezTo>
                    <a:pt x="154" y="10"/>
                    <a:pt x="159" y="14"/>
                    <a:pt x="165" y="19"/>
                  </a:cubicBezTo>
                  <a:cubicBezTo>
                    <a:pt x="171" y="25"/>
                    <a:pt x="178" y="31"/>
                    <a:pt x="192" y="31"/>
                  </a:cubicBezTo>
                  <a:cubicBezTo>
                    <a:pt x="206" y="31"/>
                    <a:pt x="213" y="25"/>
                    <a:pt x="219" y="19"/>
                  </a:cubicBezTo>
                  <a:cubicBezTo>
                    <a:pt x="225" y="15"/>
                    <a:pt x="229" y="10"/>
                    <a:pt x="239" y="10"/>
                  </a:cubicBezTo>
                  <a:lnTo>
                    <a:pt x="239"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24" name="Freeform 287"/>
            <p:cNvSpPr/>
            <p:nvPr/>
          </p:nvSpPr>
          <p:spPr bwMode="auto">
            <a:xfrm>
              <a:off x="1783261" y="2650285"/>
              <a:ext cx="329574" cy="44557"/>
            </a:xfrm>
            <a:custGeom>
              <a:avLst/>
              <a:gdLst>
                <a:gd name="T0" fmla="*/ 239 w 239"/>
                <a:gd name="T1" fmla="*/ 1 h 32"/>
                <a:gd name="T2" fmla="*/ 212 w 239"/>
                <a:gd name="T3" fmla="*/ 12 h 32"/>
                <a:gd name="T4" fmla="*/ 192 w 239"/>
                <a:gd name="T5" fmla="*/ 21 h 32"/>
                <a:gd name="T6" fmla="*/ 172 w 239"/>
                <a:gd name="T7" fmla="*/ 12 h 32"/>
                <a:gd name="T8" fmla="*/ 144 w 239"/>
                <a:gd name="T9" fmla="*/ 0 h 32"/>
                <a:gd name="T10" fmla="*/ 117 w 239"/>
                <a:gd name="T11" fmla="*/ 12 h 32"/>
                <a:gd name="T12" fmla="*/ 97 w 239"/>
                <a:gd name="T13" fmla="*/ 21 h 32"/>
                <a:gd name="T14" fmla="*/ 77 w 239"/>
                <a:gd name="T15" fmla="*/ 12 h 32"/>
                <a:gd name="T16" fmla="*/ 50 w 239"/>
                <a:gd name="T17" fmla="*/ 0 h 32"/>
                <a:gd name="T18" fmla="*/ 22 w 239"/>
                <a:gd name="T19" fmla="*/ 12 h 32"/>
                <a:gd name="T20" fmla="*/ 2 w 239"/>
                <a:gd name="T21" fmla="*/ 21 h 32"/>
                <a:gd name="T22" fmla="*/ 0 w 239"/>
                <a:gd name="T23" fmla="*/ 21 h 32"/>
                <a:gd name="T24" fmla="*/ 0 w 239"/>
                <a:gd name="T25" fmla="*/ 32 h 32"/>
                <a:gd name="T26" fmla="*/ 2 w 239"/>
                <a:gd name="T27" fmla="*/ 32 h 32"/>
                <a:gd name="T28" fmla="*/ 29 w 239"/>
                <a:gd name="T29" fmla="*/ 20 h 32"/>
                <a:gd name="T30" fmla="*/ 50 w 239"/>
                <a:gd name="T31" fmla="*/ 11 h 32"/>
                <a:gd name="T32" fmla="*/ 70 w 239"/>
                <a:gd name="T33" fmla="*/ 20 h 32"/>
                <a:gd name="T34" fmla="*/ 97 w 239"/>
                <a:gd name="T35" fmla="*/ 32 h 32"/>
                <a:gd name="T36" fmla="*/ 124 w 239"/>
                <a:gd name="T37" fmla="*/ 20 h 32"/>
                <a:gd name="T38" fmla="*/ 144 w 239"/>
                <a:gd name="T39" fmla="*/ 11 h 32"/>
                <a:gd name="T40" fmla="*/ 165 w 239"/>
                <a:gd name="T41" fmla="*/ 20 h 32"/>
                <a:gd name="T42" fmla="*/ 192 w 239"/>
                <a:gd name="T43" fmla="*/ 32 h 32"/>
                <a:gd name="T44" fmla="*/ 219 w 239"/>
                <a:gd name="T45" fmla="*/ 20 h 32"/>
                <a:gd name="T46" fmla="*/ 239 w 239"/>
                <a:gd name="T47" fmla="*/ 11 h 32"/>
                <a:gd name="T48" fmla="*/ 239 w 239"/>
                <a:gd name="T49"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9" h="32">
                  <a:moveTo>
                    <a:pt x="239" y="1"/>
                  </a:moveTo>
                  <a:cubicBezTo>
                    <a:pt x="225" y="1"/>
                    <a:pt x="218" y="7"/>
                    <a:pt x="212" y="12"/>
                  </a:cubicBezTo>
                  <a:cubicBezTo>
                    <a:pt x="207" y="17"/>
                    <a:pt x="202" y="21"/>
                    <a:pt x="192" y="21"/>
                  </a:cubicBezTo>
                  <a:cubicBezTo>
                    <a:pt x="182" y="21"/>
                    <a:pt x="177" y="17"/>
                    <a:pt x="172" y="12"/>
                  </a:cubicBezTo>
                  <a:cubicBezTo>
                    <a:pt x="165" y="7"/>
                    <a:pt x="158" y="0"/>
                    <a:pt x="144" y="0"/>
                  </a:cubicBezTo>
                  <a:cubicBezTo>
                    <a:pt x="131" y="0"/>
                    <a:pt x="124" y="7"/>
                    <a:pt x="117" y="12"/>
                  </a:cubicBezTo>
                  <a:cubicBezTo>
                    <a:pt x="112" y="17"/>
                    <a:pt x="107" y="21"/>
                    <a:pt x="97" y="21"/>
                  </a:cubicBezTo>
                  <a:cubicBezTo>
                    <a:pt x="87" y="21"/>
                    <a:pt x="82" y="17"/>
                    <a:pt x="77" y="12"/>
                  </a:cubicBezTo>
                  <a:cubicBezTo>
                    <a:pt x="70" y="7"/>
                    <a:pt x="63" y="0"/>
                    <a:pt x="50" y="0"/>
                  </a:cubicBezTo>
                  <a:cubicBezTo>
                    <a:pt x="36" y="0"/>
                    <a:pt x="29" y="7"/>
                    <a:pt x="22" y="12"/>
                  </a:cubicBezTo>
                  <a:cubicBezTo>
                    <a:pt x="17" y="17"/>
                    <a:pt x="12" y="21"/>
                    <a:pt x="2" y="21"/>
                  </a:cubicBezTo>
                  <a:cubicBezTo>
                    <a:pt x="1" y="21"/>
                    <a:pt x="1" y="21"/>
                    <a:pt x="0" y="21"/>
                  </a:cubicBezTo>
                  <a:cubicBezTo>
                    <a:pt x="0" y="32"/>
                    <a:pt x="0" y="32"/>
                    <a:pt x="0" y="32"/>
                  </a:cubicBezTo>
                  <a:cubicBezTo>
                    <a:pt x="1" y="32"/>
                    <a:pt x="1" y="32"/>
                    <a:pt x="2" y="32"/>
                  </a:cubicBezTo>
                  <a:cubicBezTo>
                    <a:pt x="16" y="32"/>
                    <a:pt x="23" y="26"/>
                    <a:pt x="29" y="20"/>
                  </a:cubicBezTo>
                  <a:cubicBezTo>
                    <a:pt x="35" y="15"/>
                    <a:pt x="40" y="11"/>
                    <a:pt x="50" y="11"/>
                  </a:cubicBezTo>
                  <a:cubicBezTo>
                    <a:pt x="59" y="11"/>
                    <a:pt x="64" y="15"/>
                    <a:pt x="70" y="20"/>
                  </a:cubicBezTo>
                  <a:cubicBezTo>
                    <a:pt x="76" y="26"/>
                    <a:pt x="83" y="32"/>
                    <a:pt x="97" y="32"/>
                  </a:cubicBezTo>
                  <a:cubicBezTo>
                    <a:pt x="111" y="32"/>
                    <a:pt x="118" y="26"/>
                    <a:pt x="124" y="20"/>
                  </a:cubicBezTo>
                  <a:cubicBezTo>
                    <a:pt x="130" y="15"/>
                    <a:pt x="135" y="11"/>
                    <a:pt x="144" y="11"/>
                  </a:cubicBezTo>
                  <a:cubicBezTo>
                    <a:pt x="154" y="11"/>
                    <a:pt x="159" y="15"/>
                    <a:pt x="165" y="20"/>
                  </a:cubicBezTo>
                  <a:cubicBezTo>
                    <a:pt x="171" y="26"/>
                    <a:pt x="178" y="32"/>
                    <a:pt x="192" y="32"/>
                  </a:cubicBezTo>
                  <a:cubicBezTo>
                    <a:pt x="206" y="32"/>
                    <a:pt x="213" y="26"/>
                    <a:pt x="219" y="20"/>
                  </a:cubicBezTo>
                  <a:cubicBezTo>
                    <a:pt x="225" y="15"/>
                    <a:pt x="229" y="11"/>
                    <a:pt x="239" y="11"/>
                  </a:cubicBezTo>
                  <a:lnTo>
                    <a:pt x="239" y="1"/>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25" name="Freeform 288"/>
            <p:cNvSpPr/>
            <p:nvPr/>
          </p:nvSpPr>
          <p:spPr bwMode="auto">
            <a:xfrm>
              <a:off x="1868772" y="2493442"/>
              <a:ext cx="62352" cy="64163"/>
            </a:xfrm>
            <a:custGeom>
              <a:avLst/>
              <a:gdLst>
                <a:gd name="T0" fmla="*/ 9 w 46"/>
                <a:gd name="T1" fmla="*/ 38 h 46"/>
                <a:gd name="T2" fmla="*/ 38 w 46"/>
                <a:gd name="T3" fmla="*/ 37 h 46"/>
                <a:gd name="T4" fmla="*/ 36 w 46"/>
                <a:gd name="T5" fmla="*/ 8 h 46"/>
                <a:gd name="T6" fmla="*/ 8 w 46"/>
                <a:gd name="T7" fmla="*/ 10 h 46"/>
                <a:gd name="T8" fmla="*/ 9 w 46"/>
                <a:gd name="T9" fmla="*/ 38 h 46"/>
              </a:gdLst>
              <a:ahLst/>
              <a:cxnLst>
                <a:cxn ang="0">
                  <a:pos x="T0" y="T1"/>
                </a:cxn>
                <a:cxn ang="0">
                  <a:pos x="T2" y="T3"/>
                </a:cxn>
                <a:cxn ang="0">
                  <a:pos x="T4" y="T5"/>
                </a:cxn>
                <a:cxn ang="0">
                  <a:pos x="T6" y="T7"/>
                </a:cxn>
                <a:cxn ang="0">
                  <a:pos x="T8" y="T9"/>
                </a:cxn>
              </a:cxnLst>
              <a:rect l="0" t="0" r="r" b="b"/>
              <a:pathLst>
                <a:path w="46" h="46">
                  <a:moveTo>
                    <a:pt x="9" y="38"/>
                  </a:moveTo>
                  <a:cubicBezTo>
                    <a:pt x="18" y="46"/>
                    <a:pt x="31" y="45"/>
                    <a:pt x="38" y="37"/>
                  </a:cubicBezTo>
                  <a:cubicBezTo>
                    <a:pt x="46" y="28"/>
                    <a:pt x="45" y="15"/>
                    <a:pt x="36" y="8"/>
                  </a:cubicBezTo>
                  <a:cubicBezTo>
                    <a:pt x="28" y="0"/>
                    <a:pt x="15" y="1"/>
                    <a:pt x="8" y="10"/>
                  </a:cubicBezTo>
                  <a:cubicBezTo>
                    <a:pt x="0" y="18"/>
                    <a:pt x="1" y="31"/>
                    <a:pt x="9" y="38"/>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26" name="Freeform 289"/>
            <p:cNvSpPr>
              <a:spLocks noEditPoints="1"/>
            </p:cNvSpPr>
            <p:nvPr/>
          </p:nvSpPr>
          <p:spPr bwMode="auto">
            <a:xfrm>
              <a:off x="1182903" y="1623678"/>
              <a:ext cx="92637" cy="90897"/>
            </a:xfrm>
            <a:custGeom>
              <a:avLst/>
              <a:gdLst>
                <a:gd name="T0" fmla="*/ 33 w 66"/>
                <a:gd name="T1" fmla="*/ 0 h 66"/>
                <a:gd name="T2" fmla="*/ 0 w 66"/>
                <a:gd name="T3" fmla="*/ 33 h 66"/>
                <a:gd name="T4" fmla="*/ 33 w 66"/>
                <a:gd name="T5" fmla="*/ 66 h 66"/>
                <a:gd name="T6" fmla="*/ 66 w 66"/>
                <a:gd name="T7" fmla="*/ 33 h 66"/>
                <a:gd name="T8" fmla="*/ 33 w 66"/>
                <a:gd name="T9" fmla="*/ 0 h 66"/>
                <a:gd name="T10" fmla="*/ 47 w 66"/>
                <a:gd name="T11" fmla="*/ 58 h 66"/>
                <a:gd name="T12" fmla="*/ 45 w 66"/>
                <a:gd name="T13" fmla="*/ 57 h 66"/>
                <a:gd name="T14" fmla="*/ 36 w 66"/>
                <a:gd name="T15" fmla="*/ 57 h 66"/>
                <a:gd name="T16" fmla="*/ 33 w 66"/>
                <a:gd name="T17" fmla="*/ 58 h 66"/>
                <a:gd name="T18" fmla="*/ 28 w 66"/>
                <a:gd name="T19" fmla="*/ 62 h 66"/>
                <a:gd name="T20" fmla="*/ 14 w 66"/>
                <a:gd name="T21" fmla="*/ 55 h 66"/>
                <a:gd name="T22" fmla="*/ 12 w 66"/>
                <a:gd name="T23" fmla="*/ 48 h 66"/>
                <a:gd name="T24" fmla="*/ 11 w 66"/>
                <a:gd name="T25" fmla="*/ 47 h 66"/>
                <a:gd name="T26" fmla="*/ 5 w 66"/>
                <a:gd name="T27" fmla="*/ 41 h 66"/>
                <a:gd name="T28" fmla="*/ 4 w 66"/>
                <a:gd name="T29" fmla="*/ 33 h 66"/>
                <a:gd name="T30" fmla="*/ 5 w 66"/>
                <a:gd name="T31" fmla="*/ 26 h 66"/>
                <a:gd name="T32" fmla="*/ 7 w 66"/>
                <a:gd name="T33" fmla="*/ 25 h 66"/>
                <a:gd name="T34" fmla="*/ 13 w 66"/>
                <a:gd name="T35" fmla="*/ 21 h 66"/>
                <a:gd name="T36" fmla="*/ 16 w 66"/>
                <a:gd name="T37" fmla="*/ 14 h 66"/>
                <a:gd name="T38" fmla="*/ 17 w 66"/>
                <a:gd name="T39" fmla="*/ 11 h 66"/>
                <a:gd name="T40" fmla="*/ 16 w 66"/>
                <a:gd name="T41" fmla="*/ 10 h 66"/>
                <a:gd name="T42" fmla="*/ 33 w 66"/>
                <a:gd name="T43" fmla="*/ 4 h 66"/>
                <a:gd name="T44" fmla="*/ 36 w 66"/>
                <a:gd name="T45" fmla="*/ 5 h 66"/>
                <a:gd name="T46" fmla="*/ 32 w 66"/>
                <a:gd name="T47" fmla="*/ 7 h 66"/>
                <a:gd name="T48" fmla="*/ 32 w 66"/>
                <a:gd name="T49" fmla="*/ 9 h 66"/>
                <a:gd name="T50" fmla="*/ 37 w 66"/>
                <a:gd name="T51" fmla="*/ 15 h 66"/>
                <a:gd name="T52" fmla="*/ 39 w 66"/>
                <a:gd name="T53" fmla="*/ 16 h 66"/>
                <a:gd name="T54" fmla="*/ 48 w 66"/>
                <a:gd name="T55" fmla="*/ 15 h 66"/>
                <a:gd name="T56" fmla="*/ 49 w 66"/>
                <a:gd name="T57" fmla="*/ 14 h 66"/>
                <a:gd name="T58" fmla="*/ 49 w 66"/>
                <a:gd name="T59" fmla="*/ 10 h 66"/>
                <a:gd name="T60" fmla="*/ 62 w 66"/>
                <a:gd name="T61" fmla="*/ 30 h 66"/>
                <a:gd name="T62" fmla="*/ 58 w 66"/>
                <a:gd name="T63" fmla="*/ 28 h 66"/>
                <a:gd name="T64" fmla="*/ 56 w 66"/>
                <a:gd name="T65" fmla="*/ 29 h 66"/>
                <a:gd name="T66" fmla="*/ 52 w 66"/>
                <a:gd name="T67" fmla="*/ 36 h 66"/>
                <a:gd name="T68" fmla="*/ 52 w 66"/>
                <a:gd name="T69" fmla="*/ 39 h 66"/>
                <a:gd name="T70" fmla="*/ 55 w 66"/>
                <a:gd name="T71" fmla="*/ 47 h 66"/>
                <a:gd name="T72" fmla="*/ 56 w 66"/>
                <a:gd name="T73" fmla="*/ 46 h 66"/>
                <a:gd name="T74" fmla="*/ 60 w 66"/>
                <a:gd name="T75" fmla="*/ 44 h 66"/>
                <a:gd name="T76" fmla="*/ 47 w 66"/>
                <a:gd name="T77" fmla="*/ 5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47" y="58"/>
                  </a:moveTo>
                  <a:cubicBezTo>
                    <a:pt x="46" y="58"/>
                    <a:pt x="46" y="57"/>
                    <a:pt x="45" y="57"/>
                  </a:cubicBezTo>
                  <a:cubicBezTo>
                    <a:pt x="36" y="57"/>
                    <a:pt x="36" y="57"/>
                    <a:pt x="36" y="57"/>
                  </a:cubicBezTo>
                  <a:cubicBezTo>
                    <a:pt x="34" y="57"/>
                    <a:pt x="33" y="58"/>
                    <a:pt x="33" y="58"/>
                  </a:cubicBezTo>
                  <a:cubicBezTo>
                    <a:pt x="28" y="62"/>
                    <a:pt x="28" y="62"/>
                    <a:pt x="28" y="62"/>
                  </a:cubicBezTo>
                  <a:cubicBezTo>
                    <a:pt x="23" y="61"/>
                    <a:pt x="18" y="58"/>
                    <a:pt x="14" y="55"/>
                  </a:cubicBezTo>
                  <a:cubicBezTo>
                    <a:pt x="13" y="53"/>
                    <a:pt x="12" y="49"/>
                    <a:pt x="12" y="48"/>
                  </a:cubicBezTo>
                  <a:cubicBezTo>
                    <a:pt x="12" y="48"/>
                    <a:pt x="11" y="47"/>
                    <a:pt x="11" y="47"/>
                  </a:cubicBezTo>
                  <a:cubicBezTo>
                    <a:pt x="11" y="47"/>
                    <a:pt x="6" y="42"/>
                    <a:pt x="5" y="41"/>
                  </a:cubicBezTo>
                  <a:cubicBezTo>
                    <a:pt x="5" y="39"/>
                    <a:pt x="4" y="36"/>
                    <a:pt x="4" y="33"/>
                  </a:cubicBezTo>
                  <a:cubicBezTo>
                    <a:pt x="4" y="31"/>
                    <a:pt x="5" y="28"/>
                    <a:pt x="5" y="26"/>
                  </a:cubicBezTo>
                  <a:cubicBezTo>
                    <a:pt x="5" y="26"/>
                    <a:pt x="6" y="26"/>
                    <a:pt x="7" y="25"/>
                  </a:cubicBezTo>
                  <a:cubicBezTo>
                    <a:pt x="8" y="24"/>
                    <a:pt x="12" y="22"/>
                    <a:pt x="13" y="21"/>
                  </a:cubicBezTo>
                  <a:cubicBezTo>
                    <a:pt x="13" y="21"/>
                    <a:pt x="16" y="15"/>
                    <a:pt x="16" y="14"/>
                  </a:cubicBezTo>
                  <a:cubicBezTo>
                    <a:pt x="17" y="14"/>
                    <a:pt x="18" y="13"/>
                    <a:pt x="17" y="11"/>
                  </a:cubicBezTo>
                  <a:cubicBezTo>
                    <a:pt x="17" y="11"/>
                    <a:pt x="17" y="10"/>
                    <a:pt x="16" y="10"/>
                  </a:cubicBezTo>
                  <a:cubicBezTo>
                    <a:pt x="21" y="7"/>
                    <a:pt x="27" y="4"/>
                    <a:pt x="33" y="4"/>
                  </a:cubicBezTo>
                  <a:cubicBezTo>
                    <a:pt x="34" y="4"/>
                    <a:pt x="35" y="5"/>
                    <a:pt x="36" y="5"/>
                  </a:cubicBezTo>
                  <a:cubicBezTo>
                    <a:pt x="32" y="7"/>
                    <a:pt x="32" y="7"/>
                    <a:pt x="32" y="7"/>
                  </a:cubicBezTo>
                  <a:cubicBezTo>
                    <a:pt x="32" y="7"/>
                    <a:pt x="31" y="8"/>
                    <a:pt x="32" y="9"/>
                  </a:cubicBezTo>
                  <a:cubicBezTo>
                    <a:pt x="33" y="10"/>
                    <a:pt x="37" y="15"/>
                    <a:pt x="37" y="15"/>
                  </a:cubicBezTo>
                  <a:cubicBezTo>
                    <a:pt x="37" y="15"/>
                    <a:pt x="38" y="16"/>
                    <a:pt x="39" y="16"/>
                  </a:cubicBezTo>
                  <a:cubicBezTo>
                    <a:pt x="40" y="16"/>
                    <a:pt x="48" y="15"/>
                    <a:pt x="48" y="15"/>
                  </a:cubicBezTo>
                  <a:cubicBezTo>
                    <a:pt x="48" y="15"/>
                    <a:pt x="50" y="15"/>
                    <a:pt x="49" y="14"/>
                  </a:cubicBezTo>
                  <a:cubicBezTo>
                    <a:pt x="49" y="13"/>
                    <a:pt x="49" y="12"/>
                    <a:pt x="49" y="10"/>
                  </a:cubicBezTo>
                  <a:cubicBezTo>
                    <a:pt x="56" y="14"/>
                    <a:pt x="61" y="22"/>
                    <a:pt x="62" y="30"/>
                  </a:cubicBezTo>
                  <a:cubicBezTo>
                    <a:pt x="60" y="29"/>
                    <a:pt x="58" y="28"/>
                    <a:pt x="58" y="28"/>
                  </a:cubicBezTo>
                  <a:cubicBezTo>
                    <a:pt x="56" y="27"/>
                    <a:pt x="56" y="28"/>
                    <a:pt x="56" y="29"/>
                  </a:cubicBezTo>
                  <a:cubicBezTo>
                    <a:pt x="55" y="29"/>
                    <a:pt x="52" y="36"/>
                    <a:pt x="52" y="36"/>
                  </a:cubicBezTo>
                  <a:cubicBezTo>
                    <a:pt x="52" y="36"/>
                    <a:pt x="52" y="38"/>
                    <a:pt x="52" y="39"/>
                  </a:cubicBezTo>
                  <a:cubicBezTo>
                    <a:pt x="53" y="41"/>
                    <a:pt x="55" y="47"/>
                    <a:pt x="55" y="47"/>
                  </a:cubicBezTo>
                  <a:cubicBezTo>
                    <a:pt x="55" y="47"/>
                    <a:pt x="56" y="46"/>
                    <a:pt x="56" y="46"/>
                  </a:cubicBezTo>
                  <a:cubicBezTo>
                    <a:pt x="56" y="46"/>
                    <a:pt x="58" y="45"/>
                    <a:pt x="60" y="44"/>
                  </a:cubicBezTo>
                  <a:cubicBezTo>
                    <a:pt x="57" y="50"/>
                    <a:pt x="53" y="55"/>
                    <a:pt x="47" y="58"/>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27" name="Freeform 290"/>
            <p:cNvSpPr/>
            <p:nvPr/>
          </p:nvSpPr>
          <p:spPr bwMode="auto">
            <a:xfrm>
              <a:off x="1207844" y="1661106"/>
              <a:ext cx="28504" cy="30300"/>
            </a:xfrm>
            <a:custGeom>
              <a:avLst/>
              <a:gdLst>
                <a:gd name="T0" fmla="*/ 15 w 21"/>
                <a:gd name="T1" fmla="*/ 2 h 22"/>
                <a:gd name="T2" fmla="*/ 12 w 21"/>
                <a:gd name="T3" fmla="*/ 0 h 22"/>
                <a:gd name="T4" fmla="*/ 3 w 21"/>
                <a:gd name="T5" fmla="*/ 3 h 22"/>
                <a:gd name="T6" fmla="*/ 1 w 21"/>
                <a:gd name="T7" fmla="*/ 5 h 22"/>
                <a:gd name="T8" fmla="*/ 0 w 21"/>
                <a:gd name="T9" fmla="*/ 15 h 22"/>
                <a:gd name="T10" fmla="*/ 2 w 21"/>
                <a:gd name="T11" fmla="*/ 18 h 22"/>
                <a:gd name="T12" fmla="*/ 10 w 21"/>
                <a:gd name="T13" fmla="*/ 21 h 22"/>
                <a:gd name="T14" fmla="*/ 14 w 21"/>
                <a:gd name="T15" fmla="*/ 21 h 22"/>
                <a:gd name="T16" fmla="*/ 20 w 21"/>
                <a:gd name="T17" fmla="*/ 13 h 22"/>
                <a:gd name="T18" fmla="*/ 20 w 21"/>
                <a:gd name="T19" fmla="*/ 10 h 22"/>
                <a:gd name="T20" fmla="*/ 15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5" y="2"/>
                  </a:moveTo>
                  <a:cubicBezTo>
                    <a:pt x="15" y="1"/>
                    <a:pt x="13" y="0"/>
                    <a:pt x="12" y="0"/>
                  </a:cubicBezTo>
                  <a:cubicBezTo>
                    <a:pt x="3" y="3"/>
                    <a:pt x="3" y="3"/>
                    <a:pt x="3" y="3"/>
                  </a:cubicBezTo>
                  <a:cubicBezTo>
                    <a:pt x="2" y="3"/>
                    <a:pt x="1" y="4"/>
                    <a:pt x="1" y="5"/>
                  </a:cubicBezTo>
                  <a:cubicBezTo>
                    <a:pt x="0" y="15"/>
                    <a:pt x="0" y="15"/>
                    <a:pt x="0" y="15"/>
                  </a:cubicBezTo>
                  <a:cubicBezTo>
                    <a:pt x="0" y="16"/>
                    <a:pt x="0" y="17"/>
                    <a:pt x="2" y="18"/>
                  </a:cubicBezTo>
                  <a:cubicBezTo>
                    <a:pt x="10" y="21"/>
                    <a:pt x="10" y="21"/>
                    <a:pt x="10" y="21"/>
                  </a:cubicBezTo>
                  <a:cubicBezTo>
                    <a:pt x="11" y="22"/>
                    <a:pt x="13" y="21"/>
                    <a:pt x="14" y="21"/>
                  </a:cubicBezTo>
                  <a:cubicBezTo>
                    <a:pt x="20" y="13"/>
                    <a:pt x="20" y="13"/>
                    <a:pt x="20" y="13"/>
                  </a:cubicBezTo>
                  <a:cubicBezTo>
                    <a:pt x="21" y="12"/>
                    <a:pt x="21" y="11"/>
                    <a:pt x="20" y="10"/>
                  </a:cubicBezTo>
                  <a:lnTo>
                    <a:pt x="15" y="2"/>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28" name="Freeform 291"/>
            <p:cNvSpPr>
              <a:spLocks noEditPoints="1"/>
            </p:cNvSpPr>
            <p:nvPr/>
          </p:nvSpPr>
          <p:spPr bwMode="auto">
            <a:xfrm>
              <a:off x="495252" y="352896"/>
              <a:ext cx="158551" cy="158626"/>
            </a:xfrm>
            <a:custGeom>
              <a:avLst/>
              <a:gdLst>
                <a:gd name="T0" fmla="*/ 57 w 115"/>
                <a:gd name="T1" fmla="*/ 0 h 115"/>
                <a:gd name="T2" fmla="*/ 0 w 115"/>
                <a:gd name="T3" fmla="*/ 58 h 115"/>
                <a:gd name="T4" fmla="*/ 57 w 115"/>
                <a:gd name="T5" fmla="*/ 115 h 115"/>
                <a:gd name="T6" fmla="*/ 115 w 115"/>
                <a:gd name="T7" fmla="*/ 58 h 115"/>
                <a:gd name="T8" fmla="*/ 57 w 115"/>
                <a:gd name="T9" fmla="*/ 0 h 115"/>
                <a:gd name="T10" fmla="*/ 107 w 115"/>
                <a:gd name="T11" fmla="*/ 58 h 115"/>
                <a:gd name="T12" fmla="*/ 104 w 115"/>
                <a:gd name="T13" fmla="*/ 75 h 115"/>
                <a:gd name="T14" fmla="*/ 92 w 115"/>
                <a:gd name="T15" fmla="*/ 82 h 115"/>
                <a:gd name="T16" fmla="*/ 84 w 115"/>
                <a:gd name="T17" fmla="*/ 16 h 115"/>
                <a:gd name="T18" fmla="*/ 107 w 115"/>
                <a:gd name="T19" fmla="*/ 58 h 115"/>
                <a:gd name="T20" fmla="*/ 74 w 115"/>
                <a:gd name="T21" fmla="*/ 11 h 115"/>
                <a:gd name="T22" fmla="*/ 88 w 115"/>
                <a:gd name="T23" fmla="*/ 83 h 115"/>
                <a:gd name="T24" fmla="*/ 75 w 115"/>
                <a:gd name="T25" fmla="*/ 85 h 115"/>
                <a:gd name="T26" fmla="*/ 57 w 115"/>
                <a:gd name="T27" fmla="*/ 8 h 115"/>
                <a:gd name="T28" fmla="*/ 57 w 115"/>
                <a:gd name="T29" fmla="*/ 8 h 115"/>
                <a:gd name="T30" fmla="*/ 74 w 115"/>
                <a:gd name="T31" fmla="*/ 11 h 115"/>
                <a:gd name="T32" fmla="*/ 37 w 115"/>
                <a:gd name="T33" fmla="*/ 19 h 115"/>
                <a:gd name="T34" fmla="*/ 52 w 115"/>
                <a:gd name="T35" fmla="*/ 9 h 115"/>
                <a:gd name="T36" fmla="*/ 71 w 115"/>
                <a:gd name="T37" fmla="*/ 85 h 115"/>
                <a:gd name="T38" fmla="*/ 50 w 115"/>
                <a:gd name="T39" fmla="*/ 78 h 115"/>
                <a:gd name="T40" fmla="*/ 37 w 115"/>
                <a:gd name="T41" fmla="*/ 19 h 115"/>
                <a:gd name="T42" fmla="*/ 16 w 115"/>
                <a:gd name="T43" fmla="*/ 30 h 115"/>
                <a:gd name="T44" fmla="*/ 33 w 115"/>
                <a:gd name="T45" fmla="*/ 21 h 115"/>
                <a:gd name="T46" fmla="*/ 41 w 115"/>
                <a:gd name="T47" fmla="*/ 34 h 115"/>
                <a:gd name="T48" fmla="*/ 9 w 115"/>
                <a:gd name="T49" fmla="*/ 47 h 115"/>
                <a:gd name="T50" fmla="*/ 16 w 115"/>
                <a:gd name="T51" fmla="*/ 30 h 115"/>
                <a:gd name="T52" fmla="*/ 25 w 115"/>
                <a:gd name="T53" fmla="*/ 20 h 115"/>
                <a:gd name="T54" fmla="*/ 39 w 115"/>
                <a:gd name="T55" fmla="*/ 12 h 115"/>
                <a:gd name="T56" fmla="*/ 33 w 115"/>
                <a:gd name="T57" fmla="*/ 17 h 115"/>
                <a:gd name="T58" fmla="*/ 25 w 115"/>
                <a:gd name="T59" fmla="*/ 20 h 115"/>
                <a:gd name="T60" fmla="*/ 8 w 115"/>
                <a:gd name="T61" fmla="*/ 54 h 115"/>
                <a:gd name="T62" fmla="*/ 43 w 115"/>
                <a:gd name="T63" fmla="*/ 38 h 115"/>
                <a:gd name="T64" fmla="*/ 45 w 115"/>
                <a:gd name="T65" fmla="*/ 51 h 115"/>
                <a:gd name="T66" fmla="*/ 10 w 115"/>
                <a:gd name="T67" fmla="*/ 74 h 115"/>
                <a:gd name="T68" fmla="*/ 7 w 115"/>
                <a:gd name="T69" fmla="*/ 58 h 115"/>
                <a:gd name="T70" fmla="*/ 8 w 115"/>
                <a:gd name="T71" fmla="*/ 54 h 115"/>
                <a:gd name="T72" fmla="*/ 12 w 115"/>
                <a:gd name="T73" fmla="*/ 78 h 115"/>
                <a:gd name="T74" fmla="*/ 46 w 115"/>
                <a:gd name="T75" fmla="*/ 55 h 115"/>
                <a:gd name="T76" fmla="*/ 46 w 115"/>
                <a:gd name="T77" fmla="*/ 77 h 115"/>
                <a:gd name="T78" fmla="*/ 21 w 115"/>
                <a:gd name="T79" fmla="*/ 92 h 115"/>
                <a:gd name="T80" fmla="*/ 12 w 115"/>
                <a:gd name="T81" fmla="*/ 78 h 115"/>
                <a:gd name="T82" fmla="*/ 24 w 115"/>
                <a:gd name="T83" fmla="*/ 94 h 115"/>
                <a:gd name="T84" fmla="*/ 28 w 115"/>
                <a:gd name="T85" fmla="*/ 91 h 115"/>
                <a:gd name="T86" fmla="*/ 67 w 115"/>
                <a:gd name="T87" fmla="*/ 104 h 115"/>
                <a:gd name="T88" fmla="*/ 80 w 115"/>
                <a:gd name="T89" fmla="*/ 102 h 115"/>
                <a:gd name="T90" fmla="*/ 57 w 115"/>
                <a:gd name="T91" fmla="*/ 108 h 115"/>
                <a:gd name="T92" fmla="*/ 24 w 115"/>
                <a:gd name="T93" fmla="*/ 94 h 115"/>
                <a:gd name="T94" fmla="*/ 92 w 115"/>
                <a:gd name="T95" fmla="*/ 94 h 115"/>
                <a:gd name="T96" fmla="*/ 31 w 115"/>
                <a:gd name="T97" fmla="*/ 88 h 115"/>
                <a:gd name="T98" fmla="*/ 48 w 115"/>
                <a:gd name="T99" fmla="*/ 81 h 115"/>
                <a:gd name="T100" fmla="*/ 101 w 115"/>
                <a:gd name="T101" fmla="*/ 82 h 115"/>
                <a:gd name="T102" fmla="*/ 92 w 115"/>
                <a:gd name="T103" fmla="*/ 9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5" h="115">
                  <a:moveTo>
                    <a:pt x="57" y="0"/>
                  </a:moveTo>
                  <a:cubicBezTo>
                    <a:pt x="26" y="0"/>
                    <a:pt x="0" y="26"/>
                    <a:pt x="0" y="58"/>
                  </a:cubicBezTo>
                  <a:cubicBezTo>
                    <a:pt x="0" y="90"/>
                    <a:pt x="26" y="115"/>
                    <a:pt x="57" y="115"/>
                  </a:cubicBezTo>
                  <a:cubicBezTo>
                    <a:pt x="89" y="115"/>
                    <a:pt x="115" y="90"/>
                    <a:pt x="115" y="58"/>
                  </a:cubicBezTo>
                  <a:cubicBezTo>
                    <a:pt x="115" y="26"/>
                    <a:pt x="89" y="0"/>
                    <a:pt x="57" y="0"/>
                  </a:cubicBezTo>
                  <a:close/>
                  <a:moveTo>
                    <a:pt x="107" y="58"/>
                  </a:moveTo>
                  <a:cubicBezTo>
                    <a:pt x="107" y="64"/>
                    <a:pt x="106" y="69"/>
                    <a:pt x="104" y="75"/>
                  </a:cubicBezTo>
                  <a:cubicBezTo>
                    <a:pt x="102" y="76"/>
                    <a:pt x="98" y="79"/>
                    <a:pt x="92" y="82"/>
                  </a:cubicBezTo>
                  <a:cubicBezTo>
                    <a:pt x="99" y="46"/>
                    <a:pt x="91" y="26"/>
                    <a:pt x="84" y="16"/>
                  </a:cubicBezTo>
                  <a:cubicBezTo>
                    <a:pt x="98" y="25"/>
                    <a:pt x="107" y="40"/>
                    <a:pt x="107" y="58"/>
                  </a:cubicBezTo>
                  <a:close/>
                  <a:moveTo>
                    <a:pt x="74" y="11"/>
                  </a:moveTo>
                  <a:cubicBezTo>
                    <a:pt x="79" y="14"/>
                    <a:pt x="98" y="32"/>
                    <a:pt x="88" y="83"/>
                  </a:cubicBezTo>
                  <a:cubicBezTo>
                    <a:pt x="84" y="85"/>
                    <a:pt x="80" y="85"/>
                    <a:pt x="75" y="85"/>
                  </a:cubicBezTo>
                  <a:cubicBezTo>
                    <a:pt x="75" y="40"/>
                    <a:pt x="62" y="16"/>
                    <a:pt x="57" y="8"/>
                  </a:cubicBezTo>
                  <a:cubicBezTo>
                    <a:pt x="57" y="8"/>
                    <a:pt x="57" y="8"/>
                    <a:pt x="57" y="8"/>
                  </a:cubicBezTo>
                  <a:cubicBezTo>
                    <a:pt x="63" y="8"/>
                    <a:pt x="69" y="9"/>
                    <a:pt x="74" y="11"/>
                  </a:cubicBezTo>
                  <a:close/>
                  <a:moveTo>
                    <a:pt x="37" y="19"/>
                  </a:moveTo>
                  <a:cubicBezTo>
                    <a:pt x="41" y="14"/>
                    <a:pt x="49" y="10"/>
                    <a:pt x="52" y="9"/>
                  </a:cubicBezTo>
                  <a:cubicBezTo>
                    <a:pt x="56" y="14"/>
                    <a:pt x="71" y="37"/>
                    <a:pt x="71" y="85"/>
                  </a:cubicBezTo>
                  <a:cubicBezTo>
                    <a:pt x="64" y="85"/>
                    <a:pt x="57" y="82"/>
                    <a:pt x="50" y="78"/>
                  </a:cubicBezTo>
                  <a:cubicBezTo>
                    <a:pt x="52" y="38"/>
                    <a:pt x="42" y="23"/>
                    <a:pt x="37" y="19"/>
                  </a:cubicBezTo>
                  <a:close/>
                  <a:moveTo>
                    <a:pt x="16" y="30"/>
                  </a:moveTo>
                  <a:cubicBezTo>
                    <a:pt x="23" y="25"/>
                    <a:pt x="31" y="21"/>
                    <a:pt x="33" y="21"/>
                  </a:cubicBezTo>
                  <a:cubicBezTo>
                    <a:pt x="34" y="22"/>
                    <a:pt x="38" y="25"/>
                    <a:pt x="41" y="34"/>
                  </a:cubicBezTo>
                  <a:cubicBezTo>
                    <a:pt x="36" y="34"/>
                    <a:pt x="20" y="36"/>
                    <a:pt x="9" y="47"/>
                  </a:cubicBezTo>
                  <a:cubicBezTo>
                    <a:pt x="10" y="40"/>
                    <a:pt x="13" y="35"/>
                    <a:pt x="16" y="30"/>
                  </a:cubicBezTo>
                  <a:close/>
                  <a:moveTo>
                    <a:pt x="25" y="20"/>
                  </a:moveTo>
                  <a:cubicBezTo>
                    <a:pt x="29" y="16"/>
                    <a:pt x="34" y="14"/>
                    <a:pt x="39" y="12"/>
                  </a:cubicBezTo>
                  <a:cubicBezTo>
                    <a:pt x="37" y="13"/>
                    <a:pt x="35" y="15"/>
                    <a:pt x="33" y="17"/>
                  </a:cubicBezTo>
                  <a:cubicBezTo>
                    <a:pt x="31" y="17"/>
                    <a:pt x="29" y="18"/>
                    <a:pt x="25" y="20"/>
                  </a:cubicBezTo>
                  <a:close/>
                  <a:moveTo>
                    <a:pt x="8" y="54"/>
                  </a:moveTo>
                  <a:cubicBezTo>
                    <a:pt x="18" y="39"/>
                    <a:pt x="39" y="38"/>
                    <a:pt x="43" y="38"/>
                  </a:cubicBezTo>
                  <a:cubicBezTo>
                    <a:pt x="44" y="41"/>
                    <a:pt x="45" y="46"/>
                    <a:pt x="45" y="51"/>
                  </a:cubicBezTo>
                  <a:cubicBezTo>
                    <a:pt x="42" y="52"/>
                    <a:pt x="23" y="59"/>
                    <a:pt x="10" y="74"/>
                  </a:cubicBezTo>
                  <a:cubicBezTo>
                    <a:pt x="8" y="69"/>
                    <a:pt x="7" y="64"/>
                    <a:pt x="7" y="58"/>
                  </a:cubicBezTo>
                  <a:cubicBezTo>
                    <a:pt x="7" y="57"/>
                    <a:pt x="8" y="55"/>
                    <a:pt x="8" y="54"/>
                  </a:cubicBezTo>
                  <a:close/>
                  <a:moveTo>
                    <a:pt x="12" y="78"/>
                  </a:moveTo>
                  <a:cubicBezTo>
                    <a:pt x="23" y="65"/>
                    <a:pt x="41" y="57"/>
                    <a:pt x="46" y="55"/>
                  </a:cubicBezTo>
                  <a:cubicBezTo>
                    <a:pt x="46" y="61"/>
                    <a:pt x="46" y="69"/>
                    <a:pt x="46" y="77"/>
                  </a:cubicBezTo>
                  <a:cubicBezTo>
                    <a:pt x="42" y="78"/>
                    <a:pt x="30" y="82"/>
                    <a:pt x="21" y="92"/>
                  </a:cubicBezTo>
                  <a:cubicBezTo>
                    <a:pt x="17" y="88"/>
                    <a:pt x="14" y="83"/>
                    <a:pt x="12" y="78"/>
                  </a:cubicBezTo>
                  <a:close/>
                  <a:moveTo>
                    <a:pt x="24" y="94"/>
                  </a:moveTo>
                  <a:cubicBezTo>
                    <a:pt x="25" y="93"/>
                    <a:pt x="26" y="92"/>
                    <a:pt x="28" y="91"/>
                  </a:cubicBezTo>
                  <a:cubicBezTo>
                    <a:pt x="30" y="92"/>
                    <a:pt x="45" y="104"/>
                    <a:pt x="67" y="104"/>
                  </a:cubicBezTo>
                  <a:cubicBezTo>
                    <a:pt x="71" y="104"/>
                    <a:pt x="75" y="103"/>
                    <a:pt x="80" y="102"/>
                  </a:cubicBezTo>
                  <a:cubicBezTo>
                    <a:pt x="73" y="106"/>
                    <a:pt x="65" y="108"/>
                    <a:pt x="57" y="108"/>
                  </a:cubicBezTo>
                  <a:cubicBezTo>
                    <a:pt x="44" y="108"/>
                    <a:pt x="32" y="103"/>
                    <a:pt x="24" y="94"/>
                  </a:cubicBezTo>
                  <a:close/>
                  <a:moveTo>
                    <a:pt x="92" y="94"/>
                  </a:moveTo>
                  <a:cubicBezTo>
                    <a:pt x="62" y="109"/>
                    <a:pt x="37" y="92"/>
                    <a:pt x="31" y="88"/>
                  </a:cubicBezTo>
                  <a:cubicBezTo>
                    <a:pt x="39" y="84"/>
                    <a:pt x="45" y="82"/>
                    <a:pt x="48" y="81"/>
                  </a:cubicBezTo>
                  <a:cubicBezTo>
                    <a:pt x="71" y="96"/>
                    <a:pt x="91" y="88"/>
                    <a:pt x="101" y="82"/>
                  </a:cubicBezTo>
                  <a:cubicBezTo>
                    <a:pt x="99" y="86"/>
                    <a:pt x="96" y="90"/>
                    <a:pt x="92" y="9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29" name="Freeform 292"/>
            <p:cNvSpPr>
              <a:spLocks noEditPoints="1"/>
            </p:cNvSpPr>
            <p:nvPr/>
          </p:nvSpPr>
          <p:spPr bwMode="auto">
            <a:xfrm>
              <a:off x="812355" y="2357987"/>
              <a:ext cx="158551" cy="160407"/>
            </a:xfrm>
            <a:custGeom>
              <a:avLst/>
              <a:gdLst>
                <a:gd name="T0" fmla="*/ 58 w 115"/>
                <a:gd name="T1" fmla="*/ 0 h 116"/>
                <a:gd name="T2" fmla="*/ 0 w 115"/>
                <a:gd name="T3" fmla="*/ 58 h 116"/>
                <a:gd name="T4" fmla="*/ 58 w 115"/>
                <a:gd name="T5" fmla="*/ 116 h 116"/>
                <a:gd name="T6" fmla="*/ 115 w 115"/>
                <a:gd name="T7" fmla="*/ 58 h 116"/>
                <a:gd name="T8" fmla="*/ 58 w 115"/>
                <a:gd name="T9" fmla="*/ 0 h 116"/>
                <a:gd name="T10" fmla="*/ 107 w 115"/>
                <a:gd name="T11" fmla="*/ 58 h 116"/>
                <a:gd name="T12" fmla="*/ 105 w 115"/>
                <a:gd name="T13" fmla="*/ 75 h 116"/>
                <a:gd name="T14" fmla="*/ 93 w 115"/>
                <a:gd name="T15" fmla="*/ 82 h 116"/>
                <a:gd name="T16" fmla="*/ 85 w 115"/>
                <a:gd name="T17" fmla="*/ 16 h 116"/>
                <a:gd name="T18" fmla="*/ 107 w 115"/>
                <a:gd name="T19" fmla="*/ 58 h 116"/>
                <a:gd name="T20" fmla="*/ 75 w 115"/>
                <a:gd name="T21" fmla="*/ 11 h 116"/>
                <a:gd name="T22" fmla="*/ 88 w 115"/>
                <a:gd name="T23" fmla="*/ 84 h 116"/>
                <a:gd name="T24" fmla="*/ 75 w 115"/>
                <a:gd name="T25" fmla="*/ 86 h 116"/>
                <a:gd name="T26" fmla="*/ 57 w 115"/>
                <a:gd name="T27" fmla="*/ 8 h 116"/>
                <a:gd name="T28" fmla="*/ 58 w 115"/>
                <a:gd name="T29" fmla="*/ 8 h 116"/>
                <a:gd name="T30" fmla="*/ 75 w 115"/>
                <a:gd name="T31" fmla="*/ 11 h 116"/>
                <a:gd name="T32" fmla="*/ 37 w 115"/>
                <a:gd name="T33" fmla="*/ 19 h 116"/>
                <a:gd name="T34" fmla="*/ 53 w 115"/>
                <a:gd name="T35" fmla="*/ 9 h 116"/>
                <a:gd name="T36" fmla="*/ 71 w 115"/>
                <a:gd name="T37" fmla="*/ 85 h 116"/>
                <a:gd name="T38" fmla="*/ 50 w 115"/>
                <a:gd name="T39" fmla="*/ 78 h 116"/>
                <a:gd name="T40" fmla="*/ 37 w 115"/>
                <a:gd name="T41" fmla="*/ 19 h 116"/>
                <a:gd name="T42" fmla="*/ 16 w 115"/>
                <a:gd name="T43" fmla="*/ 30 h 116"/>
                <a:gd name="T44" fmla="*/ 33 w 115"/>
                <a:gd name="T45" fmla="*/ 21 h 116"/>
                <a:gd name="T46" fmla="*/ 42 w 115"/>
                <a:gd name="T47" fmla="*/ 34 h 116"/>
                <a:gd name="T48" fmla="*/ 9 w 115"/>
                <a:gd name="T49" fmla="*/ 47 h 116"/>
                <a:gd name="T50" fmla="*/ 16 w 115"/>
                <a:gd name="T51" fmla="*/ 30 h 116"/>
                <a:gd name="T52" fmla="*/ 25 w 115"/>
                <a:gd name="T53" fmla="*/ 20 h 116"/>
                <a:gd name="T54" fmla="*/ 39 w 115"/>
                <a:gd name="T55" fmla="*/ 12 h 116"/>
                <a:gd name="T56" fmla="*/ 33 w 115"/>
                <a:gd name="T57" fmla="*/ 17 h 116"/>
                <a:gd name="T58" fmla="*/ 25 w 115"/>
                <a:gd name="T59" fmla="*/ 20 h 116"/>
                <a:gd name="T60" fmla="*/ 8 w 115"/>
                <a:gd name="T61" fmla="*/ 54 h 116"/>
                <a:gd name="T62" fmla="*/ 43 w 115"/>
                <a:gd name="T63" fmla="*/ 38 h 116"/>
                <a:gd name="T64" fmla="*/ 45 w 115"/>
                <a:gd name="T65" fmla="*/ 51 h 116"/>
                <a:gd name="T66" fmla="*/ 10 w 115"/>
                <a:gd name="T67" fmla="*/ 74 h 116"/>
                <a:gd name="T68" fmla="*/ 8 w 115"/>
                <a:gd name="T69" fmla="*/ 58 h 116"/>
                <a:gd name="T70" fmla="*/ 8 w 115"/>
                <a:gd name="T71" fmla="*/ 54 h 116"/>
                <a:gd name="T72" fmla="*/ 12 w 115"/>
                <a:gd name="T73" fmla="*/ 79 h 116"/>
                <a:gd name="T74" fmla="*/ 46 w 115"/>
                <a:gd name="T75" fmla="*/ 55 h 116"/>
                <a:gd name="T76" fmla="*/ 46 w 115"/>
                <a:gd name="T77" fmla="*/ 78 h 116"/>
                <a:gd name="T78" fmla="*/ 21 w 115"/>
                <a:gd name="T79" fmla="*/ 92 h 116"/>
                <a:gd name="T80" fmla="*/ 12 w 115"/>
                <a:gd name="T81" fmla="*/ 79 h 116"/>
                <a:gd name="T82" fmla="*/ 24 w 115"/>
                <a:gd name="T83" fmla="*/ 95 h 116"/>
                <a:gd name="T84" fmla="*/ 28 w 115"/>
                <a:gd name="T85" fmla="*/ 91 h 116"/>
                <a:gd name="T86" fmla="*/ 67 w 115"/>
                <a:gd name="T87" fmla="*/ 104 h 116"/>
                <a:gd name="T88" fmla="*/ 80 w 115"/>
                <a:gd name="T89" fmla="*/ 103 h 116"/>
                <a:gd name="T90" fmla="*/ 58 w 115"/>
                <a:gd name="T91" fmla="*/ 108 h 116"/>
                <a:gd name="T92" fmla="*/ 24 w 115"/>
                <a:gd name="T93" fmla="*/ 95 h 116"/>
                <a:gd name="T94" fmla="*/ 92 w 115"/>
                <a:gd name="T95" fmla="*/ 94 h 116"/>
                <a:gd name="T96" fmla="*/ 32 w 115"/>
                <a:gd name="T97" fmla="*/ 88 h 116"/>
                <a:gd name="T98" fmla="*/ 48 w 115"/>
                <a:gd name="T99" fmla="*/ 81 h 116"/>
                <a:gd name="T100" fmla="*/ 101 w 115"/>
                <a:gd name="T101" fmla="*/ 82 h 116"/>
                <a:gd name="T102" fmla="*/ 92 w 115"/>
                <a:gd name="T103" fmla="*/ 9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5" h="116">
                  <a:moveTo>
                    <a:pt x="58" y="0"/>
                  </a:moveTo>
                  <a:cubicBezTo>
                    <a:pt x="26" y="0"/>
                    <a:pt x="0" y="26"/>
                    <a:pt x="0" y="58"/>
                  </a:cubicBezTo>
                  <a:cubicBezTo>
                    <a:pt x="0" y="90"/>
                    <a:pt x="26" y="116"/>
                    <a:pt x="58" y="116"/>
                  </a:cubicBezTo>
                  <a:cubicBezTo>
                    <a:pt x="89" y="116"/>
                    <a:pt x="115" y="90"/>
                    <a:pt x="115" y="58"/>
                  </a:cubicBezTo>
                  <a:cubicBezTo>
                    <a:pt x="115" y="26"/>
                    <a:pt x="89" y="0"/>
                    <a:pt x="58" y="0"/>
                  </a:cubicBezTo>
                  <a:close/>
                  <a:moveTo>
                    <a:pt x="107" y="58"/>
                  </a:moveTo>
                  <a:cubicBezTo>
                    <a:pt x="107" y="64"/>
                    <a:pt x="106" y="69"/>
                    <a:pt x="105" y="75"/>
                  </a:cubicBezTo>
                  <a:cubicBezTo>
                    <a:pt x="102" y="77"/>
                    <a:pt x="98" y="80"/>
                    <a:pt x="93" y="82"/>
                  </a:cubicBezTo>
                  <a:cubicBezTo>
                    <a:pt x="99" y="46"/>
                    <a:pt x="91" y="26"/>
                    <a:pt x="85" y="16"/>
                  </a:cubicBezTo>
                  <a:cubicBezTo>
                    <a:pt x="98" y="25"/>
                    <a:pt x="107" y="40"/>
                    <a:pt x="107" y="58"/>
                  </a:cubicBezTo>
                  <a:close/>
                  <a:moveTo>
                    <a:pt x="75" y="11"/>
                  </a:moveTo>
                  <a:cubicBezTo>
                    <a:pt x="79" y="15"/>
                    <a:pt x="98" y="32"/>
                    <a:pt x="88" y="84"/>
                  </a:cubicBezTo>
                  <a:cubicBezTo>
                    <a:pt x="84" y="85"/>
                    <a:pt x="80" y="86"/>
                    <a:pt x="75" y="86"/>
                  </a:cubicBezTo>
                  <a:cubicBezTo>
                    <a:pt x="75" y="40"/>
                    <a:pt x="62" y="16"/>
                    <a:pt x="57" y="8"/>
                  </a:cubicBezTo>
                  <a:cubicBezTo>
                    <a:pt x="57" y="8"/>
                    <a:pt x="57" y="8"/>
                    <a:pt x="58" y="8"/>
                  </a:cubicBezTo>
                  <a:cubicBezTo>
                    <a:pt x="64" y="8"/>
                    <a:pt x="69" y="9"/>
                    <a:pt x="75" y="11"/>
                  </a:cubicBezTo>
                  <a:close/>
                  <a:moveTo>
                    <a:pt x="37" y="19"/>
                  </a:moveTo>
                  <a:cubicBezTo>
                    <a:pt x="42" y="14"/>
                    <a:pt x="49" y="10"/>
                    <a:pt x="53" y="9"/>
                  </a:cubicBezTo>
                  <a:cubicBezTo>
                    <a:pt x="56" y="14"/>
                    <a:pt x="71" y="37"/>
                    <a:pt x="71" y="85"/>
                  </a:cubicBezTo>
                  <a:cubicBezTo>
                    <a:pt x="65" y="85"/>
                    <a:pt x="58" y="83"/>
                    <a:pt x="50" y="78"/>
                  </a:cubicBezTo>
                  <a:cubicBezTo>
                    <a:pt x="52" y="38"/>
                    <a:pt x="42" y="23"/>
                    <a:pt x="37" y="19"/>
                  </a:cubicBezTo>
                  <a:close/>
                  <a:moveTo>
                    <a:pt x="16" y="30"/>
                  </a:moveTo>
                  <a:cubicBezTo>
                    <a:pt x="23" y="26"/>
                    <a:pt x="31" y="21"/>
                    <a:pt x="33" y="21"/>
                  </a:cubicBezTo>
                  <a:cubicBezTo>
                    <a:pt x="35" y="22"/>
                    <a:pt x="38" y="25"/>
                    <a:pt x="42" y="34"/>
                  </a:cubicBezTo>
                  <a:cubicBezTo>
                    <a:pt x="36" y="34"/>
                    <a:pt x="20" y="36"/>
                    <a:pt x="9" y="47"/>
                  </a:cubicBezTo>
                  <a:cubicBezTo>
                    <a:pt x="10" y="41"/>
                    <a:pt x="13" y="35"/>
                    <a:pt x="16" y="30"/>
                  </a:cubicBezTo>
                  <a:close/>
                  <a:moveTo>
                    <a:pt x="25" y="20"/>
                  </a:moveTo>
                  <a:cubicBezTo>
                    <a:pt x="30" y="16"/>
                    <a:pt x="34" y="14"/>
                    <a:pt x="39" y="12"/>
                  </a:cubicBezTo>
                  <a:cubicBezTo>
                    <a:pt x="37" y="13"/>
                    <a:pt x="35" y="15"/>
                    <a:pt x="33" y="17"/>
                  </a:cubicBezTo>
                  <a:cubicBezTo>
                    <a:pt x="32" y="17"/>
                    <a:pt x="29" y="18"/>
                    <a:pt x="25" y="20"/>
                  </a:cubicBezTo>
                  <a:close/>
                  <a:moveTo>
                    <a:pt x="8" y="54"/>
                  </a:moveTo>
                  <a:cubicBezTo>
                    <a:pt x="18" y="39"/>
                    <a:pt x="39" y="38"/>
                    <a:pt x="43" y="38"/>
                  </a:cubicBezTo>
                  <a:cubicBezTo>
                    <a:pt x="44" y="42"/>
                    <a:pt x="45" y="46"/>
                    <a:pt x="45" y="51"/>
                  </a:cubicBezTo>
                  <a:cubicBezTo>
                    <a:pt x="42" y="52"/>
                    <a:pt x="23" y="60"/>
                    <a:pt x="10" y="74"/>
                  </a:cubicBezTo>
                  <a:cubicBezTo>
                    <a:pt x="9" y="69"/>
                    <a:pt x="8" y="64"/>
                    <a:pt x="8" y="58"/>
                  </a:cubicBezTo>
                  <a:cubicBezTo>
                    <a:pt x="8" y="57"/>
                    <a:pt x="8" y="56"/>
                    <a:pt x="8" y="54"/>
                  </a:cubicBezTo>
                  <a:close/>
                  <a:moveTo>
                    <a:pt x="12" y="79"/>
                  </a:moveTo>
                  <a:cubicBezTo>
                    <a:pt x="23" y="65"/>
                    <a:pt x="41" y="57"/>
                    <a:pt x="46" y="55"/>
                  </a:cubicBezTo>
                  <a:cubicBezTo>
                    <a:pt x="46" y="61"/>
                    <a:pt x="47" y="69"/>
                    <a:pt x="46" y="78"/>
                  </a:cubicBezTo>
                  <a:cubicBezTo>
                    <a:pt x="42" y="79"/>
                    <a:pt x="30" y="82"/>
                    <a:pt x="21" y="92"/>
                  </a:cubicBezTo>
                  <a:cubicBezTo>
                    <a:pt x="17" y="88"/>
                    <a:pt x="14" y="83"/>
                    <a:pt x="12" y="79"/>
                  </a:cubicBezTo>
                  <a:close/>
                  <a:moveTo>
                    <a:pt x="24" y="95"/>
                  </a:moveTo>
                  <a:cubicBezTo>
                    <a:pt x="25" y="93"/>
                    <a:pt x="27" y="92"/>
                    <a:pt x="28" y="91"/>
                  </a:cubicBezTo>
                  <a:cubicBezTo>
                    <a:pt x="30" y="92"/>
                    <a:pt x="45" y="104"/>
                    <a:pt x="67" y="104"/>
                  </a:cubicBezTo>
                  <a:cubicBezTo>
                    <a:pt x="71" y="104"/>
                    <a:pt x="75" y="104"/>
                    <a:pt x="80" y="103"/>
                  </a:cubicBezTo>
                  <a:cubicBezTo>
                    <a:pt x="73" y="106"/>
                    <a:pt x="66" y="108"/>
                    <a:pt x="58" y="108"/>
                  </a:cubicBezTo>
                  <a:cubicBezTo>
                    <a:pt x="45" y="108"/>
                    <a:pt x="33" y="103"/>
                    <a:pt x="24" y="95"/>
                  </a:cubicBezTo>
                  <a:close/>
                  <a:moveTo>
                    <a:pt x="92" y="94"/>
                  </a:moveTo>
                  <a:cubicBezTo>
                    <a:pt x="62" y="109"/>
                    <a:pt x="37" y="92"/>
                    <a:pt x="32" y="88"/>
                  </a:cubicBezTo>
                  <a:cubicBezTo>
                    <a:pt x="39" y="84"/>
                    <a:pt x="46" y="82"/>
                    <a:pt x="48" y="81"/>
                  </a:cubicBezTo>
                  <a:cubicBezTo>
                    <a:pt x="71" y="96"/>
                    <a:pt x="91" y="88"/>
                    <a:pt x="101" y="82"/>
                  </a:cubicBezTo>
                  <a:cubicBezTo>
                    <a:pt x="99" y="86"/>
                    <a:pt x="96" y="90"/>
                    <a:pt x="92" y="9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30" name="Freeform 293"/>
            <p:cNvSpPr>
              <a:spLocks noEditPoints="1"/>
            </p:cNvSpPr>
            <p:nvPr/>
          </p:nvSpPr>
          <p:spPr bwMode="auto">
            <a:xfrm>
              <a:off x="978032" y="768173"/>
              <a:ext cx="158552" cy="158624"/>
            </a:xfrm>
            <a:custGeom>
              <a:avLst/>
              <a:gdLst>
                <a:gd name="T0" fmla="*/ 58 w 115"/>
                <a:gd name="T1" fmla="*/ 0 h 115"/>
                <a:gd name="T2" fmla="*/ 0 w 115"/>
                <a:gd name="T3" fmla="*/ 57 h 115"/>
                <a:gd name="T4" fmla="*/ 58 w 115"/>
                <a:gd name="T5" fmla="*/ 115 h 115"/>
                <a:gd name="T6" fmla="*/ 115 w 115"/>
                <a:gd name="T7" fmla="*/ 57 h 115"/>
                <a:gd name="T8" fmla="*/ 58 w 115"/>
                <a:gd name="T9" fmla="*/ 0 h 115"/>
                <a:gd name="T10" fmla="*/ 103 w 115"/>
                <a:gd name="T11" fmla="*/ 38 h 115"/>
                <a:gd name="T12" fmla="*/ 39 w 115"/>
                <a:gd name="T13" fmla="*/ 27 h 115"/>
                <a:gd name="T14" fmla="*/ 29 w 115"/>
                <a:gd name="T15" fmla="*/ 31 h 115"/>
                <a:gd name="T16" fmla="*/ 30 w 115"/>
                <a:gd name="T17" fmla="*/ 27 h 115"/>
                <a:gd name="T18" fmla="*/ 68 w 115"/>
                <a:gd name="T19" fmla="*/ 9 h 115"/>
                <a:gd name="T20" fmla="*/ 103 w 115"/>
                <a:gd name="T21" fmla="*/ 38 h 115"/>
                <a:gd name="T22" fmla="*/ 62 w 115"/>
                <a:gd name="T23" fmla="*/ 8 h 115"/>
                <a:gd name="T24" fmla="*/ 30 w 115"/>
                <a:gd name="T25" fmla="*/ 22 h 115"/>
                <a:gd name="T26" fmla="*/ 32 w 115"/>
                <a:gd name="T27" fmla="*/ 15 h 115"/>
                <a:gd name="T28" fmla="*/ 32 w 115"/>
                <a:gd name="T29" fmla="*/ 15 h 115"/>
                <a:gd name="T30" fmla="*/ 58 w 115"/>
                <a:gd name="T31" fmla="*/ 7 h 115"/>
                <a:gd name="T32" fmla="*/ 62 w 115"/>
                <a:gd name="T33" fmla="*/ 8 h 115"/>
                <a:gd name="T34" fmla="*/ 26 w 115"/>
                <a:gd name="T35" fmla="*/ 18 h 115"/>
                <a:gd name="T36" fmla="*/ 25 w 115"/>
                <a:gd name="T37" fmla="*/ 23 h 115"/>
                <a:gd name="T38" fmla="*/ 21 w 115"/>
                <a:gd name="T39" fmla="*/ 24 h 115"/>
                <a:gd name="T40" fmla="*/ 26 w 115"/>
                <a:gd name="T41" fmla="*/ 18 h 115"/>
                <a:gd name="T42" fmla="*/ 17 w 115"/>
                <a:gd name="T43" fmla="*/ 28 h 115"/>
                <a:gd name="T44" fmla="*/ 25 w 115"/>
                <a:gd name="T45" fmla="*/ 28 h 115"/>
                <a:gd name="T46" fmla="*/ 25 w 115"/>
                <a:gd name="T47" fmla="*/ 34 h 115"/>
                <a:gd name="T48" fmla="*/ 9 w 115"/>
                <a:gd name="T49" fmla="*/ 47 h 115"/>
                <a:gd name="T50" fmla="*/ 17 w 115"/>
                <a:gd name="T51" fmla="*/ 28 h 115"/>
                <a:gd name="T52" fmla="*/ 8 w 115"/>
                <a:gd name="T53" fmla="*/ 55 h 115"/>
                <a:gd name="T54" fmla="*/ 25 w 115"/>
                <a:gd name="T55" fmla="*/ 39 h 115"/>
                <a:gd name="T56" fmla="*/ 25 w 115"/>
                <a:gd name="T57" fmla="*/ 48 h 115"/>
                <a:gd name="T58" fmla="*/ 25 w 115"/>
                <a:gd name="T59" fmla="*/ 49 h 115"/>
                <a:gd name="T60" fmla="*/ 21 w 115"/>
                <a:gd name="T61" fmla="*/ 53 h 115"/>
                <a:gd name="T62" fmla="*/ 14 w 115"/>
                <a:gd name="T63" fmla="*/ 82 h 115"/>
                <a:gd name="T64" fmla="*/ 8 w 115"/>
                <a:gd name="T65" fmla="*/ 57 h 115"/>
                <a:gd name="T66" fmla="*/ 8 w 115"/>
                <a:gd name="T67" fmla="*/ 55 h 115"/>
                <a:gd name="T68" fmla="*/ 19 w 115"/>
                <a:gd name="T69" fmla="*/ 89 h 115"/>
                <a:gd name="T70" fmla="*/ 25 w 115"/>
                <a:gd name="T71" fmla="*/ 56 h 115"/>
                <a:gd name="T72" fmla="*/ 26 w 115"/>
                <a:gd name="T73" fmla="*/ 54 h 115"/>
                <a:gd name="T74" fmla="*/ 60 w 115"/>
                <a:gd name="T75" fmla="*/ 107 h 115"/>
                <a:gd name="T76" fmla="*/ 58 w 115"/>
                <a:gd name="T77" fmla="*/ 107 h 115"/>
                <a:gd name="T78" fmla="*/ 19 w 115"/>
                <a:gd name="T79" fmla="*/ 89 h 115"/>
                <a:gd name="T80" fmla="*/ 66 w 115"/>
                <a:gd name="T81" fmla="*/ 106 h 115"/>
                <a:gd name="T82" fmla="*/ 30 w 115"/>
                <a:gd name="T83" fmla="*/ 52 h 115"/>
                <a:gd name="T84" fmla="*/ 33 w 115"/>
                <a:gd name="T85" fmla="*/ 51 h 115"/>
                <a:gd name="T86" fmla="*/ 99 w 115"/>
                <a:gd name="T87" fmla="*/ 85 h 115"/>
                <a:gd name="T88" fmla="*/ 66 w 115"/>
                <a:gd name="T89" fmla="*/ 106 h 115"/>
                <a:gd name="T90" fmla="*/ 101 w 115"/>
                <a:gd name="T91" fmla="*/ 82 h 115"/>
                <a:gd name="T92" fmla="*/ 33 w 115"/>
                <a:gd name="T93" fmla="*/ 46 h 115"/>
                <a:gd name="T94" fmla="*/ 30 w 115"/>
                <a:gd name="T95" fmla="*/ 47 h 115"/>
                <a:gd name="T96" fmla="*/ 29 w 115"/>
                <a:gd name="T97" fmla="*/ 36 h 115"/>
                <a:gd name="T98" fmla="*/ 41 w 115"/>
                <a:gd name="T99" fmla="*/ 32 h 115"/>
                <a:gd name="T100" fmla="*/ 106 w 115"/>
                <a:gd name="T101" fmla="*/ 44 h 115"/>
                <a:gd name="T102" fmla="*/ 107 w 115"/>
                <a:gd name="T103" fmla="*/ 57 h 115"/>
                <a:gd name="T104" fmla="*/ 101 w 115"/>
                <a:gd name="T105" fmla="*/ 8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 h="115">
                  <a:moveTo>
                    <a:pt x="58" y="0"/>
                  </a:moveTo>
                  <a:cubicBezTo>
                    <a:pt x="26" y="0"/>
                    <a:pt x="0" y="25"/>
                    <a:pt x="0" y="57"/>
                  </a:cubicBezTo>
                  <a:cubicBezTo>
                    <a:pt x="0" y="89"/>
                    <a:pt x="26" y="115"/>
                    <a:pt x="58" y="115"/>
                  </a:cubicBezTo>
                  <a:cubicBezTo>
                    <a:pt x="89" y="115"/>
                    <a:pt x="115" y="89"/>
                    <a:pt x="115" y="57"/>
                  </a:cubicBezTo>
                  <a:cubicBezTo>
                    <a:pt x="115" y="25"/>
                    <a:pt x="89" y="0"/>
                    <a:pt x="58" y="0"/>
                  </a:cubicBezTo>
                  <a:close/>
                  <a:moveTo>
                    <a:pt x="103" y="38"/>
                  </a:moveTo>
                  <a:cubicBezTo>
                    <a:pt x="80" y="26"/>
                    <a:pt x="58" y="22"/>
                    <a:pt x="39" y="27"/>
                  </a:cubicBezTo>
                  <a:cubicBezTo>
                    <a:pt x="36" y="28"/>
                    <a:pt x="32" y="30"/>
                    <a:pt x="29" y="31"/>
                  </a:cubicBezTo>
                  <a:cubicBezTo>
                    <a:pt x="29" y="30"/>
                    <a:pt x="29" y="28"/>
                    <a:pt x="30" y="27"/>
                  </a:cubicBezTo>
                  <a:cubicBezTo>
                    <a:pt x="39" y="25"/>
                    <a:pt x="53" y="20"/>
                    <a:pt x="68" y="9"/>
                  </a:cubicBezTo>
                  <a:cubicBezTo>
                    <a:pt x="84" y="12"/>
                    <a:pt x="97" y="23"/>
                    <a:pt x="103" y="38"/>
                  </a:cubicBezTo>
                  <a:close/>
                  <a:moveTo>
                    <a:pt x="62" y="8"/>
                  </a:moveTo>
                  <a:cubicBezTo>
                    <a:pt x="50" y="16"/>
                    <a:pt x="39" y="20"/>
                    <a:pt x="30" y="22"/>
                  </a:cubicBezTo>
                  <a:cubicBezTo>
                    <a:pt x="31" y="17"/>
                    <a:pt x="32" y="15"/>
                    <a:pt x="32" y="15"/>
                  </a:cubicBezTo>
                  <a:cubicBezTo>
                    <a:pt x="32" y="15"/>
                    <a:pt x="32" y="15"/>
                    <a:pt x="32" y="15"/>
                  </a:cubicBezTo>
                  <a:cubicBezTo>
                    <a:pt x="39" y="10"/>
                    <a:pt x="48" y="7"/>
                    <a:pt x="58" y="7"/>
                  </a:cubicBezTo>
                  <a:cubicBezTo>
                    <a:pt x="59" y="7"/>
                    <a:pt x="61" y="7"/>
                    <a:pt x="62" y="8"/>
                  </a:cubicBezTo>
                  <a:close/>
                  <a:moveTo>
                    <a:pt x="26" y="18"/>
                  </a:moveTo>
                  <a:cubicBezTo>
                    <a:pt x="26" y="20"/>
                    <a:pt x="26" y="21"/>
                    <a:pt x="25" y="23"/>
                  </a:cubicBezTo>
                  <a:cubicBezTo>
                    <a:pt x="24" y="23"/>
                    <a:pt x="22" y="24"/>
                    <a:pt x="21" y="24"/>
                  </a:cubicBezTo>
                  <a:cubicBezTo>
                    <a:pt x="22" y="22"/>
                    <a:pt x="24" y="20"/>
                    <a:pt x="26" y="18"/>
                  </a:cubicBezTo>
                  <a:close/>
                  <a:moveTo>
                    <a:pt x="17" y="28"/>
                  </a:moveTo>
                  <a:cubicBezTo>
                    <a:pt x="19" y="28"/>
                    <a:pt x="21" y="28"/>
                    <a:pt x="25" y="28"/>
                  </a:cubicBezTo>
                  <a:cubicBezTo>
                    <a:pt x="25" y="30"/>
                    <a:pt x="25" y="32"/>
                    <a:pt x="25" y="34"/>
                  </a:cubicBezTo>
                  <a:cubicBezTo>
                    <a:pt x="17" y="38"/>
                    <a:pt x="12" y="43"/>
                    <a:pt x="9" y="47"/>
                  </a:cubicBezTo>
                  <a:cubicBezTo>
                    <a:pt x="10" y="40"/>
                    <a:pt x="13" y="34"/>
                    <a:pt x="17" y="28"/>
                  </a:cubicBezTo>
                  <a:close/>
                  <a:moveTo>
                    <a:pt x="8" y="55"/>
                  </a:moveTo>
                  <a:cubicBezTo>
                    <a:pt x="9" y="53"/>
                    <a:pt x="14" y="45"/>
                    <a:pt x="25" y="39"/>
                  </a:cubicBezTo>
                  <a:cubicBezTo>
                    <a:pt x="25" y="42"/>
                    <a:pt x="25" y="45"/>
                    <a:pt x="25" y="48"/>
                  </a:cubicBezTo>
                  <a:cubicBezTo>
                    <a:pt x="25" y="48"/>
                    <a:pt x="25" y="48"/>
                    <a:pt x="25" y="49"/>
                  </a:cubicBezTo>
                  <a:cubicBezTo>
                    <a:pt x="24" y="50"/>
                    <a:pt x="22" y="51"/>
                    <a:pt x="21" y="53"/>
                  </a:cubicBezTo>
                  <a:cubicBezTo>
                    <a:pt x="15" y="60"/>
                    <a:pt x="14" y="73"/>
                    <a:pt x="14" y="82"/>
                  </a:cubicBezTo>
                  <a:cubicBezTo>
                    <a:pt x="10" y="75"/>
                    <a:pt x="8" y="66"/>
                    <a:pt x="8" y="57"/>
                  </a:cubicBezTo>
                  <a:cubicBezTo>
                    <a:pt x="8" y="57"/>
                    <a:pt x="8" y="56"/>
                    <a:pt x="8" y="55"/>
                  </a:cubicBezTo>
                  <a:close/>
                  <a:moveTo>
                    <a:pt x="19" y="89"/>
                  </a:moveTo>
                  <a:cubicBezTo>
                    <a:pt x="18" y="82"/>
                    <a:pt x="18" y="64"/>
                    <a:pt x="25" y="56"/>
                  </a:cubicBezTo>
                  <a:cubicBezTo>
                    <a:pt x="25" y="55"/>
                    <a:pt x="26" y="54"/>
                    <a:pt x="26" y="54"/>
                  </a:cubicBezTo>
                  <a:cubicBezTo>
                    <a:pt x="29" y="70"/>
                    <a:pt x="38" y="90"/>
                    <a:pt x="60" y="107"/>
                  </a:cubicBezTo>
                  <a:cubicBezTo>
                    <a:pt x="59" y="107"/>
                    <a:pt x="58" y="107"/>
                    <a:pt x="58" y="107"/>
                  </a:cubicBezTo>
                  <a:cubicBezTo>
                    <a:pt x="42" y="107"/>
                    <a:pt x="28" y="100"/>
                    <a:pt x="19" y="89"/>
                  </a:cubicBezTo>
                  <a:close/>
                  <a:moveTo>
                    <a:pt x="66" y="106"/>
                  </a:moveTo>
                  <a:cubicBezTo>
                    <a:pt x="46" y="92"/>
                    <a:pt x="34" y="73"/>
                    <a:pt x="30" y="52"/>
                  </a:cubicBezTo>
                  <a:cubicBezTo>
                    <a:pt x="31" y="51"/>
                    <a:pt x="32" y="51"/>
                    <a:pt x="33" y="51"/>
                  </a:cubicBezTo>
                  <a:cubicBezTo>
                    <a:pt x="55" y="49"/>
                    <a:pt x="87" y="75"/>
                    <a:pt x="99" y="85"/>
                  </a:cubicBezTo>
                  <a:cubicBezTo>
                    <a:pt x="91" y="96"/>
                    <a:pt x="80" y="104"/>
                    <a:pt x="66" y="106"/>
                  </a:cubicBezTo>
                  <a:close/>
                  <a:moveTo>
                    <a:pt x="101" y="82"/>
                  </a:moveTo>
                  <a:cubicBezTo>
                    <a:pt x="86" y="69"/>
                    <a:pt x="55" y="44"/>
                    <a:pt x="33" y="46"/>
                  </a:cubicBezTo>
                  <a:cubicBezTo>
                    <a:pt x="32" y="47"/>
                    <a:pt x="31" y="47"/>
                    <a:pt x="30" y="47"/>
                  </a:cubicBezTo>
                  <a:cubicBezTo>
                    <a:pt x="29" y="43"/>
                    <a:pt x="29" y="40"/>
                    <a:pt x="29" y="36"/>
                  </a:cubicBezTo>
                  <a:cubicBezTo>
                    <a:pt x="32" y="34"/>
                    <a:pt x="36" y="33"/>
                    <a:pt x="41" y="32"/>
                  </a:cubicBezTo>
                  <a:cubicBezTo>
                    <a:pt x="59" y="26"/>
                    <a:pt x="81" y="31"/>
                    <a:pt x="106" y="44"/>
                  </a:cubicBezTo>
                  <a:cubicBezTo>
                    <a:pt x="107" y="48"/>
                    <a:pt x="107" y="53"/>
                    <a:pt x="107" y="57"/>
                  </a:cubicBezTo>
                  <a:cubicBezTo>
                    <a:pt x="107" y="66"/>
                    <a:pt x="105" y="74"/>
                    <a:pt x="101" y="8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31" name="Freeform 294"/>
            <p:cNvSpPr>
              <a:spLocks noEditPoints="1"/>
            </p:cNvSpPr>
            <p:nvPr/>
          </p:nvSpPr>
          <p:spPr bwMode="auto">
            <a:xfrm>
              <a:off x="1678154" y="2113811"/>
              <a:ext cx="236936" cy="390325"/>
            </a:xfrm>
            <a:custGeom>
              <a:avLst/>
              <a:gdLst>
                <a:gd name="T0" fmla="*/ 166 w 171"/>
                <a:gd name="T1" fmla="*/ 168 h 284"/>
                <a:gd name="T2" fmla="*/ 166 w 171"/>
                <a:gd name="T3" fmla="*/ 167 h 284"/>
                <a:gd name="T4" fmla="*/ 166 w 171"/>
                <a:gd name="T5" fmla="*/ 80 h 284"/>
                <a:gd name="T6" fmla="*/ 86 w 171"/>
                <a:gd name="T7" fmla="*/ 0 h 284"/>
                <a:gd name="T8" fmla="*/ 6 w 171"/>
                <a:gd name="T9" fmla="*/ 80 h 284"/>
                <a:gd name="T10" fmla="*/ 6 w 171"/>
                <a:gd name="T11" fmla="*/ 167 h 284"/>
                <a:gd name="T12" fmla="*/ 5 w 171"/>
                <a:gd name="T13" fmla="*/ 168 h 284"/>
                <a:gd name="T14" fmla="*/ 3 w 171"/>
                <a:gd name="T15" fmla="*/ 179 h 284"/>
                <a:gd name="T16" fmla="*/ 14 w 171"/>
                <a:gd name="T17" fmla="*/ 182 h 284"/>
                <a:gd name="T18" fmla="*/ 50 w 171"/>
                <a:gd name="T19" fmla="*/ 158 h 284"/>
                <a:gd name="T20" fmla="*/ 52 w 171"/>
                <a:gd name="T21" fmla="*/ 157 h 284"/>
                <a:gd name="T22" fmla="*/ 55 w 171"/>
                <a:gd name="T23" fmla="*/ 153 h 284"/>
                <a:gd name="T24" fmla="*/ 61 w 171"/>
                <a:gd name="T25" fmla="*/ 136 h 284"/>
                <a:gd name="T26" fmla="*/ 61 w 171"/>
                <a:gd name="T27" fmla="*/ 164 h 284"/>
                <a:gd name="T28" fmla="*/ 61 w 171"/>
                <a:gd name="T29" fmla="*/ 180 h 284"/>
                <a:gd name="T30" fmla="*/ 61 w 171"/>
                <a:gd name="T31" fmla="*/ 274 h 284"/>
                <a:gd name="T32" fmla="*/ 71 w 171"/>
                <a:gd name="T33" fmla="*/ 284 h 284"/>
                <a:gd name="T34" fmla="*/ 81 w 171"/>
                <a:gd name="T35" fmla="*/ 274 h 284"/>
                <a:gd name="T36" fmla="*/ 81 w 171"/>
                <a:gd name="T37" fmla="*/ 185 h 284"/>
                <a:gd name="T38" fmla="*/ 89 w 171"/>
                <a:gd name="T39" fmla="*/ 185 h 284"/>
                <a:gd name="T40" fmla="*/ 89 w 171"/>
                <a:gd name="T41" fmla="*/ 274 h 284"/>
                <a:gd name="T42" fmla="*/ 100 w 171"/>
                <a:gd name="T43" fmla="*/ 284 h 284"/>
                <a:gd name="T44" fmla="*/ 110 w 171"/>
                <a:gd name="T45" fmla="*/ 274 h 284"/>
                <a:gd name="T46" fmla="*/ 110 w 171"/>
                <a:gd name="T47" fmla="*/ 180 h 284"/>
                <a:gd name="T48" fmla="*/ 110 w 171"/>
                <a:gd name="T49" fmla="*/ 164 h 284"/>
                <a:gd name="T50" fmla="*/ 110 w 171"/>
                <a:gd name="T51" fmla="*/ 133 h 284"/>
                <a:gd name="T52" fmla="*/ 117 w 171"/>
                <a:gd name="T53" fmla="*/ 153 h 284"/>
                <a:gd name="T54" fmla="*/ 119 w 171"/>
                <a:gd name="T55" fmla="*/ 157 h 284"/>
                <a:gd name="T56" fmla="*/ 121 w 171"/>
                <a:gd name="T57" fmla="*/ 158 h 284"/>
                <a:gd name="T58" fmla="*/ 158 w 171"/>
                <a:gd name="T59" fmla="*/ 182 h 284"/>
                <a:gd name="T60" fmla="*/ 169 w 171"/>
                <a:gd name="T61" fmla="*/ 179 h 284"/>
                <a:gd name="T62" fmla="*/ 166 w 171"/>
                <a:gd name="T63" fmla="*/ 168 h 284"/>
                <a:gd name="T64" fmla="*/ 157 w 171"/>
                <a:gd name="T65" fmla="*/ 162 h 284"/>
                <a:gd name="T66" fmla="*/ 131 w 171"/>
                <a:gd name="T67" fmla="*/ 145 h 284"/>
                <a:gd name="T68" fmla="*/ 114 w 171"/>
                <a:gd name="T69" fmla="*/ 91 h 284"/>
                <a:gd name="T70" fmla="*/ 105 w 171"/>
                <a:gd name="T71" fmla="*/ 85 h 284"/>
                <a:gd name="T72" fmla="*/ 67 w 171"/>
                <a:gd name="T73" fmla="*/ 85 h 284"/>
                <a:gd name="T74" fmla="*/ 64 w 171"/>
                <a:gd name="T75" fmla="*/ 85 h 284"/>
                <a:gd name="T76" fmla="*/ 64 w 171"/>
                <a:gd name="T77" fmla="*/ 85 h 284"/>
                <a:gd name="T78" fmla="*/ 58 w 171"/>
                <a:gd name="T79" fmla="*/ 91 h 284"/>
                <a:gd name="T80" fmla="*/ 40 w 171"/>
                <a:gd name="T81" fmla="*/ 145 h 284"/>
                <a:gd name="T82" fmla="*/ 14 w 171"/>
                <a:gd name="T83" fmla="*/ 162 h 284"/>
                <a:gd name="T84" fmla="*/ 14 w 171"/>
                <a:gd name="T85" fmla="*/ 80 h 284"/>
                <a:gd name="T86" fmla="*/ 86 w 171"/>
                <a:gd name="T87" fmla="*/ 9 h 284"/>
                <a:gd name="T88" fmla="*/ 157 w 171"/>
                <a:gd name="T89" fmla="*/ 80 h 284"/>
                <a:gd name="T90" fmla="*/ 157 w 171"/>
                <a:gd name="T91" fmla="*/ 16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1" h="284">
                  <a:moveTo>
                    <a:pt x="166" y="168"/>
                  </a:moveTo>
                  <a:cubicBezTo>
                    <a:pt x="166" y="167"/>
                    <a:pt x="166" y="167"/>
                    <a:pt x="166" y="167"/>
                  </a:cubicBezTo>
                  <a:cubicBezTo>
                    <a:pt x="166" y="80"/>
                    <a:pt x="166" y="80"/>
                    <a:pt x="166" y="80"/>
                  </a:cubicBezTo>
                  <a:cubicBezTo>
                    <a:pt x="166" y="36"/>
                    <a:pt x="130" y="0"/>
                    <a:pt x="86" y="0"/>
                  </a:cubicBezTo>
                  <a:cubicBezTo>
                    <a:pt x="42" y="0"/>
                    <a:pt x="6" y="36"/>
                    <a:pt x="6" y="80"/>
                  </a:cubicBezTo>
                  <a:cubicBezTo>
                    <a:pt x="6" y="167"/>
                    <a:pt x="6" y="167"/>
                    <a:pt x="6" y="167"/>
                  </a:cubicBezTo>
                  <a:cubicBezTo>
                    <a:pt x="5" y="168"/>
                    <a:pt x="5" y="168"/>
                    <a:pt x="5" y="168"/>
                  </a:cubicBezTo>
                  <a:cubicBezTo>
                    <a:pt x="1" y="170"/>
                    <a:pt x="0" y="175"/>
                    <a:pt x="3" y="179"/>
                  </a:cubicBezTo>
                  <a:cubicBezTo>
                    <a:pt x="5" y="183"/>
                    <a:pt x="10" y="184"/>
                    <a:pt x="14" y="182"/>
                  </a:cubicBezTo>
                  <a:cubicBezTo>
                    <a:pt x="50" y="158"/>
                    <a:pt x="50" y="158"/>
                    <a:pt x="50" y="158"/>
                  </a:cubicBezTo>
                  <a:cubicBezTo>
                    <a:pt x="51" y="158"/>
                    <a:pt x="52" y="157"/>
                    <a:pt x="52" y="157"/>
                  </a:cubicBezTo>
                  <a:cubicBezTo>
                    <a:pt x="54" y="156"/>
                    <a:pt x="55" y="154"/>
                    <a:pt x="55" y="153"/>
                  </a:cubicBezTo>
                  <a:cubicBezTo>
                    <a:pt x="61" y="136"/>
                    <a:pt x="61" y="136"/>
                    <a:pt x="61" y="136"/>
                  </a:cubicBezTo>
                  <a:cubicBezTo>
                    <a:pt x="61" y="164"/>
                    <a:pt x="61" y="164"/>
                    <a:pt x="61" y="164"/>
                  </a:cubicBezTo>
                  <a:cubicBezTo>
                    <a:pt x="61" y="180"/>
                    <a:pt x="61" y="180"/>
                    <a:pt x="61" y="180"/>
                  </a:cubicBezTo>
                  <a:cubicBezTo>
                    <a:pt x="61" y="274"/>
                    <a:pt x="61" y="274"/>
                    <a:pt x="61" y="274"/>
                  </a:cubicBezTo>
                  <a:cubicBezTo>
                    <a:pt x="61" y="280"/>
                    <a:pt x="65" y="284"/>
                    <a:pt x="71" y="284"/>
                  </a:cubicBezTo>
                  <a:cubicBezTo>
                    <a:pt x="77" y="284"/>
                    <a:pt x="81" y="280"/>
                    <a:pt x="81" y="274"/>
                  </a:cubicBezTo>
                  <a:cubicBezTo>
                    <a:pt x="81" y="185"/>
                    <a:pt x="81" y="185"/>
                    <a:pt x="81" y="185"/>
                  </a:cubicBezTo>
                  <a:cubicBezTo>
                    <a:pt x="89" y="185"/>
                    <a:pt x="89" y="185"/>
                    <a:pt x="89" y="185"/>
                  </a:cubicBezTo>
                  <a:cubicBezTo>
                    <a:pt x="89" y="274"/>
                    <a:pt x="89" y="274"/>
                    <a:pt x="89" y="274"/>
                  </a:cubicBezTo>
                  <a:cubicBezTo>
                    <a:pt x="89" y="280"/>
                    <a:pt x="94" y="284"/>
                    <a:pt x="100" y="284"/>
                  </a:cubicBezTo>
                  <a:cubicBezTo>
                    <a:pt x="106" y="284"/>
                    <a:pt x="110" y="280"/>
                    <a:pt x="110" y="274"/>
                  </a:cubicBezTo>
                  <a:cubicBezTo>
                    <a:pt x="110" y="180"/>
                    <a:pt x="110" y="180"/>
                    <a:pt x="110" y="180"/>
                  </a:cubicBezTo>
                  <a:cubicBezTo>
                    <a:pt x="110" y="164"/>
                    <a:pt x="110" y="164"/>
                    <a:pt x="110" y="164"/>
                  </a:cubicBezTo>
                  <a:cubicBezTo>
                    <a:pt x="110" y="133"/>
                    <a:pt x="110" y="133"/>
                    <a:pt x="110" y="133"/>
                  </a:cubicBezTo>
                  <a:cubicBezTo>
                    <a:pt x="117" y="153"/>
                    <a:pt x="117" y="153"/>
                    <a:pt x="117" y="153"/>
                  </a:cubicBezTo>
                  <a:cubicBezTo>
                    <a:pt x="117" y="154"/>
                    <a:pt x="118" y="156"/>
                    <a:pt x="119" y="157"/>
                  </a:cubicBezTo>
                  <a:cubicBezTo>
                    <a:pt x="120" y="157"/>
                    <a:pt x="121" y="158"/>
                    <a:pt x="121" y="158"/>
                  </a:cubicBezTo>
                  <a:cubicBezTo>
                    <a:pt x="158" y="182"/>
                    <a:pt x="158" y="182"/>
                    <a:pt x="158" y="182"/>
                  </a:cubicBezTo>
                  <a:cubicBezTo>
                    <a:pt x="162" y="184"/>
                    <a:pt x="167" y="183"/>
                    <a:pt x="169" y="179"/>
                  </a:cubicBezTo>
                  <a:cubicBezTo>
                    <a:pt x="171" y="175"/>
                    <a:pt x="170" y="170"/>
                    <a:pt x="166" y="168"/>
                  </a:cubicBezTo>
                  <a:close/>
                  <a:moveTo>
                    <a:pt x="157" y="162"/>
                  </a:moveTo>
                  <a:cubicBezTo>
                    <a:pt x="131" y="145"/>
                    <a:pt x="131" y="145"/>
                    <a:pt x="131" y="145"/>
                  </a:cubicBezTo>
                  <a:cubicBezTo>
                    <a:pt x="114" y="91"/>
                    <a:pt x="114" y="91"/>
                    <a:pt x="114" y="91"/>
                  </a:cubicBezTo>
                  <a:cubicBezTo>
                    <a:pt x="112" y="87"/>
                    <a:pt x="109" y="85"/>
                    <a:pt x="105" y="85"/>
                  </a:cubicBezTo>
                  <a:cubicBezTo>
                    <a:pt x="67" y="85"/>
                    <a:pt x="67" y="85"/>
                    <a:pt x="67" y="85"/>
                  </a:cubicBezTo>
                  <a:cubicBezTo>
                    <a:pt x="66" y="85"/>
                    <a:pt x="65" y="85"/>
                    <a:pt x="64" y="85"/>
                  </a:cubicBezTo>
                  <a:cubicBezTo>
                    <a:pt x="64" y="85"/>
                    <a:pt x="64" y="85"/>
                    <a:pt x="64" y="85"/>
                  </a:cubicBezTo>
                  <a:cubicBezTo>
                    <a:pt x="61" y="86"/>
                    <a:pt x="59" y="88"/>
                    <a:pt x="58" y="91"/>
                  </a:cubicBezTo>
                  <a:cubicBezTo>
                    <a:pt x="40" y="145"/>
                    <a:pt x="40" y="145"/>
                    <a:pt x="40" y="145"/>
                  </a:cubicBezTo>
                  <a:cubicBezTo>
                    <a:pt x="14" y="162"/>
                    <a:pt x="14" y="162"/>
                    <a:pt x="14" y="162"/>
                  </a:cubicBezTo>
                  <a:cubicBezTo>
                    <a:pt x="14" y="80"/>
                    <a:pt x="14" y="80"/>
                    <a:pt x="14" y="80"/>
                  </a:cubicBezTo>
                  <a:cubicBezTo>
                    <a:pt x="14" y="41"/>
                    <a:pt x="46" y="9"/>
                    <a:pt x="86" y="9"/>
                  </a:cubicBezTo>
                  <a:cubicBezTo>
                    <a:pt x="125" y="9"/>
                    <a:pt x="157" y="41"/>
                    <a:pt x="157" y="80"/>
                  </a:cubicBezTo>
                  <a:lnTo>
                    <a:pt x="157" y="162"/>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32" name="Oval 295"/>
            <p:cNvSpPr>
              <a:spLocks noChangeArrowheads="1"/>
            </p:cNvSpPr>
            <p:nvPr/>
          </p:nvSpPr>
          <p:spPr bwMode="auto">
            <a:xfrm>
              <a:off x="1770791" y="2172628"/>
              <a:ext cx="49881" cy="51686"/>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pPr defTabSz="914400" eaLnBrk="1" hangingPunct="1"/>
              <a:endParaRPr lang="en-US" sz="1800">
                <a:solidFill>
                  <a:srgbClr val="000000"/>
                </a:solidFill>
                <a:latin typeface="Roboto"/>
              </a:endParaRPr>
            </a:p>
          </p:txBody>
        </p:sp>
        <p:sp>
          <p:nvSpPr>
            <p:cNvPr id="22633" name="Freeform 296"/>
            <p:cNvSpPr>
              <a:spLocks noEditPoints="1"/>
            </p:cNvSpPr>
            <p:nvPr/>
          </p:nvSpPr>
          <p:spPr bwMode="auto">
            <a:xfrm>
              <a:off x="2123524" y="3013875"/>
              <a:ext cx="153207" cy="254869"/>
            </a:xfrm>
            <a:custGeom>
              <a:avLst/>
              <a:gdLst>
                <a:gd name="T0" fmla="*/ 107 w 111"/>
                <a:gd name="T1" fmla="*/ 108 h 184"/>
                <a:gd name="T2" fmla="*/ 107 w 111"/>
                <a:gd name="T3" fmla="*/ 108 h 184"/>
                <a:gd name="T4" fmla="*/ 107 w 111"/>
                <a:gd name="T5" fmla="*/ 52 h 184"/>
                <a:gd name="T6" fmla="*/ 55 w 111"/>
                <a:gd name="T7" fmla="*/ 0 h 184"/>
                <a:gd name="T8" fmla="*/ 4 w 111"/>
                <a:gd name="T9" fmla="*/ 52 h 184"/>
                <a:gd name="T10" fmla="*/ 4 w 111"/>
                <a:gd name="T11" fmla="*/ 108 h 184"/>
                <a:gd name="T12" fmla="*/ 3 w 111"/>
                <a:gd name="T13" fmla="*/ 108 h 184"/>
                <a:gd name="T14" fmla="*/ 2 w 111"/>
                <a:gd name="T15" fmla="*/ 116 h 184"/>
                <a:gd name="T16" fmla="*/ 9 w 111"/>
                <a:gd name="T17" fmla="*/ 117 h 184"/>
                <a:gd name="T18" fmla="*/ 32 w 111"/>
                <a:gd name="T19" fmla="*/ 102 h 184"/>
                <a:gd name="T20" fmla="*/ 34 w 111"/>
                <a:gd name="T21" fmla="*/ 101 h 184"/>
                <a:gd name="T22" fmla="*/ 36 w 111"/>
                <a:gd name="T23" fmla="*/ 99 h 184"/>
                <a:gd name="T24" fmla="*/ 39 w 111"/>
                <a:gd name="T25" fmla="*/ 88 h 184"/>
                <a:gd name="T26" fmla="*/ 39 w 111"/>
                <a:gd name="T27" fmla="*/ 106 h 184"/>
                <a:gd name="T28" fmla="*/ 39 w 111"/>
                <a:gd name="T29" fmla="*/ 117 h 184"/>
                <a:gd name="T30" fmla="*/ 39 w 111"/>
                <a:gd name="T31" fmla="*/ 177 h 184"/>
                <a:gd name="T32" fmla="*/ 46 w 111"/>
                <a:gd name="T33" fmla="*/ 184 h 184"/>
                <a:gd name="T34" fmla="*/ 52 w 111"/>
                <a:gd name="T35" fmla="*/ 177 h 184"/>
                <a:gd name="T36" fmla="*/ 52 w 111"/>
                <a:gd name="T37" fmla="*/ 119 h 184"/>
                <a:gd name="T38" fmla="*/ 58 w 111"/>
                <a:gd name="T39" fmla="*/ 119 h 184"/>
                <a:gd name="T40" fmla="*/ 58 w 111"/>
                <a:gd name="T41" fmla="*/ 177 h 184"/>
                <a:gd name="T42" fmla="*/ 64 w 111"/>
                <a:gd name="T43" fmla="*/ 184 h 184"/>
                <a:gd name="T44" fmla="*/ 71 w 111"/>
                <a:gd name="T45" fmla="*/ 177 h 184"/>
                <a:gd name="T46" fmla="*/ 71 w 111"/>
                <a:gd name="T47" fmla="*/ 117 h 184"/>
                <a:gd name="T48" fmla="*/ 71 w 111"/>
                <a:gd name="T49" fmla="*/ 106 h 184"/>
                <a:gd name="T50" fmla="*/ 71 w 111"/>
                <a:gd name="T51" fmla="*/ 86 h 184"/>
                <a:gd name="T52" fmla="*/ 75 w 111"/>
                <a:gd name="T53" fmla="*/ 99 h 184"/>
                <a:gd name="T54" fmla="*/ 77 w 111"/>
                <a:gd name="T55" fmla="*/ 101 h 184"/>
                <a:gd name="T56" fmla="*/ 78 w 111"/>
                <a:gd name="T57" fmla="*/ 102 h 184"/>
                <a:gd name="T58" fmla="*/ 102 w 111"/>
                <a:gd name="T59" fmla="*/ 117 h 184"/>
                <a:gd name="T60" fmla="*/ 109 w 111"/>
                <a:gd name="T61" fmla="*/ 116 h 184"/>
                <a:gd name="T62" fmla="*/ 107 w 111"/>
                <a:gd name="T63" fmla="*/ 108 h 184"/>
                <a:gd name="T64" fmla="*/ 101 w 111"/>
                <a:gd name="T65" fmla="*/ 105 h 184"/>
                <a:gd name="T66" fmla="*/ 85 w 111"/>
                <a:gd name="T67" fmla="*/ 94 h 184"/>
                <a:gd name="T68" fmla="*/ 73 w 111"/>
                <a:gd name="T69" fmla="*/ 59 h 184"/>
                <a:gd name="T70" fmla="*/ 68 w 111"/>
                <a:gd name="T71" fmla="*/ 55 h 184"/>
                <a:gd name="T72" fmla="*/ 43 w 111"/>
                <a:gd name="T73" fmla="*/ 55 h 184"/>
                <a:gd name="T74" fmla="*/ 41 w 111"/>
                <a:gd name="T75" fmla="*/ 55 h 184"/>
                <a:gd name="T76" fmla="*/ 41 w 111"/>
                <a:gd name="T77" fmla="*/ 55 h 184"/>
                <a:gd name="T78" fmla="*/ 37 w 111"/>
                <a:gd name="T79" fmla="*/ 59 h 184"/>
                <a:gd name="T80" fmla="*/ 26 w 111"/>
                <a:gd name="T81" fmla="*/ 94 h 184"/>
                <a:gd name="T82" fmla="*/ 9 w 111"/>
                <a:gd name="T83" fmla="*/ 105 h 184"/>
                <a:gd name="T84" fmla="*/ 9 w 111"/>
                <a:gd name="T85" fmla="*/ 52 h 184"/>
                <a:gd name="T86" fmla="*/ 55 w 111"/>
                <a:gd name="T87" fmla="*/ 6 h 184"/>
                <a:gd name="T88" fmla="*/ 101 w 111"/>
                <a:gd name="T89" fmla="*/ 52 h 184"/>
                <a:gd name="T90" fmla="*/ 101 w 111"/>
                <a:gd name="T91" fmla="*/ 10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1" h="184">
                  <a:moveTo>
                    <a:pt x="107" y="108"/>
                  </a:moveTo>
                  <a:cubicBezTo>
                    <a:pt x="107" y="108"/>
                    <a:pt x="107" y="108"/>
                    <a:pt x="107" y="108"/>
                  </a:cubicBezTo>
                  <a:cubicBezTo>
                    <a:pt x="107" y="52"/>
                    <a:pt x="107" y="52"/>
                    <a:pt x="107" y="52"/>
                  </a:cubicBezTo>
                  <a:cubicBezTo>
                    <a:pt x="107" y="23"/>
                    <a:pt x="84" y="0"/>
                    <a:pt x="55" y="0"/>
                  </a:cubicBezTo>
                  <a:cubicBezTo>
                    <a:pt x="27" y="0"/>
                    <a:pt x="4" y="23"/>
                    <a:pt x="4" y="52"/>
                  </a:cubicBezTo>
                  <a:cubicBezTo>
                    <a:pt x="4" y="108"/>
                    <a:pt x="4" y="108"/>
                    <a:pt x="4" y="108"/>
                  </a:cubicBezTo>
                  <a:cubicBezTo>
                    <a:pt x="3" y="108"/>
                    <a:pt x="3" y="108"/>
                    <a:pt x="3" y="108"/>
                  </a:cubicBezTo>
                  <a:cubicBezTo>
                    <a:pt x="1" y="110"/>
                    <a:pt x="0" y="113"/>
                    <a:pt x="2" y="116"/>
                  </a:cubicBezTo>
                  <a:cubicBezTo>
                    <a:pt x="3" y="118"/>
                    <a:pt x="6" y="119"/>
                    <a:pt x="9" y="117"/>
                  </a:cubicBezTo>
                  <a:cubicBezTo>
                    <a:pt x="32" y="102"/>
                    <a:pt x="32" y="102"/>
                    <a:pt x="32" y="102"/>
                  </a:cubicBezTo>
                  <a:cubicBezTo>
                    <a:pt x="33" y="102"/>
                    <a:pt x="33" y="102"/>
                    <a:pt x="34" y="101"/>
                  </a:cubicBezTo>
                  <a:cubicBezTo>
                    <a:pt x="35" y="101"/>
                    <a:pt x="35" y="100"/>
                    <a:pt x="36" y="99"/>
                  </a:cubicBezTo>
                  <a:cubicBezTo>
                    <a:pt x="39" y="88"/>
                    <a:pt x="39" y="88"/>
                    <a:pt x="39" y="88"/>
                  </a:cubicBezTo>
                  <a:cubicBezTo>
                    <a:pt x="39" y="106"/>
                    <a:pt x="39" y="106"/>
                    <a:pt x="39" y="106"/>
                  </a:cubicBezTo>
                  <a:cubicBezTo>
                    <a:pt x="39" y="117"/>
                    <a:pt x="39" y="117"/>
                    <a:pt x="39" y="117"/>
                  </a:cubicBezTo>
                  <a:cubicBezTo>
                    <a:pt x="39" y="177"/>
                    <a:pt x="39" y="177"/>
                    <a:pt x="39" y="177"/>
                  </a:cubicBezTo>
                  <a:cubicBezTo>
                    <a:pt x="39" y="181"/>
                    <a:pt x="42" y="184"/>
                    <a:pt x="46" y="184"/>
                  </a:cubicBezTo>
                  <a:cubicBezTo>
                    <a:pt x="50" y="184"/>
                    <a:pt x="52" y="181"/>
                    <a:pt x="52" y="177"/>
                  </a:cubicBezTo>
                  <a:cubicBezTo>
                    <a:pt x="52" y="119"/>
                    <a:pt x="52" y="119"/>
                    <a:pt x="52" y="119"/>
                  </a:cubicBezTo>
                  <a:cubicBezTo>
                    <a:pt x="58" y="119"/>
                    <a:pt x="58" y="119"/>
                    <a:pt x="58" y="119"/>
                  </a:cubicBezTo>
                  <a:cubicBezTo>
                    <a:pt x="58" y="177"/>
                    <a:pt x="58" y="177"/>
                    <a:pt x="58" y="177"/>
                  </a:cubicBezTo>
                  <a:cubicBezTo>
                    <a:pt x="58" y="181"/>
                    <a:pt x="61" y="184"/>
                    <a:pt x="64" y="184"/>
                  </a:cubicBezTo>
                  <a:cubicBezTo>
                    <a:pt x="68" y="184"/>
                    <a:pt x="71" y="181"/>
                    <a:pt x="71" y="177"/>
                  </a:cubicBezTo>
                  <a:cubicBezTo>
                    <a:pt x="71" y="117"/>
                    <a:pt x="71" y="117"/>
                    <a:pt x="71" y="117"/>
                  </a:cubicBezTo>
                  <a:cubicBezTo>
                    <a:pt x="71" y="106"/>
                    <a:pt x="71" y="106"/>
                    <a:pt x="71" y="106"/>
                  </a:cubicBezTo>
                  <a:cubicBezTo>
                    <a:pt x="71" y="86"/>
                    <a:pt x="71" y="86"/>
                    <a:pt x="71" y="86"/>
                  </a:cubicBezTo>
                  <a:cubicBezTo>
                    <a:pt x="75" y="99"/>
                    <a:pt x="75" y="99"/>
                    <a:pt x="75" y="99"/>
                  </a:cubicBezTo>
                  <a:cubicBezTo>
                    <a:pt x="76" y="100"/>
                    <a:pt x="76" y="101"/>
                    <a:pt x="77" y="101"/>
                  </a:cubicBezTo>
                  <a:cubicBezTo>
                    <a:pt x="77" y="102"/>
                    <a:pt x="78" y="102"/>
                    <a:pt x="78" y="102"/>
                  </a:cubicBezTo>
                  <a:cubicBezTo>
                    <a:pt x="102" y="117"/>
                    <a:pt x="102" y="117"/>
                    <a:pt x="102" y="117"/>
                  </a:cubicBezTo>
                  <a:cubicBezTo>
                    <a:pt x="104" y="119"/>
                    <a:pt x="108" y="118"/>
                    <a:pt x="109" y="116"/>
                  </a:cubicBezTo>
                  <a:cubicBezTo>
                    <a:pt x="111" y="113"/>
                    <a:pt x="110" y="110"/>
                    <a:pt x="107" y="108"/>
                  </a:cubicBezTo>
                  <a:close/>
                  <a:moveTo>
                    <a:pt x="101" y="105"/>
                  </a:moveTo>
                  <a:cubicBezTo>
                    <a:pt x="85" y="94"/>
                    <a:pt x="85" y="94"/>
                    <a:pt x="85" y="94"/>
                  </a:cubicBezTo>
                  <a:cubicBezTo>
                    <a:pt x="73" y="59"/>
                    <a:pt x="73" y="59"/>
                    <a:pt x="73" y="59"/>
                  </a:cubicBezTo>
                  <a:cubicBezTo>
                    <a:pt x="73" y="56"/>
                    <a:pt x="70" y="55"/>
                    <a:pt x="68" y="55"/>
                  </a:cubicBezTo>
                  <a:cubicBezTo>
                    <a:pt x="43" y="55"/>
                    <a:pt x="43" y="55"/>
                    <a:pt x="43" y="55"/>
                  </a:cubicBezTo>
                  <a:cubicBezTo>
                    <a:pt x="43" y="55"/>
                    <a:pt x="42" y="55"/>
                    <a:pt x="41" y="55"/>
                  </a:cubicBezTo>
                  <a:cubicBezTo>
                    <a:pt x="41" y="55"/>
                    <a:pt x="41" y="55"/>
                    <a:pt x="41" y="55"/>
                  </a:cubicBezTo>
                  <a:cubicBezTo>
                    <a:pt x="39" y="56"/>
                    <a:pt x="38" y="57"/>
                    <a:pt x="37" y="59"/>
                  </a:cubicBezTo>
                  <a:cubicBezTo>
                    <a:pt x="26" y="94"/>
                    <a:pt x="26" y="94"/>
                    <a:pt x="26" y="94"/>
                  </a:cubicBezTo>
                  <a:cubicBezTo>
                    <a:pt x="9" y="105"/>
                    <a:pt x="9" y="105"/>
                    <a:pt x="9" y="105"/>
                  </a:cubicBezTo>
                  <a:cubicBezTo>
                    <a:pt x="9" y="52"/>
                    <a:pt x="9" y="52"/>
                    <a:pt x="9" y="52"/>
                  </a:cubicBezTo>
                  <a:cubicBezTo>
                    <a:pt x="9" y="26"/>
                    <a:pt x="30" y="6"/>
                    <a:pt x="55" y="6"/>
                  </a:cubicBezTo>
                  <a:cubicBezTo>
                    <a:pt x="81" y="6"/>
                    <a:pt x="101" y="26"/>
                    <a:pt x="101" y="52"/>
                  </a:cubicBezTo>
                  <a:lnTo>
                    <a:pt x="101" y="105"/>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34" name="Oval 297"/>
            <p:cNvSpPr>
              <a:spLocks noChangeArrowheads="1"/>
            </p:cNvSpPr>
            <p:nvPr/>
          </p:nvSpPr>
          <p:spPr bwMode="auto">
            <a:xfrm>
              <a:off x="2182313" y="3054867"/>
              <a:ext cx="33849" cy="32081"/>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pPr defTabSz="914400" eaLnBrk="1" hangingPunct="1"/>
              <a:endParaRPr lang="en-US" sz="1800">
                <a:solidFill>
                  <a:srgbClr val="000000"/>
                </a:solidFill>
                <a:latin typeface="Roboto"/>
              </a:endParaRPr>
            </a:p>
          </p:txBody>
        </p:sp>
        <p:sp>
          <p:nvSpPr>
            <p:cNvPr id="22635" name="Freeform 298"/>
            <p:cNvSpPr/>
            <p:nvPr/>
          </p:nvSpPr>
          <p:spPr bwMode="auto">
            <a:xfrm>
              <a:off x="1108081" y="1908847"/>
              <a:ext cx="51662" cy="48122"/>
            </a:xfrm>
            <a:custGeom>
              <a:avLst/>
              <a:gdLst>
                <a:gd name="T0" fmla="*/ 23 w 36"/>
                <a:gd name="T1" fmla="*/ 32 h 36"/>
                <a:gd name="T2" fmla="*/ 3 w 36"/>
                <a:gd name="T3" fmla="*/ 23 h 36"/>
                <a:gd name="T4" fmla="*/ 12 w 36"/>
                <a:gd name="T5" fmla="*/ 3 h 36"/>
                <a:gd name="T6" fmla="*/ 33 w 36"/>
                <a:gd name="T7" fmla="*/ 12 h 36"/>
                <a:gd name="T8" fmla="*/ 23 w 36"/>
                <a:gd name="T9" fmla="*/ 32 h 36"/>
              </a:gdLst>
              <a:ahLst/>
              <a:cxnLst>
                <a:cxn ang="0">
                  <a:pos x="T0" y="T1"/>
                </a:cxn>
                <a:cxn ang="0">
                  <a:pos x="T2" y="T3"/>
                </a:cxn>
                <a:cxn ang="0">
                  <a:pos x="T4" y="T5"/>
                </a:cxn>
                <a:cxn ang="0">
                  <a:pos x="T6" y="T7"/>
                </a:cxn>
                <a:cxn ang="0">
                  <a:pos x="T8" y="T9"/>
                </a:cxn>
              </a:cxnLst>
              <a:rect l="0" t="0" r="r" b="b"/>
              <a:pathLst>
                <a:path w="36" h="36">
                  <a:moveTo>
                    <a:pt x="23" y="32"/>
                  </a:moveTo>
                  <a:cubicBezTo>
                    <a:pt x="15" y="36"/>
                    <a:pt x="6" y="31"/>
                    <a:pt x="3" y="23"/>
                  </a:cubicBezTo>
                  <a:cubicBezTo>
                    <a:pt x="0" y="15"/>
                    <a:pt x="4" y="6"/>
                    <a:pt x="12" y="3"/>
                  </a:cubicBezTo>
                  <a:cubicBezTo>
                    <a:pt x="20" y="0"/>
                    <a:pt x="29" y="4"/>
                    <a:pt x="33" y="12"/>
                  </a:cubicBezTo>
                  <a:cubicBezTo>
                    <a:pt x="36" y="20"/>
                    <a:pt x="31" y="29"/>
                    <a:pt x="23" y="3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36" name="Freeform 299"/>
            <p:cNvSpPr/>
            <p:nvPr/>
          </p:nvSpPr>
          <p:spPr bwMode="auto">
            <a:xfrm>
              <a:off x="1043947" y="1923105"/>
              <a:ext cx="231592" cy="245958"/>
            </a:xfrm>
            <a:custGeom>
              <a:avLst/>
              <a:gdLst>
                <a:gd name="T0" fmla="*/ 25 w 167"/>
                <a:gd name="T1" fmla="*/ 160 h 179"/>
                <a:gd name="T2" fmla="*/ 76 w 167"/>
                <a:gd name="T3" fmla="*/ 97 h 179"/>
                <a:gd name="T4" fmla="*/ 57 w 167"/>
                <a:gd name="T5" fmla="*/ 46 h 179"/>
                <a:gd name="T6" fmla="*/ 10 w 167"/>
                <a:gd name="T7" fmla="*/ 63 h 179"/>
                <a:gd name="T8" fmla="*/ 1 w 167"/>
                <a:gd name="T9" fmla="*/ 59 h 179"/>
                <a:gd name="T10" fmla="*/ 5 w 167"/>
                <a:gd name="T11" fmla="*/ 50 h 179"/>
                <a:gd name="T12" fmla="*/ 56 w 167"/>
                <a:gd name="T13" fmla="*/ 32 h 179"/>
                <a:gd name="T14" fmla="*/ 59 w 167"/>
                <a:gd name="T15" fmla="*/ 31 h 179"/>
                <a:gd name="T16" fmla="*/ 83 w 167"/>
                <a:gd name="T17" fmla="*/ 21 h 179"/>
                <a:gd name="T18" fmla="*/ 88 w 167"/>
                <a:gd name="T19" fmla="*/ 20 h 179"/>
                <a:gd name="T20" fmla="*/ 136 w 167"/>
                <a:gd name="T21" fmla="*/ 1 h 179"/>
                <a:gd name="T22" fmla="*/ 145 w 167"/>
                <a:gd name="T23" fmla="*/ 5 h 179"/>
                <a:gd name="T24" fmla="*/ 141 w 167"/>
                <a:gd name="T25" fmla="*/ 14 h 179"/>
                <a:gd name="T26" fmla="*/ 96 w 167"/>
                <a:gd name="T27" fmla="*/ 31 h 179"/>
                <a:gd name="T28" fmla="*/ 114 w 167"/>
                <a:gd name="T29" fmla="*/ 80 h 179"/>
                <a:gd name="T30" fmla="*/ 136 w 167"/>
                <a:gd name="T31" fmla="*/ 72 h 179"/>
                <a:gd name="T32" fmla="*/ 136 w 167"/>
                <a:gd name="T33" fmla="*/ 72 h 179"/>
                <a:gd name="T34" fmla="*/ 136 w 167"/>
                <a:gd name="T35" fmla="*/ 72 h 179"/>
                <a:gd name="T36" fmla="*/ 147 w 167"/>
                <a:gd name="T37" fmla="*/ 77 h 179"/>
                <a:gd name="T38" fmla="*/ 165 w 167"/>
                <a:gd name="T39" fmla="*/ 125 h 179"/>
                <a:gd name="T40" fmla="*/ 160 w 167"/>
                <a:gd name="T41" fmla="*/ 137 h 179"/>
                <a:gd name="T42" fmla="*/ 149 w 167"/>
                <a:gd name="T43" fmla="*/ 132 h 179"/>
                <a:gd name="T44" fmla="*/ 134 w 167"/>
                <a:gd name="T45" fmla="*/ 91 h 179"/>
                <a:gd name="T46" fmla="*/ 117 w 167"/>
                <a:gd name="T47" fmla="*/ 97 h 179"/>
                <a:gd name="T48" fmla="*/ 93 w 167"/>
                <a:gd name="T49" fmla="*/ 106 h 179"/>
                <a:gd name="T50" fmla="*/ 92 w 167"/>
                <a:gd name="T51" fmla="*/ 106 h 179"/>
                <a:gd name="T52" fmla="*/ 92 w 167"/>
                <a:gd name="T53" fmla="*/ 108 h 179"/>
                <a:gd name="T54" fmla="*/ 31 w 167"/>
                <a:gd name="T55" fmla="*/ 177 h 179"/>
                <a:gd name="T56" fmla="*/ 19 w 167"/>
                <a:gd name="T57" fmla="*/ 172 h 179"/>
                <a:gd name="T58" fmla="*/ 25 w 167"/>
                <a:gd name="T59" fmla="*/ 16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9">
                  <a:moveTo>
                    <a:pt x="25" y="160"/>
                  </a:moveTo>
                  <a:cubicBezTo>
                    <a:pt x="58" y="148"/>
                    <a:pt x="71" y="120"/>
                    <a:pt x="76" y="97"/>
                  </a:cubicBezTo>
                  <a:cubicBezTo>
                    <a:pt x="57" y="46"/>
                    <a:pt x="57" y="46"/>
                    <a:pt x="57" y="46"/>
                  </a:cubicBezTo>
                  <a:cubicBezTo>
                    <a:pt x="10" y="63"/>
                    <a:pt x="10" y="63"/>
                    <a:pt x="10" y="63"/>
                  </a:cubicBezTo>
                  <a:cubicBezTo>
                    <a:pt x="7" y="65"/>
                    <a:pt x="3" y="63"/>
                    <a:pt x="1" y="59"/>
                  </a:cubicBezTo>
                  <a:cubicBezTo>
                    <a:pt x="0" y="56"/>
                    <a:pt x="2" y="52"/>
                    <a:pt x="5" y="50"/>
                  </a:cubicBezTo>
                  <a:cubicBezTo>
                    <a:pt x="56" y="32"/>
                    <a:pt x="56" y="32"/>
                    <a:pt x="56" y="32"/>
                  </a:cubicBezTo>
                  <a:cubicBezTo>
                    <a:pt x="59" y="31"/>
                    <a:pt x="59" y="31"/>
                    <a:pt x="59" y="31"/>
                  </a:cubicBezTo>
                  <a:cubicBezTo>
                    <a:pt x="83" y="21"/>
                    <a:pt x="83" y="21"/>
                    <a:pt x="83" y="21"/>
                  </a:cubicBezTo>
                  <a:cubicBezTo>
                    <a:pt x="88" y="20"/>
                    <a:pt x="88" y="20"/>
                    <a:pt x="88" y="20"/>
                  </a:cubicBezTo>
                  <a:cubicBezTo>
                    <a:pt x="136" y="1"/>
                    <a:pt x="136" y="1"/>
                    <a:pt x="136" y="1"/>
                  </a:cubicBezTo>
                  <a:cubicBezTo>
                    <a:pt x="140" y="0"/>
                    <a:pt x="143" y="2"/>
                    <a:pt x="145" y="5"/>
                  </a:cubicBezTo>
                  <a:cubicBezTo>
                    <a:pt x="146" y="9"/>
                    <a:pt x="144" y="13"/>
                    <a:pt x="141" y="14"/>
                  </a:cubicBezTo>
                  <a:cubicBezTo>
                    <a:pt x="96" y="31"/>
                    <a:pt x="96" y="31"/>
                    <a:pt x="96" y="31"/>
                  </a:cubicBezTo>
                  <a:cubicBezTo>
                    <a:pt x="114" y="80"/>
                    <a:pt x="114" y="80"/>
                    <a:pt x="114" y="80"/>
                  </a:cubicBezTo>
                  <a:cubicBezTo>
                    <a:pt x="136" y="72"/>
                    <a:pt x="136" y="72"/>
                    <a:pt x="136" y="72"/>
                  </a:cubicBezTo>
                  <a:cubicBezTo>
                    <a:pt x="136" y="72"/>
                    <a:pt x="136" y="72"/>
                    <a:pt x="136" y="72"/>
                  </a:cubicBezTo>
                  <a:cubicBezTo>
                    <a:pt x="136" y="72"/>
                    <a:pt x="136" y="72"/>
                    <a:pt x="136" y="72"/>
                  </a:cubicBezTo>
                  <a:cubicBezTo>
                    <a:pt x="140" y="70"/>
                    <a:pt x="145" y="72"/>
                    <a:pt x="147" y="77"/>
                  </a:cubicBezTo>
                  <a:cubicBezTo>
                    <a:pt x="165" y="125"/>
                    <a:pt x="165" y="125"/>
                    <a:pt x="165" y="125"/>
                  </a:cubicBezTo>
                  <a:cubicBezTo>
                    <a:pt x="167" y="130"/>
                    <a:pt x="164" y="135"/>
                    <a:pt x="160" y="137"/>
                  </a:cubicBezTo>
                  <a:cubicBezTo>
                    <a:pt x="155" y="138"/>
                    <a:pt x="150" y="136"/>
                    <a:pt x="149" y="132"/>
                  </a:cubicBezTo>
                  <a:cubicBezTo>
                    <a:pt x="134" y="91"/>
                    <a:pt x="134" y="91"/>
                    <a:pt x="134" y="91"/>
                  </a:cubicBezTo>
                  <a:cubicBezTo>
                    <a:pt x="117" y="97"/>
                    <a:pt x="117" y="97"/>
                    <a:pt x="117" y="97"/>
                  </a:cubicBezTo>
                  <a:cubicBezTo>
                    <a:pt x="93" y="106"/>
                    <a:pt x="93" y="106"/>
                    <a:pt x="93" y="106"/>
                  </a:cubicBezTo>
                  <a:cubicBezTo>
                    <a:pt x="92" y="106"/>
                    <a:pt x="92" y="106"/>
                    <a:pt x="92" y="106"/>
                  </a:cubicBezTo>
                  <a:cubicBezTo>
                    <a:pt x="92" y="107"/>
                    <a:pt x="92" y="108"/>
                    <a:pt x="92" y="108"/>
                  </a:cubicBezTo>
                  <a:cubicBezTo>
                    <a:pt x="82" y="142"/>
                    <a:pt x="61" y="165"/>
                    <a:pt x="31" y="177"/>
                  </a:cubicBezTo>
                  <a:cubicBezTo>
                    <a:pt x="26" y="179"/>
                    <a:pt x="21" y="176"/>
                    <a:pt x="19" y="172"/>
                  </a:cubicBezTo>
                  <a:cubicBezTo>
                    <a:pt x="18" y="167"/>
                    <a:pt x="20" y="162"/>
                    <a:pt x="25" y="16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37" name="Freeform 300"/>
            <p:cNvSpPr/>
            <p:nvPr/>
          </p:nvSpPr>
          <p:spPr bwMode="auto">
            <a:xfrm>
              <a:off x="1314732" y="2186886"/>
              <a:ext cx="169240" cy="260216"/>
            </a:xfrm>
            <a:custGeom>
              <a:avLst/>
              <a:gdLst>
                <a:gd name="T0" fmla="*/ 4 w 124"/>
                <a:gd name="T1" fmla="*/ 46 h 190"/>
                <a:gd name="T2" fmla="*/ 34 w 124"/>
                <a:gd name="T3" fmla="*/ 16 h 190"/>
                <a:gd name="T4" fmla="*/ 66 w 124"/>
                <a:gd name="T5" fmla="*/ 0 h 190"/>
                <a:gd name="T6" fmla="*/ 75 w 124"/>
                <a:gd name="T7" fmla="*/ 0 h 190"/>
                <a:gd name="T8" fmla="*/ 80 w 124"/>
                <a:gd name="T9" fmla="*/ 4 h 190"/>
                <a:gd name="T10" fmla="*/ 84 w 124"/>
                <a:gd name="T11" fmla="*/ 58 h 190"/>
                <a:gd name="T12" fmla="*/ 85 w 124"/>
                <a:gd name="T13" fmla="*/ 60 h 190"/>
                <a:gd name="T14" fmla="*/ 90 w 124"/>
                <a:gd name="T15" fmla="*/ 127 h 190"/>
                <a:gd name="T16" fmla="*/ 120 w 124"/>
                <a:gd name="T17" fmla="*/ 170 h 190"/>
                <a:gd name="T18" fmla="*/ 121 w 124"/>
                <a:gd name="T19" fmla="*/ 185 h 190"/>
                <a:gd name="T20" fmla="*/ 106 w 124"/>
                <a:gd name="T21" fmla="*/ 186 h 190"/>
                <a:gd name="T22" fmla="*/ 73 w 124"/>
                <a:gd name="T23" fmla="*/ 138 h 190"/>
                <a:gd name="T24" fmla="*/ 71 w 124"/>
                <a:gd name="T25" fmla="*/ 136 h 190"/>
                <a:gd name="T26" fmla="*/ 69 w 124"/>
                <a:gd name="T27" fmla="*/ 130 h 190"/>
                <a:gd name="T28" fmla="*/ 67 w 124"/>
                <a:gd name="T29" fmla="*/ 100 h 190"/>
                <a:gd name="T30" fmla="*/ 57 w 124"/>
                <a:gd name="T31" fmla="*/ 101 h 190"/>
                <a:gd name="T32" fmla="*/ 34 w 124"/>
                <a:gd name="T33" fmla="*/ 123 h 190"/>
                <a:gd name="T34" fmla="*/ 34 w 124"/>
                <a:gd name="T35" fmla="*/ 173 h 190"/>
                <a:gd name="T36" fmla="*/ 27 w 124"/>
                <a:gd name="T37" fmla="*/ 186 h 190"/>
                <a:gd name="T38" fmla="*/ 14 w 124"/>
                <a:gd name="T39" fmla="*/ 178 h 190"/>
                <a:gd name="T40" fmla="*/ 14 w 124"/>
                <a:gd name="T41" fmla="*/ 120 h 190"/>
                <a:gd name="T42" fmla="*/ 14 w 124"/>
                <a:gd name="T43" fmla="*/ 116 h 190"/>
                <a:gd name="T44" fmla="*/ 14 w 124"/>
                <a:gd name="T45" fmla="*/ 116 h 190"/>
                <a:gd name="T46" fmla="*/ 19 w 124"/>
                <a:gd name="T47" fmla="*/ 108 h 190"/>
                <a:gd name="T48" fmla="*/ 37 w 124"/>
                <a:gd name="T49" fmla="*/ 91 h 190"/>
                <a:gd name="T50" fmla="*/ 33 w 124"/>
                <a:gd name="T51" fmla="*/ 40 h 190"/>
                <a:gd name="T52" fmla="*/ 15 w 124"/>
                <a:gd name="T53" fmla="*/ 58 h 190"/>
                <a:gd name="T54" fmla="*/ 3 w 124"/>
                <a:gd name="T55" fmla="*/ 57 h 190"/>
                <a:gd name="T56" fmla="*/ 4 w 124"/>
                <a:gd name="T57" fmla="*/ 4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4" h="190">
                  <a:moveTo>
                    <a:pt x="4" y="46"/>
                  </a:moveTo>
                  <a:cubicBezTo>
                    <a:pt x="34" y="16"/>
                    <a:pt x="34" y="16"/>
                    <a:pt x="34" y="16"/>
                  </a:cubicBezTo>
                  <a:cubicBezTo>
                    <a:pt x="37" y="10"/>
                    <a:pt x="45" y="3"/>
                    <a:pt x="66" y="0"/>
                  </a:cubicBezTo>
                  <a:cubicBezTo>
                    <a:pt x="75" y="0"/>
                    <a:pt x="75" y="0"/>
                    <a:pt x="75" y="0"/>
                  </a:cubicBezTo>
                  <a:cubicBezTo>
                    <a:pt x="78" y="0"/>
                    <a:pt x="80" y="1"/>
                    <a:pt x="80" y="4"/>
                  </a:cubicBezTo>
                  <a:cubicBezTo>
                    <a:pt x="84" y="58"/>
                    <a:pt x="84" y="58"/>
                    <a:pt x="84" y="58"/>
                  </a:cubicBezTo>
                  <a:cubicBezTo>
                    <a:pt x="85" y="58"/>
                    <a:pt x="85" y="59"/>
                    <a:pt x="85" y="60"/>
                  </a:cubicBezTo>
                  <a:cubicBezTo>
                    <a:pt x="90" y="127"/>
                    <a:pt x="90" y="127"/>
                    <a:pt x="90" y="127"/>
                  </a:cubicBezTo>
                  <a:cubicBezTo>
                    <a:pt x="120" y="170"/>
                    <a:pt x="120" y="170"/>
                    <a:pt x="120" y="170"/>
                  </a:cubicBezTo>
                  <a:cubicBezTo>
                    <a:pt x="124" y="174"/>
                    <a:pt x="124" y="181"/>
                    <a:pt x="121" y="185"/>
                  </a:cubicBezTo>
                  <a:cubicBezTo>
                    <a:pt x="117" y="189"/>
                    <a:pt x="110" y="190"/>
                    <a:pt x="106" y="186"/>
                  </a:cubicBezTo>
                  <a:cubicBezTo>
                    <a:pt x="73" y="138"/>
                    <a:pt x="73" y="138"/>
                    <a:pt x="73" y="138"/>
                  </a:cubicBezTo>
                  <a:cubicBezTo>
                    <a:pt x="72" y="137"/>
                    <a:pt x="72" y="137"/>
                    <a:pt x="71" y="136"/>
                  </a:cubicBezTo>
                  <a:cubicBezTo>
                    <a:pt x="70" y="134"/>
                    <a:pt x="69" y="132"/>
                    <a:pt x="69" y="130"/>
                  </a:cubicBezTo>
                  <a:cubicBezTo>
                    <a:pt x="67" y="100"/>
                    <a:pt x="67" y="100"/>
                    <a:pt x="67" y="100"/>
                  </a:cubicBezTo>
                  <a:cubicBezTo>
                    <a:pt x="57" y="101"/>
                    <a:pt x="57" y="101"/>
                    <a:pt x="57" y="101"/>
                  </a:cubicBezTo>
                  <a:cubicBezTo>
                    <a:pt x="34" y="123"/>
                    <a:pt x="34" y="123"/>
                    <a:pt x="34" y="123"/>
                  </a:cubicBezTo>
                  <a:cubicBezTo>
                    <a:pt x="34" y="173"/>
                    <a:pt x="34" y="173"/>
                    <a:pt x="34" y="173"/>
                  </a:cubicBezTo>
                  <a:cubicBezTo>
                    <a:pt x="36" y="178"/>
                    <a:pt x="32" y="184"/>
                    <a:pt x="27" y="186"/>
                  </a:cubicBezTo>
                  <a:cubicBezTo>
                    <a:pt x="21" y="187"/>
                    <a:pt x="16" y="184"/>
                    <a:pt x="14" y="178"/>
                  </a:cubicBezTo>
                  <a:cubicBezTo>
                    <a:pt x="14" y="120"/>
                    <a:pt x="14" y="120"/>
                    <a:pt x="14" y="120"/>
                  </a:cubicBezTo>
                  <a:cubicBezTo>
                    <a:pt x="14" y="118"/>
                    <a:pt x="14" y="117"/>
                    <a:pt x="14" y="116"/>
                  </a:cubicBezTo>
                  <a:cubicBezTo>
                    <a:pt x="14" y="116"/>
                    <a:pt x="14" y="116"/>
                    <a:pt x="14" y="116"/>
                  </a:cubicBezTo>
                  <a:cubicBezTo>
                    <a:pt x="15" y="112"/>
                    <a:pt x="16" y="110"/>
                    <a:pt x="19" y="108"/>
                  </a:cubicBezTo>
                  <a:cubicBezTo>
                    <a:pt x="37" y="91"/>
                    <a:pt x="37" y="91"/>
                    <a:pt x="37" y="91"/>
                  </a:cubicBezTo>
                  <a:cubicBezTo>
                    <a:pt x="33" y="40"/>
                    <a:pt x="33" y="40"/>
                    <a:pt x="33" y="40"/>
                  </a:cubicBezTo>
                  <a:cubicBezTo>
                    <a:pt x="15" y="58"/>
                    <a:pt x="15" y="58"/>
                    <a:pt x="15" y="58"/>
                  </a:cubicBezTo>
                  <a:cubicBezTo>
                    <a:pt x="11" y="61"/>
                    <a:pt x="6" y="61"/>
                    <a:pt x="3" y="57"/>
                  </a:cubicBezTo>
                  <a:cubicBezTo>
                    <a:pt x="0" y="54"/>
                    <a:pt x="0" y="49"/>
                    <a:pt x="4" y="46"/>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38" name="Freeform 301"/>
            <p:cNvSpPr/>
            <p:nvPr/>
          </p:nvSpPr>
          <p:spPr bwMode="auto">
            <a:xfrm>
              <a:off x="1361051" y="2128070"/>
              <a:ext cx="53444" cy="55252"/>
            </a:xfrm>
            <a:custGeom>
              <a:avLst/>
              <a:gdLst>
                <a:gd name="T0" fmla="*/ 21 w 39"/>
                <a:gd name="T1" fmla="*/ 38 h 39"/>
                <a:gd name="T2" fmla="*/ 0 w 39"/>
                <a:gd name="T3" fmla="*/ 21 h 39"/>
                <a:gd name="T4" fmla="*/ 18 w 39"/>
                <a:gd name="T5" fmla="*/ 1 h 39"/>
                <a:gd name="T6" fmla="*/ 38 w 39"/>
                <a:gd name="T7" fmla="*/ 18 h 39"/>
                <a:gd name="T8" fmla="*/ 21 w 39"/>
                <a:gd name="T9" fmla="*/ 38 h 39"/>
              </a:gdLst>
              <a:ahLst/>
              <a:cxnLst>
                <a:cxn ang="0">
                  <a:pos x="T0" y="T1"/>
                </a:cxn>
                <a:cxn ang="0">
                  <a:pos x="T2" y="T3"/>
                </a:cxn>
                <a:cxn ang="0">
                  <a:pos x="T4" y="T5"/>
                </a:cxn>
                <a:cxn ang="0">
                  <a:pos x="T6" y="T7"/>
                </a:cxn>
                <a:cxn ang="0">
                  <a:pos x="T8" y="T9"/>
                </a:cxn>
              </a:cxnLst>
              <a:rect l="0" t="0" r="r" b="b"/>
              <a:pathLst>
                <a:path w="39" h="39">
                  <a:moveTo>
                    <a:pt x="21" y="38"/>
                  </a:moveTo>
                  <a:cubicBezTo>
                    <a:pt x="10" y="39"/>
                    <a:pt x="1" y="32"/>
                    <a:pt x="0" y="21"/>
                  </a:cubicBezTo>
                  <a:cubicBezTo>
                    <a:pt x="0" y="11"/>
                    <a:pt x="7" y="2"/>
                    <a:pt x="18" y="1"/>
                  </a:cubicBezTo>
                  <a:cubicBezTo>
                    <a:pt x="28" y="0"/>
                    <a:pt x="37" y="8"/>
                    <a:pt x="38" y="18"/>
                  </a:cubicBezTo>
                  <a:cubicBezTo>
                    <a:pt x="39" y="29"/>
                    <a:pt x="31" y="38"/>
                    <a:pt x="21" y="38"/>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39" name="Freeform 302"/>
            <p:cNvSpPr/>
            <p:nvPr/>
          </p:nvSpPr>
          <p:spPr bwMode="auto">
            <a:xfrm>
              <a:off x="1377084" y="696881"/>
              <a:ext cx="55226" cy="55251"/>
            </a:xfrm>
            <a:custGeom>
              <a:avLst/>
              <a:gdLst>
                <a:gd name="T0" fmla="*/ 24 w 41"/>
                <a:gd name="T1" fmla="*/ 39 h 41"/>
                <a:gd name="T2" fmla="*/ 39 w 41"/>
                <a:gd name="T3" fmla="*/ 17 h 41"/>
                <a:gd name="T4" fmla="*/ 17 w 41"/>
                <a:gd name="T5" fmla="*/ 2 h 41"/>
                <a:gd name="T6" fmla="*/ 2 w 41"/>
                <a:gd name="T7" fmla="*/ 24 h 41"/>
                <a:gd name="T8" fmla="*/ 24 w 41"/>
                <a:gd name="T9" fmla="*/ 39 h 41"/>
              </a:gdLst>
              <a:ahLst/>
              <a:cxnLst>
                <a:cxn ang="0">
                  <a:pos x="T0" y="T1"/>
                </a:cxn>
                <a:cxn ang="0">
                  <a:pos x="T2" y="T3"/>
                </a:cxn>
                <a:cxn ang="0">
                  <a:pos x="T4" y="T5"/>
                </a:cxn>
                <a:cxn ang="0">
                  <a:pos x="T6" y="T7"/>
                </a:cxn>
                <a:cxn ang="0">
                  <a:pos x="T8" y="T9"/>
                </a:cxn>
              </a:cxnLst>
              <a:rect l="0" t="0" r="r" b="b"/>
              <a:pathLst>
                <a:path w="41" h="41">
                  <a:moveTo>
                    <a:pt x="24" y="39"/>
                  </a:moveTo>
                  <a:cubicBezTo>
                    <a:pt x="34" y="37"/>
                    <a:pt x="41" y="27"/>
                    <a:pt x="39" y="17"/>
                  </a:cubicBezTo>
                  <a:cubicBezTo>
                    <a:pt x="37" y="7"/>
                    <a:pt x="28" y="0"/>
                    <a:pt x="17" y="2"/>
                  </a:cubicBezTo>
                  <a:cubicBezTo>
                    <a:pt x="7" y="4"/>
                    <a:pt x="0" y="13"/>
                    <a:pt x="2" y="24"/>
                  </a:cubicBezTo>
                  <a:cubicBezTo>
                    <a:pt x="4" y="34"/>
                    <a:pt x="14" y="41"/>
                    <a:pt x="24" y="39"/>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40" name="Freeform 303"/>
            <p:cNvSpPr/>
            <p:nvPr/>
          </p:nvSpPr>
          <p:spPr bwMode="auto">
            <a:xfrm>
              <a:off x="1316513" y="750350"/>
              <a:ext cx="204871" cy="192489"/>
            </a:xfrm>
            <a:custGeom>
              <a:avLst/>
              <a:gdLst>
                <a:gd name="T0" fmla="*/ 137 w 148"/>
                <a:gd name="T1" fmla="*/ 115 h 140"/>
                <a:gd name="T2" fmla="*/ 109 w 148"/>
                <a:gd name="T3" fmla="*/ 115 h 140"/>
                <a:gd name="T4" fmla="*/ 100 w 148"/>
                <a:gd name="T5" fmla="*/ 57 h 140"/>
                <a:gd name="T6" fmla="*/ 99 w 148"/>
                <a:gd name="T7" fmla="*/ 54 h 140"/>
                <a:gd name="T8" fmla="*/ 93 w 148"/>
                <a:gd name="T9" fmla="*/ 18 h 140"/>
                <a:gd name="T10" fmla="*/ 75 w 148"/>
                <a:gd name="T11" fmla="*/ 1 h 140"/>
                <a:gd name="T12" fmla="*/ 60 w 148"/>
                <a:gd name="T13" fmla="*/ 4 h 140"/>
                <a:gd name="T14" fmla="*/ 58 w 148"/>
                <a:gd name="T15" fmla="*/ 5 h 140"/>
                <a:gd name="T16" fmla="*/ 53 w 148"/>
                <a:gd name="T17" fmla="*/ 8 h 140"/>
                <a:gd name="T18" fmla="*/ 3 w 148"/>
                <a:gd name="T19" fmla="*/ 46 h 140"/>
                <a:gd name="T20" fmla="*/ 5 w 148"/>
                <a:gd name="T21" fmla="*/ 58 h 140"/>
                <a:gd name="T22" fmla="*/ 17 w 148"/>
                <a:gd name="T23" fmla="*/ 56 h 140"/>
                <a:gd name="T24" fmla="*/ 50 w 148"/>
                <a:gd name="T25" fmla="*/ 31 h 140"/>
                <a:gd name="T26" fmla="*/ 57 w 148"/>
                <a:gd name="T27" fmla="*/ 72 h 140"/>
                <a:gd name="T28" fmla="*/ 43 w 148"/>
                <a:gd name="T29" fmla="*/ 84 h 140"/>
                <a:gd name="T30" fmla="*/ 38 w 148"/>
                <a:gd name="T31" fmla="*/ 95 h 140"/>
                <a:gd name="T32" fmla="*/ 44 w 148"/>
                <a:gd name="T33" fmla="*/ 131 h 140"/>
                <a:gd name="T34" fmla="*/ 56 w 148"/>
                <a:gd name="T35" fmla="*/ 139 h 140"/>
                <a:gd name="T36" fmla="*/ 64 w 148"/>
                <a:gd name="T37" fmla="*/ 127 h 140"/>
                <a:gd name="T38" fmla="*/ 59 w 148"/>
                <a:gd name="T39" fmla="*/ 98 h 140"/>
                <a:gd name="T40" fmla="*/ 78 w 148"/>
                <a:gd name="T41" fmla="*/ 82 h 140"/>
                <a:gd name="T42" fmla="*/ 83 w 148"/>
                <a:gd name="T43" fmla="*/ 81 h 140"/>
                <a:gd name="T44" fmla="*/ 90 w 148"/>
                <a:gd name="T45" fmla="*/ 124 h 140"/>
                <a:gd name="T46" fmla="*/ 89 w 148"/>
                <a:gd name="T47" fmla="*/ 125 h 140"/>
                <a:gd name="T48" fmla="*/ 94 w 148"/>
                <a:gd name="T49" fmla="*/ 133 h 140"/>
                <a:gd name="T50" fmla="*/ 102 w 148"/>
                <a:gd name="T51" fmla="*/ 135 h 140"/>
                <a:gd name="T52" fmla="*/ 102 w 148"/>
                <a:gd name="T53" fmla="*/ 135 h 140"/>
                <a:gd name="T54" fmla="*/ 138 w 148"/>
                <a:gd name="T55" fmla="*/ 135 h 140"/>
                <a:gd name="T56" fmla="*/ 148 w 148"/>
                <a:gd name="T57" fmla="*/ 125 h 140"/>
                <a:gd name="T58" fmla="*/ 137 w 148"/>
                <a:gd name="T59" fmla="*/ 11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140">
                  <a:moveTo>
                    <a:pt x="137" y="115"/>
                  </a:moveTo>
                  <a:cubicBezTo>
                    <a:pt x="109" y="115"/>
                    <a:pt x="109" y="115"/>
                    <a:pt x="109" y="115"/>
                  </a:cubicBezTo>
                  <a:cubicBezTo>
                    <a:pt x="100" y="57"/>
                    <a:pt x="100" y="57"/>
                    <a:pt x="100" y="57"/>
                  </a:cubicBezTo>
                  <a:cubicBezTo>
                    <a:pt x="100" y="56"/>
                    <a:pt x="99" y="55"/>
                    <a:pt x="99" y="54"/>
                  </a:cubicBezTo>
                  <a:cubicBezTo>
                    <a:pt x="93" y="18"/>
                    <a:pt x="93" y="18"/>
                    <a:pt x="93" y="18"/>
                  </a:cubicBezTo>
                  <a:cubicBezTo>
                    <a:pt x="91" y="10"/>
                    <a:pt x="83" y="0"/>
                    <a:pt x="75" y="1"/>
                  </a:cubicBezTo>
                  <a:cubicBezTo>
                    <a:pt x="60" y="4"/>
                    <a:pt x="60" y="4"/>
                    <a:pt x="60" y="4"/>
                  </a:cubicBezTo>
                  <a:cubicBezTo>
                    <a:pt x="59" y="4"/>
                    <a:pt x="59" y="5"/>
                    <a:pt x="58" y="5"/>
                  </a:cubicBezTo>
                  <a:cubicBezTo>
                    <a:pt x="56" y="5"/>
                    <a:pt x="54" y="6"/>
                    <a:pt x="53" y="8"/>
                  </a:cubicBezTo>
                  <a:cubicBezTo>
                    <a:pt x="3" y="46"/>
                    <a:pt x="3" y="46"/>
                    <a:pt x="3" y="46"/>
                  </a:cubicBezTo>
                  <a:cubicBezTo>
                    <a:pt x="0" y="50"/>
                    <a:pt x="1" y="56"/>
                    <a:pt x="5" y="58"/>
                  </a:cubicBezTo>
                  <a:cubicBezTo>
                    <a:pt x="9" y="61"/>
                    <a:pt x="15" y="60"/>
                    <a:pt x="17" y="56"/>
                  </a:cubicBezTo>
                  <a:cubicBezTo>
                    <a:pt x="50" y="31"/>
                    <a:pt x="50" y="31"/>
                    <a:pt x="50" y="31"/>
                  </a:cubicBezTo>
                  <a:cubicBezTo>
                    <a:pt x="57" y="72"/>
                    <a:pt x="57" y="72"/>
                    <a:pt x="57" y="72"/>
                  </a:cubicBezTo>
                  <a:cubicBezTo>
                    <a:pt x="43" y="84"/>
                    <a:pt x="43" y="84"/>
                    <a:pt x="43" y="84"/>
                  </a:cubicBezTo>
                  <a:cubicBezTo>
                    <a:pt x="39" y="86"/>
                    <a:pt x="37" y="91"/>
                    <a:pt x="38" y="95"/>
                  </a:cubicBezTo>
                  <a:cubicBezTo>
                    <a:pt x="44" y="131"/>
                    <a:pt x="44" y="131"/>
                    <a:pt x="44" y="131"/>
                  </a:cubicBezTo>
                  <a:cubicBezTo>
                    <a:pt x="45" y="137"/>
                    <a:pt x="51" y="140"/>
                    <a:pt x="56" y="139"/>
                  </a:cubicBezTo>
                  <a:cubicBezTo>
                    <a:pt x="62" y="138"/>
                    <a:pt x="65" y="133"/>
                    <a:pt x="64" y="127"/>
                  </a:cubicBezTo>
                  <a:cubicBezTo>
                    <a:pt x="59" y="98"/>
                    <a:pt x="59" y="98"/>
                    <a:pt x="59" y="98"/>
                  </a:cubicBezTo>
                  <a:cubicBezTo>
                    <a:pt x="78" y="82"/>
                    <a:pt x="78" y="82"/>
                    <a:pt x="78" y="82"/>
                  </a:cubicBezTo>
                  <a:cubicBezTo>
                    <a:pt x="83" y="81"/>
                    <a:pt x="83" y="81"/>
                    <a:pt x="83" y="81"/>
                  </a:cubicBezTo>
                  <a:cubicBezTo>
                    <a:pt x="90" y="124"/>
                    <a:pt x="90" y="124"/>
                    <a:pt x="90" y="124"/>
                  </a:cubicBezTo>
                  <a:cubicBezTo>
                    <a:pt x="90" y="124"/>
                    <a:pt x="89" y="124"/>
                    <a:pt x="89" y="125"/>
                  </a:cubicBezTo>
                  <a:cubicBezTo>
                    <a:pt x="89" y="128"/>
                    <a:pt x="91" y="131"/>
                    <a:pt x="94" y="133"/>
                  </a:cubicBezTo>
                  <a:cubicBezTo>
                    <a:pt x="96" y="135"/>
                    <a:pt x="99" y="135"/>
                    <a:pt x="102" y="135"/>
                  </a:cubicBezTo>
                  <a:cubicBezTo>
                    <a:pt x="102" y="135"/>
                    <a:pt x="102" y="135"/>
                    <a:pt x="102" y="135"/>
                  </a:cubicBezTo>
                  <a:cubicBezTo>
                    <a:pt x="138" y="135"/>
                    <a:pt x="138" y="135"/>
                    <a:pt x="138" y="135"/>
                  </a:cubicBezTo>
                  <a:cubicBezTo>
                    <a:pt x="143" y="135"/>
                    <a:pt x="148" y="131"/>
                    <a:pt x="148" y="125"/>
                  </a:cubicBezTo>
                  <a:cubicBezTo>
                    <a:pt x="147" y="120"/>
                    <a:pt x="143" y="115"/>
                    <a:pt x="137" y="11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41" name="Freeform 304"/>
            <p:cNvSpPr/>
            <p:nvPr/>
          </p:nvSpPr>
          <p:spPr bwMode="auto">
            <a:xfrm>
              <a:off x="707247" y="2300954"/>
              <a:ext cx="64133" cy="60598"/>
            </a:xfrm>
            <a:custGeom>
              <a:avLst/>
              <a:gdLst>
                <a:gd name="T0" fmla="*/ 26 w 45"/>
                <a:gd name="T1" fmla="*/ 43 h 45"/>
                <a:gd name="T2" fmla="*/ 43 w 45"/>
                <a:gd name="T3" fmla="*/ 19 h 45"/>
                <a:gd name="T4" fmla="*/ 19 w 45"/>
                <a:gd name="T5" fmla="*/ 2 h 45"/>
                <a:gd name="T6" fmla="*/ 2 w 45"/>
                <a:gd name="T7" fmla="*/ 26 h 45"/>
                <a:gd name="T8" fmla="*/ 26 w 45"/>
                <a:gd name="T9" fmla="*/ 43 h 45"/>
              </a:gdLst>
              <a:ahLst/>
              <a:cxnLst>
                <a:cxn ang="0">
                  <a:pos x="T0" y="T1"/>
                </a:cxn>
                <a:cxn ang="0">
                  <a:pos x="T2" y="T3"/>
                </a:cxn>
                <a:cxn ang="0">
                  <a:pos x="T4" y="T5"/>
                </a:cxn>
                <a:cxn ang="0">
                  <a:pos x="T6" y="T7"/>
                </a:cxn>
                <a:cxn ang="0">
                  <a:pos x="T8" y="T9"/>
                </a:cxn>
              </a:cxnLst>
              <a:rect l="0" t="0" r="r" b="b"/>
              <a:pathLst>
                <a:path w="45" h="45">
                  <a:moveTo>
                    <a:pt x="26" y="43"/>
                  </a:moveTo>
                  <a:cubicBezTo>
                    <a:pt x="38" y="41"/>
                    <a:pt x="45" y="30"/>
                    <a:pt x="43" y="19"/>
                  </a:cubicBezTo>
                  <a:cubicBezTo>
                    <a:pt x="41" y="8"/>
                    <a:pt x="30" y="0"/>
                    <a:pt x="19" y="2"/>
                  </a:cubicBezTo>
                  <a:cubicBezTo>
                    <a:pt x="8" y="4"/>
                    <a:pt x="0" y="15"/>
                    <a:pt x="2" y="26"/>
                  </a:cubicBezTo>
                  <a:cubicBezTo>
                    <a:pt x="5" y="37"/>
                    <a:pt x="15" y="45"/>
                    <a:pt x="26" y="43"/>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42" name="Freeform 305"/>
            <p:cNvSpPr/>
            <p:nvPr/>
          </p:nvSpPr>
          <p:spPr bwMode="auto">
            <a:xfrm>
              <a:off x="646677" y="2359769"/>
              <a:ext cx="219123" cy="208530"/>
            </a:xfrm>
            <a:custGeom>
              <a:avLst/>
              <a:gdLst>
                <a:gd name="T0" fmla="*/ 149 w 160"/>
                <a:gd name="T1" fmla="*/ 125 h 152"/>
                <a:gd name="T2" fmla="*/ 117 w 160"/>
                <a:gd name="T3" fmla="*/ 124 h 152"/>
                <a:gd name="T4" fmla="*/ 108 w 160"/>
                <a:gd name="T5" fmla="*/ 62 h 152"/>
                <a:gd name="T6" fmla="*/ 107 w 160"/>
                <a:gd name="T7" fmla="*/ 58 h 152"/>
                <a:gd name="T8" fmla="*/ 100 w 160"/>
                <a:gd name="T9" fmla="*/ 19 h 152"/>
                <a:gd name="T10" fmla="*/ 81 w 160"/>
                <a:gd name="T11" fmla="*/ 1 h 152"/>
                <a:gd name="T12" fmla="*/ 65 w 160"/>
                <a:gd name="T13" fmla="*/ 4 h 152"/>
                <a:gd name="T14" fmla="*/ 63 w 160"/>
                <a:gd name="T15" fmla="*/ 5 h 152"/>
                <a:gd name="T16" fmla="*/ 57 w 160"/>
                <a:gd name="T17" fmla="*/ 9 h 152"/>
                <a:gd name="T18" fmla="*/ 3 w 160"/>
                <a:gd name="T19" fmla="*/ 50 h 152"/>
                <a:gd name="T20" fmla="*/ 5 w 160"/>
                <a:gd name="T21" fmla="*/ 63 h 152"/>
                <a:gd name="T22" fmla="*/ 18 w 160"/>
                <a:gd name="T23" fmla="*/ 61 h 152"/>
                <a:gd name="T24" fmla="*/ 54 w 160"/>
                <a:gd name="T25" fmla="*/ 33 h 152"/>
                <a:gd name="T26" fmla="*/ 62 w 160"/>
                <a:gd name="T27" fmla="*/ 78 h 152"/>
                <a:gd name="T28" fmla="*/ 46 w 160"/>
                <a:gd name="T29" fmla="*/ 91 h 152"/>
                <a:gd name="T30" fmla="*/ 40 w 160"/>
                <a:gd name="T31" fmla="*/ 103 h 152"/>
                <a:gd name="T32" fmla="*/ 48 w 160"/>
                <a:gd name="T33" fmla="*/ 142 h 152"/>
                <a:gd name="T34" fmla="*/ 60 w 160"/>
                <a:gd name="T35" fmla="*/ 151 h 152"/>
                <a:gd name="T36" fmla="*/ 69 w 160"/>
                <a:gd name="T37" fmla="*/ 138 h 152"/>
                <a:gd name="T38" fmla="*/ 63 w 160"/>
                <a:gd name="T39" fmla="*/ 106 h 152"/>
                <a:gd name="T40" fmla="*/ 84 w 160"/>
                <a:gd name="T41" fmla="*/ 88 h 152"/>
                <a:gd name="T42" fmla="*/ 90 w 160"/>
                <a:gd name="T43" fmla="*/ 87 h 152"/>
                <a:gd name="T44" fmla="*/ 97 w 160"/>
                <a:gd name="T45" fmla="*/ 134 h 152"/>
                <a:gd name="T46" fmla="*/ 97 w 160"/>
                <a:gd name="T47" fmla="*/ 135 h 152"/>
                <a:gd name="T48" fmla="*/ 102 w 160"/>
                <a:gd name="T49" fmla="*/ 144 h 152"/>
                <a:gd name="T50" fmla="*/ 110 w 160"/>
                <a:gd name="T51" fmla="*/ 146 h 152"/>
                <a:gd name="T52" fmla="*/ 110 w 160"/>
                <a:gd name="T53" fmla="*/ 146 h 152"/>
                <a:gd name="T54" fmla="*/ 149 w 160"/>
                <a:gd name="T55" fmla="*/ 147 h 152"/>
                <a:gd name="T56" fmla="*/ 160 w 160"/>
                <a:gd name="T57" fmla="*/ 136 h 152"/>
                <a:gd name="T58" fmla="*/ 149 w 160"/>
                <a:gd name="T59" fmla="*/ 12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52">
                  <a:moveTo>
                    <a:pt x="149" y="125"/>
                  </a:moveTo>
                  <a:cubicBezTo>
                    <a:pt x="117" y="124"/>
                    <a:pt x="117" y="124"/>
                    <a:pt x="117" y="124"/>
                  </a:cubicBezTo>
                  <a:cubicBezTo>
                    <a:pt x="108" y="62"/>
                    <a:pt x="108" y="62"/>
                    <a:pt x="108" y="62"/>
                  </a:cubicBezTo>
                  <a:cubicBezTo>
                    <a:pt x="108" y="61"/>
                    <a:pt x="107" y="59"/>
                    <a:pt x="107" y="58"/>
                  </a:cubicBezTo>
                  <a:cubicBezTo>
                    <a:pt x="100" y="19"/>
                    <a:pt x="100" y="19"/>
                    <a:pt x="100" y="19"/>
                  </a:cubicBezTo>
                  <a:cubicBezTo>
                    <a:pt x="99" y="11"/>
                    <a:pt x="90" y="0"/>
                    <a:pt x="81" y="1"/>
                  </a:cubicBezTo>
                  <a:cubicBezTo>
                    <a:pt x="65" y="4"/>
                    <a:pt x="65" y="4"/>
                    <a:pt x="65" y="4"/>
                  </a:cubicBezTo>
                  <a:cubicBezTo>
                    <a:pt x="64" y="4"/>
                    <a:pt x="63" y="5"/>
                    <a:pt x="63" y="5"/>
                  </a:cubicBezTo>
                  <a:cubicBezTo>
                    <a:pt x="60" y="6"/>
                    <a:pt x="58" y="7"/>
                    <a:pt x="57" y="9"/>
                  </a:cubicBezTo>
                  <a:cubicBezTo>
                    <a:pt x="3" y="50"/>
                    <a:pt x="3" y="50"/>
                    <a:pt x="3" y="50"/>
                  </a:cubicBezTo>
                  <a:cubicBezTo>
                    <a:pt x="0" y="54"/>
                    <a:pt x="1" y="60"/>
                    <a:pt x="5" y="63"/>
                  </a:cubicBezTo>
                  <a:cubicBezTo>
                    <a:pt x="10" y="66"/>
                    <a:pt x="15" y="65"/>
                    <a:pt x="18" y="61"/>
                  </a:cubicBezTo>
                  <a:cubicBezTo>
                    <a:pt x="54" y="33"/>
                    <a:pt x="54" y="33"/>
                    <a:pt x="54" y="33"/>
                  </a:cubicBezTo>
                  <a:cubicBezTo>
                    <a:pt x="62" y="78"/>
                    <a:pt x="62" y="78"/>
                    <a:pt x="62" y="78"/>
                  </a:cubicBezTo>
                  <a:cubicBezTo>
                    <a:pt x="46" y="91"/>
                    <a:pt x="46" y="91"/>
                    <a:pt x="46" y="91"/>
                  </a:cubicBezTo>
                  <a:cubicBezTo>
                    <a:pt x="42" y="93"/>
                    <a:pt x="39" y="98"/>
                    <a:pt x="40" y="103"/>
                  </a:cubicBezTo>
                  <a:cubicBezTo>
                    <a:pt x="48" y="142"/>
                    <a:pt x="48" y="142"/>
                    <a:pt x="48" y="142"/>
                  </a:cubicBezTo>
                  <a:cubicBezTo>
                    <a:pt x="49" y="148"/>
                    <a:pt x="54" y="152"/>
                    <a:pt x="60" y="151"/>
                  </a:cubicBezTo>
                  <a:cubicBezTo>
                    <a:pt x="66" y="150"/>
                    <a:pt x="70" y="144"/>
                    <a:pt x="69" y="138"/>
                  </a:cubicBezTo>
                  <a:cubicBezTo>
                    <a:pt x="63" y="106"/>
                    <a:pt x="63" y="106"/>
                    <a:pt x="63" y="106"/>
                  </a:cubicBezTo>
                  <a:cubicBezTo>
                    <a:pt x="84" y="88"/>
                    <a:pt x="84" y="88"/>
                    <a:pt x="84" y="88"/>
                  </a:cubicBezTo>
                  <a:cubicBezTo>
                    <a:pt x="90" y="87"/>
                    <a:pt x="90" y="87"/>
                    <a:pt x="90" y="87"/>
                  </a:cubicBezTo>
                  <a:cubicBezTo>
                    <a:pt x="97" y="134"/>
                    <a:pt x="97" y="134"/>
                    <a:pt x="97" y="134"/>
                  </a:cubicBezTo>
                  <a:cubicBezTo>
                    <a:pt x="97" y="134"/>
                    <a:pt x="97" y="135"/>
                    <a:pt x="97" y="135"/>
                  </a:cubicBezTo>
                  <a:cubicBezTo>
                    <a:pt x="97" y="139"/>
                    <a:pt x="99" y="142"/>
                    <a:pt x="102" y="144"/>
                  </a:cubicBezTo>
                  <a:cubicBezTo>
                    <a:pt x="104" y="146"/>
                    <a:pt x="107" y="147"/>
                    <a:pt x="110" y="146"/>
                  </a:cubicBezTo>
                  <a:cubicBezTo>
                    <a:pt x="110" y="146"/>
                    <a:pt x="110" y="146"/>
                    <a:pt x="110" y="146"/>
                  </a:cubicBezTo>
                  <a:cubicBezTo>
                    <a:pt x="149" y="147"/>
                    <a:pt x="149" y="147"/>
                    <a:pt x="149" y="147"/>
                  </a:cubicBezTo>
                  <a:cubicBezTo>
                    <a:pt x="155" y="147"/>
                    <a:pt x="160" y="142"/>
                    <a:pt x="160" y="136"/>
                  </a:cubicBezTo>
                  <a:cubicBezTo>
                    <a:pt x="160" y="129"/>
                    <a:pt x="155" y="125"/>
                    <a:pt x="149" y="12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43" name="Freeform 306"/>
            <p:cNvSpPr/>
            <p:nvPr/>
          </p:nvSpPr>
          <p:spPr bwMode="auto">
            <a:xfrm>
              <a:off x="739314" y="1944493"/>
              <a:ext cx="8908" cy="8911"/>
            </a:xfrm>
            <a:custGeom>
              <a:avLst/>
              <a:gdLst>
                <a:gd name="T0" fmla="*/ 6 w 6"/>
                <a:gd name="T1" fmla="*/ 5 h 6"/>
                <a:gd name="T2" fmla="*/ 6 w 6"/>
                <a:gd name="T3" fmla="*/ 0 h 6"/>
                <a:gd name="T4" fmla="*/ 0 w 6"/>
                <a:gd name="T5" fmla="*/ 6 h 6"/>
                <a:gd name="T6" fmla="*/ 6 w 6"/>
                <a:gd name="T7" fmla="*/ 5 h 6"/>
              </a:gdLst>
              <a:ahLst/>
              <a:cxnLst>
                <a:cxn ang="0">
                  <a:pos x="T0" y="T1"/>
                </a:cxn>
                <a:cxn ang="0">
                  <a:pos x="T2" y="T3"/>
                </a:cxn>
                <a:cxn ang="0">
                  <a:pos x="T4" y="T5"/>
                </a:cxn>
                <a:cxn ang="0">
                  <a:pos x="T6" y="T7"/>
                </a:cxn>
              </a:cxnLst>
              <a:rect l="0" t="0" r="r" b="b"/>
              <a:pathLst>
                <a:path w="6" h="6">
                  <a:moveTo>
                    <a:pt x="6" y="5"/>
                  </a:moveTo>
                  <a:cubicBezTo>
                    <a:pt x="6" y="3"/>
                    <a:pt x="6" y="1"/>
                    <a:pt x="6" y="0"/>
                  </a:cubicBezTo>
                  <a:cubicBezTo>
                    <a:pt x="4" y="1"/>
                    <a:pt x="2" y="3"/>
                    <a:pt x="0" y="6"/>
                  </a:cubicBezTo>
                  <a:cubicBezTo>
                    <a:pt x="1" y="5"/>
                    <a:pt x="3" y="5"/>
                    <a:pt x="6" y="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44" name="Freeform 307"/>
            <p:cNvSpPr/>
            <p:nvPr/>
          </p:nvSpPr>
          <p:spPr bwMode="auto">
            <a:xfrm>
              <a:off x="751785" y="1933799"/>
              <a:ext cx="40973" cy="17823"/>
            </a:xfrm>
            <a:custGeom>
              <a:avLst/>
              <a:gdLst>
                <a:gd name="T0" fmla="*/ 0 w 28"/>
                <a:gd name="T1" fmla="*/ 13 h 13"/>
                <a:gd name="T2" fmla="*/ 28 w 28"/>
                <a:gd name="T3" fmla="*/ 0 h 13"/>
                <a:gd name="T4" fmla="*/ 24 w 28"/>
                <a:gd name="T5" fmla="*/ 0 h 13"/>
                <a:gd name="T6" fmla="*/ 2 w 28"/>
                <a:gd name="T7" fmla="*/ 5 h 13"/>
                <a:gd name="T8" fmla="*/ 0 w 28"/>
                <a:gd name="T9" fmla="*/ 13 h 13"/>
              </a:gdLst>
              <a:ahLst/>
              <a:cxnLst>
                <a:cxn ang="0">
                  <a:pos x="T0" y="T1"/>
                </a:cxn>
                <a:cxn ang="0">
                  <a:pos x="T2" y="T3"/>
                </a:cxn>
                <a:cxn ang="0">
                  <a:pos x="T4" y="T5"/>
                </a:cxn>
                <a:cxn ang="0">
                  <a:pos x="T6" y="T7"/>
                </a:cxn>
                <a:cxn ang="0">
                  <a:pos x="T8" y="T9"/>
                </a:cxn>
              </a:cxnLst>
              <a:rect l="0" t="0" r="r" b="b"/>
              <a:pathLst>
                <a:path w="28" h="13">
                  <a:moveTo>
                    <a:pt x="0" y="13"/>
                  </a:moveTo>
                  <a:cubicBezTo>
                    <a:pt x="7" y="11"/>
                    <a:pt x="17" y="7"/>
                    <a:pt x="28" y="0"/>
                  </a:cubicBezTo>
                  <a:cubicBezTo>
                    <a:pt x="27" y="0"/>
                    <a:pt x="25" y="0"/>
                    <a:pt x="24" y="0"/>
                  </a:cubicBezTo>
                  <a:cubicBezTo>
                    <a:pt x="16" y="0"/>
                    <a:pt x="8" y="2"/>
                    <a:pt x="2" y="5"/>
                  </a:cubicBezTo>
                  <a:cubicBezTo>
                    <a:pt x="1" y="7"/>
                    <a:pt x="0" y="10"/>
                    <a:pt x="0" y="13"/>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45" name="Freeform 308"/>
            <p:cNvSpPr/>
            <p:nvPr/>
          </p:nvSpPr>
          <p:spPr bwMode="auto">
            <a:xfrm>
              <a:off x="750003" y="1935581"/>
              <a:ext cx="92637" cy="32081"/>
            </a:xfrm>
            <a:custGeom>
              <a:avLst/>
              <a:gdLst>
                <a:gd name="T0" fmla="*/ 0 w 66"/>
                <a:gd name="T1" fmla="*/ 16 h 25"/>
                <a:gd name="T2" fmla="*/ 0 w 66"/>
                <a:gd name="T3" fmla="*/ 20 h 25"/>
                <a:gd name="T4" fmla="*/ 10 w 66"/>
                <a:gd name="T5" fmla="*/ 17 h 25"/>
                <a:gd name="T6" fmla="*/ 66 w 66"/>
                <a:gd name="T7" fmla="*/ 25 h 25"/>
                <a:gd name="T8" fmla="*/ 35 w 66"/>
                <a:gd name="T9" fmla="*/ 0 h 25"/>
                <a:gd name="T10" fmla="*/ 0 w 66"/>
                <a:gd name="T11" fmla="*/ 16 h 25"/>
              </a:gdLst>
              <a:ahLst/>
              <a:cxnLst>
                <a:cxn ang="0">
                  <a:pos x="T0" y="T1"/>
                </a:cxn>
                <a:cxn ang="0">
                  <a:pos x="T2" y="T3"/>
                </a:cxn>
                <a:cxn ang="0">
                  <a:pos x="T4" y="T5"/>
                </a:cxn>
                <a:cxn ang="0">
                  <a:pos x="T6" y="T7"/>
                </a:cxn>
                <a:cxn ang="0">
                  <a:pos x="T8" y="T9"/>
                </a:cxn>
                <a:cxn ang="0">
                  <a:pos x="T10" y="T11"/>
                </a:cxn>
              </a:cxnLst>
              <a:rect l="0" t="0" r="r" b="b"/>
              <a:pathLst>
                <a:path w="66" h="25">
                  <a:moveTo>
                    <a:pt x="0" y="16"/>
                  </a:moveTo>
                  <a:cubicBezTo>
                    <a:pt x="0" y="18"/>
                    <a:pt x="0" y="19"/>
                    <a:pt x="0" y="20"/>
                  </a:cubicBezTo>
                  <a:cubicBezTo>
                    <a:pt x="3" y="19"/>
                    <a:pt x="6" y="18"/>
                    <a:pt x="10" y="17"/>
                  </a:cubicBezTo>
                  <a:cubicBezTo>
                    <a:pt x="26" y="12"/>
                    <a:pt x="45" y="15"/>
                    <a:pt x="66" y="25"/>
                  </a:cubicBezTo>
                  <a:cubicBezTo>
                    <a:pt x="60" y="13"/>
                    <a:pt x="49" y="3"/>
                    <a:pt x="35" y="0"/>
                  </a:cubicBezTo>
                  <a:cubicBezTo>
                    <a:pt x="22" y="10"/>
                    <a:pt x="9" y="15"/>
                    <a:pt x="0" y="16"/>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46" name="Freeform 309"/>
            <p:cNvSpPr/>
            <p:nvPr/>
          </p:nvSpPr>
          <p:spPr bwMode="auto">
            <a:xfrm>
              <a:off x="721499" y="1956969"/>
              <a:ext cx="24941" cy="30300"/>
            </a:xfrm>
            <a:custGeom>
              <a:avLst/>
              <a:gdLst>
                <a:gd name="T0" fmla="*/ 17 w 17"/>
                <a:gd name="T1" fmla="*/ 6 h 21"/>
                <a:gd name="T2" fmla="*/ 17 w 17"/>
                <a:gd name="T3" fmla="*/ 0 h 21"/>
                <a:gd name="T4" fmla="*/ 9 w 17"/>
                <a:gd name="T5" fmla="*/ 1 h 21"/>
                <a:gd name="T6" fmla="*/ 8 w 17"/>
                <a:gd name="T7" fmla="*/ 1 h 21"/>
                <a:gd name="T8" fmla="*/ 0 w 17"/>
                <a:gd name="T9" fmla="*/ 21 h 21"/>
                <a:gd name="T10" fmla="*/ 17 w 17"/>
                <a:gd name="T11" fmla="*/ 6 h 21"/>
              </a:gdLst>
              <a:ahLst/>
              <a:cxnLst>
                <a:cxn ang="0">
                  <a:pos x="T0" y="T1"/>
                </a:cxn>
                <a:cxn ang="0">
                  <a:pos x="T2" y="T3"/>
                </a:cxn>
                <a:cxn ang="0">
                  <a:pos x="T4" y="T5"/>
                </a:cxn>
                <a:cxn ang="0">
                  <a:pos x="T6" y="T7"/>
                </a:cxn>
                <a:cxn ang="0">
                  <a:pos x="T8" y="T9"/>
                </a:cxn>
                <a:cxn ang="0">
                  <a:pos x="T10" y="T11"/>
                </a:cxn>
              </a:cxnLst>
              <a:rect l="0" t="0" r="r" b="b"/>
              <a:pathLst>
                <a:path w="17" h="21">
                  <a:moveTo>
                    <a:pt x="17" y="6"/>
                  </a:moveTo>
                  <a:cubicBezTo>
                    <a:pt x="17" y="4"/>
                    <a:pt x="17" y="2"/>
                    <a:pt x="17" y="0"/>
                  </a:cubicBezTo>
                  <a:cubicBezTo>
                    <a:pt x="14" y="1"/>
                    <a:pt x="11" y="1"/>
                    <a:pt x="9" y="1"/>
                  </a:cubicBezTo>
                  <a:cubicBezTo>
                    <a:pt x="9" y="1"/>
                    <a:pt x="8" y="1"/>
                    <a:pt x="8" y="1"/>
                  </a:cubicBezTo>
                  <a:cubicBezTo>
                    <a:pt x="4" y="7"/>
                    <a:pt x="1" y="13"/>
                    <a:pt x="0" y="21"/>
                  </a:cubicBezTo>
                  <a:cubicBezTo>
                    <a:pt x="2" y="17"/>
                    <a:pt x="8" y="11"/>
                    <a:pt x="17" y="6"/>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47" name="Freeform 310"/>
            <p:cNvSpPr/>
            <p:nvPr/>
          </p:nvSpPr>
          <p:spPr bwMode="auto">
            <a:xfrm>
              <a:off x="751785" y="1985485"/>
              <a:ext cx="87292" cy="74857"/>
            </a:xfrm>
            <a:custGeom>
              <a:avLst/>
              <a:gdLst>
                <a:gd name="T0" fmla="*/ 3 w 63"/>
                <a:gd name="T1" fmla="*/ 2 h 54"/>
                <a:gd name="T2" fmla="*/ 0 w 63"/>
                <a:gd name="T3" fmla="*/ 2 h 54"/>
                <a:gd name="T4" fmla="*/ 34 w 63"/>
                <a:gd name="T5" fmla="*/ 54 h 54"/>
                <a:gd name="T6" fmla="*/ 63 w 63"/>
                <a:gd name="T7" fmla="*/ 33 h 54"/>
                <a:gd name="T8" fmla="*/ 3 w 63"/>
                <a:gd name="T9" fmla="*/ 2 h 54"/>
              </a:gdLst>
              <a:ahLst/>
              <a:cxnLst>
                <a:cxn ang="0">
                  <a:pos x="T0" y="T1"/>
                </a:cxn>
                <a:cxn ang="0">
                  <a:pos x="T2" y="T3"/>
                </a:cxn>
                <a:cxn ang="0">
                  <a:pos x="T4" y="T5"/>
                </a:cxn>
                <a:cxn ang="0">
                  <a:pos x="T6" y="T7"/>
                </a:cxn>
                <a:cxn ang="0">
                  <a:pos x="T8" y="T9"/>
                </a:cxn>
              </a:cxnLst>
              <a:rect l="0" t="0" r="r" b="b"/>
              <a:pathLst>
                <a:path w="63" h="54">
                  <a:moveTo>
                    <a:pt x="3" y="2"/>
                  </a:moveTo>
                  <a:cubicBezTo>
                    <a:pt x="2" y="2"/>
                    <a:pt x="1" y="2"/>
                    <a:pt x="0" y="2"/>
                  </a:cubicBezTo>
                  <a:cubicBezTo>
                    <a:pt x="4" y="23"/>
                    <a:pt x="15" y="40"/>
                    <a:pt x="34" y="54"/>
                  </a:cubicBezTo>
                  <a:cubicBezTo>
                    <a:pt x="46" y="51"/>
                    <a:pt x="57" y="44"/>
                    <a:pt x="63" y="33"/>
                  </a:cubicBezTo>
                  <a:cubicBezTo>
                    <a:pt x="51" y="23"/>
                    <a:pt x="23" y="0"/>
                    <a:pt x="3" y="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48" name="Freeform 311"/>
            <p:cNvSpPr/>
            <p:nvPr/>
          </p:nvSpPr>
          <p:spPr bwMode="auto">
            <a:xfrm>
              <a:off x="750003" y="1955187"/>
              <a:ext cx="99763" cy="71292"/>
            </a:xfrm>
            <a:custGeom>
              <a:avLst/>
              <a:gdLst>
                <a:gd name="T0" fmla="*/ 11 w 71"/>
                <a:gd name="T1" fmla="*/ 5 h 51"/>
                <a:gd name="T2" fmla="*/ 0 w 71"/>
                <a:gd name="T3" fmla="*/ 9 h 51"/>
                <a:gd name="T4" fmla="*/ 0 w 71"/>
                <a:gd name="T5" fmla="*/ 19 h 51"/>
                <a:gd name="T6" fmla="*/ 3 w 71"/>
                <a:gd name="T7" fmla="*/ 19 h 51"/>
                <a:gd name="T8" fmla="*/ 66 w 71"/>
                <a:gd name="T9" fmla="*/ 51 h 51"/>
                <a:gd name="T10" fmla="*/ 71 w 71"/>
                <a:gd name="T11" fmla="*/ 30 h 51"/>
                <a:gd name="T12" fmla="*/ 69 w 71"/>
                <a:gd name="T13" fmla="*/ 15 h 51"/>
                <a:gd name="T14" fmla="*/ 11 w 71"/>
                <a:gd name="T15" fmla="*/ 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51">
                  <a:moveTo>
                    <a:pt x="11" y="5"/>
                  </a:moveTo>
                  <a:cubicBezTo>
                    <a:pt x="7" y="6"/>
                    <a:pt x="3" y="7"/>
                    <a:pt x="0" y="9"/>
                  </a:cubicBezTo>
                  <a:cubicBezTo>
                    <a:pt x="0" y="12"/>
                    <a:pt x="0" y="16"/>
                    <a:pt x="0" y="19"/>
                  </a:cubicBezTo>
                  <a:cubicBezTo>
                    <a:pt x="1" y="19"/>
                    <a:pt x="2" y="19"/>
                    <a:pt x="3" y="19"/>
                  </a:cubicBezTo>
                  <a:cubicBezTo>
                    <a:pt x="24" y="17"/>
                    <a:pt x="52" y="38"/>
                    <a:pt x="66" y="51"/>
                  </a:cubicBezTo>
                  <a:cubicBezTo>
                    <a:pt x="69" y="44"/>
                    <a:pt x="71" y="37"/>
                    <a:pt x="71" y="30"/>
                  </a:cubicBezTo>
                  <a:cubicBezTo>
                    <a:pt x="71" y="24"/>
                    <a:pt x="70" y="19"/>
                    <a:pt x="69" y="15"/>
                  </a:cubicBezTo>
                  <a:cubicBezTo>
                    <a:pt x="47" y="3"/>
                    <a:pt x="28" y="0"/>
                    <a:pt x="11" y="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49" name="Freeform 312"/>
            <p:cNvSpPr/>
            <p:nvPr/>
          </p:nvSpPr>
          <p:spPr bwMode="auto">
            <a:xfrm>
              <a:off x="721499" y="1973010"/>
              <a:ext cx="24941" cy="60598"/>
            </a:xfrm>
            <a:custGeom>
              <a:avLst/>
              <a:gdLst>
                <a:gd name="T0" fmla="*/ 15 w 18"/>
                <a:gd name="T1" fmla="*/ 13 h 44"/>
                <a:gd name="T2" fmla="*/ 18 w 18"/>
                <a:gd name="T3" fmla="*/ 9 h 44"/>
                <a:gd name="T4" fmla="*/ 18 w 18"/>
                <a:gd name="T5" fmla="*/ 8 h 44"/>
                <a:gd name="T6" fmla="*/ 18 w 18"/>
                <a:gd name="T7" fmla="*/ 0 h 44"/>
                <a:gd name="T8" fmla="*/ 0 w 18"/>
                <a:gd name="T9" fmla="*/ 19 h 44"/>
                <a:gd name="T10" fmla="*/ 8 w 18"/>
                <a:gd name="T11" fmla="*/ 44 h 44"/>
                <a:gd name="T12" fmla="*/ 15 w 18"/>
                <a:gd name="T13" fmla="*/ 13 h 44"/>
              </a:gdLst>
              <a:ahLst/>
              <a:cxnLst>
                <a:cxn ang="0">
                  <a:pos x="T0" y="T1"/>
                </a:cxn>
                <a:cxn ang="0">
                  <a:pos x="T2" y="T3"/>
                </a:cxn>
                <a:cxn ang="0">
                  <a:pos x="T4" y="T5"/>
                </a:cxn>
                <a:cxn ang="0">
                  <a:pos x="T6" y="T7"/>
                </a:cxn>
                <a:cxn ang="0">
                  <a:pos x="T8" y="T9"/>
                </a:cxn>
                <a:cxn ang="0">
                  <a:pos x="T10" y="T11"/>
                </a:cxn>
                <a:cxn ang="0">
                  <a:pos x="T12" y="T13"/>
                </a:cxn>
              </a:cxnLst>
              <a:rect l="0" t="0" r="r" b="b"/>
              <a:pathLst>
                <a:path w="18" h="44">
                  <a:moveTo>
                    <a:pt x="15" y="13"/>
                  </a:moveTo>
                  <a:cubicBezTo>
                    <a:pt x="16" y="11"/>
                    <a:pt x="17" y="10"/>
                    <a:pt x="18" y="9"/>
                  </a:cubicBezTo>
                  <a:cubicBezTo>
                    <a:pt x="18" y="9"/>
                    <a:pt x="18" y="8"/>
                    <a:pt x="18" y="8"/>
                  </a:cubicBezTo>
                  <a:cubicBezTo>
                    <a:pt x="18" y="5"/>
                    <a:pt x="18" y="2"/>
                    <a:pt x="18" y="0"/>
                  </a:cubicBezTo>
                  <a:cubicBezTo>
                    <a:pt x="11" y="4"/>
                    <a:pt x="3" y="14"/>
                    <a:pt x="0" y="19"/>
                  </a:cubicBezTo>
                  <a:cubicBezTo>
                    <a:pt x="0" y="28"/>
                    <a:pt x="3" y="37"/>
                    <a:pt x="8" y="44"/>
                  </a:cubicBezTo>
                  <a:cubicBezTo>
                    <a:pt x="8" y="36"/>
                    <a:pt x="8" y="21"/>
                    <a:pt x="15" y="13"/>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50" name="Freeform 313"/>
            <p:cNvSpPr/>
            <p:nvPr/>
          </p:nvSpPr>
          <p:spPr bwMode="auto">
            <a:xfrm>
              <a:off x="735751" y="1992615"/>
              <a:ext cx="57007" cy="67728"/>
            </a:xfrm>
            <a:custGeom>
              <a:avLst/>
              <a:gdLst>
                <a:gd name="T0" fmla="*/ 8 w 40"/>
                <a:gd name="T1" fmla="*/ 0 h 50"/>
                <a:gd name="T2" fmla="*/ 7 w 40"/>
                <a:gd name="T3" fmla="*/ 1 h 50"/>
                <a:gd name="T4" fmla="*/ 2 w 40"/>
                <a:gd name="T5" fmla="*/ 36 h 50"/>
                <a:gd name="T6" fmla="*/ 36 w 40"/>
                <a:gd name="T7" fmla="*/ 50 h 50"/>
                <a:gd name="T8" fmla="*/ 40 w 40"/>
                <a:gd name="T9" fmla="*/ 50 h 50"/>
                <a:gd name="T10" fmla="*/ 8 w 40"/>
                <a:gd name="T11" fmla="*/ 0 h 50"/>
              </a:gdLst>
              <a:ahLst/>
              <a:cxnLst>
                <a:cxn ang="0">
                  <a:pos x="T0" y="T1"/>
                </a:cxn>
                <a:cxn ang="0">
                  <a:pos x="T2" y="T3"/>
                </a:cxn>
                <a:cxn ang="0">
                  <a:pos x="T4" y="T5"/>
                </a:cxn>
                <a:cxn ang="0">
                  <a:pos x="T6" y="T7"/>
                </a:cxn>
                <a:cxn ang="0">
                  <a:pos x="T8" y="T9"/>
                </a:cxn>
                <a:cxn ang="0">
                  <a:pos x="T10" y="T11"/>
                </a:cxn>
              </a:cxnLst>
              <a:rect l="0" t="0" r="r" b="b"/>
              <a:pathLst>
                <a:path w="40" h="50">
                  <a:moveTo>
                    <a:pt x="8" y="0"/>
                  </a:moveTo>
                  <a:cubicBezTo>
                    <a:pt x="8" y="0"/>
                    <a:pt x="7" y="1"/>
                    <a:pt x="7" y="1"/>
                  </a:cubicBezTo>
                  <a:cubicBezTo>
                    <a:pt x="0" y="10"/>
                    <a:pt x="1" y="29"/>
                    <a:pt x="2" y="36"/>
                  </a:cubicBezTo>
                  <a:cubicBezTo>
                    <a:pt x="10" y="45"/>
                    <a:pt x="22" y="50"/>
                    <a:pt x="36" y="50"/>
                  </a:cubicBezTo>
                  <a:cubicBezTo>
                    <a:pt x="37" y="50"/>
                    <a:pt x="39" y="50"/>
                    <a:pt x="40" y="50"/>
                  </a:cubicBezTo>
                  <a:cubicBezTo>
                    <a:pt x="20" y="34"/>
                    <a:pt x="11" y="15"/>
                    <a:pt x="8" y="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51" name="Freeform 314"/>
            <p:cNvSpPr/>
            <p:nvPr/>
          </p:nvSpPr>
          <p:spPr bwMode="auto">
            <a:xfrm>
              <a:off x="1214970" y="775302"/>
              <a:ext cx="7126" cy="7129"/>
            </a:xfrm>
            <a:custGeom>
              <a:avLst/>
              <a:gdLst>
                <a:gd name="T0" fmla="*/ 5 w 5"/>
                <a:gd name="T1" fmla="*/ 4 h 5"/>
                <a:gd name="T2" fmla="*/ 5 w 5"/>
                <a:gd name="T3" fmla="*/ 0 h 5"/>
                <a:gd name="T4" fmla="*/ 0 w 5"/>
                <a:gd name="T5" fmla="*/ 5 h 5"/>
                <a:gd name="T6" fmla="*/ 5 w 5"/>
                <a:gd name="T7" fmla="*/ 4 h 5"/>
              </a:gdLst>
              <a:ahLst/>
              <a:cxnLst>
                <a:cxn ang="0">
                  <a:pos x="T0" y="T1"/>
                </a:cxn>
                <a:cxn ang="0">
                  <a:pos x="T2" y="T3"/>
                </a:cxn>
                <a:cxn ang="0">
                  <a:pos x="T4" y="T5"/>
                </a:cxn>
                <a:cxn ang="0">
                  <a:pos x="T6" y="T7"/>
                </a:cxn>
              </a:cxnLst>
              <a:rect l="0" t="0" r="r" b="b"/>
              <a:pathLst>
                <a:path w="5" h="5">
                  <a:moveTo>
                    <a:pt x="5" y="4"/>
                  </a:moveTo>
                  <a:cubicBezTo>
                    <a:pt x="5" y="3"/>
                    <a:pt x="5" y="1"/>
                    <a:pt x="5" y="0"/>
                  </a:cubicBezTo>
                  <a:cubicBezTo>
                    <a:pt x="4" y="2"/>
                    <a:pt x="2" y="3"/>
                    <a:pt x="0" y="5"/>
                  </a:cubicBezTo>
                  <a:cubicBezTo>
                    <a:pt x="1" y="5"/>
                    <a:pt x="3" y="5"/>
                    <a:pt x="5"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52" name="Freeform 315"/>
            <p:cNvSpPr/>
            <p:nvPr/>
          </p:nvSpPr>
          <p:spPr bwMode="auto">
            <a:xfrm>
              <a:off x="1225658" y="766390"/>
              <a:ext cx="30285" cy="14258"/>
            </a:xfrm>
            <a:custGeom>
              <a:avLst/>
              <a:gdLst>
                <a:gd name="T0" fmla="*/ 0 w 22"/>
                <a:gd name="T1" fmla="*/ 10 h 10"/>
                <a:gd name="T2" fmla="*/ 22 w 22"/>
                <a:gd name="T3" fmla="*/ 0 h 10"/>
                <a:gd name="T4" fmla="*/ 18 w 22"/>
                <a:gd name="T5" fmla="*/ 0 h 10"/>
                <a:gd name="T6" fmla="*/ 1 w 22"/>
                <a:gd name="T7" fmla="*/ 4 h 10"/>
                <a:gd name="T8" fmla="*/ 0 w 22"/>
                <a:gd name="T9" fmla="*/ 10 h 10"/>
              </a:gdLst>
              <a:ahLst/>
              <a:cxnLst>
                <a:cxn ang="0">
                  <a:pos x="T0" y="T1"/>
                </a:cxn>
                <a:cxn ang="0">
                  <a:pos x="T2" y="T3"/>
                </a:cxn>
                <a:cxn ang="0">
                  <a:pos x="T4" y="T5"/>
                </a:cxn>
                <a:cxn ang="0">
                  <a:pos x="T6" y="T7"/>
                </a:cxn>
                <a:cxn ang="0">
                  <a:pos x="T8" y="T9"/>
                </a:cxn>
              </a:cxnLst>
              <a:rect l="0" t="0" r="r" b="b"/>
              <a:pathLst>
                <a:path w="22" h="10">
                  <a:moveTo>
                    <a:pt x="0" y="10"/>
                  </a:moveTo>
                  <a:cubicBezTo>
                    <a:pt x="6" y="8"/>
                    <a:pt x="13" y="5"/>
                    <a:pt x="22" y="0"/>
                  </a:cubicBezTo>
                  <a:cubicBezTo>
                    <a:pt x="21" y="0"/>
                    <a:pt x="19" y="0"/>
                    <a:pt x="18" y="0"/>
                  </a:cubicBezTo>
                  <a:cubicBezTo>
                    <a:pt x="12" y="0"/>
                    <a:pt x="6" y="1"/>
                    <a:pt x="1" y="4"/>
                  </a:cubicBezTo>
                  <a:cubicBezTo>
                    <a:pt x="1" y="5"/>
                    <a:pt x="0" y="8"/>
                    <a:pt x="0" y="1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53" name="Freeform 316"/>
            <p:cNvSpPr/>
            <p:nvPr/>
          </p:nvSpPr>
          <p:spPr bwMode="auto">
            <a:xfrm>
              <a:off x="1223876" y="768173"/>
              <a:ext cx="71259" cy="23169"/>
            </a:xfrm>
            <a:custGeom>
              <a:avLst/>
              <a:gdLst>
                <a:gd name="T0" fmla="*/ 1 w 51"/>
                <a:gd name="T1" fmla="*/ 12 h 18"/>
                <a:gd name="T2" fmla="*/ 0 w 51"/>
                <a:gd name="T3" fmla="*/ 15 h 18"/>
                <a:gd name="T4" fmla="*/ 8 w 51"/>
                <a:gd name="T5" fmla="*/ 12 h 18"/>
                <a:gd name="T6" fmla="*/ 51 w 51"/>
                <a:gd name="T7" fmla="*/ 18 h 18"/>
                <a:gd name="T8" fmla="*/ 27 w 51"/>
                <a:gd name="T9" fmla="*/ 0 h 18"/>
                <a:gd name="T10" fmla="*/ 1 w 51"/>
                <a:gd name="T11" fmla="*/ 12 h 18"/>
              </a:gdLst>
              <a:ahLst/>
              <a:cxnLst>
                <a:cxn ang="0">
                  <a:pos x="T0" y="T1"/>
                </a:cxn>
                <a:cxn ang="0">
                  <a:pos x="T2" y="T3"/>
                </a:cxn>
                <a:cxn ang="0">
                  <a:pos x="T4" y="T5"/>
                </a:cxn>
                <a:cxn ang="0">
                  <a:pos x="T6" y="T7"/>
                </a:cxn>
                <a:cxn ang="0">
                  <a:pos x="T8" y="T9"/>
                </a:cxn>
                <a:cxn ang="0">
                  <a:pos x="T10" y="T11"/>
                </a:cxn>
              </a:cxnLst>
              <a:rect l="0" t="0" r="r" b="b"/>
              <a:pathLst>
                <a:path w="51" h="18">
                  <a:moveTo>
                    <a:pt x="1" y="12"/>
                  </a:moveTo>
                  <a:cubicBezTo>
                    <a:pt x="1" y="13"/>
                    <a:pt x="0" y="14"/>
                    <a:pt x="0" y="15"/>
                  </a:cubicBezTo>
                  <a:cubicBezTo>
                    <a:pt x="3" y="14"/>
                    <a:pt x="5" y="13"/>
                    <a:pt x="8" y="12"/>
                  </a:cubicBezTo>
                  <a:cubicBezTo>
                    <a:pt x="20" y="9"/>
                    <a:pt x="35" y="11"/>
                    <a:pt x="51" y="18"/>
                  </a:cubicBezTo>
                  <a:cubicBezTo>
                    <a:pt x="46" y="9"/>
                    <a:pt x="38" y="2"/>
                    <a:pt x="27" y="0"/>
                  </a:cubicBezTo>
                  <a:cubicBezTo>
                    <a:pt x="17" y="7"/>
                    <a:pt x="7" y="11"/>
                    <a:pt x="1" y="1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54" name="Freeform 317"/>
            <p:cNvSpPr/>
            <p:nvPr/>
          </p:nvSpPr>
          <p:spPr bwMode="auto">
            <a:xfrm>
              <a:off x="1202499" y="785996"/>
              <a:ext cx="17815" cy="19605"/>
            </a:xfrm>
            <a:custGeom>
              <a:avLst/>
              <a:gdLst>
                <a:gd name="T0" fmla="*/ 13 w 13"/>
                <a:gd name="T1" fmla="*/ 4 h 15"/>
                <a:gd name="T2" fmla="*/ 13 w 13"/>
                <a:gd name="T3" fmla="*/ 0 h 15"/>
                <a:gd name="T4" fmla="*/ 7 w 13"/>
                <a:gd name="T5" fmla="*/ 0 h 15"/>
                <a:gd name="T6" fmla="*/ 6 w 13"/>
                <a:gd name="T7" fmla="*/ 0 h 15"/>
                <a:gd name="T8" fmla="*/ 0 w 13"/>
                <a:gd name="T9" fmla="*/ 15 h 15"/>
                <a:gd name="T10" fmla="*/ 13 w 13"/>
                <a:gd name="T11" fmla="*/ 4 h 15"/>
              </a:gdLst>
              <a:ahLst/>
              <a:cxnLst>
                <a:cxn ang="0">
                  <a:pos x="T0" y="T1"/>
                </a:cxn>
                <a:cxn ang="0">
                  <a:pos x="T2" y="T3"/>
                </a:cxn>
                <a:cxn ang="0">
                  <a:pos x="T4" y="T5"/>
                </a:cxn>
                <a:cxn ang="0">
                  <a:pos x="T6" y="T7"/>
                </a:cxn>
                <a:cxn ang="0">
                  <a:pos x="T8" y="T9"/>
                </a:cxn>
                <a:cxn ang="0">
                  <a:pos x="T10" y="T11"/>
                </a:cxn>
              </a:cxnLst>
              <a:rect l="0" t="0" r="r" b="b"/>
              <a:pathLst>
                <a:path w="13" h="15">
                  <a:moveTo>
                    <a:pt x="13" y="4"/>
                  </a:moveTo>
                  <a:cubicBezTo>
                    <a:pt x="13" y="2"/>
                    <a:pt x="13" y="1"/>
                    <a:pt x="13" y="0"/>
                  </a:cubicBezTo>
                  <a:cubicBezTo>
                    <a:pt x="11" y="0"/>
                    <a:pt x="9" y="0"/>
                    <a:pt x="7" y="0"/>
                  </a:cubicBezTo>
                  <a:cubicBezTo>
                    <a:pt x="7" y="0"/>
                    <a:pt x="7" y="0"/>
                    <a:pt x="6" y="0"/>
                  </a:cubicBezTo>
                  <a:cubicBezTo>
                    <a:pt x="3" y="4"/>
                    <a:pt x="1" y="10"/>
                    <a:pt x="0" y="15"/>
                  </a:cubicBezTo>
                  <a:cubicBezTo>
                    <a:pt x="2" y="12"/>
                    <a:pt x="6" y="8"/>
                    <a:pt x="13"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55" name="Freeform 318"/>
            <p:cNvSpPr/>
            <p:nvPr/>
          </p:nvSpPr>
          <p:spPr bwMode="auto">
            <a:xfrm>
              <a:off x="1225658" y="805601"/>
              <a:ext cx="65914" cy="58817"/>
            </a:xfrm>
            <a:custGeom>
              <a:avLst/>
              <a:gdLst>
                <a:gd name="T0" fmla="*/ 2 w 48"/>
                <a:gd name="T1" fmla="*/ 1 h 41"/>
                <a:gd name="T2" fmla="*/ 0 w 48"/>
                <a:gd name="T3" fmla="*/ 2 h 41"/>
                <a:gd name="T4" fmla="*/ 26 w 48"/>
                <a:gd name="T5" fmla="*/ 41 h 41"/>
                <a:gd name="T6" fmla="*/ 48 w 48"/>
                <a:gd name="T7" fmla="*/ 25 h 41"/>
                <a:gd name="T8" fmla="*/ 2 w 48"/>
                <a:gd name="T9" fmla="*/ 1 h 41"/>
              </a:gdLst>
              <a:ahLst/>
              <a:cxnLst>
                <a:cxn ang="0">
                  <a:pos x="T0" y="T1"/>
                </a:cxn>
                <a:cxn ang="0">
                  <a:pos x="T2" y="T3"/>
                </a:cxn>
                <a:cxn ang="0">
                  <a:pos x="T4" y="T5"/>
                </a:cxn>
                <a:cxn ang="0">
                  <a:pos x="T6" y="T7"/>
                </a:cxn>
                <a:cxn ang="0">
                  <a:pos x="T8" y="T9"/>
                </a:cxn>
              </a:cxnLst>
              <a:rect l="0" t="0" r="r" b="b"/>
              <a:pathLst>
                <a:path w="48" h="41">
                  <a:moveTo>
                    <a:pt x="2" y="1"/>
                  </a:moveTo>
                  <a:cubicBezTo>
                    <a:pt x="2" y="1"/>
                    <a:pt x="1" y="1"/>
                    <a:pt x="0" y="2"/>
                  </a:cubicBezTo>
                  <a:cubicBezTo>
                    <a:pt x="3" y="17"/>
                    <a:pt x="12" y="30"/>
                    <a:pt x="26" y="41"/>
                  </a:cubicBezTo>
                  <a:cubicBezTo>
                    <a:pt x="35" y="39"/>
                    <a:pt x="43" y="33"/>
                    <a:pt x="48" y="25"/>
                  </a:cubicBezTo>
                  <a:cubicBezTo>
                    <a:pt x="39" y="17"/>
                    <a:pt x="17" y="0"/>
                    <a:pt x="2" y="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56" name="Freeform 319"/>
            <p:cNvSpPr/>
            <p:nvPr/>
          </p:nvSpPr>
          <p:spPr bwMode="auto">
            <a:xfrm>
              <a:off x="1223876" y="784213"/>
              <a:ext cx="76604" cy="51687"/>
            </a:xfrm>
            <a:custGeom>
              <a:avLst/>
              <a:gdLst>
                <a:gd name="T0" fmla="*/ 8 w 55"/>
                <a:gd name="T1" fmla="*/ 3 h 38"/>
                <a:gd name="T2" fmla="*/ 0 w 55"/>
                <a:gd name="T3" fmla="*/ 7 h 38"/>
                <a:gd name="T4" fmla="*/ 1 w 55"/>
                <a:gd name="T5" fmla="*/ 14 h 38"/>
                <a:gd name="T6" fmla="*/ 3 w 55"/>
                <a:gd name="T7" fmla="*/ 14 h 38"/>
                <a:gd name="T8" fmla="*/ 51 w 55"/>
                <a:gd name="T9" fmla="*/ 38 h 38"/>
                <a:gd name="T10" fmla="*/ 55 w 55"/>
                <a:gd name="T11" fmla="*/ 22 h 38"/>
                <a:gd name="T12" fmla="*/ 53 w 55"/>
                <a:gd name="T13" fmla="*/ 11 h 38"/>
                <a:gd name="T14" fmla="*/ 8 w 55"/>
                <a:gd name="T15" fmla="*/ 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38">
                  <a:moveTo>
                    <a:pt x="8" y="3"/>
                  </a:moveTo>
                  <a:cubicBezTo>
                    <a:pt x="5" y="4"/>
                    <a:pt x="3" y="5"/>
                    <a:pt x="0" y="7"/>
                  </a:cubicBezTo>
                  <a:cubicBezTo>
                    <a:pt x="0" y="9"/>
                    <a:pt x="0" y="12"/>
                    <a:pt x="1" y="14"/>
                  </a:cubicBezTo>
                  <a:cubicBezTo>
                    <a:pt x="1" y="14"/>
                    <a:pt x="2" y="14"/>
                    <a:pt x="3" y="14"/>
                  </a:cubicBezTo>
                  <a:cubicBezTo>
                    <a:pt x="19" y="13"/>
                    <a:pt x="40" y="29"/>
                    <a:pt x="51" y="38"/>
                  </a:cubicBezTo>
                  <a:cubicBezTo>
                    <a:pt x="53" y="33"/>
                    <a:pt x="55" y="28"/>
                    <a:pt x="55" y="22"/>
                  </a:cubicBezTo>
                  <a:cubicBezTo>
                    <a:pt x="55" y="18"/>
                    <a:pt x="54" y="14"/>
                    <a:pt x="53" y="11"/>
                  </a:cubicBezTo>
                  <a:cubicBezTo>
                    <a:pt x="36" y="2"/>
                    <a:pt x="21" y="0"/>
                    <a:pt x="8" y="3"/>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57" name="Freeform 320"/>
            <p:cNvSpPr/>
            <p:nvPr/>
          </p:nvSpPr>
          <p:spPr bwMode="auto">
            <a:xfrm>
              <a:off x="1202499" y="796690"/>
              <a:ext cx="19597" cy="46340"/>
            </a:xfrm>
            <a:custGeom>
              <a:avLst/>
              <a:gdLst>
                <a:gd name="T0" fmla="*/ 11 w 14"/>
                <a:gd name="T1" fmla="*/ 9 h 33"/>
                <a:gd name="T2" fmla="*/ 14 w 14"/>
                <a:gd name="T3" fmla="*/ 7 h 33"/>
                <a:gd name="T4" fmla="*/ 14 w 14"/>
                <a:gd name="T5" fmla="*/ 6 h 33"/>
                <a:gd name="T6" fmla="*/ 13 w 14"/>
                <a:gd name="T7" fmla="*/ 0 h 33"/>
                <a:gd name="T8" fmla="*/ 0 w 14"/>
                <a:gd name="T9" fmla="*/ 14 h 33"/>
                <a:gd name="T10" fmla="*/ 6 w 14"/>
                <a:gd name="T11" fmla="*/ 33 h 33"/>
                <a:gd name="T12" fmla="*/ 11 w 14"/>
                <a:gd name="T13" fmla="*/ 9 h 33"/>
              </a:gdLst>
              <a:ahLst/>
              <a:cxnLst>
                <a:cxn ang="0">
                  <a:pos x="T0" y="T1"/>
                </a:cxn>
                <a:cxn ang="0">
                  <a:pos x="T2" y="T3"/>
                </a:cxn>
                <a:cxn ang="0">
                  <a:pos x="T4" y="T5"/>
                </a:cxn>
                <a:cxn ang="0">
                  <a:pos x="T6" y="T7"/>
                </a:cxn>
                <a:cxn ang="0">
                  <a:pos x="T8" y="T9"/>
                </a:cxn>
                <a:cxn ang="0">
                  <a:pos x="T10" y="T11"/>
                </a:cxn>
                <a:cxn ang="0">
                  <a:pos x="T12" y="T13"/>
                </a:cxn>
              </a:cxnLst>
              <a:rect l="0" t="0" r="r" b="b"/>
              <a:pathLst>
                <a:path w="14" h="33">
                  <a:moveTo>
                    <a:pt x="11" y="9"/>
                  </a:moveTo>
                  <a:cubicBezTo>
                    <a:pt x="12" y="8"/>
                    <a:pt x="13" y="7"/>
                    <a:pt x="14" y="7"/>
                  </a:cubicBezTo>
                  <a:cubicBezTo>
                    <a:pt x="14" y="6"/>
                    <a:pt x="14" y="6"/>
                    <a:pt x="14" y="6"/>
                  </a:cubicBezTo>
                  <a:cubicBezTo>
                    <a:pt x="13" y="4"/>
                    <a:pt x="13" y="1"/>
                    <a:pt x="13" y="0"/>
                  </a:cubicBezTo>
                  <a:cubicBezTo>
                    <a:pt x="8" y="3"/>
                    <a:pt x="2" y="11"/>
                    <a:pt x="0" y="14"/>
                  </a:cubicBezTo>
                  <a:cubicBezTo>
                    <a:pt x="0" y="21"/>
                    <a:pt x="2" y="28"/>
                    <a:pt x="6" y="33"/>
                  </a:cubicBezTo>
                  <a:cubicBezTo>
                    <a:pt x="5" y="27"/>
                    <a:pt x="6" y="16"/>
                    <a:pt x="11" y="9"/>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58" name="Freeform 321"/>
            <p:cNvSpPr/>
            <p:nvPr/>
          </p:nvSpPr>
          <p:spPr bwMode="auto">
            <a:xfrm>
              <a:off x="1213187" y="810948"/>
              <a:ext cx="42756" cy="53469"/>
            </a:xfrm>
            <a:custGeom>
              <a:avLst/>
              <a:gdLst>
                <a:gd name="T0" fmla="*/ 6 w 31"/>
                <a:gd name="T1" fmla="*/ 0 h 39"/>
                <a:gd name="T2" fmla="*/ 5 w 31"/>
                <a:gd name="T3" fmla="*/ 1 h 39"/>
                <a:gd name="T4" fmla="*/ 1 w 31"/>
                <a:gd name="T5" fmla="*/ 28 h 39"/>
                <a:gd name="T6" fmla="*/ 27 w 31"/>
                <a:gd name="T7" fmla="*/ 39 h 39"/>
                <a:gd name="T8" fmla="*/ 31 w 31"/>
                <a:gd name="T9" fmla="*/ 39 h 39"/>
                <a:gd name="T10" fmla="*/ 6 w 31"/>
                <a:gd name="T11" fmla="*/ 0 h 39"/>
              </a:gdLst>
              <a:ahLst/>
              <a:cxnLst>
                <a:cxn ang="0">
                  <a:pos x="T0" y="T1"/>
                </a:cxn>
                <a:cxn ang="0">
                  <a:pos x="T2" y="T3"/>
                </a:cxn>
                <a:cxn ang="0">
                  <a:pos x="T4" y="T5"/>
                </a:cxn>
                <a:cxn ang="0">
                  <a:pos x="T6" y="T7"/>
                </a:cxn>
                <a:cxn ang="0">
                  <a:pos x="T8" y="T9"/>
                </a:cxn>
                <a:cxn ang="0">
                  <a:pos x="T10" y="T11"/>
                </a:cxn>
              </a:cxnLst>
              <a:rect l="0" t="0" r="r" b="b"/>
              <a:pathLst>
                <a:path w="31" h="39">
                  <a:moveTo>
                    <a:pt x="6" y="0"/>
                  </a:moveTo>
                  <a:cubicBezTo>
                    <a:pt x="6" y="1"/>
                    <a:pt x="6" y="1"/>
                    <a:pt x="5" y="1"/>
                  </a:cubicBezTo>
                  <a:cubicBezTo>
                    <a:pt x="0" y="8"/>
                    <a:pt x="1" y="23"/>
                    <a:pt x="1" y="28"/>
                  </a:cubicBezTo>
                  <a:cubicBezTo>
                    <a:pt x="8" y="35"/>
                    <a:pt x="17" y="39"/>
                    <a:pt x="27" y="39"/>
                  </a:cubicBezTo>
                  <a:cubicBezTo>
                    <a:pt x="28" y="39"/>
                    <a:pt x="30" y="39"/>
                    <a:pt x="31" y="39"/>
                  </a:cubicBezTo>
                  <a:cubicBezTo>
                    <a:pt x="15" y="26"/>
                    <a:pt x="9" y="12"/>
                    <a:pt x="6" y="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59" name="Freeform 322"/>
            <p:cNvSpPr/>
            <p:nvPr/>
          </p:nvSpPr>
          <p:spPr bwMode="auto">
            <a:xfrm>
              <a:off x="1400243" y="564991"/>
              <a:ext cx="7126" cy="8911"/>
            </a:xfrm>
            <a:custGeom>
              <a:avLst/>
              <a:gdLst>
                <a:gd name="T0" fmla="*/ 5 w 6"/>
                <a:gd name="T1" fmla="*/ 5 h 5"/>
                <a:gd name="T2" fmla="*/ 6 w 6"/>
                <a:gd name="T3" fmla="*/ 0 h 5"/>
                <a:gd name="T4" fmla="*/ 0 w 6"/>
                <a:gd name="T5" fmla="*/ 5 h 5"/>
                <a:gd name="T6" fmla="*/ 5 w 6"/>
                <a:gd name="T7" fmla="*/ 5 h 5"/>
              </a:gdLst>
              <a:ahLst/>
              <a:cxnLst>
                <a:cxn ang="0">
                  <a:pos x="T0" y="T1"/>
                </a:cxn>
                <a:cxn ang="0">
                  <a:pos x="T2" y="T3"/>
                </a:cxn>
                <a:cxn ang="0">
                  <a:pos x="T4" y="T5"/>
                </a:cxn>
                <a:cxn ang="0">
                  <a:pos x="T6" y="T7"/>
                </a:cxn>
              </a:cxnLst>
              <a:rect l="0" t="0" r="r" b="b"/>
              <a:pathLst>
                <a:path w="6" h="5">
                  <a:moveTo>
                    <a:pt x="5" y="5"/>
                  </a:moveTo>
                  <a:cubicBezTo>
                    <a:pt x="6" y="3"/>
                    <a:pt x="6" y="1"/>
                    <a:pt x="6" y="0"/>
                  </a:cubicBezTo>
                  <a:cubicBezTo>
                    <a:pt x="4" y="2"/>
                    <a:pt x="2" y="3"/>
                    <a:pt x="0" y="5"/>
                  </a:cubicBezTo>
                  <a:cubicBezTo>
                    <a:pt x="2" y="5"/>
                    <a:pt x="3" y="5"/>
                    <a:pt x="5" y="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60" name="Freeform 323"/>
            <p:cNvSpPr/>
            <p:nvPr/>
          </p:nvSpPr>
          <p:spPr bwMode="auto">
            <a:xfrm>
              <a:off x="1410932" y="554297"/>
              <a:ext cx="37411" cy="17823"/>
            </a:xfrm>
            <a:custGeom>
              <a:avLst/>
              <a:gdLst>
                <a:gd name="T0" fmla="*/ 0 w 26"/>
                <a:gd name="T1" fmla="*/ 12 h 12"/>
                <a:gd name="T2" fmla="*/ 26 w 26"/>
                <a:gd name="T3" fmla="*/ 1 h 12"/>
                <a:gd name="T4" fmla="*/ 21 w 26"/>
                <a:gd name="T5" fmla="*/ 0 h 12"/>
                <a:gd name="T6" fmla="*/ 2 w 26"/>
                <a:gd name="T7" fmla="*/ 5 h 12"/>
                <a:gd name="T8" fmla="*/ 0 w 26"/>
                <a:gd name="T9" fmla="*/ 12 h 12"/>
              </a:gdLst>
              <a:ahLst/>
              <a:cxnLst>
                <a:cxn ang="0">
                  <a:pos x="T0" y="T1"/>
                </a:cxn>
                <a:cxn ang="0">
                  <a:pos x="T2" y="T3"/>
                </a:cxn>
                <a:cxn ang="0">
                  <a:pos x="T4" y="T5"/>
                </a:cxn>
                <a:cxn ang="0">
                  <a:pos x="T6" y="T7"/>
                </a:cxn>
                <a:cxn ang="0">
                  <a:pos x="T8" y="T9"/>
                </a:cxn>
              </a:cxnLst>
              <a:rect l="0" t="0" r="r" b="b"/>
              <a:pathLst>
                <a:path w="26" h="12">
                  <a:moveTo>
                    <a:pt x="0" y="12"/>
                  </a:moveTo>
                  <a:cubicBezTo>
                    <a:pt x="7" y="10"/>
                    <a:pt x="16" y="7"/>
                    <a:pt x="26" y="1"/>
                  </a:cubicBezTo>
                  <a:cubicBezTo>
                    <a:pt x="24" y="0"/>
                    <a:pt x="23" y="0"/>
                    <a:pt x="21" y="0"/>
                  </a:cubicBezTo>
                  <a:cubicBezTo>
                    <a:pt x="14" y="0"/>
                    <a:pt x="8" y="2"/>
                    <a:pt x="2" y="5"/>
                  </a:cubicBezTo>
                  <a:cubicBezTo>
                    <a:pt x="1" y="7"/>
                    <a:pt x="1" y="10"/>
                    <a:pt x="0" y="1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61" name="Freeform 324"/>
            <p:cNvSpPr/>
            <p:nvPr/>
          </p:nvSpPr>
          <p:spPr bwMode="auto">
            <a:xfrm>
              <a:off x="1410932" y="556078"/>
              <a:ext cx="81948" cy="30300"/>
            </a:xfrm>
            <a:custGeom>
              <a:avLst/>
              <a:gdLst>
                <a:gd name="T0" fmla="*/ 0 w 58"/>
                <a:gd name="T1" fmla="*/ 15 h 22"/>
                <a:gd name="T2" fmla="*/ 0 w 58"/>
                <a:gd name="T3" fmla="*/ 18 h 22"/>
                <a:gd name="T4" fmla="*/ 8 w 58"/>
                <a:gd name="T5" fmla="*/ 15 h 22"/>
                <a:gd name="T6" fmla="*/ 58 w 58"/>
                <a:gd name="T7" fmla="*/ 22 h 22"/>
                <a:gd name="T8" fmla="*/ 31 w 58"/>
                <a:gd name="T9" fmla="*/ 0 h 22"/>
                <a:gd name="T10" fmla="*/ 0 w 58"/>
                <a:gd name="T11" fmla="*/ 15 h 22"/>
              </a:gdLst>
              <a:ahLst/>
              <a:cxnLst>
                <a:cxn ang="0">
                  <a:pos x="T0" y="T1"/>
                </a:cxn>
                <a:cxn ang="0">
                  <a:pos x="T2" y="T3"/>
                </a:cxn>
                <a:cxn ang="0">
                  <a:pos x="T4" y="T5"/>
                </a:cxn>
                <a:cxn ang="0">
                  <a:pos x="T6" y="T7"/>
                </a:cxn>
                <a:cxn ang="0">
                  <a:pos x="T8" y="T9"/>
                </a:cxn>
                <a:cxn ang="0">
                  <a:pos x="T10" y="T11"/>
                </a:cxn>
              </a:cxnLst>
              <a:rect l="0" t="0" r="r" b="b"/>
              <a:pathLst>
                <a:path w="58" h="22">
                  <a:moveTo>
                    <a:pt x="0" y="15"/>
                  </a:moveTo>
                  <a:cubicBezTo>
                    <a:pt x="0" y="16"/>
                    <a:pt x="0" y="17"/>
                    <a:pt x="0" y="18"/>
                  </a:cubicBezTo>
                  <a:cubicBezTo>
                    <a:pt x="2" y="17"/>
                    <a:pt x="5" y="16"/>
                    <a:pt x="8" y="15"/>
                  </a:cubicBezTo>
                  <a:cubicBezTo>
                    <a:pt x="23" y="11"/>
                    <a:pt x="40" y="13"/>
                    <a:pt x="58" y="22"/>
                  </a:cubicBezTo>
                  <a:cubicBezTo>
                    <a:pt x="53" y="12"/>
                    <a:pt x="43" y="3"/>
                    <a:pt x="31" y="0"/>
                  </a:cubicBezTo>
                  <a:cubicBezTo>
                    <a:pt x="19" y="9"/>
                    <a:pt x="8" y="13"/>
                    <a:pt x="0" y="1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62" name="Freeform 325"/>
            <p:cNvSpPr/>
            <p:nvPr/>
          </p:nvSpPr>
          <p:spPr bwMode="auto">
            <a:xfrm>
              <a:off x="1384210" y="577466"/>
              <a:ext cx="23160" cy="24952"/>
            </a:xfrm>
            <a:custGeom>
              <a:avLst/>
              <a:gdLst>
                <a:gd name="T0" fmla="*/ 16 w 16"/>
                <a:gd name="T1" fmla="*/ 4 h 18"/>
                <a:gd name="T2" fmla="*/ 16 w 16"/>
                <a:gd name="T3" fmla="*/ 0 h 18"/>
                <a:gd name="T4" fmla="*/ 9 w 16"/>
                <a:gd name="T5" fmla="*/ 0 h 18"/>
                <a:gd name="T6" fmla="*/ 8 w 16"/>
                <a:gd name="T7" fmla="*/ 0 h 18"/>
                <a:gd name="T8" fmla="*/ 0 w 16"/>
                <a:gd name="T9" fmla="*/ 18 h 18"/>
                <a:gd name="T10" fmla="*/ 16 w 16"/>
                <a:gd name="T11" fmla="*/ 4 h 18"/>
              </a:gdLst>
              <a:ahLst/>
              <a:cxnLst>
                <a:cxn ang="0">
                  <a:pos x="T0" y="T1"/>
                </a:cxn>
                <a:cxn ang="0">
                  <a:pos x="T2" y="T3"/>
                </a:cxn>
                <a:cxn ang="0">
                  <a:pos x="T4" y="T5"/>
                </a:cxn>
                <a:cxn ang="0">
                  <a:pos x="T6" y="T7"/>
                </a:cxn>
                <a:cxn ang="0">
                  <a:pos x="T8" y="T9"/>
                </a:cxn>
                <a:cxn ang="0">
                  <a:pos x="T10" y="T11"/>
                </a:cxn>
              </a:cxnLst>
              <a:rect l="0" t="0" r="r" b="b"/>
              <a:pathLst>
                <a:path w="16" h="18">
                  <a:moveTo>
                    <a:pt x="16" y="4"/>
                  </a:moveTo>
                  <a:cubicBezTo>
                    <a:pt x="16" y="3"/>
                    <a:pt x="16" y="1"/>
                    <a:pt x="16" y="0"/>
                  </a:cubicBezTo>
                  <a:cubicBezTo>
                    <a:pt x="13" y="0"/>
                    <a:pt x="11" y="0"/>
                    <a:pt x="9" y="0"/>
                  </a:cubicBezTo>
                  <a:cubicBezTo>
                    <a:pt x="9" y="0"/>
                    <a:pt x="8" y="0"/>
                    <a:pt x="8" y="0"/>
                  </a:cubicBezTo>
                  <a:cubicBezTo>
                    <a:pt x="4" y="5"/>
                    <a:pt x="2" y="11"/>
                    <a:pt x="0" y="18"/>
                  </a:cubicBezTo>
                  <a:cubicBezTo>
                    <a:pt x="3" y="14"/>
                    <a:pt x="8" y="9"/>
                    <a:pt x="16"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63" name="Freeform 326"/>
            <p:cNvSpPr/>
            <p:nvPr/>
          </p:nvSpPr>
          <p:spPr bwMode="auto">
            <a:xfrm>
              <a:off x="1412713" y="602418"/>
              <a:ext cx="76604" cy="64163"/>
            </a:xfrm>
            <a:custGeom>
              <a:avLst/>
              <a:gdLst>
                <a:gd name="T0" fmla="*/ 2 w 55"/>
                <a:gd name="T1" fmla="*/ 2 h 48"/>
                <a:gd name="T2" fmla="*/ 0 w 55"/>
                <a:gd name="T3" fmla="*/ 2 h 48"/>
                <a:gd name="T4" fmla="*/ 30 w 55"/>
                <a:gd name="T5" fmla="*/ 48 h 48"/>
                <a:gd name="T6" fmla="*/ 55 w 55"/>
                <a:gd name="T7" fmla="*/ 30 h 48"/>
                <a:gd name="T8" fmla="*/ 2 w 55"/>
                <a:gd name="T9" fmla="*/ 2 h 48"/>
              </a:gdLst>
              <a:ahLst/>
              <a:cxnLst>
                <a:cxn ang="0">
                  <a:pos x="T0" y="T1"/>
                </a:cxn>
                <a:cxn ang="0">
                  <a:pos x="T2" y="T3"/>
                </a:cxn>
                <a:cxn ang="0">
                  <a:pos x="T4" y="T5"/>
                </a:cxn>
                <a:cxn ang="0">
                  <a:pos x="T6" y="T7"/>
                </a:cxn>
                <a:cxn ang="0">
                  <a:pos x="T8" y="T9"/>
                </a:cxn>
              </a:cxnLst>
              <a:rect l="0" t="0" r="r" b="b"/>
              <a:pathLst>
                <a:path w="55" h="48">
                  <a:moveTo>
                    <a:pt x="2" y="2"/>
                  </a:moveTo>
                  <a:cubicBezTo>
                    <a:pt x="1" y="2"/>
                    <a:pt x="0" y="2"/>
                    <a:pt x="0" y="2"/>
                  </a:cubicBezTo>
                  <a:cubicBezTo>
                    <a:pt x="3" y="21"/>
                    <a:pt x="13" y="36"/>
                    <a:pt x="30" y="48"/>
                  </a:cubicBezTo>
                  <a:cubicBezTo>
                    <a:pt x="41" y="46"/>
                    <a:pt x="50" y="39"/>
                    <a:pt x="55" y="30"/>
                  </a:cubicBezTo>
                  <a:cubicBezTo>
                    <a:pt x="45" y="21"/>
                    <a:pt x="19" y="0"/>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64" name="Freeform 327"/>
            <p:cNvSpPr/>
            <p:nvPr/>
          </p:nvSpPr>
          <p:spPr bwMode="auto">
            <a:xfrm>
              <a:off x="1410932" y="575684"/>
              <a:ext cx="87292" cy="60598"/>
            </a:xfrm>
            <a:custGeom>
              <a:avLst/>
              <a:gdLst>
                <a:gd name="T0" fmla="*/ 10 w 64"/>
                <a:gd name="T1" fmla="*/ 4 h 44"/>
                <a:gd name="T2" fmla="*/ 0 w 64"/>
                <a:gd name="T3" fmla="*/ 8 h 44"/>
                <a:gd name="T4" fmla="*/ 1 w 64"/>
                <a:gd name="T5" fmla="*/ 17 h 44"/>
                <a:gd name="T6" fmla="*/ 4 w 64"/>
                <a:gd name="T7" fmla="*/ 16 h 44"/>
                <a:gd name="T8" fmla="*/ 59 w 64"/>
                <a:gd name="T9" fmla="*/ 44 h 44"/>
                <a:gd name="T10" fmla="*/ 64 w 64"/>
                <a:gd name="T11" fmla="*/ 26 h 44"/>
                <a:gd name="T12" fmla="*/ 62 w 64"/>
                <a:gd name="T13" fmla="*/ 13 h 44"/>
                <a:gd name="T14" fmla="*/ 10 w 64"/>
                <a:gd name="T15" fmla="*/ 4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44">
                  <a:moveTo>
                    <a:pt x="10" y="4"/>
                  </a:moveTo>
                  <a:cubicBezTo>
                    <a:pt x="6" y="5"/>
                    <a:pt x="3" y="6"/>
                    <a:pt x="0" y="8"/>
                  </a:cubicBezTo>
                  <a:cubicBezTo>
                    <a:pt x="0" y="10"/>
                    <a:pt x="1" y="13"/>
                    <a:pt x="1" y="17"/>
                  </a:cubicBezTo>
                  <a:cubicBezTo>
                    <a:pt x="2" y="16"/>
                    <a:pt x="3" y="16"/>
                    <a:pt x="4" y="16"/>
                  </a:cubicBezTo>
                  <a:cubicBezTo>
                    <a:pt x="22" y="15"/>
                    <a:pt x="47" y="34"/>
                    <a:pt x="59" y="44"/>
                  </a:cubicBezTo>
                  <a:cubicBezTo>
                    <a:pt x="62" y="39"/>
                    <a:pt x="64" y="33"/>
                    <a:pt x="64" y="26"/>
                  </a:cubicBezTo>
                  <a:cubicBezTo>
                    <a:pt x="64" y="21"/>
                    <a:pt x="63" y="17"/>
                    <a:pt x="62" y="13"/>
                  </a:cubicBezTo>
                  <a:cubicBezTo>
                    <a:pt x="42" y="3"/>
                    <a:pt x="25" y="0"/>
                    <a:pt x="10"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65" name="Freeform 328"/>
            <p:cNvSpPr/>
            <p:nvPr/>
          </p:nvSpPr>
          <p:spPr bwMode="auto">
            <a:xfrm>
              <a:off x="1384210" y="589943"/>
              <a:ext cx="23160" cy="55251"/>
            </a:xfrm>
            <a:custGeom>
              <a:avLst/>
              <a:gdLst>
                <a:gd name="T0" fmla="*/ 13 w 16"/>
                <a:gd name="T1" fmla="*/ 11 h 39"/>
                <a:gd name="T2" fmla="*/ 16 w 16"/>
                <a:gd name="T3" fmla="*/ 8 h 39"/>
                <a:gd name="T4" fmla="*/ 16 w 16"/>
                <a:gd name="T5" fmla="*/ 7 h 39"/>
                <a:gd name="T6" fmla="*/ 16 w 16"/>
                <a:gd name="T7" fmla="*/ 0 h 39"/>
                <a:gd name="T8" fmla="*/ 0 w 16"/>
                <a:gd name="T9" fmla="*/ 17 h 39"/>
                <a:gd name="T10" fmla="*/ 7 w 16"/>
                <a:gd name="T11" fmla="*/ 39 h 39"/>
                <a:gd name="T12" fmla="*/ 13 w 16"/>
                <a:gd name="T13" fmla="*/ 11 h 39"/>
              </a:gdLst>
              <a:ahLst/>
              <a:cxnLst>
                <a:cxn ang="0">
                  <a:pos x="T0" y="T1"/>
                </a:cxn>
                <a:cxn ang="0">
                  <a:pos x="T2" y="T3"/>
                </a:cxn>
                <a:cxn ang="0">
                  <a:pos x="T4" y="T5"/>
                </a:cxn>
                <a:cxn ang="0">
                  <a:pos x="T6" y="T7"/>
                </a:cxn>
                <a:cxn ang="0">
                  <a:pos x="T8" y="T9"/>
                </a:cxn>
                <a:cxn ang="0">
                  <a:pos x="T10" y="T11"/>
                </a:cxn>
                <a:cxn ang="0">
                  <a:pos x="T12" y="T13"/>
                </a:cxn>
              </a:cxnLst>
              <a:rect l="0" t="0" r="r" b="b"/>
              <a:pathLst>
                <a:path w="16" h="39">
                  <a:moveTo>
                    <a:pt x="13" y="11"/>
                  </a:moveTo>
                  <a:cubicBezTo>
                    <a:pt x="14" y="10"/>
                    <a:pt x="15" y="9"/>
                    <a:pt x="16" y="8"/>
                  </a:cubicBezTo>
                  <a:cubicBezTo>
                    <a:pt x="16" y="8"/>
                    <a:pt x="16" y="7"/>
                    <a:pt x="16" y="7"/>
                  </a:cubicBezTo>
                  <a:cubicBezTo>
                    <a:pt x="16" y="5"/>
                    <a:pt x="16" y="2"/>
                    <a:pt x="16" y="0"/>
                  </a:cubicBezTo>
                  <a:cubicBezTo>
                    <a:pt x="9" y="4"/>
                    <a:pt x="3" y="13"/>
                    <a:pt x="0" y="17"/>
                  </a:cubicBezTo>
                  <a:cubicBezTo>
                    <a:pt x="0" y="25"/>
                    <a:pt x="3" y="33"/>
                    <a:pt x="7" y="39"/>
                  </a:cubicBezTo>
                  <a:cubicBezTo>
                    <a:pt x="7" y="32"/>
                    <a:pt x="7" y="19"/>
                    <a:pt x="13" y="1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66" name="Freeform 329"/>
            <p:cNvSpPr/>
            <p:nvPr/>
          </p:nvSpPr>
          <p:spPr bwMode="auto">
            <a:xfrm>
              <a:off x="1398461" y="605983"/>
              <a:ext cx="49881" cy="62381"/>
            </a:xfrm>
            <a:custGeom>
              <a:avLst/>
              <a:gdLst>
                <a:gd name="T0" fmla="*/ 7 w 36"/>
                <a:gd name="T1" fmla="*/ 0 h 45"/>
                <a:gd name="T2" fmla="*/ 6 w 36"/>
                <a:gd name="T3" fmla="*/ 2 h 45"/>
                <a:gd name="T4" fmla="*/ 1 w 36"/>
                <a:gd name="T5" fmla="*/ 32 h 45"/>
                <a:gd name="T6" fmla="*/ 31 w 36"/>
                <a:gd name="T7" fmla="*/ 45 h 45"/>
                <a:gd name="T8" fmla="*/ 36 w 36"/>
                <a:gd name="T9" fmla="*/ 45 h 45"/>
                <a:gd name="T10" fmla="*/ 7 w 36"/>
                <a:gd name="T11" fmla="*/ 0 h 45"/>
              </a:gdLst>
              <a:ahLst/>
              <a:cxnLst>
                <a:cxn ang="0">
                  <a:pos x="T0" y="T1"/>
                </a:cxn>
                <a:cxn ang="0">
                  <a:pos x="T2" y="T3"/>
                </a:cxn>
                <a:cxn ang="0">
                  <a:pos x="T4" y="T5"/>
                </a:cxn>
                <a:cxn ang="0">
                  <a:pos x="T6" y="T7"/>
                </a:cxn>
                <a:cxn ang="0">
                  <a:pos x="T8" y="T9"/>
                </a:cxn>
                <a:cxn ang="0">
                  <a:pos x="T10" y="T11"/>
                </a:cxn>
              </a:cxnLst>
              <a:rect l="0" t="0" r="r" b="b"/>
              <a:pathLst>
                <a:path w="36" h="45">
                  <a:moveTo>
                    <a:pt x="7" y="0"/>
                  </a:moveTo>
                  <a:cubicBezTo>
                    <a:pt x="7" y="1"/>
                    <a:pt x="6" y="1"/>
                    <a:pt x="6" y="2"/>
                  </a:cubicBezTo>
                  <a:cubicBezTo>
                    <a:pt x="0" y="9"/>
                    <a:pt x="1" y="27"/>
                    <a:pt x="1" y="32"/>
                  </a:cubicBezTo>
                  <a:cubicBezTo>
                    <a:pt x="9" y="40"/>
                    <a:pt x="20" y="45"/>
                    <a:pt x="31" y="45"/>
                  </a:cubicBezTo>
                  <a:cubicBezTo>
                    <a:pt x="33" y="45"/>
                    <a:pt x="34" y="45"/>
                    <a:pt x="36" y="45"/>
                  </a:cubicBezTo>
                  <a:cubicBezTo>
                    <a:pt x="17" y="31"/>
                    <a:pt x="10" y="14"/>
                    <a:pt x="7" y="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67" name="Freeform 330"/>
            <p:cNvSpPr/>
            <p:nvPr/>
          </p:nvSpPr>
          <p:spPr bwMode="auto">
            <a:xfrm>
              <a:off x="1631836" y="2418585"/>
              <a:ext cx="8907" cy="8911"/>
            </a:xfrm>
            <a:custGeom>
              <a:avLst/>
              <a:gdLst>
                <a:gd name="T0" fmla="*/ 5 w 6"/>
                <a:gd name="T1" fmla="*/ 5 h 6"/>
                <a:gd name="T2" fmla="*/ 6 w 6"/>
                <a:gd name="T3" fmla="*/ 0 h 6"/>
                <a:gd name="T4" fmla="*/ 0 w 6"/>
                <a:gd name="T5" fmla="*/ 6 h 6"/>
                <a:gd name="T6" fmla="*/ 5 w 6"/>
                <a:gd name="T7" fmla="*/ 5 h 6"/>
              </a:gdLst>
              <a:ahLst/>
              <a:cxnLst>
                <a:cxn ang="0">
                  <a:pos x="T0" y="T1"/>
                </a:cxn>
                <a:cxn ang="0">
                  <a:pos x="T2" y="T3"/>
                </a:cxn>
                <a:cxn ang="0">
                  <a:pos x="T4" y="T5"/>
                </a:cxn>
                <a:cxn ang="0">
                  <a:pos x="T6" y="T7"/>
                </a:cxn>
              </a:cxnLst>
              <a:rect l="0" t="0" r="r" b="b"/>
              <a:pathLst>
                <a:path w="6" h="6">
                  <a:moveTo>
                    <a:pt x="5" y="5"/>
                  </a:moveTo>
                  <a:cubicBezTo>
                    <a:pt x="5" y="3"/>
                    <a:pt x="6" y="2"/>
                    <a:pt x="6" y="0"/>
                  </a:cubicBezTo>
                  <a:cubicBezTo>
                    <a:pt x="4" y="2"/>
                    <a:pt x="2" y="4"/>
                    <a:pt x="0" y="6"/>
                  </a:cubicBezTo>
                  <a:cubicBezTo>
                    <a:pt x="1" y="5"/>
                    <a:pt x="3" y="5"/>
                    <a:pt x="5" y="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68" name="Freeform 331"/>
            <p:cNvSpPr/>
            <p:nvPr/>
          </p:nvSpPr>
          <p:spPr bwMode="auto">
            <a:xfrm>
              <a:off x="1644306" y="2409673"/>
              <a:ext cx="35630" cy="16041"/>
            </a:xfrm>
            <a:custGeom>
              <a:avLst/>
              <a:gdLst>
                <a:gd name="T0" fmla="*/ 0 w 25"/>
                <a:gd name="T1" fmla="*/ 11 h 11"/>
                <a:gd name="T2" fmla="*/ 25 w 25"/>
                <a:gd name="T3" fmla="*/ 0 h 11"/>
                <a:gd name="T4" fmla="*/ 21 w 25"/>
                <a:gd name="T5" fmla="*/ 0 h 11"/>
                <a:gd name="T6" fmla="*/ 2 w 25"/>
                <a:gd name="T7" fmla="*/ 4 h 11"/>
                <a:gd name="T8" fmla="*/ 0 w 25"/>
                <a:gd name="T9" fmla="*/ 11 h 11"/>
              </a:gdLst>
              <a:ahLst/>
              <a:cxnLst>
                <a:cxn ang="0">
                  <a:pos x="T0" y="T1"/>
                </a:cxn>
                <a:cxn ang="0">
                  <a:pos x="T2" y="T3"/>
                </a:cxn>
                <a:cxn ang="0">
                  <a:pos x="T4" y="T5"/>
                </a:cxn>
                <a:cxn ang="0">
                  <a:pos x="T6" y="T7"/>
                </a:cxn>
                <a:cxn ang="0">
                  <a:pos x="T8" y="T9"/>
                </a:cxn>
              </a:cxnLst>
              <a:rect l="0" t="0" r="r" b="b"/>
              <a:pathLst>
                <a:path w="25" h="11">
                  <a:moveTo>
                    <a:pt x="0" y="11"/>
                  </a:moveTo>
                  <a:cubicBezTo>
                    <a:pt x="7" y="10"/>
                    <a:pt x="16" y="6"/>
                    <a:pt x="25" y="0"/>
                  </a:cubicBezTo>
                  <a:cubicBezTo>
                    <a:pt x="24" y="0"/>
                    <a:pt x="23" y="0"/>
                    <a:pt x="21" y="0"/>
                  </a:cubicBezTo>
                  <a:cubicBezTo>
                    <a:pt x="14" y="0"/>
                    <a:pt x="7" y="1"/>
                    <a:pt x="2" y="4"/>
                  </a:cubicBezTo>
                  <a:cubicBezTo>
                    <a:pt x="1" y="6"/>
                    <a:pt x="0" y="9"/>
                    <a:pt x="0" y="1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69" name="Freeform 332"/>
            <p:cNvSpPr/>
            <p:nvPr/>
          </p:nvSpPr>
          <p:spPr bwMode="auto">
            <a:xfrm>
              <a:off x="1642525" y="2411456"/>
              <a:ext cx="83729" cy="30299"/>
            </a:xfrm>
            <a:custGeom>
              <a:avLst/>
              <a:gdLst>
                <a:gd name="T0" fmla="*/ 1 w 59"/>
                <a:gd name="T1" fmla="*/ 14 h 22"/>
                <a:gd name="T2" fmla="*/ 0 w 59"/>
                <a:gd name="T3" fmla="*/ 18 h 22"/>
                <a:gd name="T4" fmla="*/ 9 w 59"/>
                <a:gd name="T5" fmla="*/ 14 h 22"/>
                <a:gd name="T6" fmla="*/ 59 w 59"/>
                <a:gd name="T7" fmla="*/ 22 h 22"/>
                <a:gd name="T8" fmla="*/ 32 w 59"/>
                <a:gd name="T9" fmla="*/ 0 h 22"/>
                <a:gd name="T10" fmla="*/ 1 w 59"/>
                <a:gd name="T11" fmla="*/ 14 h 22"/>
              </a:gdLst>
              <a:ahLst/>
              <a:cxnLst>
                <a:cxn ang="0">
                  <a:pos x="T0" y="T1"/>
                </a:cxn>
                <a:cxn ang="0">
                  <a:pos x="T2" y="T3"/>
                </a:cxn>
                <a:cxn ang="0">
                  <a:pos x="T4" y="T5"/>
                </a:cxn>
                <a:cxn ang="0">
                  <a:pos x="T6" y="T7"/>
                </a:cxn>
                <a:cxn ang="0">
                  <a:pos x="T8" y="T9"/>
                </a:cxn>
                <a:cxn ang="0">
                  <a:pos x="T10" y="T11"/>
                </a:cxn>
              </a:cxnLst>
              <a:rect l="0" t="0" r="r" b="b"/>
              <a:pathLst>
                <a:path w="59" h="22">
                  <a:moveTo>
                    <a:pt x="1" y="14"/>
                  </a:moveTo>
                  <a:cubicBezTo>
                    <a:pt x="0" y="15"/>
                    <a:pt x="0" y="16"/>
                    <a:pt x="0" y="18"/>
                  </a:cubicBezTo>
                  <a:cubicBezTo>
                    <a:pt x="3" y="16"/>
                    <a:pt x="6" y="15"/>
                    <a:pt x="9" y="14"/>
                  </a:cubicBezTo>
                  <a:cubicBezTo>
                    <a:pt x="24" y="10"/>
                    <a:pt x="41" y="13"/>
                    <a:pt x="59" y="22"/>
                  </a:cubicBezTo>
                  <a:cubicBezTo>
                    <a:pt x="54" y="11"/>
                    <a:pt x="44" y="3"/>
                    <a:pt x="32" y="0"/>
                  </a:cubicBezTo>
                  <a:cubicBezTo>
                    <a:pt x="19" y="9"/>
                    <a:pt x="8" y="12"/>
                    <a:pt x="1" y="1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70" name="Freeform 333"/>
            <p:cNvSpPr/>
            <p:nvPr/>
          </p:nvSpPr>
          <p:spPr bwMode="auto">
            <a:xfrm>
              <a:off x="1617584" y="2432844"/>
              <a:ext cx="23159" cy="24952"/>
            </a:xfrm>
            <a:custGeom>
              <a:avLst/>
              <a:gdLst>
                <a:gd name="T0" fmla="*/ 15 w 16"/>
                <a:gd name="T1" fmla="*/ 5 h 18"/>
                <a:gd name="T2" fmla="*/ 16 w 16"/>
                <a:gd name="T3" fmla="*/ 0 h 18"/>
                <a:gd name="T4" fmla="*/ 9 w 16"/>
                <a:gd name="T5" fmla="*/ 0 h 18"/>
                <a:gd name="T6" fmla="*/ 8 w 16"/>
                <a:gd name="T7" fmla="*/ 0 h 18"/>
                <a:gd name="T8" fmla="*/ 0 w 16"/>
                <a:gd name="T9" fmla="*/ 18 h 18"/>
                <a:gd name="T10" fmla="*/ 15 w 16"/>
                <a:gd name="T11" fmla="*/ 5 h 18"/>
              </a:gdLst>
              <a:ahLst/>
              <a:cxnLst>
                <a:cxn ang="0">
                  <a:pos x="T0" y="T1"/>
                </a:cxn>
                <a:cxn ang="0">
                  <a:pos x="T2" y="T3"/>
                </a:cxn>
                <a:cxn ang="0">
                  <a:pos x="T4" y="T5"/>
                </a:cxn>
                <a:cxn ang="0">
                  <a:pos x="T6" y="T7"/>
                </a:cxn>
                <a:cxn ang="0">
                  <a:pos x="T8" y="T9"/>
                </a:cxn>
                <a:cxn ang="0">
                  <a:pos x="T10" y="T11"/>
                </a:cxn>
              </a:cxnLst>
              <a:rect l="0" t="0" r="r" b="b"/>
              <a:pathLst>
                <a:path w="16" h="18">
                  <a:moveTo>
                    <a:pt x="15" y="5"/>
                  </a:moveTo>
                  <a:cubicBezTo>
                    <a:pt x="15" y="3"/>
                    <a:pt x="16" y="1"/>
                    <a:pt x="16" y="0"/>
                  </a:cubicBezTo>
                  <a:cubicBezTo>
                    <a:pt x="13" y="0"/>
                    <a:pt x="10" y="0"/>
                    <a:pt x="9" y="0"/>
                  </a:cubicBezTo>
                  <a:cubicBezTo>
                    <a:pt x="8" y="0"/>
                    <a:pt x="8" y="0"/>
                    <a:pt x="8" y="0"/>
                  </a:cubicBezTo>
                  <a:cubicBezTo>
                    <a:pt x="4" y="6"/>
                    <a:pt x="1" y="12"/>
                    <a:pt x="0" y="18"/>
                  </a:cubicBezTo>
                  <a:cubicBezTo>
                    <a:pt x="3" y="15"/>
                    <a:pt x="8" y="9"/>
                    <a:pt x="15" y="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71" name="Freeform 334"/>
            <p:cNvSpPr/>
            <p:nvPr/>
          </p:nvSpPr>
          <p:spPr bwMode="auto">
            <a:xfrm>
              <a:off x="1644306" y="2457796"/>
              <a:ext cx="78385" cy="62380"/>
            </a:xfrm>
            <a:custGeom>
              <a:avLst/>
              <a:gdLst>
                <a:gd name="T0" fmla="*/ 3 w 56"/>
                <a:gd name="T1" fmla="*/ 1 h 47"/>
                <a:gd name="T2" fmla="*/ 0 w 56"/>
                <a:gd name="T3" fmla="*/ 2 h 47"/>
                <a:gd name="T4" fmla="*/ 31 w 56"/>
                <a:gd name="T5" fmla="*/ 47 h 47"/>
                <a:gd name="T6" fmla="*/ 56 w 56"/>
                <a:gd name="T7" fmla="*/ 29 h 47"/>
                <a:gd name="T8" fmla="*/ 3 w 56"/>
                <a:gd name="T9" fmla="*/ 1 h 47"/>
              </a:gdLst>
              <a:ahLst/>
              <a:cxnLst>
                <a:cxn ang="0">
                  <a:pos x="T0" y="T1"/>
                </a:cxn>
                <a:cxn ang="0">
                  <a:pos x="T2" y="T3"/>
                </a:cxn>
                <a:cxn ang="0">
                  <a:pos x="T4" y="T5"/>
                </a:cxn>
                <a:cxn ang="0">
                  <a:pos x="T6" y="T7"/>
                </a:cxn>
                <a:cxn ang="0">
                  <a:pos x="T8" y="T9"/>
                </a:cxn>
              </a:cxnLst>
              <a:rect l="0" t="0" r="r" b="b"/>
              <a:pathLst>
                <a:path w="56" h="47">
                  <a:moveTo>
                    <a:pt x="3" y="1"/>
                  </a:moveTo>
                  <a:cubicBezTo>
                    <a:pt x="2" y="1"/>
                    <a:pt x="1" y="1"/>
                    <a:pt x="0" y="2"/>
                  </a:cubicBezTo>
                  <a:cubicBezTo>
                    <a:pt x="3" y="20"/>
                    <a:pt x="14" y="35"/>
                    <a:pt x="31" y="47"/>
                  </a:cubicBezTo>
                  <a:cubicBezTo>
                    <a:pt x="41" y="45"/>
                    <a:pt x="50" y="38"/>
                    <a:pt x="56" y="29"/>
                  </a:cubicBezTo>
                  <a:cubicBezTo>
                    <a:pt x="46" y="20"/>
                    <a:pt x="20" y="0"/>
                    <a:pt x="3" y="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72" name="Freeform 335"/>
            <p:cNvSpPr/>
            <p:nvPr/>
          </p:nvSpPr>
          <p:spPr bwMode="auto">
            <a:xfrm>
              <a:off x="1642525" y="2431061"/>
              <a:ext cx="87292" cy="60598"/>
            </a:xfrm>
            <a:custGeom>
              <a:avLst/>
              <a:gdLst>
                <a:gd name="T0" fmla="*/ 10 w 63"/>
                <a:gd name="T1" fmla="*/ 4 h 45"/>
                <a:gd name="T2" fmla="*/ 0 w 63"/>
                <a:gd name="T3" fmla="*/ 8 h 45"/>
                <a:gd name="T4" fmla="*/ 1 w 63"/>
                <a:gd name="T5" fmla="*/ 17 h 45"/>
                <a:gd name="T6" fmla="*/ 3 w 63"/>
                <a:gd name="T7" fmla="*/ 16 h 45"/>
                <a:gd name="T8" fmla="*/ 59 w 63"/>
                <a:gd name="T9" fmla="*/ 45 h 45"/>
                <a:gd name="T10" fmla="*/ 63 w 63"/>
                <a:gd name="T11" fmla="*/ 26 h 45"/>
                <a:gd name="T12" fmla="*/ 61 w 63"/>
                <a:gd name="T13" fmla="*/ 13 h 45"/>
                <a:gd name="T14" fmla="*/ 10 w 63"/>
                <a:gd name="T15" fmla="*/ 4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45">
                  <a:moveTo>
                    <a:pt x="10" y="4"/>
                  </a:moveTo>
                  <a:cubicBezTo>
                    <a:pt x="6" y="5"/>
                    <a:pt x="3" y="6"/>
                    <a:pt x="0" y="8"/>
                  </a:cubicBezTo>
                  <a:cubicBezTo>
                    <a:pt x="0" y="11"/>
                    <a:pt x="0" y="14"/>
                    <a:pt x="1" y="17"/>
                  </a:cubicBezTo>
                  <a:cubicBezTo>
                    <a:pt x="1" y="17"/>
                    <a:pt x="2" y="17"/>
                    <a:pt x="3" y="16"/>
                  </a:cubicBezTo>
                  <a:cubicBezTo>
                    <a:pt x="22" y="15"/>
                    <a:pt x="46" y="34"/>
                    <a:pt x="59" y="45"/>
                  </a:cubicBezTo>
                  <a:cubicBezTo>
                    <a:pt x="62" y="39"/>
                    <a:pt x="63" y="33"/>
                    <a:pt x="63" y="26"/>
                  </a:cubicBezTo>
                  <a:cubicBezTo>
                    <a:pt x="63" y="21"/>
                    <a:pt x="63" y="17"/>
                    <a:pt x="61" y="13"/>
                  </a:cubicBezTo>
                  <a:cubicBezTo>
                    <a:pt x="42" y="3"/>
                    <a:pt x="25" y="0"/>
                    <a:pt x="10"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73" name="Freeform 336"/>
            <p:cNvSpPr/>
            <p:nvPr/>
          </p:nvSpPr>
          <p:spPr bwMode="auto">
            <a:xfrm>
              <a:off x="1617584" y="2445319"/>
              <a:ext cx="23159" cy="55252"/>
            </a:xfrm>
            <a:custGeom>
              <a:avLst/>
              <a:gdLst>
                <a:gd name="T0" fmla="*/ 13 w 16"/>
                <a:gd name="T1" fmla="*/ 12 h 40"/>
                <a:gd name="T2" fmla="*/ 16 w 16"/>
                <a:gd name="T3" fmla="*/ 8 h 40"/>
                <a:gd name="T4" fmla="*/ 16 w 16"/>
                <a:gd name="T5" fmla="*/ 7 h 40"/>
                <a:gd name="T6" fmla="*/ 15 w 16"/>
                <a:gd name="T7" fmla="*/ 0 h 40"/>
                <a:gd name="T8" fmla="*/ 0 w 16"/>
                <a:gd name="T9" fmla="*/ 17 h 40"/>
                <a:gd name="T10" fmla="*/ 7 w 16"/>
                <a:gd name="T11" fmla="*/ 40 h 40"/>
                <a:gd name="T12" fmla="*/ 13 w 16"/>
                <a:gd name="T13" fmla="*/ 12 h 40"/>
              </a:gdLst>
              <a:ahLst/>
              <a:cxnLst>
                <a:cxn ang="0">
                  <a:pos x="T0" y="T1"/>
                </a:cxn>
                <a:cxn ang="0">
                  <a:pos x="T2" y="T3"/>
                </a:cxn>
                <a:cxn ang="0">
                  <a:pos x="T4" y="T5"/>
                </a:cxn>
                <a:cxn ang="0">
                  <a:pos x="T6" y="T7"/>
                </a:cxn>
                <a:cxn ang="0">
                  <a:pos x="T8" y="T9"/>
                </a:cxn>
                <a:cxn ang="0">
                  <a:pos x="T10" y="T11"/>
                </a:cxn>
                <a:cxn ang="0">
                  <a:pos x="T12" y="T13"/>
                </a:cxn>
              </a:cxnLst>
              <a:rect l="0" t="0" r="r" b="b"/>
              <a:pathLst>
                <a:path w="16" h="40">
                  <a:moveTo>
                    <a:pt x="13" y="12"/>
                  </a:moveTo>
                  <a:cubicBezTo>
                    <a:pt x="14" y="10"/>
                    <a:pt x="15" y="9"/>
                    <a:pt x="16" y="8"/>
                  </a:cubicBezTo>
                  <a:cubicBezTo>
                    <a:pt x="16" y="8"/>
                    <a:pt x="16" y="8"/>
                    <a:pt x="16" y="7"/>
                  </a:cubicBezTo>
                  <a:cubicBezTo>
                    <a:pt x="16" y="5"/>
                    <a:pt x="15" y="2"/>
                    <a:pt x="15" y="0"/>
                  </a:cubicBezTo>
                  <a:cubicBezTo>
                    <a:pt x="9" y="4"/>
                    <a:pt x="3" y="13"/>
                    <a:pt x="0" y="17"/>
                  </a:cubicBezTo>
                  <a:cubicBezTo>
                    <a:pt x="0" y="26"/>
                    <a:pt x="3" y="33"/>
                    <a:pt x="7" y="40"/>
                  </a:cubicBezTo>
                  <a:cubicBezTo>
                    <a:pt x="7" y="32"/>
                    <a:pt x="7" y="19"/>
                    <a:pt x="13" y="1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74" name="Freeform 337"/>
            <p:cNvSpPr/>
            <p:nvPr/>
          </p:nvSpPr>
          <p:spPr bwMode="auto">
            <a:xfrm>
              <a:off x="1631836" y="2461361"/>
              <a:ext cx="48099" cy="60598"/>
            </a:xfrm>
            <a:custGeom>
              <a:avLst/>
              <a:gdLst>
                <a:gd name="T0" fmla="*/ 7 w 35"/>
                <a:gd name="T1" fmla="*/ 0 h 44"/>
                <a:gd name="T2" fmla="*/ 6 w 35"/>
                <a:gd name="T3" fmla="*/ 1 h 44"/>
                <a:gd name="T4" fmla="*/ 1 w 35"/>
                <a:gd name="T5" fmla="*/ 32 h 44"/>
                <a:gd name="T6" fmla="*/ 31 w 35"/>
                <a:gd name="T7" fmla="*/ 44 h 44"/>
                <a:gd name="T8" fmla="*/ 35 w 35"/>
                <a:gd name="T9" fmla="*/ 44 h 44"/>
                <a:gd name="T10" fmla="*/ 7 w 35"/>
                <a:gd name="T11" fmla="*/ 0 h 44"/>
              </a:gdLst>
              <a:ahLst/>
              <a:cxnLst>
                <a:cxn ang="0">
                  <a:pos x="T0" y="T1"/>
                </a:cxn>
                <a:cxn ang="0">
                  <a:pos x="T2" y="T3"/>
                </a:cxn>
                <a:cxn ang="0">
                  <a:pos x="T4" y="T5"/>
                </a:cxn>
                <a:cxn ang="0">
                  <a:pos x="T6" y="T7"/>
                </a:cxn>
                <a:cxn ang="0">
                  <a:pos x="T8" y="T9"/>
                </a:cxn>
                <a:cxn ang="0">
                  <a:pos x="T10" y="T11"/>
                </a:cxn>
              </a:cxnLst>
              <a:rect l="0" t="0" r="r" b="b"/>
              <a:pathLst>
                <a:path w="35" h="44">
                  <a:moveTo>
                    <a:pt x="7" y="0"/>
                  </a:moveTo>
                  <a:cubicBezTo>
                    <a:pt x="6" y="0"/>
                    <a:pt x="6" y="0"/>
                    <a:pt x="6" y="1"/>
                  </a:cubicBezTo>
                  <a:cubicBezTo>
                    <a:pt x="0" y="8"/>
                    <a:pt x="1" y="26"/>
                    <a:pt x="1" y="32"/>
                  </a:cubicBezTo>
                  <a:cubicBezTo>
                    <a:pt x="9" y="40"/>
                    <a:pt x="19" y="44"/>
                    <a:pt x="31" y="44"/>
                  </a:cubicBezTo>
                  <a:cubicBezTo>
                    <a:pt x="33" y="44"/>
                    <a:pt x="34" y="44"/>
                    <a:pt x="35" y="44"/>
                  </a:cubicBezTo>
                  <a:cubicBezTo>
                    <a:pt x="17" y="30"/>
                    <a:pt x="9" y="13"/>
                    <a:pt x="7" y="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75" name="Freeform 338"/>
            <p:cNvSpPr/>
            <p:nvPr/>
          </p:nvSpPr>
          <p:spPr bwMode="auto">
            <a:xfrm>
              <a:off x="2403216" y="3299043"/>
              <a:ext cx="7126" cy="5346"/>
            </a:xfrm>
            <a:custGeom>
              <a:avLst/>
              <a:gdLst>
                <a:gd name="T0" fmla="*/ 5 w 5"/>
                <a:gd name="T1" fmla="*/ 4 h 4"/>
                <a:gd name="T2" fmla="*/ 5 w 5"/>
                <a:gd name="T3" fmla="*/ 0 h 4"/>
                <a:gd name="T4" fmla="*/ 0 w 5"/>
                <a:gd name="T5" fmla="*/ 4 h 4"/>
                <a:gd name="T6" fmla="*/ 5 w 5"/>
                <a:gd name="T7" fmla="*/ 4 h 4"/>
              </a:gdLst>
              <a:ahLst/>
              <a:cxnLst>
                <a:cxn ang="0">
                  <a:pos x="T0" y="T1"/>
                </a:cxn>
                <a:cxn ang="0">
                  <a:pos x="T2" y="T3"/>
                </a:cxn>
                <a:cxn ang="0">
                  <a:pos x="T4" y="T5"/>
                </a:cxn>
                <a:cxn ang="0">
                  <a:pos x="T6" y="T7"/>
                </a:cxn>
              </a:cxnLst>
              <a:rect l="0" t="0" r="r" b="b"/>
              <a:pathLst>
                <a:path w="5" h="4">
                  <a:moveTo>
                    <a:pt x="5" y="4"/>
                  </a:moveTo>
                  <a:cubicBezTo>
                    <a:pt x="5" y="2"/>
                    <a:pt x="5" y="1"/>
                    <a:pt x="5" y="0"/>
                  </a:cubicBezTo>
                  <a:cubicBezTo>
                    <a:pt x="3" y="1"/>
                    <a:pt x="2" y="3"/>
                    <a:pt x="0" y="4"/>
                  </a:cubicBezTo>
                  <a:cubicBezTo>
                    <a:pt x="1" y="4"/>
                    <a:pt x="3" y="4"/>
                    <a:pt x="5"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76" name="Freeform 339"/>
            <p:cNvSpPr/>
            <p:nvPr/>
          </p:nvSpPr>
          <p:spPr bwMode="auto">
            <a:xfrm>
              <a:off x="2413905" y="3290131"/>
              <a:ext cx="30286" cy="14258"/>
            </a:xfrm>
            <a:custGeom>
              <a:avLst/>
              <a:gdLst>
                <a:gd name="T0" fmla="*/ 0 w 22"/>
                <a:gd name="T1" fmla="*/ 10 h 10"/>
                <a:gd name="T2" fmla="*/ 22 w 22"/>
                <a:gd name="T3" fmla="*/ 0 h 10"/>
                <a:gd name="T4" fmla="*/ 18 w 22"/>
                <a:gd name="T5" fmla="*/ 0 h 10"/>
                <a:gd name="T6" fmla="*/ 1 w 22"/>
                <a:gd name="T7" fmla="*/ 4 h 10"/>
                <a:gd name="T8" fmla="*/ 0 w 22"/>
                <a:gd name="T9" fmla="*/ 10 h 10"/>
              </a:gdLst>
              <a:ahLst/>
              <a:cxnLst>
                <a:cxn ang="0">
                  <a:pos x="T0" y="T1"/>
                </a:cxn>
                <a:cxn ang="0">
                  <a:pos x="T2" y="T3"/>
                </a:cxn>
                <a:cxn ang="0">
                  <a:pos x="T4" y="T5"/>
                </a:cxn>
                <a:cxn ang="0">
                  <a:pos x="T6" y="T7"/>
                </a:cxn>
                <a:cxn ang="0">
                  <a:pos x="T8" y="T9"/>
                </a:cxn>
              </a:cxnLst>
              <a:rect l="0" t="0" r="r" b="b"/>
              <a:pathLst>
                <a:path w="22" h="10">
                  <a:moveTo>
                    <a:pt x="0" y="10"/>
                  </a:moveTo>
                  <a:cubicBezTo>
                    <a:pt x="6" y="9"/>
                    <a:pt x="13" y="6"/>
                    <a:pt x="22" y="0"/>
                  </a:cubicBezTo>
                  <a:cubicBezTo>
                    <a:pt x="21" y="0"/>
                    <a:pt x="19" y="0"/>
                    <a:pt x="18" y="0"/>
                  </a:cubicBezTo>
                  <a:cubicBezTo>
                    <a:pt x="12" y="0"/>
                    <a:pt x="6" y="2"/>
                    <a:pt x="1" y="4"/>
                  </a:cubicBezTo>
                  <a:cubicBezTo>
                    <a:pt x="1" y="6"/>
                    <a:pt x="0" y="8"/>
                    <a:pt x="0" y="1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77" name="Freeform 340"/>
            <p:cNvSpPr/>
            <p:nvPr/>
          </p:nvSpPr>
          <p:spPr bwMode="auto">
            <a:xfrm>
              <a:off x="2412124" y="3290131"/>
              <a:ext cx="71259" cy="28517"/>
            </a:xfrm>
            <a:custGeom>
              <a:avLst/>
              <a:gdLst>
                <a:gd name="T0" fmla="*/ 0 w 51"/>
                <a:gd name="T1" fmla="*/ 12 h 19"/>
                <a:gd name="T2" fmla="*/ 0 w 51"/>
                <a:gd name="T3" fmla="*/ 15 h 19"/>
                <a:gd name="T4" fmla="*/ 7 w 51"/>
                <a:gd name="T5" fmla="*/ 13 h 19"/>
                <a:gd name="T6" fmla="*/ 51 w 51"/>
                <a:gd name="T7" fmla="*/ 19 h 19"/>
                <a:gd name="T8" fmla="*/ 27 w 51"/>
                <a:gd name="T9" fmla="*/ 0 h 19"/>
                <a:gd name="T10" fmla="*/ 0 w 51"/>
                <a:gd name="T11" fmla="*/ 12 h 19"/>
              </a:gdLst>
              <a:ahLst/>
              <a:cxnLst>
                <a:cxn ang="0">
                  <a:pos x="T0" y="T1"/>
                </a:cxn>
                <a:cxn ang="0">
                  <a:pos x="T2" y="T3"/>
                </a:cxn>
                <a:cxn ang="0">
                  <a:pos x="T4" y="T5"/>
                </a:cxn>
                <a:cxn ang="0">
                  <a:pos x="T6" y="T7"/>
                </a:cxn>
                <a:cxn ang="0">
                  <a:pos x="T8" y="T9"/>
                </a:cxn>
                <a:cxn ang="0">
                  <a:pos x="T10" y="T11"/>
                </a:cxn>
              </a:cxnLst>
              <a:rect l="0" t="0" r="r" b="b"/>
              <a:pathLst>
                <a:path w="51" h="19">
                  <a:moveTo>
                    <a:pt x="0" y="12"/>
                  </a:moveTo>
                  <a:cubicBezTo>
                    <a:pt x="0" y="13"/>
                    <a:pt x="0" y="14"/>
                    <a:pt x="0" y="15"/>
                  </a:cubicBezTo>
                  <a:cubicBezTo>
                    <a:pt x="2" y="14"/>
                    <a:pt x="5" y="13"/>
                    <a:pt x="7" y="13"/>
                  </a:cubicBezTo>
                  <a:cubicBezTo>
                    <a:pt x="20" y="9"/>
                    <a:pt x="35" y="11"/>
                    <a:pt x="51" y="19"/>
                  </a:cubicBezTo>
                  <a:cubicBezTo>
                    <a:pt x="46" y="9"/>
                    <a:pt x="38" y="2"/>
                    <a:pt x="27" y="0"/>
                  </a:cubicBezTo>
                  <a:cubicBezTo>
                    <a:pt x="17" y="8"/>
                    <a:pt x="7" y="11"/>
                    <a:pt x="0" y="1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78" name="Freeform 341"/>
            <p:cNvSpPr/>
            <p:nvPr/>
          </p:nvSpPr>
          <p:spPr bwMode="auto">
            <a:xfrm>
              <a:off x="2390746" y="3307954"/>
              <a:ext cx="17815" cy="23170"/>
            </a:xfrm>
            <a:custGeom>
              <a:avLst/>
              <a:gdLst>
                <a:gd name="T0" fmla="*/ 13 w 13"/>
                <a:gd name="T1" fmla="*/ 4 h 16"/>
                <a:gd name="T2" fmla="*/ 13 w 13"/>
                <a:gd name="T3" fmla="*/ 0 h 16"/>
                <a:gd name="T4" fmla="*/ 7 w 13"/>
                <a:gd name="T5" fmla="*/ 0 h 16"/>
                <a:gd name="T6" fmla="*/ 6 w 13"/>
                <a:gd name="T7" fmla="*/ 0 h 16"/>
                <a:gd name="T8" fmla="*/ 0 w 13"/>
                <a:gd name="T9" fmla="*/ 16 h 16"/>
                <a:gd name="T10" fmla="*/ 13 w 13"/>
                <a:gd name="T11" fmla="*/ 4 h 16"/>
              </a:gdLst>
              <a:ahLst/>
              <a:cxnLst>
                <a:cxn ang="0">
                  <a:pos x="T0" y="T1"/>
                </a:cxn>
                <a:cxn ang="0">
                  <a:pos x="T2" y="T3"/>
                </a:cxn>
                <a:cxn ang="0">
                  <a:pos x="T4" y="T5"/>
                </a:cxn>
                <a:cxn ang="0">
                  <a:pos x="T6" y="T7"/>
                </a:cxn>
                <a:cxn ang="0">
                  <a:pos x="T8" y="T9"/>
                </a:cxn>
                <a:cxn ang="0">
                  <a:pos x="T10" y="T11"/>
                </a:cxn>
              </a:cxnLst>
              <a:rect l="0" t="0" r="r" b="b"/>
              <a:pathLst>
                <a:path w="13" h="16">
                  <a:moveTo>
                    <a:pt x="13" y="4"/>
                  </a:moveTo>
                  <a:cubicBezTo>
                    <a:pt x="13" y="3"/>
                    <a:pt x="13" y="1"/>
                    <a:pt x="13" y="0"/>
                  </a:cubicBezTo>
                  <a:cubicBezTo>
                    <a:pt x="11" y="0"/>
                    <a:pt x="9" y="0"/>
                    <a:pt x="7" y="0"/>
                  </a:cubicBezTo>
                  <a:cubicBezTo>
                    <a:pt x="7" y="0"/>
                    <a:pt x="6" y="0"/>
                    <a:pt x="6" y="0"/>
                  </a:cubicBezTo>
                  <a:cubicBezTo>
                    <a:pt x="3" y="5"/>
                    <a:pt x="1" y="10"/>
                    <a:pt x="0" y="16"/>
                  </a:cubicBezTo>
                  <a:cubicBezTo>
                    <a:pt x="2" y="13"/>
                    <a:pt x="6" y="8"/>
                    <a:pt x="13"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79" name="Freeform 342"/>
            <p:cNvSpPr/>
            <p:nvPr/>
          </p:nvSpPr>
          <p:spPr bwMode="auto">
            <a:xfrm>
              <a:off x="2413905" y="3329342"/>
              <a:ext cx="65915" cy="58817"/>
            </a:xfrm>
            <a:custGeom>
              <a:avLst/>
              <a:gdLst>
                <a:gd name="T0" fmla="*/ 2 w 48"/>
                <a:gd name="T1" fmla="*/ 2 h 42"/>
                <a:gd name="T2" fmla="*/ 0 w 48"/>
                <a:gd name="T3" fmla="*/ 2 h 42"/>
                <a:gd name="T4" fmla="*/ 26 w 48"/>
                <a:gd name="T5" fmla="*/ 42 h 42"/>
                <a:gd name="T6" fmla="*/ 48 w 48"/>
                <a:gd name="T7" fmla="*/ 26 h 42"/>
                <a:gd name="T8" fmla="*/ 2 w 48"/>
                <a:gd name="T9" fmla="*/ 2 h 42"/>
              </a:gdLst>
              <a:ahLst/>
              <a:cxnLst>
                <a:cxn ang="0">
                  <a:pos x="T0" y="T1"/>
                </a:cxn>
                <a:cxn ang="0">
                  <a:pos x="T2" y="T3"/>
                </a:cxn>
                <a:cxn ang="0">
                  <a:pos x="T4" y="T5"/>
                </a:cxn>
                <a:cxn ang="0">
                  <a:pos x="T6" y="T7"/>
                </a:cxn>
                <a:cxn ang="0">
                  <a:pos x="T8" y="T9"/>
                </a:cxn>
              </a:cxnLst>
              <a:rect l="0" t="0" r="r" b="b"/>
              <a:pathLst>
                <a:path w="48" h="42">
                  <a:moveTo>
                    <a:pt x="2" y="2"/>
                  </a:moveTo>
                  <a:cubicBezTo>
                    <a:pt x="1" y="2"/>
                    <a:pt x="1" y="2"/>
                    <a:pt x="0" y="2"/>
                  </a:cubicBezTo>
                  <a:cubicBezTo>
                    <a:pt x="3" y="18"/>
                    <a:pt x="12" y="31"/>
                    <a:pt x="26" y="42"/>
                  </a:cubicBezTo>
                  <a:cubicBezTo>
                    <a:pt x="35" y="39"/>
                    <a:pt x="43" y="34"/>
                    <a:pt x="48" y="26"/>
                  </a:cubicBezTo>
                  <a:cubicBezTo>
                    <a:pt x="39" y="18"/>
                    <a:pt x="17" y="0"/>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80" name="Freeform 343"/>
            <p:cNvSpPr/>
            <p:nvPr/>
          </p:nvSpPr>
          <p:spPr bwMode="auto">
            <a:xfrm>
              <a:off x="2412124" y="3306172"/>
              <a:ext cx="76603" cy="55251"/>
            </a:xfrm>
            <a:custGeom>
              <a:avLst/>
              <a:gdLst>
                <a:gd name="T0" fmla="*/ 8 w 55"/>
                <a:gd name="T1" fmla="*/ 4 h 39"/>
                <a:gd name="T2" fmla="*/ 0 w 55"/>
                <a:gd name="T3" fmla="*/ 7 h 39"/>
                <a:gd name="T4" fmla="*/ 1 w 55"/>
                <a:gd name="T5" fmla="*/ 15 h 39"/>
                <a:gd name="T6" fmla="*/ 3 w 55"/>
                <a:gd name="T7" fmla="*/ 14 h 39"/>
                <a:gd name="T8" fmla="*/ 51 w 55"/>
                <a:gd name="T9" fmla="*/ 39 h 39"/>
                <a:gd name="T10" fmla="*/ 55 w 55"/>
                <a:gd name="T11" fmla="*/ 23 h 39"/>
                <a:gd name="T12" fmla="*/ 53 w 55"/>
                <a:gd name="T13" fmla="*/ 11 h 39"/>
                <a:gd name="T14" fmla="*/ 8 w 55"/>
                <a:gd name="T15" fmla="*/ 4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39">
                  <a:moveTo>
                    <a:pt x="8" y="4"/>
                  </a:moveTo>
                  <a:cubicBezTo>
                    <a:pt x="5" y="5"/>
                    <a:pt x="3" y="6"/>
                    <a:pt x="0" y="7"/>
                  </a:cubicBezTo>
                  <a:cubicBezTo>
                    <a:pt x="0" y="10"/>
                    <a:pt x="0" y="12"/>
                    <a:pt x="1" y="15"/>
                  </a:cubicBezTo>
                  <a:cubicBezTo>
                    <a:pt x="1" y="15"/>
                    <a:pt x="2" y="15"/>
                    <a:pt x="3" y="14"/>
                  </a:cubicBezTo>
                  <a:cubicBezTo>
                    <a:pt x="19" y="13"/>
                    <a:pt x="40" y="29"/>
                    <a:pt x="51" y="39"/>
                  </a:cubicBezTo>
                  <a:cubicBezTo>
                    <a:pt x="53" y="34"/>
                    <a:pt x="55" y="29"/>
                    <a:pt x="55" y="23"/>
                  </a:cubicBezTo>
                  <a:cubicBezTo>
                    <a:pt x="55" y="19"/>
                    <a:pt x="54" y="15"/>
                    <a:pt x="53" y="11"/>
                  </a:cubicBezTo>
                  <a:cubicBezTo>
                    <a:pt x="36" y="3"/>
                    <a:pt x="21" y="0"/>
                    <a:pt x="8"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81" name="Freeform 344"/>
            <p:cNvSpPr/>
            <p:nvPr/>
          </p:nvSpPr>
          <p:spPr bwMode="auto">
            <a:xfrm>
              <a:off x="2388964" y="3318648"/>
              <a:ext cx="19597" cy="48123"/>
            </a:xfrm>
            <a:custGeom>
              <a:avLst/>
              <a:gdLst>
                <a:gd name="T0" fmla="*/ 11 w 14"/>
                <a:gd name="T1" fmla="*/ 10 h 34"/>
                <a:gd name="T2" fmla="*/ 14 w 14"/>
                <a:gd name="T3" fmla="*/ 7 h 34"/>
                <a:gd name="T4" fmla="*/ 14 w 14"/>
                <a:gd name="T5" fmla="*/ 6 h 34"/>
                <a:gd name="T6" fmla="*/ 14 w 14"/>
                <a:gd name="T7" fmla="*/ 0 h 34"/>
                <a:gd name="T8" fmla="*/ 0 w 14"/>
                <a:gd name="T9" fmla="*/ 15 h 34"/>
                <a:gd name="T10" fmla="*/ 7 w 14"/>
                <a:gd name="T11" fmla="*/ 34 h 34"/>
                <a:gd name="T12" fmla="*/ 11 w 14"/>
                <a:gd name="T13" fmla="*/ 10 h 34"/>
              </a:gdLst>
              <a:ahLst/>
              <a:cxnLst>
                <a:cxn ang="0">
                  <a:pos x="T0" y="T1"/>
                </a:cxn>
                <a:cxn ang="0">
                  <a:pos x="T2" y="T3"/>
                </a:cxn>
                <a:cxn ang="0">
                  <a:pos x="T4" y="T5"/>
                </a:cxn>
                <a:cxn ang="0">
                  <a:pos x="T6" y="T7"/>
                </a:cxn>
                <a:cxn ang="0">
                  <a:pos x="T8" y="T9"/>
                </a:cxn>
                <a:cxn ang="0">
                  <a:pos x="T10" y="T11"/>
                </a:cxn>
                <a:cxn ang="0">
                  <a:pos x="T12" y="T13"/>
                </a:cxn>
              </a:cxnLst>
              <a:rect l="0" t="0" r="r" b="b"/>
              <a:pathLst>
                <a:path w="14" h="34">
                  <a:moveTo>
                    <a:pt x="11" y="10"/>
                  </a:moveTo>
                  <a:cubicBezTo>
                    <a:pt x="12" y="9"/>
                    <a:pt x="13" y="8"/>
                    <a:pt x="14" y="7"/>
                  </a:cubicBezTo>
                  <a:cubicBezTo>
                    <a:pt x="14" y="7"/>
                    <a:pt x="14" y="7"/>
                    <a:pt x="14" y="6"/>
                  </a:cubicBezTo>
                  <a:cubicBezTo>
                    <a:pt x="14" y="4"/>
                    <a:pt x="14" y="2"/>
                    <a:pt x="14" y="0"/>
                  </a:cubicBezTo>
                  <a:cubicBezTo>
                    <a:pt x="9" y="4"/>
                    <a:pt x="3" y="11"/>
                    <a:pt x="0" y="15"/>
                  </a:cubicBezTo>
                  <a:cubicBezTo>
                    <a:pt x="0" y="22"/>
                    <a:pt x="3" y="29"/>
                    <a:pt x="7" y="34"/>
                  </a:cubicBezTo>
                  <a:cubicBezTo>
                    <a:pt x="6" y="28"/>
                    <a:pt x="6" y="16"/>
                    <a:pt x="11" y="1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82" name="Freeform 345"/>
            <p:cNvSpPr/>
            <p:nvPr/>
          </p:nvSpPr>
          <p:spPr bwMode="auto">
            <a:xfrm>
              <a:off x="2401435" y="3334689"/>
              <a:ext cx="42756" cy="55251"/>
            </a:xfrm>
            <a:custGeom>
              <a:avLst/>
              <a:gdLst>
                <a:gd name="T0" fmla="*/ 6 w 31"/>
                <a:gd name="T1" fmla="*/ 0 h 39"/>
                <a:gd name="T2" fmla="*/ 5 w 31"/>
                <a:gd name="T3" fmla="*/ 1 h 39"/>
                <a:gd name="T4" fmla="*/ 1 w 31"/>
                <a:gd name="T5" fmla="*/ 27 h 39"/>
                <a:gd name="T6" fmla="*/ 27 w 31"/>
                <a:gd name="T7" fmla="*/ 39 h 39"/>
                <a:gd name="T8" fmla="*/ 31 w 31"/>
                <a:gd name="T9" fmla="*/ 38 h 39"/>
                <a:gd name="T10" fmla="*/ 6 w 31"/>
                <a:gd name="T11" fmla="*/ 0 h 39"/>
              </a:gdLst>
              <a:ahLst/>
              <a:cxnLst>
                <a:cxn ang="0">
                  <a:pos x="T0" y="T1"/>
                </a:cxn>
                <a:cxn ang="0">
                  <a:pos x="T2" y="T3"/>
                </a:cxn>
                <a:cxn ang="0">
                  <a:pos x="T4" y="T5"/>
                </a:cxn>
                <a:cxn ang="0">
                  <a:pos x="T6" y="T7"/>
                </a:cxn>
                <a:cxn ang="0">
                  <a:pos x="T8" y="T9"/>
                </a:cxn>
                <a:cxn ang="0">
                  <a:pos x="T10" y="T11"/>
                </a:cxn>
              </a:cxnLst>
              <a:rect l="0" t="0" r="r" b="b"/>
              <a:pathLst>
                <a:path w="31" h="39">
                  <a:moveTo>
                    <a:pt x="6" y="0"/>
                  </a:moveTo>
                  <a:cubicBezTo>
                    <a:pt x="6" y="0"/>
                    <a:pt x="5" y="1"/>
                    <a:pt x="5" y="1"/>
                  </a:cubicBezTo>
                  <a:cubicBezTo>
                    <a:pt x="0" y="7"/>
                    <a:pt x="1" y="23"/>
                    <a:pt x="1" y="27"/>
                  </a:cubicBezTo>
                  <a:cubicBezTo>
                    <a:pt x="8" y="34"/>
                    <a:pt x="17" y="39"/>
                    <a:pt x="27" y="39"/>
                  </a:cubicBezTo>
                  <a:cubicBezTo>
                    <a:pt x="28" y="39"/>
                    <a:pt x="30" y="38"/>
                    <a:pt x="31" y="38"/>
                  </a:cubicBezTo>
                  <a:cubicBezTo>
                    <a:pt x="15" y="26"/>
                    <a:pt x="8" y="11"/>
                    <a:pt x="6" y="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83" name="Freeform 346"/>
            <p:cNvSpPr/>
            <p:nvPr/>
          </p:nvSpPr>
          <p:spPr bwMode="auto">
            <a:xfrm>
              <a:off x="1293355" y="1989050"/>
              <a:ext cx="8907" cy="8912"/>
            </a:xfrm>
            <a:custGeom>
              <a:avLst/>
              <a:gdLst>
                <a:gd name="T0" fmla="*/ 5 w 6"/>
                <a:gd name="T1" fmla="*/ 5 h 6"/>
                <a:gd name="T2" fmla="*/ 6 w 6"/>
                <a:gd name="T3" fmla="*/ 0 h 6"/>
                <a:gd name="T4" fmla="*/ 0 w 6"/>
                <a:gd name="T5" fmla="*/ 6 h 6"/>
                <a:gd name="T6" fmla="*/ 5 w 6"/>
                <a:gd name="T7" fmla="*/ 5 h 6"/>
              </a:gdLst>
              <a:ahLst/>
              <a:cxnLst>
                <a:cxn ang="0">
                  <a:pos x="T0" y="T1"/>
                </a:cxn>
                <a:cxn ang="0">
                  <a:pos x="T2" y="T3"/>
                </a:cxn>
                <a:cxn ang="0">
                  <a:pos x="T4" y="T5"/>
                </a:cxn>
                <a:cxn ang="0">
                  <a:pos x="T6" y="T7"/>
                </a:cxn>
              </a:cxnLst>
              <a:rect l="0" t="0" r="r" b="b"/>
              <a:pathLst>
                <a:path w="6" h="6">
                  <a:moveTo>
                    <a:pt x="5" y="5"/>
                  </a:moveTo>
                  <a:cubicBezTo>
                    <a:pt x="6" y="3"/>
                    <a:pt x="6" y="2"/>
                    <a:pt x="6" y="0"/>
                  </a:cubicBezTo>
                  <a:cubicBezTo>
                    <a:pt x="4" y="2"/>
                    <a:pt x="2" y="4"/>
                    <a:pt x="0" y="6"/>
                  </a:cubicBezTo>
                  <a:cubicBezTo>
                    <a:pt x="1" y="6"/>
                    <a:pt x="3" y="5"/>
                    <a:pt x="5" y="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84" name="Freeform 347"/>
            <p:cNvSpPr/>
            <p:nvPr/>
          </p:nvSpPr>
          <p:spPr bwMode="auto">
            <a:xfrm>
              <a:off x="1305824" y="1980139"/>
              <a:ext cx="35630" cy="16040"/>
            </a:xfrm>
            <a:custGeom>
              <a:avLst/>
              <a:gdLst>
                <a:gd name="T0" fmla="*/ 0 w 26"/>
                <a:gd name="T1" fmla="*/ 11 h 11"/>
                <a:gd name="T2" fmla="*/ 26 w 26"/>
                <a:gd name="T3" fmla="*/ 0 h 11"/>
                <a:gd name="T4" fmla="*/ 21 w 26"/>
                <a:gd name="T5" fmla="*/ 0 h 11"/>
                <a:gd name="T6" fmla="*/ 2 w 26"/>
                <a:gd name="T7" fmla="*/ 4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cubicBezTo>
                    <a:pt x="7" y="10"/>
                    <a:pt x="16" y="6"/>
                    <a:pt x="26" y="0"/>
                  </a:cubicBezTo>
                  <a:cubicBezTo>
                    <a:pt x="24" y="0"/>
                    <a:pt x="23" y="0"/>
                    <a:pt x="21" y="0"/>
                  </a:cubicBezTo>
                  <a:cubicBezTo>
                    <a:pt x="14" y="0"/>
                    <a:pt x="7" y="1"/>
                    <a:pt x="2" y="4"/>
                  </a:cubicBezTo>
                  <a:cubicBezTo>
                    <a:pt x="1" y="6"/>
                    <a:pt x="1" y="9"/>
                    <a:pt x="0" y="1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85" name="Freeform 348"/>
            <p:cNvSpPr/>
            <p:nvPr/>
          </p:nvSpPr>
          <p:spPr bwMode="auto">
            <a:xfrm>
              <a:off x="1304044" y="1981921"/>
              <a:ext cx="81948" cy="30300"/>
            </a:xfrm>
            <a:custGeom>
              <a:avLst/>
              <a:gdLst>
                <a:gd name="T0" fmla="*/ 1 w 59"/>
                <a:gd name="T1" fmla="*/ 14 h 22"/>
                <a:gd name="T2" fmla="*/ 0 w 59"/>
                <a:gd name="T3" fmla="*/ 18 h 22"/>
                <a:gd name="T4" fmla="*/ 9 w 59"/>
                <a:gd name="T5" fmla="*/ 15 h 22"/>
                <a:gd name="T6" fmla="*/ 59 w 59"/>
                <a:gd name="T7" fmla="*/ 22 h 22"/>
                <a:gd name="T8" fmla="*/ 32 w 59"/>
                <a:gd name="T9" fmla="*/ 0 h 22"/>
                <a:gd name="T10" fmla="*/ 1 w 59"/>
                <a:gd name="T11" fmla="*/ 14 h 22"/>
              </a:gdLst>
              <a:ahLst/>
              <a:cxnLst>
                <a:cxn ang="0">
                  <a:pos x="T0" y="T1"/>
                </a:cxn>
                <a:cxn ang="0">
                  <a:pos x="T2" y="T3"/>
                </a:cxn>
                <a:cxn ang="0">
                  <a:pos x="T4" y="T5"/>
                </a:cxn>
                <a:cxn ang="0">
                  <a:pos x="T6" y="T7"/>
                </a:cxn>
                <a:cxn ang="0">
                  <a:pos x="T8" y="T9"/>
                </a:cxn>
                <a:cxn ang="0">
                  <a:pos x="T10" y="T11"/>
                </a:cxn>
              </a:cxnLst>
              <a:rect l="0" t="0" r="r" b="b"/>
              <a:pathLst>
                <a:path w="59" h="22">
                  <a:moveTo>
                    <a:pt x="1" y="14"/>
                  </a:moveTo>
                  <a:cubicBezTo>
                    <a:pt x="1" y="15"/>
                    <a:pt x="0" y="16"/>
                    <a:pt x="0" y="18"/>
                  </a:cubicBezTo>
                  <a:cubicBezTo>
                    <a:pt x="3" y="16"/>
                    <a:pt x="6" y="15"/>
                    <a:pt x="9" y="15"/>
                  </a:cubicBezTo>
                  <a:cubicBezTo>
                    <a:pt x="24" y="10"/>
                    <a:pt x="41" y="13"/>
                    <a:pt x="59" y="22"/>
                  </a:cubicBezTo>
                  <a:cubicBezTo>
                    <a:pt x="54" y="11"/>
                    <a:pt x="44" y="3"/>
                    <a:pt x="32" y="0"/>
                  </a:cubicBezTo>
                  <a:cubicBezTo>
                    <a:pt x="19" y="9"/>
                    <a:pt x="9" y="13"/>
                    <a:pt x="1" y="1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86" name="Freeform 349"/>
            <p:cNvSpPr/>
            <p:nvPr/>
          </p:nvSpPr>
          <p:spPr bwMode="auto">
            <a:xfrm>
              <a:off x="1277321" y="2001527"/>
              <a:ext cx="23160" cy="24952"/>
            </a:xfrm>
            <a:custGeom>
              <a:avLst/>
              <a:gdLst>
                <a:gd name="T0" fmla="*/ 15 w 16"/>
                <a:gd name="T1" fmla="*/ 5 h 18"/>
                <a:gd name="T2" fmla="*/ 16 w 16"/>
                <a:gd name="T3" fmla="*/ 0 h 18"/>
                <a:gd name="T4" fmla="*/ 9 w 16"/>
                <a:gd name="T5" fmla="*/ 0 h 18"/>
                <a:gd name="T6" fmla="*/ 8 w 16"/>
                <a:gd name="T7" fmla="*/ 0 h 18"/>
                <a:gd name="T8" fmla="*/ 0 w 16"/>
                <a:gd name="T9" fmla="*/ 18 h 18"/>
                <a:gd name="T10" fmla="*/ 15 w 16"/>
                <a:gd name="T11" fmla="*/ 5 h 18"/>
              </a:gdLst>
              <a:ahLst/>
              <a:cxnLst>
                <a:cxn ang="0">
                  <a:pos x="T0" y="T1"/>
                </a:cxn>
                <a:cxn ang="0">
                  <a:pos x="T2" y="T3"/>
                </a:cxn>
                <a:cxn ang="0">
                  <a:pos x="T4" y="T5"/>
                </a:cxn>
                <a:cxn ang="0">
                  <a:pos x="T6" y="T7"/>
                </a:cxn>
                <a:cxn ang="0">
                  <a:pos x="T8" y="T9"/>
                </a:cxn>
                <a:cxn ang="0">
                  <a:pos x="T10" y="T11"/>
                </a:cxn>
              </a:cxnLst>
              <a:rect l="0" t="0" r="r" b="b"/>
              <a:pathLst>
                <a:path w="16" h="18">
                  <a:moveTo>
                    <a:pt x="15" y="5"/>
                  </a:moveTo>
                  <a:cubicBezTo>
                    <a:pt x="16" y="3"/>
                    <a:pt x="16" y="1"/>
                    <a:pt x="16" y="0"/>
                  </a:cubicBezTo>
                  <a:cubicBezTo>
                    <a:pt x="13" y="0"/>
                    <a:pt x="10" y="0"/>
                    <a:pt x="9" y="0"/>
                  </a:cubicBezTo>
                  <a:cubicBezTo>
                    <a:pt x="8" y="0"/>
                    <a:pt x="8" y="0"/>
                    <a:pt x="8" y="0"/>
                  </a:cubicBezTo>
                  <a:cubicBezTo>
                    <a:pt x="4" y="6"/>
                    <a:pt x="1" y="12"/>
                    <a:pt x="0" y="18"/>
                  </a:cubicBezTo>
                  <a:cubicBezTo>
                    <a:pt x="3" y="15"/>
                    <a:pt x="8" y="9"/>
                    <a:pt x="15" y="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87" name="Freeform 350"/>
            <p:cNvSpPr/>
            <p:nvPr/>
          </p:nvSpPr>
          <p:spPr bwMode="auto">
            <a:xfrm>
              <a:off x="1305824" y="2026479"/>
              <a:ext cx="76604" cy="64163"/>
            </a:xfrm>
            <a:custGeom>
              <a:avLst/>
              <a:gdLst>
                <a:gd name="T0" fmla="*/ 3 w 56"/>
                <a:gd name="T1" fmla="*/ 1 h 47"/>
                <a:gd name="T2" fmla="*/ 0 w 56"/>
                <a:gd name="T3" fmla="*/ 2 h 47"/>
                <a:gd name="T4" fmla="*/ 31 w 56"/>
                <a:gd name="T5" fmla="*/ 47 h 47"/>
                <a:gd name="T6" fmla="*/ 56 w 56"/>
                <a:gd name="T7" fmla="*/ 29 h 47"/>
                <a:gd name="T8" fmla="*/ 3 w 56"/>
                <a:gd name="T9" fmla="*/ 1 h 47"/>
              </a:gdLst>
              <a:ahLst/>
              <a:cxnLst>
                <a:cxn ang="0">
                  <a:pos x="T0" y="T1"/>
                </a:cxn>
                <a:cxn ang="0">
                  <a:pos x="T2" y="T3"/>
                </a:cxn>
                <a:cxn ang="0">
                  <a:pos x="T4" y="T5"/>
                </a:cxn>
                <a:cxn ang="0">
                  <a:pos x="T6" y="T7"/>
                </a:cxn>
                <a:cxn ang="0">
                  <a:pos x="T8" y="T9"/>
                </a:cxn>
              </a:cxnLst>
              <a:rect l="0" t="0" r="r" b="b"/>
              <a:pathLst>
                <a:path w="56" h="47">
                  <a:moveTo>
                    <a:pt x="3" y="1"/>
                  </a:moveTo>
                  <a:cubicBezTo>
                    <a:pt x="2" y="1"/>
                    <a:pt x="1" y="1"/>
                    <a:pt x="0" y="2"/>
                  </a:cubicBezTo>
                  <a:cubicBezTo>
                    <a:pt x="4" y="20"/>
                    <a:pt x="14" y="35"/>
                    <a:pt x="31" y="47"/>
                  </a:cubicBezTo>
                  <a:cubicBezTo>
                    <a:pt x="41" y="45"/>
                    <a:pt x="50" y="38"/>
                    <a:pt x="56" y="29"/>
                  </a:cubicBezTo>
                  <a:cubicBezTo>
                    <a:pt x="46" y="20"/>
                    <a:pt x="20" y="0"/>
                    <a:pt x="3" y="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88" name="Freeform 351"/>
            <p:cNvSpPr/>
            <p:nvPr/>
          </p:nvSpPr>
          <p:spPr bwMode="auto">
            <a:xfrm>
              <a:off x="1304044" y="1999744"/>
              <a:ext cx="89074" cy="62381"/>
            </a:xfrm>
            <a:custGeom>
              <a:avLst/>
              <a:gdLst>
                <a:gd name="T0" fmla="*/ 10 w 64"/>
                <a:gd name="T1" fmla="*/ 4 h 45"/>
                <a:gd name="T2" fmla="*/ 0 w 64"/>
                <a:gd name="T3" fmla="*/ 8 h 45"/>
                <a:gd name="T4" fmla="*/ 1 w 64"/>
                <a:gd name="T5" fmla="*/ 17 h 45"/>
                <a:gd name="T6" fmla="*/ 3 w 64"/>
                <a:gd name="T7" fmla="*/ 17 h 45"/>
                <a:gd name="T8" fmla="*/ 59 w 64"/>
                <a:gd name="T9" fmla="*/ 45 h 45"/>
                <a:gd name="T10" fmla="*/ 64 w 64"/>
                <a:gd name="T11" fmla="*/ 26 h 45"/>
                <a:gd name="T12" fmla="*/ 61 w 64"/>
                <a:gd name="T13" fmla="*/ 13 h 45"/>
                <a:gd name="T14" fmla="*/ 10 w 64"/>
                <a:gd name="T15" fmla="*/ 4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45">
                  <a:moveTo>
                    <a:pt x="10" y="4"/>
                  </a:moveTo>
                  <a:cubicBezTo>
                    <a:pt x="6" y="5"/>
                    <a:pt x="3" y="6"/>
                    <a:pt x="0" y="8"/>
                  </a:cubicBezTo>
                  <a:cubicBezTo>
                    <a:pt x="0" y="11"/>
                    <a:pt x="0" y="14"/>
                    <a:pt x="1" y="17"/>
                  </a:cubicBezTo>
                  <a:cubicBezTo>
                    <a:pt x="2" y="17"/>
                    <a:pt x="2" y="17"/>
                    <a:pt x="3" y="17"/>
                  </a:cubicBezTo>
                  <a:cubicBezTo>
                    <a:pt x="22" y="15"/>
                    <a:pt x="47" y="34"/>
                    <a:pt x="59" y="45"/>
                  </a:cubicBezTo>
                  <a:cubicBezTo>
                    <a:pt x="62" y="39"/>
                    <a:pt x="64" y="33"/>
                    <a:pt x="64" y="26"/>
                  </a:cubicBezTo>
                  <a:cubicBezTo>
                    <a:pt x="64" y="21"/>
                    <a:pt x="63" y="17"/>
                    <a:pt x="61" y="13"/>
                  </a:cubicBezTo>
                  <a:cubicBezTo>
                    <a:pt x="42" y="3"/>
                    <a:pt x="25" y="0"/>
                    <a:pt x="10"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89" name="Freeform 352"/>
            <p:cNvSpPr/>
            <p:nvPr/>
          </p:nvSpPr>
          <p:spPr bwMode="auto">
            <a:xfrm>
              <a:off x="1277321" y="2014002"/>
              <a:ext cx="23160" cy="55252"/>
            </a:xfrm>
            <a:custGeom>
              <a:avLst/>
              <a:gdLst>
                <a:gd name="T0" fmla="*/ 13 w 16"/>
                <a:gd name="T1" fmla="*/ 12 h 40"/>
                <a:gd name="T2" fmla="*/ 16 w 16"/>
                <a:gd name="T3" fmla="*/ 9 h 40"/>
                <a:gd name="T4" fmla="*/ 16 w 16"/>
                <a:gd name="T5" fmla="*/ 7 h 40"/>
                <a:gd name="T6" fmla="*/ 15 w 16"/>
                <a:gd name="T7" fmla="*/ 0 h 40"/>
                <a:gd name="T8" fmla="*/ 0 w 16"/>
                <a:gd name="T9" fmla="*/ 17 h 40"/>
                <a:gd name="T10" fmla="*/ 7 w 16"/>
                <a:gd name="T11" fmla="*/ 40 h 40"/>
                <a:gd name="T12" fmla="*/ 13 w 16"/>
                <a:gd name="T13" fmla="*/ 12 h 40"/>
              </a:gdLst>
              <a:ahLst/>
              <a:cxnLst>
                <a:cxn ang="0">
                  <a:pos x="T0" y="T1"/>
                </a:cxn>
                <a:cxn ang="0">
                  <a:pos x="T2" y="T3"/>
                </a:cxn>
                <a:cxn ang="0">
                  <a:pos x="T4" y="T5"/>
                </a:cxn>
                <a:cxn ang="0">
                  <a:pos x="T6" y="T7"/>
                </a:cxn>
                <a:cxn ang="0">
                  <a:pos x="T8" y="T9"/>
                </a:cxn>
                <a:cxn ang="0">
                  <a:pos x="T10" y="T11"/>
                </a:cxn>
                <a:cxn ang="0">
                  <a:pos x="T12" y="T13"/>
                </a:cxn>
              </a:cxnLst>
              <a:rect l="0" t="0" r="r" b="b"/>
              <a:pathLst>
                <a:path w="16" h="40">
                  <a:moveTo>
                    <a:pt x="13" y="12"/>
                  </a:moveTo>
                  <a:cubicBezTo>
                    <a:pt x="14" y="10"/>
                    <a:pt x="15" y="9"/>
                    <a:pt x="16" y="9"/>
                  </a:cubicBezTo>
                  <a:cubicBezTo>
                    <a:pt x="16" y="8"/>
                    <a:pt x="16" y="8"/>
                    <a:pt x="16" y="7"/>
                  </a:cubicBezTo>
                  <a:cubicBezTo>
                    <a:pt x="16" y="5"/>
                    <a:pt x="16" y="2"/>
                    <a:pt x="15" y="0"/>
                  </a:cubicBezTo>
                  <a:cubicBezTo>
                    <a:pt x="9" y="4"/>
                    <a:pt x="3" y="13"/>
                    <a:pt x="0" y="17"/>
                  </a:cubicBezTo>
                  <a:cubicBezTo>
                    <a:pt x="0" y="26"/>
                    <a:pt x="3" y="33"/>
                    <a:pt x="7" y="40"/>
                  </a:cubicBezTo>
                  <a:cubicBezTo>
                    <a:pt x="7" y="32"/>
                    <a:pt x="7" y="19"/>
                    <a:pt x="13" y="1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90" name="Freeform 353"/>
            <p:cNvSpPr/>
            <p:nvPr/>
          </p:nvSpPr>
          <p:spPr bwMode="auto">
            <a:xfrm>
              <a:off x="1291573" y="2031825"/>
              <a:ext cx="49881" cy="62381"/>
            </a:xfrm>
            <a:custGeom>
              <a:avLst/>
              <a:gdLst>
                <a:gd name="T0" fmla="*/ 7 w 36"/>
                <a:gd name="T1" fmla="*/ 0 h 45"/>
                <a:gd name="T2" fmla="*/ 6 w 36"/>
                <a:gd name="T3" fmla="*/ 1 h 45"/>
                <a:gd name="T4" fmla="*/ 1 w 36"/>
                <a:gd name="T5" fmla="*/ 32 h 45"/>
                <a:gd name="T6" fmla="*/ 31 w 36"/>
                <a:gd name="T7" fmla="*/ 45 h 45"/>
                <a:gd name="T8" fmla="*/ 36 w 36"/>
                <a:gd name="T9" fmla="*/ 44 h 45"/>
                <a:gd name="T10" fmla="*/ 7 w 36"/>
                <a:gd name="T11" fmla="*/ 0 h 45"/>
              </a:gdLst>
              <a:ahLst/>
              <a:cxnLst>
                <a:cxn ang="0">
                  <a:pos x="T0" y="T1"/>
                </a:cxn>
                <a:cxn ang="0">
                  <a:pos x="T2" y="T3"/>
                </a:cxn>
                <a:cxn ang="0">
                  <a:pos x="T4" y="T5"/>
                </a:cxn>
                <a:cxn ang="0">
                  <a:pos x="T6" y="T7"/>
                </a:cxn>
                <a:cxn ang="0">
                  <a:pos x="T8" y="T9"/>
                </a:cxn>
                <a:cxn ang="0">
                  <a:pos x="T10" y="T11"/>
                </a:cxn>
              </a:cxnLst>
              <a:rect l="0" t="0" r="r" b="b"/>
              <a:pathLst>
                <a:path w="36" h="45">
                  <a:moveTo>
                    <a:pt x="7" y="0"/>
                  </a:moveTo>
                  <a:cubicBezTo>
                    <a:pt x="6" y="0"/>
                    <a:pt x="6" y="1"/>
                    <a:pt x="6" y="1"/>
                  </a:cubicBezTo>
                  <a:cubicBezTo>
                    <a:pt x="0" y="9"/>
                    <a:pt x="1" y="26"/>
                    <a:pt x="1" y="32"/>
                  </a:cubicBezTo>
                  <a:cubicBezTo>
                    <a:pt x="9" y="40"/>
                    <a:pt x="19" y="45"/>
                    <a:pt x="31" y="45"/>
                  </a:cubicBezTo>
                  <a:cubicBezTo>
                    <a:pt x="33" y="45"/>
                    <a:pt x="34" y="44"/>
                    <a:pt x="36" y="44"/>
                  </a:cubicBezTo>
                  <a:cubicBezTo>
                    <a:pt x="17" y="30"/>
                    <a:pt x="10" y="13"/>
                    <a:pt x="7" y="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91" name="Freeform 354"/>
            <p:cNvSpPr/>
            <p:nvPr/>
          </p:nvSpPr>
          <p:spPr bwMode="auto">
            <a:xfrm>
              <a:off x="502377" y="948185"/>
              <a:ext cx="7126" cy="5347"/>
            </a:xfrm>
            <a:custGeom>
              <a:avLst/>
              <a:gdLst>
                <a:gd name="T0" fmla="*/ 5 w 5"/>
                <a:gd name="T1" fmla="*/ 4 h 5"/>
                <a:gd name="T2" fmla="*/ 5 w 5"/>
                <a:gd name="T3" fmla="*/ 0 h 5"/>
                <a:gd name="T4" fmla="*/ 0 w 5"/>
                <a:gd name="T5" fmla="*/ 5 h 5"/>
                <a:gd name="T6" fmla="*/ 5 w 5"/>
                <a:gd name="T7" fmla="*/ 4 h 5"/>
              </a:gdLst>
              <a:ahLst/>
              <a:cxnLst>
                <a:cxn ang="0">
                  <a:pos x="T0" y="T1"/>
                </a:cxn>
                <a:cxn ang="0">
                  <a:pos x="T2" y="T3"/>
                </a:cxn>
                <a:cxn ang="0">
                  <a:pos x="T4" y="T5"/>
                </a:cxn>
                <a:cxn ang="0">
                  <a:pos x="T6" y="T7"/>
                </a:cxn>
              </a:cxnLst>
              <a:rect l="0" t="0" r="r" b="b"/>
              <a:pathLst>
                <a:path w="5" h="5">
                  <a:moveTo>
                    <a:pt x="5" y="4"/>
                  </a:moveTo>
                  <a:cubicBezTo>
                    <a:pt x="5" y="3"/>
                    <a:pt x="5" y="1"/>
                    <a:pt x="5" y="0"/>
                  </a:cubicBezTo>
                  <a:cubicBezTo>
                    <a:pt x="4" y="2"/>
                    <a:pt x="2" y="3"/>
                    <a:pt x="0" y="5"/>
                  </a:cubicBezTo>
                  <a:cubicBezTo>
                    <a:pt x="2" y="4"/>
                    <a:pt x="3" y="4"/>
                    <a:pt x="5"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92" name="Freeform 355"/>
            <p:cNvSpPr/>
            <p:nvPr/>
          </p:nvSpPr>
          <p:spPr bwMode="auto">
            <a:xfrm>
              <a:off x="513066" y="939274"/>
              <a:ext cx="26722" cy="12476"/>
            </a:xfrm>
            <a:custGeom>
              <a:avLst/>
              <a:gdLst>
                <a:gd name="T0" fmla="*/ 0 w 19"/>
                <a:gd name="T1" fmla="*/ 9 h 9"/>
                <a:gd name="T2" fmla="*/ 19 w 19"/>
                <a:gd name="T3" fmla="*/ 1 h 9"/>
                <a:gd name="T4" fmla="*/ 16 w 19"/>
                <a:gd name="T5" fmla="*/ 0 h 9"/>
                <a:gd name="T6" fmla="*/ 1 w 19"/>
                <a:gd name="T7" fmla="*/ 4 h 9"/>
                <a:gd name="T8" fmla="*/ 0 w 19"/>
                <a:gd name="T9" fmla="*/ 9 h 9"/>
              </a:gdLst>
              <a:ahLst/>
              <a:cxnLst>
                <a:cxn ang="0">
                  <a:pos x="T0" y="T1"/>
                </a:cxn>
                <a:cxn ang="0">
                  <a:pos x="T2" y="T3"/>
                </a:cxn>
                <a:cxn ang="0">
                  <a:pos x="T4" y="T5"/>
                </a:cxn>
                <a:cxn ang="0">
                  <a:pos x="T6" y="T7"/>
                </a:cxn>
                <a:cxn ang="0">
                  <a:pos x="T8" y="T9"/>
                </a:cxn>
              </a:cxnLst>
              <a:rect l="0" t="0" r="r" b="b"/>
              <a:pathLst>
                <a:path w="19" h="9">
                  <a:moveTo>
                    <a:pt x="0" y="9"/>
                  </a:moveTo>
                  <a:cubicBezTo>
                    <a:pt x="5" y="8"/>
                    <a:pt x="12" y="6"/>
                    <a:pt x="19" y="1"/>
                  </a:cubicBezTo>
                  <a:cubicBezTo>
                    <a:pt x="18" y="0"/>
                    <a:pt x="17" y="0"/>
                    <a:pt x="16" y="0"/>
                  </a:cubicBezTo>
                  <a:cubicBezTo>
                    <a:pt x="11" y="0"/>
                    <a:pt x="5" y="2"/>
                    <a:pt x="1" y="4"/>
                  </a:cubicBezTo>
                  <a:cubicBezTo>
                    <a:pt x="0" y="6"/>
                    <a:pt x="0" y="8"/>
                    <a:pt x="0" y="9"/>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93" name="Freeform 356"/>
            <p:cNvSpPr/>
            <p:nvPr/>
          </p:nvSpPr>
          <p:spPr bwMode="auto">
            <a:xfrm>
              <a:off x="511284" y="939274"/>
              <a:ext cx="64133" cy="24952"/>
            </a:xfrm>
            <a:custGeom>
              <a:avLst/>
              <a:gdLst>
                <a:gd name="T0" fmla="*/ 0 w 46"/>
                <a:gd name="T1" fmla="*/ 12 h 17"/>
                <a:gd name="T2" fmla="*/ 0 w 46"/>
                <a:gd name="T3" fmla="*/ 14 h 17"/>
                <a:gd name="T4" fmla="*/ 7 w 46"/>
                <a:gd name="T5" fmla="*/ 12 h 17"/>
                <a:gd name="T6" fmla="*/ 46 w 46"/>
                <a:gd name="T7" fmla="*/ 17 h 17"/>
                <a:gd name="T8" fmla="*/ 25 w 46"/>
                <a:gd name="T9" fmla="*/ 0 h 17"/>
                <a:gd name="T10" fmla="*/ 0 w 46"/>
                <a:gd name="T11" fmla="*/ 12 h 17"/>
              </a:gdLst>
              <a:ahLst/>
              <a:cxnLst>
                <a:cxn ang="0">
                  <a:pos x="T0" y="T1"/>
                </a:cxn>
                <a:cxn ang="0">
                  <a:pos x="T2" y="T3"/>
                </a:cxn>
                <a:cxn ang="0">
                  <a:pos x="T4" y="T5"/>
                </a:cxn>
                <a:cxn ang="0">
                  <a:pos x="T6" y="T7"/>
                </a:cxn>
                <a:cxn ang="0">
                  <a:pos x="T8" y="T9"/>
                </a:cxn>
                <a:cxn ang="0">
                  <a:pos x="T10" y="T11"/>
                </a:cxn>
              </a:cxnLst>
              <a:rect l="0" t="0" r="r" b="b"/>
              <a:pathLst>
                <a:path w="46" h="17">
                  <a:moveTo>
                    <a:pt x="0" y="12"/>
                  </a:moveTo>
                  <a:cubicBezTo>
                    <a:pt x="0" y="12"/>
                    <a:pt x="0" y="13"/>
                    <a:pt x="0" y="14"/>
                  </a:cubicBezTo>
                  <a:cubicBezTo>
                    <a:pt x="2" y="13"/>
                    <a:pt x="4" y="12"/>
                    <a:pt x="7" y="12"/>
                  </a:cubicBezTo>
                  <a:cubicBezTo>
                    <a:pt x="18" y="9"/>
                    <a:pt x="32" y="10"/>
                    <a:pt x="46" y="17"/>
                  </a:cubicBezTo>
                  <a:cubicBezTo>
                    <a:pt x="42" y="9"/>
                    <a:pt x="34" y="3"/>
                    <a:pt x="25" y="0"/>
                  </a:cubicBezTo>
                  <a:cubicBezTo>
                    <a:pt x="15" y="7"/>
                    <a:pt x="6" y="10"/>
                    <a:pt x="0" y="1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94" name="Freeform 357"/>
            <p:cNvSpPr/>
            <p:nvPr/>
          </p:nvSpPr>
          <p:spPr bwMode="auto">
            <a:xfrm>
              <a:off x="489907" y="957097"/>
              <a:ext cx="17815" cy="19605"/>
            </a:xfrm>
            <a:custGeom>
              <a:avLst/>
              <a:gdLst>
                <a:gd name="T0" fmla="*/ 12 w 12"/>
                <a:gd name="T1" fmla="*/ 4 h 14"/>
                <a:gd name="T2" fmla="*/ 12 w 12"/>
                <a:gd name="T3" fmla="*/ 0 h 14"/>
                <a:gd name="T4" fmla="*/ 7 w 12"/>
                <a:gd name="T5" fmla="*/ 1 h 14"/>
                <a:gd name="T6" fmla="*/ 6 w 12"/>
                <a:gd name="T7" fmla="*/ 1 h 14"/>
                <a:gd name="T8" fmla="*/ 0 w 12"/>
                <a:gd name="T9" fmla="*/ 14 h 14"/>
                <a:gd name="T10" fmla="*/ 12 w 12"/>
                <a:gd name="T11" fmla="*/ 4 h 14"/>
              </a:gdLst>
              <a:ahLst/>
              <a:cxnLst>
                <a:cxn ang="0">
                  <a:pos x="T0" y="T1"/>
                </a:cxn>
                <a:cxn ang="0">
                  <a:pos x="T2" y="T3"/>
                </a:cxn>
                <a:cxn ang="0">
                  <a:pos x="T4" y="T5"/>
                </a:cxn>
                <a:cxn ang="0">
                  <a:pos x="T6" y="T7"/>
                </a:cxn>
                <a:cxn ang="0">
                  <a:pos x="T8" y="T9"/>
                </a:cxn>
                <a:cxn ang="0">
                  <a:pos x="T10" y="T11"/>
                </a:cxn>
              </a:cxnLst>
              <a:rect l="0" t="0" r="r" b="b"/>
              <a:pathLst>
                <a:path w="12" h="14">
                  <a:moveTo>
                    <a:pt x="12" y="4"/>
                  </a:moveTo>
                  <a:cubicBezTo>
                    <a:pt x="12" y="3"/>
                    <a:pt x="12" y="1"/>
                    <a:pt x="12" y="0"/>
                  </a:cubicBezTo>
                  <a:cubicBezTo>
                    <a:pt x="10" y="0"/>
                    <a:pt x="8" y="1"/>
                    <a:pt x="7" y="1"/>
                  </a:cubicBezTo>
                  <a:cubicBezTo>
                    <a:pt x="7" y="1"/>
                    <a:pt x="6" y="1"/>
                    <a:pt x="6" y="1"/>
                  </a:cubicBezTo>
                  <a:cubicBezTo>
                    <a:pt x="3" y="5"/>
                    <a:pt x="1" y="9"/>
                    <a:pt x="0" y="14"/>
                  </a:cubicBezTo>
                  <a:cubicBezTo>
                    <a:pt x="2" y="12"/>
                    <a:pt x="6" y="7"/>
                    <a:pt x="12"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95" name="Freeform 358"/>
            <p:cNvSpPr/>
            <p:nvPr/>
          </p:nvSpPr>
          <p:spPr bwMode="auto">
            <a:xfrm>
              <a:off x="513066" y="976702"/>
              <a:ext cx="60570" cy="49904"/>
            </a:xfrm>
            <a:custGeom>
              <a:avLst/>
              <a:gdLst>
                <a:gd name="T0" fmla="*/ 2 w 43"/>
                <a:gd name="T1" fmla="*/ 1 h 37"/>
                <a:gd name="T2" fmla="*/ 0 w 43"/>
                <a:gd name="T3" fmla="*/ 2 h 37"/>
                <a:gd name="T4" fmla="*/ 23 w 43"/>
                <a:gd name="T5" fmla="*/ 37 h 37"/>
                <a:gd name="T6" fmla="*/ 43 w 43"/>
                <a:gd name="T7" fmla="*/ 23 h 37"/>
                <a:gd name="T8" fmla="*/ 2 w 43"/>
                <a:gd name="T9" fmla="*/ 1 h 37"/>
              </a:gdLst>
              <a:ahLst/>
              <a:cxnLst>
                <a:cxn ang="0">
                  <a:pos x="T0" y="T1"/>
                </a:cxn>
                <a:cxn ang="0">
                  <a:pos x="T2" y="T3"/>
                </a:cxn>
                <a:cxn ang="0">
                  <a:pos x="T4" y="T5"/>
                </a:cxn>
                <a:cxn ang="0">
                  <a:pos x="T6" y="T7"/>
                </a:cxn>
                <a:cxn ang="0">
                  <a:pos x="T8" y="T9"/>
                </a:cxn>
              </a:cxnLst>
              <a:rect l="0" t="0" r="r" b="b"/>
              <a:pathLst>
                <a:path w="43" h="37">
                  <a:moveTo>
                    <a:pt x="2" y="1"/>
                  </a:moveTo>
                  <a:cubicBezTo>
                    <a:pt x="1" y="1"/>
                    <a:pt x="0" y="1"/>
                    <a:pt x="0" y="2"/>
                  </a:cubicBezTo>
                  <a:cubicBezTo>
                    <a:pt x="2" y="16"/>
                    <a:pt x="10" y="28"/>
                    <a:pt x="23" y="37"/>
                  </a:cubicBezTo>
                  <a:cubicBezTo>
                    <a:pt x="32" y="35"/>
                    <a:pt x="39" y="30"/>
                    <a:pt x="43" y="23"/>
                  </a:cubicBezTo>
                  <a:cubicBezTo>
                    <a:pt x="35" y="16"/>
                    <a:pt x="15" y="0"/>
                    <a:pt x="2" y="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96" name="Freeform 359"/>
            <p:cNvSpPr/>
            <p:nvPr/>
          </p:nvSpPr>
          <p:spPr bwMode="auto">
            <a:xfrm>
              <a:off x="511284" y="955314"/>
              <a:ext cx="67696" cy="48123"/>
            </a:xfrm>
            <a:custGeom>
              <a:avLst/>
              <a:gdLst>
                <a:gd name="T0" fmla="*/ 7 w 49"/>
                <a:gd name="T1" fmla="*/ 4 h 35"/>
                <a:gd name="T2" fmla="*/ 0 w 49"/>
                <a:gd name="T3" fmla="*/ 7 h 35"/>
                <a:gd name="T4" fmla="*/ 0 w 49"/>
                <a:gd name="T5" fmla="*/ 14 h 35"/>
                <a:gd name="T6" fmla="*/ 2 w 49"/>
                <a:gd name="T7" fmla="*/ 13 h 35"/>
                <a:gd name="T8" fmla="*/ 46 w 49"/>
                <a:gd name="T9" fmla="*/ 35 h 35"/>
                <a:gd name="T10" fmla="*/ 49 w 49"/>
                <a:gd name="T11" fmla="*/ 21 h 35"/>
                <a:gd name="T12" fmla="*/ 48 w 49"/>
                <a:gd name="T13" fmla="*/ 11 h 35"/>
                <a:gd name="T14" fmla="*/ 7 w 49"/>
                <a:gd name="T15" fmla="*/ 4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5">
                  <a:moveTo>
                    <a:pt x="7" y="4"/>
                  </a:moveTo>
                  <a:cubicBezTo>
                    <a:pt x="5" y="4"/>
                    <a:pt x="2" y="5"/>
                    <a:pt x="0" y="7"/>
                  </a:cubicBezTo>
                  <a:cubicBezTo>
                    <a:pt x="0" y="9"/>
                    <a:pt x="0" y="11"/>
                    <a:pt x="0" y="14"/>
                  </a:cubicBezTo>
                  <a:cubicBezTo>
                    <a:pt x="1" y="13"/>
                    <a:pt x="2" y="13"/>
                    <a:pt x="2" y="13"/>
                  </a:cubicBezTo>
                  <a:cubicBezTo>
                    <a:pt x="17" y="12"/>
                    <a:pt x="36" y="27"/>
                    <a:pt x="46" y="35"/>
                  </a:cubicBezTo>
                  <a:cubicBezTo>
                    <a:pt x="48" y="31"/>
                    <a:pt x="49" y="26"/>
                    <a:pt x="49" y="21"/>
                  </a:cubicBezTo>
                  <a:cubicBezTo>
                    <a:pt x="49" y="17"/>
                    <a:pt x="49" y="14"/>
                    <a:pt x="48" y="11"/>
                  </a:cubicBezTo>
                  <a:cubicBezTo>
                    <a:pt x="33" y="3"/>
                    <a:pt x="19" y="0"/>
                    <a:pt x="7" y="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97" name="Freeform 360"/>
            <p:cNvSpPr/>
            <p:nvPr/>
          </p:nvSpPr>
          <p:spPr bwMode="auto">
            <a:xfrm>
              <a:off x="489907" y="966008"/>
              <a:ext cx="19597" cy="42775"/>
            </a:xfrm>
            <a:custGeom>
              <a:avLst/>
              <a:gdLst>
                <a:gd name="T0" fmla="*/ 10 w 13"/>
                <a:gd name="T1" fmla="*/ 9 h 31"/>
                <a:gd name="T2" fmla="*/ 13 w 13"/>
                <a:gd name="T3" fmla="*/ 7 h 31"/>
                <a:gd name="T4" fmla="*/ 12 w 13"/>
                <a:gd name="T5" fmla="*/ 6 h 31"/>
                <a:gd name="T6" fmla="*/ 12 w 13"/>
                <a:gd name="T7" fmla="*/ 0 h 31"/>
                <a:gd name="T8" fmla="*/ 0 w 13"/>
                <a:gd name="T9" fmla="*/ 14 h 31"/>
                <a:gd name="T10" fmla="*/ 5 w 13"/>
                <a:gd name="T11" fmla="*/ 31 h 31"/>
                <a:gd name="T12" fmla="*/ 10 w 13"/>
                <a:gd name="T13" fmla="*/ 9 h 31"/>
              </a:gdLst>
              <a:ahLst/>
              <a:cxnLst>
                <a:cxn ang="0">
                  <a:pos x="T0" y="T1"/>
                </a:cxn>
                <a:cxn ang="0">
                  <a:pos x="T2" y="T3"/>
                </a:cxn>
                <a:cxn ang="0">
                  <a:pos x="T4" y="T5"/>
                </a:cxn>
                <a:cxn ang="0">
                  <a:pos x="T6" y="T7"/>
                </a:cxn>
                <a:cxn ang="0">
                  <a:pos x="T8" y="T9"/>
                </a:cxn>
                <a:cxn ang="0">
                  <a:pos x="T10" y="T11"/>
                </a:cxn>
                <a:cxn ang="0">
                  <a:pos x="T12" y="T13"/>
                </a:cxn>
              </a:cxnLst>
              <a:rect l="0" t="0" r="r" b="b"/>
              <a:pathLst>
                <a:path w="13" h="31">
                  <a:moveTo>
                    <a:pt x="10" y="9"/>
                  </a:moveTo>
                  <a:cubicBezTo>
                    <a:pt x="11" y="8"/>
                    <a:pt x="12" y="8"/>
                    <a:pt x="13" y="7"/>
                  </a:cubicBezTo>
                  <a:cubicBezTo>
                    <a:pt x="12" y="7"/>
                    <a:pt x="12" y="6"/>
                    <a:pt x="12" y="6"/>
                  </a:cubicBezTo>
                  <a:cubicBezTo>
                    <a:pt x="12" y="4"/>
                    <a:pt x="12" y="2"/>
                    <a:pt x="12" y="0"/>
                  </a:cubicBezTo>
                  <a:cubicBezTo>
                    <a:pt x="7" y="4"/>
                    <a:pt x="2" y="10"/>
                    <a:pt x="0" y="14"/>
                  </a:cubicBezTo>
                  <a:cubicBezTo>
                    <a:pt x="0" y="20"/>
                    <a:pt x="2" y="26"/>
                    <a:pt x="5" y="31"/>
                  </a:cubicBezTo>
                  <a:cubicBezTo>
                    <a:pt x="5" y="26"/>
                    <a:pt x="5" y="15"/>
                    <a:pt x="10" y="9"/>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98" name="Freeform 361"/>
            <p:cNvSpPr/>
            <p:nvPr/>
          </p:nvSpPr>
          <p:spPr bwMode="auto">
            <a:xfrm>
              <a:off x="500595" y="980267"/>
              <a:ext cx="39193" cy="48123"/>
            </a:xfrm>
            <a:custGeom>
              <a:avLst/>
              <a:gdLst>
                <a:gd name="T0" fmla="*/ 6 w 28"/>
                <a:gd name="T1" fmla="*/ 0 h 35"/>
                <a:gd name="T2" fmla="*/ 5 w 28"/>
                <a:gd name="T3" fmla="*/ 1 h 35"/>
                <a:gd name="T4" fmla="*/ 2 w 28"/>
                <a:gd name="T5" fmla="*/ 25 h 35"/>
                <a:gd name="T6" fmla="*/ 25 w 28"/>
                <a:gd name="T7" fmla="*/ 35 h 35"/>
                <a:gd name="T8" fmla="*/ 28 w 28"/>
                <a:gd name="T9" fmla="*/ 35 h 35"/>
                <a:gd name="T10" fmla="*/ 6 w 28"/>
                <a:gd name="T11" fmla="*/ 0 h 35"/>
              </a:gdLst>
              <a:ahLst/>
              <a:cxnLst>
                <a:cxn ang="0">
                  <a:pos x="T0" y="T1"/>
                </a:cxn>
                <a:cxn ang="0">
                  <a:pos x="T2" y="T3"/>
                </a:cxn>
                <a:cxn ang="0">
                  <a:pos x="T4" y="T5"/>
                </a:cxn>
                <a:cxn ang="0">
                  <a:pos x="T6" y="T7"/>
                </a:cxn>
                <a:cxn ang="0">
                  <a:pos x="T8" y="T9"/>
                </a:cxn>
                <a:cxn ang="0">
                  <a:pos x="T10" y="T11"/>
                </a:cxn>
              </a:cxnLst>
              <a:rect l="0" t="0" r="r" b="b"/>
              <a:pathLst>
                <a:path w="28" h="35">
                  <a:moveTo>
                    <a:pt x="6" y="0"/>
                  </a:moveTo>
                  <a:cubicBezTo>
                    <a:pt x="6" y="0"/>
                    <a:pt x="5" y="1"/>
                    <a:pt x="5" y="1"/>
                  </a:cubicBezTo>
                  <a:cubicBezTo>
                    <a:pt x="0" y="7"/>
                    <a:pt x="1" y="21"/>
                    <a:pt x="2" y="25"/>
                  </a:cubicBezTo>
                  <a:cubicBezTo>
                    <a:pt x="8" y="31"/>
                    <a:pt x="16" y="35"/>
                    <a:pt x="25" y="35"/>
                  </a:cubicBezTo>
                  <a:cubicBezTo>
                    <a:pt x="26" y="35"/>
                    <a:pt x="27" y="35"/>
                    <a:pt x="28" y="35"/>
                  </a:cubicBezTo>
                  <a:cubicBezTo>
                    <a:pt x="14" y="24"/>
                    <a:pt x="8" y="11"/>
                    <a:pt x="6" y="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699" name="Freeform 362"/>
            <p:cNvSpPr/>
            <p:nvPr/>
          </p:nvSpPr>
          <p:spPr bwMode="auto">
            <a:xfrm>
              <a:off x="2125305" y="661235"/>
              <a:ext cx="7126" cy="5346"/>
            </a:xfrm>
            <a:custGeom>
              <a:avLst/>
              <a:gdLst>
                <a:gd name="T0" fmla="*/ 4 w 4"/>
                <a:gd name="T1" fmla="*/ 3 h 4"/>
                <a:gd name="T2" fmla="*/ 4 w 4"/>
                <a:gd name="T3" fmla="*/ 0 h 4"/>
                <a:gd name="T4" fmla="*/ 0 w 4"/>
                <a:gd name="T5" fmla="*/ 4 h 4"/>
                <a:gd name="T6" fmla="*/ 4 w 4"/>
                <a:gd name="T7" fmla="*/ 3 h 4"/>
              </a:gdLst>
              <a:ahLst/>
              <a:cxnLst>
                <a:cxn ang="0">
                  <a:pos x="T0" y="T1"/>
                </a:cxn>
                <a:cxn ang="0">
                  <a:pos x="T2" y="T3"/>
                </a:cxn>
                <a:cxn ang="0">
                  <a:pos x="T4" y="T5"/>
                </a:cxn>
                <a:cxn ang="0">
                  <a:pos x="T6" y="T7"/>
                </a:cxn>
              </a:cxnLst>
              <a:rect l="0" t="0" r="r" b="b"/>
              <a:pathLst>
                <a:path w="4" h="4">
                  <a:moveTo>
                    <a:pt x="4" y="3"/>
                  </a:moveTo>
                  <a:cubicBezTo>
                    <a:pt x="4" y="2"/>
                    <a:pt x="4" y="1"/>
                    <a:pt x="4" y="0"/>
                  </a:cubicBezTo>
                  <a:cubicBezTo>
                    <a:pt x="3" y="1"/>
                    <a:pt x="1" y="2"/>
                    <a:pt x="0" y="4"/>
                  </a:cubicBezTo>
                  <a:cubicBezTo>
                    <a:pt x="1" y="4"/>
                    <a:pt x="2" y="4"/>
                    <a:pt x="4" y="3"/>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00" name="Freeform 363"/>
            <p:cNvSpPr/>
            <p:nvPr/>
          </p:nvSpPr>
          <p:spPr bwMode="auto">
            <a:xfrm>
              <a:off x="2135994" y="654106"/>
              <a:ext cx="24941" cy="12476"/>
            </a:xfrm>
            <a:custGeom>
              <a:avLst/>
              <a:gdLst>
                <a:gd name="T0" fmla="*/ 0 w 18"/>
                <a:gd name="T1" fmla="*/ 9 h 9"/>
                <a:gd name="T2" fmla="*/ 18 w 18"/>
                <a:gd name="T3" fmla="*/ 1 h 9"/>
                <a:gd name="T4" fmla="*/ 15 w 18"/>
                <a:gd name="T5" fmla="*/ 0 h 9"/>
                <a:gd name="T6" fmla="*/ 1 w 18"/>
                <a:gd name="T7" fmla="*/ 4 h 9"/>
                <a:gd name="T8" fmla="*/ 0 w 18"/>
                <a:gd name="T9" fmla="*/ 9 h 9"/>
              </a:gdLst>
              <a:ahLst/>
              <a:cxnLst>
                <a:cxn ang="0">
                  <a:pos x="T0" y="T1"/>
                </a:cxn>
                <a:cxn ang="0">
                  <a:pos x="T2" y="T3"/>
                </a:cxn>
                <a:cxn ang="0">
                  <a:pos x="T4" y="T5"/>
                </a:cxn>
                <a:cxn ang="0">
                  <a:pos x="T6" y="T7"/>
                </a:cxn>
                <a:cxn ang="0">
                  <a:pos x="T8" y="T9"/>
                </a:cxn>
              </a:cxnLst>
              <a:rect l="0" t="0" r="r" b="b"/>
              <a:pathLst>
                <a:path w="18" h="9">
                  <a:moveTo>
                    <a:pt x="0" y="9"/>
                  </a:moveTo>
                  <a:cubicBezTo>
                    <a:pt x="4" y="8"/>
                    <a:pt x="11" y="5"/>
                    <a:pt x="18" y="1"/>
                  </a:cubicBezTo>
                  <a:cubicBezTo>
                    <a:pt x="17" y="1"/>
                    <a:pt x="16" y="0"/>
                    <a:pt x="15" y="0"/>
                  </a:cubicBezTo>
                  <a:cubicBezTo>
                    <a:pt x="10" y="0"/>
                    <a:pt x="5" y="2"/>
                    <a:pt x="1" y="4"/>
                  </a:cubicBezTo>
                  <a:cubicBezTo>
                    <a:pt x="0" y="5"/>
                    <a:pt x="0" y="7"/>
                    <a:pt x="0" y="9"/>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01" name="Freeform 364"/>
            <p:cNvSpPr/>
            <p:nvPr/>
          </p:nvSpPr>
          <p:spPr bwMode="auto">
            <a:xfrm>
              <a:off x="2135994" y="655887"/>
              <a:ext cx="57007" cy="21388"/>
            </a:xfrm>
            <a:custGeom>
              <a:avLst/>
              <a:gdLst>
                <a:gd name="T0" fmla="*/ 0 w 42"/>
                <a:gd name="T1" fmla="*/ 11 h 16"/>
                <a:gd name="T2" fmla="*/ 0 w 42"/>
                <a:gd name="T3" fmla="*/ 13 h 16"/>
                <a:gd name="T4" fmla="*/ 6 w 42"/>
                <a:gd name="T5" fmla="*/ 11 h 16"/>
                <a:gd name="T6" fmla="*/ 42 w 42"/>
                <a:gd name="T7" fmla="*/ 16 h 16"/>
                <a:gd name="T8" fmla="*/ 22 w 42"/>
                <a:gd name="T9" fmla="*/ 0 h 16"/>
                <a:gd name="T10" fmla="*/ 0 w 42"/>
                <a:gd name="T11" fmla="*/ 11 h 16"/>
              </a:gdLst>
              <a:ahLst/>
              <a:cxnLst>
                <a:cxn ang="0">
                  <a:pos x="T0" y="T1"/>
                </a:cxn>
                <a:cxn ang="0">
                  <a:pos x="T2" y="T3"/>
                </a:cxn>
                <a:cxn ang="0">
                  <a:pos x="T4" y="T5"/>
                </a:cxn>
                <a:cxn ang="0">
                  <a:pos x="T6" y="T7"/>
                </a:cxn>
                <a:cxn ang="0">
                  <a:pos x="T8" y="T9"/>
                </a:cxn>
                <a:cxn ang="0">
                  <a:pos x="T10" y="T11"/>
                </a:cxn>
              </a:cxnLst>
              <a:rect l="0" t="0" r="r" b="b"/>
              <a:pathLst>
                <a:path w="42" h="16">
                  <a:moveTo>
                    <a:pt x="0" y="11"/>
                  </a:moveTo>
                  <a:cubicBezTo>
                    <a:pt x="0" y="11"/>
                    <a:pt x="0" y="12"/>
                    <a:pt x="0" y="13"/>
                  </a:cubicBezTo>
                  <a:cubicBezTo>
                    <a:pt x="2" y="12"/>
                    <a:pt x="4" y="11"/>
                    <a:pt x="6" y="11"/>
                  </a:cubicBezTo>
                  <a:cubicBezTo>
                    <a:pt x="17" y="8"/>
                    <a:pt x="29" y="9"/>
                    <a:pt x="42" y="16"/>
                  </a:cubicBezTo>
                  <a:cubicBezTo>
                    <a:pt x="38" y="8"/>
                    <a:pt x="31" y="2"/>
                    <a:pt x="22" y="0"/>
                  </a:cubicBezTo>
                  <a:cubicBezTo>
                    <a:pt x="14" y="7"/>
                    <a:pt x="6" y="9"/>
                    <a:pt x="0" y="1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02" name="Freeform 365"/>
            <p:cNvSpPr/>
            <p:nvPr/>
          </p:nvSpPr>
          <p:spPr bwMode="auto">
            <a:xfrm>
              <a:off x="2116399" y="670146"/>
              <a:ext cx="16033" cy="17823"/>
            </a:xfrm>
            <a:custGeom>
              <a:avLst/>
              <a:gdLst>
                <a:gd name="T0" fmla="*/ 10 w 11"/>
                <a:gd name="T1" fmla="*/ 3 h 13"/>
                <a:gd name="T2" fmla="*/ 11 w 11"/>
                <a:gd name="T3" fmla="*/ 0 h 13"/>
                <a:gd name="T4" fmla="*/ 6 w 11"/>
                <a:gd name="T5" fmla="*/ 0 h 13"/>
                <a:gd name="T6" fmla="*/ 5 w 11"/>
                <a:gd name="T7" fmla="*/ 0 h 13"/>
                <a:gd name="T8" fmla="*/ 0 w 11"/>
                <a:gd name="T9" fmla="*/ 13 h 13"/>
                <a:gd name="T10" fmla="*/ 10 w 11"/>
                <a:gd name="T11" fmla="*/ 3 h 13"/>
              </a:gdLst>
              <a:ahLst/>
              <a:cxnLst>
                <a:cxn ang="0">
                  <a:pos x="T0" y="T1"/>
                </a:cxn>
                <a:cxn ang="0">
                  <a:pos x="T2" y="T3"/>
                </a:cxn>
                <a:cxn ang="0">
                  <a:pos x="T4" y="T5"/>
                </a:cxn>
                <a:cxn ang="0">
                  <a:pos x="T6" y="T7"/>
                </a:cxn>
                <a:cxn ang="0">
                  <a:pos x="T8" y="T9"/>
                </a:cxn>
                <a:cxn ang="0">
                  <a:pos x="T10" y="T11"/>
                </a:cxn>
              </a:cxnLst>
              <a:rect l="0" t="0" r="r" b="b"/>
              <a:pathLst>
                <a:path w="11" h="13">
                  <a:moveTo>
                    <a:pt x="10" y="3"/>
                  </a:moveTo>
                  <a:cubicBezTo>
                    <a:pt x="10" y="2"/>
                    <a:pt x="10" y="1"/>
                    <a:pt x="11" y="0"/>
                  </a:cubicBezTo>
                  <a:cubicBezTo>
                    <a:pt x="8" y="0"/>
                    <a:pt x="7" y="0"/>
                    <a:pt x="6" y="0"/>
                  </a:cubicBezTo>
                  <a:cubicBezTo>
                    <a:pt x="5" y="0"/>
                    <a:pt x="5" y="0"/>
                    <a:pt x="5" y="0"/>
                  </a:cubicBezTo>
                  <a:cubicBezTo>
                    <a:pt x="2" y="4"/>
                    <a:pt x="0" y="8"/>
                    <a:pt x="0" y="13"/>
                  </a:cubicBezTo>
                  <a:cubicBezTo>
                    <a:pt x="1" y="11"/>
                    <a:pt x="5" y="7"/>
                    <a:pt x="10" y="3"/>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03" name="Freeform 366"/>
            <p:cNvSpPr/>
            <p:nvPr/>
          </p:nvSpPr>
          <p:spPr bwMode="auto">
            <a:xfrm>
              <a:off x="2135994" y="687969"/>
              <a:ext cx="53444" cy="46340"/>
            </a:xfrm>
            <a:custGeom>
              <a:avLst/>
              <a:gdLst>
                <a:gd name="T0" fmla="*/ 1 w 39"/>
                <a:gd name="T1" fmla="*/ 1 h 33"/>
                <a:gd name="T2" fmla="*/ 0 w 39"/>
                <a:gd name="T3" fmla="*/ 1 h 33"/>
                <a:gd name="T4" fmla="*/ 21 w 39"/>
                <a:gd name="T5" fmla="*/ 33 h 33"/>
                <a:gd name="T6" fmla="*/ 39 w 39"/>
                <a:gd name="T7" fmla="*/ 20 h 33"/>
                <a:gd name="T8" fmla="*/ 1 w 39"/>
                <a:gd name="T9" fmla="*/ 1 h 33"/>
              </a:gdLst>
              <a:ahLst/>
              <a:cxnLst>
                <a:cxn ang="0">
                  <a:pos x="T0" y="T1"/>
                </a:cxn>
                <a:cxn ang="0">
                  <a:pos x="T2" y="T3"/>
                </a:cxn>
                <a:cxn ang="0">
                  <a:pos x="T4" y="T5"/>
                </a:cxn>
                <a:cxn ang="0">
                  <a:pos x="T6" y="T7"/>
                </a:cxn>
                <a:cxn ang="0">
                  <a:pos x="T8" y="T9"/>
                </a:cxn>
              </a:cxnLst>
              <a:rect l="0" t="0" r="r" b="b"/>
              <a:pathLst>
                <a:path w="39" h="33">
                  <a:moveTo>
                    <a:pt x="1" y="1"/>
                  </a:moveTo>
                  <a:cubicBezTo>
                    <a:pt x="1" y="1"/>
                    <a:pt x="0" y="1"/>
                    <a:pt x="0" y="1"/>
                  </a:cubicBezTo>
                  <a:cubicBezTo>
                    <a:pt x="2" y="14"/>
                    <a:pt x="9" y="25"/>
                    <a:pt x="21" y="33"/>
                  </a:cubicBezTo>
                  <a:cubicBezTo>
                    <a:pt x="29" y="32"/>
                    <a:pt x="35" y="27"/>
                    <a:pt x="39" y="20"/>
                  </a:cubicBezTo>
                  <a:cubicBezTo>
                    <a:pt x="32" y="14"/>
                    <a:pt x="14" y="0"/>
                    <a:pt x="1" y="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04" name="Freeform 367"/>
            <p:cNvSpPr/>
            <p:nvPr/>
          </p:nvSpPr>
          <p:spPr bwMode="auto">
            <a:xfrm>
              <a:off x="2135994" y="668364"/>
              <a:ext cx="60570" cy="44557"/>
            </a:xfrm>
            <a:custGeom>
              <a:avLst/>
              <a:gdLst>
                <a:gd name="T0" fmla="*/ 7 w 45"/>
                <a:gd name="T1" fmla="*/ 3 h 32"/>
                <a:gd name="T2" fmla="*/ 0 w 45"/>
                <a:gd name="T3" fmla="*/ 6 h 32"/>
                <a:gd name="T4" fmla="*/ 0 w 45"/>
                <a:gd name="T5" fmla="*/ 12 h 32"/>
                <a:gd name="T6" fmla="*/ 2 w 45"/>
                <a:gd name="T7" fmla="*/ 12 h 32"/>
                <a:gd name="T8" fmla="*/ 42 w 45"/>
                <a:gd name="T9" fmla="*/ 32 h 32"/>
                <a:gd name="T10" fmla="*/ 45 w 45"/>
                <a:gd name="T11" fmla="*/ 19 h 32"/>
                <a:gd name="T12" fmla="*/ 43 w 45"/>
                <a:gd name="T13" fmla="*/ 10 h 32"/>
                <a:gd name="T14" fmla="*/ 7 w 45"/>
                <a:gd name="T15" fmla="*/ 3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32">
                  <a:moveTo>
                    <a:pt x="7" y="3"/>
                  </a:moveTo>
                  <a:cubicBezTo>
                    <a:pt x="4" y="4"/>
                    <a:pt x="2" y="5"/>
                    <a:pt x="0" y="6"/>
                  </a:cubicBezTo>
                  <a:cubicBezTo>
                    <a:pt x="0" y="8"/>
                    <a:pt x="0" y="10"/>
                    <a:pt x="0" y="12"/>
                  </a:cubicBezTo>
                  <a:cubicBezTo>
                    <a:pt x="1" y="12"/>
                    <a:pt x="2" y="12"/>
                    <a:pt x="2" y="12"/>
                  </a:cubicBezTo>
                  <a:cubicBezTo>
                    <a:pt x="15" y="11"/>
                    <a:pt x="33" y="24"/>
                    <a:pt x="42" y="32"/>
                  </a:cubicBezTo>
                  <a:cubicBezTo>
                    <a:pt x="44" y="28"/>
                    <a:pt x="45" y="24"/>
                    <a:pt x="45" y="19"/>
                  </a:cubicBezTo>
                  <a:cubicBezTo>
                    <a:pt x="45" y="16"/>
                    <a:pt x="44" y="12"/>
                    <a:pt x="43" y="10"/>
                  </a:cubicBezTo>
                  <a:cubicBezTo>
                    <a:pt x="30" y="2"/>
                    <a:pt x="17" y="0"/>
                    <a:pt x="7" y="3"/>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05" name="Freeform 368"/>
            <p:cNvSpPr/>
            <p:nvPr/>
          </p:nvSpPr>
          <p:spPr bwMode="auto">
            <a:xfrm>
              <a:off x="2114616" y="679058"/>
              <a:ext cx="17815" cy="39211"/>
            </a:xfrm>
            <a:custGeom>
              <a:avLst/>
              <a:gdLst>
                <a:gd name="T0" fmla="*/ 9 w 12"/>
                <a:gd name="T1" fmla="*/ 8 h 28"/>
                <a:gd name="T2" fmla="*/ 12 w 12"/>
                <a:gd name="T3" fmla="*/ 6 h 28"/>
                <a:gd name="T4" fmla="*/ 12 w 12"/>
                <a:gd name="T5" fmla="*/ 5 h 28"/>
                <a:gd name="T6" fmla="*/ 11 w 12"/>
                <a:gd name="T7" fmla="*/ 0 h 28"/>
                <a:gd name="T8" fmla="*/ 0 w 12"/>
                <a:gd name="T9" fmla="*/ 12 h 28"/>
                <a:gd name="T10" fmla="*/ 5 w 12"/>
                <a:gd name="T11" fmla="*/ 28 h 28"/>
                <a:gd name="T12" fmla="*/ 9 w 12"/>
                <a:gd name="T13" fmla="*/ 8 h 28"/>
              </a:gdLst>
              <a:ahLst/>
              <a:cxnLst>
                <a:cxn ang="0">
                  <a:pos x="T0" y="T1"/>
                </a:cxn>
                <a:cxn ang="0">
                  <a:pos x="T2" y="T3"/>
                </a:cxn>
                <a:cxn ang="0">
                  <a:pos x="T4" y="T5"/>
                </a:cxn>
                <a:cxn ang="0">
                  <a:pos x="T6" y="T7"/>
                </a:cxn>
                <a:cxn ang="0">
                  <a:pos x="T8" y="T9"/>
                </a:cxn>
                <a:cxn ang="0">
                  <a:pos x="T10" y="T11"/>
                </a:cxn>
                <a:cxn ang="0">
                  <a:pos x="T12" y="T13"/>
                </a:cxn>
              </a:cxnLst>
              <a:rect l="0" t="0" r="r" b="b"/>
              <a:pathLst>
                <a:path w="12" h="28">
                  <a:moveTo>
                    <a:pt x="9" y="8"/>
                  </a:moveTo>
                  <a:cubicBezTo>
                    <a:pt x="10" y="7"/>
                    <a:pt x="11" y="6"/>
                    <a:pt x="12" y="6"/>
                  </a:cubicBezTo>
                  <a:cubicBezTo>
                    <a:pt x="12" y="5"/>
                    <a:pt x="12" y="5"/>
                    <a:pt x="12" y="5"/>
                  </a:cubicBezTo>
                  <a:cubicBezTo>
                    <a:pt x="11" y="3"/>
                    <a:pt x="11" y="1"/>
                    <a:pt x="11" y="0"/>
                  </a:cubicBezTo>
                  <a:cubicBezTo>
                    <a:pt x="7" y="2"/>
                    <a:pt x="2" y="9"/>
                    <a:pt x="0" y="12"/>
                  </a:cubicBezTo>
                  <a:cubicBezTo>
                    <a:pt x="0" y="18"/>
                    <a:pt x="2" y="23"/>
                    <a:pt x="5" y="28"/>
                  </a:cubicBezTo>
                  <a:cubicBezTo>
                    <a:pt x="5" y="22"/>
                    <a:pt x="5" y="13"/>
                    <a:pt x="9" y="8"/>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06" name="Freeform 369"/>
            <p:cNvSpPr/>
            <p:nvPr/>
          </p:nvSpPr>
          <p:spPr bwMode="auto">
            <a:xfrm>
              <a:off x="2123524" y="689752"/>
              <a:ext cx="37411" cy="44557"/>
            </a:xfrm>
            <a:custGeom>
              <a:avLst/>
              <a:gdLst>
                <a:gd name="T0" fmla="*/ 5 w 26"/>
                <a:gd name="T1" fmla="*/ 0 h 32"/>
                <a:gd name="T2" fmla="*/ 4 w 26"/>
                <a:gd name="T3" fmla="*/ 1 h 32"/>
                <a:gd name="T4" fmla="*/ 1 w 26"/>
                <a:gd name="T5" fmla="*/ 23 h 32"/>
                <a:gd name="T6" fmla="*/ 23 w 26"/>
                <a:gd name="T7" fmla="*/ 32 h 32"/>
                <a:gd name="T8" fmla="*/ 26 w 26"/>
                <a:gd name="T9" fmla="*/ 32 h 32"/>
                <a:gd name="T10" fmla="*/ 5 w 26"/>
                <a:gd name="T11" fmla="*/ 0 h 32"/>
              </a:gdLst>
              <a:ahLst/>
              <a:cxnLst>
                <a:cxn ang="0">
                  <a:pos x="T0" y="T1"/>
                </a:cxn>
                <a:cxn ang="0">
                  <a:pos x="T2" y="T3"/>
                </a:cxn>
                <a:cxn ang="0">
                  <a:pos x="T4" y="T5"/>
                </a:cxn>
                <a:cxn ang="0">
                  <a:pos x="T6" y="T7"/>
                </a:cxn>
                <a:cxn ang="0">
                  <a:pos x="T8" y="T9"/>
                </a:cxn>
                <a:cxn ang="0">
                  <a:pos x="T10" y="T11"/>
                </a:cxn>
              </a:cxnLst>
              <a:rect l="0" t="0" r="r" b="b"/>
              <a:pathLst>
                <a:path w="26" h="32">
                  <a:moveTo>
                    <a:pt x="5" y="0"/>
                  </a:moveTo>
                  <a:cubicBezTo>
                    <a:pt x="5" y="1"/>
                    <a:pt x="5" y="1"/>
                    <a:pt x="4" y="1"/>
                  </a:cubicBezTo>
                  <a:cubicBezTo>
                    <a:pt x="0" y="7"/>
                    <a:pt x="1" y="19"/>
                    <a:pt x="1" y="23"/>
                  </a:cubicBezTo>
                  <a:cubicBezTo>
                    <a:pt x="7" y="29"/>
                    <a:pt x="14" y="32"/>
                    <a:pt x="23" y="32"/>
                  </a:cubicBezTo>
                  <a:cubicBezTo>
                    <a:pt x="24" y="32"/>
                    <a:pt x="25" y="32"/>
                    <a:pt x="26" y="32"/>
                  </a:cubicBezTo>
                  <a:cubicBezTo>
                    <a:pt x="12" y="22"/>
                    <a:pt x="7" y="10"/>
                    <a:pt x="5" y="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07" name="Freeform 370"/>
            <p:cNvSpPr/>
            <p:nvPr/>
          </p:nvSpPr>
          <p:spPr bwMode="auto">
            <a:xfrm>
              <a:off x="1683498" y="1065817"/>
              <a:ext cx="1782" cy="3565"/>
            </a:xfrm>
            <a:custGeom>
              <a:avLst/>
              <a:gdLst>
                <a:gd name="T0" fmla="*/ 2 w 3"/>
                <a:gd name="T1" fmla="*/ 2 h 3"/>
                <a:gd name="T2" fmla="*/ 3 w 3"/>
                <a:gd name="T3" fmla="*/ 0 h 3"/>
                <a:gd name="T4" fmla="*/ 0 w 3"/>
                <a:gd name="T5" fmla="*/ 3 h 3"/>
                <a:gd name="T6" fmla="*/ 2 w 3"/>
                <a:gd name="T7" fmla="*/ 2 h 3"/>
              </a:gdLst>
              <a:ahLst/>
              <a:cxnLst>
                <a:cxn ang="0">
                  <a:pos x="T0" y="T1"/>
                </a:cxn>
                <a:cxn ang="0">
                  <a:pos x="T2" y="T3"/>
                </a:cxn>
                <a:cxn ang="0">
                  <a:pos x="T4" y="T5"/>
                </a:cxn>
                <a:cxn ang="0">
                  <a:pos x="T6" y="T7"/>
                </a:cxn>
              </a:cxnLst>
              <a:rect l="0" t="0" r="r" b="b"/>
              <a:pathLst>
                <a:path w="3" h="3">
                  <a:moveTo>
                    <a:pt x="2" y="2"/>
                  </a:moveTo>
                  <a:cubicBezTo>
                    <a:pt x="2" y="2"/>
                    <a:pt x="2" y="1"/>
                    <a:pt x="3" y="0"/>
                  </a:cubicBezTo>
                  <a:cubicBezTo>
                    <a:pt x="1" y="1"/>
                    <a:pt x="0" y="2"/>
                    <a:pt x="0" y="3"/>
                  </a:cubicBezTo>
                  <a:cubicBezTo>
                    <a:pt x="0" y="3"/>
                    <a:pt x="1" y="3"/>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08" name="Freeform 371"/>
            <p:cNvSpPr/>
            <p:nvPr/>
          </p:nvSpPr>
          <p:spPr bwMode="auto">
            <a:xfrm>
              <a:off x="1687061" y="1060471"/>
              <a:ext cx="17815" cy="7129"/>
            </a:xfrm>
            <a:custGeom>
              <a:avLst/>
              <a:gdLst>
                <a:gd name="T0" fmla="*/ 0 w 12"/>
                <a:gd name="T1" fmla="*/ 6 h 6"/>
                <a:gd name="T2" fmla="*/ 12 w 12"/>
                <a:gd name="T3" fmla="*/ 1 h 6"/>
                <a:gd name="T4" fmla="*/ 10 w 12"/>
                <a:gd name="T5" fmla="*/ 0 h 6"/>
                <a:gd name="T6" fmla="*/ 1 w 12"/>
                <a:gd name="T7" fmla="*/ 3 h 6"/>
                <a:gd name="T8" fmla="*/ 0 w 12"/>
                <a:gd name="T9" fmla="*/ 6 h 6"/>
              </a:gdLst>
              <a:ahLst/>
              <a:cxnLst>
                <a:cxn ang="0">
                  <a:pos x="T0" y="T1"/>
                </a:cxn>
                <a:cxn ang="0">
                  <a:pos x="T2" y="T3"/>
                </a:cxn>
                <a:cxn ang="0">
                  <a:pos x="T4" y="T5"/>
                </a:cxn>
                <a:cxn ang="0">
                  <a:pos x="T6" y="T7"/>
                </a:cxn>
                <a:cxn ang="0">
                  <a:pos x="T8" y="T9"/>
                </a:cxn>
              </a:cxnLst>
              <a:rect l="0" t="0" r="r" b="b"/>
              <a:pathLst>
                <a:path w="12" h="6">
                  <a:moveTo>
                    <a:pt x="0" y="6"/>
                  </a:moveTo>
                  <a:cubicBezTo>
                    <a:pt x="3" y="5"/>
                    <a:pt x="8" y="4"/>
                    <a:pt x="12" y="1"/>
                  </a:cubicBezTo>
                  <a:cubicBezTo>
                    <a:pt x="12" y="1"/>
                    <a:pt x="11" y="0"/>
                    <a:pt x="10" y="0"/>
                  </a:cubicBezTo>
                  <a:cubicBezTo>
                    <a:pt x="7" y="0"/>
                    <a:pt x="4" y="1"/>
                    <a:pt x="1" y="3"/>
                  </a:cubicBezTo>
                  <a:cubicBezTo>
                    <a:pt x="1" y="4"/>
                    <a:pt x="0" y="5"/>
                    <a:pt x="0" y="6"/>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09" name="Freeform 372"/>
            <p:cNvSpPr/>
            <p:nvPr/>
          </p:nvSpPr>
          <p:spPr bwMode="auto">
            <a:xfrm>
              <a:off x="1687061" y="1062252"/>
              <a:ext cx="39193" cy="14258"/>
            </a:xfrm>
            <a:custGeom>
              <a:avLst/>
              <a:gdLst>
                <a:gd name="T0" fmla="*/ 0 w 28"/>
                <a:gd name="T1" fmla="*/ 7 h 11"/>
                <a:gd name="T2" fmla="*/ 0 w 28"/>
                <a:gd name="T3" fmla="*/ 9 h 11"/>
                <a:gd name="T4" fmla="*/ 4 w 28"/>
                <a:gd name="T5" fmla="*/ 7 h 11"/>
                <a:gd name="T6" fmla="*/ 28 w 28"/>
                <a:gd name="T7" fmla="*/ 11 h 11"/>
                <a:gd name="T8" fmla="*/ 15 w 28"/>
                <a:gd name="T9" fmla="*/ 0 h 11"/>
                <a:gd name="T10" fmla="*/ 0 w 28"/>
                <a:gd name="T11" fmla="*/ 7 h 11"/>
              </a:gdLst>
              <a:ahLst/>
              <a:cxnLst>
                <a:cxn ang="0">
                  <a:pos x="T0" y="T1"/>
                </a:cxn>
                <a:cxn ang="0">
                  <a:pos x="T2" y="T3"/>
                </a:cxn>
                <a:cxn ang="0">
                  <a:pos x="T4" y="T5"/>
                </a:cxn>
                <a:cxn ang="0">
                  <a:pos x="T6" y="T7"/>
                </a:cxn>
                <a:cxn ang="0">
                  <a:pos x="T8" y="T9"/>
                </a:cxn>
                <a:cxn ang="0">
                  <a:pos x="T10" y="T11"/>
                </a:cxn>
              </a:cxnLst>
              <a:rect l="0" t="0" r="r" b="b"/>
              <a:pathLst>
                <a:path w="28" h="11">
                  <a:moveTo>
                    <a:pt x="0" y="7"/>
                  </a:moveTo>
                  <a:cubicBezTo>
                    <a:pt x="0" y="8"/>
                    <a:pt x="0" y="8"/>
                    <a:pt x="0" y="9"/>
                  </a:cubicBezTo>
                  <a:cubicBezTo>
                    <a:pt x="1" y="8"/>
                    <a:pt x="2" y="8"/>
                    <a:pt x="4" y="7"/>
                  </a:cubicBezTo>
                  <a:cubicBezTo>
                    <a:pt x="11" y="5"/>
                    <a:pt x="19" y="6"/>
                    <a:pt x="28" y="11"/>
                  </a:cubicBezTo>
                  <a:cubicBezTo>
                    <a:pt x="25" y="5"/>
                    <a:pt x="21" y="1"/>
                    <a:pt x="15" y="0"/>
                  </a:cubicBezTo>
                  <a:cubicBezTo>
                    <a:pt x="9" y="4"/>
                    <a:pt x="4" y="6"/>
                    <a:pt x="0" y="7"/>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10" name="Freeform 373"/>
            <p:cNvSpPr/>
            <p:nvPr/>
          </p:nvSpPr>
          <p:spPr bwMode="auto">
            <a:xfrm>
              <a:off x="1672809" y="1071165"/>
              <a:ext cx="10689" cy="12476"/>
            </a:xfrm>
            <a:custGeom>
              <a:avLst/>
              <a:gdLst>
                <a:gd name="T0" fmla="*/ 8 w 8"/>
                <a:gd name="T1" fmla="*/ 3 h 9"/>
                <a:gd name="T2" fmla="*/ 8 w 8"/>
                <a:gd name="T3" fmla="*/ 0 h 9"/>
                <a:gd name="T4" fmla="*/ 5 w 8"/>
                <a:gd name="T5" fmla="*/ 1 h 9"/>
                <a:gd name="T6" fmla="*/ 4 w 8"/>
                <a:gd name="T7" fmla="*/ 1 h 9"/>
                <a:gd name="T8" fmla="*/ 0 w 8"/>
                <a:gd name="T9" fmla="*/ 9 h 9"/>
                <a:gd name="T10" fmla="*/ 8 w 8"/>
                <a:gd name="T11" fmla="*/ 3 h 9"/>
              </a:gdLst>
              <a:ahLst/>
              <a:cxnLst>
                <a:cxn ang="0">
                  <a:pos x="T0" y="T1"/>
                </a:cxn>
                <a:cxn ang="0">
                  <a:pos x="T2" y="T3"/>
                </a:cxn>
                <a:cxn ang="0">
                  <a:pos x="T4" y="T5"/>
                </a:cxn>
                <a:cxn ang="0">
                  <a:pos x="T6" y="T7"/>
                </a:cxn>
                <a:cxn ang="0">
                  <a:pos x="T8" y="T9"/>
                </a:cxn>
                <a:cxn ang="0">
                  <a:pos x="T10" y="T11"/>
                </a:cxn>
              </a:cxnLst>
              <a:rect l="0" t="0" r="r" b="b"/>
              <a:pathLst>
                <a:path w="8" h="9">
                  <a:moveTo>
                    <a:pt x="8" y="3"/>
                  </a:moveTo>
                  <a:cubicBezTo>
                    <a:pt x="8" y="2"/>
                    <a:pt x="8" y="1"/>
                    <a:pt x="8" y="0"/>
                  </a:cubicBezTo>
                  <a:cubicBezTo>
                    <a:pt x="6" y="1"/>
                    <a:pt x="5" y="1"/>
                    <a:pt x="5" y="1"/>
                  </a:cubicBezTo>
                  <a:cubicBezTo>
                    <a:pt x="4" y="1"/>
                    <a:pt x="4" y="1"/>
                    <a:pt x="4" y="1"/>
                  </a:cubicBezTo>
                  <a:cubicBezTo>
                    <a:pt x="2" y="3"/>
                    <a:pt x="1" y="6"/>
                    <a:pt x="0" y="9"/>
                  </a:cubicBezTo>
                  <a:cubicBezTo>
                    <a:pt x="2" y="8"/>
                    <a:pt x="4" y="5"/>
                    <a:pt x="8" y="3"/>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11" name="Freeform 374"/>
            <p:cNvSpPr/>
            <p:nvPr/>
          </p:nvSpPr>
          <p:spPr bwMode="auto">
            <a:xfrm>
              <a:off x="1687061" y="1083640"/>
              <a:ext cx="39193" cy="32081"/>
            </a:xfrm>
            <a:custGeom>
              <a:avLst/>
              <a:gdLst>
                <a:gd name="T0" fmla="*/ 1 w 27"/>
                <a:gd name="T1" fmla="*/ 1 h 23"/>
                <a:gd name="T2" fmla="*/ 0 w 27"/>
                <a:gd name="T3" fmla="*/ 1 h 23"/>
                <a:gd name="T4" fmla="*/ 15 w 27"/>
                <a:gd name="T5" fmla="*/ 23 h 23"/>
                <a:gd name="T6" fmla="*/ 27 w 27"/>
                <a:gd name="T7" fmla="*/ 14 h 23"/>
                <a:gd name="T8" fmla="*/ 1 w 27"/>
                <a:gd name="T9" fmla="*/ 1 h 23"/>
              </a:gdLst>
              <a:ahLst/>
              <a:cxnLst>
                <a:cxn ang="0">
                  <a:pos x="T0" y="T1"/>
                </a:cxn>
                <a:cxn ang="0">
                  <a:pos x="T2" y="T3"/>
                </a:cxn>
                <a:cxn ang="0">
                  <a:pos x="T4" y="T5"/>
                </a:cxn>
                <a:cxn ang="0">
                  <a:pos x="T6" y="T7"/>
                </a:cxn>
                <a:cxn ang="0">
                  <a:pos x="T8" y="T9"/>
                </a:cxn>
              </a:cxnLst>
              <a:rect l="0" t="0" r="r" b="b"/>
              <a:pathLst>
                <a:path w="27" h="23">
                  <a:moveTo>
                    <a:pt x="1" y="1"/>
                  </a:moveTo>
                  <a:cubicBezTo>
                    <a:pt x="1" y="1"/>
                    <a:pt x="0" y="1"/>
                    <a:pt x="0" y="1"/>
                  </a:cubicBezTo>
                  <a:cubicBezTo>
                    <a:pt x="2" y="10"/>
                    <a:pt x="7" y="17"/>
                    <a:pt x="15" y="23"/>
                  </a:cubicBezTo>
                  <a:cubicBezTo>
                    <a:pt x="20" y="22"/>
                    <a:pt x="24" y="19"/>
                    <a:pt x="27" y="14"/>
                  </a:cubicBezTo>
                  <a:cubicBezTo>
                    <a:pt x="22" y="10"/>
                    <a:pt x="10" y="0"/>
                    <a:pt x="1" y="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12" name="Freeform 375"/>
            <p:cNvSpPr/>
            <p:nvPr/>
          </p:nvSpPr>
          <p:spPr bwMode="auto">
            <a:xfrm>
              <a:off x="1687061" y="1071165"/>
              <a:ext cx="40975" cy="30299"/>
            </a:xfrm>
            <a:custGeom>
              <a:avLst/>
              <a:gdLst>
                <a:gd name="T0" fmla="*/ 4 w 30"/>
                <a:gd name="T1" fmla="*/ 2 h 22"/>
                <a:gd name="T2" fmla="*/ 0 w 30"/>
                <a:gd name="T3" fmla="*/ 4 h 22"/>
                <a:gd name="T4" fmla="*/ 0 w 30"/>
                <a:gd name="T5" fmla="*/ 8 h 22"/>
                <a:gd name="T6" fmla="*/ 1 w 30"/>
                <a:gd name="T7" fmla="*/ 8 h 22"/>
                <a:gd name="T8" fmla="*/ 28 w 30"/>
                <a:gd name="T9" fmla="*/ 22 h 22"/>
                <a:gd name="T10" fmla="*/ 30 w 30"/>
                <a:gd name="T11" fmla="*/ 12 h 22"/>
                <a:gd name="T12" fmla="*/ 29 w 30"/>
                <a:gd name="T13" fmla="*/ 6 h 22"/>
                <a:gd name="T14" fmla="*/ 4 w 30"/>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2">
                  <a:moveTo>
                    <a:pt x="4" y="2"/>
                  </a:moveTo>
                  <a:cubicBezTo>
                    <a:pt x="2" y="2"/>
                    <a:pt x="1" y="3"/>
                    <a:pt x="0" y="4"/>
                  </a:cubicBezTo>
                  <a:cubicBezTo>
                    <a:pt x="0" y="5"/>
                    <a:pt x="0" y="7"/>
                    <a:pt x="0" y="8"/>
                  </a:cubicBezTo>
                  <a:cubicBezTo>
                    <a:pt x="0" y="8"/>
                    <a:pt x="1" y="8"/>
                    <a:pt x="1" y="8"/>
                  </a:cubicBezTo>
                  <a:cubicBezTo>
                    <a:pt x="10" y="7"/>
                    <a:pt x="22" y="16"/>
                    <a:pt x="28" y="22"/>
                  </a:cubicBezTo>
                  <a:cubicBezTo>
                    <a:pt x="29" y="19"/>
                    <a:pt x="30" y="16"/>
                    <a:pt x="30" y="12"/>
                  </a:cubicBezTo>
                  <a:cubicBezTo>
                    <a:pt x="30" y="10"/>
                    <a:pt x="30" y="8"/>
                    <a:pt x="29" y="6"/>
                  </a:cubicBezTo>
                  <a:cubicBezTo>
                    <a:pt x="20" y="1"/>
                    <a:pt x="11" y="0"/>
                    <a:pt x="4" y="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13" name="Freeform 376"/>
            <p:cNvSpPr/>
            <p:nvPr/>
          </p:nvSpPr>
          <p:spPr bwMode="auto">
            <a:xfrm>
              <a:off x="1672809" y="1078294"/>
              <a:ext cx="10689" cy="26734"/>
            </a:xfrm>
            <a:custGeom>
              <a:avLst/>
              <a:gdLst>
                <a:gd name="T0" fmla="*/ 6 w 8"/>
                <a:gd name="T1" fmla="*/ 5 h 19"/>
                <a:gd name="T2" fmla="*/ 8 w 8"/>
                <a:gd name="T3" fmla="*/ 4 h 19"/>
                <a:gd name="T4" fmla="*/ 8 w 8"/>
                <a:gd name="T5" fmla="*/ 3 h 19"/>
                <a:gd name="T6" fmla="*/ 8 w 8"/>
                <a:gd name="T7" fmla="*/ 0 h 19"/>
                <a:gd name="T8" fmla="*/ 0 w 8"/>
                <a:gd name="T9" fmla="*/ 8 h 19"/>
                <a:gd name="T10" fmla="*/ 4 w 8"/>
                <a:gd name="T11" fmla="*/ 19 h 19"/>
                <a:gd name="T12" fmla="*/ 6 w 8"/>
                <a:gd name="T13" fmla="*/ 5 h 19"/>
              </a:gdLst>
              <a:ahLst/>
              <a:cxnLst>
                <a:cxn ang="0">
                  <a:pos x="T0" y="T1"/>
                </a:cxn>
                <a:cxn ang="0">
                  <a:pos x="T2" y="T3"/>
                </a:cxn>
                <a:cxn ang="0">
                  <a:pos x="T4" y="T5"/>
                </a:cxn>
                <a:cxn ang="0">
                  <a:pos x="T6" y="T7"/>
                </a:cxn>
                <a:cxn ang="0">
                  <a:pos x="T8" y="T9"/>
                </a:cxn>
                <a:cxn ang="0">
                  <a:pos x="T10" y="T11"/>
                </a:cxn>
                <a:cxn ang="0">
                  <a:pos x="T12" y="T13"/>
                </a:cxn>
              </a:cxnLst>
              <a:rect l="0" t="0" r="r" b="b"/>
              <a:pathLst>
                <a:path w="8" h="19">
                  <a:moveTo>
                    <a:pt x="6" y="5"/>
                  </a:moveTo>
                  <a:cubicBezTo>
                    <a:pt x="7" y="5"/>
                    <a:pt x="7" y="4"/>
                    <a:pt x="8" y="4"/>
                  </a:cubicBezTo>
                  <a:cubicBezTo>
                    <a:pt x="8" y="4"/>
                    <a:pt x="8" y="3"/>
                    <a:pt x="8" y="3"/>
                  </a:cubicBezTo>
                  <a:cubicBezTo>
                    <a:pt x="8" y="2"/>
                    <a:pt x="8" y="1"/>
                    <a:pt x="8" y="0"/>
                  </a:cubicBezTo>
                  <a:cubicBezTo>
                    <a:pt x="5" y="2"/>
                    <a:pt x="2" y="6"/>
                    <a:pt x="0" y="8"/>
                  </a:cubicBezTo>
                  <a:cubicBezTo>
                    <a:pt x="0" y="12"/>
                    <a:pt x="2" y="16"/>
                    <a:pt x="4" y="19"/>
                  </a:cubicBezTo>
                  <a:cubicBezTo>
                    <a:pt x="3" y="15"/>
                    <a:pt x="4" y="9"/>
                    <a:pt x="6" y="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14" name="Freeform 377"/>
            <p:cNvSpPr/>
            <p:nvPr/>
          </p:nvSpPr>
          <p:spPr bwMode="auto">
            <a:xfrm>
              <a:off x="1681717" y="1085423"/>
              <a:ext cx="23159" cy="32081"/>
            </a:xfrm>
            <a:custGeom>
              <a:avLst/>
              <a:gdLst>
                <a:gd name="T0" fmla="*/ 3 w 17"/>
                <a:gd name="T1" fmla="*/ 0 h 22"/>
                <a:gd name="T2" fmla="*/ 3 w 17"/>
                <a:gd name="T3" fmla="*/ 1 h 22"/>
                <a:gd name="T4" fmla="*/ 1 w 17"/>
                <a:gd name="T5" fmla="*/ 15 h 22"/>
                <a:gd name="T6" fmla="*/ 15 w 17"/>
                <a:gd name="T7" fmla="*/ 22 h 22"/>
                <a:gd name="T8" fmla="*/ 17 w 17"/>
                <a:gd name="T9" fmla="*/ 21 h 22"/>
                <a:gd name="T10" fmla="*/ 3 w 17"/>
                <a:gd name="T11" fmla="*/ 0 h 22"/>
              </a:gdLst>
              <a:ahLst/>
              <a:cxnLst>
                <a:cxn ang="0">
                  <a:pos x="T0" y="T1"/>
                </a:cxn>
                <a:cxn ang="0">
                  <a:pos x="T2" y="T3"/>
                </a:cxn>
                <a:cxn ang="0">
                  <a:pos x="T4" y="T5"/>
                </a:cxn>
                <a:cxn ang="0">
                  <a:pos x="T6" y="T7"/>
                </a:cxn>
                <a:cxn ang="0">
                  <a:pos x="T8" y="T9"/>
                </a:cxn>
                <a:cxn ang="0">
                  <a:pos x="T10" y="T11"/>
                </a:cxn>
              </a:cxnLst>
              <a:rect l="0" t="0" r="r" b="b"/>
              <a:pathLst>
                <a:path w="17" h="22">
                  <a:moveTo>
                    <a:pt x="3" y="0"/>
                  </a:moveTo>
                  <a:cubicBezTo>
                    <a:pt x="3" y="0"/>
                    <a:pt x="3" y="0"/>
                    <a:pt x="3" y="1"/>
                  </a:cubicBezTo>
                  <a:cubicBezTo>
                    <a:pt x="0" y="4"/>
                    <a:pt x="0" y="13"/>
                    <a:pt x="1" y="15"/>
                  </a:cubicBezTo>
                  <a:cubicBezTo>
                    <a:pt x="4" y="19"/>
                    <a:pt x="9" y="22"/>
                    <a:pt x="15" y="22"/>
                  </a:cubicBezTo>
                  <a:cubicBezTo>
                    <a:pt x="16" y="22"/>
                    <a:pt x="17" y="21"/>
                    <a:pt x="17" y="21"/>
                  </a:cubicBezTo>
                  <a:cubicBezTo>
                    <a:pt x="8" y="14"/>
                    <a:pt x="5" y="6"/>
                    <a:pt x="3" y="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15" name="Freeform 378"/>
            <p:cNvSpPr/>
            <p:nvPr/>
          </p:nvSpPr>
          <p:spPr bwMode="auto">
            <a:xfrm>
              <a:off x="1222095" y="2322341"/>
              <a:ext cx="5344" cy="3565"/>
            </a:xfrm>
            <a:custGeom>
              <a:avLst/>
              <a:gdLst>
                <a:gd name="T0" fmla="*/ 2 w 3"/>
                <a:gd name="T1" fmla="*/ 2 h 2"/>
                <a:gd name="T2" fmla="*/ 3 w 3"/>
                <a:gd name="T3" fmla="*/ 0 h 2"/>
                <a:gd name="T4" fmla="*/ 0 w 3"/>
                <a:gd name="T5" fmla="*/ 2 h 2"/>
                <a:gd name="T6" fmla="*/ 2 w 3"/>
                <a:gd name="T7" fmla="*/ 2 h 2"/>
              </a:gdLst>
              <a:ahLst/>
              <a:cxnLst>
                <a:cxn ang="0">
                  <a:pos x="T0" y="T1"/>
                </a:cxn>
                <a:cxn ang="0">
                  <a:pos x="T2" y="T3"/>
                </a:cxn>
                <a:cxn ang="0">
                  <a:pos x="T4" y="T5"/>
                </a:cxn>
                <a:cxn ang="0">
                  <a:pos x="T6" y="T7"/>
                </a:cxn>
              </a:cxnLst>
              <a:rect l="0" t="0" r="r" b="b"/>
              <a:pathLst>
                <a:path w="3" h="2">
                  <a:moveTo>
                    <a:pt x="2" y="2"/>
                  </a:moveTo>
                  <a:cubicBezTo>
                    <a:pt x="2" y="1"/>
                    <a:pt x="3" y="0"/>
                    <a:pt x="3" y="0"/>
                  </a:cubicBezTo>
                  <a:cubicBezTo>
                    <a:pt x="2" y="0"/>
                    <a:pt x="1" y="1"/>
                    <a:pt x="0" y="2"/>
                  </a:cubicBezTo>
                  <a:cubicBezTo>
                    <a:pt x="1" y="2"/>
                    <a:pt x="1" y="2"/>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16" name="Freeform 379"/>
            <p:cNvSpPr/>
            <p:nvPr/>
          </p:nvSpPr>
          <p:spPr bwMode="auto">
            <a:xfrm>
              <a:off x="1229221" y="2316994"/>
              <a:ext cx="17815" cy="8912"/>
            </a:xfrm>
            <a:custGeom>
              <a:avLst/>
              <a:gdLst>
                <a:gd name="T0" fmla="*/ 0 w 13"/>
                <a:gd name="T1" fmla="*/ 6 h 6"/>
                <a:gd name="T2" fmla="*/ 13 w 13"/>
                <a:gd name="T3" fmla="*/ 0 h 6"/>
                <a:gd name="T4" fmla="*/ 10 w 13"/>
                <a:gd name="T5" fmla="*/ 0 h 6"/>
                <a:gd name="T6" fmla="*/ 1 w 13"/>
                <a:gd name="T7" fmla="*/ 2 h 6"/>
                <a:gd name="T8" fmla="*/ 0 w 13"/>
                <a:gd name="T9" fmla="*/ 6 h 6"/>
              </a:gdLst>
              <a:ahLst/>
              <a:cxnLst>
                <a:cxn ang="0">
                  <a:pos x="T0" y="T1"/>
                </a:cxn>
                <a:cxn ang="0">
                  <a:pos x="T2" y="T3"/>
                </a:cxn>
                <a:cxn ang="0">
                  <a:pos x="T4" y="T5"/>
                </a:cxn>
                <a:cxn ang="0">
                  <a:pos x="T6" y="T7"/>
                </a:cxn>
                <a:cxn ang="0">
                  <a:pos x="T8" y="T9"/>
                </a:cxn>
              </a:cxnLst>
              <a:rect l="0" t="0" r="r" b="b"/>
              <a:pathLst>
                <a:path w="13" h="6">
                  <a:moveTo>
                    <a:pt x="0" y="6"/>
                  </a:moveTo>
                  <a:cubicBezTo>
                    <a:pt x="3" y="5"/>
                    <a:pt x="8" y="3"/>
                    <a:pt x="13" y="0"/>
                  </a:cubicBezTo>
                  <a:cubicBezTo>
                    <a:pt x="12" y="0"/>
                    <a:pt x="11" y="0"/>
                    <a:pt x="10" y="0"/>
                  </a:cubicBezTo>
                  <a:cubicBezTo>
                    <a:pt x="7" y="0"/>
                    <a:pt x="4" y="1"/>
                    <a:pt x="1" y="2"/>
                  </a:cubicBezTo>
                  <a:cubicBezTo>
                    <a:pt x="1" y="3"/>
                    <a:pt x="0" y="4"/>
                    <a:pt x="0" y="6"/>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17" name="Freeform 380"/>
            <p:cNvSpPr/>
            <p:nvPr/>
          </p:nvSpPr>
          <p:spPr bwMode="auto">
            <a:xfrm>
              <a:off x="1229221" y="2318777"/>
              <a:ext cx="37411" cy="12476"/>
            </a:xfrm>
            <a:custGeom>
              <a:avLst/>
              <a:gdLst>
                <a:gd name="T0" fmla="*/ 0 w 28"/>
                <a:gd name="T1" fmla="*/ 6 h 10"/>
                <a:gd name="T2" fmla="*/ 0 w 28"/>
                <a:gd name="T3" fmla="*/ 8 h 10"/>
                <a:gd name="T4" fmla="*/ 4 w 28"/>
                <a:gd name="T5" fmla="*/ 7 h 10"/>
                <a:gd name="T6" fmla="*/ 28 w 28"/>
                <a:gd name="T7" fmla="*/ 10 h 10"/>
                <a:gd name="T8" fmla="*/ 15 w 28"/>
                <a:gd name="T9" fmla="*/ 0 h 10"/>
                <a:gd name="T10" fmla="*/ 0 w 28"/>
                <a:gd name="T11" fmla="*/ 6 h 10"/>
              </a:gdLst>
              <a:ahLst/>
              <a:cxnLst>
                <a:cxn ang="0">
                  <a:pos x="T0" y="T1"/>
                </a:cxn>
                <a:cxn ang="0">
                  <a:pos x="T2" y="T3"/>
                </a:cxn>
                <a:cxn ang="0">
                  <a:pos x="T4" y="T5"/>
                </a:cxn>
                <a:cxn ang="0">
                  <a:pos x="T6" y="T7"/>
                </a:cxn>
                <a:cxn ang="0">
                  <a:pos x="T8" y="T9"/>
                </a:cxn>
                <a:cxn ang="0">
                  <a:pos x="T10" y="T11"/>
                </a:cxn>
              </a:cxnLst>
              <a:rect l="0" t="0" r="r" b="b"/>
              <a:pathLst>
                <a:path w="28" h="10">
                  <a:moveTo>
                    <a:pt x="0" y="6"/>
                  </a:moveTo>
                  <a:cubicBezTo>
                    <a:pt x="0" y="7"/>
                    <a:pt x="0" y="8"/>
                    <a:pt x="0" y="8"/>
                  </a:cubicBezTo>
                  <a:cubicBezTo>
                    <a:pt x="1" y="8"/>
                    <a:pt x="2" y="7"/>
                    <a:pt x="4" y="7"/>
                  </a:cubicBezTo>
                  <a:cubicBezTo>
                    <a:pt x="11" y="5"/>
                    <a:pt x="19" y="6"/>
                    <a:pt x="28" y="10"/>
                  </a:cubicBezTo>
                  <a:cubicBezTo>
                    <a:pt x="26" y="5"/>
                    <a:pt x="21" y="1"/>
                    <a:pt x="15" y="0"/>
                  </a:cubicBezTo>
                  <a:cubicBezTo>
                    <a:pt x="9" y="4"/>
                    <a:pt x="4" y="6"/>
                    <a:pt x="0" y="6"/>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18" name="Freeform 381"/>
            <p:cNvSpPr/>
            <p:nvPr/>
          </p:nvSpPr>
          <p:spPr bwMode="auto">
            <a:xfrm>
              <a:off x="1216750" y="2329470"/>
              <a:ext cx="8908" cy="12476"/>
            </a:xfrm>
            <a:custGeom>
              <a:avLst/>
              <a:gdLst>
                <a:gd name="T0" fmla="*/ 7 w 7"/>
                <a:gd name="T1" fmla="*/ 2 h 9"/>
                <a:gd name="T2" fmla="*/ 7 w 7"/>
                <a:gd name="T3" fmla="*/ 0 h 9"/>
                <a:gd name="T4" fmla="*/ 4 w 7"/>
                <a:gd name="T5" fmla="*/ 0 h 9"/>
                <a:gd name="T6" fmla="*/ 3 w 7"/>
                <a:gd name="T7" fmla="*/ 0 h 9"/>
                <a:gd name="T8" fmla="*/ 0 w 7"/>
                <a:gd name="T9" fmla="*/ 9 h 9"/>
                <a:gd name="T10" fmla="*/ 7 w 7"/>
                <a:gd name="T11" fmla="*/ 2 h 9"/>
              </a:gdLst>
              <a:ahLst/>
              <a:cxnLst>
                <a:cxn ang="0">
                  <a:pos x="T0" y="T1"/>
                </a:cxn>
                <a:cxn ang="0">
                  <a:pos x="T2" y="T3"/>
                </a:cxn>
                <a:cxn ang="0">
                  <a:pos x="T4" y="T5"/>
                </a:cxn>
                <a:cxn ang="0">
                  <a:pos x="T6" y="T7"/>
                </a:cxn>
                <a:cxn ang="0">
                  <a:pos x="T8" y="T9"/>
                </a:cxn>
                <a:cxn ang="0">
                  <a:pos x="T10" y="T11"/>
                </a:cxn>
              </a:cxnLst>
              <a:rect l="0" t="0" r="r" b="b"/>
              <a:pathLst>
                <a:path w="7" h="9">
                  <a:moveTo>
                    <a:pt x="7" y="2"/>
                  </a:moveTo>
                  <a:cubicBezTo>
                    <a:pt x="7" y="1"/>
                    <a:pt x="7" y="1"/>
                    <a:pt x="7" y="0"/>
                  </a:cubicBezTo>
                  <a:cubicBezTo>
                    <a:pt x="6" y="0"/>
                    <a:pt x="5" y="0"/>
                    <a:pt x="4" y="0"/>
                  </a:cubicBezTo>
                  <a:cubicBezTo>
                    <a:pt x="4" y="0"/>
                    <a:pt x="3" y="0"/>
                    <a:pt x="3" y="0"/>
                  </a:cubicBezTo>
                  <a:cubicBezTo>
                    <a:pt x="1" y="3"/>
                    <a:pt x="0" y="5"/>
                    <a:pt x="0" y="9"/>
                  </a:cubicBezTo>
                  <a:cubicBezTo>
                    <a:pt x="1" y="7"/>
                    <a:pt x="3" y="4"/>
                    <a:pt x="7" y="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19" name="Freeform 382"/>
            <p:cNvSpPr/>
            <p:nvPr/>
          </p:nvSpPr>
          <p:spPr bwMode="auto">
            <a:xfrm>
              <a:off x="1229221" y="2340164"/>
              <a:ext cx="35630" cy="32081"/>
            </a:xfrm>
            <a:custGeom>
              <a:avLst/>
              <a:gdLst>
                <a:gd name="T0" fmla="*/ 1 w 27"/>
                <a:gd name="T1" fmla="*/ 1 h 23"/>
                <a:gd name="T2" fmla="*/ 0 w 27"/>
                <a:gd name="T3" fmla="*/ 1 h 23"/>
                <a:gd name="T4" fmla="*/ 15 w 27"/>
                <a:gd name="T5" fmla="*/ 23 h 23"/>
                <a:gd name="T6" fmla="*/ 27 w 27"/>
                <a:gd name="T7" fmla="*/ 15 h 23"/>
                <a:gd name="T8" fmla="*/ 1 w 27"/>
                <a:gd name="T9" fmla="*/ 1 h 23"/>
              </a:gdLst>
              <a:ahLst/>
              <a:cxnLst>
                <a:cxn ang="0">
                  <a:pos x="T0" y="T1"/>
                </a:cxn>
                <a:cxn ang="0">
                  <a:pos x="T2" y="T3"/>
                </a:cxn>
                <a:cxn ang="0">
                  <a:pos x="T4" y="T5"/>
                </a:cxn>
                <a:cxn ang="0">
                  <a:pos x="T6" y="T7"/>
                </a:cxn>
                <a:cxn ang="0">
                  <a:pos x="T8" y="T9"/>
                </a:cxn>
              </a:cxnLst>
              <a:rect l="0" t="0" r="r" b="b"/>
              <a:pathLst>
                <a:path w="27" h="23">
                  <a:moveTo>
                    <a:pt x="1" y="1"/>
                  </a:moveTo>
                  <a:cubicBezTo>
                    <a:pt x="1" y="1"/>
                    <a:pt x="1" y="1"/>
                    <a:pt x="0" y="1"/>
                  </a:cubicBezTo>
                  <a:cubicBezTo>
                    <a:pt x="2" y="10"/>
                    <a:pt x="7" y="18"/>
                    <a:pt x="15" y="23"/>
                  </a:cubicBezTo>
                  <a:cubicBezTo>
                    <a:pt x="20" y="22"/>
                    <a:pt x="25" y="19"/>
                    <a:pt x="27" y="15"/>
                  </a:cubicBezTo>
                  <a:cubicBezTo>
                    <a:pt x="22" y="10"/>
                    <a:pt x="10" y="0"/>
                    <a:pt x="1" y="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20" name="Freeform 383"/>
            <p:cNvSpPr/>
            <p:nvPr/>
          </p:nvSpPr>
          <p:spPr bwMode="auto">
            <a:xfrm>
              <a:off x="1229221" y="2327687"/>
              <a:ext cx="40973" cy="30300"/>
            </a:xfrm>
            <a:custGeom>
              <a:avLst/>
              <a:gdLst>
                <a:gd name="T0" fmla="*/ 4 w 30"/>
                <a:gd name="T1" fmla="*/ 2 h 22"/>
                <a:gd name="T2" fmla="*/ 0 w 30"/>
                <a:gd name="T3" fmla="*/ 4 h 22"/>
                <a:gd name="T4" fmla="*/ 0 w 30"/>
                <a:gd name="T5" fmla="*/ 9 h 22"/>
                <a:gd name="T6" fmla="*/ 1 w 30"/>
                <a:gd name="T7" fmla="*/ 8 h 22"/>
                <a:gd name="T8" fmla="*/ 28 w 30"/>
                <a:gd name="T9" fmla="*/ 22 h 22"/>
                <a:gd name="T10" fmla="*/ 30 w 30"/>
                <a:gd name="T11" fmla="*/ 13 h 22"/>
                <a:gd name="T12" fmla="*/ 29 w 30"/>
                <a:gd name="T13" fmla="*/ 7 h 22"/>
                <a:gd name="T14" fmla="*/ 4 w 30"/>
                <a:gd name="T15" fmla="*/ 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2">
                  <a:moveTo>
                    <a:pt x="4" y="2"/>
                  </a:moveTo>
                  <a:cubicBezTo>
                    <a:pt x="3" y="3"/>
                    <a:pt x="1" y="3"/>
                    <a:pt x="0" y="4"/>
                  </a:cubicBezTo>
                  <a:cubicBezTo>
                    <a:pt x="0" y="6"/>
                    <a:pt x="0" y="7"/>
                    <a:pt x="0" y="9"/>
                  </a:cubicBezTo>
                  <a:cubicBezTo>
                    <a:pt x="0" y="8"/>
                    <a:pt x="1" y="8"/>
                    <a:pt x="1" y="8"/>
                  </a:cubicBezTo>
                  <a:cubicBezTo>
                    <a:pt x="10" y="8"/>
                    <a:pt x="22" y="17"/>
                    <a:pt x="28" y="22"/>
                  </a:cubicBezTo>
                  <a:cubicBezTo>
                    <a:pt x="30" y="19"/>
                    <a:pt x="30" y="16"/>
                    <a:pt x="30" y="13"/>
                  </a:cubicBezTo>
                  <a:cubicBezTo>
                    <a:pt x="30" y="11"/>
                    <a:pt x="30" y="9"/>
                    <a:pt x="29" y="7"/>
                  </a:cubicBezTo>
                  <a:cubicBezTo>
                    <a:pt x="20" y="2"/>
                    <a:pt x="12" y="0"/>
                    <a:pt x="4" y="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21" name="Freeform 384"/>
            <p:cNvSpPr/>
            <p:nvPr/>
          </p:nvSpPr>
          <p:spPr bwMode="auto">
            <a:xfrm>
              <a:off x="1214970" y="2333035"/>
              <a:ext cx="10689" cy="26734"/>
            </a:xfrm>
            <a:custGeom>
              <a:avLst/>
              <a:gdLst>
                <a:gd name="T0" fmla="*/ 7 w 8"/>
                <a:gd name="T1" fmla="*/ 6 h 19"/>
                <a:gd name="T2" fmla="*/ 8 w 8"/>
                <a:gd name="T3" fmla="*/ 4 h 19"/>
                <a:gd name="T4" fmla="*/ 8 w 8"/>
                <a:gd name="T5" fmla="*/ 4 h 19"/>
                <a:gd name="T6" fmla="*/ 8 w 8"/>
                <a:gd name="T7" fmla="*/ 0 h 19"/>
                <a:gd name="T8" fmla="*/ 0 w 8"/>
                <a:gd name="T9" fmla="*/ 9 h 19"/>
                <a:gd name="T10" fmla="*/ 4 w 8"/>
                <a:gd name="T11" fmla="*/ 19 h 19"/>
                <a:gd name="T12" fmla="*/ 7 w 8"/>
                <a:gd name="T13" fmla="*/ 6 h 19"/>
              </a:gdLst>
              <a:ahLst/>
              <a:cxnLst>
                <a:cxn ang="0">
                  <a:pos x="T0" y="T1"/>
                </a:cxn>
                <a:cxn ang="0">
                  <a:pos x="T2" y="T3"/>
                </a:cxn>
                <a:cxn ang="0">
                  <a:pos x="T4" y="T5"/>
                </a:cxn>
                <a:cxn ang="0">
                  <a:pos x="T6" y="T7"/>
                </a:cxn>
                <a:cxn ang="0">
                  <a:pos x="T8" y="T9"/>
                </a:cxn>
                <a:cxn ang="0">
                  <a:pos x="T10" y="T11"/>
                </a:cxn>
                <a:cxn ang="0">
                  <a:pos x="T12" y="T13"/>
                </a:cxn>
              </a:cxnLst>
              <a:rect l="0" t="0" r="r" b="b"/>
              <a:pathLst>
                <a:path w="8" h="19">
                  <a:moveTo>
                    <a:pt x="7" y="6"/>
                  </a:moveTo>
                  <a:cubicBezTo>
                    <a:pt x="7" y="5"/>
                    <a:pt x="8" y="5"/>
                    <a:pt x="8" y="4"/>
                  </a:cubicBezTo>
                  <a:cubicBezTo>
                    <a:pt x="8" y="4"/>
                    <a:pt x="8" y="4"/>
                    <a:pt x="8" y="4"/>
                  </a:cubicBezTo>
                  <a:cubicBezTo>
                    <a:pt x="8" y="3"/>
                    <a:pt x="8" y="1"/>
                    <a:pt x="8" y="0"/>
                  </a:cubicBezTo>
                  <a:cubicBezTo>
                    <a:pt x="5" y="2"/>
                    <a:pt x="2" y="6"/>
                    <a:pt x="0" y="9"/>
                  </a:cubicBezTo>
                  <a:cubicBezTo>
                    <a:pt x="1" y="13"/>
                    <a:pt x="2" y="16"/>
                    <a:pt x="4" y="19"/>
                  </a:cubicBezTo>
                  <a:cubicBezTo>
                    <a:pt x="4" y="16"/>
                    <a:pt x="4" y="9"/>
                    <a:pt x="7" y="6"/>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22" name="Freeform 385"/>
            <p:cNvSpPr/>
            <p:nvPr/>
          </p:nvSpPr>
          <p:spPr bwMode="auto">
            <a:xfrm>
              <a:off x="1222095" y="2343729"/>
              <a:ext cx="24941" cy="30299"/>
            </a:xfrm>
            <a:custGeom>
              <a:avLst/>
              <a:gdLst>
                <a:gd name="T0" fmla="*/ 4 w 18"/>
                <a:gd name="T1" fmla="*/ 0 h 22"/>
                <a:gd name="T2" fmla="*/ 3 w 18"/>
                <a:gd name="T3" fmla="*/ 1 h 22"/>
                <a:gd name="T4" fmla="*/ 1 w 18"/>
                <a:gd name="T5" fmla="*/ 16 h 22"/>
                <a:gd name="T6" fmla="*/ 15 w 18"/>
                <a:gd name="T7" fmla="*/ 22 h 22"/>
                <a:gd name="T8" fmla="*/ 18 w 18"/>
                <a:gd name="T9" fmla="*/ 22 h 22"/>
                <a:gd name="T10" fmla="*/ 4 w 18"/>
                <a:gd name="T11" fmla="*/ 0 h 22"/>
              </a:gdLst>
              <a:ahLst/>
              <a:cxnLst>
                <a:cxn ang="0">
                  <a:pos x="T0" y="T1"/>
                </a:cxn>
                <a:cxn ang="0">
                  <a:pos x="T2" y="T3"/>
                </a:cxn>
                <a:cxn ang="0">
                  <a:pos x="T4" y="T5"/>
                </a:cxn>
                <a:cxn ang="0">
                  <a:pos x="T6" y="T7"/>
                </a:cxn>
                <a:cxn ang="0">
                  <a:pos x="T8" y="T9"/>
                </a:cxn>
                <a:cxn ang="0">
                  <a:pos x="T10" y="T11"/>
                </a:cxn>
              </a:cxnLst>
              <a:rect l="0" t="0" r="r" b="b"/>
              <a:pathLst>
                <a:path w="18" h="22">
                  <a:moveTo>
                    <a:pt x="4" y="0"/>
                  </a:moveTo>
                  <a:cubicBezTo>
                    <a:pt x="3" y="1"/>
                    <a:pt x="3" y="1"/>
                    <a:pt x="3" y="1"/>
                  </a:cubicBezTo>
                  <a:cubicBezTo>
                    <a:pt x="0" y="5"/>
                    <a:pt x="1" y="13"/>
                    <a:pt x="1" y="16"/>
                  </a:cubicBezTo>
                  <a:cubicBezTo>
                    <a:pt x="5" y="20"/>
                    <a:pt x="10" y="22"/>
                    <a:pt x="15" y="22"/>
                  </a:cubicBezTo>
                  <a:cubicBezTo>
                    <a:pt x="16" y="22"/>
                    <a:pt x="17" y="22"/>
                    <a:pt x="18" y="22"/>
                  </a:cubicBezTo>
                  <a:cubicBezTo>
                    <a:pt x="9" y="15"/>
                    <a:pt x="5" y="7"/>
                    <a:pt x="4" y="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23" name="Freeform 386"/>
            <p:cNvSpPr/>
            <p:nvPr/>
          </p:nvSpPr>
          <p:spPr bwMode="auto">
            <a:xfrm>
              <a:off x="1608676" y="1839337"/>
              <a:ext cx="44538" cy="62381"/>
            </a:xfrm>
            <a:custGeom>
              <a:avLst/>
              <a:gdLst>
                <a:gd name="T0" fmla="*/ 16 w 33"/>
                <a:gd name="T1" fmla="*/ 44 h 44"/>
                <a:gd name="T2" fmla="*/ 33 w 33"/>
                <a:gd name="T3" fmla="*/ 39 h 44"/>
                <a:gd name="T4" fmla="*/ 31 w 33"/>
                <a:gd name="T5" fmla="*/ 16 h 44"/>
                <a:gd name="T6" fmla="*/ 15 w 33"/>
                <a:gd name="T7" fmla="*/ 3 h 44"/>
                <a:gd name="T8" fmla="*/ 7 w 33"/>
                <a:gd name="T9" fmla="*/ 22 h 44"/>
                <a:gd name="T10" fmla="*/ 16 w 33"/>
                <a:gd name="T11" fmla="*/ 44 h 44"/>
              </a:gdLst>
              <a:ahLst/>
              <a:cxnLst>
                <a:cxn ang="0">
                  <a:pos x="T0" y="T1"/>
                </a:cxn>
                <a:cxn ang="0">
                  <a:pos x="T2" y="T3"/>
                </a:cxn>
                <a:cxn ang="0">
                  <a:pos x="T4" y="T5"/>
                </a:cxn>
                <a:cxn ang="0">
                  <a:pos x="T6" y="T7"/>
                </a:cxn>
                <a:cxn ang="0">
                  <a:pos x="T8" y="T9"/>
                </a:cxn>
                <a:cxn ang="0">
                  <a:pos x="T10" y="T11"/>
                </a:cxn>
              </a:cxnLst>
              <a:rect l="0" t="0" r="r" b="b"/>
              <a:pathLst>
                <a:path w="33" h="44">
                  <a:moveTo>
                    <a:pt x="16" y="44"/>
                  </a:moveTo>
                  <a:cubicBezTo>
                    <a:pt x="33" y="39"/>
                    <a:pt x="33" y="39"/>
                    <a:pt x="33" y="39"/>
                  </a:cubicBezTo>
                  <a:cubicBezTo>
                    <a:pt x="32" y="35"/>
                    <a:pt x="32" y="28"/>
                    <a:pt x="31" y="16"/>
                  </a:cubicBezTo>
                  <a:cubicBezTo>
                    <a:pt x="30" y="0"/>
                    <a:pt x="18" y="2"/>
                    <a:pt x="15" y="3"/>
                  </a:cubicBezTo>
                  <a:cubicBezTo>
                    <a:pt x="11" y="3"/>
                    <a:pt x="0" y="8"/>
                    <a:pt x="7" y="22"/>
                  </a:cubicBezTo>
                  <a:cubicBezTo>
                    <a:pt x="11" y="33"/>
                    <a:pt x="14" y="40"/>
                    <a:pt x="16" y="44"/>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24" name="Freeform 387"/>
            <p:cNvSpPr/>
            <p:nvPr/>
          </p:nvSpPr>
          <p:spPr bwMode="auto">
            <a:xfrm>
              <a:off x="1631836" y="1903499"/>
              <a:ext cx="24941" cy="16041"/>
            </a:xfrm>
            <a:custGeom>
              <a:avLst/>
              <a:gdLst>
                <a:gd name="T0" fmla="*/ 0 w 18"/>
                <a:gd name="T1" fmla="*/ 4 h 12"/>
                <a:gd name="T2" fmla="*/ 1 w 18"/>
                <a:gd name="T3" fmla="*/ 12 h 12"/>
                <a:gd name="T4" fmla="*/ 18 w 18"/>
                <a:gd name="T5" fmla="*/ 7 h 12"/>
                <a:gd name="T6" fmla="*/ 16 w 18"/>
                <a:gd name="T7" fmla="*/ 0 h 12"/>
                <a:gd name="T8" fmla="*/ 0 w 18"/>
                <a:gd name="T9" fmla="*/ 4 h 12"/>
              </a:gdLst>
              <a:ahLst/>
              <a:cxnLst>
                <a:cxn ang="0">
                  <a:pos x="T0" y="T1"/>
                </a:cxn>
                <a:cxn ang="0">
                  <a:pos x="T2" y="T3"/>
                </a:cxn>
                <a:cxn ang="0">
                  <a:pos x="T4" y="T5"/>
                </a:cxn>
                <a:cxn ang="0">
                  <a:pos x="T6" y="T7"/>
                </a:cxn>
                <a:cxn ang="0">
                  <a:pos x="T8" y="T9"/>
                </a:cxn>
              </a:cxnLst>
              <a:rect l="0" t="0" r="r" b="b"/>
              <a:pathLst>
                <a:path w="18" h="12">
                  <a:moveTo>
                    <a:pt x="0" y="4"/>
                  </a:moveTo>
                  <a:cubicBezTo>
                    <a:pt x="0" y="6"/>
                    <a:pt x="0" y="9"/>
                    <a:pt x="1" y="12"/>
                  </a:cubicBezTo>
                  <a:cubicBezTo>
                    <a:pt x="18" y="7"/>
                    <a:pt x="18" y="7"/>
                    <a:pt x="18" y="7"/>
                  </a:cubicBezTo>
                  <a:cubicBezTo>
                    <a:pt x="17" y="4"/>
                    <a:pt x="16" y="2"/>
                    <a:pt x="16" y="0"/>
                  </a:cubicBezTo>
                  <a:lnTo>
                    <a:pt x="0" y="4"/>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25" name="Freeform 388"/>
            <p:cNvSpPr/>
            <p:nvPr/>
          </p:nvSpPr>
          <p:spPr bwMode="auto">
            <a:xfrm>
              <a:off x="1621147" y="1921322"/>
              <a:ext cx="76603" cy="131890"/>
            </a:xfrm>
            <a:custGeom>
              <a:avLst/>
              <a:gdLst>
                <a:gd name="T0" fmla="*/ 34 w 56"/>
                <a:gd name="T1" fmla="*/ 5 h 96"/>
                <a:gd name="T2" fmla="*/ 30 w 56"/>
                <a:gd name="T3" fmla="*/ 0 h 96"/>
                <a:gd name="T4" fmla="*/ 10 w 56"/>
                <a:gd name="T5" fmla="*/ 5 h 96"/>
                <a:gd name="T6" fmla="*/ 9 w 56"/>
                <a:gd name="T7" fmla="*/ 12 h 96"/>
                <a:gd name="T8" fmla="*/ 9 w 56"/>
                <a:gd name="T9" fmla="*/ 57 h 96"/>
                <a:gd name="T10" fmla="*/ 28 w 56"/>
                <a:gd name="T11" fmla="*/ 95 h 96"/>
                <a:gd name="T12" fmla="*/ 56 w 56"/>
                <a:gd name="T13" fmla="*/ 88 h 96"/>
                <a:gd name="T14" fmla="*/ 55 w 56"/>
                <a:gd name="T15" fmla="*/ 46 h 96"/>
                <a:gd name="T16" fmla="*/ 34 w 56"/>
                <a:gd name="T17" fmla="*/ 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96">
                  <a:moveTo>
                    <a:pt x="34" y="5"/>
                  </a:moveTo>
                  <a:cubicBezTo>
                    <a:pt x="33" y="3"/>
                    <a:pt x="31" y="2"/>
                    <a:pt x="30" y="0"/>
                  </a:cubicBezTo>
                  <a:cubicBezTo>
                    <a:pt x="10" y="5"/>
                    <a:pt x="10" y="5"/>
                    <a:pt x="10" y="5"/>
                  </a:cubicBezTo>
                  <a:cubicBezTo>
                    <a:pt x="9" y="7"/>
                    <a:pt x="9" y="9"/>
                    <a:pt x="9" y="12"/>
                  </a:cubicBezTo>
                  <a:cubicBezTo>
                    <a:pt x="6" y="24"/>
                    <a:pt x="0" y="39"/>
                    <a:pt x="9" y="57"/>
                  </a:cubicBezTo>
                  <a:cubicBezTo>
                    <a:pt x="19" y="76"/>
                    <a:pt x="28" y="95"/>
                    <a:pt x="28" y="95"/>
                  </a:cubicBezTo>
                  <a:cubicBezTo>
                    <a:pt x="28" y="95"/>
                    <a:pt x="44" y="96"/>
                    <a:pt x="56" y="88"/>
                  </a:cubicBezTo>
                  <a:cubicBezTo>
                    <a:pt x="56" y="88"/>
                    <a:pt x="55" y="66"/>
                    <a:pt x="55" y="46"/>
                  </a:cubicBezTo>
                  <a:cubicBezTo>
                    <a:pt x="55" y="25"/>
                    <a:pt x="42" y="15"/>
                    <a:pt x="34" y="5"/>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26" name="Freeform 389"/>
            <p:cNvSpPr/>
            <p:nvPr/>
          </p:nvSpPr>
          <p:spPr bwMode="auto">
            <a:xfrm>
              <a:off x="1517821" y="564991"/>
              <a:ext cx="40973" cy="55251"/>
            </a:xfrm>
            <a:custGeom>
              <a:avLst/>
              <a:gdLst>
                <a:gd name="T0" fmla="*/ 6 w 30"/>
                <a:gd name="T1" fmla="*/ 40 h 40"/>
                <a:gd name="T2" fmla="*/ 24 w 30"/>
                <a:gd name="T3" fmla="*/ 40 h 40"/>
                <a:gd name="T4" fmla="*/ 28 w 30"/>
                <a:gd name="T5" fmla="*/ 17 h 40"/>
                <a:gd name="T6" fmla="*/ 15 w 30"/>
                <a:gd name="T7" fmla="*/ 0 h 40"/>
                <a:gd name="T8" fmla="*/ 3 w 30"/>
                <a:gd name="T9" fmla="*/ 17 h 40"/>
                <a:gd name="T10" fmla="*/ 6 w 30"/>
                <a:gd name="T11" fmla="*/ 40 h 40"/>
              </a:gdLst>
              <a:ahLst/>
              <a:cxnLst>
                <a:cxn ang="0">
                  <a:pos x="T0" y="T1"/>
                </a:cxn>
                <a:cxn ang="0">
                  <a:pos x="T2" y="T3"/>
                </a:cxn>
                <a:cxn ang="0">
                  <a:pos x="T4" y="T5"/>
                </a:cxn>
                <a:cxn ang="0">
                  <a:pos x="T6" y="T7"/>
                </a:cxn>
                <a:cxn ang="0">
                  <a:pos x="T8" y="T9"/>
                </a:cxn>
                <a:cxn ang="0">
                  <a:pos x="T10" y="T11"/>
                </a:cxn>
              </a:cxnLst>
              <a:rect l="0" t="0" r="r" b="b"/>
              <a:pathLst>
                <a:path w="30" h="40">
                  <a:moveTo>
                    <a:pt x="6" y="40"/>
                  </a:moveTo>
                  <a:cubicBezTo>
                    <a:pt x="24" y="40"/>
                    <a:pt x="24" y="40"/>
                    <a:pt x="24" y="40"/>
                  </a:cubicBezTo>
                  <a:cubicBezTo>
                    <a:pt x="25" y="36"/>
                    <a:pt x="26" y="28"/>
                    <a:pt x="28" y="17"/>
                  </a:cubicBezTo>
                  <a:cubicBezTo>
                    <a:pt x="30" y="1"/>
                    <a:pt x="19" y="0"/>
                    <a:pt x="15" y="0"/>
                  </a:cubicBezTo>
                  <a:cubicBezTo>
                    <a:pt x="12" y="0"/>
                    <a:pt x="0" y="1"/>
                    <a:pt x="3" y="17"/>
                  </a:cubicBezTo>
                  <a:cubicBezTo>
                    <a:pt x="5" y="28"/>
                    <a:pt x="6" y="36"/>
                    <a:pt x="6" y="40"/>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27" name="Freeform 390"/>
            <p:cNvSpPr/>
            <p:nvPr/>
          </p:nvSpPr>
          <p:spPr bwMode="auto">
            <a:xfrm>
              <a:off x="1524947" y="629153"/>
              <a:ext cx="26722" cy="8911"/>
            </a:xfrm>
            <a:custGeom>
              <a:avLst/>
              <a:gdLst>
                <a:gd name="T0" fmla="*/ 1 w 18"/>
                <a:gd name="T1" fmla="*/ 0 h 7"/>
                <a:gd name="T2" fmla="*/ 0 w 18"/>
                <a:gd name="T3" fmla="*/ 7 h 7"/>
                <a:gd name="T4" fmla="*/ 18 w 18"/>
                <a:gd name="T5" fmla="*/ 7 h 7"/>
                <a:gd name="T6" fmla="*/ 18 w 18"/>
                <a:gd name="T7" fmla="*/ 0 h 7"/>
                <a:gd name="T8" fmla="*/ 1 w 18"/>
                <a:gd name="T9" fmla="*/ 0 h 7"/>
              </a:gdLst>
              <a:ahLst/>
              <a:cxnLst>
                <a:cxn ang="0">
                  <a:pos x="T0" y="T1"/>
                </a:cxn>
                <a:cxn ang="0">
                  <a:pos x="T2" y="T3"/>
                </a:cxn>
                <a:cxn ang="0">
                  <a:pos x="T4" y="T5"/>
                </a:cxn>
                <a:cxn ang="0">
                  <a:pos x="T6" y="T7"/>
                </a:cxn>
                <a:cxn ang="0">
                  <a:pos x="T8" y="T9"/>
                </a:cxn>
              </a:cxnLst>
              <a:rect l="0" t="0" r="r" b="b"/>
              <a:pathLst>
                <a:path w="18" h="7">
                  <a:moveTo>
                    <a:pt x="1" y="0"/>
                  </a:moveTo>
                  <a:cubicBezTo>
                    <a:pt x="1" y="2"/>
                    <a:pt x="1" y="4"/>
                    <a:pt x="0" y="7"/>
                  </a:cubicBezTo>
                  <a:cubicBezTo>
                    <a:pt x="18" y="7"/>
                    <a:pt x="18" y="7"/>
                    <a:pt x="18" y="7"/>
                  </a:cubicBezTo>
                  <a:cubicBezTo>
                    <a:pt x="18" y="4"/>
                    <a:pt x="18" y="2"/>
                    <a:pt x="18" y="0"/>
                  </a:cubicBezTo>
                  <a:lnTo>
                    <a:pt x="1" y="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28" name="Freeform 391"/>
            <p:cNvSpPr/>
            <p:nvPr/>
          </p:nvSpPr>
          <p:spPr bwMode="auto">
            <a:xfrm>
              <a:off x="1500006" y="646976"/>
              <a:ext cx="78385" cy="131890"/>
            </a:xfrm>
            <a:custGeom>
              <a:avLst/>
              <a:gdLst>
                <a:gd name="T0" fmla="*/ 41 w 57"/>
                <a:gd name="T1" fmla="*/ 6 h 96"/>
                <a:gd name="T2" fmla="*/ 39 w 57"/>
                <a:gd name="T3" fmla="*/ 0 h 96"/>
                <a:gd name="T4" fmla="*/ 18 w 57"/>
                <a:gd name="T5" fmla="*/ 0 h 96"/>
                <a:gd name="T6" fmla="*/ 15 w 57"/>
                <a:gd name="T7" fmla="*/ 6 h 96"/>
                <a:gd name="T8" fmla="*/ 5 w 57"/>
                <a:gd name="T9" fmla="*/ 51 h 96"/>
                <a:gd name="T10" fmla="*/ 14 w 57"/>
                <a:gd name="T11" fmla="*/ 92 h 96"/>
                <a:gd name="T12" fmla="*/ 43 w 57"/>
                <a:gd name="T13" fmla="*/ 92 h 96"/>
                <a:gd name="T14" fmla="*/ 52 w 57"/>
                <a:gd name="T15" fmla="*/ 51 h 96"/>
                <a:gd name="T16" fmla="*/ 41 w 57"/>
                <a:gd name="T17" fmla="*/ 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96">
                  <a:moveTo>
                    <a:pt x="41" y="6"/>
                  </a:moveTo>
                  <a:cubicBezTo>
                    <a:pt x="40" y="4"/>
                    <a:pt x="40" y="2"/>
                    <a:pt x="39" y="0"/>
                  </a:cubicBezTo>
                  <a:cubicBezTo>
                    <a:pt x="18" y="0"/>
                    <a:pt x="18" y="0"/>
                    <a:pt x="18" y="0"/>
                  </a:cubicBezTo>
                  <a:cubicBezTo>
                    <a:pt x="17" y="2"/>
                    <a:pt x="16" y="4"/>
                    <a:pt x="15" y="6"/>
                  </a:cubicBezTo>
                  <a:cubicBezTo>
                    <a:pt x="10" y="18"/>
                    <a:pt x="0" y="31"/>
                    <a:pt x="5" y="51"/>
                  </a:cubicBezTo>
                  <a:cubicBezTo>
                    <a:pt x="9" y="71"/>
                    <a:pt x="14" y="92"/>
                    <a:pt x="14" y="92"/>
                  </a:cubicBezTo>
                  <a:cubicBezTo>
                    <a:pt x="14" y="92"/>
                    <a:pt x="29" y="96"/>
                    <a:pt x="43" y="92"/>
                  </a:cubicBezTo>
                  <a:cubicBezTo>
                    <a:pt x="43" y="92"/>
                    <a:pt x="47" y="71"/>
                    <a:pt x="52" y="51"/>
                  </a:cubicBezTo>
                  <a:cubicBezTo>
                    <a:pt x="57" y="31"/>
                    <a:pt x="47" y="18"/>
                    <a:pt x="41" y="6"/>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29" name="Freeform 392"/>
            <p:cNvSpPr/>
            <p:nvPr/>
          </p:nvSpPr>
          <p:spPr bwMode="auto">
            <a:xfrm>
              <a:off x="1432310" y="939274"/>
              <a:ext cx="32067" cy="30299"/>
            </a:xfrm>
            <a:custGeom>
              <a:avLst/>
              <a:gdLst>
                <a:gd name="T0" fmla="*/ 17 w 23"/>
                <a:gd name="T1" fmla="*/ 21 h 21"/>
                <a:gd name="T2" fmla="*/ 23 w 23"/>
                <a:gd name="T3" fmla="*/ 14 h 21"/>
                <a:gd name="T4" fmla="*/ 15 w 23"/>
                <a:gd name="T5" fmla="*/ 6 h 21"/>
                <a:gd name="T6" fmla="*/ 4 w 23"/>
                <a:gd name="T7" fmla="*/ 6 h 21"/>
                <a:gd name="T8" fmla="*/ 7 w 23"/>
                <a:gd name="T9" fmla="*/ 16 h 21"/>
                <a:gd name="T10" fmla="*/ 17 w 23"/>
                <a:gd name="T11" fmla="*/ 21 h 21"/>
              </a:gdLst>
              <a:ahLst/>
              <a:cxnLst>
                <a:cxn ang="0">
                  <a:pos x="T0" y="T1"/>
                </a:cxn>
                <a:cxn ang="0">
                  <a:pos x="T2" y="T3"/>
                </a:cxn>
                <a:cxn ang="0">
                  <a:pos x="T4" y="T5"/>
                </a:cxn>
                <a:cxn ang="0">
                  <a:pos x="T6" y="T7"/>
                </a:cxn>
                <a:cxn ang="0">
                  <a:pos x="T8" y="T9"/>
                </a:cxn>
                <a:cxn ang="0">
                  <a:pos x="T10" y="T11"/>
                </a:cxn>
              </a:cxnLst>
              <a:rect l="0" t="0" r="r" b="b"/>
              <a:pathLst>
                <a:path w="23" h="21">
                  <a:moveTo>
                    <a:pt x="17" y="21"/>
                  </a:moveTo>
                  <a:cubicBezTo>
                    <a:pt x="23" y="14"/>
                    <a:pt x="23" y="14"/>
                    <a:pt x="23" y="14"/>
                  </a:cubicBezTo>
                  <a:cubicBezTo>
                    <a:pt x="21" y="13"/>
                    <a:pt x="19" y="10"/>
                    <a:pt x="15" y="6"/>
                  </a:cubicBezTo>
                  <a:cubicBezTo>
                    <a:pt x="9" y="0"/>
                    <a:pt x="5" y="5"/>
                    <a:pt x="4" y="6"/>
                  </a:cubicBezTo>
                  <a:cubicBezTo>
                    <a:pt x="3" y="7"/>
                    <a:pt x="0" y="12"/>
                    <a:pt x="7" y="16"/>
                  </a:cubicBezTo>
                  <a:cubicBezTo>
                    <a:pt x="12" y="19"/>
                    <a:pt x="16" y="20"/>
                    <a:pt x="17" y="2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30" name="Freeform 393"/>
            <p:cNvSpPr/>
            <p:nvPr/>
          </p:nvSpPr>
          <p:spPr bwMode="auto">
            <a:xfrm>
              <a:off x="1460814" y="962444"/>
              <a:ext cx="10689" cy="12477"/>
            </a:xfrm>
            <a:custGeom>
              <a:avLst/>
              <a:gdLst>
                <a:gd name="T0" fmla="*/ 0 w 8"/>
                <a:gd name="T1" fmla="*/ 7 h 9"/>
                <a:gd name="T2" fmla="*/ 3 w 8"/>
                <a:gd name="T3" fmla="*/ 9 h 9"/>
                <a:gd name="T4" fmla="*/ 8 w 8"/>
                <a:gd name="T5" fmla="*/ 2 h 9"/>
                <a:gd name="T6" fmla="*/ 5 w 8"/>
                <a:gd name="T7" fmla="*/ 0 h 9"/>
                <a:gd name="T8" fmla="*/ 0 w 8"/>
                <a:gd name="T9" fmla="*/ 7 h 9"/>
              </a:gdLst>
              <a:ahLst/>
              <a:cxnLst>
                <a:cxn ang="0">
                  <a:pos x="T0" y="T1"/>
                </a:cxn>
                <a:cxn ang="0">
                  <a:pos x="T2" y="T3"/>
                </a:cxn>
                <a:cxn ang="0">
                  <a:pos x="T4" y="T5"/>
                </a:cxn>
                <a:cxn ang="0">
                  <a:pos x="T6" y="T7"/>
                </a:cxn>
                <a:cxn ang="0">
                  <a:pos x="T8" y="T9"/>
                </a:cxn>
              </a:cxnLst>
              <a:rect l="0" t="0" r="r" b="b"/>
              <a:pathLst>
                <a:path w="8" h="9">
                  <a:moveTo>
                    <a:pt x="0" y="7"/>
                  </a:moveTo>
                  <a:cubicBezTo>
                    <a:pt x="1" y="7"/>
                    <a:pt x="2" y="8"/>
                    <a:pt x="3" y="9"/>
                  </a:cubicBezTo>
                  <a:cubicBezTo>
                    <a:pt x="8" y="2"/>
                    <a:pt x="8" y="2"/>
                    <a:pt x="8" y="2"/>
                  </a:cubicBezTo>
                  <a:cubicBezTo>
                    <a:pt x="7" y="1"/>
                    <a:pt x="6" y="1"/>
                    <a:pt x="5" y="0"/>
                  </a:cubicBezTo>
                  <a:lnTo>
                    <a:pt x="0" y="7"/>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31" name="Freeform 394"/>
            <p:cNvSpPr/>
            <p:nvPr/>
          </p:nvSpPr>
          <p:spPr bwMode="auto">
            <a:xfrm>
              <a:off x="1466158" y="966008"/>
              <a:ext cx="60570" cy="51687"/>
            </a:xfrm>
            <a:custGeom>
              <a:avLst/>
              <a:gdLst>
                <a:gd name="T0" fmla="*/ 9 w 44"/>
                <a:gd name="T1" fmla="*/ 1 h 37"/>
                <a:gd name="T2" fmla="*/ 6 w 44"/>
                <a:gd name="T3" fmla="*/ 0 h 37"/>
                <a:gd name="T4" fmla="*/ 0 w 44"/>
                <a:gd name="T5" fmla="*/ 9 h 37"/>
                <a:gd name="T6" fmla="*/ 1 w 44"/>
                <a:gd name="T7" fmla="*/ 12 h 37"/>
                <a:gd name="T8" fmla="*/ 16 w 44"/>
                <a:gd name="T9" fmla="*/ 29 h 37"/>
                <a:gd name="T10" fmla="*/ 35 w 44"/>
                <a:gd name="T11" fmla="*/ 37 h 37"/>
                <a:gd name="T12" fmla="*/ 44 w 44"/>
                <a:gd name="T13" fmla="*/ 25 h 37"/>
                <a:gd name="T14" fmla="*/ 30 w 44"/>
                <a:gd name="T15" fmla="*/ 10 h 37"/>
                <a:gd name="T16" fmla="*/ 9 w 44"/>
                <a:gd name="T17"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37">
                  <a:moveTo>
                    <a:pt x="9" y="1"/>
                  </a:moveTo>
                  <a:cubicBezTo>
                    <a:pt x="8" y="1"/>
                    <a:pt x="7" y="1"/>
                    <a:pt x="6" y="0"/>
                  </a:cubicBezTo>
                  <a:cubicBezTo>
                    <a:pt x="0" y="9"/>
                    <a:pt x="0" y="9"/>
                    <a:pt x="0" y="9"/>
                  </a:cubicBezTo>
                  <a:cubicBezTo>
                    <a:pt x="0" y="10"/>
                    <a:pt x="1" y="11"/>
                    <a:pt x="1" y="12"/>
                  </a:cubicBezTo>
                  <a:cubicBezTo>
                    <a:pt x="4" y="17"/>
                    <a:pt x="7" y="25"/>
                    <a:pt x="16" y="29"/>
                  </a:cubicBezTo>
                  <a:cubicBezTo>
                    <a:pt x="26" y="33"/>
                    <a:pt x="35" y="37"/>
                    <a:pt x="35" y="37"/>
                  </a:cubicBezTo>
                  <a:cubicBezTo>
                    <a:pt x="35" y="37"/>
                    <a:pt x="41" y="32"/>
                    <a:pt x="44" y="25"/>
                  </a:cubicBezTo>
                  <a:cubicBezTo>
                    <a:pt x="44" y="25"/>
                    <a:pt x="37" y="18"/>
                    <a:pt x="30" y="10"/>
                  </a:cubicBezTo>
                  <a:cubicBezTo>
                    <a:pt x="23" y="2"/>
                    <a:pt x="15" y="2"/>
                    <a:pt x="9" y="1"/>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32" name="Freeform 395"/>
            <p:cNvSpPr/>
            <p:nvPr/>
          </p:nvSpPr>
          <p:spPr bwMode="auto">
            <a:xfrm>
              <a:off x="1264851" y="2117376"/>
              <a:ext cx="28504" cy="32081"/>
            </a:xfrm>
            <a:custGeom>
              <a:avLst/>
              <a:gdLst>
                <a:gd name="T0" fmla="*/ 13 w 20"/>
                <a:gd name="T1" fmla="*/ 23 h 23"/>
                <a:gd name="T2" fmla="*/ 20 w 20"/>
                <a:gd name="T3" fmla="*/ 18 h 23"/>
                <a:gd name="T4" fmla="*/ 16 w 20"/>
                <a:gd name="T5" fmla="*/ 8 h 23"/>
                <a:gd name="T6" fmla="*/ 6 w 20"/>
                <a:gd name="T7" fmla="*/ 3 h 23"/>
                <a:gd name="T8" fmla="*/ 5 w 20"/>
                <a:gd name="T9" fmla="*/ 14 h 23"/>
                <a:gd name="T10" fmla="*/ 13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3" y="23"/>
                  </a:moveTo>
                  <a:cubicBezTo>
                    <a:pt x="20" y="18"/>
                    <a:pt x="20" y="18"/>
                    <a:pt x="20" y="18"/>
                  </a:cubicBezTo>
                  <a:cubicBezTo>
                    <a:pt x="19" y="16"/>
                    <a:pt x="18" y="13"/>
                    <a:pt x="16" y="8"/>
                  </a:cubicBezTo>
                  <a:cubicBezTo>
                    <a:pt x="13" y="0"/>
                    <a:pt x="8" y="3"/>
                    <a:pt x="6" y="3"/>
                  </a:cubicBezTo>
                  <a:cubicBezTo>
                    <a:pt x="5" y="4"/>
                    <a:pt x="0" y="8"/>
                    <a:pt x="5" y="14"/>
                  </a:cubicBezTo>
                  <a:cubicBezTo>
                    <a:pt x="9" y="18"/>
                    <a:pt x="11" y="21"/>
                    <a:pt x="13" y="23"/>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33" name="Freeform 396"/>
            <p:cNvSpPr/>
            <p:nvPr/>
          </p:nvSpPr>
          <p:spPr bwMode="auto">
            <a:xfrm>
              <a:off x="1286229" y="2145893"/>
              <a:ext cx="12470" cy="10694"/>
            </a:xfrm>
            <a:custGeom>
              <a:avLst/>
              <a:gdLst>
                <a:gd name="T0" fmla="*/ 0 w 10"/>
                <a:gd name="T1" fmla="*/ 4 h 8"/>
                <a:gd name="T2" fmla="*/ 2 w 10"/>
                <a:gd name="T3" fmla="*/ 8 h 8"/>
                <a:gd name="T4" fmla="*/ 10 w 10"/>
                <a:gd name="T5" fmla="*/ 3 h 8"/>
                <a:gd name="T6" fmla="*/ 8 w 10"/>
                <a:gd name="T7" fmla="*/ 0 h 8"/>
                <a:gd name="T8" fmla="*/ 0 w 10"/>
                <a:gd name="T9" fmla="*/ 4 h 8"/>
              </a:gdLst>
              <a:ahLst/>
              <a:cxnLst>
                <a:cxn ang="0">
                  <a:pos x="T0" y="T1"/>
                </a:cxn>
                <a:cxn ang="0">
                  <a:pos x="T2" y="T3"/>
                </a:cxn>
                <a:cxn ang="0">
                  <a:pos x="T4" y="T5"/>
                </a:cxn>
                <a:cxn ang="0">
                  <a:pos x="T6" y="T7"/>
                </a:cxn>
                <a:cxn ang="0">
                  <a:pos x="T8" y="T9"/>
                </a:cxn>
              </a:cxnLst>
              <a:rect l="0" t="0" r="r" b="b"/>
              <a:pathLst>
                <a:path w="10" h="8">
                  <a:moveTo>
                    <a:pt x="0" y="4"/>
                  </a:moveTo>
                  <a:cubicBezTo>
                    <a:pt x="1" y="5"/>
                    <a:pt x="1" y="6"/>
                    <a:pt x="2" y="8"/>
                  </a:cubicBezTo>
                  <a:cubicBezTo>
                    <a:pt x="10" y="3"/>
                    <a:pt x="10" y="3"/>
                    <a:pt x="10" y="3"/>
                  </a:cubicBezTo>
                  <a:cubicBezTo>
                    <a:pt x="9" y="2"/>
                    <a:pt x="8" y="1"/>
                    <a:pt x="8" y="0"/>
                  </a:cubicBezTo>
                  <a:lnTo>
                    <a:pt x="0" y="4"/>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34" name="Freeform 397"/>
            <p:cNvSpPr/>
            <p:nvPr/>
          </p:nvSpPr>
          <p:spPr bwMode="auto">
            <a:xfrm>
              <a:off x="1289792" y="2154805"/>
              <a:ext cx="44536" cy="62380"/>
            </a:xfrm>
            <a:custGeom>
              <a:avLst/>
              <a:gdLst>
                <a:gd name="T0" fmla="*/ 11 w 33"/>
                <a:gd name="T1" fmla="*/ 2 h 46"/>
                <a:gd name="T2" fmla="*/ 9 w 33"/>
                <a:gd name="T3" fmla="*/ 0 h 46"/>
                <a:gd name="T4" fmla="*/ 0 w 33"/>
                <a:gd name="T5" fmla="*/ 6 h 46"/>
                <a:gd name="T6" fmla="*/ 0 w 33"/>
                <a:gd name="T7" fmla="*/ 9 h 46"/>
                <a:gd name="T8" fmla="*/ 7 w 33"/>
                <a:gd name="T9" fmla="*/ 31 h 46"/>
                <a:gd name="T10" fmla="*/ 21 w 33"/>
                <a:gd name="T11" fmla="*/ 46 h 46"/>
                <a:gd name="T12" fmla="*/ 33 w 33"/>
                <a:gd name="T13" fmla="*/ 39 h 46"/>
                <a:gd name="T14" fmla="*/ 27 w 33"/>
                <a:gd name="T15" fmla="*/ 19 h 46"/>
                <a:gd name="T16" fmla="*/ 11 w 33"/>
                <a:gd name="T17"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46">
                  <a:moveTo>
                    <a:pt x="11" y="2"/>
                  </a:moveTo>
                  <a:cubicBezTo>
                    <a:pt x="10" y="2"/>
                    <a:pt x="10" y="1"/>
                    <a:pt x="9" y="0"/>
                  </a:cubicBezTo>
                  <a:cubicBezTo>
                    <a:pt x="0" y="6"/>
                    <a:pt x="0" y="6"/>
                    <a:pt x="0" y="6"/>
                  </a:cubicBezTo>
                  <a:cubicBezTo>
                    <a:pt x="0" y="7"/>
                    <a:pt x="0" y="8"/>
                    <a:pt x="0" y="9"/>
                  </a:cubicBezTo>
                  <a:cubicBezTo>
                    <a:pt x="1" y="15"/>
                    <a:pt x="0" y="23"/>
                    <a:pt x="7" y="31"/>
                  </a:cubicBezTo>
                  <a:cubicBezTo>
                    <a:pt x="14" y="38"/>
                    <a:pt x="21" y="46"/>
                    <a:pt x="21" y="46"/>
                  </a:cubicBezTo>
                  <a:cubicBezTo>
                    <a:pt x="21" y="46"/>
                    <a:pt x="28" y="44"/>
                    <a:pt x="33" y="39"/>
                  </a:cubicBezTo>
                  <a:cubicBezTo>
                    <a:pt x="33" y="39"/>
                    <a:pt x="30" y="29"/>
                    <a:pt x="27" y="19"/>
                  </a:cubicBezTo>
                  <a:cubicBezTo>
                    <a:pt x="24" y="9"/>
                    <a:pt x="17" y="6"/>
                    <a:pt x="11" y="2"/>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35" name="Freeform 398"/>
            <p:cNvSpPr/>
            <p:nvPr/>
          </p:nvSpPr>
          <p:spPr bwMode="auto">
            <a:xfrm>
              <a:off x="703684" y="1158497"/>
              <a:ext cx="3261891" cy="907193"/>
            </a:xfrm>
            <a:custGeom>
              <a:avLst/>
              <a:gdLst>
                <a:gd name="T0" fmla="*/ 0 w 2366"/>
                <a:gd name="T1" fmla="*/ 98 h 657"/>
                <a:gd name="T2" fmla="*/ 653 w 2366"/>
                <a:gd name="T3" fmla="*/ 162 h 657"/>
                <a:gd name="T4" fmla="*/ 1583 w 2366"/>
                <a:gd name="T5" fmla="*/ 380 h 657"/>
                <a:gd name="T6" fmla="*/ 2366 w 2366"/>
                <a:gd name="T7" fmla="*/ 405 h 657"/>
                <a:gd name="T8" fmla="*/ 2161 w 2366"/>
                <a:gd name="T9" fmla="*/ 529 h 657"/>
                <a:gd name="T10" fmla="*/ 1675 w 2366"/>
                <a:gd name="T11" fmla="*/ 476 h 657"/>
                <a:gd name="T12" fmla="*/ 896 w 2366"/>
                <a:gd name="T13" fmla="*/ 546 h 657"/>
                <a:gd name="T14" fmla="*/ 115 w 2366"/>
                <a:gd name="T15" fmla="*/ 286 h 657"/>
                <a:gd name="T16" fmla="*/ 0 w 2366"/>
                <a:gd name="T17" fmla="*/ 98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66" h="657">
                  <a:moveTo>
                    <a:pt x="0" y="98"/>
                  </a:moveTo>
                  <a:cubicBezTo>
                    <a:pt x="0" y="98"/>
                    <a:pt x="243" y="0"/>
                    <a:pt x="653" y="162"/>
                  </a:cubicBezTo>
                  <a:cubicBezTo>
                    <a:pt x="1062" y="324"/>
                    <a:pt x="1165" y="550"/>
                    <a:pt x="1583" y="380"/>
                  </a:cubicBezTo>
                  <a:cubicBezTo>
                    <a:pt x="2001" y="209"/>
                    <a:pt x="2366" y="405"/>
                    <a:pt x="2366" y="405"/>
                  </a:cubicBezTo>
                  <a:cubicBezTo>
                    <a:pt x="2366" y="405"/>
                    <a:pt x="2213" y="486"/>
                    <a:pt x="2161" y="529"/>
                  </a:cubicBezTo>
                  <a:cubicBezTo>
                    <a:pt x="2161" y="529"/>
                    <a:pt x="1860" y="407"/>
                    <a:pt x="1675" y="476"/>
                  </a:cubicBezTo>
                  <a:cubicBezTo>
                    <a:pt x="1427" y="568"/>
                    <a:pt x="1195" y="657"/>
                    <a:pt x="896" y="546"/>
                  </a:cubicBezTo>
                  <a:cubicBezTo>
                    <a:pt x="597" y="435"/>
                    <a:pt x="375" y="209"/>
                    <a:pt x="115" y="286"/>
                  </a:cubicBezTo>
                  <a:lnTo>
                    <a:pt x="0" y="98"/>
                  </a:lnTo>
                  <a:close/>
                </a:path>
              </a:pathLst>
            </a:custGeom>
            <a:solidFill>
              <a:srgbClr val="26687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36" name="Freeform 399"/>
            <p:cNvSpPr/>
            <p:nvPr/>
          </p:nvSpPr>
          <p:spPr bwMode="auto">
            <a:xfrm>
              <a:off x="885395" y="1285041"/>
              <a:ext cx="292163" cy="228135"/>
            </a:xfrm>
            <a:custGeom>
              <a:avLst/>
              <a:gdLst>
                <a:gd name="T0" fmla="*/ 212 w 212"/>
                <a:gd name="T1" fmla="*/ 10 h 165"/>
                <a:gd name="T2" fmla="*/ 171 w 212"/>
                <a:gd name="T3" fmla="*/ 5 h 165"/>
                <a:gd name="T4" fmla="*/ 160 w 212"/>
                <a:gd name="T5" fmla="*/ 67 h 165"/>
                <a:gd name="T6" fmla="*/ 151 w 212"/>
                <a:gd name="T7" fmla="*/ 119 h 165"/>
                <a:gd name="T8" fmla="*/ 151 w 212"/>
                <a:gd name="T9" fmla="*/ 119 h 165"/>
                <a:gd name="T10" fmla="*/ 140 w 212"/>
                <a:gd name="T11" fmla="*/ 67 h 165"/>
                <a:gd name="T12" fmla="*/ 124 w 212"/>
                <a:gd name="T13" fmla="*/ 1 h 165"/>
                <a:gd name="T14" fmla="*/ 95 w 212"/>
                <a:gd name="T15" fmla="*/ 0 h 165"/>
                <a:gd name="T16" fmla="*/ 75 w 212"/>
                <a:gd name="T17" fmla="*/ 68 h 165"/>
                <a:gd name="T18" fmla="*/ 62 w 212"/>
                <a:gd name="T19" fmla="*/ 119 h 165"/>
                <a:gd name="T20" fmla="*/ 61 w 212"/>
                <a:gd name="T21" fmla="*/ 119 h 165"/>
                <a:gd name="T22" fmla="*/ 54 w 212"/>
                <a:gd name="T23" fmla="*/ 68 h 165"/>
                <a:gd name="T24" fmla="*/ 42 w 212"/>
                <a:gd name="T25" fmla="*/ 1 h 165"/>
                <a:gd name="T26" fmla="*/ 0 w 212"/>
                <a:gd name="T27" fmla="*/ 3 h 165"/>
                <a:gd name="T28" fmla="*/ 38 w 212"/>
                <a:gd name="T29" fmla="*/ 160 h 165"/>
                <a:gd name="T30" fmla="*/ 81 w 212"/>
                <a:gd name="T31" fmla="*/ 157 h 165"/>
                <a:gd name="T32" fmla="*/ 94 w 212"/>
                <a:gd name="T33" fmla="*/ 108 h 165"/>
                <a:gd name="T34" fmla="*/ 106 w 212"/>
                <a:gd name="T35" fmla="*/ 60 h 165"/>
                <a:gd name="T36" fmla="*/ 106 w 212"/>
                <a:gd name="T37" fmla="*/ 60 h 165"/>
                <a:gd name="T38" fmla="*/ 116 w 212"/>
                <a:gd name="T39" fmla="*/ 108 h 165"/>
                <a:gd name="T40" fmla="*/ 127 w 212"/>
                <a:gd name="T41" fmla="*/ 158 h 165"/>
                <a:gd name="T42" fmla="*/ 175 w 212"/>
                <a:gd name="T43" fmla="*/ 165 h 165"/>
                <a:gd name="T44" fmla="*/ 212 w 212"/>
                <a:gd name="T45" fmla="*/ 1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2" h="165">
                  <a:moveTo>
                    <a:pt x="212" y="10"/>
                  </a:moveTo>
                  <a:cubicBezTo>
                    <a:pt x="199" y="8"/>
                    <a:pt x="185" y="6"/>
                    <a:pt x="171" y="5"/>
                  </a:cubicBezTo>
                  <a:cubicBezTo>
                    <a:pt x="160" y="67"/>
                    <a:pt x="160" y="67"/>
                    <a:pt x="160" y="67"/>
                  </a:cubicBezTo>
                  <a:cubicBezTo>
                    <a:pt x="157" y="84"/>
                    <a:pt x="154" y="100"/>
                    <a:pt x="151" y="119"/>
                  </a:cubicBezTo>
                  <a:cubicBezTo>
                    <a:pt x="151" y="119"/>
                    <a:pt x="151" y="119"/>
                    <a:pt x="151" y="119"/>
                  </a:cubicBezTo>
                  <a:cubicBezTo>
                    <a:pt x="148" y="100"/>
                    <a:pt x="144" y="84"/>
                    <a:pt x="140" y="67"/>
                  </a:cubicBezTo>
                  <a:cubicBezTo>
                    <a:pt x="124" y="1"/>
                    <a:pt x="124" y="1"/>
                    <a:pt x="124" y="1"/>
                  </a:cubicBezTo>
                  <a:cubicBezTo>
                    <a:pt x="114" y="1"/>
                    <a:pt x="104" y="0"/>
                    <a:pt x="95" y="0"/>
                  </a:cubicBezTo>
                  <a:cubicBezTo>
                    <a:pt x="75" y="68"/>
                    <a:pt x="75" y="68"/>
                    <a:pt x="75" y="68"/>
                  </a:cubicBezTo>
                  <a:cubicBezTo>
                    <a:pt x="70" y="85"/>
                    <a:pt x="65" y="101"/>
                    <a:pt x="62" y="119"/>
                  </a:cubicBezTo>
                  <a:cubicBezTo>
                    <a:pt x="61" y="119"/>
                    <a:pt x="61" y="119"/>
                    <a:pt x="61" y="119"/>
                  </a:cubicBezTo>
                  <a:cubicBezTo>
                    <a:pt x="59" y="102"/>
                    <a:pt x="57" y="85"/>
                    <a:pt x="54" y="68"/>
                  </a:cubicBezTo>
                  <a:cubicBezTo>
                    <a:pt x="42" y="1"/>
                    <a:pt x="42" y="1"/>
                    <a:pt x="42" y="1"/>
                  </a:cubicBezTo>
                  <a:cubicBezTo>
                    <a:pt x="27" y="1"/>
                    <a:pt x="13" y="2"/>
                    <a:pt x="0" y="3"/>
                  </a:cubicBezTo>
                  <a:cubicBezTo>
                    <a:pt x="38" y="160"/>
                    <a:pt x="38" y="160"/>
                    <a:pt x="38" y="160"/>
                  </a:cubicBezTo>
                  <a:cubicBezTo>
                    <a:pt x="52" y="158"/>
                    <a:pt x="67" y="157"/>
                    <a:pt x="81" y="157"/>
                  </a:cubicBezTo>
                  <a:cubicBezTo>
                    <a:pt x="94" y="108"/>
                    <a:pt x="94" y="108"/>
                    <a:pt x="94" y="108"/>
                  </a:cubicBezTo>
                  <a:cubicBezTo>
                    <a:pt x="98" y="94"/>
                    <a:pt x="102" y="77"/>
                    <a:pt x="106" y="60"/>
                  </a:cubicBezTo>
                  <a:cubicBezTo>
                    <a:pt x="106" y="60"/>
                    <a:pt x="106" y="60"/>
                    <a:pt x="106" y="60"/>
                  </a:cubicBezTo>
                  <a:cubicBezTo>
                    <a:pt x="109" y="78"/>
                    <a:pt x="113" y="95"/>
                    <a:pt x="116" y="108"/>
                  </a:cubicBezTo>
                  <a:cubicBezTo>
                    <a:pt x="127" y="158"/>
                    <a:pt x="127" y="158"/>
                    <a:pt x="127" y="158"/>
                  </a:cubicBezTo>
                  <a:cubicBezTo>
                    <a:pt x="143" y="160"/>
                    <a:pt x="159" y="162"/>
                    <a:pt x="175" y="165"/>
                  </a:cubicBezTo>
                  <a:lnTo>
                    <a:pt x="212" y="1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37" name="Freeform 400"/>
            <p:cNvSpPr/>
            <p:nvPr/>
          </p:nvSpPr>
          <p:spPr bwMode="auto">
            <a:xfrm>
              <a:off x="1182903" y="1308210"/>
              <a:ext cx="110452" cy="237047"/>
            </a:xfrm>
            <a:custGeom>
              <a:avLst/>
              <a:gdLst>
                <a:gd name="T0" fmla="*/ 0 w 80"/>
                <a:gd name="T1" fmla="*/ 158 h 171"/>
                <a:gd name="T2" fmla="*/ 43 w 80"/>
                <a:gd name="T3" fmla="*/ 171 h 171"/>
                <a:gd name="T4" fmla="*/ 80 w 80"/>
                <a:gd name="T5" fmla="*/ 8 h 171"/>
                <a:gd name="T6" fmla="*/ 38 w 80"/>
                <a:gd name="T7" fmla="*/ 0 h 171"/>
                <a:gd name="T8" fmla="*/ 0 w 80"/>
                <a:gd name="T9" fmla="*/ 158 h 171"/>
              </a:gdLst>
              <a:ahLst/>
              <a:cxnLst>
                <a:cxn ang="0">
                  <a:pos x="T0" y="T1"/>
                </a:cxn>
                <a:cxn ang="0">
                  <a:pos x="T2" y="T3"/>
                </a:cxn>
                <a:cxn ang="0">
                  <a:pos x="T4" y="T5"/>
                </a:cxn>
                <a:cxn ang="0">
                  <a:pos x="T6" y="T7"/>
                </a:cxn>
                <a:cxn ang="0">
                  <a:pos x="T8" y="T9"/>
                </a:cxn>
              </a:cxnLst>
              <a:rect l="0" t="0" r="r" b="b"/>
              <a:pathLst>
                <a:path w="80" h="171">
                  <a:moveTo>
                    <a:pt x="0" y="158"/>
                  </a:moveTo>
                  <a:cubicBezTo>
                    <a:pt x="15" y="162"/>
                    <a:pt x="29" y="166"/>
                    <a:pt x="43" y="171"/>
                  </a:cubicBezTo>
                  <a:cubicBezTo>
                    <a:pt x="80" y="8"/>
                    <a:pt x="80" y="8"/>
                    <a:pt x="80" y="8"/>
                  </a:cubicBezTo>
                  <a:cubicBezTo>
                    <a:pt x="66" y="5"/>
                    <a:pt x="52" y="2"/>
                    <a:pt x="38" y="0"/>
                  </a:cubicBezTo>
                  <a:lnTo>
                    <a:pt x="0" y="158"/>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38" name="Freeform 401"/>
            <p:cNvSpPr/>
            <p:nvPr/>
          </p:nvSpPr>
          <p:spPr bwMode="auto">
            <a:xfrm>
              <a:off x="1271977" y="1334945"/>
              <a:ext cx="272566" cy="301209"/>
            </a:xfrm>
            <a:custGeom>
              <a:avLst/>
              <a:gdLst>
                <a:gd name="T0" fmla="*/ 198 w 198"/>
                <a:gd name="T1" fmla="*/ 43 h 219"/>
                <a:gd name="T2" fmla="*/ 156 w 198"/>
                <a:gd name="T3" fmla="*/ 28 h 219"/>
                <a:gd name="T4" fmla="*/ 139 w 198"/>
                <a:gd name="T5" fmla="*/ 80 h 219"/>
                <a:gd name="T6" fmla="*/ 117 w 198"/>
                <a:gd name="T7" fmla="*/ 150 h 219"/>
                <a:gd name="T8" fmla="*/ 117 w 198"/>
                <a:gd name="T9" fmla="*/ 150 h 219"/>
                <a:gd name="T10" fmla="*/ 109 w 198"/>
                <a:gd name="T11" fmla="*/ 98 h 219"/>
                <a:gd name="T12" fmla="*/ 97 w 198"/>
                <a:gd name="T13" fmla="*/ 9 h 219"/>
                <a:gd name="T14" fmla="*/ 61 w 198"/>
                <a:gd name="T15" fmla="*/ 0 h 219"/>
                <a:gd name="T16" fmla="*/ 0 w 198"/>
                <a:gd name="T17" fmla="*/ 159 h 219"/>
                <a:gd name="T18" fmla="*/ 40 w 198"/>
                <a:gd name="T19" fmla="*/ 176 h 219"/>
                <a:gd name="T20" fmla="*/ 52 w 198"/>
                <a:gd name="T21" fmla="*/ 141 h 219"/>
                <a:gd name="T22" fmla="*/ 74 w 198"/>
                <a:gd name="T23" fmla="*/ 72 h 219"/>
                <a:gd name="T24" fmla="*/ 75 w 198"/>
                <a:gd name="T25" fmla="*/ 72 h 219"/>
                <a:gd name="T26" fmla="*/ 81 w 198"/>
                <a:gd name="T27" fmla="*/ 126 h 219"/>
                <a:gd name="T28" fmla="*/ 93 w 198"/>
                <a:gd name="T29" fmla="*/ 200 h 219"/>
                <a:gd name="T30" fmla="*/ 130 w 198"/>
                <a:gd name="T31" fmla="*/ 219 h 219"/>
                <a:gd name="T32" fmla="*/ 198 w 198"/>
                <a:gd name="T33" fmla="*/ 4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8" h="219">
                  <a:moveTo>
                    <a:pt x="198" y="43"/>
                  </a:moveTo>
                  <a:cubicBezTo>
                    <a:pt x="184" y="37"/>
                    <a:pt x="170" y="33"/>
                    <a:pt x="156" y="28"/>
                  </a:cubicBezTo>
                  <a:cubicBezTo>
                    <a:pt x="139" y="80"/>
                    <a:pt x="139" y="80"/>
                    <a:pt x="139" y="80"/>
                  </a:cubicBezTo>
                  <a:cubicBezTo>
                    <a:pt x="129" y="107"/>
                    <a:pt x="122" y="134"/>
                    <a:pt x="117" y="150"/>
                  </a:cubicBezTo>
                  <a:cubicBezTo>
                    <a:pt x="117" y="150"/>
                    <a:pt x="117" y="150"/>
                    <a:pt x="117" y="150"/>
                  </a:cubicBezTo>
                  <a:cubicBezTo>
                    <a:pt x="115" y="135"/>
                    <a:pt x="112" y="112"/>
                    <a:pt x="109" y="98"/>
                  </a:cubicBezTo>
                  <a:cubicBezTo>
                    <a:pt x="97" y="9"/>
                    <a:pt x="97" y="9"/>
                    <a:pt x="97" y="9"/>
                  </a:cubicBezTo>
                  <a:cubicBezTo>
                    <a:pt x="85" y="6"/>
                    <a:pt x="73" y="3"/>
                    <a:pt x="61" y="0"/>
                  </a:cubicBezTo>
                  <a:cubicBezTo>
                    <a:pt x="0" y="159"/>
                    <a:pt x="0" y="159"/>
                    <a:pt x="0" y="159"/>
                  </a:cubicBezTo>
                  <a:cubicBezTo>
                    <a:pt x="13" y="164"/>
                    <a:pt x="26" y="170"/>
                    <a:pt x="40" y="176"/>
                  </a:cubicBezTo>
                  <a:cubicBezTo>
                    <a:pt x="52" y="141"/>
                    <a:pt x="52" y="141"/>
                    <a:pt x="52" y="141"/>
                  </a:cubicBezTo>
                  <a:cubicBezTo>
                    <a:pt x="63" y="111"/>
                    <a:pt x="70" y="88"/>
                    <a:pt x="74" y="72"/>
                  </a:cubicBezTo>
                  <a:cubicBezTo>
                    <a:pt x="75" y="72"/>
                    <a:pt x="75" y="72"/>
                    <a:pt x="75" y="72"/>
                  </a:cubicBezTo>
                  <a:cubicBezTo>
                    <a:pt x="75" y="88"/>
                    <a:pt x="78" y="110"/>
                    <a:pt x="81" y="126"/>
                  </a:cubicBezTo>
                  <a:cubicBezTo>
                    <a:pt x="93" y="200"/>
                    <a:pt x="93" y="200"/>
                    <a:pt x="93" y="200"/>
                  </a:cubicBezTo>
                  <a:cubicBezTo>
                    <a:pt x="105" y="206"/>
                    <a:pt x="118" y="213"/>
                    <a:pt x="130" y="219"/>
                  </a:cubicBezTo>
                  <a:lnTo>
                    <a:pt x="198" y="43"/>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39" name="Freeform 402"/>
            <p:cNvSpPr/>
            <p:nvPr/>
          </p:nvSpPr>
          <p:spPr bwMode="auto">
            <a:xfrm>
              <a:off x="1471503" y="1411584"/>
              <a:ext cx="304633" cy="331508"/>
            </a:xfrm>
            <a:custGeom>
              <a:avLst/>
              <a:gdLst>
                <a:gd name="T0" fmla="*/ 221 w 221"/>
                <a:gd name="T1" fmla="*/ 60 h 241"/>
                <a:gd name="T2" fmla="*/ 178 w 221"/>
                <a:gd name="T3" fmla="*/ 40 h 241"/>
                <a:gd name="T4" fmla="*/ 151 w 221"/>
                <a:gd name="T5" fmla="*/ 102 h 241"/>
                <a:gd name="T6" fmla="*/ 121 w 221"/>
                <a:gd name="T7" fmla="*/ 172 h 241"/>
                <a:gd name="T8" fmla="*/ 120 w 221"/>
                <a:gd name="T9" fmla="*/ 171 h 241"/>
                <a:gd name="T10" fmla="*/ 119 w 221"/>
                <a:gd name="T11" fmla="*/ 117 h 241"/>
                <a:gd name="T12" fmla="*/ 122 w 221"/>
                <a:gd name="T13" fmla="*/ 15 h 241"/>
                <a:gd name="T14" fmla="*/ 88 w 221"/>
                <a:gd name="T15" fmla="*/ 1 h 241"/>
                <a:gd name="T16" fmla="*/ 85 w 221"/>
                <a:gd name="T17" fmla="*/ 0 h 241"/>
                <a:gd name="T18" fmla="*/ 0 w 221"/>
                <a:gd name="T19" fmla="*/ 171 h 241"/>
                <a:gd name="T20" fmla="*/ 37 w 221"/>
                <a:gd name="T21" fmla="*/ 191 h 241"/>
                <a:gd name="T22" fmla="*/ 55 w 221"/>
                <a:gd name="T23" fmla="*/ 155 h 241"/>
                <a:gd name="T24" fmla="*/ 86 w 221"/>
                <a:gd name="T25" fmla="*/ 86 h 241"/>
                <a:gd name="T26" fmla="*/ 86 w 221"/>
                <a:gd name="T27" fmla="*/ 87 h 241"/>
                <a:gd name="T28" fmla="*/ 86 w 221"/>
                <a:gd name="T29" fmla="*/ 142 h 241"/>
                <a:gd name="T30" fmla="*/ 88 w 221"/>
                <a:gd name="T31" fmla="*/ 219 h 241"/>
                <a:gd name="T32" fmla="*/ 128 w 221"/>
                <a:gd name="T33" fmla="*/ 241 h 241"/>
                <a:gd name="T34" fmla="*/ 221 w 221"/>
                <a:gd name="T35" fmla="*/ 6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1" h="241">
                  <a:moveTo>
                    <a:pt x="221" y="60"/>
                  </a:moveTo>
                  <a:cubicBezTo>
                    <a:pt x="207" y="53"/>
                    <a:pt x="193" y="47"/>
                    <a:pt x="178" y="40"/>
                  </a:cubicBezTo>
                  <a:cubicBezTo>
                    <a:pt x="151" y="102"/>
                    <a:pt x="151" y="102"/>
                    <a:pt x="151" y="102"/>
                  </a:cubicBezTo>
                  <a:cubicBezTo>
                    <a:pt x="138" y="129"/>
                    <a:pt x="128" y="156"/>
                    <a:pt x="121" y="172"/>
                  </a:cubicBezTo>
                  <a:cubicBezTo>
                    <a:pt x="120" y="171"/>
                    <a:pt x="120" y="171"/>
                    <a:pt x="120" y="171"/>
                  </a:cubicBezTo>
                  <a:cubicBezTo>
                    <a:pt x="121" y="156"/>
                    <a:pt x="120" y="131"/>
                    <a:pt x="119" y="117"/>
                  </a:cubicBezTo>
                  <a:cubicBezTo>
                    <a:pt x="122" y="15"/>
                    <a:pt x="122" y="15"/>
                    <a:pt x="122" y="15"/>
                  </a:cubicBezTo>
                  <a:cubicBezTo>
                    <a:pt x="111" y="10"/>
                    <a:pt x="99" y="5"/>
                    <a:pt x="88" y="1"/>
                  </a:cubicBezTo>
                  <a:cubicBezTo>
                    <a:pt x="87" y="0"/>
                    <a:pt x="86" y="0"/>
                    <a:pt x="85" y="0"/>
                  </a:cubicBezTo>
                  <a:cubicBezTo>
                    <a:pt x="0" y="171"/>
                    <a:pt x="0" y="171"/>
                    <a:pt x="0" y="171"/>
                  </a:cubicBezTo>
                  <a:cubicBezTo>
                    <a:pt x="12" y="178"/>
                    <a:pt x="25" y="185"/>
                    <a:pt x="37" y="191"/>
                  </a:cubicBezTo>
                  <a:cubicBezTo>
                    <a:pt x="55" y="155"/>
                    <a:pt x="55" y="155"/>
                    <a:pt x="55" y="155"/>
                  </a:cubicBezTo>
                  <a:cubicBezTo>
                    <a:pt x="70" y="125"/>
                    <a:pt x="80" y="102"/>
                    <a:pt x="86" y="86"/>
                  </a:cubicBezTo>
                  <a:cubicBezTo>
                    <a:pt x="86" y="87"/>
                    <a:pt x="86" y="87"/>
                    <a:pt x="86" y="87"/>
                  </a:cubicBezTo>
                  <a:cubicBezTo>
                    <a:pt x="85" y="102"/>
                    <a:pt x="85" y="126"/>
                    <a:pt x="86" y="142"/>
                  </a:cubicBezTo>
                  <a:cubicBezTo>
                    <a:pt x="88" y="219"/>
                    <a:pt x="88" y="219"/>
                    <a:pt x="88" y="219"/>
                  </a:cubicBezTo>
                  <a:cubicBezTo>
                    <a:pt x="102" y="226"/>
                    <a:pt x="115" y="233"/>
                    <a:pt x="128" y="241"/>
                  </a:cubicBezTo>
                  <a:lnTo>
                    <a:pt x="221" y="60"/>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40" name="Freeform 403"/>
            <p:cNvSpPr/>
            <p:nvPr/>
          </p:nvSpPr>
          <p:spPr bwMode="auto">
            <a:xfrm>
              <a:off x="1683498" y="1511393"/>
              <a:ext cx="251189" cy="315468"/>
            </a:xfrm>
            <a:custGeom>
              <a:avLst/>
              <a:gdLst>
                <a:gd name="T0" fmla="*/ 169 w 182"/>
                <a:gd name="T1" fmla="*/ 74 h 229"/>
                <a:gd name="T2" fmla="*/ 182 w 182"/>
                <a:gd name="T3" fmla="*/ 49 h 229"/>
                <a:gd name="T4" fmla="*/ 91 w 182"/>
                <a:gd name="T5" fmla="*/ 0 h 229"/>
                <a:gd name="T6" fmla="*/ 0 w 182"/>
                <a:gd name="T7" fmla="*/ 182 h 229"/>
                <a:gd name="T8" fmla="*/ 94 w 182"/>
                <a:gd name="T9" fmla="*/ 229 h 229"/>
                <a:gd name="T10" fmla="*/ 112 w 182"/>
                <a:gd name="T11" fmla="*/ 194 h 229"/>
                <a:gd name="T12" fmla="*/ 58 w 182"/>
                <a:gd name="T13" fmla="*/ 169 h 229"/>
                <a:gd name="T14" fmla="*/ 85 w 182"/>
                <a:gd name="T15" fmla="*/ 117 h 229"/>
                <a:gd name="T16" fmla="*/ 132 w 182"/>
                <a:gd name="T17" fmla="*/ 140 h 229"/>
                <a:gd name="T18" fmla="*/ 143 w 182"/>
                <a:gd name="T19" fmla="*/ 117 h 229"/>
                <a:gd name="T20" fmla="*/ 95 w 182"/>
                <a:gd name="T21" fmla="*/ 95 h 229"/>
                <a:gd name="T22" fmla="*/ 119 w 182"/>
                <a:gd name="T23" fmla="*/ 50 h 229"/>
                <a:gd name="T24" fmla="*/ 169 w 182"/>
                <a:gd name="T25" fmla="*/ 74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2" h="229">
                  <a:moveTo>
                    <a:pt x="169" y="74"/>
                  </a:moveTo>
                  <a:cubicBezTo>
                    <a:pt x="182" y="49"/>
                    <a:pt x="182" y="49"/>
                    <a:pt x="182" y="49"/>
                  </a:cubicBezTo>
                  <a:cubicBezTo>
                    <a:pt x="154" y="33"/>
                    <a:pt x="123" y="16"/>
                    <a:pt x="91" y="0"/>
                  </a:cubicBezTo>
                  <a:cubicBezTo>
                    <a:pt x="0" y="182"/>
                    <a:pt x="0" y="182"/>
                    <a:pt x="0" y="182"/>
                  </a:cubicBezTo>
                  <a:cubicBezTo>
                    <a:pt x="31" y="198"/>
                    <a:pt x="62" y="214"/>
                    <a:pt x="94" y="229"/>
                  </a:cubicBezTo>
                  <a:cubicBezTo>
                    <a:pt x="112" y="194"/>
                    <a:pt x="112" y="194"/>
                    <a:pt x="112" y="194"/>
                  </a:cubicBezTo>
                  <a:cubicBezTo>
                    <a:pt x="58" y="169"/>
                    <a:pt x="58" y="169"/>
                    <a:pt x="58" y="169"/>
                  </a:cubicBezTo>
                  <a:cubicBezTo>
                    <a:pt x="85" y="117"/>
                    <a:pt x="85" y="117"/>
                    <a:pt x="85" y="117"/>
                  </a:cubicBezTo>
                  <a:cubicBezTo>
                    <a:pt x="132" y="140"/>
                    <a:pt x="132" y="140"/>
                    <a:pt x="132" y="140"/>
                  </a:cubicBezTo>
                  <a:cubicBezTo>
                    <a:pt x="143" y="117"/>
                    <a:pt x="143" y="117"/>
                    <a:pt x="143" y="117"/>
                  </a:cubicBezTo>
                  <a:cubicBezTo>
                    <a:pt x="95" y="95"/>
                    <a:pt x="95" y="95"/>
                    <a:pt x="95" y="95"/>
                  </a:cubicBezTo>
                  <a:cubicBezTo>
                    <a:pt x="119" y="50"/>
                    <a:pt x="119" y="50"/>
                    <a:pt x="119" y="50"/>
                  </a:cubicBezTo>
                  <a:lnTo>
                    <a:pt x="169" y="74"/>
                  </a:ln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741" name="Freeform 404"/>
            <p:cNvSpPr>
              <a:spLocks noEditPoints="1"/>
            </p:cNvSpPr>
            <p:nvPr/>
          </p:nvSpPr>
          <p:spPr bwMode="auto">
            <a:xfrm>
              <a:off x="1850957" y="1596943"/>
              <a:ext cx="245844" cy="315468"/>
            </a:xfrm>
            <a:custGeom>
              <a:avLst/>
              <a:gdLst>
                <a:gd name="T0" fmla="*/ 171 w 179"/>
                <a:gd name="T1" fmla="*/ 54 h 230"/>
                <a:gd name="T2" fmla="*/ 123 w 179"/>
                <a:gd name="T3" fmla="*/ 19 h 230"/>
                <a:gd name="T4" fmla="*/ 81 w 179"/>
                <a:gd name="T5" fmla="*/ 0 h 230"/>
                <a:gd name="T6" fmla="*/ 0 w 179"/>
                <a:gd name="T7" fmla="*/ 179 h 230"/>
                <a:gd name="T8" fmla="*/ 36 w 179"/>
                <a:gd name="T9" fmla="*/ 196 h 230"/>
                <a:gd name="T10" fmla="*/ 77 w 179"/>
                <a:gd name="T11" fmla="*/ 107 h 230"/>
                <a:gd name="T12" fmla="*/ 83 w 179"/>
                <a:gd name="T13" fmla="*/ 109 h 230"/>
                <a:gd name="T14" fmla="*/ 95 w 179"/>
                <a:gd name="T15" fmla="*/ 139 h 230"/>
                <a:gd name="T16" fmla="*/ 80 w 179"/>
                <a:gd name="T17" fmla="*/ 217 h 230"/>
                <a:gd name="T18" fmla="*/ 123 w 179"/>
                <a:gd name="T19" fmla="*/ 230 h 230"/>
                <a:gd name="T20" fmla="*/ 132 w 179"/>
                <a:gd name="T21" fmla="*/ 152 h 230"/>
                <a:gd name="T22" fmla="*/ 121 w 179"/>
                <a:gd name="T23" fmla="*/ 116 h 230"/>
                <a:gd name="T24" fmla="*/ 121 w 179"/>
                <a:gd name="T25" fmla="*/ 116 h 230"/>
                <a:gd name="T26" fmla="*/ 166 w 179"/>
                <a:gd name="T27" fmla="*/ 92 h 230"/>
                <a:gd name="T28" fmla="*/ 171 w 179"/>
                <a:gd name="T29" fmla="*/ 54 h 230"/>
                <a:gd name="T30" fmla="*/ 126 w 179"/>
                <a:gd name="T31" fmla="*/ 83 h 230"/>
                <a:gd name="T32" fmla="*/ 93 w 179"/>
                <a:gd name="T33" fmla="*/ 91 h 230"/>
                <a:gd name="T34" fmla="*/ 86 w 179"/>
                <a:gd name="T35" fmla="*/ 88 h 230"/>
                <a:gd name="T36" fmla="*/ 103 w 179"/>
                <a:gd name="T37" fmla="*/ 51 h 230"/>
                <a:gd name="T38" fmla="*/ 112 w 179"/>
                <a:gd name="T39" fmla="*/ 54 h 230"/>
                <a:gd name="T40" fmla="*/ 126 w 179"/>
                <a:gd name="T41" fmla="*/ 83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9" h="230">
                  <a:moveTo>
                    <a:pt x="171" y="54"/>
                  </a:moveTo>
                  <a:cubicBezTo>
                    <a:pt x="162" y="41"/>
                    <a:pt x="143" y="28"/>
                    <a:pt x="123" y="19"/>
                  </a:cubicBezTo>
                  <a:cubicBezTo>
                    <a:pt x="109" y="13"/>
                    <a:pt x="94" y="4"/>
                    <a:pt x="81" y="0"/>
                  </a:cubicBezTo>
                  <a:cubicBezTo>
                    <a:pt x="0" y="179"/>
                    <a:pt x="0" y="179"/>
                    <a:pt x="0" y="179"/>
                  </a:cubicBezTo>
                  <a:cubicBezTo>
                    <a:pt x="36" y="196"/>
                    <a:pt x="36" y="196"/>
                    <a:pt x="36" y="196"/>
                  </a:cubicBezTo>
                  <a:cubicBezTo>
                    <a:pt x="77" y="107"/>
                    <a:pt x="77" y="107"/>
                    <a:pt x="77" y="107"/>
                  </a:cubicBezTo>
                  <a:cubicBezTo>
                    <a:pt x="83" y="109"/>
                    <a:pt x="83" y="109"/>
                    <a:pt x="83" y="109"/>
                  </a:cubicBezTo>
                  <a:cubicBezTo>
                    <a:pt x="95" y="115"/>
                    <a:pt x="99" y="122"/>
                    <a:pt x="95" y="139"/>
                  </a:cubicBezTo>
                  <a:cubicBezTo>
                    <a:pt x="91" y="154"/>
                    <a:pt x="83" y="193"/>
                    <a:pt x="80" y="217"/>
                  </a:cubicBezTo>
                  <a:cubicBezTo>
                    <a:pt x="123" y="230"/>
                    <a:pt x="123" y="230"/>
                    <a:pt x="123" y="230"/>
                  </a:cubicBezTo>
                  <a:cubicBezTo>
                    <a:pt x="126" y="204"/>
                    <a:pt x="130" y="167"/>
                    <a:pt x="132" y="152"/>
                  </a:cubicBezTo>
                  <a:cubicBezTo>
                    <a:pt x="135" y="136"/>
                    <a:pt x="132" y="126"/>
                    <a:pt x="121" y="116"/>
                  </a:cubicBezTo>
                  <a:cubicBezTo>
                    <a:pt x="121" y="116"/>
                    <a:pt x="121" y="116"/>
                    <a:pt x="121" y="116"/>
                  </a:cubicBezTo>
                  <a:cubicBezTo>
                    <a:pt x="143" y="119"/>
                    <a:pt x="159" y="105"/>
                    <a:pt x="166" y="92"/>
                  </a:cubicBezTo>
                  <a:cubicBezTo>
                    <a:pt x="171" y="81"/>
                    <a:pt x="179" y="66"/>
                    <a:pt x="171" y="54"/>
                  </a:cubicBezTo>
                  <a:close/>
                  <a:moveTo>
                    <a:pt x="126" y="83"/>
                  </a:moveTo>
                  <a:cubicBezTo>
                    <a:pt x="121" y="94"/>
                    <a:pt x="108" y="98"/>
                    <a:pt x="93" y="91"/>
                  </a:cubicBezTo>
                  <a:cubicBezTo>
                    <a:pt x="86" y="88"/>
                    <a:pt x="86" y="88"/>
                    <a:pt x="86" y="88"/>
                  </a:cubicBezTo>
                  <a:cubicBezTo>
                    <a:pt x="103" y="51"/>
                    <a:pt x="103" y="51"/>
                    <a:pt x="103" y="51"/>
                  </a:cubicBezTo>
                  <a:cubicBezTo>
                    <a:pt x="105" y="51"/>
                    <a:pt x="109" y="52"/>
                    <a:pt x="112" y="54"/>
                  </a:cubicBezTo>
                  <a:cubicBezTo>
                    <a:pt x="128" y="62"/>
                    <a:pt x="131" y="72"/>
                    <a:pt x="126" y="83"/>
                  </a:cubicBezTo>
                  <a:close/>
                </a:path>
              </a:pathLst>
            </a:cu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2742" name="任意多边形 429"/>
          <p:cNvGrpSpPr/>
          <p:nvPr/>
        </p:nvGrpSpPr>
        <p:grpSpPr bwMode="auto">
          <a:xfrm>
            <a:off x="7534275" y="2073275"/>
            <a:ext cx="1530350" cy="968375"/>
            <a:chOff x="0" y="0"/>
            <a:chExt cx="964" cy="610"/>
          </a:xfrm>
        </p:grpSpPr>
        <p:pic>
          <p:nvPicPr>
            <p:cNvPr id="22743" name="任意多边形 42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64"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744" name="Text Box 216"/>
            <p:cNvSpPr txBox="1">
              <a:spLocks noChangeArrowheads="1"/>
            </p:cNvSpPr>
            <p:nvPr/>
          </p:nvSpPr>
          <p:spPr bwMode="auto">
            <a:xfrm>
              <a:off x="15"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a:cs typeface="方正兰亭特黑简体"/>
              </a:endParaRPr>
            </a:p>
          </p:txBody>
        </p:sp>
      </p:grpSp>
      <p:sp>
        <p:nvSpPr>
          <p:cNvPr id="22745" name="矩形 430"/>
          <p:cNvSpPr>
            <a:spLocks noChangeArrowheads="1"/>
          </p:cNvSpPr>
          <p:nvPr/>
        </p:nvSpPr>
        <p:spPr bwMode="auto">
          <a:xfrm>
            <a:off x="3824288" y="2265363"/>
            <a:ext cx="10191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3200" b="1">
                <a:solidFill>
                  <a:schemeClr val="bg1"/>
                </a:solidFill>
                <a:latin typeface="Calibri" panose="020F0502020204030204" pitchFamily="34" charset="0"/>
              </a:rPr>
              <a:t>2011</a:t>
            </a:r>
            <a:endParaRPr lang="zh-CN" altLang="en-US" sz="1000">
              <a:solidFill>
                <a:schemeClr val="bg1"/>
              </a:solidFill>
              <a:latin typeface="Calibri" panose="020F0502020204030204" pitchFamily="34" charset="0"/>
            </a:endParaRPr>
          </a:p>
        </p:txBody>
      </p:sp>
      <p:sp>
        <p:nvSpPr>
          <p:cNvPr id="22746" name="矩形 431"/>
          <p:cNvSpPr>
            <a:spLocks noChangeArrowheads="1"/>
          </p:cNvSpPr>
          <p:nvPr/>
        </p:nvSpPr>
        <p:spPr bwMode="auto">
          <a:xfrm>
            <a:off x="5181600" y="2276475"/>
            <a:ext cx="10175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3200" b="1">
                <a:solidFill>
                  <a:schemeClr val="bg1"/>
                </a:solidFill>
                <a:latin typeface="Calibri" panose="020F0502020204030204" pitchFamily="34" charset="0"/>
              </a:rPr>
              <a:t>2012</a:t>
            </a:r>
            <a:endParaRPr lang="zh-CN" altLang="en-US" sz="1000">
              <a:solidFill>
                <a:schemeClr val="bg1"/>
              </a:solidFill>
              <a:latin typeface="Calibri" panose="020F0502020204030204" pitchFamily="34" charset="0"/>
            </a:endParaRPr>
          </a:p>
        </p:txBody>
      </p:sp>
      <p:sp>
        <p:nvSpPr>
          <p:cNvPr id="22747" name="矩形 432"/>
          <p:cNvSpPr>
            <a:spLocks noChangeArrowheads="1"/>
          </p:cNvSpPr>
          <p:nvPr/>
        </p:nvSpPr>
        <p:spPr bwMode="auto">
          <a:xfrm>
            <a:off x="6465888" y="2265363"/>
            <a:ext cx="10175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3200" b="1">
                <a:solidFill>
                  <a:schemeClr val="bg1"/>
                </a:solidFill>
                <a:latin typeface="Calibri" panose="020F0502020204030204" pitchFamily="34" charset="0"/>
              </a:rPr>
              <a:t>2013</a:t>
            </a:r>
            <a:endParaRPr lang="zh-CN" altLang="en-US" sz="1000">
              <a:solidFill>
                <a:schemeClr val="bg1"/>
              </a:solidFill>
              <a:latin typeface="Calibri" panose="020F0502020204030204" pitchFamily="34" charset="0"/>
            </a:endParaRPr>
          </a:p>
        </p:txBody>
      </p:sp>
      <p:pic>
        <p:nvPicPr>
          <p:cNvPr id="22748" name="矩形 43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64475" y="2243138"/>
            <a:ext cx="10175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749" name="矩形 55"/>
          <p:cNvSpPr>
            <a:spLocks noChangeArrowheads="1"/>
          </p:cNvSpPr>
          <p:nvPr/>
        </p:nvSpPr>
        <p:spPr bwMode="auto">
          <a:xfrm>
            <a:off x="3473450" y="3538538"/>
            <a:ext cx="1414463"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22750" name="矩形 55"/>
          <p:cNvSpPr>
            <a:spLocks noChangeArrowheads="1"/>
          </p:cNvSpPr>
          <p:nvPr/>
        </p:nvSpPr>
        <p:spPr bwMode="auto">
          <a:xfrm>
            <a:off x="4837113" y="3538538"/>
            <a:ext cx="1412875"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22751" name="矩形 55"/>
          <p:cNvSpPr>
            <a:spLocks noChangeArrowheads="1"/>
          </p:cNvSpPr>
          <p:nvPr/>
        </p:nvSpPr>
        <p:spPr bwMode="auto">
          <a:xfrm>
            <a:off x="6199188" y="3538538"/>
            <a:ext cx="1414462"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22752" name="矩形 55"/>
          <p:cNvSpPr>
            <a:spLocks noChangeArrowheads="1"/>
          </p:cNvSpPr>
          <p:nvPr/>
        </p:nvSpPr>
        <p:spPr bwMode="auto">
          <a:xfrm>
            <a:off x="7561263" y="3538538"/>
            <a:ext cx="1414462"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22753" name="矩形 439"/>
          <p:cNvSpPr>
            <a:spLocks noChangeArrowheads="1"/>
          </p:cNvSpPr>
          <p:nvPr/>
        </p:nvSpPr>
        <p:spPr bwMode="auto">
          <a:xfrm>
            <a:off x="3741738" y="3171825"/>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规划</a:t>
            </a:r>
            <a:r>
              <a:rPr lang="en-US" sz="2000" b="1">
                <a:solidFill>
                  <a:srgbClr val="FFFFFF"/>
                </a:solidFill>
              </a:rPr>
              <a:t>1</a:t>
            </a:r>
            <a:endParaRPr lang="zh-CN" altLang="en-US" sz="2000" b="1">
              <a:solidFill>
                <a:srgbClr val="FFFFFF"/>
              </a:solidFill>
            </a:endParaRPr>
          </a:p>
        </p:txBody>
      </p:sp>
      <p:sp>
        <p:nvSpPr>
          <p:cNvPr id="22754" name="矩形 440"/>
          <p:cNvSpPr>
            <a:spLocks noChangeArrowheads="1"/>
          </p:cNvSpPr>
          <p:nvPr/>
        </p:nvSpPr>
        <p:spPr bwMode="auto">
          <a:xfrm>
            <a:off x="5032375" y="3190875"/>
            <a:ext cx="854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规划</a:t>
            </a:r>
            <a:r>
              <a:rPr lang="en-US" sz="2000" b="1">
                <a:solidFill>
                  <a:srgbClr val="FFFFFF"/>
                </a:solidFill>
              </a:rPr>
              <a:t>2</a:t>
            </a:r>
            <a:endParaRPr lang="zh-CN" altLang="en-US" sz="2000" b="1">
              <a:solidFill>
                <a:srgbClr val="FFFFFF"/>
              </a:solidFill>
            </a:endParaRPr>
          </a:p>
        </p:txBody>
      </p:sp>
      <p:sp>
        <p:nvSpPr>
          <p:cNvPr id="22755" name="矩形 441"/>
          <p:cNvSpPr>
            <a:spLocks noChangeArrowheads="1"/>
          </p:cNvSpPr>
          <p:nvPr/>
        </p:nvSpPr>
        <p:spPr bwMode="auto">
          <a:xfrm>
            <a:off x="6350000" y="3190875"/>
            <a:ext cx="855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规划</a:t>
            </a:r>
            <a:r>
              <a:rPr lang="en-US" sz="2000" b="1">
                <a:solidFill>
                  <a:srgbClr val="FFFFFF"/>
                </a:solidFill>
              </a:rPr>
              <a:t>3</a:t>
            </a:r>
            <a:endParaRPr lang="zh-CN" altLang="en-US" sz="2000" b="1">
              <a:solidFill>
                <a:srgbClr val="FFFFFF"/>
              </a:solidFill>
            </a:endParaRPr>
          </a:p>
        </p:txBody>
      </p:sp>
      <p:sp>
        <p:nvSpPr>
          <p:cNvPr id="22756" name="矩形 442"/>
          <p:cNvSpPr>
            <a:spLocks noChangeArrowheads="1"/>
          </p:cNvSpPr>
          <p:nvPr/>
        </p:nvSpPr>
        <p:spPr bwMode="auto">
          <a:xfrm>
            <a:off x="7697788" y="3190875"/>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规划</a:t>
            </a:r>
            <a:r>
              <a:rPr lang="en-US" sz="2000" b="1">
                <a:solidFill>
                  <a:srgbClr val="FFFFFF"/>
                </a:solidFill>
              </a:rPr>
              <a:t>4</a:t>
            </a:r>
            <a:endParaRPr lang="zh-CN" altLang="en-US" sz="2000" b="1">
              <a:solidFill>
                <a:srgbClr val="FFFFFF"/>
              </a:solidFill>
            </a:endParaRPr>
          </a:p>
        </p:txBody>
      </p:sp>
    </p:spTree>
  </p:cSld>
  <p:clrMapOvr>
    <a:masterClrMapping/>
  </p:clrMapOvr>
  <p:transition spd="slow">
    <p:wipe dir="r"/>
  </p:transition>
</p:sld>
</file>

<file path=ppt/slides/slide12.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23554"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3555" name="文本框 424"/>
          <p:cNvSpPr txBox="1">
            <a:spLocks noChangeArrowheads="1"/>
          </p:cNvSpPr>
          <p:nvPr/>
        </p:nvSpPr>
        <p:spPr bwMode="auto">
          <a:xfrm>
            <a:off x="193675" y="152400"/>
            <a:ext cx="167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2.2 </a:t>
            </a:r>
            <a:r>
              <a:rPr lang="zh-CN" altLang="en-US" sz="2000" b="1">
                <a:solidFill>
                  <a:schemeClr val="bg1"/>
                </a:solidFill>
              </a:rPr>
              <a:t>项目工作</a:t>
            </a:r>
            <a:endParaRPr lang="zh-CN" altLang="en-US" sz="2000" b="1">
              <a:solidFill>
                <a:schemeClr val="bg1"/>
              </a:solidFill>
            </a:endParaRPr>
          </a:p>
        </p:txBody>
      </p:sp>
      <p:sp>
        <p:nvSpPr>
          <p:cNvPr id="23556" name="文本框 425"/>
          <p:cNvSpPr txBox="1">
            <a:spLocks noChangeArrowheads="1"/>
          </p:cNvSpPr>
          <p:nvPr/>
        </p:nvSpPr>
        <p:spPr bwMode="auto">
          <a:xfrm>
            <a:off x="363538" y="547688"/>
            <a:ext cx="13398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2.2  Project  work </a:t>
            </a:r>
            <a:endParaRPr lang="en-US" sz="1000">
              <a:solidFill>
                <a:schemeClr val="bg1"/>
              </a:solidFill>
            </a:endParaRPr>
          </a:p>
        </p:txBody>
      </p:sp>
      <p:pic>
        <p:nvPicPr>
          <p:cNvPr id="23557" name="图片 1"/>
          <p:cNvPicPr>
            <a:picLocks noChangeAspect="1" noChangeArrowheads="1"/>
          </p:cNvPicPr>
          <p:nvPr/>
        </p:nvPicPr>
        <p:blipFill>
          <a:blip r:embed="rId1">
            <a:extLst>
              <a:ext uri="{28A0092B-C50C-407E-A947-70E740481C1C}">
                <a14:useLocalDpi xmlns:a14="http://schemas.microsoft.com/office/drawing/2010/main" val="0"/>
              </a:ext>
            </a:extLst>
          </a:blip>
          <a:srcRect l="-73" r="33408"/>
          <a:stretch>
            <a:fillRect/>
          </a:stretch>
        </p:blipFill>
        <p:spPr bwMode="auto">
          <a:xfrm>
            <a:off x="296863" y="868363"/>
            <a:ext cx="2138362" cy="213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图片 2"/>
          <p:cNvPicPr>
            <a:picLocks noChangeAspect="1" noChangeArrowheads="1"/>
          </p:cNvPicPr>
          <p:nvPr/>
        </p:nvPicPr>
        <p:blipFill>
          <a:blip r:embed="rId2">
            <a:extLst>
              <a:ext uri="{28A0092B-C50C-407E-A947-70E740481C1C}">
                <a14:useLocalDpi xmlns:a14="http://schemas.microsoft.com/office/drawing/2010/main" val="0"/>
              </a:ext>
            </a:extLst>
          </a:blip>
          <a:srcRect l="16667" r="16667"/>
          <a:stretch>
            <a:fillRect/>
          </a:stretch>
        </p:blipFill>
        <p:spPr bwMode="auto">
          <a:xfrm>
            <a:off x="2435225" y="3006725"/>
            <a:ext cx="2136775" cy="2136775"/>
          </a:xfrm>
          <a:prstGeom prst="rect">
            <a:avLst/>
          </a:prstGeom>
          <a:solidFill>
            <a:schemeClr val="bg1">
              <a:alpha val="59999"/>
            </a:schemeClr>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3559" name="图片 4"/>
          <p:cNvPicPr>
            <a:picLocks noChangeAspect="1" noChangeArrowheads="1"/>
          </p:cNvPicPr>
          <p:nvPr/>
        </p:nvPicPr>
        <p:blipFill>
          <a:blip r:embed="rId3">
            <a:extLst>
              <a:ext uri="{28A0092B-C50C-407E-A947-70E740481C1C}">
                <a14:useLocalDpi xmlns:a14="http://schemas.microsoft.com/office/drawing/2010/main" val="0"/>
              </a:ext>
            </a:extLst>
          </a:blip>
          <a:srcRect l="10889" r="12921"/>
          <a:stretch>
            <a:fillRect/>
          </a:stretch>
        </p:blipFill>
        <p:spPr bwMode="auto">
          <a:xfrm>
            <a:off x="4572000" y="868363"/>
            <a:ext cx="2136775" cy="213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图片 5"/>
          <p:cNvPicPr>
            <a:picLocks noChangeAspect="1" noChangeArrowheads="1"/>
          </p:cNvPicPr>
          <p:nvPr/>
        </p:nvPicPr>
        <p:blipFill>
          <a:blip r:embed="rId4">
            <a:extLst>
              <a:ext uri="{28A0092B-C50C-407E-A947-70E740481C1C}">
                <a14:useLocalDpi xmlns:a14="http://schemas.microsoft.com/office/drawing/2010/main" val="0"/>
              </a:ext>
            </a:extLst>
          </a:blip>
          <a:srcRect l="15456" r="15456"/>
          <a:stretch>
            <a:fillRect/>
          </a:stretch>
        </p:blipFill>
        <p:spPr bwMode="auto">
          <a:xfrm>
            <a:off x="6708775" y="3006725"/>
            <a:ext cx="2138363" cy="213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1" name="矩形 6"/>
          <p:cNvSpPr>
            <a:spLocks noChangeArrowheads="1"/>
          </p:cNvSpPr>
          <p:nvPr/>
        </p:nvSpPr>
        <p:spPr bwMode="auto">
          <a:xfrm>
            <a:off x="296863" y="3006725"/>
            <a:ext cx="2138362" cy="2136775"/>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3562" name="矩形 439"/>
          <p:cNvSpPr>
            <a:spLocks noChangeArrowheads="1"/>
          </p:cNvSpPr>
          <p:nvPr/>
        </p:nvSpPr>
        <p:spPr bwMode="auto">
          <a:xfrm>
            <a:off x="2435225" y="868363"/>
            <a:ext cx="2136775" cy="2138362"/>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3563" name="矩形 440"/>
          <p:cNvSpPr>
            <a:spLocks noChangeArrowheads="1"/>
          </p:cNvSpPr>
          <p:nvPr/>
        </p:nvSpPr>
        <p:spPr bwMode="auto">
          <a:xfrm>
            <a:off x="4572000" y="3006725"/>
            <a:ext cx="2136775" cy="2136775"/>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3564" name="矩形 441"/>
          <p:cNvSpPr>
            <a:spLocks noChangeArrowheads="1"/>
          </p:cNvSpPr>
          <p:nvPr/>
        </p:nvSpPr>
        <p:spPr bwMode="auto">
          <a:xfrm>
            <a:off x="6708775" y="868363"/>
            <a:ext cx="2138363" cy="2138362"/>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3565" name="矩形 55"/>
          <p:cNvSpPr>
            <a:spLocks noChangeArrowheads="1"/>
          </p:cNvSpPr>
          <p:nvPr/>
        </p:nvSpPr>
        <p:spPr bwMode="auto">
          <a:xfrm>
            <a:off x="2509838" y="1698625"/>
            <a:ext cx="1987550"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23566" name="矩形 55"/>
          <p:cNvSpPr>
            <a:spLocks noChangeArrowheads="1"/>
          </p:cNvSpPr>
          <p:nvPr/>
        </p:nvSpPr>
        <p:spPr bwMode="auto">
          <a:xfrm>
            <a:off x="373063" y="3846513"/>
            <a:ext cx="19859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23567" name="矩形 55"/>
          <p:cNvSpPr>
            <a:spLocks noChangeArrowheads="1"/>
          </p:cNvSpPr>
          <p:nvPr/>
        </p:nvSpPr>
        <p:spPr bwMode="auto">
          <a:xfrm>
            <a:off x="4668838" y="3846513"/>
            <a:ext cx="19875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23568" name="矩形 55"/>
          <p:cNvSpPr>
            <a:spLocks noChangeArrowheads="1"/>
          </p:cNvSpPr>
          <p:nvPr/>
        </p:nvSpPr>
        <p:spPr bwMode="auto">
          <a:xfrm>
            <a:off x="6784975" y="1698625"/>
            <a:ext cx="1985963"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23569" name="矩形 7"/>
          <p:cNvSpPr>
            <a:spLocks noChangeArrowheads="1"/>
          </p:cNvSpPr>
          <p:nvPr/>
        </p:nvSpPr>
        <p:spPr bwMode="auto">
          <a:xfrm>
            <a:off x="746125" y="3411538"/>
            <a:ext cx="8588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工作</a:t>
            </a:r>
            <a:r>
              <a:rPr lang="en-US" sz="2000" b="1">
                <a:solidFill>
                  <a:srgbClr val="FFFFFF"/>
                </a:solidFill>
              </a:rPr>
              <a:t>1</a:t>
            </a:r>
            <a:endParaRPr lang="zh-CN" altLang="en-US" sz="2000" b="1">
              <a:solidFill>
                <a:srgbClr val="FFFFFF"/>
              </a:solidFill>
            </a:endParaRPr>
          </a:p>
        </p:txBody>
      </p:sp>
      <p:sp>
        <p:nvSpPr>
          <p:cNvPr id="23570" name="矩形 446"/>
          <p:cNvSpPr>
            <a:spLocks noChangeArrowheads="1"/>
          </p:cNvSpPr>
          <p:nvPr/>
        </p:nvSpPr>
        <p:spPr bwMode="auto">
          <a:xfrm>
            <a:off x="2930525" y="1250950"/>
            <a:ext cx="854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工作</a:t>
            </a:r>
            <a:r>
              <a:rPr lang="en-US" sz="2000" b="1">
                <a:solidFill>
                  <a:srgbClr val="FFFFFF"/>
                </a:solidFill>
              </a:rPr>
              <a:t>2</a:t>
            </a:r>
            <a:endParaRPr lang="zh-CN" altLang="en-US" sz="2000" b="1">
              <a:solidFill>
                <a:srgbClr val="FFFFFF"/>
              </a:solidFill>
            </a:endParaRPr>
          </a:p>
        </p:txBody>
      </p:sp>
      <p:sp>
        <p:nvSpPr>
          <p:cNvPr id="23571" name="矩形 447"/>
          <p:cNvSpPr>
            <a:spLocks noChangeArrowheads="1"/>
          </p:cNvSpPr>
          <p:nvPr/>
        </p:nvSpPr>
        <p:spPr bwMode="auto">
          <a:xfrm>
            <a:off x="5067300" y="3417888"/>
            <a:ext cx="855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工作</a:t>
            </a:r>
            <a:r>
              <a:rPr lang="en-US" sz="2000" b="1">
                <a:solidFill>
                  <a:srgbClr val="FFFFFF"/>
                </a:solidFill>
              </a:rPr>
              <a:t>3</a:t>
            </a:r>
            <a:endParaRPr lang="zh-CN" altLang="en-US" sz="2000" b="1">
              <a:solidFill>
                <a:srgbClr val="FFFFFF"/>
              </a:solidFill>
            </a:endParaRPr>
          </a:p>
        </p:txBody>
      </p:sp>
      <p:sp>
        <p:nvSpPr>
          <p:cNvPr id="23572" name="矩形 448"/>
          <p:cNvSpPr>
            <a:spLocks noChangeArrowheads="1"/>
          </p:cNvSpPr>
          <p:nvPr/>
        </p:nvSpPr>
        <p:spPr bwMode="auto">
          <a:xfrm>
            <a:off x="7069138" y="1250950"/>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工作</a:t>
            </a:r>
            <a:r>
              <a:rPr lang="en-US" sz="2000" b="1">
                <a:solidFill>
                  <a:srgbClr val="FFFFFF"/>
                </a:solidFill>
              </a:rPr>
              <a:t>4</a:t>
            </a:r>
            <a:endParaRPr lang="zh-CN" altLang="en-US" sz="2000" b="1">
              <a:solidFill>
                <a:srgbClr val="FFFFFF"/>
              </a:solidFill>
            </a:endParaRPr>
          </a:p>
        </p:txBody>
      </p:sp>
    </p:spTree>
  </p:cSld>
  <p:clrMapOvr>
    <a:masterClrMapping/>
  </p:clrMapOvr>
  <p:transition spd="slow">
    <p:wipe dir="r"/>
  </p:transition>
</p:sld>
</file>

<file path=ppt/slides/slide13.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24578"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579" name="文本框 20"/>
          <p:cNvSpPr txBox="1">
            <a:spLocks noChangeArrowheads="1"/>
          </p:cNvSpPr>
          <p:nvPr/>
        </p:nvSpPr>
        <p:spPr bwMode="auto">
          <a:xfrm>
            <a:off x="193675" y="152400"/>
            <a:ext cx="2197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2.3 </a:t>
            </a:r>
            <a:r>
              <a:rPr lang="zh-CN" altLang="en-US" sz="2000" b="1">
                <a:solidFill>
                  <a:schemeClr val="bg1"/>
                </a:solidFill>
              </a:rPr>
              <a:t>竞争对手分析</a:t>
            </a:r>
            <a:endParaRPr lang="zh-CN" altLang="en-US" sz="2000" b="1">
              <a:solidFill>
                <a:schemeClr val="bg1"/>
              </a:solidFill>
            </a:endParaRPr>
          </a:p>
        </p:txBody>
      </p:sp>
      <p:sp>
        <p:nvSpPr>
          <p:cNvPr id="24580" name="文本框 21"/>
          <p:cNvSpPr txBox="1">
            <a:spLocks noChangeArrowheads="1"/>
          </p:cNvSpPr>
          <p:nvPr/>
        </p:nvSpPr>
        <p:spPr bwMode="auto">
          <a:xfrm>
            <a:off x="438150" y="552450"/>
            <a:ext cx="174783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2.3  Competitor analysis</a:t>
            </a:r>
            <a:endParaRPr lang="en-US" sz="1000">
              <a:solidFill>
                <a:schemeClr val="bg1"/>
              </a:solidFill>
            </a:endParaRPr>
          </a:p>
        </p:txBody>
      </p:sp>
      <p:sp>
        <p:nvSpPr>
          <p:cNvPr id="24581" name="矩形 54"/>
          <p:cNvSpPr>
            <a:spLocks noChangeArrowheads="1"/>
          </p:cNvSpPr>
          <p:nvPr/>
        </p:nvSpPr>
        <p:spPr bwMode="auto">
          <a:xfrm>
            <a:off x="563563" y="1347788"/>
            <a:ext cx="7927975" cy="2395537"/>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24582" name="组合 2"/>
          <p:cNvGrpSpPr/>
          <p:nvPr/>
        </p:nvGrpSpPr>
        <p:grpSpPr bwMode="auto">
          <a:xfrm>
            <a:off x="1958975" y="3913188"/>
            <a:ext cx="5226050" cy="647700"/>
            <a:chOff x="0" y="0"/>
            <a:chExt cx="5226996" cy="369651"/>
          </a:xfrm>
        </p:grpSpPr>
        <p:sp>
          <p:nvSpPr>
            <p:cNvPr id="24583" name="椭圆 57"/>
            <p:cNvSpPr>
              <a:spLocks noChangeArrowheads="1"/>
            </p:cNvSpPr>
            <p:nvPr/>
          </p:nvSpPr>
          <p:spPr bwMode="auto">
            <a:xfrm>
              <a:off x="0" y="0"/>
              <a:ext cx="5226996" cy="369651"/>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4584" name="椭圆 58"/>
            <p:cNvSpPr>
              <a:spLocks noChangeArrowheads="1"/>
            </p:cNvSpPr>
            <p:nvPr/>
          </p:nvSpPr>
          <p:spPr bwMode="auto">
            <a:xfrm>
              <a:off x="408062" y="28992"/>
              <a:ext cx="4410873" cy="31166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4585" name="椭圆 59"/>
            <p:cNvSpPr>
              <a:spLocks noChangeArrowheads="1"/>
            </p:cNvSpPr>
            <p:nvPr/>
          </p:nvSpPr>
          <p:spPr bwMode="auto">
            <a:xfrm>
              <a:off x="754199" y="53454"/>
              <a:ext cx="3718598" cy="262742"/>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4586" name="椭圆 60"/>
            <p:cNvSpPr>
              <a:spLocks noChangeArrowheads="1"/>
            </p:cNvSpPr>
            <p:nvPr/>
          </p:nvSpPr>
          <p:spPr bwMode="auto">
            <a:xfrm>
              <a:off x="1079695" y="76105"/>
              <a:ext cx="3067605" cy="217442"/>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4587" name="椭圆 61"/>
            <p:cNvSpPr>
              <a:spLocks noChangeArrowheads="1"/>
            </p:cNvSpPr>
            <p:nvPr/>
          </p:nvSpPr>
          <p:spPr bwMode="auto">
            <a:xfrm>
              <a:off x="1452826" y="102379"/>
              <a:ext cx="2321345" cy="164893"/>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grpSp>
        <p:nvGrpSpPr>
          <p:cNvPr id="24588" name="组合 4"/>
          <p:cNvGrpSpPr/>
          <p:nvPr/>
        </p:nvGrpSpPr>
        <p:grpSpPr bwMode="auto">
          <a:xfrm>
            <a:off x="3392488" y="684213"/>
            <a:ext cx="2135187" cy="3668712"/>
            <a:chOff x="0" y="0"/>
            <a:chExt cx="2135187" cy="3668712"/>
          </a:xfrm>
        </p:grpSpPr>
        <p:pic>
          <p:nvPicPr>
            <p:cNvPr id="24589" name="图片 88"/>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2135187" cy="366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0" name="矩形 64"/>
            <p:cNvSpPr>
              <a:spLocks noChangeArrowheads="1"/>
            </p:cNvSpPr>
            <p:nvPr/>
          </p:nvSpPr>
          <p:spPr bwMode="auto">
            <a:xfrm>
              <a:off x="442912" y="663575"/>
              <a:ext cx="1343025" cy="2366962"/>
            </a:xfrm>
            <a:prstGeom prst="rect">
              <a:avLst/>
            </a:prstGeom>
            <a:gradFill rotWithShape="0">
              <a:gsLst>
                <a:gs pos="0">
                  <a:srgbClr val="2B7777"/>
                </a:gs>
                <a:gs pos="34000">
                  <a:srgbClr val="266874"/>
                </a:gs>
                <a:gs pos="66000">
                  <a:srgbClr val="184667"/>
                </a:gs>
                <a:gs pos="100000">
                  <a:srgbClr val="061B4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24591" name="图片 9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802" y="1371883"/>
              <a:ext cx="948132" cy="95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92" name="矩形 117"/>
          <p:cNvSpPr>
            <a:spLocks noChangeArrowheads="1"/>
          </p:cNvSpPr>
          <p:nvPr/>
        </p:nvSpPr>
        <p:spPr bwMode="auto">
          <a:xfrm>
            <a:off x="700088" y="2787650"/>
            <a:ext cx="3067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8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endParaRPr lang="en-US" sz="800">
              <a:solidFill>
                <a:schemeClr val="bg1"/>
              </a:solidFill>
              <a:latin typeface="Arial" panose="020B0604020202020204" pitchFamily="34" charset="0"/>
              <a:ea typeface="方正兰亭超细黑简体" panose="02000000000000000000" pitchFamily="2" charset="-122"/>
            </a:endParaRPr>
          </a:p>
        </p:txBody>
      </p:sp>
      <p:grpSp>
        <p:nvGrpSpPr>
          <p:cNvPr id="24593" name="Hexagon 16"/>
          <p:cNvGrpSpPr/>
          <p:nvPr/>
        </p:nvGrpSpPr>
        <p:grpSpPr bwMode="auto">
          <a:xfrm>
            <a:off x="749300" y="1316038"/>
            <a:ext cx="2066925" cy="1920875"/>
            <a:chOff x="0" y="0"/>
            <a:chExt cx="1302" cy="1210"/>
          </a:xfrm>
        </p:grpSpPr>
        <p:pic>
          <p:nvPicPr>
            <p:cNvPr id="24594" name="Hexagon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02" cy="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5" name="Text Box 19"/>
            <p:cNvSpPr txBox="1">
              <a:spLocks noChangeArrowheads="1"/>
            </p:cNvSpPr>
            <p:nvPr/>
          </p:nvSpPr>
          <p:spPr bwMode="auto">
            <a:xfrm>
              <a:off x="542" y="280"/>
              <a:ext cx="466" cy="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sz="1400" b="1">
                <a:solidFill>
                  <a:srgbClr val="181818"/>
                </a:solidFill>
                <a:latin typeface="Calibri" panose="020F0502020204030204" pitchFamily="34" charset="0"/>
                <a:ea typeface="方正兰亭特黑简体"/>
                <a:cs typeface="方正兰亭特黑简体"/>
              </a:endParaRPr>
            </a:p>
          </p:txBody>
        </p:sp>
      </p:grpSp>
      <p:grpSp>
        <p:nvGrpSpPr>
          <p:cNvPr id="24596" name="Hexagon 16"/>
          <p:cNvGrpSpPr/>
          <p:nvPr/>
        </p:nvGrpSpPr>
        <p:grpSpPr bwMode="auto">
          <a:xfrm>
            <a:off x="5705475" y="1316038"/>
            <a:ext cx="2066925" cy="1920875"/>
            <a:chOff x="0" y="0"/>
            <a:chExt cx="1302" cy="1210"/>
          </a:xfrm>
        </p:grpSpPr>
        <p:pic>
          <p:nvPicPr>
            <p:cNvPr id="24597" name="Hexagon 1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302" cy="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98" name="Text Box 22"/>
            <p:cNvSpPr txBox="1">
              <a:spLocks noChangeArrowheads="1"/>
            </p:cNvSpPr>
            <p:nvPr/>
          </p:nvSpPr>
          <p:spPr bwMode="auto">
            <a:xfrm>
              <a:off x="545" y="280"/>
              <a:ext cx="466" cy="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sz="1400" b="1">
                <a:solidFill>
                  <a:srgbClr val="181818"/>
                </a:solidFill>
                <a:latin typeface="Calibri" panose="020F0502020204030204" pitchFamily="34" charset="0"/>
                <a:ea typeface="方正兰亭特黑简体"/>
                <a:cs typeface="方正兰亭特黑简体"/>
              </a:endParaRPr>
            </a:p>
          </p:txBody>
        </p:sp>
      </p:grpSp>
      <p:sp>
        <p:nvSpPr>
          <p:cNvPr id="24599" name="矩形 117"/>
          <p:cNvSpPr>
            <a:spLocks noChangeArrowheads="1"/>
          </p:cNvSpPr>
          <p:nvPr/>
        </p:nvSpPr>
        <p:spPr bwMode="auto">
          <a:xfrm>
            <a:off x="5305425" y="2876550"/>
            <a:ext cx="3067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8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endParaRPr lang="en-US" sz="800">
              <a:solidFill>
                <a:schemeClr val="bg1"/>
              </a:solidFill>
              <a:latin typeface="Arial" panose="020B0604020202020204" pitchFamily="34" charset="0"/>
              <a:ea typeface="方正兰亭超细黑简体" panose="02000000000000000000" pitchFamily="2" charset="-122"/>
            </a:endParaRPr>
          </a:p>
        </p:txBody>
      </p:sp>
      <p:sp>
        <p:nvSpPr>
          <p:cNvPr id="24600" name="矩形 3"/>
          <p:cNvSpPr>
            <a:spLocks noChangeArrowheads="1"/>
          </p:cNvSpPr>
          <p:nvPr/>
        </p:nvSpPr>
        <p:spPr bwMode="auto">
          <a:xfrm>
            <a:off x="1550988" y="1917700"/>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rgbClr val="266874"/>
                </a:solidFill>
              </a:rPr>
              <a:t>对手</a:t>
            </a:r>
            <a:r>
              <a:rPr lang="en-US" sz="2000" b="1">
                <a:solidFill>
                  <a:srgbClr val="266874"/>
                </a:solidFill>
              </a:rPr>
              <a:t>1</a:t>
            </a:r>
            <a:endParaRPr lang="zh-CN" altLang="en-US">
              <a:solidFill>
                <a:srgbClr val="266874"/>
              </a:solidFill>
            </a:endParaRPr>
          </a:p>
        </p:txBody>
      </p:sp>
      <p:sp>
        <p:nvSpPr>
          <p:cNvPr id="24601" name="矩形 78"/>
          <p:cNvSpPr>
            <a:spLocks noChangeArrowheads="1"/>
          </p:cNvSpPr>
          <p:nvPr/>
        </p:nvSpPr>
        <p:spPr bwMode="auto">
          <a:xfrm>
            <a:off x="6511925" y="1905000"/>
            <a:ext cx="854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rgbClr val="266874"/>
                </a:solidFill>
              </a:rPr>
              <a:t>对手</a:t>
            </a:r>
            <a:r>
              <a:rPr lang="en-US" sz="2000" b="1">
                <a:solidFill>
                  <a:srgbClr val="266874"/>
                </a:solidFill>
              </a:rPr>
              <a:t>2</a:t>
            </a:r>
            <a:endParaRPr lang="zh-CN" altLang="en-US">
              <a:solidFill>
                <a:srgbClr val="266874"/>
              </a:solidFill>
            </a:endParaRPr>
          </a:p>
        </p:txBody>
      </p:sp>
    </p:spTree>
  </p:cSld>
  <p:clrMapOvr>
    <a:masterClrMapping/>
  </p:clrMapOvr>
  <p:transition spd="slow">
    <p:wipe dir="r"/>
  </p:transition>
</p:sld>
</file>

<file path=ppt/slides/slide14.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25602"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25603" name="组合 2"/>
          <p:cNvGrpSpPr/>
          <p:nvPr/>
        </p:nvGrpSpPr>
        <p:grpSpPr bwMode="auto">
          <a:xfrm>
            <a:off x="3760788" y="1552575"/>
            <a:ext cx="1660525" cy="1658938"/>
            <a:chOff x="0" y="0"/>
            <a:chExt cx="1659886" cy="1659886"/>
          </a:xfrm>
        </p:grpSpPr>
        <p:grpSp>
          <p:nvGrpSpPr>
            <p:cNvPr id="25604" name="组合 61"/>
            <p:cNvGrpSpPr/>
            <p:nvPr/>
          </p:nvGrpSpPr>
          <p:grpSpPr bwMode="auto">
            <a:xfrm>
              <a:off x="0" y="0"/>
              <a:ext cx="1659886" cy="1659886"/>
              <a:chOff x="0" y="0"/>
              <a:chExt cx="672490" cy="672490"/>
            </a:xfrm>
          </p:grpSpPr>
          <p:sp>
            <p:nvSpPr>
              <p:cNvPr id="25605" name="椭圆 65"/>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5606" name="椭圆 68"/>
              <p:cNvSpPr>
                <a:spLocks noChangeArrowheads="1"/>
              </p:cNvSpPr>
              <p:nvPr/>
            </p:nvSpPr>
            <p:spPr bwMode="auto">
              <a:xfrm>
                <a:off x="80364" y="80442"/>
                <a:ext cx="511761" cy="51160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5607" name="椭圆 69"/>
              <p:cNvSpPr>
                <a:spLocks noChangeArrowheads="1"/>
              </p:cNvSpPr>
              <p:nvPr/>
            </p:nvSpPr>
            <p:spPr bwMode="auto">
              <a:xfrm>
                <a:off x="160729" y="164744"/>
                <a:ext cx="351032" cy="3520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pic>
          <p:nvPicPr>
            <p:cNvPr id="25608" name="Group 1139"/>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33093" y="471566"/>
              <a:ext cx="755613" cy="76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609" name="组合 3"/>
          <p:cNvGrpSpPr/>
          <p:nvPr/>
        </p:nvGrpSpPr>
        <p:grpSpPr bwMode="auto">
          <a:xfrm>
            <a:off x="863600" y="1552575"/>
            <a:ext cx="1660525" cy="1658938"/>
            <a:chOff x="0" y="0"/>
            <a:chExt cx="1659886" cy="1659886"/>
          </a:xfrm>
        </p:grpSpPr>
        <p:grpSp>
          <p:nvGrpSpPr>
            <p:cNvPr id="25610" name="组合 54"/>
            <p:cNvGrpSpPr/>
            <p:nvPr/>
          </p:nvGrpSpPr>
          <p:grpSpPr bwMode="auto">
            <a:xfrm>
              <a:off x="0" y="0"/>
              <a:ext cx="1659886" cy="1659886"/>
              <a:chOff x="0" y="0"/>
              <a:chExt cx="672490" cy="672490"/>
            </a:xfrm>
          </p:grpSpPr>
          <p:sp>
            <p:nvSpPr>
              <p:cNvPr id="25611" name="椭圆 58"/>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5612" name="椭圆 59"/>
              <p:cNvSpPr>
                <a:spLocks noChangeArrowheads="1"/>
              </p:cNvSpPr>
              <p:nvPr/>
            </p:nvSpPr>
            <p:spPr bwMode="auto">
              <a:xfrm>
                <a:off x="80365" y="80442"/>
                <a:ext cx="511761" cy="51160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5613" name="椭圆 60"/>
              <p:cNvSpPr>
                <a:spLocks noChangeArrowheads="1"/>
              </p:cNvSpPr>
              <p:nvPr/>
            </p:nvSpPr>
            <p:spPr bwMode="auto">
              <a:xfrm>
                <a:off x="160729" y="164744"/>
                <a:ext cx="351032" cy="3520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pic>
          <p:nvPicPr>
            <p:cNvPr id="25614" name="Group 113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681" y="563059"/>
              <a:ext cx="731238" cy="579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615" name="组合 1"/>
          <p:cNvGrpSpPr/>
          <p:nvPr/>
        </p:nvGrpSpPr>
        <p:grpSpPr bwMode="auto">
          <a:xfrm>
            <a:off x="6946900" y="1552575"/>
            <a:ext cx="1660525" cy="1658938"/>
            <a:chOff x="0" y="0"/>
            <a:chExt cx="1659886" cy="1659886"/>
          </a:xfrm>
        </p:grpSpPr>
        <p:grpSp>
          <p:nvGrpSpPr>
            <p:cNvPr id="25616" name="组合 70"/>
            <p:cNvGrpSpPr/>
            <p:nvPr/>
          </p:nvGrpSpPr>
          <p:grpSpPr bwMode="auto">
            <a:xfrm>
              <a:off x="0" y="0"/>
              <a:ext cx="1659886" cy="1659886"/>
              <a:chOff x="0" y="0"/>
              <a:chExt cx="672490" cy="672490"/>
            </a:xfrm>
          </p:grpSpPr>
          <p:sp>
            <p:nvSpPr>
              <p:cNvPr id="25617" name="椭圆 71"/>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5618" name="椭圆 72"/>
              <p:cNvSpPr>
                <a:spLocks noChangeArrowheads="1"/>
              </p:cNvSpPr>
              <p:nvPr/>
            </p:nvSpPr>
            <p:spPr bwMode="auto">
              <a:xfrm>
                <a:off x="80365" y="80442"/>
                <a:ext cx="511761" cy="51160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5619" name="椭圆 73"/>
              <p:cNvSpPr>
                <a:spLocks noChangeArrowheads="1"/>
              </p:cNvSpPr>
              <p:nvPr/>
            </p:nvSpPr>
            <p:spPr bwMode="auto">
              <a:xfrm>
                <a:off x="160729" y="164744"/>
                <a:ext cx="351032" cy="3520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pic>
          <p:nvPicPr>
            <p:cNvPr id="25620" name="Group 114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312" y="514263"/>
              <a:ext cx="664208" cy="670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5621" name="文本框 51"/>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2.4 </a:t>
            </a:r>
            <a:r>
              <a:rPr lang="zh-CN" altLang="en-US" sz="2000" b="1">
                <a:solidFill>
                  <a:schemeClr val="bg1"/>
                </a:solidFill>
              </a:rPr>
              <a:t>竞争优势</a:t>
            </a:r>
            <a:endParaRPr lang="zh-CN" altLang="en-US" sz="2000" b="1">
              <a:solidFill>
                <a:schemeClr val="bg1"/>
              </a:solidFill>
            </a:endParaRPr>
          </a:p>
        </p:txBody>
      </p:sp>
      <p:sp>
        <p:nvSpPr>
          <p:cNvPr id="25622" name="文本框 52"/>
          <p:cNvSpPr txBox="1">
            <a:spLocks noChangeArrowheads="1"/>
          </p:cNvSpPr>
          <p:nvPr/>
        </p:nvSpPr>
        <p:spPr bwMode="auto">
          <a:xfrm>
            <a:off x="438150" y="552450"/>
            <a:ext cx="19558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2.4 Competitive advantage</a:t>
            </a:r>
            <a:endParaRPr lang="en-US" sz="1000">
              <a:solidFill>
                <a:schemeClr val="bg1"/>
              </a:solidFill>
            </a:endParaRPr>
          </a:p>
        </p:txBody>
      </p:sp>
      <p:sp>
        <p:nvSpPr>
          <p:cNvPr id="25623" name="矩形 119"/>
          <p:cNvSpPr>
            <a:spLocks noChangeArrowheads="1"/>
          </p:cNvSpPr>
          <p:nvPr/>
        </p:nvSpPr>
        <p:spPr bwMode="auto">
          <a:xfrm>
            <a:off x="627063" y="3648075"/>
            <a:ext cx="24193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0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endParaRPr lang="en-US" sz="1000">
              <a:solidFill>
                <a:schemeClr val="bg1"/>
              </a:solidFill>
              <a:latin typeface="Arial" panose="020B0604020202020204" pitchFamily="34" charset="0"/>
              <a:ea typeface="方正兰亭超细黑简体" panose="02000000000000000000" pitchFamily="2" charset="-122"/>
            </a:endParaRPr>
          </a:p>
        </p:txBody>
      </p:sp>
      <p:sp>
        <p:nvSpPr>
          <p:cNvPr id="25624" name="矩形 119"/>
          <p:cNvSpPr>
            <a:spLocks noChangeArrowheads="1"/>
          </p:cNvSpPr>
          <p:nvPr/>
        </p:nvSpPr>
        <p:spPr bwMode="auto">
          <a:xfrm>
            <a:off x="3533775" y="3648075"/>
            <a:ext cx="24209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0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endParaRPr lang="en-US" sz="1000">
              <a:solidFill>
                <a:schemeClr val="bg1"/>
              </a:solidFill>
              <a:latin typeface="Arial" panose="020B0604020202020204" pitchFamily="34" charset="0"/>
              <a:ea typeface="方正兰亭超细黑简体" panose="02000000000000000000" pitchFamily="2" charset="-122"/>
            </a:endParaRPr>
          </a:p>
        </p:txBody>
      </p:sp>
      <p:sp>
        <p:nvSpPr>
          <p:cNvPr id="25625" name="矩形 119"/>
          <p:cNvSpPr>
            <a:spLocks noChangeArrowheads="1"/>
          </p:cNvSpPr>
          <p:nvPr/>
        </p:nvSpPr>
        <p:spPr bwMode="auto">
          <a:xfrm>
            <a:off x="6626225" y="3648075"/>
            <a:ext cx="24193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0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endParaRPr lang="en-US" sz="1000">
              <a:solidFill>
                <a:schemeClr val="bg1"/>
              </a:solidFill>
              <a:latin typeface="Arial" panose="020B0604020202020204" pitchFamily="34" charset="0"/>
              <a:ea typeface="方正兰亭超细黑简体" panose="02000000000000000000" pitchFamily="2" charset="-122"/>
            </a:endParaRPr>
          </a:p>
        </p:txBody>
      </p:sp>
      <p:sp>
        <p:nvSpPr>
          <p:cNvPr id="25626" name="矩形 14"/>
          <p:cNvSpPr>
            <a:spLocks noChangeArrowheads="1"/>
          </p:cNvSpPr>
          <p:nvPr/>
        </p:nvSpPr>
        <p:spPr bwMode="auto">
          <a:xfrm>
            <a:off x="1174750" y="3252788"/>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优势</a:t>
            </a:r>
            <a:r>
              <a:rPr lang="en-US" sz="2000" b="1">
                <a:solidFill>
                  <a:srgbClr val="FFFFFF"/>
                </a:solidFill>
              </a:rPr>
              <a:t>1</a:t>
            </a:r>
            <a:endParaRPr lang="zh-CN" altLang="en-US" sz="2000" b="1">
              <a:solidFill>
                <a:srgbClr val="FFFFFF"/>
              </a:solidFill>
            </a:endParaRPr>
          </a:p>
        </p:txBody>
      </p:sp>
      <p:sp>
        <p:nvSpPr>
          <p:cNvPr id="25627" name="矩形 66"/>
          <p:cNvSpPr>
            <a:spLocks noChangeArrowheads="1"/>
          </p:cNvSpPr>
          <p:nvPr/>
        </p:nvSpPr>
        <p:spPr bwMode="auto">
          <a:xfrm>
            <a:off x="4164013" y="3268663"/>
            <a:ext cx="855662"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优势</a:t>
            </a:r>
            <a:r>
              <a:rPr lang="en-US" sz="2000" b="1">
                <a:solidFill>
                  <a:srgbClr val="FFFFFF"/>
                </a:solidFill>
              </a:rPr>
              <a:t>2</a:t>
            </a:r>
            <a:endParaRPr lang="zh-CN" altLang="en-US" sz="2000" b="1">
              <a:solidFill>
                <a:srgbClr val="FFFFFF"/>
              </a:solidFill>
            </a:endParaRPr>
          </a:p>
        </p:txBody>
      </p:sp>
      <p:sp>
        <p:nvSpPr>
          <p:cNvPr id="25628" name="矩形 67"/>
          <p:cNvSpPr>
            <a:spLocks noChangeArrowheads="1"/>
          </p:cNvSpPr>
          <p:nvPr/>
        </p:nvSpPr>
        <p:spPr bwMode="auto">
          <a:xfrm>
            <a:off x="7332663" y="3278188"/>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优势</a:t>
            </a:r>
            <a:r>
              <a:rPr lang="en-US" sz="2000" b="1">
                <a:solidFill>
                  <a:srgbClr val="FFFFFF"/>
                </a:solidFill>
              </a:rPr>
              <a:t>3</a:t>
            </a:r>
            <a:endParaRPr lang="zh-CN" altLang="en-US" sz="2000" b="1">
              <a:solidFill>
                <a:srgbClr val="FFFFFF"/>
              </a:solidFill>
            </a:endParaRPr>
          </a:p>
        </p:txBody>
      </p:sp>
      <p:grpSp>
        <p:nvGrpSpPr>
          <p:cNvPr id="25629" name="组合 74"/>
          <p:cNvGrpSpPr/>
          <p:nvPr/>
        </p:nvGrpSpPr>
        <p:grpSpPr bwMode="auto">
          <a:xfrm>
            <a:off x="-2636838" y="2784475"/>
            <a:ext cx="4813301" cy="4813300"/>
            <a:chOff x="0" y="0"/>
            <a:chExt cx="4028072" cy="4028072"/>
          </a:xfrm>
        </p:grpSpPr>
        <p:grpSp>
          <p:nvGrpSpPr>
            <p:cNvPr id="25630" name="组合 75"/>
            <p:cNvGrpSpPr/>
            <p:nvPr/>
          </p:nvGrpSpPr>
          <p:grpSpPr bwMode="auto">
            <a:xfrm>
              <a:off x="0" y="0"/>
              <a:ext cx="4028072" cy="4028072"/>
              <a:chOff x="0" y="0"/>
              <a:chExt cx="672490" cy="672490"/>
            </a:xfrm>
          </p:grpSpPr>
          <p:sp>
            <p:nvSpPr>
              <p:cNvPr id="25631" name="椭圆 77"/>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5632" name="椭圆 78"/>
              <p:cNvSpPr>
                <a:spLocks noChangeArrowheads="1"/>
              </p:cNvSpPr>
              <p:nvPr/>
            </p:nvSpPr>
            <p:spPr bwMode="auto">
              <a:xfrm>
                <a:off x="80291" y="80291"/>
                <a:ext cx="511909" cy="51190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5633" name="椭圆 79"/>
              <p:cNvSpPr>
                <a:spLocks noChangeArrowheads="1"/>
              </p:cNvSpPr>
              <p:nvPr/>
            </p:nvSpPr>
            <p:spPr bwMode="auto">
              <a:xfrm>
                <a:off x="160581" y="165017"/>
                <a:ext cx="351327" cy="35154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25634" name="椭圆 76"/>
            <p:cNvSpPr>
              <a:spLocks noChangeArrowheads="1"/>
            </p:cNvSpPr>
            <p:nvPr/>
          </p:nvSpPr>
          <p:spPr bwMode="auto">
            <a:xfrm>
              <a:off x="1289993" y="1394946"/>
              <a:ext cx="1390960" cy="138963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文本框 23"/>
          <p:cNvSpPr txBox="1">
            <a:spLocks noChangeArrowheads="1"/>
          </p:cNvSpPr>
          <p:nvPr/>
        </p:nvSpPr>
        <p:spPr bwMode="auto">
          <a:xfrm>
            <a:off x="2820988" y="1798638"/>
            <a:ext cx="31051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4000" b="1" i="1">
                <a:solidFill>
                  <a:srgbClr val="266874"/>
                </a:solidFill>
                <a:latin typeface="方正兰亭中黑_GBK" pitchFamily="2" charset="-122"/>
                <a:ea typeface="方正兰亭中黑_GBK" pitchFamily="2" charset="-122"/>
              </a:rPr>
              <a:t>03.</a:t>
            </a:r>
            <a:r>
              <a:rPr lang="zh-CN" altLang="en-US" sz="4000" b="1" i="1">
                <a:solidFill>
                  <a:srgbClr val="266874"/>
                </a:solidFill>
                <a:latin typeface="方正兰亭中黑_GBK" pitchFamily="2" charset="-122"/>
                <a:ea typeface="方正兰亭中黑_GBK" pitchFamily="2" charset="-122"/>
              </a:rPr>
              <a:t>市场分析</a:t>
            </a:r>
            <a:endParaRPr lang="zh-CN" altLang="en-US" sz="4000" b="1" i="1">
              <a:solidFill>
                <a:srgbClr val="266874"/>
              </a:solidFill>
              <a:latin typeface="方正兰亭中黑_GBK" pitchFamily="2" charset="-122"/>
              <a:ea typeface="方正兰亭中黑_GBK" pitchFamily="2" charset="-122"/>
            </a:endParaRPr>
          </a:p>
        </p:txBody>
      </p:sp>
      <p:sp>
        <p:nvSpPr>
          <p:cNvPr id="26627" name="文本框 4"/>
          <p:cNvSpPr txBox="1">
            <a:spLocks noChangeArrowheads="1"/>
          </p:cNvSpPr>
          <p:nvPr/>
        </p:nvSpPr>
        <p:spPr bwMode="auto">
          <a:xfrm>
            <a:off x="3567113" y="2457450"/>
            <a:ext cx="1833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400" b="1" i="1">
                <a:solidFill>
                  <a:srgbClr val="266874"/>
                </a:solidFill>
              </a:rPr>
              <a:t>03.Market analysis</a:t>
            </a:r>
            <a:endParaRPr lang="en-US" sz="1400" b="1" i="1">
              <a:solidFill>
                <a:srgbClr val="266874"/>
              </a:solidFill>
            </a:endParaRPr>
          </a:p>
        </p:txBody>
      </p:sp>
      <p:sp>
        <p:nvSpPr>
          <p:cNvPr id="26628"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600">
                <a:solidFill>
                  <a:srgbClr val="FFFFFF"/>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endParaRPr lang="en-US" sz="600">
              <a:solidFill>
                <a:srgbClr val="FFFFFF"/>
              </a:solidFill>
              <a:latin typeface="Arial" panose="020B0604020202020204" pitchFamily="34" charset="0"/>
              <a:ea typeface="方正兰亭超细黑简体" panose="02000000000000000000" pitchFamily="2" charset="-122"/>
            </a:endParaRPr>
          </a:p>
        </p:txBody>
      </p:sp>
      <p:pic>
        <p:nvPicPr>
          <p:cNvPr id="26629" name="直接连接符 6"/>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直接连接符 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sld>
</file>

<file path=ppt/slides/slide16.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grpSp>
        <p:nvGrpSpPr>
          <p:cNvPr id="27650" name="组合 41"/>
          <p:cNvGrpSpPr/>
          <p:nvPr/>
        </p:nvGrpSpPr>
        <p:grpSpPr bwMode="auto">
          <a:xfrm>
            <a:off x="5907088" y="1749425"/>
            <a:ext cx="6019800" cy="6019800"/>
            <a:chOff x="0" y="0"/>
            <a:chExt cx="4028072" cy="4028072"/>
          </a:xfrm>
        </p:grpSpPr>
        <p:grpSp>
          <p:nvGrpSpPr>
            <p:cNvPr id="27651" name="组合 42"/>
            <p:cNvGrpSpPr/>
            <p:nvPr/>
          </p:nvGrpSpPr>
          <p:grpSpPr bwMode="auto">
            <a:xfrm>
              <a:off x="0" y="0"/>
              <a:ext cx="4028072" cy="4028072"/>
              <a:chOff x="0" y="0"/>
              <a:chExt cx="672490" cy="672490"/>
            </a:xfrm>
          </p:grpSpPr>
          <p:sp>
            <p:nvSpPr>
              <p:cNvPr id="27652" name="椭圆 44"/>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7653" name="椭圆 45"/>
              <p:cNvSpPr>
                <a:spLocks noChangeArrowheads="1"/>
              </p:cNvSpPr>
              <p:nvPr/>
            </p:nvSpPr>
            <p:spPr bwMode="auto">
              <a:xfrm>
                <a:off x="80160" y="80160"/>
                <a:ext cx="512171" cy="51217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7654" name="椭圆 46"/>
              <p:cNvSpPr>
                <a:spLocks noChangeArrowheads="1"/>
              </p:cNvSpPr>
              <p:nvPr/>
            </p:nvSpPr>
            <p:spPr bwMode="auto">
              <a:xfrm>
                <a:off x="160497" y="165108"/>
                <a:ext cx="351497" cy="35149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27655" name="椭圆 43"/>
            <p:cNvSpPr>
              <a:spLocks noChangeArrowheads="1"/>
            </p:cNvSpPr>
            <p:nvPr/>
          </p:nvSpPr>
          <p:spPr bwMode="auto">
            <a:xfrm>
              <a:off x="1290640" y="1394742"/>
              <a:ext cx="1390492" cy="139049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27656"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7657" name="文本框 53"/>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3.1 </a:t>
            </a:r>
            <a:r>
              <a:rPr lang="zh-CN" altLang="en-US" sz="2000" b="1">
                <a:solidFill>
                  <a:schemeClr val="bg1"/>
                </a:solidFill>
              </a:rPr>
              <a:t>市场分析</a:t>
            </a:r>
            <a:endParaRPr lang="zh-CN" altLang="en-US" sz="2000" b="1">
              <a:solidFill>
                <a:schemeClr val="bg1"/>
              </a:solidFill>
            </a:endParaRPr>
          </a:p>
        </p:txBody>
      </p:sp>
      <p:sp>
        <p:nvSpPr>
          <p:cNvPr id="27658" name="文本框 54"/>
          <p:cNvSpPr txBox="1">
            <a:spLocks noChangeArrowheads="1"/>
          </p:cNvSpPr>
          <p:nvPr/>
        </p:nvSpPr>
        <p:spPr bwMode="auto">
          <a:xfrm>
            <a:off x="557213" y="557213"/>
            <a:ext cx="14446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3.1 Market analysis</a:t>
            </a:r>
            <a:endParaRPr lang="en-US" sz="1000">
              <a:solidFill>
                <a:schemeClr val="bg1"/>
              </a:solidFill>
            </a:endParaRPr>
          </a:p>
        </p:txBody>
      </p:sp>
      <p:pic>
        <p:nvPicPr>
          <p:cNvPr id="27659" name="组合 2"/>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38125" y="798513"/>
            <a:ext cx="4473575" cy="370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0" name="TextBox 46"/>
          <p:cNvSpPr txBox="1">
            <a:spLocks noChangeArrowheads="1"/>
          </p:cNvSpPr>
          <p:nvPr/>
        </p:nvSpPr>
        <p:spPr bwMode="auto">
          <a:xfrm>
            <a:off x="5424488" y="2008188"/>
            <a:ext cx="30146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1970"/>
            <a:lvl2pPr marL="742950" indent="-285750" defTabSz="521970"/>
            <a:lvl3pPr marL="1143000" indent="-228600" defTabSz="521970"/>
            <a:lvl4pPr marL="1600200" indent="-228600" defTabSz="521970"/>
            <a:lvl5pPr marL="2057400" indent="-228600" defTabSz="521970"/>
            <a:lvl6pPr marL="2514600" indent="-228600" defTabSz="521970"/>
            <a:lvl7pPr marL="2971800" indent="-228600" defTabSz="521970"/>
            <a:lvl8pPr marL="3429000" indent="-228600" defTabSz="521970"/>
            <a:lvl9pPr marL="3886200" indent="-228600" defTabSz="521970"/>
          </a:lstStyle>
          <a:p>
            <a:pPr eaLnBrk="1" hangingPunct="1"/>
            <a:r>
              <a:rPr lang="en-US" sz="800">
                <a:solidFill>
                  <a:schemeClr val="bg1"/>
                </a:solidFill>
                <a:latin typeface="Arial" panose="020B0604020202020204" pitchFamily="34" charset="0"/>
                <a:ea typeface="宋体" panose="02010600030101010101" pitchFamily="2" charset="-122"/>
              </a:rPr>
              <a:t>Lorem ipsum dolor sit amet, consectetuer adipiscing elit. Aenean commodo ligula eget dolor. Aenean massa. Cum sociis natoque penatibus et magnis dis parturient montes, nascetur ridiculus mus. Donec quam felis, ultricies nec, pellentesque eu, pretium quis, sem. Lorem ipsum dolor sit amet, consectetuer adipiscing elit. Aenean commodo ligula eget dolor. Aenean massa. Cum sociis natoque penatibus et magnis dis parturient montes, nascetur ridiculus mus. Donec quam felis, ultricies nec, pellentesque eu, pretium quis, sem. </a:t>
            </a:r>
            <a:endParaRPr lang="en-US" sz="800">
              <a:solidFill>
                <a:schemeClr val="bg1"/>
              </a:solidFill>
              <a:latin typeface="Arial" panose="020B0604020202020204" pitchFamily="34" charset="0"/>
              <a:ea typeface="宋体" panose="02010600030101010101" pitchFamily="2" charset="-122"/>
            </a:endParaRPr>
          </a:p>
        </p:txBody>
      </p:sp>
      <p:grpSp>
        <p:nvGrpSpPr>
          <p:cNvPr id="27661" name="组合 8"/>
          <p:cNvGrpSpPr/>
          <p:nvPr/>
        </p:nvGrpSpPr>
        <p:grpSpPr bwMode="auto">
          <a:xfrm>
            <a:off x="6294438" y="3282950"/>
            <a:ext cx="1274762" cy="411163"/>
            <a:chOff x="0" y="0"/>
            <a:chExt cx="1275348" cy="411108"/>
          </a:xfrm>
        </p:grpSpPr>
        <p:sp>
          <p:nvSpPr>
            <p:cNvPr id="27662" name="圆角矩形 4"/>
            <p:cNvSpPr>
              <a:spLocks noChangeArrowheads="1"/>
            </p:cNvSpPr>
            <p:nvPr/>
          </p:nvSpPr>
          <p:spPr bwMode="auto">
            <a:xfrm>
              <a:off x="0" y="0"/>
              <a:ext cx="1275348" cy="411108"/>
            </a:xfrm>
            <a:prstGeom prst="roundRect">
              <a:avLst>
                <a:gd name="adj" fmla="val 16667"/>
              </a:avLst>
            </a:prstGeom>
            <a:solidFill>
              <a:srgbClr val="2668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defTabSz="914400" eaLnBrk="1" hangingPunct="1"/>
              <a:endParaRPr lang="zh-CN" altLang="en-US">
                <a:solidFill>
                  <a:srgbClr val="FFFFFF"/>
                </a:solidFill>
              </a:endParaRPr>
            </a:p>
          </p:txBody>
        </p:sp>
        <p:sp>
          <p:nvSpPr>
            <p:cNvPr id="27663" name="文本框 5"/>
            <p:cNvSpPr txBox="1">
              <a:spLocks noChangeArrowheads="1"/>
            </p:cNvSpPr>
            <p:nvPr/>
          </p:nvSpPr>
          <p:spPr bwMode="auto">
            <a:xfrm>
              <a:off x="20646" y="53968"/>
              <a:ext cx="1211820" cy="307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683895"/>
              <a:lvl2pPr marL="742950" indent="-285750" defTabSz="683895"/>
              <a:lvl3pPr marL="1143000" indent="-228600" defTabSz="683895"/>
              <a:lvl4pPr marL="1600200" indent="-228600" defTabSz="683895"/>
              <a:lvl5pPr marL="2057400" indent="-228600" defTabSz="683895"/>
              <a:lvl6pPr marL="2514600" indent="-228600" defTabSz="683895"/>
              <a:lvl7pPr marL="2971800" indent="-228600" defTabSz="683895"/>
              <a:lvl8pPr marL="3429000" indent="-228600" defTabSz="683895"/>
              <a:lvl9pPr marL="3886200" indent="-228600" defTabSz="683895"/>
            </a:lstStyle>
            <a:p>
              <a:pPr eaLnBrk="1" hangingPunct="1"/>
              <a:r>
                <a:rPr lang="en-US" sz="1400">
                  <a:solidFill>
                    <a:srgbClr val="FFFFFF"/>
                  </a:solidFill>
                  <a:latin typeface="DeVinne Txt BT" pitchFamily="2" charset="0"/>
                  <a:ea typeface="方正兰亭超细黑简体" panose="02000000000000000000" pitchFamily="2" charset="-122"/>
                </a:rPr>
                <a:t>YOUR TEXT</a:t>
              </a:r>
              <a:endParaRPr lang="en-US" sz="1400">
                <a:solidFill>
                  <a:srgbClr val="FFFFFF"/>
                </a:solidFill>
                <a:latin typeface="DeVinne Txt BT" pitchFamily="2" charset="0"/>
                <a:ea typeface="方正兰亭超细黑简体" panose="02000000000000000000" pitchFamily="2" charset="-122"/>
              </a:endParaRPr>
            </a:p>
          </p:txBody>
        </p:sp>
      </p:grpSp>
      <p:sp>
        <p:nvSpPr>
          <p:cNvPr id="27664" name="文本框 298"/>
          <p:cNvSpPr txBox="1">
            <a:spLocks noChangeArrowheads="1"/>
          </p:cNvSpPr>
          <p:nvPr/>
        </p:nvSpPr>
        <p:spPr bwMode="auto">
          <a:xfrm>
            <a:off x="6324600" y="1565275"/>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zh-CN" sz="2000" b="1">
                <a:solidFill>
                  <a:schemeClr val="bg1"/>
                </a:solidFill>
              </a:rPr>
              <a:t>市场分析</a:t>
            </a:r>
            <a:endParaRPr lang="zh-CN" sz="2000" b="1">
              <a:solidFill>
                <a:schemeClr val="bg1"/>
              </a:solidFill>
            </a:endParaRPr>
          </a:p>
        </p:txBody>
      </p:sp>
    </p:spTree>
  </p:cSld>
  <p:clrMapOvr>
    <a:masterClrMapping/>
  </p:clrMapOvr>
  <p:transition spd="slow">
    <p:wipe dir="r"/>
  </p:transition>
</p:sld>
</file>

<file path=ppt/slides/slide17.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28674"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8675" name="文本框 53"/>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3.1 </a:t>
            </a:r>
            <a:r>
              <a:rPr lang="zh-CN" altLang="en-US" sz="2000" b="1">
                <a:solidFill>
                  <a:schemeClr val="bg1"/>
                </a:solidFill>
              </a:rPr>
              <a:t>市场分析</a:t>
            </a:r>
            <a:endParaRPr lang="zh-CN" altLang="en-US" sz="2000" b="1">
              <a:solidFill>
                <a:schemeClr val="bg1"/>
              </a:solidFill>
            </a:endParaRPr>
          </a:p>
        </p:txBody>
      </p:sp>
      <p:sp>
        <p:nvSpPr>
          <p:cNvPr id="28676" name="文本框 54"/>
          <p:cNvSpPr txBox="1">
            <a:spLocks noChangeArrowheads="1"/>
          </p:cNvSpPr>
          <p:nvPr/>
        </p:nvSpPr>
        <p:spPr bwMode="auto">
          <a:xfrm>
            <a:off x="557213" y="557213"/>
            <a:ext cx="14446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3.1 Market analysis</a:t>
            </a:r>
            <a:endParaRPr lang="en-US" sz="1000">
              <a:solidFill>
                <a:schemeClr val="bg1"/>
              </a:solidFill>
            </a:endParaRPr>
          </a:p>
        </p:txBody>
      </p:sp>
      <p:graphicFrame>
        <p:nvGraphicFramePr>
          <p:cNvPr id="28677" name="Object 4">
            <a:hlinkClick r:id="" action="ppaction://ole?verb=1"/>
          </p:cNvPr>
          <p:cNvGraphicFramePr>
            <a:graphicFrameLocks noChangeAspect="1"/>
          </p:cNvGraphicFramePr>
          <p:nvPr/>
        </p:nvGraphicFramePr>
        <p:xfrm>
          <a:off x="211138" y="1206500"/>
          <a:ext cx="5149850" cy="3316288"/>
        </p:xfrm>
        <a:graphic>
          <a:graphicData uri="http://schemas.openxmlformats.org/presentationml/2006/ole">
            <mc:AlternateContent xmlns:mc="http://schemas.openxmlformats.org/markup-compatibility/2006">
              <mc:Choice xmlns:v="urn:schemas-microsoft-com:vml" Requires="v">
                <p:oleObj spid="_x0000_s28697" name="" r:id="rId1" imgW="3245485" imgH="2092960" progId="Office12.wks.Sheet.8">
                  <p:embed/>
                </p:oleObj>
              </mc:Choice>
              <mc:Fallback>
                <p:oleObj name="" r:id="rId1" imgW="3245485" imgH="2092960" progId="Office12.wks.Sheet.8">
                  <p:embed/>
                  <p:pic>
                    <p:nvPicPr>
                      <p:cNvPr id="0" name="Object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138" y="1206500"/>
                        <a:ext cx="5149850" cy="331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8678" name="组合 9"/>
          <p:cNvGrpSpPr/>
          <p:nvPr/>
        </p:nvGrpSpPr>
        <p:grpSpPr bwMode="auto">
          <a:xfrm>
            <a:off x="6270625" y="-3009900"/>
            <a:ext cx="6019800" cy="6019800"/>
            <a:chOff x="0" y="0"/>
            <a:chExt cx="4028072" cy="4028072"/>
          </a:xfrm>
        </p:grpSpPr>
        <p:grpSp>
          <p:nvGrpSpPr>
            <p:cNvPr id="28679" name="组合 10"/>
            <p:cNvGrpSpPr/>
            <p:nvPr/>
          </p:nvGrpSpPr>
          <p:grpSpPr bwMode="auto">
            <a:xfrm>
              <a:off x="0" y="0"/>
              <a:ext cx="4028072" cy="4028072"/>
              <a:chOff x="0" y="0"/>
              <a:chExt cx="672490" cy="672490"/>
            </a:xfrm>
          </p:grpSpPr>
          <p:sp>
            <p:nvSpPr>
              <p:cNvPr id="28680" name="椭圆 12"/>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8681" name="椭圆 13"/>
              <p:cNvSpPr>
                <a:spLocks noChangeArrowheads="1"/>
              </p:cNvSpPr>
              <p:nvPr/>
            </p:nvSpPr>
            <p:spPr bwMode="auto">
              <a:xfrm>
                <a:off x="80160" y="80160"/>
                <a:ext cx="512171" cy="51217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8682" name="椭圆 14"/>
              <p:cNvSpPr>
                <a:spLocks noChangeArrowheads="1"/>
              </p:cNvSpPr>
              <p:nvPr/>
            </p:nvSpPr>
            <p:spPr bwMode="auto">
              <a:xfrm>
                <a:off x="160497" y="165108"/>
                <a:ext cx="351497" cy="35149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28683" name="椭圆 11"/>
            <p:cNvSpPr>
              <a:spLocks noChangeArrowheads="1"/>
            </p:cNvSpPr>
            <p:nvPr/>
          </p:nvSpPr>
          <p:spPr bwMode="auto">
            <a:xfrm>
              <a:off x="1290640" y="1394741"/>
              <a:ext cx="1390492" cy="139049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28684" name="矩形 15"/>
          <p:cNvSpPr>
            <a:spLocks noChangeArrowheads="1"/>
          </p:cNvSpPr>
          <p:nvPr/>
        </p:nvSpPr>
        <p:spPr bwMode="auto">
          <a:xfrm>
            <a:off x="5943600" y="2733675"/>
            <a:ext cx="31416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8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100">
              <a:solidFill>
                <a:schemeClr val="bg1"/>
              </a:solidFill>
              <a:ea typeface="方正兰亭超细黑简体" panose="02000000000000000000" pitchFamily="2" charset="-122"/>
            </a:endParaRPr>
          </a:p>
        </p:txBody>
      </p:sp>
      <p:sp>
        <p:nvSpPr>
          <p:cNvPr id="28685" name="矩形 16"/>
          <p:cNvSpPr>
            <a:spLocks noChangeArrowheads="1"/>
          </p:cNvSpPr>
          <p:nvPr/>
        </p:nvSpPr>
        <p:spPr bwMode="auto">
          <a:xfrm>
            <a:off x="5943600" y="3390900"/>
            <a:ext cx="31416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8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100">
              <a:solidFill>
                <a:schemeClr val="bg1"/>
              </a:solidFill>
              <a:ea typeface="方正兰亭超细黑简体" panose="02000000000000000000" pitchFamily="2" charset="-122"/>
            </a:endParaRPr>
          </a:p>
        </p:txBody>
      </p:sp>
      <p:sp>
        <p:nvSpPr>
          <p:cNvPr id="28686" name="矩形 17"/>
          <p:cNvSpPr>
            <a:spLocks noChangeArrowheads="1"/>
          </p:cNvSpPr>
          <p:nvPr/>
        </p:nvSpPr>
        <p:spPr bwMode="auto">
          <a:xfrm>
            <a:off x="5424488" y="2220913"/>
            <a:ext cx="37195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8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100">
              <a:solidFill>
                <a:schemeClr val="bg1"/>
              </a:solidFill>
              <a:ea typeface="方正兰亭超细黑简体" panose="02000000000000000000" pitchFamily="2" charset="-122"/>
            </a:endParaRPr>
          </a:p>
        </p:txBody>
      </p:sp>
      <p:sp>
        <p:nvSpPr>
          <p:cNvPr id="28687" name="矩形 18"/>
          <p:cNvSpPr>
            <a:spLocks noChangeArrowheads="1"/>
          </p:cNvSpPr>
          <p:nvPr/>
        </p:nvSpPr>
        <p:spPr bwMode="auto">
          <a:xfrm>
            <a:off x="5380038" y="1862138"/>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chemeClr val="bg1"/>
                </a:solidFill>
              </a:rPr>
              <a:t>市场分析</a:t>
            </a:r>
            <a:endParaRPr lang="zh-CN" altLang="en-US" sz="2000" b="1">
              <a:solidFill>
                <a:schemeClr val="bg1"/>
              </a:solidFill>
            </a:endParaRPr>
          </a:p>
        </p:txBody>
      </p:sp>
      <p:grpSp>
        <p:nvGrpSpPr>
          <p:cNvPr id="28688" name="组合 26"/>
          <p:cNvGrpSpPr/>
          <p:nvPr/>
        </p:nvGrpSpPr>
        <p:grpSpPr bwMode="auto">
          <a:xfrm>
            <a:off x="5500688" y="3390900"/>
            <a:ext cx="442912" cy="442913"/>
            <a:chOff x="0" y="0"/>
            <a:chExt cx="672490" cy="672490"/>
          </a:xfrm>
        </p:grpSpPr>
        <p:sp>
          <p:nvSpPr>
            <p:cNvPr id="28689" name="椭圆 28"/>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8690" name="椭圆 29"/>
            <p:cNvSpPr>
              <a:spLocks noChangeArrowheads="1"/>
            </p:cNvSpPr>
            <p:nvPr/>
          </p:nvSpPr>
          <p:spPr bwMode="auto">
            <a:xfrm>
              <a:off x="79541" y="79542"/>
              <a:ext cx="513408" cy="513405"/>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8691" name="椭圆 30"/>
            <p:cNvSpPr>
              <a:spLocks noChangeArrowheads="1"/>
            </p:cNvSpPr>
            <p:nvPr/>
          </p:nvSpPr>
          <p:spPr bwMode="auto">
            <a:xfrm>
              <a:off x="161493" y="163904"/>
              <a:ext cx="349503" cy="3519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grpSp>
        <p:nvGrpSpPr>
          <p:cNvPr id="28692" name="组合 31"/>
          <p:cNvGrpSpPr/>
          <p:nvPr/>
        </p:nvGrpSpPr>
        <p:grpSpPr bwMode="auto">
          <a:xfrm>
            <a:off x="5500688" y="2754313"/>
            <a:ext cx="442912" cy="442912"/>
            <a:chOff x="0" y="0"/>
            <a:chExt cx="672490" cy="672490"/>
          </a:xfrm>
        </p:grpSpPr>
        <p:sp>
          <p:nvSpPr>
            <p:cNvPr id="28693" name="椭圆 32"/>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8694" name="椭圆 33"/>
            <p:cNvSpPr>
              <a:spLocks noChangeArrowheads="1"/>
            </p:cNvSpPr>
            <p:nvPr/>
          </p:nvSpPr>
          <p:spPr bwMode="auto">
            <a:xfrm>
              <a:off x="79541" y="79541"/>
              <a:ext cx="513408" cy="51340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28695" name="椭圆 34"/>
            <p:cNvSpPr>
              <a:spLocks noChangeArrowheads="1"/>
            </p:cNvSpPr>
            <p:nvPr/>
          </p:nvSpPr>
          <p:spPr bwMode="auto">
            <a:xfrm>
              <a:off x="161493" y="163905"/>
              <a:ext cx="349503" cy="35191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sld>
</file>

<file path=ppt/slides/slide18.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29698"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9699" name="文本框 9"/>
          <p:cNvSpPr txBox="1">
            <a:spLocks noChangeArrowheads="1"/>
          </p:cNvSpPr>
          <p:nvPr/>
        </p:nvSpPr>
        <p:spPr bwMode="auto">
          <a:xfrm>
            <a:off x="438150" y="157163"/>
            <a:ext cx="167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3.2 </a:t>
            </a:r>
            <a:r>
              <a:rPr lang="zh-CN" altLang="en-US" sz="2000" b="1">
                <a:solidFill>
                  <a:schemeClr val="bg1"/>
                </a:solidFill>
              </a:rPr>
              <a:t>市场概况</a:t>
            </a:r>
            <a:endParaRPr lang="zh-CN" altLang="en-US" sz="2000" b="1">
              <a:solidFill>
                <a:schemeClr val="bg1"/>
              </a:solidFill>
            </a:endParaRPr>
          </a:p>
        </p:txBody>
      </p:sp>
      <p:sp>
        <p:nvSpPr>
          <p:cNvPr id="29700" name="文本框 10"/>
          <p:cNvSpPr txBox="1">
            <a:spLocks noChangeArrowheads="1"/>
          </p:cNvSpPr>
          <p:nvPr/>
        </p:nvSpPr>
        <p:spPr bwMode="auto">
          <a:xfrm>
            <a:off x="557213" y="557213"/>
            <a:ext cx="15255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3.2 Market Overview</a:t>
            </a:r>
            <a:endParaRPr lang="en-US" sz="1000">
              <a:solidFill>
                <a:schemeClr val="bg1"/>
              </a:solidFill>
            </a:endParaRPr>
          </a:p>
        </p:txBody>
      </p:sp>
      <p:sp>
        <p:nvSpPr>
          <p:cNvPr id="29701" name="文本框 16"/>
          <p:cNvSpPr txBox="1">
            <a:spLocks noChangeArrowheads="1"/>
          </p:cNvSpPr>
          <p:nvPr/>
        </p:nvSpPr>
        <p:spPr bwMode="auto">
          <a:xfrm>
            <a:off x="438150" y="157163"/>
            <a:ext cx="167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3.2 </a:t>
            </a:r>
            <a:r>
              <a:rPr lang="zh-CN" altLang="en-US" sz="2000" b="1">
                <a:solidFill>
                  <a:schemeClr val="bg1"/>
                </a:solidFill>
              </a:rPr>
              <a:t>市场概况</a:t>
            </a:r>
            <a:endParaRPr lang="zh-CN" altLang="en-US" sz="2000" b="1">
              <a:solidFill>
                <a:schemeClr val="bg1"/>
              </a:solidFill>
            </a:endParaRPr>
          </a:p>
        </p:txBody>
      </p:sp>
      <p:sp>
        <p:nvSpPr>
          <p:cNvPr id="29702" name="文本框 17"/>
          <p:cNvSpPr txBox="1">
            <a:spLocks noChangeArrowheads="1"/>
          </p:cNvSpPr>
          <p:nvPr/>
        </p:nvSpPr>
        <p:spPr bwMode="auto">
          <a:xfrm>
            <a:off x="557213" y="557213"/>
            <a:ext cx="15255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3.2 Market Overview</a:t>
            </a:r>
            <a:endParaRPr lang="en-US" sz="1000">
              <a:solidFill>
                <a:schemeClr val="bg1"/>
              </a:solidFill>
            </a:endParaRPr>
          </a:p>
        </p:txBody>
      </p:sp>
      <p:sp>
        <p:nvSpPr>
          <p:cNvPr id="29703" name="矩形 5"/>
          <p:cNvSpPr>
            <a:spLocks noChangeArrowheads="1"/>
          </p:cNvSpPr>
          <p:nvPr/>
        </p:nvSpPr>
        <p:spPr bwMode="auto">
          <a:xfrm>
            <a:off x="557213" y="1468438"/>
            <a:ext cx="51101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000">
                <a:solidFill>
                  <a:srgbClr val="F1F3F2"/>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massaLorem ipsum dolor sit amet, consectetuer adipiscing elit. Aenean commodo ligula eget dolor. Aenean massaLorem ipsum dolor sit amet, consectetuer adipiscing elit. Aenean commodo ligula eget dolor. Aenean massa</a:t>
            </a:r>
            <a:endParaRPr lang="en-US" sz="1000">
              <a:solidFill>
                <a:srgbClr val="F1F3F2"/>
              </a:solidFill>
              <a:latin typeface="Arial" panose="020B0604020202020204" pitchFamily="34" charset="0"/>
              <a:ea typeface="方正兰亭超细黑简体" panose="02000000000000000000" pitchFamily="2" charset="-122"/>
            </a:endParaRPr>
          </a:p>
        </p:txBody>
      </p:sp>
      <p:sp>
        <p:nvSpPr>
          <p:cNvPr id="29704" name="矩形 19"/>
          <p:cNvSpPr>
            <a:spLocks noChangeArrowheads="1"/>
          </p:cNvSpPr>
          <p:nvPr/>
        </p:nvSpPr>
        <p:spPr bwMode="auto">
          <a:xfrm>
            <a:off x="557213" y="1144588"/>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chemeClr val="bg1"/>
                </a:solidFill>
              </a:rPr>
              <a:t>市场概况</a:t>
            </a:r>
            <a:endParaRPr lang="zh-CN" altLang="en-US" sz="2000" b="1">
              <a:solidFill>
                <a:schemeClr val="bg1"/>
              </a:solidFill>
            </a:endParaRPr>
          </a:p>
        </p:txBody>
      </p:sp>
      <p:sp>
        <p:nvSpPr>
          <p:cNvPr id="29705" name="矩形 5"/>
          <p:cNvSpPr>
            <a:spLocks noChangeArrowheads="1"/>
          </p:cNvSpPr>
          <p:nvPr/>
        </p:nvSpPr>
        <p:spPr bwMode="auto">
          <a:xfrm>
            <a:off x="557213" y="2146300"/>
            <a:ext cx="51101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000">
                <a:solidFill>
                  <a:srgbClr val="F1F3F2"/>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massaLorem ipsum dolor sit amet, consectetuer adipiscing elit. Aenean commodo ligula eget dolor. Aenean massaLorem ipsum dolor sit amet, consectetuer adipiscing elit. Aenean commodo ligula eget dolor. Aenean massa</a:t>
            </a:r>
            <a:endParaRPr lang="en-US" sz="1000">
              <a:solidFill>
                <a:srgbClr val="F1F3F2"/>
              </a:solidFill>
              <a:latin typeface="Arial" panose="020B0604020202020204" pitchFamily="34" charset="0"/>
              <a:ea typeface="方正兰亭超细黑简体" panose="02000000000000000000" pitchFamily="2" charset="-122"/>
            </a:endParaRPr>
          </a:p>
        </p:txBody>
      </p:sp>
    </p:spTree>
  </p:cSld>
  <p:clrMapOvr>
    <a:masterClrMapping/>
  </p:clrMapOvr>
  <p:transition spd="slow">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文本框 23"/>
          <p:cNvSpPr txBox="1">
            <a:spLocks noChangeArrowheads="1"/>
          </p:cNvSpPr>
          <p:nvPr/>
        </p:nvSpPr>
        <p:spPr bwMode="auto">
          <a:xfrm>
            <a:off x="3052763" y="1798638"/>
            <a:ext cx="3111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4000" b="1" i="1">
                <a:solidFill>
                  <a:srgbClr val="266874"/>
                </a:solidFill>
                <a:latin typeface="方正兰亭中黑_GBK" pitchFamily="2" charset="-122"/>
                <a:ea typeface="方正兰亭中黑_GBK" pitchFamily="2" charset="-122"/>
              </a:rPr>
              <a:t>04.</a:t>
            </a:r>
            <a:r>
              <a:rPr lang="zh-CN" altLang="en-US" sz="4000" b="1" i="1">
                <a:solidFill>
                  <a:srgbClr val="266874"/>
                </a:solidFill>
                <a:latin typeface="方正兰亭中黑_GBK" pitchFamily="2" charset="-122"/>
                <a:ea typeface="方正兰亭中黑_GBK" pitchFamily="2" charset="-122"/>
              </a:rPr>
              <a:t>投资回报</a:t>
            </a:r>
            <a:endParaRPr lang="zh-CN" altLang="en-US" sz="4000" b="1" i="1">
              <a:solidFill>
                <a:srgbClr val="266874"/>
              </a:solidFill>
              <a:latin typeface="方正兰亭中黑_GBK" pitchFamily="2" charset="-122"/>
              <a:ea typeface="方正兰亭中黑_GBK" pitchFamily="2" charset="-122"/>
            </a:endParaRPr>
          </a:p>
        </p:txBody>
      </p:sp>
      <p:sp>
        <p:nvSpPr>
          <p:cNvPr id="30723" name="文本框 4"/>
          <p:cNvSpPr txBox="1">
            <a:spLocks noChangeArrowheads="1"/>
          </p:cNvSpPr>
          <p:nvPr/>
        </p:nvSpPr>
        <p:spPr bwMode="auto">
          <a:xfrm>
            <a:off x="3440113" y="2457450"/>
            <a:ext cx="233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400" b="1" i="1">
                <a:solidFill>
                  <a:srgbClr val="266874"/>
                </a:solidFill>
              </a:rPr>
              <a:t>04.Return on investment</a:t>
            </a:r>
            <a:endParaRPr lang="en-US" sz="1400" b="1" i="1">
              <a:solidFill>
                <a:srgbClr val="266874"/>
              </a:solidFill>
            </a:endParaRPr>
          </a:p>
        </p:txBody>
      </p:sp>
      <p:sp>
        <p:nvSpPr>
          <p:cNvPr id="30724"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600">
                <a:solidFill>
                  <a:srgbClr val="FFFFFF"/>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endParaRPr lang="en-US" sz="600">
              <a:solidFill>
                <a:srgbClr val="FFFFFF"/>
              </a:solidFill>
              <a:latin typeface="Arial" panose="020B0604020202020204" pitchFamily="34" charset="0"/>
              <a:ea typeface="方正兰亭超细黑简体" panose="02000000000000000000" pitchFamily="2" charset="-122"/>
            </a:endParaRPr>
          </a:p>
        </p:txBody>
      </p:sp>
      <p:pic>
        <p:nvPicPr>
          <p:cNvPr id="30725" name="直接连接符 6"/>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直接连接符 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组合 1"/>
          <p:cNvGrpSpPr/>
          <p:nvPr/>
        </p:nvGrpSpPr>
        <p:grpSpPr bwMode="auto">
          <a:xfrm>
            <a:off x="-2519363" y="107950"/>
            <a:ext cx="7473951" cy="7473950"/>
            <a:chOff x="0" y="0"/>
            <a:chExt cx="4028072" cy="4028072"/>
          </a:xfrm>
        </p:grpSpPr>
        <p:grpSp>
          <p:nvGrpSpPr>
            <p:cNvPr id="13315" name="组合 19"/>
            <p:cNvGrpSpPr/>
            <p:nvPr/>
          </p:nvGrpSpPr>
          <p:grpSpPr bwMode="auto">
            <a:xfrm>
              <a:off x="0" y="0"/>
              <a:ext cx="4028072" cy="4028072"/>
              <a:chOff x="0" y="0"/>
              <a:chExt cx="672490" cy="672490"/>
            </a:xfrm>
          </p:grpSpPr>
          <p:sp>
            <p:nvSpPr>
              <p:cNvPr id="13316" name="椭圆 29"/>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3317" name="椭圆 33"/>
              <p:cNvSpPr>
                <a:spLocks noChangeArrowheads="1"/>
              </p:cNvSpPr>
              <p:nvPr/>
            </p:nvSpPr>
            <p:spPr bwMode="auto">
              <a:xfrm>
                <a:off x="80276" y="80276"/>
                <a:ext cx="511938" cy="51193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3318" name="椭圆 35"/>
              <p:cNvSpPr>
                <a:spLocks noChangeArrowheads="1"/>
              </p:cNvSpPr>
              <p:nvPr/>
            </p:nvSpPr>
            <p:spPr bwMode="auto">
              <a:xfrm>
                <a:off x="160552" y="165123"/>
                <a:ext cx="351386" cy="351386"/>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13319" name="椭圆 36"/>
            <p:cNvSpPr>
              <a:spLocks noChangeArrowheads="1"/>
            </p:cNvSpPr>
            <p:nvPr/>
          </p:nvSpPr>
          <p:spPr bwMode="auto">
            <a:xfrm>
              <a:off x="1290215" y="1394596"/>
              <a:ext cx="1390318" cy="139031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13320" name="文本框 23"/>
          <p:cNvSpPr txBox="1">
            <a:spLocks noChangeArrowheads="1"/>
          </p:cNvSpPr>
          <p:nvPr/>
        </p:nvSpPr>
        <p:spPr bwMode="auto">
          <a:xfrm>
            <a:off x="82550" y="3549650"/>
            <a:ext cx="21621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3200" b="1" i="1">
                <a:solidFill>
                  <a:srgbClr val="184667"/>
                </a:solidFill>
                <a:latin typeface="方正兰亭中黑_GBK" pitchFamily="2" charset="-122"/>
                <a:ea typeface="方正兰亭中黑_GBK" pitchFamily="2" charset="-122"/>
              </a:rPr>
              <a:t>Contents</a:t>
            </a:r>
            <a:endParaRPr lang="en-US" sz="3200" b="1" i="1">
              <a:solidFill>
                <a:srgbClr val="184667"/>
              </a:solidFill>
              <a:latin typeface="方正兰亭中黑_GBK" pitchFamily="2" charset="-122"/>
              <a:ea typeface="方正兰亭中黑_GBK" pitchFamily="2" charset="-122"/>
            </a:endParaRPr>
          </a:p>
        </p:txBody>
      </p:sp>
      <p:sp>
        <p:nvSpPr>
          <p:cNvPr id="13321" name="文本框 17"/>
          <p:cNvSpPr txBox="1">
            <a:spLocks noChangeArrowheads="1"/>
          </p:cNvSpPr>
          <p:nvPr/>
        </p:nvSpPr>
        <p:spPr bwMode="auto">
          <a:xfrm>
            <a:off x="6537325" y="735013"/>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i="1">
                <a:solidFill>
                  <a:schemeClr val="bg1"/>
                </a:solidFill>
              </a:rPr>
              <a:t>项目简介</a:t>
            </a:r>
            <a:endParaRPr lang="zh-CN" altLang="en-US" sz="2000" b="1" i="1">
              <a:solidFill>
                <a:schemeClr val="bg1"/>
              </a:solidFill>
            </a:endParaRPr>
          </a:p>
        </p:txBody>
      </p:sp>
      <p:sp>
        <p:nvSpPr>
          <p:cNvPr id="13322" name="文本框 18"/>
          <p:cNvSpPr txBox="1">
            <a:spLocks noChangeArrowheads="1"/>
          </p:cNvSpPr>
          <p:nvPr/>
        </p:nvSpPr>
        <p:spPr bwMode="auto">
          <a:xfrm>
            <a:off x="6494463" y="1755775"/>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i="1">
                <a:solidFill>
                  <a:schemeClr val="bg1"/>
                </a:solidFill>
              </a:rPr>
              <a:t>项目规划</a:t>
            </a:r>
            <a:endParaRPr lang="zh-CN" altLang="en-US" sz="2000" b="1" i="1">
              <a:solidFill>
                <a:schemeClr val="bg1"/>
              </a:solidFill>
            </a:endParaRPr>
          </a:p>
        </p:txBody>
      </p:sp>
      <p:sp>
        <p:nvSpPr>
          <p:cNvPr id="13323" name="文本框 19"/>
          <p:cNvSpPr txBox="1">
            <a:spLocks noChangeArrowheads="1"/>
          </p:cNvSpPr>
          <p:nvPr/>
        </p:nvSpPr>
        <p:spPr bwMode="auto">
          <a:xfrm>
            <a:off x="6484938" y="2774950"/>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i="1">
                <a:solidFill>
                  <a:schemeClr val="bg1"/>
                </a:solidFill>
              </a:rPr>
              <a:t>市场分析</a:t>
            </a:r>
            <a:endParaRPr lang="zh-CN" altLang="en-US" sz="2000" b="1" i="1">
              <a:solidFill>
                <a:schemeClr val="bg1"/>
              </a:solidFill>
            </a:endParaRPr>
          </a:p>
        </p:txBody>
      </p:sp>
      <p:sp>
        <p:nvSpPr>
          <p:cNvPr id="13324" name="文本框 20"/>
          <p:cNvSpPr txBox="1">
            <a:spLocks noChangeArrowheads="1"/>
          </p:cNvSpPr>
          <p:nvPr/>
        </p:nvSpPr>
        <p:spPr bwMode="auto">
          <a:xfrm>
            <a:off x="6478588" y="3803650"/>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i="1">
                <a:solidFill>
                  <a:schemeClr val="bg1"/>
                </a:solidFill>
              </a:rPr>
              <a:t>投资回报</a:t>
            </a:r>
            <a:endParaRPr lang="zh-CN" altLang="en-US" sz="2000" b="1" i="1">
              <a:solidFill>
                <a:schemeClr val="bg1"/>
              </a:solidFill>
            </a:endParaRPr>
          </a:p>
        </p:txBody>
      </p:sp>
      <p:sp>
        <p:nvSpPr>
          <p:cNvPr id="13325" name="文本框 24"/>
          <p:cNvSpPr txBox="1">
            <a:spLocks noChangeArrowheads="1"/>
          </p:cNvSpPr>
          <p:nvPr/>
        </p:nvSpPr>
        <p:spPr bwMode="auto">
          <a:xfrm>
            <a:off x="6451600" y="1100138"/>
            <a:ext cx="13874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Project description</a:t>
            </a:r>
            <a:endParaRPr lang="en-US" sz="1000">
              <a:solidFill>
                <a:schemeClr val="bg1"/>
              </a:solidFill>
            </a:endParaRPr>
          </a:p>
        </p:txBody>
      </p:sp>
      <p:sp>
        <p:nvSpPr>
          <p:cNvPr id="13326" name="文本框 25"/>
          <p:cNvSpPr txBox="1">
            <a:spLocks noChangeArrowheads="1"/>
          </p:cNvSpPr>
          <p:nvPr/>
        </p:nvSpPr>
        <p:spPr bwMode="auto">
          <a:xfrm>
            <a:off x="6624638" y="2132013"/>
            <a:ext cx="9540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Project plan</a:t>
            </a:r>
            <a:endParaRPr lang="en-US" sz="1000">
              <a:solidFill>
                <a:schemeClr val="bg1"/>
              </a:solidFill>
            </a:endParaRPr>
          </a:p>
        </p:txBody>
      </p:sp>
      <p:sp>
        <p:nvSpPr>
          <p:cNvPr id="13327" name="文本框 26"/>
          <p:cNvSpPr txBox="1">
            <a:spLocks noChangeArrowheads="1"/>
          </p:cNvSpPr>
          <p:nvPr/>
        </p:nvSpPr>
        <p:spPr bwMode="auto">
          <a:xfrm>
            <a:off x="6494463" y="3151188"/>
            <a:ext cx="12017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Market analysis</a:t>
            </a:r>
            <a:endParaRPr lang="en-US" sz="1000">
              <a:solidFill>
                <a:schemeClr val="bg1"/>
              </a:solidFill>
            </a:endParaRPr>
          </a:p>
        </p:txBody>
      </p:sp>
      <p:sp>
        <p:nvSpPr>
          <p:cNvPr id="13328" name="文本框 27"/>
          <p:cNvSpPr txBox="1">
            <a:spLocks noChangeArrowheads="1"/>
          </p:cNvSpPr>
          <p:nvPr/>
        </p:nvSpPr>
        <p:spPr bwMode="auto">
          <a:xfrm>
            <a:off x="6361113" y="4137025"/>
            <a:ext cx="15716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Return on investment</a:t>
            </a:r>
            <a:endParaRPr lang="en-US" sz="1000">
              <a:solidFill>
                <a:schemeClr val="bg1"/>
              </a:solidFill>
            </a:endParaRPr>
          </a:p>
        </p:txBody>
      </p:sp>
      <p:sp>
        <p:nvSpPr>
          <p:cNvPr id="13329" name="文本框 23"/>
          <p:cNvSpPr txBox="1">
            <a:spLocks noChangeArrowheads="1"/>
          </p:cNvSpPr>
          <p:nvPr/>
        </p:nvSpPr>
        <p:spPr bwMode="auto">
          <a:xfrm>
            <a:off x="5518150" y="736600"/>
            <a:ext cx="9413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3600" b="1" i="1">
                <a:solidFill>
                  <a:schemeClr val="bg1"/>
                </a:solidFill>
                <a:latin typeface="方正兰亭中黑_GBK" pitchFamily="2" charset="-122"/>
                <a:ea typeface="方正兰亭中黑_GBK" pitchFamily="2" charset="-122"/>
              </a:rPr>
              <a:t>01.</a:t>
            </a:r>
            <a:endParaRPr lang="en-US" sz="3600" b="1" i="1">
              <a:solidFill>
                <a:schemeClr val="bg1"/>
              </a:solidFill>
              <a:latin typeface="方正兰亭中黑_GBK" pitchFamily="2" charset="-122"/>
              <a:ea typeface="方正兰亭中黑_GBK" pitchFamily="2" charset="-122"/>
            </a:endParaRPr>
          </a:p>
        </p:txBody>
      </p:sp>
      <p:sp>
        <p:nvSpPr>
          <p:cNvPr id="13330" name="文本框 23"/>
          <p:cNvSpPr txBox="1">
            <a:spLocks noChangeArrowheads="1"/>
          </p:cNvSpPr>
          <p:nvPr/>
        </p:nvSpPr>
        <p:spPr bwMode="auto">
          <a:xfrm>
            <a:off x="5518150" y="1698625"/>
            <a:ext cx="9588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3600" b="1" i="1">
                <a:solidFill>
                  <a:schemeClr val="bg1"/>
                </a:solidFill>
                <a:latin typeface="方正兰亭中黑_GBK" pitchFamily="2" charset="-122"/>
                <a:ea typeface="方正兰亭中黑_GBK" pitchFamily="2" charset="-122"/>
              </a:rPr>
              <a:t>02.</a:t>
            </a:r>
            <a:endParaRPr lang="en-US" sz="3600" b="1" i="1">
              <a:solidFill>
                <a:schemeClr val="bg1"/>
              </a:solidFill>
              <a:latin typeface="方正兰亭中黑_GBK" pitchFamily="2" charset="-122"/>
              <a:ea typeface="方正兰亭中黑_GBK" pitchFamily="2" charset="-122"/>
            </a:endParaRPr>
          </a:p>
        </p:txBody>
      </p:sp>
      <p:sp>
        <p:nvSpPr>
          <p:cNvPr id="13331" name="文本框 23"/>
          <p:cNvSpPr txBox="1">
            <a:spLocks noChangeArrowheads="1"/>
          </p:cNvSpPr>
          <p:nvPr/>
        </p:nvSpPr>
        <p:spPr bwMode="auto">
          <a:xfrm>
            <a:off x="5518150" y="2759075"/>
            <a:ext cx="9604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3600" b="1" i="1">
                <a:solidFill>
                  <a:schemeClr val="bg1"/>
                </a:solidFill>
                <a:latin typeface="方正兰亭中黑_GBK" pitchFamily="2" charset="-122"/>
                <a:ea typeface="方正兰亭中黑_GBK" pitchFamily="2" charset="-122"/>
              </a:rPr>
              <a:t>03.</a:t>
            </a:r>
            <a:endParaRPr lang="en-US" sz="3600" b="1" i="1">
              <a:solidFill>
                <a:schemeClr val="bg1"/>
              </a:solidFill>
              <a:latin typeface="方正兰亭中黑_GBK" pitchFamily="2" charset="-122"/>
              <a:ea typeface="方正兰亭中黑_GBK" pitchFamily="2" charset="-122"/>
            </a:endParaRPr>
          </a:p>
        </p:txBody>
      </p:sp>
      <p:sp>
        <p:nvSpPr>
          <p:cNvPr id="13332" name="文本框 23"/>
          <p:cNvSpPr txBox="1">
            <a:spLocks noChangeArrowheads="1"/>
          </p:cNvSpPr>
          <p:nvPr/>
        </p:nvSpPr>
        <p:spPr bwMode="auto">
          <a:xfrm>
            <a:off x="5518150" y="3759200"/>
            <a:ext cx="965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3600" b="1" i="1">
                <a:solidFill>
                  <a:schemeClr val="bg1"/>
                </a:solidFill>
                <a:latin typeface="方正兰亭中黑_GBK" pitchFamily="2" charset="-122"/>
                <a:ea typeface="方正兰亭中黑_GBK" pitchFamily="2" charset="-122"/>
              </a:rPr>
              <a:t>04.</a:t>
            </a:r>
            <a:endParaRPr lang="en-US" sz="3600" b="1" i="1">
              <a:solidFill>
                <a:schemeClr val="bg1"/>
              </a:solidFill>
              <a:latin typeface="方正兰亭中黑_GBK" pitchFamily="2" charset="-122"/>
              <a:ea typeface="方正兰亭中黑_GBK" pitchFamily="2" charset="-122"/>
            </a:endParaRPr>
          </a:p>
        </p:txBody>
      </p:sp>
      <p:pic>
        <p:nvPicPr>
          <p:cNvPr id="13333" name="直接连接符 34"/>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589588" y="1377950"/>
            <a:ext cx="2268537" cy="1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4" name="直接连接符 40"/>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638800" y="2328863"/>
            <a:ext cx="2266950" cy="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5" name="直接连接符 41"/>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681663" y="3455988"/>
            <a:ext cx="2266950" cy="1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6" name="直接连接符 43"/>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681663" y="4389438"/>
            <a:ext cx="2266950" cy="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r"/>
  </p:transition>
</p:sld>
</file>

<file path=ppt/slides/slide20.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31746"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1747" name="文本框 9"/>
          <p:cNvSpPr txBox="1">
            <a:spLocks noChangeArrowheads="1"/>
          </p:cNvSpPr>
          <p:nvPr/>
        </p:nvSpPr>
        <p:spPr bwMode="auto">
          <a:xfrm>
            <a:off x="438150" y="157163"/>
            <a:ext cx="16843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4.1 </a:t>
            </a:r>
            <a:r>
              <a:rPr lang="zh-CN" altLang="en-US" sz="2000" b="1">
                <a:solidFill>
                  <a:schemeClr val="bg1"/>
                </a:solidFill>
              </a:rPr>
              <a:t>融资需求</a:t>
            </a:r>
            <a:endParaRPr lang="zh-CN" altLang="en-US" sz="2000" b="1">
              <a:solidFill>
                <a:schemeClr val="bg1"/>
              </a:solidFill>
            </a:endParaRPr>
          </a:p>
        </p:txBody>
      </p:sp>
      <p:sp>
        <p:nvSpPr>
          <p:cNvPr id="31748" name="文本框 10"/>
          <p:cNvSpPr txBox="1">
            <a:spLocks noChangeArrowheads="1"/>
          </p:cNvSpPr>
          <p:nvPr/>
        </p:nvSpPr>
        <p:spPr bwMode="auto">
          <a:xfrm>
            <a:off x="557213" y="557213"/>
            <a:ext cx="14986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4.1 Financing needs</a:t>
            </a:r>
            <a:endParaRPr lang="en-US" sz="1000">
              <a:solidFill>
                <a:schemeClr val="bg1"/>
              </a:solidFill>
            </a:endParaRPr>
          </a:p>
        </p:txBody>
      </p:sp>
      <p:sp>
        <p:nvSpPr>
          <p:cNvPr id="31749" name="矩形 119"/>
          <p:cNvSpPr>
            <a:spLocks noChangeArrowheads="1"/>
          </p:cNvSpPr>
          <p:nvPr/>
        </p:nvSpPr>
        <p:spPr bwMode="auto">
          <a:xfrm>
            <a:off x="744538" y="3771900"/>
            <a:ext cx="2500312"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0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endParaRPr lang="en-US" sz="1000">
              <a:solidFill>
                <a:schemeClr val="bg1"/>
              </a:solidFill>
              <a:latin typeface="Arial" panose="020B0604020202020204" pitchFamily="34" charset="0"/>
              <a:ea typeface="方正兰亭超细黑简体" panose="02000000000000000000" pitchFamily="2" charset="-122"/>
            </a:endParaRPr>
          </a:p>
        </p:txBody>
      </p:sp>
      <p:sp>
        <p:nvSpPr>
          <p:cNvPr id="31750" name="矩形 119"/>
          <p:cNvSpPr>
            <a:spLocks noChangeArrowheads="1"/>
          </p:cNvSpPr>
          <p:nvPr/>
        </p:nvSpPr>
        <p:spPr bwMode="auto">
          <a:xfrm>
            <a:off x="3487738" y="3771900"/>
            <a:ext cx="2500312"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0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endParaRPr lang="en-US" sz="1000">
              <a:solidFill>
                <a:schemeClr val="bg1"/>
              </a:solidFill>
              <a:latin typeface="Arial" panose="020B0604020202020204" pitchFamily="34" charset="0"/>
              <a:ea typeface="方正兰亭超细黑简体" panose="02000000000000000000" pitchFamily="2" charset="-122"/>
            </a:endParaRPr>
          </a:p>
        </p:txBody>
      </p:sp>
      <p:sp>
        <p:nvSpPr>
          <p:cNvPr id="31751" name="矩形 119"/>
          <p:cNvSpPr>
            <a:spLocks noChangeArrowheads="1"/>
          </p:cNvSpPr>
          <p:nvPr/>
        </p:nvSpPr>
        <p:spPr bwMode="auto">
          <a:xfrm>
            <a:off x="6251575" y="3771900"/>
            <a:ext cx="250190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10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endParaRPr lang="en-US" sz="1000">
              <a:solidFill>
                <a:schemeClr val="bg1"/>
              </a:solidFill>
              <a:latin typeface="Arial" panose="020B0604020202020204" pitchFamily="34" charset="0"/>
              <a:ea typeface="方正兰亭超细黑简体" panose="02000000000000000000" pitchFamily="2" charset="-122"/>
            </a:endParaRPr>
          </a:p>
        </p:txBody>
      </p:sp>
      <p:sp>
        <p:nvSpPr>
          <p:cNvPr id="31752" name="矩形 234"/>
          <p:cNvSpPr>
            <a:spLocks noChangeArrowheads="1"/>
          </p:cNvSpPr>
          <p:nvPr/>
        </p:nvSpPr>
        <p:spPr bwMode="auto">
          <a:xfrm>
            <a:off x="1344613" y="3376613"/>
            <a:ext cx="88582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1" hangingPunct="1"/>
            <a:r>
              <a:rPr lang="zh-CN" altLang="en-US" sz="2000" b="1">
                <a:solidFill>
                  <a:srgbClr val="FFFFFF"/>
                </a:solidFill>
              </a:rPr>
              <a:t>需求</a:t>
            </a:r>
            <a:r>
              <a:rPr lang="en-US" sz="2000" b="1">
                <a:solidFill>
                  <a:srgbClr val="FFFFFF"/>
                </a:solidFill>
              </a:rPr>
              <a:t>1</a:t>
            </a:r>
            <a:endParaRPr lang="zh-CN" altLang="en-US" sz="2000" b="1">
              <a:solidFill>
                <a:srgbClr val="FFFFFF"/>
              </a:solidFill>
            </a:endParaRPr>
          </a:p>
        </p:txBody>
      </p:sp>
      <p:sp>
        <p:nvSpPr>
          <p:cNvPr id="31753" name="矩形 235"/>
          <p:cNvSpPr>
            <a:spLocks noChangeArrowheads="1"/>
          </p:cNvSpPr>
          <p:nvPr/>
        </p:nvSpPr>
        <p:spPr bwMode="auto">
          <a:xfrm>
            <a:off x="4170363" y="3392488"/>
            <a:ext cx="8826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1" hangingPunct="1"/>
            <a:r>
              <a:rPr lang="zh-CN" altLang="en-US" sz="2000" b="1">
                <a:solidFill>
                  <a:srgbClr val="FFFFFF"/>
                </a:solidFill>
              </a:rPr>
              <a:t>需求</a:t>
            </a:r>
            <a:r>
              <a:rPr lang="en-US" sz="2000" b="1">
                <a:solidFill>
                  <a:srgbClr val="FFFFFF"/>
                </a:solidFill>
              </a:rPr>
              <a:t>2</a:t>
            </a:r>
            <a:endParaRPr lang="zh-CN" altLang="en-US" sz="2000" b="1">
              <a:solidFill>
                <a:srgbClr val="FFFFFF"/>
              </a:solidFill>
            </a:endParaRPr>
          </a:p>
        </p:txBody>
      </p:sp>
      <p:sp>
        <p:nvSpPr>
          <p:cNvPr id="31754" name="矩形 236"/>
          <p:cNvSpPr>
            <a:spLocks noChangeArrowheads="1"/>
          </p:cNvSpPr>
          <p:nvPr/>
        </p:nvSpPr>
        <p:spPr bwMode="auto">
          <a:xfrm>
            <a:off x="7011988" y="3402013"/>
            <a:ext cx="884237"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1" hangingPunct="1"/>
            <a:r>
              <a:rPr lang="zh-CN" altLang="en-US" sz="2000" b="1">
                <a:solidFill>
                  <a:srgbClr val="FFFFFF"/>
                </a:solidFill>
              </a:rPr>
              <a:t>需求</a:t>
            </a:r>
            <a:r>
              <a:rPr lang="en-US" sz="2000" b="1">
                <a:solidFill>
                  <a:srgbClr val="FFFFFF"/>
                </a:solidFill>
              </a:rPr>
              <a:t>3</a:t>
            </a:r>
            <a:endParaRPr lang="zh-CN" altLang="en-US" sz="2000" b="1">
              <a:solidFill>
                <a:srgbClr val="FFFFFF"/>
              </a:solidFill>
            </a:endParaRPr>
          </a:p>
        </p:txBody>
      </p:sp>
      <p:grpSp>
        <p:nvGrpSpPr>
          <p:cNvPr id="31755" name="组合 23"/>
          <p:cNvGrpSpPr/>
          <p:nvPr/>
        </p:nvGrpSpPr>
        <p:grpSpPr bwMode="auto">
          <a:xfrm>
            <a:off x="935038" y="1250950"/>
            <a:ext cx="1949450" cy="1949450"/>
            <a:chOff x="0" y="0"/>
            <a:chExt cx="672490" cy="672490"/>
          </a:xfrm>
        </p:grpSpPr>
        <p:sp>
          <p:nvSpPr>
            <p:cNvPr id="31756" name="椭圆 31"/>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31757" name="椭圆 32"/>
            <p:cNvSpPr>
              <a:spLocks noChangeArrowheads="1"/>
            </p:cNvSpPr>
            <p:nvPr/>
          </p:nvSpPr>
          <p:spPr bwMode="auto">
            <a:xfrm>
              <a:off x="79954" y="79954"/>
              <a:ext cx="512582" cy="51258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31758" name="椭圆 33"/>
            <p:cNvSpPr>
              <a:spLocks noChangeArrowheads="1"/>
            </p:cNvSpPr>
            <p:nvPr/>
          </p:nvSpPr>
          <p:spPr bwMode="auto">
            <a:xfrm>
              <a:off x="160456" y="164837"/>
              <a:ext cx="351579" cy="35157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grpSp>
        <p:nvGrpSpPr>
          <p:cNvPr id="31759" name="组合 34"/>
          <p:cNvGrpSpPr/>
          <p:nvPr/>
        </p:nvGrpSpPr>
        <p:grpSpPr bwMode="auto">
          <a:xfrm>
            <a:off x="3633788" y="1282700"/>
            <a:ext cx="1949450" cy="1949450"/>
            <a:chOff x="0" y="0"/>
            <a:chExt cx="672490" cy="672490"/>
          </a:xfrm>
        </p:grpSpPr>
        <p:sp>
          <p:nvSpPr>
            <p:cNvPr id="31760" name="椭圆 35"/>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31761" name="椭圆 36"/>
            <p:cNvSpPr>
              <a:spLocks noChangeArrowheads="1"/>
            </p:cNvSpPr>
            <p:nvPr/>
          </p:nvSpPr>
          <p:spPr bwMode="auto">
            <a:xfrm>
              <a:off x="79954" y="79954"/>
              <a:ext cx="512582" cy="51258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31762" name="椭圆 37"/>
            <p:cNvSpPr>
              <a:spLocks noChangeArrowheads="1"/>
            </p:cNvSpPr>
            <p:nvPr/>
          </p:nvSpPr>
          <p:spPr bwMode="auto">
            <a:xfrm>
              <a:off x="160456" y="164837"/>
              <a:ext cx="351579" cy="35157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grpSp>
        <p:nvGrpSpPr>
          <p:cNvPr id="31763" name="组合 38"/>
          <p:cNvGrpSpPr/>
          <p:nvPr/>
        </p:nvGrpSpPr>
        <p:grpSpPr bwMode="auto">
          <a:xfrm>
            <a:off x="6356350" y="1301750"/>
            <a:ext cx="1949450" cy="1947863"/>
            <a:chOff x="0" y="0"/>
            <a:chExt cx="672490" cy="672490"/>
          </a:xfrm>
        </p:grpSpPr>
        <p:sp>
          <p:nvSpPr>
            <p:cNvPr id="31764" name="椭圆 39"/>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31765" name="椭圆 40"/>
            <p:cNvSpPr>
              <a:spLocks noChangeArrowheads="1"/>
            </p:cNvSpPr>
            <p:nvPr/>
          </p:nvSpPr>
          <p:spPr bwMode="auto">
            <a:xfrm>
              <a:off x="79954" y="80019"/>
              <a:ext cx="512582" cy="51245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31766" name="椭圆 41"/>
            <p:cNvSpPr>
              <a:spLocks noChangeArrowheads="1"/>
            </p:cNvSpPr>
            <p:nvPr/>
          </p:nvSpPr>
          <p:spPr bwMode="auto">
            <a:xfrm>
              <a:off x="160456" y="164971"/>
              <a:ext cx="351579" cy="35131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grpSp>
        <p:nvGrpSpPr>
          <p:cNvPr id="31767" name="组合 3"/>
          <p:cNvGrpSpPr/>
          <p:nvPr/>
        </p:nvGrpSpPr>
        <p:grpSpPr bwMode="auto">
          <a:xfrm>
            <a:off x="433388" y="1377950"/>
            <a:ext cx="2951162" cy="1762125"/>
            <a:chOff x="0" y="0"/>
            <a:chExt cx="2951162" cy="1762125"/>
          </a:xfrm>
        </p:grpSpPr>
        <p:graphicFrame>
          <p:nvGraphicFramePr>
            <p:cNvPr id="31768" name="Object 4">
              <a:hlinkClick r:id="" action="ppaction://ole?verb=1"/>
            </p:cNvPr>
            <p:cNvGraphicFramePr>
              <a:graphicFrameLocks noChangeAspect="1"/>
            </p:cNvGraphicFramePr>
            <p:nvPr/>
          </p:nvGraphicFramePr>
          <p:xfrm>
            <a:off x="0" y="0"/>
            <a:ext cx="2951162" cy="1762125"/>
          </p:xfrm>
          <a:graphic>
            <a:graphicData uri="http://schemas.openxmlformats.org/presentationml/2006/ole">
              <mc:AlternateContent xmlns:mc="http://schemas.openxmlformats.org/markup-compatibility/2006">
                <mc:Choice xmlns:v="urn:schemas-microsoft-com:vml" Requires="v">
                  <p:oleObj spid="_x0000_s31779" name="" r:id="rId1" imgW="3277870" imgH="1957705" progId="Office12.wks.Sheet.8">
                    <p:embed/>
                  </p:oleObj>
                </mc:Choice>
                <mc:Fallback>
                  <p:oleObj name="" r:id="rId1" imgW="3277870" imgH="1957705" progId="Office12.wks.Sheet.8">
                    <p:embed/>
                    <p:pic>
                      <p:nvPicPr>
                        <p:cNvPr id="0" name="Object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951162"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69" name="文本框 84"/>
            <p:cNvSpPr txBox="1">
              <a:spLocks noChangeArrowheads="1"/>
            </p:cNvSpPr>
            <p:nvPr/>
          </p:nvSpPr>
          <p:spPr bwMode="auto">
            <a:xfrm>
              <a:off x="1080294" y="681007"/>
              <a:ext cx="790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sz="2000" b="1" i="1">
                  <a:solidFill>
                    <a:srgbClr val="071C47"/>
                  </a:solidFill>
                </a:rPr>
                <a:t>60%</a:t>
              </a:r>
              <a:endParaRPr lang="zh-CN" altLang="en-US" sz="2000" b="1" i="1">
                <a:solidFill>
                  <a:srgbClr val="071C47"/>
                </a:solidFill>
              </a:endParaRPr>
            </a:p>
          </p:txBody>
        </p:sp>
      </p:grpSp>
      <p:grpSp>
        <p:nvGrpSpPr>
          <p:cNvPr id="31770" name="组合 45"/>
          <p:cNvGrpSpPr/>
          <p:nvPr/>
        </p:nvGrpSpPr>
        <p:grpSpPr bwMode="auto">
          <a:xfrm>
            <a:off x="3113088" y="1376363"/>
            <a:ext cx="3030537" cy="1789112"/>
            <a:chOff x="0" y="0"/>
            <a:chExt cx="3030537" cy="1789112"/>
          </a:xfrm>
        </p:grpSpPr>
        <p:graphicFrame>
          <p:nvGraphicFramePr>
            <p:cNvPr id="31771" name="Object 4">
              <a:hlinkClick r:id="" action="ppaction://ole?verb=1"/>
            </p:cNvPr>
            <p:cNvGraphicFramePr>
              <a:graphicFrameLocks noChangeAspect="1"/>
            </p:cNvGraphicFramePr>
            <p:nvPr/>
          </p:nvGraphicFramePr>
          <p:xfrm>
            <a:off x="0" y="0"/>
            <a:ext cx="3030537" cy="1789112"/>
          </p:xfrm>
          <a:graphic>
            <a:graphicData uri="http://schemas.openxmlformats.org/presentationml/2006/ole">
              <mc:AlternateContent xmlns:mc="http://schemas.openxmlformats.org/markup-compatibility/2006">
                <mc:Choice xmlns:v="urn:schemas-microsoft-com:vml" Requires="v">
                  <p:oleObj spid="_x0000_s31780" name="" r:id="rId3" imgW="3264535" imgH="1925320" progId="Office12.wks.Sheet.8">
                    <p:embed/>
                  </p:oleObj>
                </mc:Choice>
                <mc:Fallback>
                  <p:oleObj name="" r:id="rId3" imgW="3264535" imgH="1925320" progId="Office12.wks.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030537" cy="178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772" name="文本框 85"/>
            <p:cNvSpPr txBox="1">
              <a:spLocks noChangeArrowheads="1"/>
            </p:cNvSpPr>
            <p:nvPr/>
          </p:nvSpPr>
          <p:spPr bwMode="auto">
            <a:xfrm>
              <a:off x="1119980" y="726384"/>
              <a:ext cx="790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sz="2000" b="1" i="1">
                  <a:solidFill>
                    <a:srgbClr val="071C47"/>
                  </a:solidFill>
                </a:rPr>
                <a:t>40%</a:t>
              </a:r>
              <a:endParaRPr lang="zh-CN" altLang="en-US" sz="2000" b="1" i="1">
                <a:solidFill>
                  <a:srgbClr val="071C47"/>
                </a:solidFill>
              </a:endParaRPr>
            </a:p>
          </p:txBody>
        </p:sp>
      </p:grpSp>
      <p:grpSp>
        <p:nvGrpSpPr>
          <p:cNvPr id="31773" name="组合 48"/>
          <p:cNvGrpSpPr/>
          <p:nvPr/>
        </p:nvGrpSpPr>
        <p:grpSpPr bwMode="auto">
          <a:xfrm>
            <a:off x="5815013" y="1376363"/>
            <a:ext cx="3033712" cy="1789112"/>
            <a:chOff x="0" y="0"/>
            <a:chExt cx="3033712" cy="1789112"/>
          </a:xfrm>
        </p:grpSpPr>
        <p:sp>
          <p:nvSpPr>
            <p:cNvPr id="31774" name="文本框 86"/>
            <p:cNvSpPr txBox="1">
              <a:spLocks noChangeArrowheads="1"/>
            </p:cNvSpPr>
            <p:nvPr/>
          </p:nvSpPr>
          <p:spPr bwMode="auto">
            <a:xfrm>
              <a:off x="1120775" y="694501"/>
              <a:ext cx="7921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sz="2000" b="1" i="1">
                  <a:solidFill>
                    <a:srgbClr val="071C47"/>
                  </a:solidFill>
                </a:rPr>
                <a:t>20%</a:t>
              </a:r>
              <a:endParaRPr lang="zh-CN" altLang="en-US" sz="2000" b="1" i="1">
                <a:solidFill>
                  <a:srgbClr val="071C47"/>
                </a:solidFill>
              </a:endParaRPr>
            </a:p>
          </p:txBody>
        </p:sp>
        <p:graphicFrame>
          <p:nvGraphicFramePr>
            <p:cNvPr id="31775" name="Object 4">
              <a:hlinkClick r:id="" action="ppaction://ole?verb=1"/>
            </p:cNvPr>
            <p:cNvGraphicFramePr>
              <a:graphicFrameLocks noChangeAspect="1"/>
            </p:cNvGraphicFramePr>
            <p:nvPr/>
          </p:nvGraphicFramePr>
          <p:xfrm>
            <a:off x="0" y="0"/>
            <a:ext cx="3033712" cy="1789112"/>
          </p:xfrm>
          <a:graphic>
            <a:graphicData uri="http://schemas.openxmlformats.org/presentationml/2006/ole">
              <mc:AlternateContent xmlns:mc="http://schemas.openxmlformats.org/markup-compatibility/2006">
                <mc:Choice xmlns:v="urn:schemas-microsoft-com:vml" Requires="v">
                  <p:oleObj spid="_x0000_s31781" name="" r:id="rId5" imgW="3264535" imgH="1925320" progId="Office12.wks.Sheet.8">
                    <p:embed/>
                  </p:oleObj>
                </mc:Choice>
                <mc:Fallback>
                  <p:oleObj name="" r:id="rId5" imgW="3264535" imgH="1925320" progId="Office12.wks.Shee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3033712" cy="178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cSld>
  <p:clrMapOvr>
    <a:masterClrMapping/>
  </p:clrMapOvr>
  <p:transition spd="slow">
    <p:wipe dir="r"/>
  </p:transition>
</p:sld>
</file>

<file path=ppt/slides/slide21.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32770"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2771" name="文本框 4"/>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4.2 </a:t>
            </a:r>
            <a:r>
              <a:rPr lang="zh-CN" altLang="en-US" sz="2000" b="1">
                <a:solidFill>
                  <a:schemeClr val="bg1"/>
                </a:solidFill>
              </a:rPr>
              <a:t>财务预测</a:t>
            </a:r>
            <a:endParaRPr lang="zh-CN" altLang="en-US" sz="2000" b="1">
              <a:solidFill>
                <a:schemeClr val="bg1"/>
              </a:solidFill>
            </a:endParaRPr>
          </a:p>
        </p:txBody>
      </p:sp>
      <p:sp>
        <p:nvSpPr>
          <p:cNvPr id="32772" name="文本框 5"/>
          <p:cNvSpPr txBox="1">
            <a:spLocks noChangeArrowheads="1"/>
          </p:cNvSpPr>
          <p:nvPr/>
        </p:nvSpPr>
        <p:spPr bwMode="auto">
          <a:xfrm>
            <a:off x="557213" y="557213"/>
            <a:ext cx="15700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4.2 Financial forecast</a:t>
            </a:r>
            <a:endParaRPr lang="en-US" sz="1000">
              <a:solidFill>
                <a:schemeClr val="bg1"/>
              </a:solidFill>
            </a:endParaRPr>
          </a:p>
        </p:txBody>
      </p:sp>
      <p:graphicFrame>
        <p:nvGraphicFramePr>
          <p:cNvPr id="32773" name="Group 5"/>
          <p:cNvGraphicFramePr>
            <a:graphicFrameLocks noGrp="1"/>
          </p:cNvGraphicFramePr>
          <p:nvPr/>
        </p:nvGraphicFramePr>
        <p:xfrm>
          <a:off x="623888" y="1704975"/>
          <a:ext cx="7645400" cy="2335151"/>
        </p:xfrm>
        <a:graphic>
          <a:graphicData uri="http://schemas.openxmlformats.org/drawingml/2006/table">
            <a:tbl>
              <a:tblPr/>
              <a:tblGrid>
                <a:gridCol w="1911350"/>
                <a:gridCol w="1911350"/>
                <a:gridCol w="1911350"/>
                <a:gridCol w="1911350"/>
              </a:tblGrid>
              <a:tr h="519113">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2000" b="1" i="0" u="none" strike="noStrike" cap="none" normalizeH="0" baseline="0" smtClean="0">
                          <a:ln>
                            <a:noFill/>
                          </a:ln>
                          <a:solidFill>
                            <a:srgbClr val="266874"/>
                          </a:solidFill>
                          <a:effectLst/>
                          <a:latin typeface="方正兰亭黑_GBK" pitchFamily="2" charset="-122"/>
                          <a:ea typeface="方正兰亭黑_GBK" pitchFamily="2" charset="-122"/>
                        </a:rPr>
                        <a:t>RMB</a:t>
                      </a:r>
                      <a:endParaRPr kumimoji="0" lang="en-US" sz="2000" b="1" i="0" u="none" strike="noStrike" cap="none" normalizeH="0" baseline="0" smtClean="0">
                        <a:ln>
                          <a:noFill/>
                        </a:ln>
                        <a:solidFill>
                          <a:srgbClr val="266874"/>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2000" b="1" i="0" u="none" strike="noStrike" cap="none" normalizeH="0" baseline="0" smtClean="0">
                          <a:ln>
                            <a:noFill/>
                          </a:ln>
                          <a:solidFill>
                            <a:srgbClr val="266874"/>
                          </a:solidFill>
                          <a:effectLst/>
                          <a:latin typeface="方正兰亭黑_GBK" pitchFamily="2" charset="-122"/>
                          <a:ea typeface="方正兰亭黑_GBK" pitchFamily="2" charset="-122"/>
                        </a:rPr>
                        <a:t>2014</a:t>
                      </a:r>
                      <a:endParaRPr kumimoji="0" lang="en-US" sz="2000" b="1" i="0" u="none" strike="noStrike" cap="none" normalizeH="0" baseline="0" smtClean="0">
                        <a:ln>
                          <a:noFill/>
                        </a:ln>
                        <a:solidFill>
                          <a:srgbClr val="266874"/>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2000" b="1" i="0" u="none" strike="noStrike" cap="none" normalizeH="0" baseline="0" smtClean="0">
                          <a:ln>
                            <a:noFill/>
                          </a:ln>
                          <a:solidFill>
                            <a:srgbClr val="266874"/>
                          </a:solidFill>
                          <a:effectLst/>
                          <a:latin typeface="方正兰亭黑_GBK" pitchFamily="2" charset="-122"/>
                          <a:ea typeface="方正兰亭黑_GBK" pitchFamily="2" charset="-122"/>
                        </a:rPr>
                        <a:t>2015</a:t>
                      </a:r>
                      <a:endParaRPr kumimoji="0" lang="en-US" sz="2000" b="1" i="0" u="none" strike="noStrike" cap="none" normalizeH="0" baseline="0" smtClean="0">
                        <a:ln>
                          <a:noFill/>
                        </a:ln>
                        <a:solidFill>
                          <a:srgbClr val="266874"/>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2000" b="1" i="0" u="none" strike="noStrike" cap="none" normalizeH="0" baseline="0" smtClean="0">
                          <a:ln>
                            <a:noFill/>
                          </a:ln>
                          <a:solidFill>
                            <a:srgbClr val="266874"/>
                          </a:solidFill>
                          <a:effectLst/>
                          <a:latin typeface="方正兰亭黑_GBK" pitchFamily="2" charset="-122"/>
                          <a:ea typeface="方正兰亭黑_GBK" pitchFamily="2" charset="-122"/>
                        </a:rPr>
                        <a:t>2016</a:t>
                      </a:r>
                      <a:endParaRPr kumimoji="0" lang="en-US" sz="2000" b="1" i="0" u="none" strike="noStrike" cap="none" normalizeH="0" baseline="0" smtClean="0">
                        <a:ln>
                          <a:noFill/>
                        </a:ln>
                        <a:solidFill>
                          <a:srgbClr val="266874"/>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r h="363538">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sz="1600" b="1" i="0" u="none" strike="noStrike" cap="none" normalizeH="0" baseline="0" smtClean="0">
                          <a:ln>
                            <a:noFill/>
                          </a:ln>
                          <a:solidFill>
                            <a:schemeClr val="bg1"/>
                          </a:solidFill>
                          <a:effectLst/>
                          <a:latin typeface="方正兰亭黑_GBK" pitchFamily="2" charset="-122"/>
                          <a:ea typeface="方正兰亭黑_GBK" pitchFamily="2" charset="-122"/>
                        </a:rPr>
                        <a:t>1</a:t>
                      </a:r>
                      <a:endParaRPr kumimoji="0" lang="en-US" sz="1600" b="1"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300,000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800,000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1500,000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1950">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sz="1600" b="1" i="0" u="none" strike="noStrike" cap="none" normalizeH="0" baseline="0" smtClean="0">
                          <a:ln>
                            <a:noFill/>
                          </a:ln>
                          <a:solidFill>
                            <a:schemeClr val="bg1"/>
                          </a:solidFill>
                          <a:effectLst/>
                          <a:latin typeface="方正兰亭黑_GBK" pitchFamily="2" charset="-122"/>
                          <a:ea typeface="方正兰亭黑_GBK" pitchFamily="2" charset="-122"/>
                        </a:rPr>
                        <a:t>2</a:t>
                      </a:r>
                      <a:endParaRPr kumimoji="0" lang="en-US" sz="1600" b="1"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200</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500,000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1000,000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r>
              <a:tr h="363538">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sz="1600" b="1" i="0" u="none" strike="noStrike" cap="none" normalizeH="0" baseline="0" smtClean="0">
                          <a:ln>
                            <a:noFill/>
                          </a:ln>
                          <a:solidFill>
                            <a:schemeClr val="bg1"/>
                          </a:solidFill>
                          <a:effectLst/>
                          <a:latin typeface="方正兰亭黑_GBK" pitchFamily="2" charset="-122"/>
                          <a:ea typeface="方正兰亭黑_GBK" pitchFamily="2" charset="-122"/>
                        </a:rPr>
                        <a:t>3</a:t>
                      </a:r>
                      <a:endParaRPr kumimoji="0" lang="en-US" sz="1600" b="1"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21</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31,000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60,000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3538">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sz="1600" b="1" i="0" u="none" strike="noStrike" cap="none" normalizeH="0" baseline="0" smtClean="0">
                          <a:ln>
                            <a:noFill/>
                          </a:ln>
                          <a:solidFill>
                            <a:schemeClr val="bg1"/>
                          </a:solidFill>
                          <a:effectLst/>
                          <a:latin typeface="方正兰亭黑_GBK" pitchFamily="2" charset="-122"/>
                          <a:ea typeface="方正兰亭黑_GBK" pitchFamily="2" charset="-122"/>
                        </a:rPr>
                        <a:t>4</a:t>
                      </a:r>
                      <a:endParaRPr kumimoji="0" lang="en-US" sz="1600" b="1"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15</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30,000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80,000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r>
              <a:tr h="361950">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sz="1600" b="1" i="0" u="none" strike="noStrike" cap="none" normalizeH="0" baseline="0" smtClean="0">
                          <a:ln>
                            <a:noFill/>
                          </a:ln>
                          <a:solidFill>
                            <a:schemeClr val="bg1"/>
                          </a:solidFill>
                          <a:effectLst/>
                          <a:latin typeface="方正兰亭黑_GBK" pitchFamily="2" charset="-122"/>
                          <a:ea typeface="方正兰亭黑_GBK" pitchFamily="2" charset="-122"/>
                        </a:rPr>
                        <a:t>5</a:t>
                      </a:r>
                      <a:endParaRPr kumimoji="0" lang="en-US" sz="1600" b="1"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10</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50,000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685800" rtl="0" eaLnBrk="1" fontAlgn="base" latinLnBrk="0" hangingPunct="1">
                        <a:lnSpc>
                          <a:spcPct val="100000"/>
                        </a:lnSpc>
                        <a:spcBef>
                          <a:spcPct val="0"/>
                        </a:spcBef>
                        <a:spcAft>
                          <a:spcPct val="0"/>
                        </a:spcAft>
                        <a:buClrTx/>
                        <a:buSzTx/>
                        <a:buFontTx/>
                        <a:buNone/>
                      </a:pPr>
                      <a:r>
                        <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rPr>
                        <a:t>100,000</a:t>
                      </a:r>
                      <a:endParaRPr kumimoji="0" lang="en-US" sz="1600" b="0" i="0" u="none" strike="noStrike" cap="none" normalizeH="0" baseline="0" smtClean="0">
                        <a:ln>
                          <a:noFill/>
                        </a:ln>
                        <a:solidFill>
                          <a:schemeClr val="bg1"/>
                        </a:solidFill>
                        <a:effectLst/>
                        <a:latin typeface="方正兰亭黑_GBK" pitchFamily="2" charset="-122"/>
                        <a:ea typeface="方正兰亭黑_GBK" pitchFamily="2" charset="-122"/>
                      </a:endParaRPr>
                    </a:p>
                  </a:txBody>
                  <a:tcPr marL="118849" marR="118849" marT="59436" marB="5943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32810" name="矩形 39"/>
          <p:cNvSpPr>
            <a:spLocks noChangeArrowheads="1"/>
          </p:cNvSpPr>
          <p:nvPr/>
        </p:nvSpPr>
        <p:spPr bwMode="auto">
          <a:xfrm>
            <a:off x="533400" y="855663"/>
            <a:ext cx="74295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montesLorem ipsum dolor sit amet, consectetuer adipiscing elit. Aenean commodo ligula eget dolor. Aenean massa. Cum sociis natoque penatibus et magnis dis parturient montes</a:t>
            </a:r>
            <a:r>
              <a:rPr lang="en-US" sz="1000">
                <a:solidFill>
                  <a:schemeClr val="bg1"/>
                </a:solidFill>
                <a:latin typeface="Arial" panose="020B0604020202020204" pitchFamily="34" charset="0"/>
                <a:ea typeface="微软雅黑" panose="020B0503020204020204" pitchFamily="34" charset="-122"/>
              </a:rPr>
              <a:t>Lorem ipsum dolor sit amet, consectetuer adipiscing elit. Aenean commodo ligula eget dolor. Aenean massa. Cum sociis natoque penatibus et magnis dis parturient montes</a:t>
            </a:r>
            <a:endParaRPr lang="en-US" sz="1000">
              <a:solidFill>
                <a:schemeClr val="bg1"/>
              </a:solidFill>
              <a:latin typeface="Arial" panose="020B0604020202020204" pitchFamily="34" charset="0"/>
              <a:ea typeface="微软雅黑" panose="020B0503020204020204" pitchFamily="34" charset="-122"/>
            </a:endParaRPr>
          </a:p>
        </p:txBody>
      </p:sp>
    </p:spTree>
  </p:cSld>
  <p:clrMapOvr>
    <a:masterClrMapping/>
  </p:clrMapOvr>
  <p:transition spd="slow">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文本框 12"/>
          <p:cNvSpPr txBox="1">
            <a:spLocks noChangeArrowheads="1"/>
          </p:cNvSpPr>
          <p:nvPr/>
        </p:nvSpPr>
        <p:spPr bwMode="auto">
          <a:xfrm>
            <a:off x="3565525" y="2917825"/>
            <a:ext cx="1979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i="1">
                <a:solidFill>
                  <a:schemeClr val="bg1"/>
                </a:solidFill>
                <a:latin typeface="微软雅黑" panose="020B0503020204020204" pitchFamily="34" charset="-122"/>
                <a:ea typeface="微软雅黑" panose="020B0503020204020204" pitchFamily="34" charset="-122"/>
              </a:rPr>
              <a:t>感谢大家观看！</a:t>
            </a:r>
            <a:endParaRPr lang="zh-CN" altLang="en-US" sz="2000" b="1" i="1">
              <a:solidFill>
                <a:schemeClr val="bg1"/>
              </a:solidFill>
              <a:latin typeface="微软雅黑" panose="020B0503020204020204" pitchFamily="34" charset="-122"/>
              <a:ea typeface="微软雅黑" panose="020B0503020204020204" pitchFamily="34" charset="-122"/>
            </a:endParaRPr>
          </a:p>
        </p:txBody>
      </p:sp>
      <p:sp>
        <p:nvSpPr>
          <p:cNvPr id="33795" name="文本框 14"/>
          <p:cNvSpPr txBox="1">
            <a:spLocks noChangeArrowheads="1"/>
          </p:cNvSpPr>
          <p:nvPr/>
        </p:nvSpPr>
        <p:spPr bwMode="auto">
          <a:xfrm>
            <a:off x="3546475" y="3236913"/>
            <a:ext cx="19716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sz="1600" b="1" i="1">
                <a:solidFill>
                  <a:schemeClr val="bg1"/>
                </a:solidFill>
                <a:latin typeface="DeVinne Txt BT" pitchFamily="2" charset="0"/>
                <a:ea typeface="微软雅黑" panose="020B0503020204020204" pitchFamily="34" charset="-122"/>
              </a:rPr>
              <a:t>Thanks for watching!</a:t>
            </a:r>
            <a:endParaRPr lang="en-US" sz="1600" b="1" i="1">
              <a:solidFill>
                <a:schemeClr val="bg1"/>
              </a:solidFill>
              <a:latin typeface="DeVinne Txt BT" pitchFamily="2" charset="0"/>
              <a:ea typeface="微软雅黑" panose="020B0503020204020204" pitchFamily="34" charset="-122"/>
            </a:endParaRPr>
          </a:p>
        </p:txBody>
      </p:sp>
      <p:sp>
        <p:nvSpPr>
          <p:cNvPr id="33796" name="文本框 23"/>
          <p:cNvSpPr txBox="1">
            <a:spLocks noChangeArrowheads="1"/>
          </p:cNvSpPr>
          <p:nvPr/>
        </p:nvSpPr>
        <p:spPr bwMode="auto">
          <a:xfrm>
            <a:off x="2998788" y="1601788"/>
            <a:ext cx="246093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8800" b="1" i="1" dirty="0" smtClean="0">
                <a:solidFill>
                  <a:srgbClr val="FFFFFF"/>
                </a:solidFill>
                <a:latin typeface="方正兰亭中黑_GBK" pitchFamily="2" charset="-122"/>
                <a:ea typeface="方正兰亭中黑_GBK" pitchFamily="2" charset="-122"/>
              </a:rPr>
              <a:t>2016</a:t>
            </a:r>
            <a:endParaRPr lang="zh-CN" altLang="en-US" sz="8800" b="1" i="1" dirty="0">
              <a:solidFill>
                <a:srgbClr val="FFFFFF"/>
              </a:solidFill>
              <a:latin typeface="方正兰亭中黑_GBK" pitchFamily="2" charset="-122"/>
              <a:ea typeface="方正兰亭中黑_GBK" pitchFamily="2" charset="-122"/>
            </a:endParaRPr>
          </a:p>
        </p:txBody>
      </p:sp>
      <p:pic>
        <p:nvPicPr>
          <p:cNvPr id="33797" name="直接连接符 21"/>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140075" y="2835275"/>
            <a:ext cx="279082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直接连接符 23"/>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163888" y="3560763"/>
            <a:ext cx="2792412" cy="1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23"/>
          <p:cNvSpPr txBox="1">
            <a:spLocks noChangeArrowheads="1"/>
          </p:cNvSpPr>
          <p:nvPr/>
        </p:nvSpPr>
        <p:spPr bwMode="auto">
          <a:xfrm>
            <a:off x="3098800" y="1895475"/>
            <a:ext cx="3082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4000" b="1" i="1">
                <a:solidFill>
                  <a:srgbClr val="266874"/>
                </a:solidFill>
                <a:latin typeface="方正兰亭中黑_GBK" pitchFamily="2" charset="-122"/>
                <a:ea typeface="方正兰亭中黑_GBK" pitchFamily="2" charset="-122"/>
              </a:rPr>
              <a:t>01.</a:t>
            </a:r>
            <a:r>
              <a:rPr lang="zh-CN" altLang="en-US" sz="4000" b="1" i="1">
                <a:solidFill>
                  <a:srgbClr val="266874"/>
                </a:solidFill>
                <a:latin typeface="方正兰亭中黑_GBK" pitchFamily="2" charset="-122"/>
                <a:ea typeface="方正兰亭中黑_GBK" pitchFamily="2" charset="-122"/>
              </a:rPr>
              <a:t>项目简介</a:t>
            </a:r>
            <a:endParaRPr lang="zh-CN" altLang="en-US" sz="4000" b="1" i="1">
              <a:solidFill>
                <a:srgbClr val="266874"/>
              </a:solidFill>
              <a:latin typeface="方正兰亭中黑_GBK" pitchFamily="2" charset="-122"/>
              <a:ea typeface="方正兰亭中黑_GBK" pitchFamily="2" charset="-122"/>
            </a:endParaRPr>
          </a:p>
        </p:txBody>
      </p:sp>
      <p:sp>
        <p:nvSpPr>
          <p:cNvPr id="14339" name="文本框 4"/>
          <p:cNvSpPr txBox="1">
            <a:spLocks noChangeArrowheads="1"/>
          </p:cNvSpPr>
          <p:nvPr/>
        </p:nvSpPr>
        <p:spPr bwMode="auto">
          <a:xfrm>
            <a:off x="3525838" y="2470150"/>
            <a:ext cx="22288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400" b="1" i="1">
                <a:solidFill>
                  <a:srgbClr val="266874"/>
                </a:solidFill>
              </a:rPr>
              <a:t>01.Project </a:t>
            </a:r>
            <a:r>
              <a:rPr lang="en-US" sz="1600" b="1" i="1">
                <a:solidFill>
                  <a:srgbClr val="266874"/>
                </a:solidFill>
              </a:rPr>
              <a:t>description</a:t>
            </a:r>
            <a:endParaRPr lang="en-US" sz="1400" b="1" i="1">
              <a:solidFill>
                <a:srgbClr val="266874"/>
              </a:solidFill>
            </a:endParaRPr>
          </a:p>
        </p:txBody>
      </p:sp>
      <p:sp>
        <p:nvSpPr>
          <p:cNvPr id="14340"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6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endParaRPr lang="en-US" sz="600">
              <a:solidFill>
                <a:schemeClr val="bg1"/>
              </a:solidFill>
              <a:latin typeface="Arial" panose="020B0604020202020204" pitchFamily="34" charset="0"/>
              <a:ea typeface="方正兰亭超细黑简体" panose="02000000000000000000" pitchFamily="2" charset="-122"/>
            </a:endParaRPr>
          </a:p>
        </p:txBody>
      </p:sp>
      <p:pic>
        <p:nvPicPr>
          <p:cNvPr id="14341" name="直接连接符 6"/>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直接连接符 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12"/>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63" name="文本框 9"/>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1.1 </a:t>
            </a:r>
            <a:r>
              <a:rPr lang="zh-CN" altLang="en-US" sz="2000" b="1">
                <a:solidFill>
                  <a:schemeClr val="bg1"/>
                </a:solidFill>
              </a:rPr>
              <a:t>项目简介</a:t>
            </a:r>
            <a:endParaRPr lang="zh-CN" altLang="en-US" sz="2000" b="1">
              <a:solidFill>
                <a:schemeClr val="bg1"/>
              </a:solidFill>
            </a:endParaRPr>
          </a:p>
        </p:txBody>
      </p:sp>
      <p:sp>
        <p:nvSpPr>
          <p:cNvPr id="15364" name="文本框 10"/>
          <p:cNvSpPr txBox="1">
            <a:spLocks noChangeArrowheads="1"/>
          </p:cNvSpPr>
          <p:nvPr/>
        </p:nvSpPr>
        <p:spPr bwMode="auto">
          <a:xfrm>
            <a:off x="249238" y="552450"/>
            <a:ext cx="1630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1.1 Project description</a:t>
            </a:r>
            <a:endParaRPr lang="en-US" sz="1000">
              <a:solidFill>
                <a:schemeClr val="bg1"/>
              </a:solidFill>
            </a:endParaRPr>
          </a:p>
        </p:txBody>
      </p:sp>
      <p:sp>
        <p:nvSpPr>
          <p:cNvPr id="15365" name="矩形 17"/>
          <p:cNvSpPr>
            <a:spLocks noChangeArrowheads="1"/>
          </p:cNvSpPr>
          <p:nvPr/>
        </p:nvSpPr>
        <p:spPr bwMode="auto">
          <a:xfrm>
            <a:off x="4665663" y="2076450"/>
            <a:ext cx="41068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endParaRPr lang="en-US" sz="900">
              <a:solidFill>
                <a:schemeClr val="bg1"/>
              </a:solidFill>
              <a:latin typeface="Arial" panose="020B0604020202020204" pitchFamily="34" charset="0"/>
              <a:ea typeface="方正兰亭超细黑简体" panose="02000000000000000000" pitchFamily="2" charset="-122"/>
            </a:endParaRPr>
          </a:p>
        </p:txBody>
      </p:sp>
      <p:sp>
        <p:nvSpPr>
          <p:cNvPr id="15366" name="矩形 18"/>
          <p:cNvSpPr>
            <a:spLocks noChangeArrowheads="1"/>
          </p:cNvSpPr>
          <p:nvPr/>
        </p:nvSpPr>
        <p:spPr bwMode="auto">
          <a:xfrm>
            <a:off x="4665663" y="3046413"/>
            <a:ext cx="410686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endParaRPr lang="en-US" sz="900">
              <a:solidFill>
                <a:schemeClr val="bg1"/>
              </a:solidFill>
              <a:latin typeface="Arial" panose="020B0604020202020204" pitchFamily="34" charset="0"/>
              <a:ea typeface="方正兰亭超细黑简体" panose="02000000000000000000" pitchFamily="2" charset="-122"/>
            </a:endParaRPr>
          </a:p>
        </p:txBody>
      </p:sp>
      <p:sp>
        <p:nvSpPr>
          <p:cNvPr id="15367" name="矩形 3"/>
          <p:cNvSpPr>
            <a:spLocks noChangeArrowheads="1"/>
          </p:cNvSpPr>
          <p:nvPr/>
        </p:nvSpPr>
        <p:spPr bwMode="auto">
          <a:xfrm>
            <a:off x="4665663" y="1511300"/>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i="1">
                <a:solidFill>
                  <a:srgbClr val="FFFFFF"/>
                </a:solidFill>
              </a:rPr>
              <a:t>项目简介</a:t>
            </a:r>
            <a:endParaRPr lang="zh-CN" altLang="en-US" sz="2000" b="1" i="1">
              <a:solidFill>
                <a:srgbClr val="FFFFFF"/>
              </a:solidFill>
            </a:endParaRPr>
          </a:p>
        </p:txBody>
      </p:sp>
      <p:pic>
        <p:nvPicPr>
          <p:cNvPr id="15368" name="直接连接符 21"/>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760913" y="1925638"/>
            <a:ext cx="2730500"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838" y="1350963"/>
            <a:ext cx="4568825"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0" name="矩形 5"/>
          <p:cNvSpPr>
            <a:spLocks noChangeArrowheads="1"/>
          </p:cNvSpPr>
          <p:nvPr/>
        </p:nvSpPr>
        <p:spPr bwMode="auto">
          <a:xfrm>
            <a:off x="596900" y="1511300"/>
            <a:ext cx="3481388" cy="2162175"/>
          </a:xfrm>
          <a:prstGeom prst="rect">
            <a:avLst/>
          </a:prstGeom>
          <a:gradFill rotWithShape="0">
            <a:gsLst>
              <a:gs pos="0">
                <a:srgbClr val="2B7777"/>
              </a:gs>
              <a:gs pos="34000">
                <a:srgbClr val="266874"/>
              </a:gs>
              <a:gs pos="66000">
                <a:srgbClr val="184667"/>
              </a:gs>
              <a:gs pos="100000">
                <a:srgbClr val="061B46"/>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71" name="矩形 28"/>
          <p:cNvSpPr>
            <a:spLocks noChangeArrowheads="1"/>
          </p:cNvSpPr>
          <p:nvPr/>
        </p:nvSpPr>
        <p:spPr bwMode="auto">
          <a:xfrm>
            <a:off x="1652588" y="3106738"/>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a:solidFill>
                  <a:srgbClr val="FFFFFF"/>
                </a:solidFill>
              </a:rPr>
              <a:t>项目名称</a:t>
            </a:r>
            <a:endParaRPr lang="zh-CN" altLang="en-US" sz="2000" b="1">
              <a:solidFill>
                <a:srgbClr val="FFFFFF"/>
              </a:solidFill>
            </a:endParaRPr>
          </a:p>
        </p:txBody>
      </p:sp>
      <p:grpSp>
        <p:nvGrpSpPr>
          <p:cNvPr id="15372" name="组合 8"/>
          <p:cNvGrpSpPr/>
          <p:nvPr/>
        </p:nvGrpSpPr>
        <p:grpSpPr bwMode="auto">
          <a:xfrm>
            <a:off x="1701800" y="1912938"/>
            <a:ext cx="1119188" cy="1117600"/>
            <a:chOff x="0" y="0"/>
            <a:chExt cx="1118327" cy="1118327"/>
          </a:xfrm>
        </p:grpSpPr>
        <p:sp>
          <p:nvSpPr>
            <p:cNvPr id="15373" name="Freeform 5"/>
            <p:cNvSpPr/>
            <p:nvPr/>
          </p:nvSpPr>
          <p:spPr bwMode="auto">
            <a:xfrm>
              <a:off x="128489" y="316118"/>
              <a:ext cx="758241" cy="579815"/>
            </a:xfrm>
            <a:custGeom>
              <a:avLst/>
              <a:gdLst>
                <a:gd name="T0" fmla="*/ 768 w 768"/>
                <a:gd name="T1" fmla="*/ 521 h 586"/>
                <a:gd name="T2" fmla="*/ 768 w 768"/>
                <a:gd name="T3" fmla="*/ 189 h 586"/>
                <a:gd name="T4" fmla="*/ 768 w 768"/>
                <a:gd name="T5" fmla="*/ 189 h 586"/>
                <a:gd name="T6" fmla="*/ 579 w 768"/>
                <a:gd name="T7" fmla="*/ 0 h 586"/>
                <a:gd name="T8" fmla="*/ 448 w 768"/>
                <a:gd name="T9" fmla="*/ 53 h 586"/>
                <a:gd name="T10" fmla="*/ 317 w 768"/>
                <a:gd name="T11" fmla="*/ 0 h 586"/>
                <a:gd name="T12" fmla="*/ 183 w 768"/>
                <a:gd name="T13" fmla="*/ 55 h 586"/>
                <a:gd name="T14" fmla="*/ 49 w 768"/>
                <a:gd name="T15" fmla="*/ 0 h 586"/>
                <a:gd name="T16" fmla="*/ 0 w 768"/>
                <a:gd name="T17" fmla="*/ 6 h 586"/>
                <a:gd name="T18" fmla="*/ 11 w 768"/>
                <a:gd name="T19" fmla="*/ 6 h 586"/>
                <a:gd name="T20" fmla="*/ 127 w 768"/>
                <a:gd name="T21" fmla="*/ 116 h 586"/>
                <a:gd name="T22" fmla="*/ 128 w 768"/>
                <a:gd name="T23" fmla="*/ 116 h 586"/>
                <a:gd name="T24" fmla="*/ 128 w 768"/>
                <a:gd name="T25" fmla="*/ 361 h 586"/>
                <a:gd name="T26" fmla="*/ 128 w 768"/>
                <a:gd name="T27" fmla="*/ 360 h 586"/>
                <a:gd name="T28" fmla="*/ 128 w 768"/>
                <a:gd name="T29" fmla="*/ 521 h 586"/>
                <a:gd name="T30" fmla="*/ 128 w 768"/>
                <a:gd name="T31" fmla="*/ 528 h 586"/>
                <a:gd name="T32" fmla="*/ 186 w 768"/>
                <a:gd name="T33" fmla="*/ 586 h 586"/>
                <a:gd name="T34" fmla="*/ 245 w 768"/>
                <a:gd name="T35" fmla="*/ 528 h 586"/>
                <a:gd name="T36" fmla="*/ 245 w 768"/>
                <a:gd name="T37" fmla="*/ 521 h 586"/>
                <a:gd name="T38" fmla="*/ 245 w 768"/>
                <a:gd name="T39" fmla="*/ 189 h 586"/>
                <a:gd name="T40" fmla="*/ 245 w 768"/>
                <a:gd name="T41" fmla="*/ 189 h 586"/>
                <a:gd name="T42" fmla="*/ 245 w 768"/>
                <a:gd name="T43" fmla="*/ 189 h 586"/>
                <a:gd name="T44" fmla="*/ 317 w 768"/>
                <a:gd name="T45" fmla="*/ 116 h 586"/>
                <a:gd name="T46" fmla="*/ 389 w 768"/>
                <a:gd name="T47" fmla="*/ 189 h 586"/>
                <a:gd name="T48" fmla="*/ 389 w 768"/>
                <a:gd name="T49" fmla="*/ 189 h 586"/>
                <a:gd name="T50" fmla="*/ 390 w 768"/>
                <a:gd name="T51" fmla="*/ 189 h 586"/>
                <a:gd name="T52" fmla="*/ 390 w 768"/>
                <a:gd name="T53" fmla="*/ 521 h 586"/>
                <a:gd name="T54" fmla="*/ 389 w 768"/>
                <a:gd name="T55" fmla="*/ 528 h 586"/>
                <a:gd name="T56" fmla="*/ 448 w 768"/>
                <a:gd name="T57" fmla="*/ 586 h 586"/>
                <a:gd name="T58" fmla="*/ 507 w 768"/>
                <a:gd name="T59" fmla="*/ 528 h 586"/>
                <a:gd name="T60" fmla="*/ 507 w 768"/>
                <a:gd name="T61" fmla="*/ 526 h 586"/>
                <a:gd name="T62" fmla="*/ 507 w 768"/>
                <a:gd name="T63" fmla="*/ 526 h 586"/>
                <a:gd name="T64" fmla="*/ 507 w 768"/>
                <a:gd name="T65" fmla="*/ 189 h 586"/>
                <a:gd name="T66" fmla="*/ 507 w 768"/>
                <a:gd name="T67" fmla="*/ 189 h 586"/>
                <a:gd name="T68" fmla="*/ 579 w 768"/>
                <a:gd name="T69" fmla="*/ 116 h 586"/>
                <a:gd name="T70" fmla="*/ 651 w 768"/>
                <a:gd name="T71" fmla="*/ 189 h 586"/>
                <a:gd name="T72" fmla="*/ 651 w 768"/>
                <a:gd name="T73" fmla="*/ 189 h 586"/>
                <a:gd name="T74" fmla="*/ 651 w 768"/>
                <a:gd name="T75" fmla="*/ 189 h 586"/>
                <a:gd name="T76" fmla="*/ 651 w 768"/>
                <a:gd name="T77" fmla="*/ 521 h 586"/>
                <a:gd name="T78" fmla="*/ 650 w 768"/>
                <a:gd name="T79" fmla="*/ 528 h 586"/>
                <a:gd name="T80" fmla="*/ 709 w 768"/>
                <a:gd name="T81" fmla="*/ 586 h 586"/>
                <a:gd name="T82" fmla="*/ 768 w 768"/>
                <a:gd name="T83" fmla="*/ 528 h 586"/>
                <a:gd name="T84" fmla="*/ 768 w 768"/>
                <a:gd name="T85" fmla="*/ 521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8" h="586">
                  <a:moveTo>
                    <a:pt x="768" y="521"/>
                  </a:moveTo>
                  <a:cubicBezTo>
                    <a:pt x="768" y="189"/>
                    <a:pt x="768" y="189"/>
                    <a:pt x="768" y="189"/>
                  </a:cubicBezTo>
                  <a:cubicBezTo>
                    <a:pt x="768" y="189"/>
                    <a:pt x="768" y="189"/>
                    <a:pt x="768" y="189"/>
                  </a:cubicBezTo>
                  <a:cubicBezTo>
                    <a:pt x="768" y="84"/>
                    <a:pt x="683" y="0"/>
                    <a:pt x="579" y="0"/>
                  </a:cubicBezTo>
                  <a:cubicBezTo>
                    <a:pt x="528" y="0"/>
                    <a:pt x="482" y="20"/>
                    <a:pt x="448" y="53"/>
                  </a:cubicBezTo>
                  <a:cubicBezTo>
                    <a:pt x="414" y="20"/>
                    <a:pt x="368" y="0"/>
                    <a:pt x="317" y="0"/>
                  </a:cubicBezTo>
                  <a:cubicBezTo>
                    <a:pt x="264" y="0"/>
                    <a:pt x="217" y="21"/>
                    <a:pt x="183" y="55"/>
                  </a:cubicBezTo>
                  <a:cubicBezTo>
                    <a:pt x="149" y="21"/>
                    <a:pt x="101" y="0"/>
                    <a:pt x="49" y="0"/>
                  </a:cubicBezTo>
                  <a:cubicBezTo>
                    <a:pt x="32" y="0"/>
                    <a:pt x="15" y="2"/>
                    <a:pt x="0" y="6"/>
                  </a:cubicBezTo>
                  <a:cubicBezTo>
                    <a:pt x="3" y="6"/>
                    <a:pt x="7" y="6"/>
                    <a:pt x="11" y="6"/>
                  </a:cubicBezTo>
                  <a:cubicBezTo>
                    <a:pt x="73" y="6"/>
                    <a:pt x="124" y="55"/>
                    <a:pt x="127" y="116"/>
                  </a:cubicBezTo>
                  <a:cubicBezTo>
                    <a:pt x="128" y="116"/>
                    <a:pt x="128" y="116"/>
                    <a:pt x="128" y="116"/>
                  </a:cubicBezTo>
                  <a:cubicBezTo>
                    <a:pt x="128" y="361"/>
                    <a:pt x="128" y="361"/>
                    <a:pt x="128" y="361"/>
                  </a:cubicBezTo>
                  <a:cubicBezTo>
                    <a:pt x="128" y="360"/>
                    <a:pt x="128" y="360"/>
                    <a:pt x="128" y="360"/>
                  </a:cubicBezTo>
                  <a:cubicBezTo>
                    <a:pt x="128" y="521"/>
                    <a:pt x="128" y="521"/>
                    <a:pt x="128" y="521"/>
                  </a:cubicBezTo>
                  <a:cubicBezTo>
                    <a:pt x="128" y="523"/>
                    <a:pt x="128" y="525"/>
                    <a:pt x="128" y="528"/>
                  </a:cubicBezTo>
                  <a:cubicBezTo>
                    <a:pt x="128" y="560"/>
                    <a:pt x="154" y="586"/>
                    <a:pt x="186" y="586"/>
                  </a:cubicBezTo>
                  <a:cubicBezTo>
                    <a:pt x="219" y="586"/>
                    <a:pt x="245" y="560"/>
                    <a:pt x="245" y="528"/>
                  </a:cubicBezTo>
                  <a:cubicBezTo>
                    <a:pt x="245" y="525"/>
                    <a:pt x="245" y="523"/>
                    <a:pt x="245" y="521"/>
                  </a:cubicBezTo>
                  <a:cubicBezTo>
                    <a:pt x="245" y="189"/>
                    <a:pt x="245" y="189"/>
                    <a:pt x="245" y="189"/>
                  </a:cubicBezTo>
                  <a:cubicBezTo>
                    <a:pt x="245" y="189"/>
                    <a:pt x="245" y="189"/>
                    <a:pt x="245" y="189"/>
                  </a:cubicBezTo>
                  <a:cubicBezTo>
                    <a:pt x="245" y="189"/>
                    <a:pt x="245" y="189"/>
                    <a:pt x="245" y="189"/>
                  </a:cubicBezTo>
                  <a:cubicBezTo>
                    <a:pt x="245" y="149"/>
                    <a:pt x="277" y="116"/>
                    <a:pt x="317" y="116"/>
                  </a:cubicBezTo>
                  <a:cubicBezTo>
                    <a:pt x="357" y="116"/>
                    <a:pt x="389" y="149"/>
                    <a:pt x="389" y="189"/>
                  </a:cubicBezTo>
                  <a:cubicBezTo>
                    <a:pt x="389" y="189"/>
                    <a:pt x="389" y="189"/>
                    <a:pt x="389" y="189"/>
                  </a:cubicBezTo>
                  <a:cubicBezTo>
                    <a:pt x="390" y="189"/>
                    <a:pt x="390" y="189"/>
                    <a:pt x="390" y="189"/>
                  </a:cubicBezTo>
                  <a:cubicBezTo>
                    <a:pt x="390" y="521"/>
                    <a:pt x="390" y="521"/>
                    <a:pt x="390" y="521"/>
                  </a:cubicBezTo>
                  <a:cubicBezTo>
                    <a:pt x="390" y="523"/>
                    <a:pt x="389" y="525"/>
                    <a:pt x="389" y="528"/>
                  </a:cubicBezTo>
                  <a:cubicBezTo>
                    <a:pt x="389" y="560"/>
                    <a:pt x="416" y="586"/>
                    <a:pt x="448" y="586"/>
                  </a:cubicBezTo>
                  <a:cubicBezTo>
                    <a:pt x="481" y="586"/>
                    <a:pt x="507" y="560"/>
                    <a:pt x="507" y="528"/>
                  </a:cubicBezTo>
                  <a:cubicBezTo>
                    <a:pt x="507" y="527"/>
                    <a:pt x="507" y="526"/>
                    <a:pt x="507" y="526"/>
                  </a:cubicBezTo>
                  <a:cubicBezTo>
                    <a:pt x="507" y="526"/>
                    <a:pt x="507" y="526"/>
                    <a:pt x="507" y="526"/>
                  </a:cubicBezTo>
                  <a:cubicBezTo>
                    <a:pt x="507" y="189"/>
                    <a:pt x="507" y="189"/>
                    <a:pt x="507" y="189"/>
                  </a:cubicBezTo>
                  <a:cubicBezTo>
                    <a:pt x="507" y="189"/>
                    <a:pt x="507" y="189"/>
                    <a:pt x="507" y="189"/>
                  </a:cubicBezTo>
                  <a:cubicBezTo>
                    <a:pt x="507" y="149"/>
                    <a:pt x="539" y="116"/>
                    <a:pt x="579" y="116"/>
                  </a:cubicBezTo>
                  <a:cubicBezTo>
                    <a:pt x="619" y="116"/>
                    <a:pt x="651" y="149"/>
                    <a:pt x="651" y="189"/>
                  </a:cubicBezTo>
                  <a:cubicBezTo>
                    <a:pt x="651" y="189"/>
                    <a:pt x="651" y="189"/>
                    <a:pt x="651" y="189"/>
                  </a:cubicBezTo>
                  <a:cubicBezTo>
                    <a:pt x="651" y="189"/>
                    <a:pt x="651" y="189"/>
                    <a:pt x="651" y="189"/>
                  </a:cubicBezTo>
                  <a:cubicBezTo>
                    <a:pt x="651" y="521"/>
                    <a:pt x="651" y="521"/>
                    <a:pt x="651" y="521"/>
                  </a:cubicBezTo>
                  <a:cubicBezTo>
                    <a:pt x="651" y="523"/>
                    <a:pt x="650" y="525"/>
                    <a:pt x="650" y="528"/>
                  </a:cubicBezTo>
                  <a:cubicBezTo>
                    <a:pt x="650" y="560"/>
                    <a:pt x="677" y="586"/>
                    <a:pt x="709" y="586"/>
                  </a:cubicBezTo>
                  <a:cubicBezTo>
                    <a:pt x="742" y="586"/>
                    <a:pt x="768" y="560"/>
                    <a:pt x="768" y="528"/>
                  </a:cubicBezTo>
                  <a:cubicBezTo>
                    <a:pt x="768" y="525"/>
                    <a:pt x="768" y="523"/>
                    <a:pt x="768" y="521"/>
                  </a:cubicBezTo>
                  <a:close/>
                </a:path>
              </a:pathLst>
            </a:custGeom>
            <a:solidFill>
              <a:srgbClr val="FCFCFC"/>
            </a:solidFill>
            <a:ln w="1588" cap="flat" cmpd="sng">
              <a:solidFill>
                <a:srgbClr val="FFFFFF"/>
              </a:solidFill>
              <a:round/>
            </a:ln>
          </p:spPr>
          <p:txBody>
            <a:bodyPr/>
            <a:lstStyle/>
            <a:p>
              <a:endParaRPr lang="zh-CN" altLang="en-US"/>
            </a:p>
          </p:txBody>
        </p:sp>
        <p:sp>
          <p:nvSpPr>
            <p:cNvPr id="15374" name="椭圆 7"/>
            <p:cNvSpPr>
              <a:spLocks noChangeArrowheads="1"/>
            </p:cNvSpPr>
            <p:nvPr/>
          </p:nvSpPr>
          <p:spPr bwMode="auto">
            <a:xfrm>
              <a:off x="0" y="0"/>
              <a:ext cx="1118327" cy="1118327"/>
            </a:xfrm>
            <a:prstGeom prst="ellipse">
              <a:avLst/>
            </a:prstGeom>
            <a:noFill/>
            <a:ln w="28575" cmpd="sng">
              <a:solidFill>
                <a:schemeClr val="bg1"/>
              </a:solidFill>
              <a:rou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2"/>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6387" name="文本框 33"/>
          <p:cNvSpPr txBox="1">
            <a:spLocks noChangeArrowheads="1"/>
          </p:cNvSpPr>
          <p:nvPr/>
        </p:nvSpPr>
        <p:spPr bwMode="auto">
          <a:xfrm>
            <a:off x="192088" y="152400"/>
            <a:ext cx="16811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1.2 </a:t>
            </a:r>
            <a:r>
              <a:rPr lang="zh-CN" altLang="en-US" sz="2000" b="1">
                <a:solidFill>
                  <a:schemeClr val="bg1"/>
                </a:solidFill>
              </a:rPr>
              <a:t>项目亮点</a:t>
            </a:r>
            <a:endParaRPr lang="zh-CN" altLang="en-US" sz="2000" b="1">
              <a:solidFill>
                <a:schemeClr val="bg1"/>
              </a:solidFill>
            </a:endParaRPr>
          </a:p>
        </p:txBody>
      </p:sp>
      <p:sp>
        <p:nvSpPr>
          <p:cNvPr id="16388" name="文本框 34"/>
          <p:cNvSpPr txBox="1">
            <a:spLocks noChangeArrowheads="1"/>
          </p:cNvSpPr>
          <p:nvPr/>
        </p:nvSpPr>
        <p:spPr bwMode="auto">
          <a:xfrm>
            <a:off x="265113" y="552450"/>
            <a:ext cx="153511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1.2 Project highlights</a:t>
            </a:r>
            <a:endParaRPr lang="en-US" sz="1000">
              <a:solidFill>
                <a:schemeClr val="bg1"/>
              </a:solidFill>
            </a:endParaRPr>
          </a:p>
        </p:txBody>
      </p:sp>
      <p:sp>
        <p:nvSpPr>
          <p:cNvPr id="16389" name="矩形 40"/>
          <p:cNvSpPr>
            <a:spLocks noChangeArrowheads="1"/>
          </p:cNvSpPr>
          <p:nvPr/>
        </p:nvSpPr>
        <p:spPr bwMode="auto">
          <a:xfrm>
            <a:off x="1319213" y="1244600"/>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i="1">
                <a:solidFill>
                  <a:srgbClr val="FFFFFF"/>
                </a:solidFill>
              </a:rPr>
              <a:t>亮点一</a:t>
            </a:r>
            <a:endParaRPr lang="zh-CN" altLang="en-US" sz="2000" b="1" i="1">
              <a:solidFill>
                <a:srgbClr val="FFFFFF"/>
              </a:solidFill>
            </a:endParaRPr>
          </a:p>
        </p:txBody>
      </p:sp>
      <p:sp>
        <p:nvSpPr>
          <p:cNvPr id="16390" name="矩形 55"/>
          <p:cNvSpPr>
            <a:spLocks noChangeArrowheads="1"/>
          </p:cNvSpPr>
          <p:nvPr/>
        </p:nvSpPr>
        <p:spPr bwMode="auto">
          <a:xfrm>
            <a:off x="1319213" y="1612900"/>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16391" name="矩形 42"/>
          <p:cNvSpPr>
            <a:spLocks noChangeArrowheads="1"/>
          </p:cNvSpPr>
          <p:nvPr/>
        </p:nvSpPr>
        <p:spPr bwMode="auto">
          <a:xfrm>
            <a:off x="5762625" y="1292225"/>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i="1">
                <a:solidFill>
                  <a:srgbClr val="FFFFFF"/>
                </a:solidFill>
              </a:rPr>
              <a:t>亮点二</a:t>
            </a:r>
            <a:endParaRPr lang="zh-CN" altLang="en-US" sz="2000" b="1" i="1">
              <a:solidFill>
                <a:srgbClr val="FFFFFF"/>
              </a:solidFill>
            </a:endParaRPr>
          </a:p>
        </p:txBody>
      </p:sp>
      <p:sp>
        <p:nvSpPr>
          <p:cNvPr id="16392" name="矩形 55"/>
          <p:cNvSpPr>
            <a:spLocks noChangeArrowheads="1"/>
          </p:cNvSpPr>
          <p:nvPr/>
        </p:nvSpPr>
        <p:spPr bwMode="auto">
          <a:xfrm>
            <a:off x="5762625" y="1660525"/>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16393" name="矩形 44"/>
          <p:cNvSpPr>
            <a:spLocks noChangeArrowheads="1"/>
          </p:cNvSpPr>
          <p:nvPr/>
        </p:nvSpPr>
        <p:spPr bwMode="auto">
          <a:xfrm>
            <a:off x="1319213" y="3133725"/>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i="1">
                <a:solidFill>
                  <a:srgbClr val="FFFFFF"/>
                </a:solidFill>
              </a:rPr>
              <a:t>亮点三</a:t>
            </a:r>
            <a:endParaRPr lang="zh-CN" altLang="en-US" sz="2000" b="1" i="1">
              <a:solidFill>
                <a:srgbClr val="FFFFFF"/>
              </a:solidFill>
            </a:endParaRPr>
          </a:p>
        </p:txBody>
      </p:sp>
      <p:sp>
        <p:nvSpPr>
          <p:cNvPr id="16394" name="矩形 55"/>
          <p:cNvSpPr>
            <a:spLocks noChangeArrowheads="1"/>
          </p:cNvSpPr>
          <p:nvPr/>
        </p:nvSpPr>
        <p:spPr bwMode="auto">
          <a:xfrm>
            <a:off x="1319213" y="3502025"/>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16395" name="矩形 46"/>
          <p:cNvSpPr>
            <a:spLocks noChangeArrowheads="1"/>
          </p:cNvSpPr>
          <p:nvPr/>
        </p:nvSpPr>
        <p:spPr bwMode="auto">
          <a:xfrm>
            <a:off x="5851525" y="3184525"/>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2000" b="1" i="1">
                <a:solidFill>
                  <a:srgbClr val="FFFFFF"/>
                </a:solidFill>
              </a:rPr>
              <a:t>亮点四</a:t>
            </a:r>
            <a:endParaRPr lang="zh-CN" altLang="en-US" sz="2000" b="1" i="1">
              <a:solidFill>
                <a:srgbClr val="FFFFFF"/>
              </a:solidFill>
            </a:endParaRPr>
          </a:p>
        </p:txBody>
      </p:sp>
      <p:sp>
        <p:nvSpPr>
          <p:cNvPr id="16396" name="矩形 55"/>
          <p:cNvSpPr>
            <a:spLocks noChangeArrowheads="1"/>
          </p:cNvSpPr>
          <p:nvPr/>
        </p:nvSpPr>
        <p:spPr bwMode="auto">
          <a:xfrm>
            <a:off x="5851525" y="3552825"/>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grpSp>
        <p:nvGrpSpPr>
          <p:cNvPr id="16397" name="组合 1"/>
          <p:cNvGrpSpPr/>
          <p:nvPr/>
        </p:nvGrpSpPr>
        <p:grpSpPr bwMode="auto">
          <a:xfrm>
            <a:off x="763588" y="1255713"/>
            <a:ext cx="466725" cy="466725"/>
            <a:chOff x="0" y="0"/>
            <a:chExt cx="672490" cy="672490"/>
          </a:xfrm>
        </p:grpSpPr>
        <p:sp>
          <p:nvSpPr>
            <p:cNvPr id="16398" name="椭圆 17"/>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6399" name="椭圆 19"/>
            <p:cNvSpPr>
              <a:spLocks noChangeArrowheads="1"/>
            </p:cNvSpPr>
            <p:nvPr/>
          </p:nvSpPr>
          <p:spPr bwMode="auto">
            <a:xfrm>
              <a:off x="80058" y="80058"/>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6400" name="椭圆 21"/>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grpSp>
        <p:nvGrpSpPr>
          <p:cNvPr id="16401" name="组合 23"/>
          <p:cNvGrpSpPr/>
          <p:nvPr/>
        </p:nvGrpSpPr>
        <p:grpSpPr bwMode="auto">
          <a:xfrm>
            <a:off x="5295900" y="1300163"/>
            <a:ext cx="466725" cy="466725"/>
            <a:chOff x="0" y="0"/>
            <a:chExt cx="672490" cy="672490"/>
          </a:xfrm>
        </p:grpSpPr>
        <p:sp>
          <p:nvSpPr>
            <p:cNvPr id="16402" name="椭圆 24"/>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6403" name="椭圆 25"/>
            <p:cNvSpPr>
              <a:spLocks noChangeArrowheads="1"/>
            </p:cNvSpPr>
            <p:nvPr/>
          </p:nvSpPr>
          <p:spPr bwMode="auto">
            <a:xfrm>
              <a:off x="80059" y="80058"/>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6404" name="椭圆 26"/>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grpSp>
        <p:nvGrpSpPr>
          <p:cNvPr id="16405" name="组合 27"/>
          <p:cNvGrpSpPr/>
          <p:nvPr/>
        </p:nvGrpSpPr>
        <p:grpSpPr bwMode="auto">
          <a:xfrm>
            <a:off x="763588" y="3143250"/>
            <a:ext cx="466725" cy="466725"/>
            <a:chOff x="0" y="0"/>
            <a:chExt cx="672490" cy="672490"/>
          </a:xfrm>
        </p:grpSpPr>
        <p:sp>
          <p:nvSpPr>
            <p:cNvPr id="16406" name="椭圆 28"/>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6407" name="椭圆 29"/>
            <p:cNvSpPr>
              <a:spLocks noChangeArrowheads="1"/>
            </p:cNvSpPr>
            <p:nvPr/>
          </p:nvSpPr>
          <p:spPr bwMode="auto">
            <a:xfrm>
              <a:off x="80058" y="80059"/>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6408" name="椭圆 30"/>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grpSp>
        <p:nvGrpSpPr>
          <p:cNvPr id="16409" name="组合 31"/>
          <p:cNvGrpSpPr/>
          <p:nvPr/>
        </p:nvGrpSpPr>
        <p:grpSpPr bwMode="auto">
          <a:xfrm>
            <a:off x="5295900" y="3181350"/>
            <a:ext cx="466725" cy="466725"/>
            <a:chOff x="0" y="0"/>
            <a:chExt cx="672490" cy="672490"/>
          </a:xfrm>
        </p:grpSpPr>
        <p:sp>
          <p:nvSpPr>
            <p:cNvPr id="16410" name="椭圆 32"/>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6411" name="椭圆 35"/>
            <p:cNvSpPr>
              <a:spLocks noChangeArrowheads="1"/>
            </p:cNvSpPr>
            <p:nvPr/>
          </p:nvSpPr>
          <p:spPr bwMode="auto">
            <a:xfrm>
              <a:off x="80059" y="80059"/>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6412" name="椭圆 48"/>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文本框 52"/>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1.3 </a:t>
            </a:r>
            <a:r>
              <a:rPr lang="zh-CN" altLang="en-US" sz="2000" b="1">
                <a:solidFill>
                  <a:schemeClr val="bg1"/>
                </a:solidFill>
              </a:rPr>
              <a:t>项目愿景</a:t>
            </a:r>
            <a:endParaRPr lang="zh-CN" altLang="en-US" sz="2000" b="1">
              <a:solidFill>
                <a:schemeClr val="bg1"/>
              </a:solidFill>
            </a:endParaRPr>
          </a:p>
        </p:txBody>
      </p:sp>
      <p:sp>
        <p:nvSpPr>
          <p:cNvPr id="17411" name="文本框 53"/>
          <p:cNvSpPr txBox="1">
            <a:spLocks noChangeArrowheads="1"/>
          </p:cNvSpPr>
          <p:nvPr/>
        </p:nvSpPr>
        <p:spPr bwMode="auto">
          <a:xfrm>
            <a:off x="249238" y="552450"/>
            <a:ext cx="129381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1.3 Project vision</a:t>
            </a:r>
            <a:endParaRPr lang="en-US" sz="1000">
              <a:solidFill>
                <a:schemeClr val="bg1"/>
              </a:solidFill>
            </a:endParaRPr>
          </a:p>
        </p:txBody>
      </p:sp>
      <p:sp>
        <p:nvSpPr>
          <p:cNvPr id="17412" name="矩形 55"/>
          <p:cNvSpPr>
            <a:spLocks noChangeArrowheads="1"/>
          </p:cNvSpPr>
          <p:nvPr/>
        </p:nvSpPr>
        <p:spPr bwMode="auto">
          <a:xfrm>
            <a:off x="941388" y="1454150"/>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17413" name="矩形 55"/>
          <p:cNvSpPr>
            <a:spLocks noChangeArrowheads="1"/>
          </p:cNvSpPr>
          <p:nvPr/>
        </p:nvSpPr>
        <p:spPr bwMode="auto">
          <a:xfrm>
            <a:off x="941388" y="2744788"/>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17414" name="矩形 55"/>
          <p:cNvSpPr>
            <a:spLocks noChangeArrowheads="1"/>
          </p:cNvSpPr>
          <p:nvPr/>
        </p:nvSpPr>
        <p:spPr bwMode="auto">
          <a:xfrm>
            <a:off x="941388" y="3989388"/>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17415" name="矩形 82"/>
          <p:cNvSpPr>
            <a:spLocks noChangeArrowheads="1"/>
          </p:cNvSpPr>
          <p:nvPr/>
        </p:nvSpPr>
        <p:spPr bwMode="auto">
          <a:xfrm>
            <a:off x="941388" y="1144588"/>
            <a:ext cx="790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1800" b="1">
                <a:solidFill>
                  <a:srgbClr val="FFFFFF"/>
                </a:solidFill>
              </a:rPr>
              <a:t>愿景</a:t>
            </a:r>
            <a:r>
              <a:rPr lang="en-US" sz="1800" b="1">
                <a:solidFill>
                  <a:srgbClr val="FFFFFF"/>
                </a:solidFill>
              </a:rPr>
              <a:t>1</a:t>
            </a:r>
            <a:endParaRPr lang="zh-CN" altLang="en-US" sz="1800" b="1">
              <a:solidFill>
                <a:srgbClr val="FFFFFF"/>
              </a:solidFill>
            </a:endParaRPr>
          </a:p>
        </p:txBody>
      </p:sp>
      <p:sp>
        <p:nvSpPr>
          <p:cNvPr id="17416" name="矩形 83"/>
          <p:cNvSpPr>
            <a:spLocks noChangeArrowheads="1"/>
          </p:cNvSpPr>
          <p:nvPr/>
        </p:nvSpPr>
        <p:spPr bwMode="auto">
          <a:xfrm>
            <a:off x="941388" y="2460625"/>
            <a:ext cx="787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1800" b="1">
                <a:solidFill>
                  <a:srgbClr val="FFFFFF"/>
                </a:solidFill>
              </a:rPr>
              <a:t>愿景</a:t>
            </a:r>
            <a:r>
              <a:rPr lang="en-US" sz="1800" b="1">
                <a:solidFill>
                  <a:srgbClr val="FFFFFF"/>
                </a:solidFill>
              </a:rPr>
              <a:t>2</a:t>
            </a:r>
            <a:endParaRPr lang="zh-CN" altLang="en-US" sz="1800" b="1">
              <a:solidFill>
                <a:srgbClr val="FFFFFF"/>
              </a:solidFill>
            </a:endParaRPr>
          </a:p>
        </p:txBody>
      </p:sp>
      <p:sp>
        <p:nvSpPr>
          <p:cNvPr id="17417" name="矩形 84"/>
          <p:cNvSpPr>
            <a:spLocks noChangeArrowheads="1"/>
          </p:cNvSpPr>
          <p:nvPr/>
        </p:nvSpPr>
        <p:spPr bwMode="auto">
          <a:xfrm>
            <a:off x="941388" y="3751263"/>
            <a:ext cx="7889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1800" b="1">
                <a:solidFill>
                  <a:srgbClr val="FFFFFF"/>
                </a:solidFill>
              </a:rPr>
              <a:t>愿景</a:t>
            </a:r>
            <a:r>
              <a:rPr lang="en-US" sz="1800" b="1">
                <a:solidFill>
                  <a:srgbClr val="FFFFFF"/>
                </a:solidFill>
              </a:rPr>
              <a:t>3</a:t>
            </a:r>
            <a:endParaRPr lang="zh-CN" altLang="en-US" sz="1800" b="1">
              <a:solidFill>
                <a:srgbClr val="FFFFFF"/>
              </a:solidFill>
            </a:endParaRPr>
          </a:p>
        </p:txBody>
      </p:sp>
      <p:pic>
        <p:nvPicPr>
          <p:cNvPr id="17418" name="组合 11"/>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09600" y="1255713"/>
            <a:ext cx="292100"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9" name="Freeform 196"/>
          <p:cNvSpPr>
            <a:spLocks noEditPoints="1"/>
          </p:cNvSpPr>
          <p:nvPr/>
        </p:nvSpPr>
        <p:spPr bwMode="auto">
          <a:xfrm>
            <a:off x="608013" y="2457450"/>
            <a:ext cx="301625" cy="331788"/>
          </a:xfrm>
          <a:custGeom>
            <a:avLst/>
            <a:gdLst>
              <a:gd name="T0" fmla="*/ 20 w 214"/>
              <a:gd name="T1" fmla="*/ 56 h 236"/>
              <a:gd name="T2" fmla="*/ 108 w 214"/>
              <a:gd name="T3" fmla="*/ 46 h 236"/>
              <a:gd name="T4" fmla="*/ 104 w 214"/>
              <a:gd name="T5" fmla="*/ 128 h 236"/>
              <a:gd name="T6" fmla="*/ 194 w 214"/>
              <a:gd name="T7" fmla="*/ 0 h 236"/>
              <a:gd name="T8" fmla="*/ 214 w 214"/>
              <a:gd name="T9" fmla="*/ 236 h 236"/>
              <a:gd name="T10" fmla="*/ 130 w 214"/>
              <a:gd name="T11" fmla="*/ 182 h 236"/>
              <a:gd name="T12" fmla="*/ 140 w 214"/>
              <a:gd name="T13" fmla="*/ 182 h 236"/>
              <a:gd name="T14" fmla="*/ 80 w 214"/>
              <a:gd name="T15" fmla="*/ 196 h 236"/>
              <a:gd name="T16" fmla="*/ 80 w 214"/>
              <a:gd name="T17" fmla="*/ 68 h 236"/>
              <a:gd name="T18" fmla="*/ 30 w 214"/>
              <a:gd name="T19" fmla="*/ 112 h 236"/>
              <a:gd name="T20" fmla="*/ 30 w 214"/>
              <a:gd name="T21" fmla="*/ 96 h 236"/>
              <a:gd name="T22" fmla="*/ 40 w 214"/>
              <a:gd name="T23" fmla="*/ 82 h 236"/>
              <a:gd name="T24" fmla="*/ 30 w 214"/>
              <a:gd name="T25" fmla="*/ 124 h 236"/>
              <a:gd name="T26" fmla="*/ 40 w 214"/>
              <a:gd name="T27" fmla="*/ 140 h 236"/>
              <a:gd name="T28" fmla="*/ 30 w 214"/>
              <a:gd name="T29" fmla="*/ 152 h 236"/>
              <a:gd name="T30" fmla="*/ 40 w 214"/>
              <a:gd name="T31" fmla="*/ 168 h 236"/>
              <a:gd name="T32" fmla="*/ 30 w 214"/>
              <a:gd name="T33" fmla="*/ 182 h 236"/>
              <a:gd name="T34" fmla="*/ 40 w 214"/>
              <a:gd name="T35" fmla="*/ 182 h 236"/>
              <a:gd name="T36" fmla="*/ 174 w 214"/>
              <a:gd name="T37" fmla="*/ 54 h 236"/>
              <a:gd name="T38" fmla="*/ 174 w 214"/>
              <a:gd name="T39" fmla="*/ 38 h 236"/>
              <a:gd name="T40" fmla="*/ 174 w 214"/>
              <a:gd name="T41" fmla="*/ 112 h 236"/>
              <a:gd name="T42" fmla="*/ 174 w 214"/>
              <a:gd name="T43" fmla="*/ 96 h 236"/>
              <a:gd name="T44" fmla="*/ 186 w 214"/>
              <a:gd name="T45" fmla="*/ 82 h 236"/>
              <a:gd name="T46" fmla="*/ 174 w 214"/>
              <a:gd name="T47" fmla="*/ 124 h 236"/>
              <a:gd name="T48" fmla="*/ 186 w 214"/>
              <a:gd name="T49" fmla="*/ 140 h 236"/>
              <a:gd name="T50" fmla="*/ 174 w 214"/>
              <a:gd name="T51" fmla="*/ 152 h 236"/>
              <a:gd name="T52" fmla="*/ 186 w 214"/>
              <a:gd name="T53" fmla="*/ 168 h 236"/>
              <a:gd name="T54" fmla="*/ 174 w 214"/>
              <a:gd name="T55" fmla="*/ 182 h 236"/>
              <a:gd name="T56" fmla="*/ 186 w 214"/>
              <a:gd name="T57" fmla="*/ 182 h 236"/>
              <a:gd name="T58" fmla="*/ 152 w 214"/>
              <a:gd name="T59" fmla="*/ 54 h 236"/>
              <a:gd name="T60" fmla="*/ 152 w 214"/>
              <a:gd name="T61" fmla="*/ 38 h 236"/>
              <a:gd name="T62" fmla="*/ 152 w 214"/>
              <a:gd name="T63" fmla="*/ 112 h 236"/>
              <a:gd name="T64" fmla="*/ 152 w 214"/>
              <a:gd name="T65" fmla="*/ 96 h 236"/>
              <a:gd name="T66" fmla="*/ 162 w 214"/>
              <a:gd name="T67" fmla="*/ 82 h 236"/>
              <a:gd name="T68" fmla="*/ 152 w 214"/>
              <a:gd name="T69" fmla="*/ 124 h 236"/>
              <a:gd name="T70" fmla="*/ 162 w 214"/>
              <a:gd name="T71" fmla="*/ 140 h 236"/>
              <a:gd name="T72" fmla="*/ 152 w 214"/>
              <a:gd name="T73" fmla="*/ 152 h 236"/>
              <a:gd name="T74" fmla="*/ 162 w 214"/>
              <a:gd name="T75" fmla="*/ 168 h 236"/>
              <a:gd name="T76" fmla="*/ 152 w 214"/>
              <a:gd name="T77" fmla="*/ 182 h 236"/>
              <a:gd name="T78" fmla="*/ 162 w 214"/>
              <a:gd name="T79" fmla="*/ 182 h 236"/>
              <a:gd name="T80" fmla="*/ 130 w 214"/>
              <a:gd name="T81" fmla="*/ 54 h 236"/>
              <a:gd name="T82" fmla="*/ 130 w 214"/>
              <a:gd name="T83" fmla="*/ 38 h 236"/>
              <a:gd name="T84" fmla="*/ 130 w 214"/>
              <a:gd name="T85" fmla="*/ 112 h 236"/>
              <a:gd name="T86" fmla="*/ 130 w 214"/>
              <a:gd name="T87" fmla="*/ 96 h 236"/>
              <a:gd name="T88" fmla="*/ 140 w 214"/>
              <a:gd name="T89" fmla="*/ 82 h 236"/>
              <a:gd name="T90" fmla="*/ 130 w 214"/>
              <a:gd name="T91" fmla="*/ 124 h 236"/>
              <a:gd name="T92" fmla="*/ 140 w 214"/>
              <a:gd name="T93" fmla="*/ 140 h 236"/>
              <a:gd name="T94" fmla="*/ 130 w 214"/>
              <a:gd name="T95" fmla="*/ 152 h 236"/>
              <a:gd name="T96" fmla="*/ 140 w 214"/>
              <a:gd name="T97" fmla="*/ 16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4" h="236">
                <a:moveTo>
                  <a:pt x="0" y="214"/>
                </a:moveTo>
                <a:lnTo>
                  <a:pt x="20" y="214"/>
                </a:lnTo>
                <a:lnTo>
                  <a:pt x="20" y="56"/>
                </a:lnTo>
                <a:lnTo>
                  <a:pt x="16" y="56"/>
                </a:lnTo>
                <a:lnTo>
                  <a:pt x="16" y="46"/>
                </a:lnTo>
                <a:lnTo>
                  <a:pt x="108" y="46"/>
                </a:lnTo>
                <a:lnTo>
                  <a:pt x="108" y="56"/>
                </a:lnTo>
                <a:lnTo>
                  <a:pt x="104" y="56"/>
                </a:lnTo>
                <a:lnTo>
                  <a:pt x="104" y="128"/>
                </a:lnTo>
                <a:lnTo>
                  <a:pt x="120" y="128"/>
                </a:lnTo>
                <a:lnTo>
                  <a:pt x="120" y="22"/>
                </a:lnTo>
                <a:lnTo>
                  <a:pt x="194" y="0"/>
                </a:lnTo>
                <a:lnTo>
                  <a:pt x="194" y="214"/>
                </a:lnTo>
                <a:lnTo>
                  <a:pt x="214" y="214"/>
                </a:lnTo>
                <a:lnTo>
                  <a:pt x="214" y="236"/>
                </a:lnTo>
                <a:lnTo>
                  <a:pt x="0" y="236"/>
                </a:lnTo>
                <a:lnTo>
                  <a:pt x="0" y="214"/>
                </a:lnTo>
                <a:close/>
                <a:moveTo>
                  <a:pt x="130" y="182"/>
                </a:moveTo>
                <a:lnTo>
                  <a:pt x="130" y="196"/>
                </a:lnTo>
                <a:lnTo>
                  <a:pt x="140" y="196"/>
                </a:lnTo>
                <a:lnTo>
                  <a:pt x="140" y="182"/>
                </a:lnTo>
                <a:lnTo>
                  <a:pt x="130" y="182"/>
                </a:lnTo>
                <a:close/>
                <a:moveTo>
                  <a:pt x="80" y="68"/>
                </a:moveTo>
                <a:lnTo>
                  <a:pt x="80" y="196"/>
                </a:lnTo>
                <a:lnTo>
                  <a:pt x="90" y="196"/>
                </a:lnTo>
                <a:lnTo>
                  <a:pt x="90" y="68"/>
                </a:lnTo>
                <a:lnTo>
                  <a:pt x="80" y="68"/>
                </a:lnTo>
                <a:close/>
                <a:moveTo>
                  <a:pt x="30" y="96"/>
                </a:moveTo>
                <a:lnTo>
                  <a:pt x="30" y="96"/>
                </a:lnTo>
                <a:lnTo>
                  <a:pt x="30" y="112"/>
                </a:lnTo>
                <a:lnTo>
                  <a:pt x="40" y="112"/>
                </a:lnTo>
                <a:lnTo>
                  <a:pt x="40" y="96"/>
                </a:lnTo>
                <a:lnTo>
                  <a:pt x="30" y="96"/>
                </a:lnTo>
                <a:close/>
                <a:moveTo>
                  <a:pt x="30" y="68"/>
                </a:moveTo>
                <a:lnTo>
                  <a:pt x="30" y="82"/>
                </a:lnTo>
                <a:lnTo>
                  <a:pt x="40" y="82"/>
                </a:lnTo>
                <a:lnTo>
                  <a:pt x="40" y="68"/>
                </a:lnTo>
                <a:lnTo>
                  <a:pt x="30" y="68"/>
                </a:lnTo>
                <a:close/>
                <a:moveTo>
                  <a:pt x="30" y="124"/>
                </a:moveTo>
                <a:lnTo>
                  <a:pt x="30" y="124"/>
                </a:lnTo>
                <a:lnTo>
                  <a:pt x="30" y="140"/>
                </a:lnTo>
                <a:lnTo>
                  <a:pt x="40" y="140"/>
                </a:lnTo>
                <a:lnTo>
                  <a:pt x="40" y="124"/>
                </a:lnTo>
                <a:lnTo>
                  <a:pt x="30" y="124"/>
                </a:lnTo>
                <a:close/>
                <a:moveTo>
                  <a:pt x="30" y="152"/>
                </a:moveTo>
                <a:lnTo>
                  <a:pt x="30" y="152"/>
                </a:lnTo>
                <a:lnTo>
                  <a:pt x="30" y="168"/>
                </a:lnTo>
                <a:lnTo>
                  <a:pt x="40" y="168"/>
                </a:lnTo>
                <a:lnTo>
                  <a:pt x="40" y="152"/>
                </a:lnTo>
                <a:lnTo>
                  <a:pt x="30" y="152"/>
                </a:lnTo>
                <a:close/>
                <a:moveTo>
                  <a:pt x="30" y="182"/>
                </a:moveTo>
                <a:lnTo>
                  <a:pt x="30" y="196"/>
                </a:lnTo>
                <a:lnTo>
                  <a:pt x="40" y="196"/>
                </a:lnTo>
                <a:lnTo>
                  <a:pt x="40" y="182"/>
                </a:lnTo>
                <a:lnTo>
                  <a:pt x="30" y="182"/>
                </a:lnTo>
                <a:close/>
                <a:moveTo>
                  <a:pt x="174" y="38"/>
                </a:moveTo>
                <a:lnTo>
                  <a:pt x="174" y="54"/>
                </a:lnTo>
                <a:lnTo>
                  <a:pt x="186" y="54"/>
                </a:lnTo>
                <a:lnTo>
                  <a:pt x="186" y="38"/>
                </a:lnTo>
                <a:lnTo>
                  <a:pt x="174" y="38"/>
                </a:lnTo>
                <a:close/>
                <a:moveTo>
                  <a:pt x="174" y="96"/>
                </a:moveTo>
                <a:lnTo>
                  <a:pt x="174" y="96"/>
                </a:lnTo>
                <a:lnTo>
                  <a:pt x="174" y="112"/>
                </a:lnTo>
                <a:lnTo>
                  <a:pt x="186" y="112"/>
                </a:lnTo>
                <a:lnTo>
                  <a:pt x="186" y="96"/>
                </a:lnTo>
                <a:lnTo>
                  <a:pt x="174" y="96"/>
                </a:lnTo>
                <a:close/>
                <a:moveTo>
                  <a:pt x="174" y="68"/>
                </a:moveTo>
                <a:lnTo>
                  <a:pt x="174" y="82"/>
                </a:lnTo>
                <a:lnTo>
                  <a:pt x="186" y="82"/>
                </a:lnTo>
                <a:lnTo>
                  <a:pt x="186" y="68"/>
                </a:lnTo>
                <a:lnTo>
                  <a:pt x="174" y="68"/>
                </a:lnTo>
                <a:close/>
                <a:moveTo>
                  <a:pt x="174" y="124"/>
                </a:moveTo>
                <a:lnTo>
                  <a:pt x="174" y="124"/>
                </a:lnTo>
                <a:lnTo>
                  <a:pt x="174" y="140"/>
                </a:lnTo>
                <a:lnTo>
                  <a:pt x="186" y="140"/>
                </a:lnTo>
                <a:lnTo>
                  <a:pt x="186" y="124"/>
                </a:lnTo>
                <a:lnTo>
                  <a:pt x="174" y="124"/>
                </a:lnTo>
                <a:close/>
                <a:moveTo>
                  <a:pt x="174" y="152"/>
                </a:moveTo>
                <a:lnTo>
                  <a:pt x="174" y="152"/>
                </a:lnTo>
                <a:lnTo>
                  <a:pt x="174" y="168"/>
                </a:lnTo>
                <a:lnTo>
                  <a:pt x="186" y="168"/>
                </a:lnTo>
                <a:lnTo>
                  <a:pt x="186" y="152"/>
                </a:lnTo>
                <a:lnTo>
                  <a:pt x="174" y="152"/>
                </a:lnTo>
                <a:close/>
                <a:moveTo>
                  <a:pt x="174" y="182"/>
                </a:moveTo>
                <a:lnTo>
                  <a:pt x="174" y="196"/>
                </a:lnTo>
                <a:lnTo>
                  <a:pt x="186" y="196"/>
                </a:lnTo>
                <a:lnTo>
                  <a:pt x="186" y="182"/>
                </a:lnTo>
                <a:lnTo>
                  <a:pt x="174" y="182"/>
                </a:lnTo>
                <a:close/>
                <a:moveTo>
                  <a:pt x="152" y="38"/>
                </a:moveTo>
                <a:lnTo>
                  <a:pt x="152" y="54"/>
                </a:lnTo>
                <a:lnTo>
                  <a:pt x="162" y="54"/>
                </a:lnTo>
                <a:lnTo>
                  <a:pt x="162" y="38"/>
                </a:lnTo>
                <a:lnTo>
                  <a:pt x="152" y="38"/>
                </a:lnTo>
                <a:close/>
                <a:moveTo>
                  <a:pt x="152" y="96"/>
                </a:moveTo>
                <a:lnTo>
                  <a:pt x="152" y="96"/>
                </a:lnTo>
                <a:lnTo>
                  <a:pt x="152" y="112"/>
                </a:lnTo>
                <a:lnTo>
                  <a:pt x="162" y="112"/>
                </a:lnTo>
                <a:lnTo>
                  <a:pt x="162" y="96"/>
                </a:lnTo>
                <a:lnTo>
                  <a:pt x="152" y="96"/>
                </a:lnTo>
                <a:close/>
                <a:moveTo>
                  <a:pt x="152" y="68"/>
                </a:moveTo>
                <a:lnTo>
                  <a:pt x="152" y="82"/>
                </a:lnTo>
                <a:lnTo>
                  <a:pt x="162" y="82"/>
                </a:lnTo>
                <a:lnTo>
                  <a:pt x="162" y="68"/>
                </a:lnTo>
                <a:lnTo>
                  <a:pt x="152" y="68"/>
                </a:lnTo>
                <a:close/>
                <a:moveTo>
                  <a:pt x="152" y="124"/>
                </a:moveTo>
                <a:lnTo>
                  <a:pt x="152" y="124"/>
                </a:lnTo>
                <a:lnTo>
                  <a:pt x="152" y="140"/>
                </a:lnTo>
                <a:lnTo>
                  <a:pt x="162" y="140"/>
                </a:lnTo>
                <a:lnTo>
                  <a:pt x="162" y="124"/>
                </a:lnTo>
                <a:lnTo>
                  <a:pt x="152" y="124"/>
                </a:lnTo>
                <a:close/>
                <a:moveTo>
                  <a:pt x="152" y="152"/>
                </a:moveTo>
                <a:lnTo>
                  <a:pt x="152" y="152"/>
                </a:lnTo>
                <a:lnTo>
                  <a:pt x="152" y="168"/>
                </a:lnTo>
                <a:lnTo>
                  <a:pt x="162" y="168"/>
                </a:lnTo>
                <a:lnTo>
                  <a:pt x="162" y="152"/>
                </a:lnTo>
                <a:lnTo>
                  <a:pt x="152" y="152"/>
                </a:lnTo>
                <a:close/>
                <a:moveTo>
                  <a:pt x="152" y="182"/>
                </a:moveTo>
                <a:lnTo>
                  <a:pt x="152" y="196"/>
                </a:lnTo>
                <a:lnTo>
                  <a:pt x="162" y="196"/>
                </a:lnTo>
                <a:lnTo>
                  <a:pt x="162" y="182"/>
                </a:lnTo>
                <a:lnTo>
                  <a:pt x="152" y="182"/>
                </a:lnTo>
                <a:close/>
                <a:moveTo>
                  <a:pt x="130" y="38"/>
                </a:moveTo>
                <a:lnTo>
                  <a:pt x="130" y="54"/>
                </a:lnTo>
                <a:lnTo>
                  <a:pt x="140" y="54"/>
                </a:lnTo>
                <a:lnTo>
                  <a:pt x="140" y="38"/>
                </a:lnTo>
                <a:lnTo>
                  <a:pt x="130" y="38"/>
                </a:lnTo>
                <a:close/>
                <a:moveTo>
                  <a:pt x="130" y="96"/>
                </a:moveTo>
                <a:lnTo>
                  <a:pt x="130" y="96"/>
                </a:lnTo>
                <a:lnTo>
                  <a:pt x="130" y="112"/>
                </a:lnTo>
                <a:lnTo>
                  <a:pt x="140" y="112"/>
                </a:lnTo>
                <a:lnTo>
                  <a:pt x="140" y="96"/>
                </a:lnTo>
                <a:lnTo>
                  <a:pt x="130" y="96"/>
                </a:lnTo>
                <a:close/>
                <a:moveTo>
                  <a:pt x="130" y="68"/>
                </a:moveTo>
                <a:lnTo>
                  <a:pt x="130" y="82"/>
                </a:lnTo>
                <a:lnTo>
                  <a:pt x="140" y="82"/>
                </a:lnTo>
                <a:lnTo>
                  <a:pt x="140" y="68"/>
                </a:lnTo>
                <a:lnTo>
                  <a:pt x="130" y="68"/>
                </a:lnTo>
                <a:close/>
                <a:moveTo>
                  <a:pt x="130" y="124"/>
                </a:moveTo>
                <a:lnTo>
                  <a:pt x="130" y="124"/>
                </a:lnTo>
                <a:lnTo>
                  <a:pt x="130" y="140"/>
                </a:lnTo>
                <a:lnTo>
                  <a:pt x="140" y="140"/>
                </a:lnTo>
                <a:lnTo>
                  <a:pt x="140" y="124"/>
                </a:lnTo>
                <a:lnTo>
                  <a:pt x="130" y="124"/>
                </a:lnTo>
                <a:close/>
                <a:moveTo>
                  <a:pt x="130" y="152"/>
                </a:moveTo>
                <a:lnTo>
                  <a:pt x="130" y="152"/>
                </a:lnTo>
                <a:lnTo>
                  <a:pt x="130" y="168"/>
                </a:lnTo>
                <a:lnTo>
                  <a:pt x="140" y="168"/>
                </a:lnTo>
                <a:lnTo>
                  <a:pt x="140" y="152"/>
                </a:lnTo>
                <a:lnTo>
                  <a:pt x="130" y="15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420" name="Freeform 146"/>
          <p:cNvSpPr>
            <a:spLocks noEditPoints="1"/>
          </p:cNvSpPr>
          <p:nvPr/>
        </p:nvSpPr>
        <p:spPr bwMode="auto">
          <a:xfrm>
            <a:off x="608013" y="3841750"/>
            <a:ext cx="385762" cy="242888"/>
          </a:xfrm>
          <a:custGeom>
            <a:avLst/>
            <a:gdLst>
              <a:gd name="T0" fmla="*/ 18 w 262"/>
              <a:gd name="T1" fmla="*/ 70 h 164"/>
              <a:gd name="T2" fmla="*/ 24 w 262"/>
              <a:gd name="T3" fmla="*/ 68 h 164"/>
              <a:gd name="T4" fmla="*/ 28 w 262"/>
              <a:gd name="T5" fmla="*/ 62 h 164"/>
              <a:gd name="T6" fmla="*/ 20 w 262"/>
              <a:gd name="T7" fmla="*/ 50 h 164"/>
              <a:gd name="T8" fmla="*/ 18 w 262"/>
              <a:gd name="T9" fmla="*/ 42 h 164"/>
              <a:gd name="T10" fmla="*/ 20 w 262"/>
              <a:gd name="T11" fmla="*/ 42 h 164"/>
              <a:gd name="T12" fmla="*/ 22 w 262"/>
              <a:gd name="T13" fmla="*/ 26 h 164"/>
              <a:gd name="T14" fmla="*/ 30 w 262"/>
              <a:gd name="T15" fmla="*/ 20 h 164"/>
              <a:gd name="T16" fmla="*/ 52 w 262"/>
              <a:gd name="T17" fmla="*/ 22 h 164"/>
              <a:gd name="T18" fmla="*/ 56 w 262"/>
              <a:gd name="T19" fmla="*/ 30 h 164"/>
              <a:gd name="T20" fmla="*/ 58 w 262"/>
              <a:gd name="T21" fmla="*/ 42 h 164"/>
              <a:gd name="T22" fmla="*/ 58 w 262"/>
              <a:gd name="T23" fmla="*/ 44 h 164"/>
              <a:gd name="T24" fmla="*/ 56 w 262"/>
              <a:gd name="T25" fmla="*/ 52 h 164"/>
              <a:gd name="T26" fmla="*/ 50 w 262"/>
              <a:gd name="T27" fmla="*/ 60 h 164"/>
              <a:gd name="T28" fmla="*/ 54 w 262"/>
              <a:gd name="T29" fmla="*/ 68 h 164"/>
              <a:gd name="T30" fmla="*/ 68 w 262"/>
              <a:gd name="T31" fmla="*/ 70 h 164"/>
              <a:gd name="T32" fmla="*/ 70 w 262"/>
              <a:gd name="T33" fmla="*/ 74 h 164"/>
              <a:gd name="T34" fmla="*/ 74 w 262"/>
              <a:gd name="T35" fmla="*/ 62 h 164"/>
              <a:gd name="T36" fmla="*/ 90 w 262"/>
              <a:gd name="T37" fmla="*/ 58 h 164"/>
              <a:gd name="T38" fmla="*/ 92 w 262"/>
              <a:gd name="T39" fmla="*/ 52 h 164"/>
              <a:gd name="T40" fmla="*/ 86 w 262"/>
              <a:gd name="T41" fmla="*/ 44 h 164"/>
              <a:gd name="T42" fmla="*/ 78 w 262"/>
              <a:gd name="T43" fmla="*/ 34 h 164"/>
              <a:gd name="T44" fmla="*/ 84 w 262"/>
              <a:gd name="T45" fmla="*/ 12 h 164"/>
              <a:gd name="T46" fmla="*/ 100 w 262"/>
              <a:gd name="T47" fmla="*/ 8 h 164"/>
              <a:gd name="T48" fmla="*/ 114 w 262"/>
              <a:gd name="T49" fmla="*/ 10 h 164"/>
              <a:gd name="T50" fmla="*/ 122 w 262"/>
              <a:gd name="T51" fmla="*/ 34 h 164"/>
              <a:gd name="T52" fmla="*/ 114 w 262"/>
              <a:gd name="T53" fmla="*/ 44 h 164"/>
              <a:gd name="T54" fmla="*/ 108 w 262"/>
              <a:gd name="T55" fmla="*/ 52 h 164"/>
              <a:gd name="T56" fmla="*/ 110 w 262"/>
              <a:gd name="T57" fmla="*/ 58 h 164"/>
              <a:gd name="T58" fmla="*/ 126 w 262"/>
              <a:gd name="T59" fmla="*/ 62 h 164"/>
              <a:gd name="T60" fmla="*/ 128 w 262"/>
              <a:gd name="T61" fmla="*/ 64 h 164"/>
              <a:gd name="T62" fmla="*/ 134 w 262"/>
              <a:gd name="T63" fmla="*/ 46 h 164"/>
              <a:gd name="T64" fmla="*/ 144 w 262"/>
              <a:gd name="T65" fmla="*/ 46 h 164"/>
              <a:gd name="T66" fmla="*/ 148 w 262"/>
              <a:gd name="T67" fmla="*/ 40 h 164"/>
              <a:gd name="T68" fmla="*/ 144 w 262"/>
              <a:gd name="T69" fmla="*/ 32 h 164"/>
              <a:gd name="T70" fmla="*/ 140 w 262"/>
              <a:gd name="T71" fmla="*/ 24 h 164"/>
              <a:gd name="T72" fmla="*/ 142 w 262"/>
              <a:gd name="T73" fmla="*/ 22 h 164"/>
              <a:gd name="T74" fmla="*/ 142 w 262"/>
              <a:gd name="T75" fmla="*/ 10 h 164"/>
              <a:gd name="T76" fmla="*/ 146 w 262"/>
              <a:gd name="T77" fmla="*/ 4 h 164"/>
              <a:gd name="T78" fmla="*/ 166 w 262"/>
              <a:gd name="T79" fmla="*/ 2 h 164"/>
              <a:gd name="T80" fmla="*/ 174 w 262"/>
              <a:gd name="T81" fmla="*/ 6 h 164"/>
              <a:gd name="T82" fmla="*/ 176 w 262"/>
              <a:gd name="T83" fmla="*/ 22 h 164"/>
              <a:gd name="T84" fmla="*/ 176 w 262"/>
              <a:gd name="T85" fmla="*/ 24 h 164"/>
              <a:gd name="T86" fmla="*/ 176 w 262"/>
              <a:gd name="T87" fmla="*/ 28 h 164"/>
              <a:gd name="T88" fmla="*/ 170 w 262"/>
              <a:gd name="T89" fmla="*/ 38 h 164"/>
              <a:gd name="T90" fmla="*/ 172 w 262"/>
              <a:gd name="T91" fmla="*/ 46 h 164"/>
              <a:gd name="T92" fmla="*/ 184 w 262"/>
              <a:gd name="T93" fmla="*/ 46 h 164"/>
              <a:gd name="T94" fmla="*/ 128 w 262"/>
              <a:gd name="T95" fmla="*/ 108 h 164"/>
              <a:gd name="T96" fmla="*/ 0 w 262"/>
              <a:gd name="T97" fmla="*/ 118 h 164"/>
              <a:gd name="T98" fmla="*/ 8 w 262"/>
              <a:gd name="T99" fmla="*/ 74 h 164"/>
              <a:gd name="T100" fmla="*/ 4 w 262"/>
              <a:gd name="T101" fmla="*/ 130 h 164"/>
              <a:gd name="T102" fmla="*/ 122 w 262"/>
              <a:gd name="T103" fmla="*/ 158 h 164"/>
              <a:gd name="T104" fmla="*/ 228 w 262"/>
              <a:gd name="T105" fmla="*/ 78 h 164"/>
              <a:gd name="T106" fmla="*/ 192 w 262"/>
              <a:gd name="T107" fmla="*/ 42 h 164"/>
              <a:gd name="T108" fmla="*/ 82 w 262"/>
              <a:gd name="T109" fmla="*/ 96 h 164"/>
              <a:gd name="T110" fmla="*/ 4 w 262"/>
              <a:gd name="T111" fmla="*/ 13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2" h="164">
                <a:moveTo>
                  <a:pt x="10" y="70"/>
                </a:moveTo>
                <a:lnTo>
                  <a:pt x="10" y="70"/>
                </a:lnTo>
                <a:lnTo>
                  <a:pt x="18" y="70"/>
                </a:lnTo>
                <a:lnTo>
                  <a:pt x="22" y="70"/>
                </a:lnTo>
                <a:lnTo>
                  <a:pt x="24" y="68"/>
                </a:lnTo>
                <a:lnTo>
                  <a:pt x="28" y="62"/>
                </a:lnTo>
                <a:lnTo>
                  <a:pt x="22" y="52"/>
                </a:lnTo>
                <a:lnTo>
                  <a:pt x="20" y="50"/>
                </a:lnTo>
                <a:lnTo>
                  <a:pt x="18" y="44"/>
                </a:lnTo>
                <a:lnTo>
                  <a:pt x="18" y="42"/>
                </a:lnTo>
                <a:lnTo>
                  <a:pt x="20" y="42"/>
                </a:lnTo>
                <a:lnTo>
                  <a:pt x="20" y="30"/>
                </a:lnTo>
                <a:lnTo>
                  <a:pt x="22" y="26"/>
                </a:lnTo>
                <a:lnTo>
                  <a:pt x="24" y="22"/>
                </a:lnTo>
                <a:lnTo>
                  <a:pt x="30" y="20"/>
                </a:lnTo>
                <a:lnTo>
                  <a:pt x="38" y="18"/>
                </a:lnTo>
                <a:lnTo>
                  <a:pt x="46" y="20"/>
                </a:lnTo>
                <a:lnTo>
                  <a:pt x="52" y="22"/>
                </a:lnTo>
                <a:lnTo>
                  <a:pt x="56" y="26"/>
                </a:lnTo>
                <a:lnTo>
                  <a:pt x="56" y="30"/>
                </a:lnTo>
                <a:lnTo>
                  <a:pt x="58" y="42"/>
                </a:lnTo>
                <a:lnTo>
                  <a:pt x="58" y="44"/>
                </a:lnTo>
                <a:lnTo>
                  <a:pt x="58" y="50"/>
                </a:lnTo>
                <a:lnTo>
                  <a:pt x="56" y="52"/>
                </a:lnTo>
                <a:lnTo>
                  <a:pt x="50" y="60"/>
                </a:lnTo>
                <a:lnTo>
                  <a:pt x="52" y="66"/>
                </a:lnTo>
                <a:lnTo>
                  <a:pt x="54" y="68"/>
                </a:lnTo>
                <a:lnTo>
                  <a:pt x="60" y="70"/>
                </a:lnTo>
                <a:lnTo>
                  <a:pt x="68" y="70"/>
                </a:lnTo>
                <a:lnTo>
                  <a:pt x="70" y="74"/>
                </a:lnTo>
                <a:lnTo>
                  <a:pt x="72" y="66"/>
                </a:lnTo>
                <a:lnTo>
                  <a:pt x="74" y="62"/>
                </a:lnTo>
                <a:lnTo>
                  <a:pt x="76" y="60"/>
                </a:lnTo>
                <a:lnTo>
                  <a:pt x="82" y="60"/>
                </a:lnTo>
                <a:lnTo>
                  <a:pt x="90" y="58"/>
                </a:lnTo>
                <a:lnTo>
                  <a:pt x="92" y="52"/>
                </a:lnTo>
                <a:lnTo>
                  <a:pt x="88" y="48"/>
                </a:lnTo>
                <a:lnTo>
                  <a:pt x="86" y="44"/>
                </a:lnTo>
                <a:lnTo>
                  <a:pt x="78" y="44"/>
                </a:lnTo>
                <a:lnTo>
                  <a:pt x="78" y="34"/>
                </a:lnTo>
                <a:lnTo>
                  <a:pt x="78" y="24"/>
                </a:lnTo>
                <a:lnTo>
                  <a:pt x="80" y="16"/>
                </a:lnTo>
                <a:lnTo>
                  <a:pt x="84" y="12"/>
                </a:lnTo>
                <a:lnTo>
                  <a:pt x="90" y="8"/>
                </a:lnTo>
                <a:lnTo>
                  <a:pt x="100" y="8"/>
                </a:lnTo>
                <a:lnTo>
                  <a:pt x="108" y="8"/>
                </a:lnTo>
                <a:lnTo>
                  <a:pt x="114" y="10"/>
                </a:lnTo>
                <a:lnTo>
                  <a:pt x="118" y="16"/>
                </a:lnTo>
                <a:lnTo>
                  <a:pt x="120" y="24"/>
                </a:lnTo>
                <a:lnTo>
                  <a:pt x="122" y="34"/>
                </a:lnTo>
                <a:lnTo>
                  <a:pt x="122" y="44"/>
                </a:lnTo>
                <a:lnTo>
                  <a:pt x="114" y="44"/>
                </a:lnTo>
                <a:lnTo>
                  <a:pt x="112" y="48"/>
                </a:lnTo>
                <a:lnTo>
                  <a:pt x="108" y="52"/>
                </a:lnTo>
                <a:lnTo>
                  <a:pt x="110" y="58"/>
                </a:lnTo>
                <a:lnTo>
                  <a:pt x="118" y="60"/>
                </a:lnTo>
                <a:lnTo>
                  <a:pt x="124" y="60"/>
                </a:lnTo>
                <a:lnTo>
                  <a:pt x="126" y="62"/>
                </a:lnTo>
                <a:lnTo>
                  <a:pt x="128" y="64"/>
                </a:lnTo>
                <a:lnTo>
                  <a:pt x="130" y="54"/>
                </a:lnTo>
                <a:lnTo>
                  <a:pt x="134" y="46"/>
                </a:lnTo>
                <a:lnTo>
                  <a:pt x="142" y="46"/>
                </a:lnTo>
                <a:lnTo>
                  <a:pt x="144" y="46"/>
                </a:lnTo>
                <a:lnTo>
                  <a:pt x="146" y="44"/>
                </a:lnTo>
                <a:lnTo>
                  <a:pt x="148" y="40"/>
                </a:lnTo>
                <a:lnTo>
                  <a:pt x="144" y="32"/>
                </a:lnTo>
                <a:lnTo>
                  <a:pt x="142" y="28"/>
                </a:lnTo>
                <a:lnTo>
                  <a:pt x="140" y="24"/>
                </a:lnTo>
                <a:lnTo>
                  <a:pt x="140" y="22"/>
                </a:lnTo>
                <a:lnTo>
                  <a:pt x="142" y="22"/>
                </a:lnTo>
                <a:lnTo>
                  <a:pt x="142" y="10"/>
                </a:lnTo>
                <a:lnTo>
                  <a:pt x="144" y="8"/>
                </a:lnTo>
                <a:lnTo>
                  <a:pt x="146" y="4"/>
                </a:lnTo>
                <a:lnTo>
                  <a:pt x="152" y="2"/>
                </a:lnTo>
                <a:lnTo>
                  <a:pt x="158" y="0"/>
                </a:lnTo>
                <a:lnTo>
                  <a:pt x="166" y="2"/>
                </a:lnTo>
                <a:lnTo>
                  <a:pt x="170" y="4"/>
                </a:lnTo>
                <a:lnTo>
                  <a:pt x="174" y="6"/>
                </a:lnTo>
                <a:lnTo>
                  <a:pt x="176" y="10"/>
                </a:lnTo>
                <a:lnTo>
                  <a:pt x="176" y="22"/>
                </a:lnTo>
                <a:lnTo>
                  <a:pt x="176" y="24"/>
                </a:lnTo>
                <a:lnTo>
                  <a:pt x="176" y="28"/>
                </a:lnTo>
                <a:lnTo>
                  <a:pt x="174" y="32"/>
                </a:lnTo>
                <a:lnTo>
                  <a:pt x="170" y="38"/>
                </a:lnTo>
                <a:lnTo>
                  <a:pt x="172" y="46"/>
                </a:lnTo>
                <a:lnTo>
                  <a:pt x="178" y="46"/>
                </a:lnTo>
                <a:lnTo>
                  <a:pt x="184" y="46"/>
                </a:lnTo>
                <a:lnTo>
                  <a:pt x="188" y="54"/>
                </a:lnTo>
                <a:lnTo>
                  <a:pt x="128" y="108"/>
                </a:lnTo>
                <a:lnTo>
                  <a:pt x="74" y="76"/>
                </a:lnTo>
                <a:lnTo>
                  <a:pt x="0" y="118"/>
                </a:lnTo>
                <a:lnTo>
                  <a:pt x="2" y="92"/>
                </a:lnTo>
                <a:lnTo>
                  <a:pt x="6" y="78"/>
                </a:lnTo>
                <a:lnTo>
                  <a:pt x="8" y="74"/>
                </a:lnTo>
                <a:lnTo>
                  <a:pt x="10" y="70"/>
                </a:lnTo>
                <a:close/>
                <a:moveTo>
                  <a:pt x="4" y="130"/>
                </a:moveTo>
                <a:lnTo>
                  <a:pt x="20" y="160"/>
                </a:lnTo>
                <a:lnTo>
                  <a:pt x="74" y="130"/>
                </a:lnTo>
                <a:lnTo>
                  <a:pt x="122" y="158"/>
                </a:lnTo>
                <a:lnTo>
                  <a:pt x="134" y="164"/>
                </a:lnTo>
                <a:lnTo>
                  <a:pt x="142" y="156"/>
                </a:lnTo>
                <a:lnTo>
                  <a:pt x="228" y="78"/>
                </a:lnTo>
                <a:lnTo>
                  <a:pt x="242" y="92"/>
                </a:lnTo>
                <a:lnTo>
                  <a:pt x="262" y="24"/>
                </a:lnTo>
                <a:lnTo>
                  <a:pt x="192" y="42"/>
                </a:lnTo>
                <a:lnTo>
                  <a:pt x="204" y="54"/>
                </a:lnTo>
                <a:lnTo>
                  <a:pt x="128" y="122"/>
                </a:lnTo>
                <a:lnTo>
                  <a:pt x="82" y="96"/>
                </a:lnTo>
                <a:lnTo>
                  <a:pt x="74" y="92"/>
                </a:lnTo>
                <a:lnTo>
                  <a:pt x="66" y="96"/>
                </a:lnTo>
                <a:lnTo>
                  <a:pt x="4" y="13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cSld>
  <p:clrMapOvr>
    <a:masterClrMapping/>
  </p:clrMapOvr>
  <p:transition spd="slow">
    <p:wipe dir="r"/>
  </p:transition>
</p:sld>
</file>

<file path=ppt/slides/slide7.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8434" name="图片 91"/>
          <p:cNvPicPr>
            <a:picLocks noChangeAspect="1" noChangeArrowheads="1"/>
          </p:cNvPicPr>
          <p:nvPr/>
        </p:nvPicPr>
        <p:blipFill>
          <a:blip r:embed="rId1">
            <a:extLst>
              <a:ext uri="{28A0092B-C50C-407E-A947-70E740481C1C}">
                <a14:useLocalDpi xmlns:a14="http://schemas.microsoft.com/office/drawing/2010/main" val="0"/>
              </a:ext>
            </a:extLst>
          </a:blip>
          <a:srcRect t="9131" b="10522"/>
          <a:stretch>
            <a:fillRect/>
          </a:stretch>
        </p:blipFill>
        <p:spPr bwMode="auto">
          <a:xfrm>
            <a:off x="0" y="0"/>
            <a:ext cx="9144000" cy="349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87"/>
          <p:cNvSpPr>
            <a:spLocks noChangeArrowheads="1"/>
          </p:cNvSpPr>
          <p:nvPr/>
        </p:nvSpPr>
        <p:spPr bwMode="auto">
          <a:xfrm>
            <a:off x="0" y="152400"/>
            <a:ext cx="2122488" cy="654050"/>
          </a:xfrm>
          <a:prstGeom prst="rect">
            <a:avLst/>
          </a:prstGeom>
          <a:gradFill rotWithShape="1">
            <a:gsLst>
              <a:gs pos="0">
                <a:srgbClr val="071C47">
                  <a:alpha val="89000"/>
                </a:srgbClr>
              </a:gs>
              <a:gs pos="100000">
                <a:srgbClr val="266874"/>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436" name="文本框 85"/>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1.4 </a:t>
            </a:r>
            <a:r>
              <a:rPr lang="zh-CN" altLang="en-US" sz="2000" b="1">
                <a:solidFill>
                  <a:schemeClr val="bg1"/>
                </a:solidFill>
              </a:rPr>
              <a:t>公司简介</a:t>
            </a:r>
            <a:endParaRPr lang="zh-CN" altLang="en-US" sz="2000" b="1">
              <a:solidFill>
                <a:schemeClr val="bg1"/>
              </a:solidFill>
            </a:endParaRPr>
          </a:p>
        </p:txBody>
      </p:sp>
      <p:sp>
        <p:nvSpPr>
          <p:cNvPr id="18437" name="文本框 86"/>
          <p:cNvSpPr txBox="1">
            <a:spLocks noChangeArrowheads="1"/>
          </p:cNvSpPr>
          <p:nvPr/>
        </p:nvSpPr>
        <p:spPr bwMode="auto">
          <a:xfrm>
            <a:off x="204788" y="552450"/>
            <a:ext cx="18510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1.4 Company introduction</a:t>
            </a:r>
            <a:endParaRPr lang="en-US" sz="1000">
              <a:solidFill>
                <a:schemeClr val="bg1"/>
              </a:solidFill>
            </a:endParaRPr>
          </a:p>
        </p:txBody>
      </p:sp>
      <p:sp>
        <p:nvSpPr>
          <p:cNvPr id="18438" name="矩形 92"/>
          <p:cNvSpPr>
            <a:spLocks noChangeArrowheads="1"/>
          </p:cNvSpPr>
          <p:nvPr/>
        </p:nvSpPr>
        <p:spPr bwMode="auto">
          <a:xfrm>
            <a:off x="1130300" y="4110038"/>
            <a:ext cx="6883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rgbClr val="595959"/>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endParaRPr lang="en-US" sz="900">
              <a:solidFill>
                <a:srgbClr val="595959"/>
              </a:solidFill>
              <a:latin typeface="Arial" panose="020B0604020202020204" pitchFamily="34" charset="0"/>
              <a:ea typeface="方正兰亭超细黑简体" panose="02000000000000000000" pitchFamily="2" charset="-122"/>
            </a:endParaRPr>
          </a:p>
        </p:txBody>
      </p:sp>
      <p:grpSp>
        <p:nvGrpSpPr>
          <p:cNvPr id="18439" name="组合 2"/>
          <p:cNvGrpSpPr/>
          <p:nvPr/>
        </p:nvGrpSpPr>
        <p:grpSpPr bwMode="auto">
          <a:xfrm>
            <a:off x="3886200" y="3578225"/>
            <a:ext cx="1371600" cy="471488"/>
            <a:chOff x="0" y="0"/>
            <a:chExt cx="1371600" cy="472289"/>
          </a:xfrm>
        </p:grpSpPr>
        <p:sp>
          <p:nvSpPr>
            <p:cNvPr id="18440" name="圆角矩形 94"/>
            <p:cNvSpPr>
              <a:spLocks noChangeArrowheads="1"/>
            </p:cNvSpPr>
            <p:nvPr/>
          </p:nvSpPr>
          <p:spPr bwMode="auto">
            <a:xfrm>
              <a:off x="0" y="17493"/>
              <a:ext cx="1371600" cy="454796"/>
            </a:xfrm>
            <a:prstGeom prst="roundRect">
              <a:avLst>
                <a:gd name="adj" fmla="val 16667"/>
              </a:avLst>
            </a:prstGeom>
            <a:solidFill>
              <a:srgbClr val="1F576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8441" name="文本框 93"/>
            <p:cNvSpPr txBox="1">
              <a:spLocks noChangeArrowheads="1"/>
            </p:cNvSpPr>
            <p:nvPr/>
          </p:nvSpPr>
          <p:spPr bwMode="auto">
            <a:xfrm>
              <a:off x="128588" y="0"/>
              <a:ext cx="1114425" cy="368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zh-CN" sz="1800" b="1">
                  <a:solidFill>
                    <a:schemeClr val="bg1"/>
                  </a:solidFill>
                </a:rPr>
                <a:t>公司简介</a:t>
              </a:r>
              <a:endParaRPr lang="zh-CN" sz="1800" b="1">
                <a:solidFill>
                  <a:schemeClr val="bg1"/>
                </a:solidFill>
              </a:endParaRPr>
            </a:p>
          </p:txBody>
        </p:sp>
      </p:grpSp>
      <p:sp>
        <p:nvSpPr>
          <p:cNvPr id="18442" name="矩形 1"/>
          <p:cNvSpPr>
            <a:spLocks noChangeArrowheads="1"/>
          </p:cNvSpPr>
          <p:nvPr/>
        </p:nvSpPr>
        <p:spPr bwMode="auto">
          <a:xfrm>
            <a:off x="3852863" y="3836988"/>
            <a:ext cx="14049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en-US" sz="900">
                <a:solidFill>
                  <a:srgbClr val="FFFFFF"/>
                </a:solidFill>
              </a:rPr>
              <a:t>Company introduction</a:t>
            </a:r>
            <a:endParaRPr lang="en-US" sz="900">
              <a:solidFill>
                <a:srgbClr val="FFFFFF"/>
              </a:solidFill>
            </a:endParaRPr>
          </a:p>
        </p:txBody>
      </p:sp>
    </p:spTree>
  </p:cSld>
  <p:clrMapOvr>
    <a:masterClrMapping/>
  </p:clrMapOvr>
  <p:transition spd="slow">
    <p:wipe dir="r"/>
  </p:transition>
</p:sld>
</file>

<file path=ppt/slides/slide8.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grpSp>
        <p:nvGrpSpPr>
          <p:cNvPr id="19458" name="组合 34"/>
          <p:cNvGrpSpPr/>
          <p:nvPr/>
        </p:nvGrpSpPr>
        <p:grpSpPr bwMode="auto">
          <a:xfrm>
            <a:off x="6330950" y="1057275"/>
            <a:ext cx="1865313" cy="1865313"/>
            <a:chOff x="0" y="0"/>
            <a:chExt cx="4028072" cy="4028072"/>
          </a:xfrm>
        </p:grpSpPr>
        <p:grpSp>
          <p:nvGrpSpPr>
            <p:cNvPr id="19459" name="组合 35"/>
            <p:cNvGrpSpPr/>
            <p:nvPr/>
          </p:nvGrpSpPr>
          <p:grpSpPr bwMode="auto">
            <a:xfrm>
              <a:off x="0" y="0"/>
              <a:ext cx="4028072" cy="4028072"/>
              <a:chOff x="0" y="0"/>
              <a:chExt cx="672490" cy="672490"/>
            </a:xfrm>
          </p:grpSpPr>
          <p:sp>
            <p:nvSpPr>
              <p:cNvPr id="19460" name="椭圆 37"/>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9461" name="椭圆 38"/>
              <p:cNvSpPr>
                <a:spLocks noChangeArrowheads="1"/>
              </p:cNvSpPr>
              <p:nvPr/>
            </p:nvSpPr>
            <p:spPr bwMode="auto">
              <a:xfrm>
                <a:off x="80126" y="80126"/>
                <a:ext cx="512237" cy="51223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9462" name="椭圆 39"/>
              <p:cNvSpPr>
                <a:spLocks noChangeArrowheads="1"/>
              </p:cNvSpPr>
              <p:nvPr/>
            </p:nvSpPr>
            <p:spPr bwMode="auto">
              <a:xfrm>
                <a:off x="160253" y="164832"/>
                <a:ext cx="351984" cy="3514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19463" name="椭圆 36"/>
            <p:cNvSpPr>
              <a:spLocks noChangeArrowheads="1"/>
            </p:cNvSpPr>
            <p:nvPr/>
          </p:nvSpPr>
          <p:spPr bwMode="auto">
            <a:xfrm>
              <a:off x="1288983" y="1395256"/>
              <a:ext cx="1391827" cy="138839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grpSp>
        <p:nvGrpSpPr>
          <p:cNvPr id="19464" name="组合 28"/>
          <p:cNvGrpSpPr/>
          <p:nvPr/>
        </p:nvGrpSpPr>
        <p:grpSpPr bwMode="auto">
          <a:xfrm>
            <a:off x="3795713" y="1062038"/>
            <a:ext cx="1866900" cy="1865312"/>
            <a:chOff x="0" y="0"/>
            <a:chExt cx="4028072" cy="4028072"/>
          </a:xfrm>
        </p:grpSpPr>
        <p:grpSp>
          <p:nvGrpSpPr>
            <p:cNvPr id="19465" name="组合 29"/>
            <p:cNvGrpSpPr/>
            <p:nvPr/>
          </p:nvGrpSpPr>
          <p:grpSpPr bwMode="auto">
            <a:xfrm>
              <a:off x="0" y="0"/>
              <a:ext cx="4028072" cy="4028072"/>
              <a:chOff x="0" y="0"/>
              <a:chExt cx="672490" cy="672490"/>
            </a:xfrm>
          </p:grpSpPr>
          <p:sp>
            <p:nvSpPr>
              <p:cNvPr id="19466" name="椭圆 31"/>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9467" name="椭圆 32"/>
              <p:cNvSpPr>
                <a:spLocks noChangeArrowheads="1"/>
              </p:cNvSpPr>
              <p:nvPr/>
            </p:nvSpPr>
            <p:spPr bwMode="auto">
              <a:xfrm>
                <a:off x="80058" y="80126"/>
                <a:ext cx="512373" cy="51223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9468" name="椭圆 33"/>
              <p:cNvSpPr>
                <a:spLocks noChangeArrowheads="1"/>
              </p:cNvSpPr>
              <p:nvPr/>
            </p:nvSpPr>
            <p:spPr bwMode="auto">
              <a:xfrm>
                <a:off x="160688" y="164832"/>
                <a:ext cx="351113" cy="3514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19469" name="椭圆 30"/>
            <p:cNvSpPr>
              <a:spLocks noChangeArrowheads="1"/>
            </p:cNvSpPr>
            <p:nvPr/>
          </p:nvSpPr>
          <p:spPr bwMode="auto">
            <a:xfrm>
              <a:off x="1291311" y="1395255"/>
              <a:ext cx="1390644" cy="138840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grpSp>
        <p:nvGrpSpPr>
          <p:cNvPr id="19470" name="组合 22"/>
          <p:cNvGrpSpPr/>
          <p:nvPr/>
        </p:nvGrpSpPr>
        <p:grpSpPr bwMode="auto">
          <a:xfrm>
            <a:off x="1230313" y="1062038"/>
            <a:ext cx="1865312" cy="1865312"/>
            <a:chOff x="0" y="0"/>
            <a:chExt cx="4028072" cy="4028072"/>
          </a:xfrm>
        </p:grpSpPr>
        <p:grpSp>
          <p:nvGrpSpPr>
            <p:cNvPr id="19471" name="组合 23"/>
            <p:cNvGrpSpPr/>
            <p:nvPr/>
          </p:nvGrpSpPr>
          <p:grpSpPr bwMode="auto">
            <a:xfrm>
              <a:off x="0" y="0"/>
              <a:ext cx="4028072" cy="4028072"/>
              <a:chOff x="0" y="0"/>
              <a:chExt cx="672490" cy="672490"/>
            </a:xfrm>
          </p:grpSpPr>
          <p:sp>
            <p:nvSpPr>
              <p:cNvPr id="19472" name="椭圆 25"/>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9473" name="椭圆 26"/>
              <p:cNvSpPr>
                <a:spLocks noChangeArrowheads="1"/>
              </p:cNvSpPr>
              <p:nvPr/>
            </p:nvSpPr>
            <p:spPr bwMode="auto">
              <a:xfrm>
                <a:off x="80126" y="80126"/>
                <a:ext cx="512237" cy="51223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9474" name="椭圆 27"/>
              <p:cNvSpPr>
                <a:spLocks noChangeArrowheads="1"/>
              </p:cNvSpPr>
              <p:nvPr/>
            </p:nvSpPr>
            <p:spPr bwMode="auto">
              <a:xfrm>
                <a:off x="160253" y="164832"/>
                <a:ext cx="351984" cy="3514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19475" name="椭圆 24"/>
            <p:cNvSpPr>
              <a:spLocks noChangeArrowheads="1"/>
            </p:cNvSpPr>
            <p:nvPr/>
          </p:nvSpPr>
          <p:spPr bwMode="auto">
            <a:xfrm>
              <a:off x="1288983" y="1395255"/>
              <a:ext cx="1391828" cy="138840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grpSp>
      <p:sp>
        <p:nvSpPr>
          <p:cNvPr id="19476"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9477" name="文本框 95"/>
          <p:cNvSpPr txBox="1">
            <a:spLocks noChangeArrowheads="1"/>
          </p:cNvSpPr>
          <p:nvPr/>
        </p:nvSpPr>
        <p:spPr bwMode="auto">
          <a:xfrm>
            <a:off x="193675" y="152400"/>
            <a:ext cx="16843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1.5 </a:t>
            </a:r>
            <a:r>
              <a:rPr lang="zh-CN" altLang="en-US" sz="2000" b="1">
                <a:solidFill>
                  <a:schemeClr val="bg1"/>
                </a:solidFill>
              </a:rPr>
              <a:t>团队简介</a:t>
            </a:r>
            <a:endParaRPr lang="zh-CN" altLang="en-US" sz="2000" b="1">
              <a:solidFill>
                <a:schemeClr val="bg1"/>
              </a:solidFill>
            </a:endParaRPr>
          </a:p>
        </p:txBody>
      </p:sp>
      <p:sp>
        <p:nvSpPr>
          <p:cNvPr id="19478" name="文本框 96"/>
          <p:cNvSpPr txBox="1">
            <a:spLocks noChangeArrowheads="1"/>
          </p:cNvSpPr>
          <p:nvPr/>
        </p:nvSpPr>
        <p:spPr bwMode="auto">
          <a:xfrm>
            <a:off x="274638" y="552450"/>
            <a:ext cx="16033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1.5 Team Introduction</a:t>
            </a:r>
            <a:endParaRPr lang="en-US" sz="1000">
              <a:solidFill>
                <a:schemeClr val="bg1"/>
              </a:solidFill>
            </a:endParaRPr>
          </a:p>
        </p:txBody>
      </p:sp>
      <p:pic>
        <p:nvPicPr>
          <p:cNvPr id="19479" name="图片 9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04950" y="1341438"/>
            <a:ext cx="1311275"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80" name="组合 4"/>
          <p:cNvGrpSpPr/>
          <p:nvPr/>
        </p:nvGrpSpPr>
        <p:grpSpPr bwMode="auto">
          <a:xfrm>
            <a:off x="1525588" y="2992438"/>
            <a:ext cx="1195387" cy="339725"/>
            <a:chOff x="0" y="0"/>
            <a:chExt cx="1195387" cy="339725"/>
          </a:xfrm>
        </p:grpSpPr>
        <p:sp>
          <p:nvSpPr>
            <p:cNvPr id="19481" name="圆角矩形 121"/>
            <p:cNvSpPr>
              <a:spLocks noChangeArrowheads="1"/>
            </p:cNvSpPr>
            <p:nvPr/>
          </p:nvSpPr>
          <p:spPr bwMode="auto">
            <a:xfrm>
              <a:off x="0" y="4762"/>
              <a:ext cx="1195387" cy="330200"/>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9482" name="矩形 108"/>
            <p:cNvSpPr>
              <a:spLocks noChangeArrowheads="1"/>
            </p:cNvSpPr>
            <p:nvPr/>
          </p:nvSpPr>
          <p:spPr bwMode="auto">
            <a:xfrm>
              <a:off x="92075" y="0"/>
              <a:ext cx="10112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1F576D"/>
                  </a:solidFill>
                </a:rPr>
                <a:t>产品经理</a:t>
              </a:r>
              <a:endParaRPr lang="zh-CN" altLang="en-US" sz="1600" b="1">
                <a:solidFill>
                  <a:srgbClr val="1F576D"/>
                </a:solidFill>
              </a:endParaRPr>
            </a:p>
          </p:txBody>
        </p:sp>
      </p:grpSp>
      <p:grpSp>
        <p:nvGrpSpPr>
          <p:cNvPr id="19483" name="组合 6"/>
          <p:cNvGrpSpPr/>
          <p:nvPr/>
        </p:nvGrpSpPr>
        <p:grpSpPr bwMode="auto">
          <a:xfrm>
            <a:off x="6650038" y="2998788"/>
            <a:ext cx="1195387" cy="339725"/>
            <a:chOff x="0" y="0"/>
            <a:chExt cx="1195387" cy="339725"/>
          </a:xfrm>
        </p:grpSpPr>
        <p:sp>
          <p:nvSpPr>
            <p:cNvPr id="19484" name="圆角矩形 124"/>
            <p:cNvSpPr>
              <a:spLocks noChangeArrowheads="1"/>
            </p:cNvSpPr>
            <p:nvPr/>
          </p:nvSpPr>
          <p:spPr bwMode="auto">
            <a:xfrm>
              <a:off x="0" y="3175"/>
              <a:ext cx="1195387" cy="331787"/>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9485" name="矩形 109"/>
            <p:cNvSpPr>
              <a:spLocks noChangeArrowheads="1"/>
            </p:cNvSpPr>
            <p:nvPr/>
          </p:nvSpPr>
          <p:spPr bwMode="auto">
            <a:xfrm>
              <a:off x="92075" y="0"/>
              <a:ext cx="10112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1F576D"/>
                  </a:solidFill>
                </a:rPr>
                <a:t>设计总监</a:t>
              </a:r>
              <a:endParaRPr lang="zh-CN" altLang="en-US" sz="1600" b="1">
                <a:solidFill>
                  <a:srgbClr val="1F576D"/>
                </a:solidFill>
              </a:endParaRPr>
            </a:p>
          </p:txBody>
        </p:sp>
      </p:grpSp>
      <p:grpSp>
        <p:nvGrpSpPr>
          <p:cNvPr id="19486" name="组合 5"/>
          <p:cNvGrpSpPr/>
          <p:nvPr/>
        </p:nvGrpSpPr>
        <p:grpSpPr bwMode="auto">
          <a:xfrm>
            <a:off x="4108450" y="2998788"/>
            <a:ext cx="1195388" cy="339725"/>
            <a:chOff x="0" y="0"/>
            <a:chExt cx="1195387" cy="339725"/>
          </a:xfrm>
        </p:grpSpPr>
        <p:sp>
          <p:nvSpPr>
            <p:cNvPr id="19487" name="圆角矩形 127"/>
            <p:cNvSpPr>
              <a:spLocks noChangeArrowheads="1"/>
            </p:cNvSpPr>
            <p:nvPr/>
          </p:nvSpPr>
          <p:spPr bwMode="auto">
            <a:xfrm>
              <a:off x="0" y="4762"/>
              <a:ext cx="1195387" cy="330200"/>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zh-CN" altLang="en-US">
                <a:solidFill>
                  <a:srgbClr val="FFFFFF"/>
                </a:solidFill>
              </a:endParaRPr>
            </a:p>
          </p:txBody>
        </p:sp>
        <p:sp>
          <p:nvSpPr>
            <p:cNvPr id="19488" name="矩形 110"/>
            <p:cNvSpPr>
              <a:spLocks noChangeArrowheads="1"/>
            </p:cNvSpPr>
            <p:nvPr/>
          </p:nvSpPr>
          <p:spPr bwMode="auto">
            <a:xfrm>
              <a:off x="195262" y="0"/>
              <a:ext cx="8048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1F576D"/>
                  </a:solidFill>
                </a:rPr>
                <a:t>工程师</a:t>
              </a:r>
              <a:endParaRPr lang="zh-CN" altLang="en-US" sz="1600" b="1">
                <a:solidFill>
                  <a:srgbClr val="1F576D"/>
                </a:solidFill>
              </a:endParaRPr>
            </a:p>
          </p:txBody>
        </p:sp>
      </p:grpSp>
      <p:sp>
        <p:nvSpPr>
          <p:cNvPr id="19489" name="矩形 129"/>
          <p:cNvSpPr>
            <a:spLocks noChangeArrowheads="1"/>
          </p:cNvSpPr>
          <p:nvPr/>
        </p:nvSpPr>
        <p:spPr bwMode="auto">
          <a:xfrm>
            <a:off x="1406525" y="3611563"/>
            <a:ext cx="15287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8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Lorem ipsum dolor sit amet, consectetuer adipiscing elit. Aenean commodo ligula eget dolor. Aenean massa. </a:t>
            </a:r>
            <a:endParaRPr lang="en-US" sz="800">
              <a:solidFill>
                <a:schemeClr val="bg1"/>
              </a:solidFill>
              <a:latin typeface="Arial" panose="020B0604020202020204" pitchFamily="34" charset="0"/>
              <a:ea typeface="方正兰亭超细黑简体" panose="02000000000000000000" pitchFamily="2" charset="-122"/>
            </a:endParaRPr>
          </a:p>
        </p:txBody>
      </p:sp>
      <p:sp>
        <p:nvSpPr>
          <p:cNvPr id="19490" name="矩形 130"/>
          <p:cNvSpPr>
            <a:spLocks noChangeArrowheads="1"/>
          </p:cNvSpPr>
          <p:nvPr/>
        </p:nvSpPr>
        <p:spPr bwMode="auto">
          <a:xfrm>
            <a:off x="4019550" y="3609975"/>
            <a:ext cx="15271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8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Lorem ipsum dolor sit amet, consectetuer adipiscing elit. Aenean commodo ligula eget dolor. Aenean massa. </a:t>
            </a:r>
            <a:endParaRPr lang="en-US" sz="800">
              <a:solidFill>
                <a:schemeClr val="bg1"/>
              </a:solidFill>
              <a:latin typeface="Arial" panose="020B0604020202020204" pitchFamily="34" charset="0"/>
              <a:ea typeface="方正兰亭超细黑简体" panose="02000000000000000000" pitchFamily="2" charset="-122"/>
            </a:endParaRPr>
          </a:p>
        </p:txBody>
      </p:sp>
      <p:sp>
        <p:nvSpPr>
          <p:cNvPr id="19491" name="矩形 131"/>
          <p:cNvSpPr>
            <a:spLocks noChangeArrowheads="1"/>
          </p:cNvSpPr>
          <p:nvPr/>
        </p:nvSpPr>
        <p:spPr bwMode="auto">
          <a:xfrm>
            <a:off x="6588125" y="3611563"/>
            <a:ext cx="15271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8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Lorem ipsum dolor sit amet, consectetuer adipiscing elit. Aenean commodo ligula eget dolor. Aenean massa. </a:t>
            </a:r>
            <a:endParaRPr lang="en-US" sz="800">
              <a:solidFill>
                <a:schemeClr val="bg1"/>
              </a:solidFill>
              <a:latin typeface="Arial" panose="020B0604020202020204" pitchFamily="34" charset="0"/>
              <a:ea typeface="方正兰亭超细黑简体" panose="02000000000000000000" pitchFamily="2" charset="-122"/>
            </a:endParaRPr>
          </a:p>
        </p:txBody>
      </p:sp>
      <p:sp>
        <p:nvSpPr>
          <p:cNvPr id="19492" name="文本框 132"/>
          <p:cNvSpPr txBox="1">
            <a:spLocks noChangeArrowheads="1"/>
          </p:cNvSpPr>
          <p:nvPr/>
        </p:nvSpPr>
        <p:spPr bwMode="auto">
          <a:xfrm>
            <a:off x="1598613" y="3379788"/>
            <a:ext cx="9017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b="1">
                <a:solidFill>
                  <a:schemeClr val="bg1"/>
                </a:solidFill>
              </a:rPr>
              <a:t>Your name</a:t>
            </a:r>
            <a:endParaRPr lang="en-US" sz="1000" b="1">
              <a:solidFill>
                <a:schemeClr val="bg1"/>
              </a:solidFill>
            </a:endParaRPr>
          </a:p>
        </p:txBody>
      </p:sp>
      <p:sp>
        <p:nvSpPr>
          <p:cNvPr id="19493" name="文本框 133"/>
          <p:cNvSpPr txBox="1">
            <a:spLocks noChangeArrowheads="1"/>
          </p:cNvSpPr>
          <p:nvPr/>
        </p:nvSpPr>
        <p:spPr bwMode="auto">
          <a:xfrm>
            <a:off x="4284663" y="3379788"/>
            <a:ext cx="9017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b="1">
                <a:solidFill>
                  <a:schemeClr val="bg1"/>
                </a:solidFill>
              </a:rPr>
              <a:t>Your name</a:t>
            </a:r>
            <a:endParaRPr lang="en-US" sz="1000" b="1">
              <a:solidFill>
                <a:schemeClr val="bg1"/>
              </a:solidFill>
            </a:endParaRPr>
          </a:p>
        </p:txBody>
      </p:sp>
      <p:sp>
        <p:nvSpPr>
          <p:cNvPr id="19494" name="文本框 134"/>
          <p:cNvSpPr txBox="1">
            <a:spLocks noChangeArrowheads="1"/>
          </p:cNvSpPr>
          <p:nvPr/>
        </p:nvSpPr>
        <p:spPr bwMode="auto">
          <a:xfrm>
            <a:off x="6794500" y="3406775"/>
            <a:ext cx="9017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b="1">
                <a:solidFill>
                  <a:schemeClr val="bg1"/>
                </a:solidFill>
              </a:rPr>
              <a:t>Your name</a:t>
            </a:r>
            <a:endParaRPr lang="en-US" sz="1000" b="1">
              <a:solidFill>
                <a:schemeClr val="bg1"/>
              </a:solidFill>
            </a:endParaRPr>
          </a:p>
        </p:txBody>
      </p:sp>
      <p:pic>
        <p:nvPicPr>
          <p:cNvPr id="19495" name="图片 13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090988" y="1341438"/>
            <a:ext cx="1309687"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96" name="图片 136"/>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589713" y="1341438"/>
            <a:ext cx="1311275"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r"/>
  </p:transition>
</p:sld>
</file>

<file path=ppt/slides/slide9.xml><?xml version="1.0" encoding="utf-8"?>
<p:sld xmlns:a="http://schemas.openxmlformats.org/drawingml/2006/main" xmlns:r="http://schemas.openxmlformats.org/officeDocument/2006/relationships" xmlns:p="http://schemas.openxmlformats.org/presentationml/2006/main">
  <p:cSld>
    <p:bg bwMode="auto">
      <p:bgPr>
        <a:gradFill rotWithShape="0">
          <a:gsLst>
            <a:gs pos="0">
              <a:srgbClr val="2B7777"/>
            </a:gs>
            <a:gs pos="34000">
              <a:srgbClr val="266874"/>
            </a:gs>
            <a:gs pos="66000">
              <a:srgbClr val="184667"/>
            </a:gs>
            <a:gs pos="100000">
              <a:srgbClr val="061B46"/>
            </a:gs>
          </a:gsLst>
          <a:lin ang="5400000" scaled="1"/>
        </a:gradFill>
        <a:effectLst/>
      </p:bgPr>
    </p:bg>
    <p:spTree>
      <p:nvGrpSpPr>
        <p:cNvPr id="1" name=""/>
        <p:cNvGrpSpPr/>
        <p:nvPr/>
      </p:nvGrpSpPr>
      <p:grpSpPr>
        <a:xfrm>
          <a:off x="0" y="0"/>
          <a:ext cx="0" cy="0"/>
          <a:chOff x="0" y="0"/>
          <a:chExt cx="0" cy="0"/>
        </a:xfrm>
      </p:grpSpPr>
      <p:sp>
        <p:nvSpPr>
          <p:cNvPr id="20482"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0483" name="文本框 5"/>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2000" b="1">
                <a:solidFill>
                  <a:schemeClr val="bg1"/>
                </a:solidFill>
              </a:rPr>
              <a:t>1.6 </a:t>
            </a:r>
            <a:r>
              <a:rPr lang="zh-CN" altLang="en-US" sz="2000" b="1">
                <a:solidFill>
                  <a:schemeClr val="bg1"/>
                </a:solidFill>
              </a:rPr>
              <a:t>公司模式</a:t>
            </a:r>
            <a:endParaRPr lang="zh-CN" altLang="en-US" sz="2000" b="1">
              <a:solidFill>
                <a:schemeClr val="bg1"/>
              </a:solidFill>
            </a:endParaRPr>
          </a:p>
        </p:txBody>
      </p:sp>
      <p:sp>
        <p:nvSpPr>
          <p:cNvPr id="20484" name="文本框 6"/>
          <p:cNvSpPr txBox="1">
            <a:spLocks noChangeArrowheads="1"/>
          </p:cNvSpPr>
          <p:nvPr/>
        </p:nvSpPr>
        <p:spPr bwMode="auto">
          <a:xfrm>
            <a:off x="274638" y="552450"/>
            <a:ext cx="14605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marL="742950" indent="-285750"/>
            <a:lvl3pPr marL="1143000" indent="-228600"/>
            <a:lvl4pPr marL="1600200" indent="-228600"/>
            <a:lvl5pPr marL="2057400" indent="-228600"/>
            <a:lvl6pPr marL="2514600" indent="-228600"/>
            <a:lvl7pPr marL="2971800" indent="-228600"/>
            <a:lvl8pPr marL="3429000" indent="-228600"/>
            <a:lvl9pPr marL="3886200" indent="-228600"/>
          </a:lstStyle>
          <a:p>
            <a:pPr defTabSz="914400" eaLnBrk="1" hangingPunct="1"/>
            <a:r>
              <a:rPr lang="en-US" sz="1000">
                <a:solidFill>
                  <a:schemeClr val="bg1"/>
                </a:solidFill>
              </a:rPr>
              <a:t>1.6 Company mode</a:t>
            </a:r>
            <a:endParaRPr lang="en-US" sz="1000">
              <a:solidFill>
                <a:schemeClr val="bg1"/>
              </a:solidFill>
            </a:endParaRPr>
          </a:p>
        </p:txBody>
      </p:sp>
      <p:grpSp>
        <p:nvGrpSpPr>
          <p:cNvPr id="20485" name="Hexagon 16"/>
          <p:cNvGrpSpPr/>
          <p:nvPr/>
        </p:nvGrpSpPr>
        <p:grpSpPr bwMode="auto">
          <a:xfrm>
            <a:off x="-500063" y="1243013"/>
            <a:ext cx="1450976" cy="1397000"/>
            <a:chOff x="0" y="0"/>
            <a:chExt cx="914" cy="880"/>
          </a:xfrm>
        </p:grpSpPr>
        <p:pic>
          <p:nvPicPr>
            <p:cNvPr id="20486" name="Hexagon 16"/>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 cy="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Text Box 7"/>
            <p:cNvSpPr txBox="1">
              <a:spLocks noChangeArrowheads="1"/>
            </p:cNvSpPr>
            <p:nvPr/>
          </p:nvSpPr>
          <p:spPr bwMode="auto">
            <a:xfrm>
              <a:off x="482" y="229"/>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sz="1400" b="1">
                <a:solidFill>
                  <a:srgbClr val="181818"/>
                </a:solidFill>
                <a:latin typeface="Calibri" panose="020F0502020204030204" pitchFamily="34" charset="0"/>
                <a:ea typeface="方正兰亭特黑简体"/>
                <a:cs typeface="方正兰亭特黑简体"/>
              </a:endParaRPr>
            </a:p>
          </p:txBody>
        </p:sp>
      </p:grpSp>
      <p:grpSp>
        <p:nvGrpSpPr>
          <p:cNvPr id="20488" name="Hexagon 16"/>
          <p:cNvGrpSpPr/>
          <p:nvPr/>
        </p:nvGrpSpPr>
        <p:grpSpPr bwMode="auto">
          <a:xfrm>
            <a:off x="-500063" y="2773363"/>
            <a:ext cx="1450976" cy="1390650"/>
            <a:chOff x="0" y="0"/>
            <a:chExt cx="914" cy="876"/>
          </a:xfrm>
        </p:grpSpPr>
        <p:pic>
          <p:nvPicPr>
            <p:cNvPr id="20489" name="Hexagon 1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 cy="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0" name="Text Box 10"/>
            <p:cNvSpPr txBox="1">
              <a:spLocks noChangeArrowheads="1"/>
            </p:cNvSpPr>
            <p:nvPr/>
          </p:nvSpPr>
          <p:spPr bwMode="auto">
            <a:xfrm>
              <a:off x="482" y="228"/>
              <a:ext cx="200"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sz="1400" b="1">
                <a:solidFill>
                  <a:srgbClr val="181818"/>
                </a:solidFill>
                <a:latin typeface="Calibri" panose="020F0502020204030204" pitchFamily="34" charset="0"/>
                <a:ea typeface="方正兰亭特黑简体"/>
                <a:cs typeface="方正兰亭特黑简体"/>
              </a:endParaRPr>
            </a:p>
          </p:txBody>
        </p:sp>
      </p:grpSp>
      <p:grpSp>
        <p:nvGrpSpPr>
          <p:cNvPr id="20491" name="Hexagon 16"/>
          <p:cNvGrpSpPr/>
          <p:nvPr/>
        </p:nvGrpSpPr>
        <p:grpSpPr bwMode="auto">
          <a:xfrm>
            <a:off x="5930900" y="1243013"/>
            <a:ext cx="1450975" cy="1397000"/>
            <a:chOff x="0" y="0"/>
            <a:chExt cx="914" cy="880"/>
          </a:xfrm>
        </p:grpSpPr>
        <p:pic>
          <p:nvPicPr>
            <p:cNvPr id="20492" name="Hexagon 16"/>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 cy="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3" name="Text Box 13"/>
            <p:cNvSpPr txBox="1">
              <a:spLocks noChangeArrowheads="1"/>
            </p:cNvSpPr>
            <p:nvPr/>
          </p:nvSpPr>
          <p:spPr bwMode="auto">
            <a:xfrm>
              <a:off x="482" y="229"/>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sz="1400" b="1">
                <a:solidFill>
                  <a:srgbClr val="181818"/>
                </a:solidFill>
                <a:latin typeface="Calibri" panose="020F0502020204030204" pitchFamily="34" charset="0"/>
                <a:ea typeface="方正兰亭特黑简体"/>
                <a:cs typeface="方正兰亭特黑简体"/>
              </a:endParaRPr>
            </a:p>
          </p:txBody>
        </p:sp>
      </p:grpSp>
      <p:grpSp>
        <p:nvGrpSpPr>
          <p:cNvPr id="20494" name="Hexagon 16"/>
          <p:cNvGrpSpPr/>
          <p:nvPr/>
        </p:nvGrpSpPr>
        <p:grpSpPr bwMode="auto">
          <a:xfrm>
            <a:off x="5930900" y="2773363"/>
            <a:ext cx="1450975" cy="1390650"/>
            <a:chOff x="0" y="0"/>
            <a:chExt cx="914" cy="876"/>
          </a:xfrm>
        </p:grpSpPr>
        <p:pic>
          <p:nvPicPr>
            <p:cNvPr id="20495" name="Hexagon 1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 cy="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6" name="Text Box 16"/>
            <p:cNvSpPr txBox="1">
              <a:spLocks noChangeArrowheads="1"/>
            </p:cNvSpPr>
            <p:nvPr/>
          </p:nvSpPr>
          <p:spPr bwMode="auto">
            <a:xfrm>
              <a:off x="482" y="228"/>
              <a:ext cx="200"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sz="1400" b="1">
                <a:solidFill>
                  <a:srgbClr val="181818"/>
                </a:solidFill>
                <a:latin typeface="Calibri" panose="020F0502020204030204" pitchFamily="34" charset="0"/>
                <a:ea typeface="方正兰亭特黑简体"/>
                <a:cs typeface="方正兰亭特黑简体"/>
              </a:endParaRPr>
            </a:p>
          </p:txBody>
        </p:sp>
      </p:grpSp>
      <p:sp>
        <p:nvSpPr>
          <p:cNvPr id="20497" name="矩形 1"/>
          <p:cNvSpPr>
            <a:spLocks noChangeArrowheads="1"/>
          </p:cNvSpPr>
          <p:nvPr/>
        </p:nvSpPr>
        <p:spPr bwMode="auto">
          <a:xfrm>
            <a:off x="654050" y="1604963"/>
            <a:ext cx="654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1400" b="1" i="1">
                <a:solidFill>
                  <a:srgbClr val="FFFFFF"/>
                </a:solidFill>
              </a:rPr>
              <a:t>模式</a:t>
            </a:r>
            <a:r>
              <a:rPr lang="en-US" sz="1400" b="1" i="1">
                <a:solidFill>
                  <a:srgbClr val="FFFFFF"/>
                </a:solidFill>
              </a:rPr>
              <a:t>1</a:t>
            </a:r>
            <a:endParaRPr lang="zh-CN" altLang="en-US" sz="1400" b="1" i="1">
              <a:solidFill>
                <a:srgbClr val="FFFFFF"/>
              </a:solidFill>
            </a:endParaRPr>
          </a:p>
        </p:txBody>
      </p:sp>
      <p:sp>
        <p:nvSpPr>
          <p:cNvPr id="20498" name="矩形 55"/>
          <p:cNvSpPr>
            <a:spLocks noChangeArrowheads="1"/>
          </p:cNvSpPr>
          <p:nvPr/>
        </p:nvSpPr>
        <p:spPr bwMode="auto">
          <a:xfrm>
            <a:off x="654050" y="1892300"/>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20499" name="矩形 14"/>
          <p:cNvSpPr>
            <a:spLocks noChangeArrowheads="1"/>
          </p:cNvSpPr>
          <p:nvPr/>
        </p:nvSpPr>
        <p:spPr bwMode="auto">
          <a:xfrm>
            <a:off x="654050" y="3073400"/>
            <a:ext cx="6524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1400" b="1" i="1">
                <a:solidFill>
                  <a:srgbClr val="FFFFFF"/>
                </a:solidFill>
              </a:rPr>
              <a:t>模式</a:t>
            </a:r>
            <a:r>
              <a:rPr lang="en-US" sz="1400" b="1" i="1">
                <a:solidFill>
                  <a:srgbClr val="FFFFFF"/>
                </a:solidFill>
              </a:rPr>
              <a:t>3</a:t>
            </a:r>
            <a:endParaRPr lang="zh-CN" altLang="en-US" sz="1400" b="1" i="1">
              <a:solidFill>
                <a:srgbClr val="FFFFFF"/>
              </a:solidFill>
            </a:endParaRPr>
          </a:p>
        </p:txBody>
      </p:sp>
      <p:sp>
        <p:nvSpPr>
          <p:cNvPr id="20500" name="矩形 55"/>
          <p:cNvSpPr>
            <a:spLocks noChangeArrowheads="1"/>
          </p:cNvSpPr>
          <p:nvPr/>
        </p:nvSpPr>
        <p:spPr bwMode="auto">
          <a:xfrm>
            <a:off x="654050" y="3381375"/>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20501" name="矩形 16"/>
          <p:cNvSpPr>
            <a:spLocks noChangeArrowheads="1"/>
          </p:cNvSpPr>
          <p:nvPr/>
        </p:nvSpPr>
        <p:spPr bwMode="auto">
          <a:xfrm>
            <a:off x="7085013" y="1604963"/>
            <a:ext cx="650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1400" b="1" i="1">
                <a:solidFill>
                  <a:srgbClr val="FFFFFF"/>
                </a:solidFill>
              </a:rPr>
              <a:t>模式</a:t>
            </a:r>
            <a:r>
              <a:rPr lang="en-US" sz="1400" b="1" i="1">
                <a:solidFill>
                  <a:srgbClr val="FFFFFF"/>
                </a:solidFill>
              </a:rPr>
              <a:t>2</a:t>
            </a:r>
            <a:endParaRPr lang="zh-CN" altLang="en-US" sz="1400" b="1" i="1">
              <a:solidFill>
                <a:srgbClr val="FFFFFF"/>
              </a:solidFill>
            </a:endParaRPr>
          </a:p>
        </p:txBody>
      </p:sp>
      <p:sp>
        <p:nvSpPr>
          <p:cNvPr id="20502" name="矩形 55"/>
          <p:cNvSpPr>
            <a:spLocks noChangeArrowheads="1"/>
          </p:cNvSpPr>
          <p:nvPr/>
        </p:nvSpPr>
        <p:spPr bwMode="auto">
          <a:xfrm>
            <a:off x="7085013" y="1892300"/>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sp>
        <p:nvSpPr>
          <p:cNvPr id="20503" name="矩形 18"/>
          <p:cNvSpPr>
            <a:spLocks noChangeArrowheads="1"/>
          </p:cNvSpPr>
          <p:nvPr/>
        </p:nvSpPr>
        <p:spPr bwMode="auto">
          <a:xfrm>
            <a:off x="7085013" y="3073400"/>
            <a:ext cx="654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eaLnBrk="1" hangingPunct="1"/>
            <a:r>
              <a:rPr lang="zh-CN" altLang="en-US" sz="1400" b="1" i="1">
                <a:solidFill>
                  <a:srgbClr val="FFFFFF"/>
                </a:solidFill>
              </a:rPr>
              <a:t>模式</a:t>
            </a:r>
            <a:r>
              <a:rPr lang="en-US" sz="1400" b="1" i="1">
                <a:solidFill>
                  <a:srgbClr val="FFFFFF"/>
                </a:solidFill>
              </a:rPr>
              <a:t>4</a:t>
            </a:r>
            <a:endParaRPr lang="zh-CN" altLang="en-US" sz="1400" b="1" i="1">
              <a:solidFill>
                <a:srgbClr val="FFFFFF"/>
              </a:solidFill>
            </a:endParaRPr>
          </a:p>
        </p:txBody>
      </p:sp>
      <p:sp>
        <p:nvSpPr>
          <p:cNvPr id="20504" name="矩形 55"/>
          <p:cNvSpPr>
            <a:spLocks noChangeArrowheads="1"/>
          </p:cNvSpPr>
          <p:nvPr/>
        </p:nvSpPr>
        <p:spPr bwMode="auto">
          <a:xfrm>
            <a:off x="7085013" y="3381375"/>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900">
                <a:solidFill>
                  <a:schemeClr val="bg1"/>
                </a:solidFill>
                <a:latin typeface="Arial" panose="020B0604020202020204" pitchFamily="34" charset="0"/>
                <a:ea typeface="方正兰亭超细黑简体" panose="02000000000000000000"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anose="02000000000000000000" pitchFamily="2" charset="-122"/>
            </a:endParaRPr>
          </a:p>
        </p:txBody>
      </p:sp>
      <p:grpSp>
        <p:nvGrpSpPr>
          <p:cNvPr id="20505" name="组合 3"/>
          <p:cNvGrpSpPr>
            <a:grpSpLocks noChangeAspect="1"/>
          </p:cNvGrpSpPr>
          <p:nvPr/>
        </p:nvGrpSpPr>
        <p:grpSpPr bwMode="auto">
          <a:xfrm>
            <a:off x="2736850" y="1758950"/>
            <a:ext cx="3802063" cy="2187575"/>
            <a:chOff x="0" y="0"/>
            <a:chExt cx="3802356" cy="2187874"/>
          </a:xfrm>
        </p:grpSpPr>
        <p:pic>
          <p:nvPicPr>
            <p:cNvPr id="2050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802356" cy="2187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7" name="图片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934" y="26022"/>
              <a:ext cx="2905332" cy="193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wipe dir="r"/>
  </p:transition>
</p:sld>
</file>

<file path=ppt/theme/theme1.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Office 主题">
  <a:themeElements>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9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5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5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5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主题">
  <a:themeElements>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主题">
  <a:themeElements>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7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Office 主题">
  <a:themeElements>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8_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0" fontAlgn="base" latinLnBrk="0" hangingPunct="0">
          <a:lnSpc>
            <a:spcPct val="100000"/>
          </a:lnSpc>
          <a:spcBef>
            <a:spcPct val="0"/>
          </a:spcBef>
          <a:spcAft>
            <a:spcPct val="0"/>
          </a:spcAft>
          <a:buClrTx/>
          <a:buSzTx/>
          <a:buFont typeface="Arial" panose="020B0604020202020204" pitchFamily="34" charset="0"/>
          <a:buNone/>
          <a:defRPr kumimoji="0" 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12625</Words>
  <Application>WPS 演示</Application>
  <PresentationFormat>全屏显示(16:9)</PresentationFormat>
  <Paragraphs>346</Paragraphs>
  <Slides>22</Slides>
  <Notes>0</Notes>
  <HiddenSlides>0</HiddenSlides>
  <MMClips>0</MMClips>
  <ScaleCrop>false</ScaleCrop>
  <HeadingPairs>
    <vt:vector size="8" baseType="variant">
      <vt:variant>
        <vt:lpstr>已用的字体</vt:lpstr>
      </vt:variant>
      <vt:variant>
        <vt:i4>14</vt:i4>
      </vt:variant>
      <vt:variant>
        <vt:lpstr>主题</vt:lpstr>
      </vt:variant>
      <vt:variant>
        <vt:i4>10</vt:i4>
      </vt:variant>
      <vt:variant>
        <vt:lpstr>嵌入 OLE 服务器</vt:lpstr>
      </vt:variant>
      <vt:variant>
        <vt:i4>4</vt:i4>
      </vt:variant>
      <vt:variant>
        <vt:lpstr>幻灯片标题</vt:lpstr>
      </vt:variant>
      <vt:variant>
        <vt:i4>22</vt:i4>
      </vt:variant>
    </vt:vector>
  </HeadingPairs>
  <TitlesOfParts>
    <vt:vector size="50" baseType="lpstr">
      <vt:lpstr>Arial</vt:lpstr>
      <vt:lpstr>宋体</vt:lpstr>
      <vt:lpstr>Wingdings</vt:lpstr>
      <vt:lpstr>方正兰亭黑_GBK</vt:lpstr>
      <vt:lpstr>方正兰亭中黑_GBK</vt:lpstr>
      <vt:lpstr>微软雅黑</vt:lpstr>
      <vt:lpstr>方正兰亭超细黑简体</vt:lpstr>
      <vt:lpstr>Calibri</vt:lpstr>
      <vt:lpstr>方正兰亭特黑简体</vt:lpstr>
      <vt:lpstr>Roboto</vt:lpstr>
      <vt:lpstr>DeVinne Txt BT</vt:lpstr>
      <vt:lpstr>黑体</vt:lpstr>
      <vt:lpstr>方正兰亭黑_GBK</vt:lpstr>
      <vt:lpstr>娘气屌丝帮手机字体</vt:lpstr>
      <vt:lpstr>Office 主题</vt:lpstr>
      <vt:lpstr>1_Office 主题</vt:lpstr>
      <vt:lpstr>2_Office 主题</vt:lpstr>
      <vt:lpstr>3_Office 主题</vt:lpstr>
      <vt:lpstr>4_Office 主题</vt:lpstr>
      <vt:lpstr>5_Office 主题</vt:lpstr>
      <vt:lpstr>6_Office 主题</vt:lpstr>
      <vt:lpstr>7_Office 主题</vt:lpstr>
      <vt:lpstr>8_Office 主题</vt:lpstr>
      <vt:lpstr>9_Office 主题</vt:lpstr>
      <vt:lpstr>Office12.wks.Sheet.8</vt:lpstr>
      <vt:lpstr>Office12.wks.Sheet.8</vt:lpstr>
      <vt:lpstr>Office12.wks.Sheet.8</vt:lpstr>
      <vt:lpstr>Office12.wks.Sheet.8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熊猫设计出品</dc:creator>
  <cp:lastModifiedBy>Administrator</cp:lastModifiedBy>
  <cp:revision>137</cp:revision>
  <dcterms:created xsi:type="dcterms:W3CDTF">2015-07-26T06:25:00Z</dcterms:created>
  <dcterms:modified xsi:type="dcterms:W3CDTF">2016-08-02T08:09:03Z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