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8" r:id="rId3"/>
    <p:sldId id="300" r:id="rId5"/>
    <p:sldId id="267" r:id="rId6"/>
    <p:sldId id="332" r:id="rId7"/>
    <p:sldId id="333" r:id="rId8"/>
    <p:sldId id="334" r:id="rId9"/>
    <p:sldId id="312" r:id="rId10"/>
    <p:sldId id="324" r:id="rId11"/>
    <p:sldId id="315" r:id="rId12"/>
    <p:sldId id="311" r:id="rId13"/>
    <p:sldId id="309" r:id="rId14"/>
    <p:sldId id="310" r:id="rId15"/>
    <p:sldId id="313" r:id="rId16"/>
    <p:sldId id="329" r:id="rId17"/>
    <p:sldId id="317" r:id="rId18"/>
    <p:sldId id="264" r:id="rId19"/>
    <p:sldId id="320" r:id="rId20"/>
    <p:sldId id="322" r:id="rId21"/>
    <p:sldId id="301" r:id="rId22"/>
    <p:sldId id="330" r:id="rId23"/>
    <p:sldId id="305" r:id="rId24"/>
    <p:sldId id="306" r:id="rId25"/>
    <p:sldId id="331" r:id="rId26"/>
    <p:sldId id="307" r:id="rId27"/>
    <p:sldId id="308" r:id="rId28"/>
    <p:sldId id="318" r:id="rId29"/>
    <p:sldId id="303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75"/>
    <a:srgbClr val="60B2A7"/>
    <a:srgbClr val="E9B993"/>
    <a:srgbClr val="CB0057"/>
    <a:srgbClr val="CF0A77"/>
    <a:srgbClr val="271C7A"/>
    <a:srgbClr val="6F1476"/>
    <a:srgbClr val="D334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5C429E4-8077-489B-A32C-406233F33C2A}" type="datetimeFigureOut">
              <a:rPr lang="zh-CN" altLang="en-US"/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31E6814-74BF-4419-89FE-F99F22D0E6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亲，更多同类作品，欢迎收藏达人ppt模板素材店铺：</a:t>
            </a:r>
            <a:r>
              <a:rPr lang="en-US" altLang="zh-CN" smtClean="0"/>
              <a:t>http://chn.docer.com/works?userid=14520189</a:t>
            </a: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815B727-5223-446C-AC46-B81A1F9AAE6F}" type="slidenum">
              <a:rPr lang="zh-CN" altLang="en-US" sz="1200"/>
            </a:fld>
            <a:endParaRPr lang="zh-CN" altLang="en-US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09F1A-EBE2-4A58-BE9D-409706677E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72C93-C92B-4B3D-BF84-0CD5D6B5E3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C5110-2359-4BE0-BCDC-F294E38D6C6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EB8D7-184F-4BFE-83E2-A3F058C838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22CAA-4198-450A-B435-66F38D2E78F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87E50-BB92-49C6-B59D-D92F58E530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0844-3048-4AF2-A8AB-5F3F588594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3181-3FFB-409D-9C37-68931C2EC9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031D5-BE0C-4CD2-A35A-F5BC121589B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E4491-5AC8-4944-A2AC-6E901455BD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36FF9-06B2-4931-93C3-863464D1490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FD26B-42CE-4C5E-8AF0-2CC5D6130D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EE3-19C1-413D-B1F3-1C72F05CAA7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3224-FFBF-4C83-870F-273E8FC88D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3CCC5-12E7-4311-87E4-9A5ACBD10CE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493F2-9371-4B3D-A229-0F5974E0CE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FE5BF-38F6-4B3C-B0C4-20AF6573193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AC38F-03C8-4399-9854-E3A5282F59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918EF-D974-4BF9-BC73-B287167C969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3F44A-5381-46D7-9B26-EB533FDAD6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125C-CAB4-4CC9-834A-EF91CA62334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DD93D-59CE-47EA-99FF-4276614B20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DB71B1-CD10-4CC5-A73C-BF5E9C055B2C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7F454C-F25C-492D-BE56-39EC470E2E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8"/>
          <p:cNvSpPr>
            <a:spLocks noChangeArrowheads="1"/>
          </p:cNvSpPr>
          <p:nvPr/>
        </p:nvSpPr>
        <p:spPr bwMode="auto">
          <a:xfrm>
            <a:off x="0" y="0"/>
            <a:ext cx="12193588" cy="6858000"/>
          </a:xfrm>
          <a:prstGeom prst="rect">
            <a:avLst/>
          </a:prstGeom>
          <a:solidFill>
            <a:schemeClr val="tx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2" name="矩形 9"/>
          <p:cNvSpPr>
            <a:spLocks noChangeArrowheads="1"/>
          </p:cNvSpPr>
          <p:nvPr/>
        </p:nvSpPr>
        <p:spPr bwMode="auto">
          <a:xfrm>
            <a:off x="2524125" y="2700338"/>
            <a:ext cx="7410450" cy="23574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82E4"/>
              </a:solidFill>
            </a:endParaRPr>
          </a:p>
        </p:txBody>
      </p:sp>
      <p:sp>
        <p:nvSpPr>
          <p:cNvPr id="2053" name="文本框 10"/>
          <p:cNvSpPr txBox="1">
            <a:spLocks noChangeArrowheads="1"/>
          </p:cNvSpPr>
          <p:nvPr/>
        </p:nvSpPr>
        <p:spPr bwMode="auto">
          <a:xfrm>
            <a:off x="3198813" y="1023938"/>
            <a:ext cx="5895975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zh-CN" altLang="en-US" sz="199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文本框 12"/>
          <p:cNvSpPr txBox="1">
            <a:spLocks noChangeArrowheads="1"/>
          </p:cNvSpPr>
          <p:nvPr/>
        </p:nvSpPr>
        <p:spPr bwMode="auto">
          <a:xfrm>
            <a:off x="3281363" y="3719513"/>
            <a:ext cx="5627687" cy="585787"/>
          </a:xfrm>
          <a:prstGeom prst="rect">
            <a:avLst/>
          </a:prstGeom>
          <a:solidFill>
            <a:srgbClr val="9600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 THAN  TEMPLATE</a:t>
            </a:r>
            <a:endParaRPr lang="en-US" altLang="zh-CN" sz="3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9" name="TextBox 4"/>
          <p:cNvSpPr txBox="1">
            <a:spLocks noChangeArrowheads="1"/>
          </p:cNvSpPr>
          <p:nvPr/>
        </p:nvSpPr>
        <p:spPr bwMode="auto">
          <a:xfrm>
            <a:off x="3471863" y="4356100"/>
            <a:ext cx="5356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Lato"/>
              </a:rPr>
              <a:t>Click  to  add  your  title. Click  to  add  your  title. Click  to  add  your  title. Click  to  add  your  title. </a:t>
            </a:r>
            <a:endParaRPr lang="en-US" altLang="zh-CN" sz="1400">
              <a:solidFill>
                <a:srgbClr val="FFFFFF"/>
              </a:solidFill>
              <a:latin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268" name="Straight Connector 8"/>
          <p:cNvCxnSpPr>
            <a:cxnSpLocks noChangeShapeType="1"/>
            <a:stCxn id="11272" idx="4"/>
            <a:endCxn id="11278" idx="0"/>
          </p:cNvCxnSpPr>
          <p:nvPr/>
        </p:nvCxnSpPr>
        <p:spPr bwMode="auto">
          <a:xfrm>
            <a:off x="4719638" y="2193925"/>
            <a:ext cx="0" cy="102870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9" name="Oval 4"/>
          <p:cNvSpPr>
            <a:spLocks noChangeArrowheads="1"/>
          </p:cNvSpPr>
          <p:nvPr/>
        </p:nvSpPr>
        <p:spPr bwMode="auto">
          <a:xfrm>
            <a:off x="1484313" y="2717800"/>
            <a:ext cx="1684337" cy="16859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TextBox 25"/>
          <p:cNvSpPr txBox="1">
            <a:spLocks noChangeArrowheads="1"/>
          </p:cNvSpPr>
          <p:nvPr/>
        </p:nvSpPr>
        <p:spPr bwMode="auto">
          <a:xfrm>
            <a:off x="1787525" y="4441825"/>
            <a:ext cx="954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271" name="Group 27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3200400"/>
            <a:ext cx="750888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Oval 9"/>
          <p:cNvSpPr>
            <a:spLocks noChangeArrowheads="1"/>
          </p:cNvSpPr>
          <p:nvPr/>
        </p:nvSpPr>
        <p:spPr bwMode="auto">
          <a:xfrm>
            <a:off x="4424363" y="1603375"/>
            <a:ext cx="592137" cy="5905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73" name="Straight Connector 22"/>
          <p:cNvCxnSpPr>
            <a:cxnSpLocks noChangeShapeType="1"/>
          </p:cNvCxnSpPr>
          <p:nvPr/>
        </p:nvCxnSpPr>
        <p:spPr bwMode="auto">
          <a:xfrm>
            <a:off x="6718300" y="1957388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Freeform 35"/>
          <p:cNvSpPr>
            <a:spLocks noEditPoints="1"/>
          </p:cNvSpPr>
          <p:nvPr/>
        </p:nvSpPr>
        <p:spPr bwMode="auto">
          <a:xfrm>
            <a:off x="4598988" y="1762125"/>
            <a:ext cx="242887" cy="274638"/>
          </a:xfrm>
          <a:custGeom>
            <a:avLst/>
            <a:gdLst>
              <a:gd name="T0" fmla="*/ 227707 w 320"/>
              <a:gd name="T1" fmla="*/ 0 h 360"/>
              <a:gd name="T2" fmla="*/ 194310 w 320"/>
              <a:gd name="T3" fmla="*/ 0 h 360"/>
              <a:gd name="T4" fmla="*/ 182165 w 320"/>
              <a:gd name="T5" fmla="*/ 15258 h 360"/>
              <a:gd name="T6" fmla="*/ 182165 w 320"/>
              <a:gd name="T7" fmla="*/ 274638 h 360"/>
              <a:gd name="T8" fmla="*/ 242887 w 320"/>
              <a:gd name="T9" fmla="*/ 274638 h 360"/>
              <a:gd name="T10" fmla="*/ 242887 w 320"/>
              <a:gd name="T11" fmla="*/ 15258 h 360"/>
              <a:gd name="T12" fmla="*/ 227707 w 320"/>
              <a:gd name="T13" fmla="*/ 0 h 360"/>
              <a:gd name="T14" fmla="*/ 136624 w 320"/>
              <a:gd name="T15" fmla="*/ 91546 h 360"/>
              <a:gd name="T16" fmla="*/ 103227 w 320"/>
              <a:gd name="T17" fmla="*/ 91546 h 360"/>
              <a:gd name="T18" fmla="*/ 91083 w 320"/>
              <a:gd name="T19" fmla="*/ 106804 h 360"/>
              <a:gd name="T20" fmla="*/ 91083 w 320"/>
              <a:gd name="T21" fmla="*/ 274638 h 360"/>
              <a:gd name="T22" fmla="*/ 151804 w 320"/>
              <a:gd name="T23" fmla="*/ 274638 h 360"/>
              <a:gd name="T24" fmla="*/ 151804 w 320"/>
              <a:gd name="T25" fmla="*/ 106804 h 360"/>
              <a:gd name="T26" fmla="*/ 136624 w 320"/>
              <a:gd name="T27" fmla="*/ 91546 h 360"/>
              <a:gd name="T28" fmla="*/ 45541 w 320"/>
              <a:gd name="T29" fmla="*/ 183092 h 360"/>
              <a:gd name="T30" fmla="*/ 12144 w 320"/>
              <a:gd name="T31" fmla="*/ 183092 h 360"/>
              <a:gd name="T32" fmla="*/ 0 w 320"/>
              <a:gd name="T33" fmla="*/ 198350 h 360"/>
              <a:gd name="T34" fmla="*/ 0 w 320"/>
              <a:gd name="T35" fmla="*/ 274638 h 360"/>
              <a:gd name="T36" fmla="*/ 60722 w 320"/>
              <a:gd name="T37" fmla="*/ 274638 h 360"/>
              <a:gd name="T38" fmla="*/ 60722 w 320"/>
              <a:gd name="T39" fmla="*/ 198350 h 360"/>
              <a:gd name="T40" fmla="*/ 45541 w 320"/>
              <a:gd name="T41" fmla="*/ 183092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Oval 10"/>
          <p:cNvSpPr>
            <a:spLocks noChangeArrowheads="1"/>
          </p:cNvSpPr>
          <p:nvPr/>
        </p:nvSpPr>
        <p:spPr bwMode="auto">
          <a:xfrm>
            <a:off x="4424363" y="4949825"/>
            <a:ext cx="592137" cy="5905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76" name="Straight Connector 24"/>
          <p:cNvCxnSpPr>
            <a:cxnSpLocks noChangeShapeType="1"/>
          </p:cNvCxnSpPr>
          <p:nvPr/>
        </p:nvCxnSpPr>
        <p:spPr bwMode="auto">
          <a:xfrm>
            <a:off x="6718300" y="5253038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277" name="Group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5095875"/>
            <a:ext cx="2984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Oval 11"/>
          <p:cNvSpPr>
            <a:spLocks noChangeArrowheads="1"/>
          </p:cNvSpPr>
          <p:nvPr/>
        </p:nvSpPr>
        <p:spPr bwMode="auto">
          <a:xfrm>
            <a:off x="4424363" y="3222625"/>
            <a:ext cx="592137" cy="5921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79" name="Straight Connector 23"/>
          <p:cNvCxnSpPr>
            <a:cxnSpLocks noChangeShapeType="1"/>
          </p:cNvCxnSpPr>
          <p:nvPr/>
        </p:nvCxnSpPr>
        <p:spPr bwMode="auto">
          <a:xfrm>
            <a:off x="6718300" y="3605213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0" name="AutoShape 130"/>
          <p:cNvSpPr/>
          <p:nvPr/>
        </p:nvSpPr>
        <p:spPr bwMode="auto">
          <a:xfrm>
            <a:off x="4581525" y="3370263"/>
            <a:ext cx="296863" cy="296862"/>
          </a:xfrm>
          <a:custGeom>
            <a:avLst/>
            <a:gdLst>
              <a:gd name="T0" fmla="*/ 18557 w 21373"/>
              <a:gd name="T1" fmla="*/ 278294 h 21600"/>
              <a:gd name="T2" fmla="*/ 98200 w 21373"/>
              <a:gd name="T3" fmla="*/ 246698 h 21600"/>
              <a:gd name="T4" fmla="*/ 121243 w 21373"/>
              <a:gd name="T5" fmla="*/ 241709 h 21600"/>
              <a:gd name="T6" fmla="*/ 148425 w 21373"/>
              <a:gd name="T7" fmla="*/ 250477 h 21600"/>
              <a:gd name="T8" fmla="*/ 175620 w 21373"/>
              <a:gd name="T9" fmla="*/ 241709 h 21600"/>
              <a:gd name="T10" fmla="*/ 198663 w 21373"/>
              <a:gd name="T11" fmla="*/ 246698 h 21600"/>
              <a:gd name="T12" fmla="*/ 278306 w 21373"/>
              <a:gd name="T13" fmla="*/ 278294 h 21600"/>
              <a:gd name="T14" fmla="*/ 18557 w 21373"/>
              <a:gd name="T15" fmla="*/ 278294 h 21600"/>
              <a:gd name="T16" fmla="*/ 188024 w 21373"/>
              <a:gd name="T17" fmla="*/ 217053 h 21600"/>
              <a:gd name="T18" fmla="*/ 184968 w 21373"/>
              <a:gd name="T19" fmla="*/ 220901 h 21600"/>
              <a:gd name="T20" fmla="*/ 111895 w 21373"/>
              <a:gd name="T21" fmla="*/ 220901 h 21600"/>
              <a:gd name="T22" fmla="*/ 108839 w 21373"/>
              <a:gd name="T23" fmla="*/ 217053 h 21600"/>
              <a:gd name="T24" fmla="*/ 75712 w 21373"/>
              <a:gd name="T25" fmla="*/ 99710 h 21600"/>
              <a:gd name="T26" fmla="*/ 148425 w 21373"/>
              <a:gd name="T27" fmla="*/ 18554 h 21600"/>
              <a:gd name="T28" fmla="*/ 221151 w 21373"/>
              <a:gd name="T29" fmla="*/ 99710 h 21600"/>
              <a:gd name="T30" fmla="*/ 188024 w 21373"/>
              <a:gd name="T31" fmla="*/ 217053 h 21600"/>
              <a:gd name="T32" fmla="*/ 288599 w 21373"/>
              <a:gd name="T33" fmla="*/ 262860 h 21600"/>
              <a:gd name="T34" fmla="*/ 202580 w 21373"/>
              <a:gd name="T35" fmla="*/ 228556 h 21600"/>
              <a:gd name="T36" fmla="*/ 237929 w 21373"/>
              <a:gd name="T37" fmla="*/ 152760 h 21600"/>
              <a:gd name="T38" fmla="*/ 214331 w 21373"/>
              <a:gd name="T39" fmla="*/ 31597 h 21600"/>
              <a:gd name="T40" fmla="*/ 148425 w 21373"/>
              <a:gd name="T41" fmla="*/ 0 h 21600"/>
              <a:gd name="T42" fmla="*/ 82532 w 21373"/>
              <a:gd name="T43" fmla="*/ 31597 h 21600"/>
              <a:gd name="T44" fmla="*/ 58934 w 21373"/>
              <a:gd name="T45" fmla="*/ 152760 h 21600"/>
              <a:gd name="T46" fmla="*/ 94283 w 21373"/>
              <a:gd name="T47" fmla="*/ 228556 h 21600"/>
              <a:gd name="T48" fmla="*/ 8264 w 21373"/>
              <a:gd name="T49" fmla="*/ 262860 h 21600"/>
              <a:gd name="T50" fmla="*/ 792 w 21373"/>
              <a:gd name="T51" fmla="*/ 283668 h 21600"/>
              <a:gd name="T52" fmla="*/ 18557 w 21373"/>
              <a:gd name="T53" fmla="*/ 296848 h 21600"/>
              <a:gd name="T54" fmla="*/ 278306 w 21373"/>
              <a:gd name="T55" fmla="*/ 296848 h 21600"/>
              <a:gd name="T56" fmla="*/ 296071 w 21373"/>
              <a:gd name="T57" fmla="*/ 283668 h 21600"/>
              <a:gd name="T58" fmla="*/ 288599 w 21373"/>
              <a:gd name="T59" fmla="*/ 262860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1281" name="TextBox 25"/>
          <p:cNvSpPr txBox="1">
            <a:spLocks noChangeArrowheads="1"/>
          </p:cNvSpPr>
          <p:nvPr/>
        </p:nvSpPr>
        <p:spPr bwMode="auto">
          <a:xfrm>
            <a:off x="5456238" y="176212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2" name="TextBox 25"/>
          <p:cNvSpPr txBox="1">
            <a:spLocks noChangeArrowheads="1"/>
          </p:cNvSpPr>
          <p:nvPr/>
        </p:nvSpPr>
        <p:spPr bwMode="auto">
          <a:xfrm>
            <a:off x="5456238" y="340677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3" name="TextBox 25"/>
          <p:cNvSpPr txBox="1">
            <a:spLocks noChangeArrowheads="1"/>
          </p:cNvSpPr>
          <p:nvPr/>
        </p:nvSpPr>
        <p:spPr bwMode="auto">
          <a:xfrm>
            <a:off x="5456238" y="505142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4" name="TextBox 13"/>
          <p:cNvSpPr txBox="1">
            <a:spLocks noChangeArrowheads="1"/>
          </p:cNvSpPr>
          <p:nvPr/>
        </p:nvSpPr>
        <p:spPr bwMode="auto">
          <a:xfrm>
            <a:off x="8034338" y="1714500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8034338" y="2036763"/>
            <a:ext cx="200977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6" name="TextBox 13"/>
          <p:cNvSpPr txBox="1">
            <a:spLocks noChangeArrowheads="1"/>
          </p:cNvSpPr>
          <p:nvPr/>
        </p:nvSpPr>
        <p:spPr bwMode="auto">
          <a:xfrm>
            <a:off x="8034338" y="3419475"/>
            <a:ext cx="1495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8034338" y="3741738"/>
            <a:ext cx="200977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8034338" y="5016500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8034338" y="5337175"/>
            <a:ext cx="200977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90" name="Straight Connector 8"/>
          <p:cNvCxnSpPr>
            <a:cxnSpLocks noChangeShapeType="1"/>
            <a:stCxn id="11278" idx="4"/>
            <a:endCxn id="11275" idx="0"/>
          </p:cNvCxnSpPr>
          <p:nvPr/>
        </p:nvCxnSpPr>
        <p:spPr bwMode="auto">
          <a:xfrm>
            <a:off x="4719638" y="3814763"/>
            <a:ext cx="0" cy="113506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椭圆 32"/>
          <p:cNvSpPr>
            <a:spLocks noChangeArrowheads="1"/>
          </p:cNvSpPr>
          <p:nvPr/>
        </p:nvSpPr>
        <p:spPr bwMode="auto">
          <a:xfrm>
            <a:off x="1654175" y="2312988"/>
            <a:ext cx="2011363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3" name="Oval 14"/>
          <p:cNvSpPr>
            <a:spLocks noChangeArrowheads="1"/>
          </p:cNvSpPr>
          <p:nvPr/>
        </p:nvSpPr>
        <p:spPr bwMode="auto">
          <a:xfrm>
            <a:off x="2946400" y="2206625"/>
            <a:ext cx="620713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Freeform 8"/>
          <p:cNvSpPr>
            <a:spLocks noEditPoints="1"/>
          </p:cNvSpPr>
          <p:nvPr/>
        </p:nvSpPr>
        <p:spPr bwMode="auto">
          <a:xfrm>
            <a:off x="3124200" y="2373313"/>
            <a:ext cx="265113" cy="287337"/>
          </a:xfrm>
          <a:custGeom>
            <a:avLst/>
            <a:gdLst>
              <a:gd name="T0" fmla="*/ 12870 w 206"/>
              <a:gd name="T1" fmla="*/ 0 h 224"/>
              <a:gd name="T2" fmla="*/ 0 w 206"/>
              <a:gd name="T3" fmla="*/ 0 h 224"/>
              <a:gd name="T4" fmla="*/ 0 w 206"/>
              <a:gd name="T5" fmla="*/ 287337 h 224"/>
              <a:gd name="T6" fmla="*/ 252243 w 206"/>
              <a:gd name="T7" fmla="*/ 287337 h 224"/>
              <a:gd name="T8" fmla="*/ 252243 w 206"/>
              <a:gd name="T9" fmla="*/ 274509 h 224"/>
              <a:gd name="T10" fmla="*/ 12870 w 206"/>
              <a:gd name="T11" fmla="*/ 274509 h 224"/>
              <a:gd name="T12" fmla="*/ 12870 w 206"/>
              <a:gd name="T13" fmla="*/ 0 h 224"/>
              <a:gd name="T14" fmla="*/ 37322 w 206"/>
              <a:gd name="T15" fmla="*/ 248854 h 224"/>
              <a:gd name="T16" fmla="*/ 100383 w 206"/>
              <a:gd name="T17" fmla="*/ 248854 h 224"/>
              <a:gd name="T18" fmla="*/ 100383 w 206"/>
              <a:gd name="T19" fmla="*/ 115448 h 224"/>
              <a:gd name="T20" fmla="*/ 37322 w 206"/>
              <a:gd name="T21" fmla="*/ 178303 h 224"/>
              <a:gd name="T22" fmla="*/ 37322 w 206"/>
              <a:gd name="T23" fmla="*/ 248854 h 224"/>
              <a:gd name="T24" fmla="*/ 113252 w 206"/>
              <a:gd name="T25" fmla="*/ 248854 h 224"/>
              <a:gd name="T26" fmla="*/ 176313 w 206"/>
              <a:gd name="T27" fmla="*/ 248854 h 224"/>
              <a:gd name="T28" fmla="*/ 176313 w 206"/>
              <a:gd name="T29" fmla="*/ 128275 h 224"/>
              <a:gd name="T30" fmla="*/ 151861 w 206"/>
              <a:gd name="T31" fmla="*/ 152648 h 224"/>
              <a:gd name="T32" fmla="*/ 113252 w 206"/>
              <a:gd name="T33" fmla="*/ 115448 h 224"/>
              <a:gd name="T34" fmla="*/ 113252 w 206"/>
              <a:gd name="T35" fmla="*/ 248854 h 224"/>
              <a:gd name="T36" fmla="*/ 189183 w 206"/>
              <a:gd name="T37" fmla="*/ 248854 h 224"/>
              <a:gd name="T38" fmla="*/ 252243 w 206"/>
              <a:gd name="T39" fmla="*/ 248854 h 224"/>
              <a:gd name="T40" fmla="*/ 252243 w 206"/>
              <a:gd name="T41" fmla="*/ 59007 h 224"/>
              <a:gd name="T42" fmla="*/ 189183 w 206"/>
              <a:gd name="T43" fmla="*/ 121862 h 224"/>
              <a:gd name="T44" fmla="*/ 189183 w 206"/>
              <a:gd name="T45" fmla="*/ 248854 h 224"/>
              <a:gd name="T46" fmla="*/ 106817 w 206"/>
              <a:gd name="T47" fmla="*/ 74400 h 224"/>
              <a:gd name="T48" fmla="*/ 151861 w 206"/>
              <a:gd name="T49" fmla="*/ 121862 h 224"/>
              <a:gd name="T50" fmla="*/ 243235 w 206"/>
              <a:gd name="T51" fmla="*/ 30786 h 224"/>
              <a:gd name="T52" fmla="*/ 265113 w 206"/>
              <a:gd name="T53" fmla="*/ 56441 h 224"/>
              <a:gd name="T54" fmla="*/ 265113 w 206"/>
              <a:gd name="T55" fmla="*/ 0 h 224"/>
              <a:gd name="T56" fmla="*/ 208487 w 206"/>
              <a:gd name="T57" fmla="*/ 0 h 224"/>
              <a:gd name="T58" fmla="*/ 230365 w 206"/>
              <a:gd name="T59" fmla="*/ 21807 h 224"/>
              <a:gd name="T60" fmla="*/ 151861 w 206"/>
              <a:gd name="T61" fmla="*/ 100055 h 224"/>
              <a:gd name="T62" fmla="*/ 104243 w 206"/>
              <a:gd name="T63" fmla="*/ 52593 h 224"/>
              <a:gd name="T64" fmla="*/ 34748 w 206"/>
              <a:gd name="T65" fmla="*/ 124427 h 224"/>
              <a:gd name="T66" fmla="*/ 43757 w 206"/>
              <a:gd name="T67" fmla="*/ 133406 h 224"/>
              <a:gd name="T68" fmla="*/ 106817 w 206"/>
              <a:gd name="T69" fmla="*/ 74400 h 22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6" h="224">
                <a:moveTo>
                  <a:pt x="10" y="0"/>
                </a:moveTo>
                <a:lnTo>
                  <a:pt x="0" y="0"/>
                </a:lnTo>
                <a:lnTo>
                  <a:pt x="0" y="224"/>
                </a:lnTo>
                <a:lnTo>
                  <a:pt x="196" y="224"/>
                </a:lnTo>
                <a:lnTo>
                  <a:pt x="196" y="214"/>
                </a:lnTo>
                <a:lnTo>
                  <a:pt x="10" y="214"/>
                </a:lnTo>
                <a:lnTo>
                  <a:pt x="10" y="0"/>
                </a:lnTo>
                <a:close/>
                <a:moveTo>
                  <a:pt x="29" y="194"/>
                </a:moveTo>
                <a:lnTo>
                  <a:pt x="78" y="194"/>
                </a:lnTo>
                <a:lnTo>
                  <a:pt x="78" y="90"/>
                </a:lnTo>
                <a:lnTo>
                  <a:pt x="29" y="139"/>
                </a:lnTo>
                <a:lnTo>
                  <a:pt x="29" y="194"/>
                </a:lnTo>
                <a:close/>
                <a:moveTo>
                  <a:pt x="88" y="194"/>
                </a:moveTo>
                <a:lnTo>
                  <a:pt x="137" y="194"/>
                </a:lnTo>
                <a:lnTo>
                  <a:pt x="137" y="100"/>
                </a:lnTo>
                <a:lnTo>
                  <a:pt x="118" y="119"/>
                </a:lnTo>
                <a:lnTo>
                  <a:pt x="88" y="90"/>
                </a:lnTo>
                <a:lnTo>
                  <a:pt x="88" y="194"/>
                </a:lnTo>
                <a:close/>
                <a:moveTo>
                  <a:pt x="147" y="194"/>
                </a:moveTo>
                <a:lnTo>
                  <a:pt x="196" y="194"/>
                </a:lnTo>
                <a:lnTo>
                  <a:pt x="196" y="46"/>
                </a:lnTo>
                <a:lnTo>
                  <a:pt x="147" y="95"/>
                </a:lnTo>
                <a:lnTo>
                  <a:pt x="147" y="194"/>
                </a:lnTo>
                <a:close/>
                <a:moveTo>
                  <a:pt x="83" y="58"/>
                </a:moveTo>
                <a:lnTo>
                  <a:pt x="118" y="95"/>
                </a:lnTo>
                <a:lnTo>
                  <a:pt x="189" y="24"/>
                </a:lnTo>
                <a:lnTo>
                  <a:pt x="206" y="44"/>
                </a:lnTo>
                <a:lnTo>
                  <a:pt x="206" y="0"/>
                </a:lnTo>
                <a:lnTo>
                  <a:pt x="162" y="0"/>
                </a:lnTo>
                <a:lnTo>
                  <a:pt x="179" y="17"/>
                </a:lnTo>
                <a:lnTo>
                  <a:pt x="118" y="78"/>
                </a:lnTo>
                <a:lnTo>
                  <a:pt x="81" y="41"/>
                </a:lnTo>
                <a:lnTo>
                  <a:pt x="27" y="97"/>
                </a:lnTo>
                <a:lnTo>
                  <a:pt x="34" y="104"/>
                </a:lnTo>
                <a:lnTo>
                  <a:pt x="8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12295" name="文本框 35"/>
          <p:cNvSpPr txBox="1">
            <a:spLocks noChangeArrowheads="1"/>
          </p:cNvSpPr>
          <p:nvPr/>
        </p:nvSpPr>
        <p:spPr bwMode="auto">
          <a:xfrm>
            <a:off x="2098675" y="2898775"/>
            <a:ext cx="1363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28</a:t>
            </a:r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椭圆 36"/>
          <p:cNvSpPr>
            <a:spLocks noChangeArrowheads="1"/>
          </p:cNvSpPr>
          <p:nvPr/>
        </p:nvSpPr>
        <p:spPr bwMode="auto">
          <a:xfrm>
            <a:off x="4862513" y="2312988"/>
            <a:ext cx="2011362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7" name="Oval 14"/>
          <p:cNvSpPr>
            <a:spLocks noChangeArrowheads="1"/>
          </p:cNvSpPr>
          <p:nvPr/>
        </p:nvSpPr>
        <p:spPr bwMode="auto">
          <a:xfrm>
            <a:off x="6154738" y="2206625"/>
            <a:ext cx="620712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8" name="文本框 38"/>
          <p:cNvSpPr txBox="1">
            <a:spLocks noChangeArrowheads="1"/>
          </p:cNvSpPr>
          <p:nvPr/>
        </p:nvSpPr>
        <p:spPr bwMode="auto">
          <a:xfrm>
            <a:off x="5343525" y="2898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9" name="Freeform 68"/>
          <p:cNvSpPr>
            <a:spLocks noEditPoints="1"/>
          </p:cNvSpPr>
          <p:nvPr/>
        </p:nvSpPr>
        <p:spPr bwMode="auto">
          <a:xfrm>
            <a:off x="6292850" y="2343150"/>
            <a:ext cx="344488" cy="347663"/>
          </a:xfrm>
          <a:custGeom>
            <a:avLst/>
            <a:gdLst>
              <a:gd name="T0" fmla="*/ 344488 w 286"/>
              <a:gd name="T1" fmla="*/ 158138 h 288"/>
              <a:gd name="T2" fmla="*/ 311966 w 286"/>
              <a:gd name="T3" fmla="*/ 158138 h 288"/>
              <a:gd name="T4" fmla="*/ 186698 w 286"/>
              <a:gd name="T5" fmla="*/ 31386 h 288"/>
              <a:gd name="T6" fmla="*/ 186698 w 286"/>
              <a:gd name="T7" fmla="*/ 0 h 288"/>
              <a:gd name="T8" fmla="*/ 157790 w 286"/>
              <a:gd name="T9" fmla="*/ 0 h 288"/>
              <a:gd name="T10" fmla="*/ 157790 w 286"/>
              <a:gd name="T11" fmla="*/ 31386 h 288"/>
              <a:gd name="T12" fmla="*/ 32522 w 286"/>
              <a:gd name="T13" fmla="*/ 158138 h 288"/>
              <a:gd name="T14" fmla="*/ 0 w 286"/>
              <a:gd name="T15" fmla="*/ 158138 h 288"/>
              <a:gd name="T16" fmla="*/ 0 w 286"/>
              <a:gd name="T17" fmla="*/ 187110 h 288"/>
              <a:gd name="T18" fmla="*/ 33726 w 286"/>
              <a:gd name="T19" fmla="*/ 187110 h 288"/>
              <a:gd name="T20" fmla="*/ 157790 w 286"/>
              <a:gd name="T21" fmla="*/ 311448 h 288"/>
              <a:gd name="T22" fmla="*/ 157790 w 286"/>
              <a:gd name="T23" fmla="*/ 347663 h 288"/>
              <a:gd name="T24" fmla="*/ 186698 w 286"/>
              <a:gd name="T25" fmla="*/ 347663 h 288"/>
              <a:gd name="T26" fmla="*/ 186698 w 286"/>
              <a:gd name="T27" fmla="*/ 311448 h 288"/>
              <a:gd name="T28" fmla="*/ 311966 w 286"/>
              <a:gd name="T29" fmla="*/ 187110 h 288"/>
              <a:gd name="T30" fmla="*/ 344488 w 286"/>
              <a:gd name="T31" fmla="*/ 187110 h 288"/>
              <a:gd name="T32" fmla="*/ 344488 w 286"/>
              <a:gd name="T33" fmla="*/ 158138 h 288"/>
              <a:gd name="T34" fmla="*/ 283058 w 286"/>
              <a:gd name="T35" fmla="*/ 158138 h 288"/>
              <a:gd name="T36" fmla="*/ 186698 w 286"/>
              <a:gd name="T37" fmla="*/ 158138 h 288"/>
              <a:gd name="T38" fmla="*/ 186698 w 286"/>
              <a:gd name="T39" fmla="*/ 60358 h 288"/>
              <a:gd name="T40" fmla="*/ 283058 w 286"/>
              <a:gd name="T41" fmla="*/ 158138 h 288"/>
              <a:gd name="T42" fmla="*/ 157790 w 286"/>
              <a:gd name="T43" fmla="*/ 60358 h 288"/>
              <a:gd name="T44" fmla="*/ 157790 w 286"/>
              <a:gd name="T45" fmla="*/ 158138 h 288"/>
              <a:gd name="T46" fmla="*/ 61430 w 286"/>
              <a:gd name="T47" fmla="*/ 158138 h 288"/>
              <a:gd name="T48" fmla="*/ 157790 w 286"/>
              <a:gd name="T49" fmla="*/ 60358 h 288"/>
              <a:gd name="T50" fmla="*/ 62634 w 286"/>
              <a:gd name="T51" fmla="*/ 187110 h 288"/>
              <a:gd name="T52" fmla="*/ 157790 w 286"/>
              <a:gd name="T53" fmla="*/ 187110 h 288"/>
              <a:gd name="T54" fmla="*/ 157790 w 286"/>
              <a:gd name="T55" fmla="*/ 282476 h 288"/>
              <a:gd name="T56" fmla="*/ 62634 w 286"/>
              <a:gd name="T57" fmla="*/ 187110 h 288"/>
              <a:gd name="T58" fmla="*/ 186698 w 286"/>
              <a:gd name="T59" fmla="*/ 282476 h 288"/>
              <a:gd name="T60" fmla="*/ 186698 w 286"/>
              <a:gd name="T61" fmla="*/ 187110 h 288"/>
              <a:gd name="T62" fmla="*/ 283058 w 286"/>
              <a:gd name="T63" fmla="*/ 187110 h 288"/>
              <a:gd name="T64" fmla="*/ 186698 w 286"/>
              <a:gd name="T65" fmla="*/ 282476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椭圆 40"/>
          <p:cNvSpPr>
            <a:spLocks noChangeArrowheads="1"/>
          </p:cNvSpPr>
          <p:nvPr/>
        </p:nvSpPr>
        <p:spPr bwMode="auto">
          <a:xfrm>
            <a:off x="8070850" y="2312988"/>
            <a:ext cx="2011363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1" name="Oval 14"/>
          <p:cNvSpPr>
            <a:spLocks noChangeArrowheads="1"/>
          </p:cNvSpPr>
          <p:nvPr/>
        </p:nvSpPr>
        <p:spPr bwMode="auto">
          <a:xfrm>
            <a:off x="9363075" y="2206625"/>
            <a:ext cx="620713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2" name="文本框 42"/>
          <p:cNvSpPr txBox="1">
            <a:spLocks noChangeArrowheads="1"/>
          </p:cNvSpPr>
          <p:nvPr/>
        </p:nvSpPr>
        <p:spPr bwMode="auto">
          <a:xfrm>
            <a:off x="8551863" y="2898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86</a:t>
            </a:r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3" name="Freeform 247"/>
          <p:cNvSpPr>
            <a:spLocks noEditPoints="1"/>
          </p:cNvSpPr>
          <p:nvPr/>
        </p:nvSpPr>
        <p:spPr bwMode="auto">
          <a:xfrm>
            <a:off x="9693275" y="2525713"/>
            <a:ext cx="130175" cy="133350"/>
          </a:xfrm>
          <a:custGeom>
            <a:avLst/>
            <a:gdLst>
              <a:gd name="T0" fmla="*/ 0 w 119"/>
              <a:gd name="T1" fmla="*/ 44083 h 121"/>
              <a:gd name="T2" fmla="*/ 50320 w 119"/>
              <a:gd name="T3" fmla="*/ 93676 h 121"/>
              <a:gd name="T4" fmla="*/ 76574 w 119"/>
              <a:gd name="T5" fmla="*/ 130044 h 121"/>
              <a:gd name="T6" fmla="*/ 90794 w 119"/>
              <a:gd name="T7" fmla="*/ 133350 h 121"/>
              <a:gd name="T8" fmla="*/ 130175 w 119"/>
              <a:gd name="T9" fmla="*/ 93676 h 121"/>
              <a:gd name="T10" fmla="*/ 126893 w 119"/>
              <a:gd name="T11" fmla="*/ 79349 h 121"/>
              <a:gd name="T12" fmla="*/ 90794 w 119"/>
              <a:gd name="T13" fmla="*/ 52899 h 121"/>
              <a:gd name="T14" fmla="*/ 38287 w 119"/>
              <a:gd name="T15" fmla="*/ 0 h 121"/>
              <a:gd name="T16" fmla="*/ 1094 w 119"/>
              <a:gd name="T17" fmla="*/ 37470 h 121"/>
              <a:gd name="T18" fmla="*/ 0 w 119"/>
              <a:gd name="T19" fmla="*/ 44083 h 121"/>
              <a:gd name="T20" fmla="*/ 87513 w 119"/>
              <a:gd name="T21" fmla="*/ 73838 h 121"/>
              <a:gd name="T22" fmla="*/ 103921 w 119"/>
              <a:gd name="T23" fmla="*/ 90369 h 121"/>
              <a:gd name="T24" fmla="*/ 87513 w 119"/>
              <a:gd name="T25" fmla="*/ 106900 h 121"/>
              <a:gd name="T26" fmla="*/ 71104 w 119"/>
              <a:gd name="T27" fmla="*/ 90369 h 121"/>
              <a:gd name="T28" fmla="*/ 87513 w 119"/>
              <a:gd name="T29" fmla="*/ 73838 h 1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248"/>
          <p:cNvSpPr/>
          <p:nvPr/>
        </p:nvSpPr>
        <p:spPr bwMode="auto">
          <a:xfrm>
            <a:off x="9507538" y="2343150"/>
            <a:ext cx="165100" cy="163513"/>
          </a:xfrm>
          <a:custGeom>
            <a:avLst/>
            <a:gdLst>
              <a:gd name="T0" fmla="*/ 165100 w 151"/>
              <a:gd name="T1" fmla="*/ 125104 h 149"/>
              <a:gd name="T2" fmla="*/ 135579 w 151"/>
              <a:gd name="T3" fmla="*/ 95474 h 149"/>
              <a:gd name="T4" fmla="*/ 142139 w 151"/>
              <a:gd name="T5" fmla="*/ 73526 h 149"/>
              <a:gd name="T6" fmla="*/ 67789 w 151"/>
              <a:gd name="T7" fmla="*/ 0 h 149"/>
              <a:gd name="T8" fmla="*/ 61229 w 151"/>
              <a:gd name="T9" fmla="*/ 6584 h 149"/>
              <a:gd name="T10" fmla="*/ 89657 w 151"/>
              <a:gd name="T11" fmla="*/ 50481 h 149"/>
              <a:gd name="T12" fmla="*/ 50295 w 151"/>
              <a:gd name="T13" fmla="*/ 88890 h 149"/>
              <a:gd name="T14" fmla="*/ 6560 w 151"/>
              <a:gd name="T15" fmla="*/ 61455 h 149"/>
              <a:gd name="T16" fmla="*/ 0 w 151"/>
              <a:gd name="T17" fmla="*/ 68039 h 149"/>
              <a:gd name="T18" fmla="*/ 73256 w 151"/>
              <a:gd name="T19" fmla="*/ 142662 h 149"/>
              <a:gd name="T20" fmla="*/ 95124 w 151"/>
              <a:gd name="T21" fmla="*/ 136078 h 149"/>
              <a:gd name="T22" fmla="*/ 121365 w 151"/>
              <a:gd name="T23" fmla="*/ 163513 h 149"/>
              <a:gd name="T24" fmla="*/ 127925 w 151"/>
              <a:gd name="T25" fmla="*/ 162416 h 149"/>
              <a:gd name="T26" fmla="*/ 165100 w 151"/>
              <a:gd name="T27" fmla="*/ 125104 h 1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249"/>
          <p:cNvSpPr/>
          <p:nvPr/>
        </p:nvSpPr>
        <p:spPr bwMode="auto">
          <a:xfrm>
            <a:off x="9528175" y="2343150"/>
            <a:ext cx="311150" cy="315913"/>
          </a:xfrm>
          <a:custGeom>
            <a:avLst/>
            <a:gdLst>
              <a:gd name="T0" fmla="*/ 262021 w 285"/>
              <a:gd name="T1" fmla="*/ 188017 h 289"/>
              <a:gd name="T2" fmla="*/ 282764 w 285"/>
              <a:gd name="T3" fmla="*/ 207694 h 289"/>
              <a:gd name="T4" fmla="*/ 277306 w 285"/>
              <a:gd name="T5" fmla="*/ 94009 h 289"/>
              <a:gd name="T6" fmla="*/ 232544 w 285"/>
              <a:gd name="T7" fmla="*/ 49191 h 289"/>
              <a:gd name="T8" fmla="*/ 218351 w 285"/>
              <a:gd name="T9" fmla="*/ 45911 h 289"/>
              <a:gd name="T10" fmla="*/ 208525 w 285"/>
              <a:gd name="T11" fmla="*/ 28421 h 289"/>
              <a:gd name="T12" fmla="*/ 194332 w 285"/>
              <a:gd name="T13" fmla="*/ 9838 h 289"/>
              <a:gd name="T14" fmla="*/ 193241 w 285"/>
              <a:gd name="T15" fmla="*/ 7652 h 289"/>
              <a:gd name="T16" fmla="*/ 182323 w 285"/>
              <a:gd name="T17" fmla="*/ 0 h 289"/>
              <a:gd name="T18" fmla="*/ 173589 w 285"/>
              <a:gd name="T19" fmla="*/ 6559 h 289"/>
              <a:gd name="T20" fmla="*/ 145203 w 285"/>
              <a:gd name="T21" fmla="*/ 33887 h 289"/>
              <a:gd name="T22" fmla="*/ 146295 w 285"/>
              <a:gd name="T23" fmla="*/ 53563 h 289"/>
              <a:gd name="T24" fmla="*/ 148479 w 285"/>
              <a:gd name="T25" fmla="*/ 55749 h 289"/>
              <a:gd name="T26" fmla="*/ 169222 w 285"/>
              <a:gd name="T27" fmla="*/ 69960 h 289"/>
              <a:gd name="T28" fmla="*/ 170314 w 285"/>
              <a:gd name="T29" fmla="*/ 69960 h 289"/>
              <a:gd name="T30" fmla="*/ 193241 w 285"/>
              <a:gd name="T31" fmla="*/ 84171 h 289"/>
              <a:gd name="T32" fmla="*/ 186690 w 285"/>
              <a:gd name="T33" fmla="*/ 111499 h 289"/>
              <a:gd name="T34" fmla="*/ 113542 w 285"/>
              <a:gd name="T35" fmla="*/ 184738 h 289"/>
              <a:gd name="T36" fmla="*/ 106992 w 285"/>
              <a:gd name="T37" fmla="*/ 183645 h 289"/>
              <a:gd name="T38" fmla="*/ 96074 w 285"/>
              <a:gd name="T39" fmla="*/ 188017 h 289"/>
              <a:gd name="T40" fmla="*/ 93891 w 285"/>
              <a:gd name="T41" fmla="*/ 190204 h 289"/>
              <a:gd name="T42" fmla="*/ 17468 w 285"/>
              <a:gd name="T43" fmla="*/ 266722 h 289"/>
              <a:gd name="T44" fmla="*/ 15285 w 285"/>
              <a:gd name="T45" fmla="*/ 268909 h 289"/>
              <a:gd name="T46" fmla="*/ 46945 w 285"/>
              <a:gd name="T47" fmla="*/ 315913 h 289"/>
              <a:gd name="T48" fmla="*/ 57863 w 285"/>
              <a:gd name="T49" fmla="*/ 311541 h 289"/>
              <a:gd name="T50" fmla="*/ 60046 w 285"/>
              <a:gd name="T51" fmla="*/ 309354 h 289"/>
              <a:gd name="T52" fmla="*/ 136469 w 285"/>
              <a:gd name="T53" fmla="*/ 232836 h 289"/>
              <a:gd name="T54" fmla="*/ 138653 w 285"/>
              <a:gd name="T55" fmla="*/ 230649 h 289"/>
              <a:gd name="T56" fmla="*/ 141928 w 285"/>
              <a:gd name="T57" fmla="*/ 213159 h 289"/>
              <a:gd name="T58" fmla="*/ 223810 w 285"/>
              <a:gd name="T59" fmla="*/ 131175 h 289"/>
              <a:gd name="T60" fmla="*/ 236911 w 285"/>
              <a:gd name="T61" fmla="*/ 122430 h 289"/>
              <a:gd name="T62" fmla="*/ 238002 w 285"/>
              <a:gd name="T63" fmla="*/ 122430 h 289"/>
              <a:gd name="T64" fmla="*/ 262021 w 285"/>
              <a:gd name="T65" fmla="*/ 188017 h 2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TextBox 13"/>
          <p:cNvSpPr txBox="1">
            <a:spLocks noChangeArrowheads="1"/>
          </p:cNvSpPr>
          <p:nvPr/>
        </p:nvSpPr>
        <p:spPr bwMode="auto">
          <a:xfrm>
            <a:off x="14382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7" name="TextBox 13"/>
          <p:cNvSpPr txBox="1">
            <a:spLocks noChangeArrowheads="1"/>
          </p:cNvSpPr>
          <p:nvPr/>
        </p:nvSpPr>
        <p:spPr bwMode="auto">
          <a:xfrm>
            <a:off x="1443038" y="4760913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8" name="TextBox 13"/>
          <p:cNvSpPr txBox="1">
            <a:spLocks noChangeArrowheads="1"/>
          </p:cNvSpPr>
          <p:nvPr/>
        </p:nvSpPr>
        <p:spPr bwMode="auto">
          <a:xfrm>
            <a:off x="47656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4770438" y="4760913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0" name="TextBox 13"/>
          <p:cNvSpPr txBox="1">
            <a:spLocks noChangeArrowheads="1"/>
          </p:cNvSpPr>
          <p:nvPr/>
        </p:nvSpPr>
        <p:spPr bwMode="auto">
          <a:xfrm>
            <a:off x="79533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7958138" y="4760913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Rounded Rectangle 4"/>
          <p:cNvSpPr>
            <a:spLocks noChangeArrowheads="1"/>
          </p:cNvSpPr>
          <p:nvPr/>
        </p:nvSpPr>
        <p:spPr bwMode="auto">
          <a:xfrm>
            <a:off x="925513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Rounded Rectangle 91"/>
          <p:cNvSpPr>
            <a:spLocks noChangeArrowheads="1"/>
          </p:cNvSpPr>
          <p:nvPr/>
        </p:nvSpPr>
        <p:spPr bwMode="auto">
          <a:xfrm>
            <a:off x="925513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Rounded Rectangle 94"/>
          <p:cNvSpPr>
            <a:spLocks noChangeArrowheads="1"/>
          </p:cNvSpPr>
          <p:nvPr/>
        </p:nvSpPr>
        <p:spPr bwMode="auto">
          <a:xfrm>
            <a:off x="925513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319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0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1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2" name="Freeform 228"/>
          <p:cNvSpPr/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3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4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5" name="Rounded Rectangle 29"/>
          <p:cNvSpPr>
            <a:spLocks noChangeArrowheads="1"/>
          </p:cNvSpPr>
          <p:nvPr/>
        </p:nvSpPr>
        <p:spPr bwMode="auto">
          <a:xfrm>
            <a:off x="8429625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6" name="Rounded Rectangle 32"/>
          <p:cNvSpPr>
            <a:spLocks noChangeArrowheads="1"/>
          </p:cNvSpPr>
          <p:nvPr/>
        </p:nvSpPr>
        <p:spPr bwMode="auto">
          <a:xfrm>
            <a:off x="8429625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7" name="Rounded Rectangle 35"/>
          <p:cNvSpPr>
            <a:spLocks noChangeArrowheads="1"/>
          </p:cNvSpPr>
          <p:nvPr/>
        </p:nvSpPr>
        <p:spPr bwMode="auto">
          <a:xfrm>
            <a:off x="8429625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328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9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0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1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32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33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3334" name="Group 37"/>
          <p:cNvGrpSpPr/>
          <p:nvPr/>
        </p:nvGrpSpPr>
        <p:grpSpPr bwMode="auto">
          <a:xfrm>
            <a:off x="5211763" y="3078163"/>
            <a:ext cx="1744662" cy="1744662"/>
            <a:chOff x="0" y="0"/>
            <a:chExt cx="1310988" cy="1310984"/>
          </a:xfrm>
        </p:grpSpPr>
        <p:sp>
          <p:nvSpPr>
            <p:cNvPr id="13347" name="Freeform 54@|5FFC:14657585|FBC:16777215|LFC:11765543|LBC:16777215"/>
            <p:cNvSpPr/>
            <p:nvPr/>
          </p:nvSpPr>
          <p:spPr bwMode="auto">
            <a:xfrm>
              <a:off x="0" y="0"/>
              <a:ext cx="1310988" cy="1310984"/>
            </a:xfrm>
            <a:custGeom>
              <a:avLst/>
              <a:gdLst>
                <a:gd name="T0" fmla="*/ 0 w 661361"/>
                <a:gd name="T1" fmla="*/ 655493 h 661361"/>
                <a:gd name="T2" fmla="*/ 191992 w 661361"/>
                <a:gd name="T3" fmla="*/ 191989 h 661361"/>
                <a:gd name="T4" fmla="*/ 655497 w 661361"/>
                <a:gd name="T5" fmla="*/ 0 h 661361"/>
                <a:gd name="T6" fmla="*/ 1119002 w 661361"/>
                <a:gd name="T7" fmla="*/ 191991 h 661361"/>
                <a:gd name="T8" fmla="*/ 1310992 w 661361"/>
                <a:gd name="T9" fmla="*/ 655495 h 661361"/>
                <a:gd name="T10" fmla="*/ 1119002 w 661361"/>
                <a:gd name="T11" fmla="*/ 1118999 h 661361"/>
                <a:gd name="T12" fmla="*/ 655497 w 661361"/>
                <a:gd name="T13" fmla="*/ 1310988 h 661361"/>
                <a:gd name="T14" fmla="*/ 191992 w 661361"/>
                <a:gd name="T15" fmla="*/ 1118999 h 661361"/>
                <a:gd name="T16" fmla="*/ 2 w 661361"/>
                <a:gd name="T17" fmla="*/ 655495 h 661361"/>
                <a:gd name="T18" fmla="*/ 0 w 661361"/>
                <a:gd name="T19" fmla="*/ 655493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3348" name="Group 34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03" y="256985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35" name="TextBox 13"/>
          <p:cNvSpPr txBox="1">
            <a:spLocks noChangeArrowheads="1"/>
          </p:cNvSpPr>
          <p:nvPr/>
        </p:nvSpPr>
        <p:spPr bwMode="auto">
          <a:xfrm>
            <a:off x="1876425" y="20415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1881188" y="2327275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1876425" y="3459163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1881188" y="3746500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1876425" y="48783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1881188" y="5164138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8812213" y="20510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2" name="TextBox 13"/>
          <p:cNvSpPr txBox="1">
            <a:spLocks noChangeArrowheads="1"/>
          </p:cNvSpPr>
          <p:nvPr/>
        </p:nvSpPr>
        <p:spPr bwMode="auto">
          <a:xfrm>
            <a:off x="8816975" y="2336800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3" name="TextBox 13"/>
          <p:cNvSpPr txBox="1">
            <a:spLocks noChangeArrowheads="1"/>
          </p:cNvSpPr>
          <p:nvPr/>
        </p:nvSpPr>
        <p:spPr bwMode="auto">
          <a:xfrm>
            <a:off x="8812213" y="34702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4" name="TextBox 13"/>
          <p:cNvSpPr txBox="1">
            <a:spLocks noChangeArrowheads="1"/>
          </p:cNvSpPr>
          <p:nvPr/>
        </p:nvSpPr>
        <p:spPr bwMode="auto">
          <a:xfrm>
            <a:off x="8816975" y="3756025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5" name="TextBox 13"/>
          <p:cNvSpPr txBox="1">
            <a:spLocks noChangeArrowheads="1"/>
          </p:cNvSpPr>
          <p:nvPr/>
        </p:nvSpPr>
        <p:spPr bwMode="auto">
          <a:xfrm>
            <a:off x="8812213" y="48895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6" name="TextBox 13"/>
          <p:cNvSpPr txBox="1">
            <a:spLocks noChangeArrowheads="1"/>
          </p:cNvSpPr>
          <p:nvPr/>
        </p:nvSpPr>
        <p:spPr bwMode="auto">
          <a:xfrm>
            <a:off x="8816975" y="5175250"/>
            <a:ext cx="15589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>
            <a:off x="7810500" y="2627313"/>
            <a:ext cx="2052638" cy="20558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 rot="10800000" flipH="1">
            <a:off x="7799388" y="2624138"/>
            <a:ext cx="1990725" cy="20050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7370763" y="3629025"/>
            <a:ext cx="2819400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 rot="10800000" flipH="1">
            <a:off x="8805863" y="2279650"/>
            <a:ext cx="3175" cy="283845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4" name="AutoShape 9"/>
          <p:cNvSpPr/>
          <p:nvPr/>
        </p:nvSpPr>
        <p:spPr bwMode="auto">
          <a:xfrm rot="-1545634">
            <a:off x="9563100" y="4379913"/>
            <a:ext cx="915988" cy="915987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Freeform 122"/>
          <p:cNvSpPr/>
          <p:nvPr/>
        </p:nvSpPr>
        <p:spPr bwMode="auto">
          <a:xfrm>
            <a:off x="9852025" y="4659313"/>
            <a:ext cx="384175" cy="384175"/>
          </a:xfrm>
          <a:custGeom>
            <a:avLst/>
            <a:gdLst>
              <a:gd name="T0" fmla="*/ 355031 w 290"/>
              <a:gd name="T1" fmla="*/ 239778 h 290"/>
              <a:gd name="T2" fmla="*/ 287469 w 290"/>
              <a:gd name="T3" fmla="*/ 246402 h 290"/>
              <a:gd name="T4" fmla="*/ 210634 w 290"/>
              <a:gd name="T5" fmla="*/ 168242 h 290"/>
              <a:gd name="T6" fmla="*/ 380201 w 290"/>
              <a:gd name="T7" fmla="*/ 66237 h 290"/>
              <a:gd name="T8" fmla="*/ 351056 w 290"/>
              <a:gd name="T9" fmla="*/ 37093 h 290"/>
              <a:gd name="T10" fmla="*/ 133799 w 290"/>
              <a:gd name="T11" fmla="*/ 92732 h 290"/>
              <a:gd name="T12" fmla="*/ 54314 w 290"/>
              <a:gd name="T13" fmla="*/ 11923 h 290"/>
              <a:gd name="T14" fmla="*/ 11923 w 290"/>
              <a:gd name="T15" fmla="*/ 11923 h 290"/>
              <a:gd name="T16" fmla="*/ 11923 w 290"/>
              <a:gd name="T17" fmla="*/ 54314 h 290"/>
              <a:gd name="T18" fmla="*/ 92732 w 290"/>
              <a:gd name="T19" fmla="*/ 133799 h 290"/>
              <a:gd name="T20" fmla="*/ 37093 w 290"/>
              <a:gd name="T21" fmla="*/ 351056 h 290"/>
              <a:gd name="T22" fmla="*/ 66237 w 290"/>
              <a:gd name="T23" fmla="*/ 380201 h 290"/>
              <a:gd name="T24" fmla="*/ 168242 w 290"/>
              <a:gd name="T25" fmla="*/ 210634 h 290"/>
              <a:gd name="T26" fmla="*/ 245077 w 290"/>
              <a:gd name="T27" fmla="*/ 287469 h 290"/>
              <a:gd name="T28" fmla="*/ 239778 w 290"/>
              <a:gd name="T29" fmla="*/ 356355 h 290"/>
              <a:gd name="T30" fmla="*/ 268923 w 290"/>
              <a:gd name="T31" fmla="*/ 384175 h 290"/>
              <a:gd name="T32" fmla="*/ 309989 w 290"/>
              <a:gd name="T33" fmla="*/ 309989 h 290"/>
              <a:gd name="T34" fmla="*/ 384175 w 290"/>
              <a:gd name="T35" fmla="*/ 268923 h 290"/>
              <a:gd name="T36" fmla="*/ 355031 w 290"/>
              <a:gd name="T37" fmla="*/ 23977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AutoShape 13"/>
          <p:cNvSpPr/>
          <p:nvPr/>
        </p:nvSpPr>
        <p:spPr bwMode="auto">
          <a:xfrm rot="-1545634">
            <a:off x="9563100" y="1949450"/>
            <a:ext cx="915988" cy="915988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7" name="组合 1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2266950"/>
            <a:ext cx="468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AutoShape 12"/>
          <p:cNvSpPr/>
          <p:nvPr/>
        </p:nvSpPr>
        <p:spPr bwMode="auto">
          <a:xfrm rot="-1545634">
            <a:off x="8342313" y="1454150"/>
            <a:ext cx="915987" cy="915988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9" name="组合 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1736725"/>
            <a:ext cx="5603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AutoShape 14"/>
          <p:cNvSpPr/>
          <p:nvPr/>
        </p:nvSpPr>
        <p:spPr bwMode="auto">
          <a:xfrm rot="-1545634">
            <a:off x="7131050" y="1960563"/>
            <a:ext cx="915988" cy="915987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1" name="组合 2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2219325"/>
            <a:ext cx="427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AutoShape 7"/>
          <p:cNvSpPr/>
          <p:nvPr/>
        </p:nvSpPr>
        <p:spPr bwMode="auto">
          <a:xfrm rot="-1545634">
            <a:off x="6624638" y="3171825"/>
            <a:ext cx="915987" cy="915988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3" name="Freeform 438"/>
          <p:cNvSpPr>
            <a:spLocks noEditPoints="1"/>
          </p:cNvSpPr>
          <p:nvPr/>
        </p:nvSpPr>
        <p:spPr bwMode="auto">
          <a:xfrm>
            <a:off x="6913563" y="3459163"/>
            <a:ext cx="331787" cy="358775"/>
          </a:xfrm>
          <a:custGeom>
            <a:avLst/>
            <a:gdLst>
              <a:gd name="T0" fmla="*/ 331787 w 266"/>
              <a:gd name="T1" fmla="*/ 79728 h 288"/>
              <a:gd name="T2" fmla="*/ 325550 w 266"/>
              <a:gd name="T3" fmla="*/ 27406 h 288"/>
              <a:gd name="T4" fmla="*/ 291873 w 266"/>
              <a:gd name="T5" fmla="*/ 0 h 288"/>
              <a:gd name="T6" fmla="*/ 38667 w 266"/>
              <a:gd name="T7" fmla="*/ 0 h 288"/>
              <a:gd name="T8" fmla="*/ 4989 w 266"/>
              <a:gd name="T9" fmla="*/ 27406 h 288"/>
              <a:gd name="T10" fmla="*/ 0 w 266"/>
              <a:gd name="T11" fmla="*/ 78482 h 288"/>
              <a:gd name="T12" fmla="*/ 0 w 266"/>
              <a:gd name="T13" fmla="*/ 308945 h 288"/>
              <a:gd name="T14" fmla="*/ 28688 w 266"/>
              <a:gd name="T15" fmla="*/ 308945 h 288"/>
              <a:gd name="T16" fmla="*/ 28688 w 266"/>
              <a:gd name="T17" fmla="*/ 333860 h 288"/>
              <a:gd name="T18" fmla="*/ 53635 w 266"/>
              <a:gd name="T19" fmla="*/ 358775 h 288"/>
              <a:gd name="T20" fmla="*/ 78581 w 266"/>
              <a:gd name="T21" fmla="*/ 333860 h 288"/>
              <a:gd name="T22" fmla="*/ 78581 w 266"/>
              <a:gd name="T23" fmla="*/ 308945 h 288"/>
              <a:gd name="T24" fmla="*/ 254453 w 266"/>
              <a:gd name="T25" fmla="*/ 308945 h 288"/>
              <a:gd name="T26" fmla="*/ 254453 w 266"/>
              <a:gd name="T27" fmla="*/ 333860 h 288"/>
              <a:gd name="T28" fmla="*/ 279400 w 266"/>
              <a:gd name="T29" fmla="*/ 358775 h 288"/>
              <a:gd name="T30" fmla="*/ 304346 w 266"/>
              <a:gd name="T31" fmla="*/ 333860 h 288"/>
              <a:gd name="T32" fmla="*/ 304346 w 266"/>
              <a:gd name="T33" fmla="*/ 308945 h 288"/>
              <a:gd name="T34" fmla="*/ 331787 w 266"/>
              <a:gd name="T35" fmla="*/ 308945 h 288"/>
              <a:gd name="T36" fmla="*/ 331787 w 266"/>
              <a:gd name="T37" fmla="*/ 79728 h 288"/>
              <a:gd name="T38" fmla="*/ 125979 w 266"/>
              <a:gd name="T39" fmla="*/ 19932 h 288"/>
              <a:gd name="T40" fmla="*/ 205808 w 266"/>
              <a:gd name="T41" fmla="*/ 19932 h 288"/>
              <a:gd name="T42" fmla="*/ 217034 w 266"/>
              <a:gd name="T43" fmla="*/ 31144 h 288"/>
              <a:gd name="T44" fmla="*/ 205808 w 266"/>
              <a:gd name="T45" fmla="*/ 41110 h 288"/>
              <a:gd name="T46" fmla="*/ 125979 w 266"/>
              <a:gd name="T47" fmla="*/ 41110 h 288"/>
              <a:gd name="T48" fmla="*/ 116001 w 266"/>
              <a:gd name="T49" fmla="*/ 31144 h 288"/>
              <a:gd name="T50" fmla="*/ 125979 w 266"/>
              <a:gd name="T51" fmla="*/ 19932 h 288"/>
              <a:gd name="T52" fmla="*/ 41162 w 266"/>
              <a:gd name="T53" fmla="*/ 83465 h 288"/>
              <a:gd name="T54" fmla="*/ 58624 w 266"/>
              <a:gd name="T55" fmla="*/ 64779 h 288"/>
              <a:gd name="T56" fmla="*/ 273163 w 266"/>
              <a:gd name="T57" fmla="*/ 64779 h 288"/>
              <a:gd name="T58" fmla="*/ 291873 w 266"/>
              <a:gd name="T59" fmla="*/ 83465 h 288"/>
              <a:gd name="T60" fmla="*/ 296862 w 266"/>
              <a:gd name="T61" fmla="*/ 194336 h 288"/>
              <a:gd name="T62" fmla="*/ 278152 w 266"/>
              <a:gd name="T63" fmla="*/ 213023 h 288"/>
              <a:gd name="T64" fmla="*/ 53635 w 266"/>
              <a:gd name="T65" fmla="*/ 213023 h 288"/>
              <a:gd name="T66" fmla="*/ 34925 w 266"/>
              <a:gd name="T67" fmla="*/ 194336 h 288"/>
              <a:gd name="T68" fmla="*/ 41162 w 266"/>
              <a:gd name="T69" fmla="*/ 83465 h 288"/>
              <a:gd name="T70" fmla="*/ 78581 w 266"/>
              <a:gd name="T71" fmla="*/ 277801 h 288"/>
              <a:gd name="T72" fmla="*/ 59871 w 266"/>
              <a:gd name="T73" fmla="*/ 286522 h 288"/>
              <a:gd name="T74" fmla="*/ 33678 w 266"/>
              <a:gd name="T75" fmla="*/ 261607 h 288"/>
              <a:gd name="T76" fmla="*/ 33678 w 266"/>
              <a:gd name="T77" fmla="*/ 261607 h 288"/>
              <a:gd name="T78" fmla="*/ 59871 w 266"/>
              <a:gd name="T79" fmla="*/ 235446 h 288"/>
              <a:gd name="T80" fmla="*/ 86065 w 266"/>
              <a:gd name="T81" fmla="*/ 261607 h 288"/>
              <a:gd name="T82" fmla="*/ 78581 w 266"/>
              <a:gd name="T83" fmla="*/ 277801 h 288"/>
              <a:gd name="T84" fmla="*/ 274410 w 266"/>
              <a:gd name="T85" fmla="*/ 286522 h 288"/>
              <a:gd name="T86" fmla="*/ 254453 w 266"/>
              <a:gd name="T87" fmla="*/ 276556 h 288"/>
              <a:gd name="T88" fmla="*/ 248217 w 266"/>
              <a:gd name="T89" fmla="*/ 261607 h 288"/>
              <a:gd name="T90" fmla="*/ 274410 w 266"/>
              <a:gd name="T91" fmla="*/ 235446 h 288"/>
              <a:gd name="T92" fmla="*/ 299357 w 266"/>
              <a:gd name="T93" fmla="*/ 261607 h 288"/>
              <a:gd name="T94" fmla="*/ 299357 w 266"/>
              <a:gd name="T95" fmla="*/ 262853 h 288"/>
              <a:gd name="T96" fmla="*/ 274410 w 266"/>
              <a:gd name="T97" fmla="*/ 286522 h 28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AutoShape 10"/>
          <p:cNvSpPr/>
          <p:nvPr/>
        </p:nvSpPr>
        <p:spPr bwMode="auto">
          <a:xfrm rot="-1545634">
            <a:off x="7131050" y="4391025"/>
            <a:ext cx="915988" cy="915988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5" name="组合 2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7005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AutoShape 11"/>
          <p:cNvSpPr/>
          <p:nvPr/>
        </p:nvSpPr>
        <p:spPr bwMode="auto">
          <a:xfrm rot="-1545634">
            <a:off x="8342313" y="4906963"/>
            <a:ext cx="915987" cy="915987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7" name="组合 3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5151438"/>
            <a:ext cx="40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8" name="AutoShape 8"/>
          <p:cNvSpPr/>
          <p:nvPr/>
        </p:nvSpPr>
        <p:spPr bwMode="auto">
          <a:xfrm rot="-1545634">
            <a:off x="10067925" y="3179763"/>
            <a:ext cx="917575" cy="915987"/>
          </a:xfrm>
          <a:custGeom>
            <a:avLst/>
            <a:gdLst>
              <a:gd name="T0" fmla="*/ 783235 w 19678"/>
              <a:gd name="T1" fmla="*/ 134293 h 19678"/>
              <a:gd name="T2" fmla="*/ 783375 w 19678"/>
              <a:gd name="T3" fmla="*/ 782020 h 19678"/>
              <a:gd name="T4" fmla="*/ 134526 w 19678"/>
              <a:gd name="T5" fmla="*/ 781880 h 19678"/>
              <a:gd name="T6" fmla="*/ 134386 w 19678"/>
              <a:gd name="T7" fmla="*/ 134154 h 19678"/>
              <a:gd name="T8" fmla="*/ 783235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9" name="Freeform 243"/>
          <p:cNvSpPr>
            <a:spLocks noEditPoints="1"/>
          </p:cNvSpPr>
          <p:nvPr/>
        </p:nvSpPr>
        <p:spPr bwMode="auto">
          <a:xfrm>
            <a:off x="10323513" y="3417888"/>
            <a:ext cx="415925" cy="417512"/>
          </a:xfrm>
          <a:custGeom>
            <a:avLst/>
            <a:gdLst>
              <a:gd name="T0" fmla="*/ 207963 w 288"/>
              <a:gd name="T1" fmla="*/ 0 h 288"/>
              <a:gd name="T2" fmla="*/ 0 w 288"/>
              <a:gd name="T3" fmla="*/ 208756 h 288"/>
              <a:gd name="T4" fmla="*/ 207963 w 288"/>
              <a:gd name="T5" fmla="*/ 417512 h 288"/>
              <a:gd name="T6" fmla="*/ 415925 w 288"/>
              <a:gd name="T7" fmla="*/ 208756 h 288"/>
              <a:gd name="T8" fmla="*/ 207963 w 288"/>
              <a:gd name="T9" fmla="*/ 0 h 288"/>
              <a:gd name="T10" fmla="*/ 381265 w 288"/>
              <a:gd name="T11" fmla="*/ 208756 h 288"/>
              <a:gd name="T12" fmla="*/ 207963 w 288"/>
              <a:gd name="T13" fmla="*/ 382719 h 288"/>
              <a:gd name="T14" fmla="*/ 34660 w 288"/>
              <a:gd name="T15" fmla="*/ 208756 h 288"/>
              <a:gd name="T16" fmla="*/ 207963 w 288"/>
              <a:gd name="T17" fmla="*/ 34793 h 288"/>
              <a:gd name="T18" fmla="*/ 207963 w 288"/>
              <a:gd name="T19" fmla="*/ 208756 h 288"/>
              <a:gd name="T20" fmla="*/ 381265 w 288"/>
              <a:gd name="T21" fmla="*/ 208756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矩形 40"/>
          <p:cNvSpPr>
            <a:spLocks noChangeArrowheads="1"/>
          </p:cNvSpPr>
          <p:nvPr/>
        </p:nvSpPr>
        <p:spPr bwMode="auto">
          <a:xfrm>
            <a:off x="1574800" y="3884613"/>
            <a:ext cx="341630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6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1574800" y="3503613"/>
            <a:ext cx="149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组合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02</a:t>
            </a:r>
            <a:endParaRPr lang="en-US" altLang="zh-CN" sz="4800" b="1">
              <a:solidFill>
                <a:schemeClr val="bg1"/>
              </a:solidFill>
              <a:latin typeface="Lato"/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新品介绍</a:t>
            </a:r>
            <a:endParaRPr 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  <a:endParaRPr lang="en-US" altLang="zh-CN" sz="1400">
              <a:solidFill>
                <a:schemeClr val="bg1"/>
              </a:solidFill>
              <a:latin typeface="Lato"/>
            </a:endParaRPr>
          </a:p>
        </p:txBody>
      </p:sp>
      <p:cxnSp>
        <p:nvCxnSpPr>
          <p:cNvPr id="15366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8" name="Rectangle 17"/>
          <p:cNvSpPr/>
          <p:nvPr/>
        </p:nvSpPr>
        <p:spPr bwMode="auto">
          <a:xfrm>
            <a:off x="128111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9" name="Rectangle 17"/>
          <p:cNvSpPr/>
          <p:nvPr/>
        </p:nvSpPr>
        <p:spPr bwMode="auto">
          <a:xfrm>
            <a:off x="385286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Rectangle 17"/>
          <p:cNvSpPr/>
          <p:nvPr/>
        </p:nvSpPr>
        <p:spPr bwMode="auto">
          <a:xfrm>
            <a:off x="650081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Rectangle 17"/>
          <p:cNvSpPr/>
          <p:nvPr/>
        </p:nvSpPr>
        <p:spPr bwMode="auto">
          <a:xfrm>
            <a:off x="9051925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Oval 7"/>
          <p:cNvSpPr>
            <a:spLocks noChangeArrowheads="1"/>
          </p:cNvSpPr>
          <p:nvPr/>
        </p:nvSpPr>
        <p:spPr bwMode="auto">
          <a:xfrm>
            <a:off x="4414838" y="2298700"/>
            <a:ext cx="900112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Freeform 6"/>
          <p:cNvSpPr>
            <a:spLocks noEditPoints="1"/>
          </p:cNvSpPr>
          <p:nvPr/>
        </p:nvSpPr>
        <p:spPr bwMode="auto">
          <a:xfrm>
            <a:off x="4610100" y="2586038"/>
            <a:ext cx="514350" cy="342900"/>
          </a:xfrm>
          <a:custGeom>
            <a:avLst/>
            <a:gdLst>
              <a:gd name="T0" fmla="*/ 514350 w 176"/>
              <a:gd name="T1" fmla="*/ 290146 h 117"/>
              <a:gd name="T2" fmla="*/ 514350 w 176"/>
              <a:gd name="T3" fmla="*/ 316523 h 117"/>
              <a:gd name="T4" fmla="*/ 470513 w 176"/>
              <a:gd name="T5" fmla="*/ 342900 h 117"/>
              <a:gd name="T6" fmla="*/ 43837 w 176"/>
              <a:gd name="T7" fmla="*/ 342900 h 117"/>
              <a:gd name="T8" fmla="*/ 0 w 176"/>
              <a:gd name="T9" fmla="*/ 316523 h 117"/>
              <a:gd name="T10" fmla="*/ 0 w 176"/>
              <a:gd name="T11" fmla="*/ 290146 h 117"/>
              <a:gd name="T12" fmla="*/ 43837 w 176"/>
              <a:gd name="T13" fmla="*/ 290146 h 117"/>
              <a:gd name="T14" fmla="*/ 470513 w 176"/>
              <a:gd name="T15" fmla="*/ 290146 h 117"/>
              <a:gd name="T16" fmla="*/ 514350 w 176"/>
              <a:gd name="T17" fmla="*/ 290146 h 117"/>
              <a:gd name="T18" fmla="*/ 70139 w 176"/>
              <a:gd name="T19" fmla="*/ 231531 h 117"/>
              <a:gd name="T20" fmla="*/ 70139 w 176"/>
              <a:gd name="T21" fmla="*/ 41031 h 117"/>
              <a:gd name="T22" fmla="*/ 111053 w 176"/>
              <a:gd name="T23" fmla="*/ 0 h 117"/>
              <a:gd name="T24" fmla="*/ 403297 w 176"/>
              <a:gd name="T25" fmla="*/ 0 h 117"/>
              <a:gd name="T26" fmla="*/ 444211 w 176"/>
              <a:gd name="T27" fmla="*/ 41031 h 117"/>
              <a:gd name="T28" fmla="*/ 444211 w 176"/>
              <a:gd name="T29" fmla="*/ 231531 h 117"/>
              <a:gd name="T30" fmla="*/ 403297 w 176"/>
              <a:gd name="T31" fmla="*/ 272562 h 117"/>
              <a:gd name="T32" fmla="*/ 111053 w 176"/>
              <a:gd name="T33" fmla="*/ 272562 h 117"/>
              <a:gd name="T34" fmla="*/ 70139 w 176"/>
              <a:gd name="T35" fmla="*/ 231531 h 117"/>
              <a:gd name="T36" fmla="*/ 102286 w 176"/>
              <a:gd name="T37" fmla="*/ 231531 h 117"/>
              <a:gd name="T38" fmla="*/ 111053 w 176"/>
              <a:gd name="T39" fmla="*/ 240323 h 117"/>
              <a:gd name="T40" fmla="*/ 403297 w 176"/>
              <a:gd name="T41" fmla="*/ 240323 h 117"/>
              <a:gd name="T42" fmla="*/ 412064 w 176"/>
              <a:gd name="T43" fmla="*/ 231531 h 117"/>
              <a:gd name="T44" fmla="*/ 412064 w 176"/>
              <a:gd name="T45" fmla="*/ 41031 h 117"/>
              <a:gd name="T46" fmla="*/ 403297 w 176"/>
              <a:gd name="T47" fmla="*/ 32238 h 117"/>
              <a:gd name="T48" fmla="*/ 111053 w 176"/>
              <a:gd name="T49" fmla="*/ 32238 h 117"/>
              <a:gd name="T50" fmla="*/ 102286 w 176"/>
              <a:gd name="T51" fmla="*/ 41031 h 117"/>
              <a:gd name="T52" fmla="*/ 102286 w 176"/>
              <a:gd name="T53" fmla="*/ 231531 h 117"/>
              <a:gd name="T54" fmla="*/ 283477 w 176"/>
              <a:gd name="T55" fmla="*/ 313592 h 117"/>
              <a:gd name="T56" fmla="*/ 277632 w 176"/>
              <a:gd name="T57" fmla="*/ 307731 h 117"/>
              <a:gd name="T58" fmla="*/ 236718 w 176"/>
              <a:gd name="T59" fmla="*/ 307731 h 117"/>
              <a:gd name="T60" fmla="*/ 230873 w 176"/>
              <a:gd name="T61" fmla="*/ 313592 h 117"/>
              <a:gd name="T62" fmla="*/ 236718 w 176"/>
              <a:gd name="T63" fmla="*/ 316523 h 117"/>
              <a:gd name="T64" fmla="*/ 277632 w 176"/>
              <a:gd name="T65" fmla="*/ 316523 h 117"/>
              <a:gd name="T66" fmla="*/ 283477 w 176"/>
              <a:gd name="T67" fmla="*/ 313592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4" name="Oval 13"/>
          <p:cNvSpPr>
            <a:spLocks noChangeArrowheads="1"/>
          </p:cNvSpPr>
          <p:nvPr/>
        </p:nvSpPr>
        <p:spPr bwMode="auto">
          <a:xfrm>
            <a:off x="9628188" y="2298700"/>
            <a:ext cx="900112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Freeform 7"/>
          <p:cNvSpPr>
            <a:spLocks noEditPoints="1"/>
          </p:cNvSpPr>
          <p:nvPr/>
        </p:nvSpPr>
        <p:spPr bwMode="auto">
          <a:xfrm>
            <a:off x="9825038" y="2533650"/>
            <a:ext cx="484187" cy="447675"/>
          </a:xfrm>
          <a:custGeom>
            <a:avLst/>
            <a:gdLst>
              <a:gd name="T0" fmla="*/ 84801 w 177"/>
              <a:gd name="T1" fmla="*/ 256594 h 164"/>
              <a:gd name="T2" fmla="*/ 51975 w 177"/>
              <a:gd name="T3" fmla="*/ 256594 h 164"/>
              <a:gd name="T4" fmla="*/ 2736 w 177"/>
              <a:gd name="T5" fmla="*/ 215648 h 164"/>
              <a:gd name="T6" fmla="*/ 32826 w 177"/>
              <a:gd name="T7" fmla="*/ 128297 h 164"/>
              <a:gd name="T8" fmla="*/ 98479 w 177"/>
              <a:gd name="T9" fmla="*/ 150135 h 164"/>
              <a:gd name="T10" fmla="*/ 131305 w 177"/>
              <a:gd name="T11" fmla="*/ 141946 h 164"/>
              <a:gd name="T12" fmla="*/ 131305 w 177"/>
              <a:gd name="T13" fmla="*/ 161054 h 164"/>
              <a:gd name="T14" fmla="*/ 150454 w 177"/>
              <a:gd name="T15" fmla="*/ 223838 h 164"/>
              <a:gd name="T16" fmla="*/ 84801 w 177"/>
              <a:gd name="T17" fmla="*/ 256594 h 164"/>
              <a:gd name="T18" fmla="*/ 98479 w 177"/>
              <a:gd name="T19" fmla="*/ 128297 h 164"/>
              <a:gd name="T20" fmla="*/ 32826 w 177"/>
              <a:gd name="T21" fmla="*/ 62784 h 164"/>
              <a:gd name="T22" fmla="*/ 98479 w 177"/>
              <a:gd name="T23" fmla="*/ 0 h 164"/>
              <a:gd name="T24" fmla="*/ 161396 w 177"/>
              <a:gd name="T25" fmla="*/ 62784 h 164"/>
              <a:gd name="T26" fmla="*/ 98479 w 177"/>
              <a:gd name="T27" fmla="*/ 128297 h 164"/>
              <a:gd name="T28" fmla="*/ 352882 w 177"/>
              <a:gd name="T29" fmla="*/ 447675 h 164"/>
              <a:gd name="T30" fmla="*/ 134040 w 177"/>
              <a:gd name="T31" fmla="*/ 447675 h 164"/>
              <a:gd name="T32" fmla="*/ 65652 w 177"/>
              <a:gd name="T33" fmla="*/ 382162 h 164"/>
              <a:gd name="T34" fmla="*/ 153189 w 177"/>
              <a:gd name="T35" fmla="*/ 240216 h 164"/>
              <a:gd name="T36" fmla="*/ 243461 w 177"/>
              <a:gd name="T37" fmla="*/ 275702 h 164"/>
              <a:gd name="T38" fmla="*/ 330998 w 177"/>
              <a:gd name="T39" fmla="*/ 240216 h 164"/>
              <a:gd name="T40" fmla="*/ 418535 w 177"/>
              <a:gd name="T41" fmla="*/ 382162 h 164"/>
              <a:gd name="T42" fmla="*/ 352882 w 177"/>
              <a:gd name="T43" fmla="*/ 447675 h 164"/>
              <a:gd name="T44" fmla="*/ 243461 w 177"/>
              <a:gd name="T45" fmla="*/ 256594 h 164"/>
              <a:gd name="T46" fmla="*/ 144983 w 177"/>
              <a:gd name="T47" fmla="*/ 161054 h 164"/>
              <a:gd name="T48" fmla="*/ 243461 w 177"/>
              <a:gd name="T49" fmla="*/ 62784 h 164"/>
              <a:gd name="T50" fmla="*/ 339204 w 177"/>
              <a:gd name="T51" fmla="*/ 161054 h 164"/>
              <a:gd name="T52" fmla="*/ 243461 w 177"/>
              <a:gd name="T53" fmla="*/ 256594 h 164"/>
              <a:gd name="T54" fmla="*/ 385708 w 177"/>
              <a:gd name="T55" fmla="*/ 128297 h 164"/>
              <a:gd name="T56" fmla="*/ 322791 w 177"/>
              <a:gd name="T57" fmla="*/ 62784 h 164"/>
              <a:gd name="T58" fmla="*/ 385708 w 177"/>
              <a:gd name="T59" fmla="*/ 0 h 164"/>
              <a:gd name="T60" fmla="*/ 451361 w 177"/>
              <a:gd name="T61" fmla="*/ 62784 h 164"/>
              <a:gd name="T62" fmla="*/ 385708 w 177"/>
              <a:gd name="T63" fmla="*/ 128297 h 164"/>
              <a:gd name="T64" fmla="*/ 434948 w 177"/>
              <a:gd name="T65" fmla="*/ 256594 h 164"/>
              <a:gd name="T66" fmla="*/ 399386 w 177"/>
              <a:gd name="T67" fmla="*/ 256594 h 164"/>
              <a:gd name="T68" fmla="*/ 333733 w 177"/>
              <a:gd name="T69" fmla="*/ 223838 h 164"/>
              <a:gd name="T70" fmla="*/ 355618 w 177"/>
              <a:gd name="T71" fmla="*/ 161054 h 164"/>
              <a:gd name="T72" fmla="*/ 352882 w 177"/>
              <a:gd name="T73" fmla="*/ 141946 h 164"/>
              <a:gd name="T74" fmla="*/ 385708 w 177"/>
              <a:gd name="T75" fmla="*/ 150135 h 164"/>
              <a:gd name="T76" fmla="*/ 451361 w 177"/>
              <a:gd name="T77" fmla="*/ 128297 h 164"/>
              <a:gd name="T78" fmla="*/ 484187 w 177"/>
              <a:gd name="T79" fmla="*/ 215648 h 164"/>
              <a:gd name="T80" fmla="*/ 434948 w 177"/>
              <a:gd name="T81" fmla="*/ 256594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6" name="Oval 4"/>
          <p:cNvSpPr>
            <a:spLocks noChangeArrowheads="1"/>
          </p:cNvSpPr>
          <p:nvPr/>
        </p:nvSpPr>
        <p:spPr bwMode="auto">
          <a:xfrm>
            <a:off x="1797050" y="2298700"/>
            <a:ext cx="901700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7" name="Freeform 8"/>
          <p:cNvSpPr>
            <a:spLocks noEditPoints="1"/>
          </p:cNvSpPr>
          <p:nvPr/>
        </p:nvSpPr>
        <p:spPr bwMode="auto">
          <a:xfrm>
            <a:off x="2108200" y="2514600"/>
            <a:ext cx="325438" cy="485775"/>
          </a:xfrm>
          <a:custGeom>
            <a:avLst/>
            <a:gdLst>
              <a:gd name="T0" fmla="*/ 294279 w 94"/>
              <a:gd name="T1" fmla="*/ 152672 h 140"/>
              <a:gd name="T2" fmla="*/ 155795 w 94"/>
              <a:gd name="T3" fmla="*/ 312284 h 140"/>
              <a:gd name="T4" fmla="*/ 90015 w 94"/>
              <a:gd name="T5" fmla="*/ 364331 h 140"/>
              <a:gd name="T6" fmla="*/ 90015 w 94"/>
              <a:gd name="T7" fmla="*/ 374741 h 140"/>
              <a:gd name="T8" fmla="*/ 121174 w 94"/>
              <a:gd name="T9" fmla="*/ 426788 h 140"/>
              <a:gd name="T10" fmla="*/ 58856 w 94"/>
              <a:gd name="T11" fmla="*/ 485775 h 140"/>
              <a:gd name="T12" fmla="*/ 0 w 94"/>
              <a:gd name="T13" fmla="*/ 426788 h 140"/>
              <a:gd name="T14" fmla="*/ 31159 w 94"/>
              <a:gd name="T15" fmla="*/ 374741 h 140"/>
              <a:gd name="T16" fmla="*/ 31159 w 94"/>
              <a:gd name="T17" fmla="*/ 114504 h 140"/>
              <a:gd name="T18" fmla="*/ 0 w 94"/>
              <a:gd name="T19" fmla="*/ 58987 h 140"/>
              <a:gd name="T20" fmla="*/ 58856 w 94"/>
              <a:gd name="T21" fmla="*/ 0 h 140"/>
              <a:gd name="T22" fmla="*/ 121174 w 94"/>
              <a:gd name="T23" fmla="*/ 58987 h 140"/>
              <a:gd name="T24" fmla="*/ 90015 w 94"/>
              <a:gd name="T25" fmla="*/ 114504 h 140"/>
              <a:gd name="T26" fmla="*/ 90015 w 94"/>
              <a:gd name="T27" fmla="*/ 270646 h 140"/>
              <a:gd name="T28" fmla="*/ 138484 w 94"/>
              <a:gd name="T29" fmla="*/ 253297 h 140"/>
              <a:gd name="T30" fmla="*/ 231961 w 94"/>
              <a:gd name="T31" fmla="*/ 152672 h 140"/>
              <a:gd name="T32" fmla="*/ 200802 w 94"/>
              <a:gd name="T33" fmla="*/ 100625 h 140"/>
              <a:gd name="T34" fmla="*/ 263120 w 94"/>
              <a:gd name="T35" fmla="*/ 38168 h 140"/>
              <a:gd name="T36" fmla="*/ 325438 w 94"/>
              <a:gd name="T37" fmla="*/ 100625 h 140"/>
              <a:gd name="T38" fmla="*/ 294279 w 94"/>
              <a:gd name="T39" fmla="*/ 152672 h 140"/>
              <a:gd name="T40" fmla="*/ 58856 w 94"/>
              <a:gd name="T41" fmla="*/ 31228 h 140"/>
              <a:gd name="T42" fmla="*/ 31159 w 94"/>
              <a:gd name="T43" fmla="*/ 58987 h 140"/>
              <a:gd name="T44" fmla="*/ 58856 w 94"/>
              <a:gd name="T45" fmla="*/ 90215 h 140"/>
              <a:gd name="T46" fmla="*/ 90015 w 94"/>
              <a:gd name="T47" fmla="*/ 58987 h 140"/>
              <a:gd name="T48" fmla="*/ 58856 w 94"/>
              <a:gd name="T49" fmla="*/ 31228 h 140"/>
              <a:gd name="T50" fmla="*/ 58856 w 94"/>
              <a:gd name="T51" fmla="*/ 395560 h 140"/>
              <a:gd name="T52" fmla="*/ 31159 w 94"/>
              <a:gd name="T53" fmla="*/ 426788 h 140"/>
              <a:gd name="T54" fmla="*/ 58856 w 94"/>
              <a:gd name="T55" fmla="*/ 458016 h 140"/>
              <a:gd name="T56" fmla="*/ 90015 w 94"/>
              <a:gd name="T57" fmla="*/ 426788 h 140"/>
              <a:gd name="T58" fmla="*/ 58856 w 94"/>
              <a:gd name="T59" fmla="*/ 395560 h 140"/>
              <a:gd name="T60" fmla="*/ 263120 w 94"/>
              <a:gd name="T61" fmla="*/ 69396 h 140"/>
              <a:gd name="T62" fmla="*/ 231961 w 94"/>
              <a:gd name="T63" fmla="*/ 100625 h 140"/>
              <a:gd name="T64" fmla="*/ 263120 w 94"/>
              <a:gd name="T65" fmla="*/ 131853 h 140"/>
              <a:gd name="T66" fmla="*/ 294279 w 94"/>
              <a:gd name="T67" fmla="*/ 100625 h 140"/>
              <a:gd name="T68" fmla="*/ 263120 w 94"/>
              <a:gd name="T69" fmla="*/ 69396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8" name="Oval 10"/>
          <p:cNvSpPr>
            <a:spLocks noChangeArrowheads="1"/>
          </p:cNvSpPr>
          <p:nvPr/>
        </p:nvSpPr>
        <p:spPr bwMode="auto">
          <a:xfrm>
            <a:off x="7038975" y="2298700"/>
            <a:ext cx="900113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Freeform 11"/>
          <p:cNvSpPr>
            <a:spLocks noEditPoints="1"/>
          </p:cNvSpPr>
          <p:nvPr/>
        </p:nvSpPr>
        <p:spPr bwMode="auto">
          <a:xfrm>
            <a:off x="7283450" y="2552700"/>
            <a:ext cx="411163" cy="409575"/>
          </a:xfrm>
          <a:custGeom>
            <a:avLst/>
            <a:gdLst>
              <a:gd name="T0" fmla="*/ 381408 w 152"/>
              <a:gd name="T1" fmla="*/ 409575 h 152"/>
              <a:gd name="T2" fmla="*/ 357063 w 152"/>
              <a:gd name="T3" fmla="*/ 398797 h 152"/>
              <a:gd name="T4" fmla="*/ 273207 w 152"/>
              <a:gd name="T5" fmla="*/ 315265 h 152"/>
              <a:gd name="T6" fmla="*/ 175826 w 152"/>
              <a:gd name="T7" fmla="*/ 344905 h 152"/>
              <a:gd name="T8" fmla="*/ 0 w 152"/>
              <a:gd name="T9" fmla="*/ 172453 h 152"/>
              <a:gd name="T10" fmla="*/ 175826 w 152"/>
              <a:gd name="T11" fmla="*/ 0 h 152"/>
              <a:gd name="T12" fmla="*/ 348948 w 152"/>
              <a:gd name="T13" fmla="*/ 172453 h 152"/>
              <a:gd name="T14" fmla="*/ 319192 w 152"/>
              <a:gd name="T15" fmla="*/ 269457 h 152"/>
              <a:gd name="T16" fmla="*/ 403048 w 152"/>
              <a:gd name="T17" fmla="*/ 355684 h 152"/>
              <a:gd name="T18" fmla="*/ 411163 w 152"/>
              <a:gd name="T19" fmla="*/ 377240 h 152"/>
              <a:gd name="T20" fmla="*/ 381408 w 152"/>
              <a:gd name="T21" fmla="*/ 409575 h 152"/>
              <a:gd name="T22" fmla="*/ 175826 w 152"/>
              <a:gd name="T23" fmla="*/ 61975 h 152"/>
              <a:gd name="T24" fmla="*/ 64920 w 152"/>
              <a:gd name="T25" fmla="*/ 172453 h 152"/>
              <a:gd name="T26" fmla="*/ 175826 w 152"/>
              <a:gd name="T27" fmla="*/ 282930 h 152"/>
              <a:gd name="T28" fmla="*/ 286732 w 152"/>
              <a:gd name="T29" fmla="*/ 172453 h 152"/>
              <a:gd name="T30" fmla="*/ 175826 w 152"/>
              <a:gd name="T31" fmla="*/ 61975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11918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1670050" y="4048125"/>
            <a:ext cx="1384300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3695700" y="36972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4246563" y="4048125"/>
            <a:ext cx="1384300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631983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6869113" y="4048125"/>
            <a:ext cx="1384300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891063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9461500" y="4048125"/>
            <a:ext cx="1384300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2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0" y="2054225"/>
            <a:ext cx="23415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2054225"/>
            <a:ext cx="23653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054225"/>
            <a:ext cx="2339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054225"/>
            <a:ext cx="2335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圆角矩形 8"/>
          <p:cNvSpPr>
            <a:spLocks noChangeArrowheads="1"/>
          </p:cNvSpPr>
          <p:nvPr/>
        </p:nvSpPr>
        <p:spPr bwMode="auto">
          <a:xfrm>
            <a:off x="1350963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7" name="文本框 9"/>
          <p:cNvSpPr txBox="1">
            <a:spLocks noChangeArrowheads="1"/>
          </p:cNvSpPr>
          <p:nvPr/>
        </p:nvSpPr>
        <p:spPr bwMode="auto">
          <a:xfrm>
            <a:off x="1830388" y="4016375"/>
            <a:ext cx="15890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zh-CN" altLang="en-US" sz="16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8" name="圆角矩形 10"/>
          <p:cNvSpPr>
            <a:spLocks noChangeArrowheads="1"/>
          </p:cNvSpPr>
          <p:nvPr/>
        </p:nvSpPr>
        <p:spPr bwMode="auto">
          <a:xfrm>
            <a:off x="3798888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9" name="圆角矩形 11"/>
          <p:cNvSpPr>
            <a:spLocks noChangeArrowheads="1"/>
          </p:cNvSpPr>
          <p:nvPr/>
        </p:nvSpPr>
        <p:spPr bwMode="auto">
          <a:xfrm>
            <a:off x="6240463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0" name="圆角矩形 12"/>
          <p:cNvSpPr>
            <a:spLocks noChangeArrowheads="1"/>
          </p:cNvSpPr>
          <p:nvPr/>
        </p:nvSpPr>
        <p:spPr bwMode="auto">
          <a:xfrm>
            <a:off x="8682038" y="395763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1" name="文本框 13"/>
          <p:cNvSpPr txBox="1">
            <a:spLocks noChangeArrowheads="1"/>
          </p:cNvSpPr>
          <p:nvPr/>
        </p:nvSpPr>
        <p:spPr bwMode="auto">
          <a:xfrm>
            <a:off x="419417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zh-CN" altLang="en-US" sz="16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文本框 14"/>
          <p:cNvSpPr txBox="1">
            <a:spLocks noChangeArrowheads="1"/>
          </p:cNvSpPr>
          <p:nvPr/>
        </p:nvSpPr>
        <p:spPr bwMode="auto">
          <a:xfrm>
            <a:off x="672782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zh-CN" altLang="en-US" sz="16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3" name="文本框 15"/>
          <p:cNvSpPr txBox="1">
            <a:spLocks noChangeArrowheads="1"/>
          </p:cNvSpPr>
          <p:nvPr/>
        </p:nvSpPr>
        <p:spPr bwMode="auto">
          <a:xfrm>
            <a:off x="9158288" y="4008438"/>
            <a:ext cx="15890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zh-CN" altLang="en-US" sz="16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矩形 16"/>
          <p:cNvSpPr>
            <a:spLocks noChangeArrowheads="1"/>
          </p:cNvSpPr>
          <p:nvPr/>
        </p:nvSpPr>
        <p:spPr bwMode="auto">
          <a:xfrm>
            <a:off x="1489075" y="4602163"/>
            <a:ext cx="20685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5" name="矩形 17"/>
          <p:cNvSpPr>
            <a:spLocks noChangeArrowheads="1"/>
          </p:cNvSpPr>
          <p:nvPr/>
        </p:nvSpPr>
        <p:spPr bwMode="auto">
          <a:xfrm>
            <a:off x="3933825" y="4602163"/>
            <a:ext cx="20685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6" name="矩形 18"/>
          <p:cNvSpPr>
            <a:spLocks noChangeArrowheads="1"/>
          </p:cNvSpPr>
          <p:nvPr/>
        </p:nvSpPr>
        <p:spPr bwMode="auto">
          <a:xfrm>
            <a:off x="6378575" y="4602163"/>
            <a:ext cx="20669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7" name="矩形 19"/>
          <p:cNvSpPr>
            <a:spLocks noChangeArrowheads="1"/>
          </p:cNvSpPr>
          <p:nvPr/>
        </p:nvSpPr>
        <p:spPr bwMode="auto">
          <a:xfrm>
            <a:off x="8821738" y="4602163"/>
            <a:ext cx="2068512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8436" name="Straight Connector 7"/>
          <p:cNvCxnSpPr>
            <a:cxnSpLocks noChangeShapeType="1"/>
          </p:cNvCxnSpPr>
          <p:nvPr/>
        </p:nvCxnSpPr>
        <p:spPr bwMode="auto">
          <a:xfrm>
            <a:off x="757238" y="5232400"/>
            <a:ext cx="106251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7" name="Straight Connector 9"/>
          <p:cNvCxnSpPr>
            <a:cxnSpLocks noChangeShapeType="1"/>
          </p:cNvCxnSpPr>
          <p:nvPr/>
        </p:nvCxnSpPr>
        <p:spPr bwMode="auto">
          <a:xfrm>
            <a:off x="757238" y="2303463"/>
            <a:ext cx="106251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8" name="Oval 10"/>
          <p:cNvSpPr>
            <a:spLocks noChangeArrowheads="1"/>
          </p:cNvSpPr>
          <p:nvPr/>
        </p:nvSpPr>
        <p:spPr bwMode="auto">
          <a:xfrm>
            <a:off x="809625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Oval 11"/>
          <p:cNvSpPr>
            <a:spLocks noChangeArrowheads="1"/>
          </p:cNvSpPr>
          <p:nvPr/>
        </p:nvSpPr>
        <p:spPr bwMode="auto">
          <a:xfrm>
            <a:off x="26971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Oval 12"/>
          <p:cNvSpPr>
            <a:spLocks noChangeArrowheads="1"/>
          </p:cNvSpPr>
          <p:nvPr/>
        </p:nvSpPr>
        <p:spPr bwMode="auto">
          <a:xfrm>
            <a:off x="4540250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Oval 13"/>
          <p:cNvSpPr>
            <a:spLocks noChangeArrowheads="1"/>
          </p:cNvSpPr>
          <p:nvPr/>
        </p:nvSpPr>
        <p:spPr bwMode="auto">
          <a:xfrm>
            <a:off x="63928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Oval 14"/>
          <p:cNvSpPr>
            <a:spLocks noChangeArrowheads="1"/>
          </p:cNvSpPr>
          <p:nvPr/>
        </p:nvSpPr>
        <p:spPr bwMode="auto">
          <a:xfrm>
            <a:off x="8235950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Oval 15"/>
          <p:cNvSpPr>
            <a:spLocks noChangeArrowheads="1"/>
          </p:cNvSpPr>
          <p:nvPr/>
        </p:nvSpPr>
        <p:spPr bwMode="auto">
          <a:xfrm>
            <a:off x="100885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44" name="Picture 24"/>
          <p:cNvPicPr>
            <a:picLocks noChangeAspect="1" noChangeArrowheads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903538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2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13" y="2884488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26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2936875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27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908300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Picture 28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025" y="290036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29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2900363"/>
            <a:ext cx="350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9382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1" name="TextBox 13"/>
          <p:cNvSpPr txBox="1">
            <a:spLocks noChangeArrowheads="1"/>
          </p:cNvSpPr>
          <p:nvPr/>
        </p:nvSpPr>
        <p:spPr bwMode="auto">
          <a:xfrm>
            <a:off x="800100" y="4211638"/>
            <a:ext cx="114776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2" name="TextBox 13"/>
          <p:cNvSpPr txBox="1">
            <a:spLocks noChangeArrowheads="1"/>
          </p:cNvSpPr>
          <p:nvPr/>
        </p:nvSpPr>
        <p:spPr bwMode="auto">
          <a:xfrm>
            <a:off x="28352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3" name="TextBox 13"/>
          <p:cNvSpPr txBox="1">
            <a:spLocks noChangeArrowheads="1"/>
          </p:cNvSpPr>
          <p:nvPr/>
        </p:nvSpPr>
        <p:spPr bwMode="auto">
          <a:xfrm>
            <a:off x="2697163" y="4211638"/>
            <a:ext cx="1147762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4" name="TextBox 13"/>
          <p:cNvSpPr txBox="1">
            <a:spLocks noChangeArrowheads="1"/>
          </p:cNvSpPr>
          <p:nvPr/>
        </p:nvSpPr>
        <p:spPr bwMode="auto">
          <a:xfrm>
            <a:off x="46212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5" name="TextBox 13"/>
          <p:cNvSpPr txBox="1">
            <a:spLocks noChangeArrowheads="1"/>
          </p:cNvSpPr>
          <p:nvPr/>
        </p:nvSpPr>
        <p:spPr bwMode="auto">
          <a:xfrm>
            <a:off x="4483100" y="4211638"/>
            <a:ext cx="114776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6" name="TextBox 13"/>
          <p:cNvSpPr txBox="1">
            <a:spLocks noChangeArrowheads="1"/>
          </p:cNvSpPr>
          <p:nvPr/>
        </p:nvSpPr>
        <p:spPr bwMode="auto">
          <a:xfrm>
            <a:off x="65182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7" name="TextBox 13"/>
          <p:cNvSpPr txBox="1">
            <a:spLocks noChangeArrowheads="1"/>
          </p:cNvSpPr>
          <p:nvPr/>
        </p:nvSpPr>
        <p:spPr bwMode="auto">
          <a:xfrm>
            <a:off x="6380163" y="4211638"/>
            <a:ext cx="1147762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8" name="TextBox 13"/>
          <p:cNvSpPr txBox="1">
            <a:spLocks noChangeArrowheads="1"/>
          </p:cNvSpPr>
          <p:nvPr/>
        </p:nvSpPr>
        <p:spPr bwMode="auto">
          <a:xfrm>
            <a:off x="82534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9" name="TextBox 13"/>
          <p:cNvSpPr txBox="1">
            <a:spLocks noChangeArrowheads="1"/>
          </p:cNvSpPr>
          <p:nvPr/>
        </p:nvSpPr>
        <p:spPr bwMode="auto">
          <a:xfrm>
            <a:off x="8115300" y="4211638"/>
            <a:ext cx="114776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0" name="TextBox 13"/>
          <p:cNvSpPr txBox="1">
            <a:spLocks noChangeArrowheads="1"/>
          </p:cNvSpPr>
          <p:nvPr/>
        </p:nvSpPr>
        <p:spPr bwMode="auto">
          <a:xfrm>
            <a:off x="101504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0012363" y="4211638"/>
            <a:ext cx="1147762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0" name="矩形 4"/>
          <p:cNvSpPr>
            <a:spLocks noChangeArrowheads="1"/>
          </p:cNvSpPr>
          <p:nvPr/>
        </p:nvSpPr>
        <p:spPr bwMode="auto">
          <a:xfrm>
            <a:off x="7202488" y="2681288"/>
            <a:ext cx="3719512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7202488" y="4768850"/>
            <a:ext cx="3719512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462" name="Straight Connector 9"/>
          <p:cNvCxnSpPr>
            <a:cxnSpLocks noChangeShapeType="1"/>
          </p:cNvCxnSpPr>
          <p:nvPr/>
        </p:nvCxnSpPr>
        <p:spPr bwMode="auto">
          <a:xfrm>
            <a:off x="3475038" y="2820988"/>
            <a:ext cx="1216025" cy="7096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Straight Connector 11"/>
          <p:cNvCxnSpPr>
            <a:cxnSpLocks noChangeShapeType="1"/>
          </p:cNvCxnSpPr>
          <p:nvPr/>
        </p:nvCxnSpPr>
        <p:spPr bwMode="auto">
          <a:xfrm rot="10800000" flipV="1">
            <a:off x="3475038" y="4341813"/>
            <a:ext cx="1216025" cy="8112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Rounded Rectangle 2"/>
          <p:cNvSpPr>
            <a:spLocks noChangeArrowheads="1"/>
          </p:cNvSpPr>
          <p:nvPr/>
        </p:nvSpPr>
        <p:spPr bwMode="auto">
          <a:xfrm>
            <a:off x="2460625" y="1806575"/>
            <a:ext cx="1071563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Freeform 22"/>
          <p:cNvSpPr>
            <a:spLocks noEditPoints="1"/>
          </p:cNvSpPr>
          <p:nvPr/>
        </p:nvSpPr>
        <p:spPr bwMode="auto">
          <a:xfrm>
            <a:off x="2795588" y="2116138"/>
            <a:ext cx="401637" cy="450850"/>
          </a:xfrm>
          <a:custGeom>
            <a:avLst/>
            <a:gdLst>
              <a:gd name="T0" fmla="*/ 376535 w 320"/>
              <a:gd name="T1" fmla="*/ 0 h 360"/>
              <a:gd name="T2" fmla="*/ 321310 w 320"/>
              <a:gd name="T3" fmla="*/ 0 h 360"/>
              <a:gd name="T4" fmla="*/ 301228 w 320"/>
              <a:gd name="T5" fmla="*/ 25047 h 360"/>
              <a:gd name="T6" fmla="*/ 301228 w 320"/>
              <a:gd name="T7" fmla="*/ 450850 h 360"/>
              <a:gd name="T8" fmla="*/ 401637 w 320"/>
              <a:gd name="T9" fmla="*/ 450850 h 360"/>
              <a:gd name="T10" fmla="*/ 401637 w 320"/>
              <a:gd name="T11" fmla="*/ 25047 h 360"/>
              <a:gd name="T12" fmla="*/ 376535 w 320"/>
              <a:gd name="T13" fmla="*/ 0 h 360"/>
              <a:gd name="T14" fmla="*/ 225921 w 320"/>
              <a:gd name="T15" fmla="*/ 150283 h 360"/>
              <a:gd name="T16" fmla="*/ 170696 w 320"/>
              <a:gd name="T17" fmla="*/ 150283 h 360"/>
              <a:gd name="T18" fmla="*/ 150614 w 320"/>
              <a:gd name="T19" fmla="*/ 175331 h 360"/>
              <a:gd name="T20" fmla="*/ 150614 w 320"/>
              <a:gd name="T21" fmla="*/ 450850 h 360"/>
              <a:gd name="T22" fmla="*/ 251023 w 320"/>
              <a:gd name="T23" fmla="*/ 450850 h 360"/>
              <a:gd name="T24" fmla="*/ 251023 w 320"/>
              <a:gd name="T25" fmla="*/ 175331 h 360"/>
              <a:gd name="T26" fmla="*/ 225921 w 320"/>
              <a:gd name="T27" fmla="*/ 150283 h 360"/>
              <a:gd name="T28" fmla="*/ 75307 w 320"/>
              <a:gd name="T29" fmla="*/ 300567 h 360"/>
              <a:gd name="T30" fmla="*/ 20082 w 320"/>
              <a:gd name="T31" fmla="*/ 300567 h 360"/>
              <a:gd name="T32" fmla="*/ 0 w 320"/>
              <a:gd name="T33" fmla="*/ 325614 h 360"/>
              <a:gd name="T34" fmla="*/ 0 w 320"/>
              <a:gd name="T35" fmla="*/ 450850 h 360"/>
              <a:gd name="T36" fmla="*/ 100409 w 320"/>
              <a:gd name="T37" fmla="*/ 450850 h 360"/>
              <a:gd name="T38" fmla="*/ 100409 w 320"/>
              <a:gd name="T39" fmla="*/ 325614 h 360"/>
              <a:gd name="T40" fmla="*/ 75307 w 320"/>
              <a:gd name="T41" fmla="*/ 300567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Rounded Rectangle 7"/>
          <p:cNvSpPr>
            <a:spLocks noChangeArrowheads="1"/>
          </p:cNvSpPr>
          <p:nvPr/>
        </p:nvSpPr>
        <p:spPr bwMode="auto">
          <a:xfrm>
            <a:off x="4591050" y="3429000"/>
            <a:ext cx="1069975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7" name="Group 2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3736975"/>
            <a:ext cx="585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Rounded Rectangle 6"/>
          <p:cNvSpPr>
            <a:spLocks noChangeArrowheads="1"/>
          </p:cNvSpPr>
          <p:nvPr/>
        </p:nvSpPr>
        <p:spPr bwMode="auto">
          <a:xfrm>
            <a:off x="2460625" y="5051425"/>
            <a:ext cx="1071563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9" name="Group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5357813"/>
            <a:ext cx="542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3184525" y="3608388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460625" y="3929063"/>
            <a:ext cx="2000250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3727450" y="198596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727450" y="2306638"/>
            <a:ext cx="20034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3727450" y="524351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3727450" y="5565775"/>
            <a:ext cx="20034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7202488" y="2298700"/>
            <a:ext cx="12938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7202488" y="43862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任意多边形 4"/>
          <p:cNvSpPr/>
          <p:nvPr/>
        </p:nvSpPr>
        <p:spPr bwMode="auto">
          <a:xfrm>
            <a:off x="8382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5" name="Straight Connector 21"/>
          <p:cNvCxnSpPr>
            <a:cxnSpLocks noChangeShapeType="1"/>
          </p:cNvCxnSpPr>
          <p:nvPr/>
        </p:nvCxnSpPr>
        <p:spPr bwMode="auto">
          <a:xfrm>
            <a:off x="15748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任意多边形 6"/>
          <p:cNvSpPr/>
          <p:nvPr/>
        </p:nvSpPr>
        <p:spPr bwMode="auto">
          <a:xfrm>
            <a:off x="34671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7" name="Straight Connector 27"/>
          <p:cNvCxnSpPr>
            <a:cxnSpLocks noChangeShapeType="1"/>
          </p:cNvCxnSpPr>
          <p:nvPr/>
        </p:nvCxnSpPr>
        <p:spPr bwMode="auto">
          <a:xfrm>
            <a:off x="42037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8" name="任意多边形 8"/>
          <p:cNvSpPr/>
          <p:nvPr/>
        </p:nvSpPr>
        <p:spPr bwMode="auto">
          <a:xfrm>
            <a:off x="60960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9" name="Straight Connector 35"/>
          <p:cNvCxnSpPr>
            <a:cxnSpLocks noChangeShapeType="1"/>
          </p:cNvCxnSpPr>
          <p:nvPr/>
        </p:nvCxnSpPr>
        <p:spPr bwMode="auto">
          <a:xfrm>
            <a:off x="68326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0" name="任意多边形 10"/>
          <p:cNvSpPr/>
          <p:nvPr/>
        </p:nvSpPr>
        <p:spPr bwMode="auto">
          <a:xfrm>
            <a:off x="87122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91" name="Straight Connector 43"/>
          <p:cNvCxnSpPr>
            <a:cxnSpLocks noChangeShapeType="1"/>
          </p:cNvCxnSpPr>
          <p:nvPr/>
        </p:nvCxnSpPr>
        <p:spPr bwMode="auto">
          <a:xfrm>
            <a:off x="94488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1128713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1171575" y="5154613"/>
            <a:ext cx="2090738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3671888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3714750" y="5154613"/>
            <a:ext cx="2090738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6142038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6183313" y="5154613"/>
            <a:ext cx="20923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8685213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8726488" y="5154613"/>
            <a:ext cx="20923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50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1968500"/>
            <a:ext cx="243840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1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1968500"/>
            <a:ext cx="24447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2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1968500"/>
            <a:ext cx="2443163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1968500"/>
            <a:ext cx="24447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4"/>
          <p:cNvSpPr>
            <a:spLocks noChangeArrowheads="1"/>
          </p:cNvSpPr>
          <p:nvPr/>
        </p:nvSpPr>
        <p:spPr bwMode="auto">
          <a:xfrm>
            <a:off x="1382713" y="1646238"/>
            <a:ext cx="9426575" cy="34972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82E4"/>
              </a:solidFill>
            </a:endParaRPr>
          </a:p>
        </p:txBody>
      </p:sp>
      <p:grpSp>
        <p:nvGrpSpPr>
          <p:cNvPr id="3075" name="组合 28"/>
          <p:cNvGrpSpPr/>
          <p:nvPr/>
        </p:nvGrpSpPr>
        <p:grpSpPr bwMode="auto">
          <a:xfrm>
            <a:off x="2039938" y="2378075"/>
            <a:ext cx="8112125" cy="2101850"/>
            <a:chOff x="0" y="0"/>
            <a:chExt cx="8112718" cy="2101979"/>
          </a:xfrm>
        </p:grpSpPr>
        <p:sp>
          <p:nvSpPr>
            <p:cNvPr id="3077" name="正五边形 7"/>
            <p:cNvSpPr>
              <a:spLocks noChangeArrowheads="1"/>
            </p:cNvSpPr>
            <p:nvPr/>
          </p:nvSpPr>
          <p:spPr bwMode="auto">
            <a:xfrm>
              <a:off x="299492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78" name="TextBox 4"/>
            <p:cNvSpPr txBox="1">
              <a:spLocks noChangeArrowheads="1"/>
            </p:cNvSpPr>
            <p:nvPr/>
          </p:nvSpPr>
          <p:spPr bwMode="auto">
            <a:xfrm>
              <a:off x="215900" y="368173"/>
              <a:ext cx="1724618" cy="94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01</a:t>
              </a:r>
              <a:endParaRPr lang="en-US" altLang="zh-CN" sz="5400" b="1">
                <a:solidFill>
                  <a:schemeClr val="bg1"/>
                </a:solidFill>
                <a:latin typeface="Lato"/>
              </a:endParaRPr>
            </a:p>
          </p:txBody>
        </p:sp>
        <p:sp>
          <p:nvSpPr>
            <p:cNvPr id="3079" name="TextBox 4"/>
            <p:cNvSpPr txBox="1">
              <a:spLocks noChangeArrowheads="1"/>
            </p:cNvSpPr>
            <p:nvPr/>
          </p:nvSpPr>
          <p:spPr bwMode="auto">
            <a:xfrm>
              <a:off x="0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0" name="正五边形 15"/>
            <p:cNvSpPr>
              <a:spLocks noChangeArrowheads="1"/>
            </p:cNvSpPr>
            <p:nvPr/>
          </p:nvSpPr>
          <p:spPr bwMode="auto">
            <a:xfrm>
              <a:off x="2284925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1" name="TextBox 4"/>
            <p:cNvSpPr txBox="1">
              <a:spLocks noChangeArrowheads="1"/>
            </p:cNvSpPr>
            <p:nvPr/>
          </p:nvSpPr>
          <p:spPr bwMode="auto">
            <a:xfrm>
              <a:off x="2201333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02</a:t>
              </a:r>
              <a:endParaRPr lang="en-US" altLang="zh-CN" sz="5400" b="1">
                <a:solidFill>
                  <a:schemeClr val="bg1"/>
                </a:solidFill>
                <a:latin typeface="Lato"/>
              </a:endParaRPr>
            </a:p>
          </p:txBody>
        </p:sp>
        <p:sp>
          <p:nvSpPr>
            <p:cNvPr id="3082" name="TextBox 4"/>
            <p:cNvSpPr txBox="1">
              <a:spLocks noChangeArrowheads="1"/>
            </p:cNvSpPr>
            <p:nvPr/>
          </p:nvSpPr>
          <p:spPr bwMode="auto">
            <a:xfrm>
              <a:off x="1985433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新品介绍</a:t>
              </a:r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3" name="正五边形 20"/>
            <p:cNvSpPr>
              <a:spLocks noChangeArrowheads="1"/>
            </p:cNvSpPr>
            <p:nvPr/>
          </p:nvSpPr>
          <p:spPr bwMode="auto">
            <a:xfrm>
              <a:off x="4270358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4" name="TextBox 4"/>
            <p:cNvSpPr txBox="1">
              <a:spLocks noChangeArrowheads="1"/>
            </p:cNvSpPr>
            <p:nvPr/>
          </p:nvSpPr>
          <p:spPr bwMode="auto">
            <a:xfrm>
              <a:off x="4186766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03</a:t>
              </a:r>
              <a:endParaRPr lang="en-US" altLang="zh-CN" sz="5400" b="1">
                <a:solidFill>
                  <a:schemeClr val="bg1"/>
                </a:solidFill>
                <a:latin typeface="Lato"/>
              </a:endParaRPr>
            </a:p>
          </p:txBody>
        </p:sp>
        <p:sp>
          <p:nvSpPr>
            <p:cNvPr id="3085" name="TextBox 4"/>
            <p:cNvSpPr txBox="1">
              <a:spLocks noChangeArrowheads="1"/>
            </p:cNvSpPr>
            <p:nvPr/>
          </p:nvSpPr>
          <p:spPr bwMode="auto">
            <a:xfrm>
              <a:off x="3970866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核心优势</a:t>
              </a:r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6" name="正五边形 25"/>
            <p:cNvSpPr>
              <a:spLocks noChangeArrowheads="1"/>
            </p:cNvSpPr>
            <p:nvPr/>
          </p:nvSpPr>
          <p:spPr bwMode="auto">
            <a:xfrm>
              <a:off x="6255792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7" name="TextBox 4"/>
            <p:cNvSpPr txBox="1">
              <a:spLocks noChangeArrowheads="1"/>
            </p:cNvSpPr>
            <p:nvPr/>
          </p:nvSpPr>
          <p:spPr bwMode="auto">
            <a:xfrm>
              <a:off x="6172200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04</a:t>
              </a:r>
              <a:endParaRPr lang="en-US" altLang="zh-CN" sz="5400" b="1">
                <a:solidFill>
                  <a:schemeClr val="bg1"/>
                </a:solidFill>
                <a:latin typeface="Lato"/>
              </a:endParaRPr>
            </a:p>
          </p:txBody>
        </p:sp>
        <p:sp>
          <p:nvSpPr>
            <p:cNvPr id="3088" name="TextBox 4"/>
            <p:cNvSpPr txBox="1">
              <a:spLocks noChangeArrowheads="1"/>
            </p:cNvSpPr>
            <p:nvPr/>
          </p:nvSpPr>
          <p:spPr bwMode="auto">
            <a:xfrm>
              <a:off x="5956300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营销策略</a:t>
              </a:r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5057775" y="1085850"/>
            <a:ext cx="20764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组合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03</a:t>
            </a:r>
            <a:endParaRPr lang="en-US" altLang="zh-CN" sz="4800" b="1">
              <a:solidFill>
                <a:schemeClr val="bg1"/>
              </a:solidFill>
              <a:latin typeface="Lato"/>
            </a:endParaRP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核心优势</a:t>
            </a:r>
            <a:endParaRPr 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  <a:endParaRPr lang="en-US" altLang="zh-CN" sz="1400">
              <a:solidFill>
                <a:schemeClr val="bg1"/>
              </a:solidFill>
              <a:latin typeface="Lato"/>
            </a:endParaRPr>
          </a:p>
        </p:txBody>
      </p:sp>
      <p:cxnSp>
        <p:nvCxnSpPr>
          <p:cNvPr id="21510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841500"/>
            <a:ext cx="3122613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350963" y="1843088"/>
            <a:ext cx="3146425" cy="1993900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715250" y="1843088"/>
            <a:ext cx="3146425" cy="19939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5" name="Oval 22"/>
          <p:cNvSpPr>
            <a:spLocks noChangeArrowheads="1"/>
          </p:cNvSpPr>
          <p:nvPr/>
        </p:nvSpPr>
        <p:spPr bwMode="auto">
          <a:xfrm>
            <a:off x="1350963" y="4168775"/>
            <a:ext cx="585787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6" name="Oval 33"/>
          <p:cNvSpPr>
            <a:spLocks noChangeArrowheads="1"/>
          </p:cNvSpPr>
          <p:nvPr/>
        </p:nvSpPr>
        <p:spPr bwMode="auto">
          <a:xfrm>
            <a:off x="4533900" y="4168775"/>
            <a:ext cx="585788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7" name="Oval 36"/>
          <p:cNvSpPr>
            <a:spLocks noChangeArrowheads="1"/>
          </p:cNvSpPr>
          <p:nvPr/>
        </p:nvSpPr>
        <p:spPr bwMode="auto">
          <a:xfrm>
            <a:off x="7718425" y="4168775"/>
            <a:ext cx="585788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8" name="TextBox 15"/>
          <p:cNvSpPr txBox="1">
            <a:spLocks noChangeArrowheads="1"/>
          </p:cNvSpPr>
          <p:nvPr/>
        </p:nvSpPr>
        <p:spPr bwMode="auto">
          <a:xfrm>
            <a:off x="1357313" y="4276725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</a:t>
            </a:r>
            <a:endParaRPr lang="zh-CN" altLang="en-US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2539" name="TextBox 15"/>
          <p:cNvSpPr txBox="1">
            <a:spLocks noChangeArrowheads="1"/>
          </p:cNvSpPr>
          <p:nvPr/>
        </p:nvSpPr>
        <p:spPr bwMode="auto">
          <a:xfrm>
            <a:off x="4541838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</a:t>
            </a:r>
            <a:endParaRPr lang="zh-CN" altLang="en-US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2540" name="TextBox 15"/>
          <p:cNvSpPr txBox="1">
            <a:spLocks noChangeArrowheads="1"/>
          </p:cNvSpPr>
          <p:nvPr/>
        </p:nvSpPr>
        <p:spPr bwMode="auto">
          <a:xfrm>
            <a:off x="7726363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</a:t>
            </a:r>
            <a:endParaRPr lang="zh-CN" altLang="en-US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1697038" y="2430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1901825" y="2784475"/>
            <a:ext cx="2044700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8101013" y="24304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8304213" y="2784475"/>
            <a:ext cx="2046287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矩形 17"/>
          <p:cNvSpPr>
            <a:spLocks noChangeArrowheads="1"/>
          </p:cNvSpPr>
          <p:nvPr/>
        </p:nvSpPr>
        <p:spPr bwMode="auto">
          <a:xfrm>
            <a:off x="1828800" y="4803775"/>
            <a:ext cx="22066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2097088" y="4321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矩形 19"/>
          <p:cNvSpPr>
            <a:spLocks noChangeArrowheads="1"/>
          </p:cNvSpPr>
          <p:nvPr/>
        </p:nvSpPr>
        <p:spPr bwMode="auto">
          <a:xfrm>
            <a:off x="5259388" y="4803775"/>
            <a:ext cx="22066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5264150" y="4338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9" name="矩形 21"/>
          <p:cNvSpPr>
            <a:spLocks noChangeArrowheads="1"/>
          </p:cNvSpPr>
          <p:nvPr/>
        </p:nvSpPr>
        <p:spPr bwMode="auto">
          <a:xfrm>
            <a:off x="8443913" y="4803775"/>
            <a:ext cx="22066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8443913" y="4321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Rectangle 39"/>
          <p:cNvSpPr>
            <a:spLocks noChangeArrowheads="1"/>
          </p:cNvSpPr>
          <p:nvPr/>
        </p:nvSpPr>
        <p:spPr bwMode="auto">
          <a:xfrm flipH="1">
            <a:off x="4000500" y="3802063"/>
            <a:ext cx="2435225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7" name="Rectangle 40"/>
          <p:cNvSpPr>
            <a:spLocks noChangeArrowheads="1"/>
          </p:cNvSpPr>
          <p:nvPr/>
        </p:nvSpPr>
        <p:spPr bwMode="auto">
          <a:xfrm>
            <a:off x="8462963" y="1647825"/>
            <a:ext cx="2435225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8" name="Rectangle 42"/>
          <p:cNvSpPr>
            <a:spLocks noChangeArrowheads="1"/>
          </p:cNvSpPr>
          <p:nvPr/>
        </p:nvSpPr>
        <p:spPr bwMode="auto">
          <a:xfrm>
            <a:off x="1293813" y="1647825"/>
            <a:ext cx="2638425" cy="424973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9" name="Rectangle 66"/>
          <p:cNvSpPr>
            <a:spLocks noChangeArrowheads="1"/>
          </p:cNvSpPr>
          <p:nvPr/>
        </p:nvSpPr>
        <p:spPr bwMode="auto">
          <a:xfrm>
            <a:off x="4000500" y="1647825"/>
            <a:ext cx="4395788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0" name="Rectangle 70"/>
          <p:cNvSpPr>
            <a:spLocks noChangeArrowheads="1"/>
          </p:cNvSpPr>
          <p:nvPr/>
        </p:nvSpPr>
        <p:spPr bwMode="auto">
          <a:xfrm flipH="1">
            <a:off x="6503988" y="3802063"/>
            <a:ext cx="4394200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1" name="Freeform 250"/>
          <p:cNvSpPr/>
          <p:nvPr/>
        </p:nvSpPr>
        <p:spPr bwMode="auto">
          <a:xfrm>
            <a:off x="5176838" y="4514850"/>
            <a:ext cx="523875" cy="566738"/>
          </a:xfrm>
          <a:custGeom>
            <a:avLst/>
            <a:gdLst>
              <a:gd name="T0" fmla="*/ 510442 w 195"/>
              <a:gd name="T1" fmla="*/ 275273 h 210"/>
              <a:gd name="T2" fmla="*/ 247162 w 195"/>
              <a:gd name="T3" fmla="*/ 10795 h 210"/>
              <a:gd name="T4" fmla="*/ 0 w 195"/>
              <a:gd name="T5" fmla="*/ 80963 h 210"/>
              <a:gd name="T6" fmla="*/ 40298 w 195"/>
              <a:gd name="T7" fmla="*/ 80963 h 210"/>
              <a:gd name="T8" fmla="*/ 252535 w 195"/>
              <a:gd name="T9" fmla="*/ 145733 h 210"/>
              <a:gd name="T10" fmla="*/ 362683 w 195"/>
              <a:gd name="T11" fmla="*/ 323850 h 210"/>
              <a:gd name="T12" fmla="*/ 311638 w 195"/>
              <a:gd name="T13" fmla="*/ 504667 h 210"/>
              <a:gd name="T14" fmla="*/ 451338 w 195"/>
              <a:gd name="T15" fmla="*/ 534353 h 210"/>
              <a:gd name="T16" fmla="*/ 394921 w 195"/>
              <a:gd name="T17" fmla="*/ 434499 h 210"/>
              <a:gd name="T18" fmla="*/ 510442 w 195"/>
              <a:gd name="T19" fmla="*/ 275273 h 2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95" h="210">
                <a:moveTo>
                  <a:pt x="190" y="102"/>
                </a:moveTo>
                <a:cubicBezTo>
                  <a:pt x="195" y="54"/>
                  <a:pt x="152" y="10"/>
                  <a:pt x="92" y="4"/>
                </a:cubicBezTo>
                <a:cubicBezTo>
                  <a:pt x="56" y="0"/>
                  <a:pt x="22" y="11"/>
                  <a:pt x="0" y="30"/>
                </a:cubicBezTo>
                <a:cubicBezTo>
                  <a:pt x="5" y="30"/>
                  <a:pt x="10" y="30"/>
                  <a:pt x="15" y="30"/>
                </a:cubicBezTo>
                <a:cubicBezTo>
                  <a:pt x="44" y="30"/>
                  <a:pt x="72" y="38"/>
                  <a:pt x="94" y="54"/>
                </a:cubicBezTo>
                <a:cubicBezTo>
                  <a:pt x="118" y="71"/>
                  <a:pt x="132" y="94"/>
                  <a:pt x="135" y="120"/>
                </a:cubicBezTo>
                <a:cubicBezTo>
                  <a:pt x="138" y="143"/>
                  <a:pt x="131" y="167"/>
                  <a:pt x="116" y="187"/>
                </a:cubicBezTo>
                <a:cubicBezTo>
                  <a:pt x="147" y="210"/>
                  <a:pt x="175" y="203"/>
                  <a:pt x="168" y="198"/>
                </a:cubicBezTo>
                <a:cubicBezTo>
                  <a:pt x="150" y="185"/>
                  <a:pt x="146" y="171"/>
                  <a:pt x="147" y="161"/>
                </a:cubicBezTo>
                <a:cubicBezTo>
                  <a:pt x="171" y="148"/>
                  <a:pt x="187" y="127"/>
                  <a:pt x="190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251"/>
          <p:cNvSpPr/>
          <p:nvPr/>
        </p:nvSpPr>
        <p:spPr bwMode="auto">
          <a:xfrm>
            <a:off x="4900613" y="4648200"/>
            <a:ext cx="608012" cy="534988"/>
          </a:xfrm>
          <a:custGeom>
            <a:avLst/>
            <a:gdLst>
              <a:gd name="T0" fmla="*/ 591941 w 227"/>
              <a:gd name="T1" fmla="*/ 197946 h 200"/>
              <a:gd name="T2" fmla="*/ 318738 w 227"/>
              <a:gd name="T3" fmla="*/ 0 h 200"/>
              <a:gd name="T4" fmla="*/ 275882 w 227"/>
              <a:gd name="T5" fmla="*/ 2675 h 200"/>
              <a:gd name="T6" fmla="*/ 16071 w 227"/>
              <a:gd name="T7" fmla="*/ 262144 h 200"/>
              <a:gd name="T8" fmla="*/ 128566 w 227"/>
              <a:gd name="T9" fmla="*/ 422641 h 200"/>
              <a:gd name="T10" fmla="*/ 72319 w 227"/>
              <a:gd name="T11" fmla="*/ 521613 h 200"/>
              <a:gd name="T12" fmla="*/ 96425 w 227"/>
              <a:gd name="T13" fmla="*/ 534988 h 200"/>
              <a:gd name="T14" fmla="*/ 246419 w 227"/>
              <a:gd name="T15" fmla="*/ 460090 h 200"/>
              <a:gd name="T16" fmla="*/ 289274 w 227"/>
              <a:gd name="T17" fmla="*/ 462765 h 200"/>
              <a:gd name="T18" fmla="*/ 329451 w 227"/>
              <a:gd name="T19" fmla="*/ 460090 h 200"/>
              <a:gd name="T20" fmla="*/ 591941 w 227"/>
              <a:gd name="T21" fmla="*/ 197946 h 2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7" h="200">
                <a:moveTo>
                  <a:pt x="221" y="74"/>
                </a:moveTo>
                <a:cubicBezTo>
                  <a:pt x="216" y="31"/>
                  <a:pt x="172" y="0"/>
                  <a:pt x="119" y="0"/>
                </a:cubicBezTo>
                <a:cubicBezTo>
                  <a:pt x="114" y="0"/>
                  <a:pt x="108" y="0"/>
                  <a:pt x="103" y="1"/>
                </a:cubicBezTo>
                <a:cubicBezTo>
                  <a:pt x="44" y="7"/>
                  <a:pt x="0" y="51"/>
                  <a:pt x="6" y="98"/>
                </a:cubicBezTo>
                <a:cubicBezTo>
                  <a:pt x="8" y="123"/>
                  <a:pt x="25" y="144"/>
                  <a:pt x="48" y="158"/>
                </a:cubicBezTo>
                <a:cubicBezTo>
                  <a:pt x="49" y="168"/>
                  <a:pt x="45" y="182"/>
                  <a:pt x="27" y="195"/>
                </a:cubicBezTo>
                <a:cubicBezTo>
                  <a:pt x="24" y="197"/>
                  <a:pt x="28" y="200"/>
                  <a:pt x="36" y="200"/>
                </a:cubicBezTo>
                <a:cubicBezTo>
                  <a:pt x="49" y="200"/>
                  <a:pt x="71" y="194"/>
                  <a:pt x="92" y="172"/>
                </a:cubicBezTo>
                <a:cubicBezTo>
                  <a:pt x="97" y="173"/>
                  <a:pt x="103" y="173"/>
                  <a:pt x="108" y="173"/>
                </a:cubicBezTo>
                <a:cubicBezTo>
                  <a:pt x="113" y="173"/>
                  <a:pt x="118" y="173"/>
                  <a:pt x="123" y="172"/>
                </a:cubicBezTo>
                <a:cubicBezTo>
                  <a:pt x="183" y="165"/>
                  <a:pt x="227" y="122"/>
                  <a:pt x="22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93"/>
          <p:cNvSpPr/>
          <p:nvPr/>
        </p:nvSpPr>
        <p:spPr bwMode="auto">
          <a:xfrm>
            <a:off x="9345613" y="2430463"/>
            <a:ext cx="846137" cy="588962"/>
          </a:xfrm>
          <a:custGeom>
            <a:avLst/>
            <a:gdLst>
              <a:gd name="T0" fmla="*/ 743308 w 288"/>
              <a:gd name="T1" fmla="*/ 267978 h 200"/>
              <a:gd name="T2" fmla="*/ 743308 w 288"/>
              <a:gd name="T3" fmla="*/ 253254 h 200"/>
              <a:gd name="T4" fmla="*/ 490642 w 288"/>
              <a:gd name="T5" fmla="*/ 0 h 200"/>
              <a:gd name="T6" fmla="*/ 264418 w 288"/>
              <a:gd name="T7" fmla="*/ 144296 h 200"/>
              <a:gd name="T8" fmla="*/ 193906 w 288"/>
              <a:gd name="T9" fmla="*/ 120737 h 200"/>
              <a:gd name="T10" fmla="*/ 76387 w 288"/>
              <a:gd name="T11" fmla="*/ 235585 h 200"/>
              <a:gd name="T12" fmla="*/ 82263 w 288"/>
              <a:gd name="T13" fmla="*/ 270923 h 200"/>
              <a:gd name="T14" fmla="*/ 0 w 288"/>
              <a:gd name="T15" fmla="*/ 418163 h 200"/>
              <a:gd name="T16" fmla="*/ 167465 w 288"/>
              <a:gd name="T17" fmla="*/ 588962 h 200"/>
              <a:gd name="T18" fmla="*/ 167465 w 288"/>
              <a:gd name="T19" fmla="*/ 588962 h 200"/>
              <a:gd name="T20" fmla="*/ 167465 w 288"/>
              <a:gd name="T21" fmla="*/ 588962 h 200"/>
              <a:gd name="T22" fmla="*/ 170403 w 288"/>
              <a:gd name="T23" fmla="*/ 588962 h 200"/>
              <a:gd name="T24" fmla="*/ 170403 w 288"/>
              <a:gd name="T25" fmla="*/ 588962 h 200"/>
              <a:gd name="T26" fmla="*/ 252666 w 288"/>
              <a:gd name="T27" fmla="*/ 588962 h 200"/>
              <a:gd name="T28" fmla="*/ 199782 w 288"/>
              <a:gd name="T29" fmla="*/ 524176 h 200"/>
              <a:gd name="T30" fmla="*/ 185092 w 288"/>
              <a:gd name="T31" fmla="*/ 432887 h 200"/>
              <a:gd name="T32" fmla="*/ 264418 w 288"/>
              <a:gd name="T33" fmla="*/ 385770 h 200"/>
              <a:gd name="T34" fmla="*/ 299674 w 288"/>
              <a:gd name="T35" fmla="*/ 385770 h 200"/>
              <a:gd name="T36" fmla="*/ 299674 w 288"/>
              <a:gd name="T37" fmla="*/ 288591 h 200"/>
              <a:gd name="T38" fmla="*/ 402503 w 288"/>
              <a:gd name="T39" fmla="*/ 188468 h 200"/>
              <a:gd name="T40" fmla="*/ 437758 w 288"/>
              <a:gd name="T41" fmla="*/ 188468 h 200"/>
              <a:gd name="T42" fmla="*/ 537650 w 288"/>
              <a:gd name="T43" fmla="*/ 288591 h 200"/>
              <a:gd name="T44" fmla="*/ 537650 w 288"/>
              <a:gd name="T45" fmla="*/ 385770 h 200"/>
              <a:gd name="T46" fmla="*/ 575843 w 288"/>
              <a:gd name="T47" fmla="*/ 385770 h 200"/>
              <a:gd name="T48" fmla="*/ 655169 w 288"/>
              <a:gd name="T49" fmla="*/ 432887 h 200"/>
              <a:gd name="T50" fmla="*/ 640479 w 288"/>
              <a:gd name="T51" fmla="*/ 524176 h 200"/>
              <a:gd name="T52" fmla="*/ 587595 w 288"/>
              <a:gd name="T53" fmla="*/ 588962 h 200"/>
              <a:gd name="T54" fmla="*/ 669858 w 288"/>
              <a:gd name="T55" fmla="*/ 588962 h 200"/>
              <a:gd name="T56" fmla="*/ 678672 w 288"/>
              <a:gd name="T57" fmla="*/ 588962 h 200"/>
              <a:gd name="T58" fmla="*/ 846137 w 288"/>
              <a:gd name="T59" fmla="*/ 421108 h 200"/>
              <a:gd name="T60" fmla="*/ 743308 w 288"/>
              <a:gd name="T61" fmla="*/ 267978 h 2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0" y="169"/>
                  <a:pt x="58" y="157"/>
                  <a:pt x="63" y="147"/>
                </a:cubicBezTo>
                <a:cubicBezTo>
                  <a:pt x="67" y="137"/>
                  <a:pt x="78" y="131"/>
                  <a:pt x="90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80"/>
                  <a:pt x="118" y="64"/>
                  <a:pt x="137" y="64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68" y="64"/>
                  <a:pt x="183" y="80"/>
                  <a:pt x="183" y="98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208" y="131"/>
                  <a:pt x="218" y="137"/>
                  <a:pt x="223" y="147"/>
                </a:cubicBezTo>
                <a:cubicBezTo>
                  <a:pt x="228" y="157"/>
                  <a:pt x="226" y="169"/>
                  <a:pt x="218" y="178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94"/>
          <p:cNvSpPr/>
          <p:nvPr/>
        </p:nvSpPr>
        <p:spPr bwMode="auto">
          <a:xfrm>
            <a:off x="9590088" y="2689225"/>
            <a:ext cx="357187" cy="409575"/>
          </a:xfrm>
          <a:custGeom>
            <a:avLst/>
            <a:gdLst>
              <a:gd name="T0" fmla="*/ 336523 w 121"/>
              <a:gd name="T1" fmla="*/ 198852 h 138"/>
              <a:gd name="T2" fmla="*/ 259772 w 121"/>
              <a:gd name="T3" fmla="*/ 198852 h 138"/>
              <a:gd name="T4" fmla="*/ 227301 w 121"/>
              <a:gd name="T5" fmla="*/ 198852 h 138"/>
              <a:gd name="T6" fmla="*/ 227301 w 121"/>
              <a:gd name="T7" fmla="*/ 29679 h 138"/>
              <a:gd name="T8" fmla="*/ 197781 w 121"/>
              <a:gd name="T9" fmla="*/ 0 h 138"/>
              <a:gd name="T10" fmla="*/ 162358 w 121"/>
              <a:gd name="T11" fmla="*/ 0 h 138"/>
              <a:gd name="T12" fmla="*/ 129886 w 121"/>
              <a:gd name="T13" fmla="*/ 29679 h 138"/>
              <a:gd name="T14" fmla="*/ 129886 w 121"/>
              <a:gd name="T15" fmla="*/ 198852 h 138"/>
              <a:gd name="T16" fmla="*/ 100367 w 121"/>
              <a:gd name="T17" fmla="*/ 198852 h 138"/>
              <a:gd name="T18" fmla="*/ 23616 w 121"/>
              <a:gd name="T19" fmla="*/ 198852 h 138"/>
              <a:gd name="T20" fmla="*/ 11808 w 121"/>
              <a:gd name="T21" fmla="*/ 222595 h 138"/>
              <a:gd name="T22" fmla="*/ 159406 w 121"/>
              <a:gd name="T23" fmla="*/ 397703 h 138"/>
              <a:gd name="T24" fmla="*/ 180069 w 121"/>
              <a:gd name="T25" fmla="*/ 409575 h 138"/>
              <a:gd name="T26" fmla="*/ 197781 w 121"/>
              <a:gd name="T27" fmla="*/ 397703 h 138"/>
              <a:gd name="T28" fmla="*/ 348331 w 121"/>
              <a:gd name="T29" fmla="*/ 222595 h 138"/>
              <a:gd name="T30" fmla="*/ 336523 w 121"/>
              <a:gd name="T31" fmla="*/ 198852 h 1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1" h="138">
                <a:moveTo>
                  <a:pt x="114" y="67"/>
                </a:moveTo>
                <a:cubicBezTo>
                  <a:pt x="88" y="67"/>
                  <a:pt x="88" y="67"/>
                  <a:pt x="88" y="67"/>
                </a:cubicBezTo>
                <a:cubicBezTo>
                  <a:pt x="85" y="67"/>
                  <a:pt x="81" y="67"/>
                  <a:pt x="77" y="6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2" y="0"/>
                  <a:pt x="6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9" y="0"/>
                  <a:pt x="44" y="5"/>
                  <a:pt x="44" y="10"/>
                </a:cubicBezTo>
                <a:cubicBezTo>
                  <a:pt x="44" y="67"/>
                  <a:pt x="44" y="67"/>
                  <a:pt x="44" y="67"/>
                </a:cubicBezTo>
                <a:cubicBezTo>
                  <a:pt x="41" y="67"/>
                  <a:pt x="37" y="67"/>
                  <a:pt x="34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2" y="67"/>
                  <a:pt x="0" y="70"/>
                  <a:pt x="4" y="75"/>
                </a:cubicBezTo>
                <a:cubicBezTo>
                  <a:pt x="54" y="134"/>
                  <a:pt x="54" y="134"/>
                  <a:pt x="54" y="134"/>
                </a:cubicBezTo>
                <a:cubicBezTo>
                  <a:pt x="56" y="137"/>
                  <a:pt x="58" y="138"/>
                  <a:pt x="61" y="138"/>
                </a:cubicBezTo>
                <a:cubicBezTo>
                  <a:pt x="63" y="138"/>
                  <a:pt x="66" y="137"/>
                  <a:pt x="67" y="134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21" y="70"/>
                  <a:pt x="120" y="67"/>
                  <a:pt x="11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矩形 13"/>
          <p:cNvSpPr>
            <a:spLocks noChangeArrowheads="1"/>
          </p:cNvSpPr>
          <p:nvPr/>
        </p:nvSpPr>
        <p:spPr bwMode="auto">
          <a:xfrm>
            <a:off x="4900613" y="2343150"/>
            <a:ext cx="2554287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6" name="TextBox 13"/>
          <p:cNvSpPr txBox="1">
            <a:spLocks noChangeArrowheads="1"/>
          </p:cNvSpPr>
          <p:nvPr/>
        </p:nvSpPr>
        <p:spPr bwMode="auto">
          <a:xfrm>
            <a:off x="5008563" y="201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7" name="矩形 15"/>
          <p:cNvSpPr>
            <a:spLocks noChangeArrowheads="1"/>
          </p:cNvSpPr>
          <p:nvPr/>
        </p:nvSpPr>
        <p:spPr bwMode="auto">
          <a:xfrm>
            <a:off x="7021513" y="4648200"/>
            <a:ext cx="34544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7431088" y="42687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9" name="矩形 17"/>
          <p:cNvSpPr>
            <a:spLocks noChangeArrowheads="1"/>
          </p:cNvSpPr>
          <p:nvPr/>
        </p:nvSpPr>
        <p:spPr bwMode="auto">
          <a:xfrm>
            <a:off x="1733550" y="3246438"/>
            <a:ext cx="1903413" cy="204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1812925" y="2922588"/>
            <a:ext cx="168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组合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04</a:t>
            </a:r>
            <a:endParaRPr lang="en-US" altLang="zh-CN" sz="4800" b="1">
              <a:solidFill>
                <a:schemeClr val="bg1"/>
              </a:solidFill>
              <a:latin typeface="Lato"/>
            </a:endParaRP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营销策略</a:t>
            </a:r>
            <a:endParaRPr 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  <a:endParaRPr lang="en-US" altLang="zh-CN" sz="1400">
              <a:solidFill>
                <a:schemeClr val="bg1"/>
              </a:solidFill>
              <a:latin typeface="Lato"/>
            </a:endParaRPr>
          </a:p>
        </p:txBody>
      </p:sp>
      <p:cxnSp>
        <p:nvCxnSpPr>
          <p:cNvPr id="24582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4" name="图片 5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7" b="11429"/>
          <a:stretch>
            <a:fillRect/>
          </a:stretch>
        </p:blipFill>
        <p:spPr bwMode="auto">
          <a:xfrm>
            <a:off x="817563" y="2035175"/>
            <a:ext cx="5253037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6064250" y="2035175"/>
            <a:ext cx="5259388" cy="14335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6" name="矩形 52"/>
          <p:cNvSpPr>
            <a:spLocks noChangeArrowheads="1"/>
          </p:cNvSpPr>
          <p:nvPr/>
        </p:nvSpPr>
        <p:spPr bwMode="auto">
          <a:xfrm>
            <a:off x="6400800" y="2438400"/>
            <a:ext cx="46958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7" name="矩形 53"/>
          <p:cNvSpPr>
            <a:spLocks noChangeArrowheads="1"/>
          </p:cNvSpPr>
          <p:nvPr/>
        </p:nvSpPr>
        <p:spPr bwMode="auto">
          <a:xfrm>
            <a:off x="817563" y="3883025"/>
            <a:ext cx="10574337" cy="51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矩形 54"/>
          <p:cNvSpPr>
            <a:spLocks noChangeArrowheads="1"/>
          </p:cNvSpPr>
          <p:nvPr/>
        </p:nvSpPr>
        <p:spPr bwMode="auto">
          <a:xfrm>
            <a:off x="817563" y="4556125"/>
            <a:ext cx="10574337" cy="51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矩形 55"/>
          <p:cNvSpPr>
            <a:spLocks noChangeArrowheads="1"/>
          </p:cNvSpPr>
          <p:nvPr/>
        </p:nvSpPr>
        <p:spPr bwMode="auto">
          <a:xfrm>
            <a:off x="817563" y="5229225"/>
            <a:ext cx="10574337" cy="51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8" r="54758" b="12543"/>
          <a:stretch>
            <a:fillRect/>
          </a:stretch>
        </p:blipFill>
        <p:spPr bwMode="auto">
          <a:xfrm>
            <a:off x="760413" y="2168525"/>
            <a:ext cx="26479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3713163" y="2376488"/>
            <a:ext cx="2452687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0" name="Trapezoid 10@|1FFC:3506772|FBC:16777215|LFC:16777215|LBC:16777215"/>
          <p:cNvSpPr/>
          <p:nvPr/>
        </p:nvSpPr>
        <p:spPr bwMode="auto">
          <a:xfrm>
            <a:off x="4191000" y="2168525"/>
            <a:ext cx="1497013" cy="207963"/>
          </a:xfrm>
          <a:custGeom>
            <a:avLst/>
            <a:gdLst>
              <a:gd name="T0" fmla="*/ 0 w 1495673"/>
              <a:gd name="T1" fmla="*/ 207963 h 207873"/>
              <a:gd name="T2" fmla="*/ 141329 w 1495673"/>
              <a:gd name="T3" fmla="*/ 0 h 207873"/>
              <a:gd name="T4" fmla="*/ 1355684 w 1495673"/>
              <a:gd name="T5" fmla="*/ 0 h 207873"/>
              <a:gd name="T6" fmla="*/ 1497013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Pentagon 9@|1FFC:4308095|FBC:16777215|LFC:16777215|LBC:16777215"/>
          <p:cNvSpPr>
            <a:spLocks noChangeArrowheads="1"/>
          </p:cNvSpPr>
          <p:nvPr/>
        </p:nvSpPr>
        <p:spPr bwMode="auto">
          <a:xfrm rot="5400000">
            <a:off x="4443413" y="2055812"/>
            <a:ext cx="992188" cy="1217613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2" name="Freeform 62"/>
          <p:cNvSpPr>
            <a:spLocks noChangeAspect="1" noEditPoints="1"/>
          </p:cNvSpPr>
          <p:nvPr/>
        </p:nvSpPr>
        <p:spPr bwMode="auto">
          <a:xfrm>
            <a:off x="4679950" y="2373313"/>
            <a:ext cx="520700" cy="525462"/>
          </a:xfrm>
          <a:custGeom>
            <a:avLst/>
            <a:gdLst>
              <a:gd name="T0" fmla="*/ 520700 w 58"/>
              <a:gd name="T1" fmla="*/ 298970 h 58"/>
              <a:gd name="T2" fmla="*/ 511722 w 58"/>
              <a:gd name="T3" fmla="*/ 308029 h 58"/>
              <a:gd name="T4" fmla="*/ 448879 w 58"/>
              <a:gd name="T5" fmla="*/ 317089 h 58"/>
              <a:gd name="T6" fmla="*/ 439902 w 58"/>
              <a:gd name="T7" fmla="*/ 353328 h 58"/>
              <a:gd name="T8" fmla="*/ 475812 w 58"/>
              <a:gd name="T9" fmla="*/ 398626 h 58"/>
              <a:gd name="T10" fmla="*/ 475812 w 58"/>
              <a:gd name="T11" fmla="*/ 407686 h 58"/>
              <a:gd name="T12" fmla="*/ 475812 w 58"/>
              <a:gd name="T13" fmla="*/ 416746 h 58"/>
              <a:gd name="T14" fmla="*/ 403991 w 58"/>
              <a:gd name="T15" fmla="*/ 480164 h 58"/>
              <a:gd name="T16" fmla="*/ 395014 w 58"/>
              <a:gd name="T17" fmla="*/ 471104 h 58"/>
              <a:gd name="T18" fmla="*/ 350126 w 58"/>
              <a:gd name="T19" fmla="*/ 434865 h 58"/>
              <a:gd name="T20" fmla="*/ 323193 w 58"/>
              <a:gd name="T21" fmla="*/ 452984 h 58"/>
              <a:gd name="T22" fmla="*/ 305238 w 58"/>
              <a:gd name="T23" fmla="*/ 516402 h 58"/>
              <a:gd name="T24" fmla="*/ 296260 w 58"/>
              <a:gd name="T25" fmla="*/ 525462 h 58"/>
              <a:gd name="T26" fmla="*/ 224440 w 58"/>
              <a:gd name="T27" fmla="*/ 525462 h 58"/>
              <a:gd name="T28" fmla="*/ 206484 w 58"/>
              <a:gd name="T29" fmla="*/ 516402 h 58"/>
              <a:gd name="T30" fmla="*/ 197507 w 58"/>
              <a:gd name="T31" fmla="*/ 452984 h 58"/>
              <a:gd name="T32" fmla="*/ 170574 w 58"/>
              <a:gd name="T33" fmla="*/ 434865 h 58"/>
              <a:gd name="T34" fmla="*/ 125686 w 58"/>
              <a:gd name="T35" fmla="*/ 471104 h 58"/>
              <a:gd name="T36" fmla="*/ 116709 w 58"/>
              <a:gd name="T37" fmla="*/ 480164 h 58"/>
              <a:gd name="T38" fmla="*/ 107731 w 58"/>
              <a:gd name="T39" fmla="*/ 471104 h 58"/>
              <a:gd name="T40" fmla="*/ 44888 w 58"/>
              <a:gd name="T41" fmla="*/ 416746 h 58"/>
              <a:gd name="T42" fmla="*/ 44888 w 58"/>
              <a:gd name="T43" fmla="*/ 407686 h 58"/>
              <a:gd name="T44" fmla="*/ 44888 w 58"/>
              <a:gd name="T45" fmla="*/ 398626 h 58"/>
              <a:gd name="T46" fmla="*/ 80798 w 58"/>
              <a:gd name="T47" fmla="*/ 353328 h 58"/>
              <a:gd name="T48" fmla="*/ 71821 w 58"/>
              <a:gd name="T49" fmla="*/ 317089 h 58"/>
              <a:gd name="T50" fmla="*/ 8978 w 58"/>
              <a:gd name="T51" fmla="*/ 308029 h 58"/>
              <a:gd name="T52" fmla="*/ 0 w 58"/>
              <a:gd name="T53" fmla="*/ 298970 h 58"/>
              <a:gd name="T54" fmla="*/ 0 w 58"/>
              <a:gd name="T55" fmla="*/ 217433 h 58"/>
              <a:gd name="T56" fmla="*/ 8978 w 58"/>
              <a:gd name="T57" fmla="*/ 208373 h 58"/>
              <a:gd name="T58" fmla="*/ 71821 w 58"/>
              <a:gd name="T59" fmla="*/ 199313 h 58"/>
              <a:gd name="T60" fmla="*/ 80798 w 58"/>
              <a:gd name="T61" fmla="*/ 163074 h 58"/>
              <a:gd name="T62" fmla="*/ 44888 w 58"/>
              <a:gd name="T63" fmla="*/ 117776 h 58"/>
              <a:gd name="T64" fmla="*/ 44888 w 58"/>
              <a:gd name="T65" fmla="*/ 108716 h 58"/>
              <a:gd name="T66" fmla="*/ 44888 w 58"/>
              <a:gd name="T67" fmla="*/ 99657 h 58"/>
              <a:gd name="T68" fmla="*/ 116709 w 58"/>
              <a:gd name="T69" fmla="*/ 45298 h 58"/>
              <a:gd name="T70" fmla="*/ 125686 w 58"/>
              <a:gd name="T71" fmla="*/ 45298 h 58"/>
              <a:gd name="T72" fmla="*/ 170574 w 58"/>
              <a:gd name="T73" fmla="*/ 81537 h 58"/>
              <a:gd name="T74" fmla="*/ 197507 w 58"/>
              <a:gd name="T75" fmla="*/ 72478 h 58"/>
              <a:gd name="T76" fmla="*/ 206484 w 58"/>
              <a:gd name="T77" fmla="*/ 9060 h 58"/>
              <a:gd name="T78" fmla="*/ 224440 w 58"/>
              <a:gd name="T79" fmla="*/ 0 h 58"/>
              <a:gd name="T80" fmla="*/ 296260 w 58"/>
              <a:gd name="T81" fmla="*/ 0 h 58"/>
              <a:gd name="T82" fmla="*/ 305238 w 58"/>
              <a:gd name="T83" fmla="*/ 9060 h 58"/>
              <a:gd name="T84" fmla="*/ 323193 w 58"/>
              <a:gd name="T85" fmla="*/ 72478 h 58"/>
              <a:gd name="T86" fmla="*/ 350126 w 58"/>
              <a:gd name="T87" fmla="*/ 81537 h 58"/>
              <a:gd name="T88" fmla="*/ 395014 w 58"/>
              <a:gd name="T89" fmla="*/ 45298 h 58"/>
              <a:gd name="T90" fmla="*/ 403991 w 58"/>
              <a:gd name="T91" fmla="*/ 45298 h 58"/>
              <a:gd name="T92" fmla="*/ 412969 w 58"/>
              <a:gd name="T93" fmla="*/ 45298 h 58"/>
              <a:gd name="T94" fmla="*/ 466834 w 58"/>
              <a:gd name="T95" fmla="*/ 108716 h 58"/>
              <a:gd name="T96" fmla="*/ 475812 w 58"/>
              <a:gd name="T97" fmla="*/ 108716 h 58"/>
              <a:gd name="T98" fmla="*/ 466834 w 58"/>
              <a:gd name="T99" fmla="*/ 117776 h 58"/>
              <a:gd name="T100" fmla="*/ 430924 w 58"/>
              <a:gd name="T101" fmla="*/ 163074 h 58"/>
              <a:gd name="T102" fmla="*/ 448879 w 58"/>
              <a:gd name="T103" fmla="*/ 199313 h 58"/>
              <a:gd name="T104" fmla="*/ 511722 w 58"/>
              <a:gd name="T105" fmla="*/ 208373 h 58"/>
              <a:gd name="T106" fmla="*/ 520700 w 58"/>
              <a:gd name="T107" fmla="*/ 226492 h 58"/>
              <a:gd name="T108" fmla="*/ 520700 w 58"/>
              <a:gd name="T109" fmla="*/ 298970 h 58"/>
              <a:gd name="T110" fmla="*/ 260350 w 58"/>
              <a:gd name="T111" fmla="*/ 172134 h 58"/>
              <a:gd name="T112" fmla="*/ 170574 w 58"/>
              <a:gd name="T113" fmla="*/ 262731 h 58"/>
              <a:gd name="T114" fmla="*/ 260350 w 58"/>
              <a:gd name="T115" fmla="*/ 344268 h 58"/>
              <a:gd name="T116" fmla="*/ 350126 w 58"/>
              <a:gd name="T117" fmla="*/ 262731 h 58"/>
              <a:gd name="T118" fmla="*/ 260350 w 58"/>
              <a:gd name="T119" fmla="*/ 172134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33" name="Rectangle 15"/>
          <p:cNvSpPr>
            <a:spLocks noChangeArrowheads="1"/>
          </p:cNvSpPr>
          <p:nvPr/>
        </p:nvSpPr>
        <p:spPr bwMode="auto">
          <a:xfrm>
            <a:off x="6270625" y="2376488"/>
            <a:ext cx="2452688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4" name="Trapezoid 17@|1FFC:1137349|FBC:16777215|LFC:16777215|LBC:16777215"/>
          <p:cNvSpPr/>
          <p:nvPr/>
        </p:nvSpPr>
        <p:spPr bwMode="auto">
          <a:xfrm>
            <a:off x="6750050" y="2168525"/>
            <a:ext cx="1495425" cy="207963"/>
          </a:xfrm>
          <a:custGeom>
            <a:avLst/>
            <a:gdLst>
              <a:gd name="T0" fmla="*/ 0 w 1495673"/>
              <a:gd name="T1" fmla="*/ 207963 h 207873"/>
              <a:gd name="T2" fmla="*/ 141179 w 1495673"/>
              <a:gd name="T3" fmla="*/ 0 h 207873"/>
              <a:gd name="T4" fmla="*/ 1354246 w 1495673"/>
              <a:gd name="T5" fmla="*/ 0 h 207873"/>
              <a:gd name="T6" fmla="*/ 1495425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Pentagon 18@|1FFC:1554685|FBC:16777215|LFC:16777215|LBC:16777215"/>
          <p:cNvSpPr>
            <a:spLocks noChangeArrowheads="1"/>
          </p:cNvSpPr>
          <p:nvPr/>
        </p:nvSpPr>
        <p:spPr bwMode="auto">
          <a:xfrm rot="5400000">
            <a:off x="7000875" y="2055813"/>
            <a:ext cx="992188" cy="1217612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6" name="Rectangle 21"/>
          <p:cNvSpPr>
            <a:spLocks noChangeArrowheads="1"/>
          </p:cNvSpPr>
          <p:nvPr/>
        </p:nvSpPr>
        <p:spPr bwMode="auto">
          <a:xfrm>
            <a:off x="8828088" y="2376488"/>
            <a:ext cx="2452687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7" name="Trapezoid 23@|1FFC:192|FBC:16777215|LFC:16777215|LBC:16777215"/>
          <p:cNvSpPr/>
          <p:nvPr/>
        </p:nvSpPr>
        <p:spPr bwMode="auto">
          <a:xfrm>
            <a:off x="9307513" y="2168525"/>
            <a:ext cx="1495425" cy="207963"/>
          </a:xfrm>
          <a:custGeom>
            <a:avLst/>
            <a:gdLst>
              <a:gd name="T0" fmla="*/ 0 w 1495673"/>
              <a:gd name="T1" fmla="*/ 207963 h 207873"/>
              <a:gd name="T2" fmla="*/ 141179 w 1495673"/>
              <a:gd name="T3" fmla="*/ 0 h 207873"/>
              <a:gd name="T4" fmla="*/ 1354246 w 1495673"/>
              <a:gd name="T5" fmla="*/ 0 h 207873"/>
              <a:gd name="T6" fmla="*/ 1495425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8" name="Pentagon 24@|1FFC:2381804|FBC:16777215|LFC:16777215|LBC:16777215"/>
          <p:cNvSpPr>
            <a:spLocks noChangeArrowheads="1"/>
          </p:cNvSpPr>
          <p:nvPr/>
        </p:nvSpPr>
        <p:spPr bwMode="auto">
          <a:xfrm rot="5400000">
            <a:off x="9558338" y="2055812"/>
            <a:ext cx="992188" cy="1217613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9" name="Freeform 245"/>
          <p:cNvSpPr>
            <a:spLocks noChangeAspect="1"/>
          </p:cNvSpPr>
          <p:nvPr/>
        </p:nvSpPr>
        <p:spPr bwMode="auto">
          <a:xfrm>
            <a:off x="7240588" y="2379663"/>
            <a:ext cx="512762" cy="512762"/>
          </a:xfrm>
          <a:custGeom>
            <a:avLst/>
            <a:gdLst>
              <a:gd name="T0" fmla="*/ 512762 w 68"/>
              <a:gd name="T1" fmla="*/ 22622 h 68"/>
              <a:gd name="T2" fmla="*/ 437356 w 68"/>
              <a:gd name="T3" fmla="*/ 459978 h 68"/>
              <a:gd name="T4" fmla="*/ 429815 w 68"/>
              <a:gd name="T5" fmla="*/ 475059 h 68"/>
              <a:gd name="T6" fmla="*/ 422275 w 68"/>
              <a:gd name="T7" fmla="*/ 475059 h 68"/>
              <a:gd name="T8" fmla="*/ 414734 w 68"/>
              <a:gd name="T9" fmla="*/ 475059 h 68"/>
              <a:gd name="T10" fmla="*/ 286543 w 68"/>
              <a:gd name="T11" fmla="*/ 422275 h 68"/>
              <a:gd name="T12" fmla="*/ 211137 w 68"/>
              <a:gd name="T13" fmla="*/ 505221 h 68"/>
              <a:gd name="T14" fmla="*/ 196056 w 68"/>
              <a:gd name="T15" fmla="*/ 512762 h 68"/>
              <a:gd name="T16" fmla="*/ 196056 w 68"/>
              <a:gd name="T17" fmla="*/ 512762 h 68"/>
              <a:gd name="T18" fmla="*/ 180975 w 68"/>
              <a:gd name="T19" fmla="*/ 490140 h 68"/>
              <a:gd name="T20" fmla="*/ 180975 w 68"/>
              <a:gd name="T21" fmla="*/ 392112 h 68"/>
              <a:gd name="T22" fmla="*/ 429815 w 68"/>
              <a:gd name="T23" fmla="*/ 90487 h 68"/>
              <a:gd name="T24" fmla="*/ 120650 w 68"/>
              <a:gd name="T25" fmla="*/ 354409 h 68"/>
              <a:gd name="T26" fmla="*/ 7541 w 68"/>
              <a:gd name="T27" fmla="*/ 309165 h 68"/>
              <a:gd name="T28" fmla="*/ 0 w 68"/>
              <a:gd name="T29" fmla="*/ 294084 h 68"/>
              <a:gd name="T30" fmla="*/ 7541 w 68"/>
              <a:gd name="T31" fmla="*/ 271462 h 68"/>
              <a:gd name="T32" fmla="*/ 482600 w 68"/>
              <a:gd name="T33" fmla="*/ 0 h 68"/>
              <a:gd name="T34" fmla="*/ 490140 w 68"/>
              <a:gd name="T35" fmla="*/ 0 h 68"/>
              <a:gd name="T36" fmla="*/ 505221 w 68"/>
              <a:gd name="T37" fmla="*/ 0 h 68"/>
              <a:gd name="T38" fmla="*/ 512762 w 68"/>
              <a:gd name="T39" fmla="*/ 22622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40" name="Freeform 132"/>
          <p:cNvSpPr>
            <a:spLocks noChangeAspect="1" noEditPoints="1"/>
          </p:cNvSpPr>
          <p:nvPr/>
        </p:nvSpPr>
        <p:spPr bwMode="auto">
          <a:xfrm>
            <a:off x="9750425" y="2344738"/>
            <a:ext cx="608013" cy="582612"/>
          </a:xfrm>
          <a:custGeom>
            <a:avLst/>
            <a:gdLst>
              <a:gd name="T0" fmla="*/ 589013 w 64"/>
              <a:gd name="T1" fmla="*/ 296082 h 61"/>
              <a:gd name="T2" fmla="*/ 589013 w 64"/>
              <a:gd name="T3" fmla="*/ 296082 h 61"/>
              <a:gd name="T4" fmla="*/ 513011 w 64"/>
              <a:gd name="T5" fmla="*/ 257877 h 61"/>
              <a:gd name="T6" fmla="*/ 427509 w 64"/>
              <a:gd name="T7" fmla="*/ 315184 h 61"/>
              <a:gd name="T8" fmla="*/ 418009 w 64"/>
              <a:gd name="T9" fmla="*/ 334286 h 61"/>
              <a:gd name="T10" fmla="*/ 408509 w 64"/>
              <a:gd name="T11" fmla="*/ 334286 h 61"/>
              <a:gd name="T12" fmla="*/ 399009 w 64"/>
              <a:gd name="T13" fmla="*/ 334286 h 61"/>
              <a:gd name="T14" fmla="*/ 389508 w 64"/>
              <a:gd name="T15" fmla="*/ 315184 h 61"/>
              <a:gd name="T16" fmla="*/ 304007 w 64"/>
              <a:gd name="T17" fmla="*/ 257877 h 61"/>
              <a:gd name="T18" fmla="*/ 218505 w 64"/>
              <a:gd name="T19" fmla="*/ 315184 h 61"/>
              <a:gd name="T20" fmla="*/ 209004 w 64"/>
              <a:gd name="T21" fmla="*/ 334286 h 61"/>
              <a:gd name="T22" fmla="*/ 199504 w 64"/>
              <a:gd name="T23" fmla="*/ 334286 h 61"/>
              <a:gd name="T24" fmla="*/ 190004 w 64"/>
              <a:gd name="T25" fmla="*/ 334286 h 61"/>
              <a:gd name="T26" fmla="*/ 180504 w 64"/>
              <a:gd name="T27" fmla="*/ 315184 h 61"/>
              <a:gd name="T28" fmla="*/ 95002 w 64"/>
              <a:gd name="T29" fmla="*/ 257877 h 61"/>
              <a:gd name="T30" fmla="*/ 28501 w 64"/>
              <a:gd name="T31" fmla="*/ 296082 h 61"/>
              <a:gd name="T32" fmla="*/ 19000 w 64"/>
              <a:gd name="T33" fmla="*/ 296082 h 61"/>
              <a:gd name="T34" fmla="*/ 0 w 64"/>
              <a:gd name="T35" fmla="*/ 286530 h 61"/>
              <a:gd name="T36" fmla="*/ 0 w 64"/>
              <a:gd name="T37" fmla="*/ 286530 h 61"/>
              <a:gd name="T38" fmla="*/ 304007 w 64"/>
              <a:gd name="T39" fmla="*/ 66857 h 61"/>
              <a:gd name="T40" fmla="*/ 608013 w 64"/>
              <a:gd name="T41" fmla="*/ 286530 h 61"/>
              <a:gd name="T42" fmla="*/ 608013 w 64"/>
              <a:gd name="T43" fmla="*/ 286530 h 61"/>
              <a:gd name="T44" fmla="*/ 589013 w 64"/>
              <a:gd name="T45" fmla="*/ 296082 h 61"/>
              <a:gd name="T46" fmla="*/ 323007 w 64"/>
              <a:gd name="T47" fmla="*/ 487102 h 61"/>
              <a:gd name="T48" fmla="*/ 237505 w 64"/>
              <a:gd name="T49" fmla="*/ 582612 h 61"/>
              <a:gd name="T50" fmla="*/ 142503 w 64"/>
              <a:gd name="T51" fmla="*/ 487102 h 61"/>
              <a:gd name="T52" fmla="*/ 161503 w 64"/>
              <a:gd name="T53" fmla="*/ 468000 h 61"/>
              <a:gd name="T54" fmla="*/ 190004 w 64"/>
              <a:gd name="T55" fmla="*/ 487102 h 61"/>
              <a:gd name="T56" fmla="*/ 237505 w 64"/>
              <a:gd name="T57" fmla="*/ 534857 h 61"/>
              <a:gd name="T58" fmla="*/ 285006 w 64"/>
              <a:gd name="T59" fmla="*/ 487102 h 61"/>
              <a:gd name="T60" fmla="*/ 285006 w 64"/>
              <a:gd name="T61" fmla="*/ 276979 h 61"/>
              <a:gd name="T62" fmla="*/ 304007 w 64"/>
              <a:gd name="T63" fmla="*/ 276979 h 61"/>
              <a:gd name="T64" fmla="*/ 323007 w 64"/>
              <a:gd name="T65" fmla="*/ 276979 h 61"/>
              <a:gd name="T66" fmla="*/ 323007 w 64"/>
              <a:gd name="T67" fmla="*/ 487102 h 61"/>
              <a:gd name="T68" fmla="*/ 323007 w 64"/>
              <a:gd name="T69" fmla="*/ 57306 h 61"/>
              <a:gd name="T70" fmla="*/ 304007 w 64"/>
              <a:gd name="T71" fmla="*/ 57306 h 61"/>
              <a:gd name="T72" fmla="*/ 285006 w 64"/>
              <a:gd name="T73" fmla="*/ 57306 h 61"/>
              <a:gd name="T74" fmla="*/ 285006 w 64"/>
              <a:gd name="T75" fmla="*/ 28653 h 61"/>
              <a:gd name="T76" fmla="*/ 304007 w 64"/>
              <a:gd name="T77" fmla="*/ 0 h 61"/>
              <a:gd name="T78" fmla="*/ 323007 w 64"/>
              <a:gd name="T79" fmla="*/ 28653 h 61"/>
              <a:gd name="T80" fmla="*/ 323007 w 64"/>
              <a:gd name="T81" fmla="*/ 57306 h 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41" name="矩形 17"/>
          <p:cNvSpPr>
            <a:spLocks noChangeArrowheads="1"/>
          </p:cNvSpPr>
          <p:nvPr/>
        </p:nvSpPr>
        <p:spPr bwMode="auto">
          <a:xfrm>
            <a:off x="4044950" y="3687763"/>
            <a:ext cx="1643063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4044950" y="3365500"/>
            <a:ext cx="1649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3" name="矩形 19"/>
          <p:cNvSpPr>
            <a:spLocks noChangeArrowheads="1"/>
          </p:cNvSpPr>
          <p:nvPr/>
        </p:nvSpPr>
        <p:spPr bwMode="auto">
          <a:xfrm>
            <a:off x="6637338" y="3687763"/>
            <a:ext cx="16414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6637338" y="3365500"/>
            <a:ext cx="15097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5" name="矩形 21"/>
          <p:cNvSpPr>
            <a:spLocks noChangeArrowheads="1"/>
          </p:cNvSpPr>
          <p:nvPr/>
        </p:nvSpPr>
        <p:spPr bwMode="auto">
          <a:xfrm>
            <a:off x="9209088" y="3687763"/>
            <a:ext cx="16414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</a:t>
            </a:r>
            <a:endParaRPr lang="en-US" sz="14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9209088" y="3365500"/>
            <a:ext cx="1454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533525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713163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5908675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8059738" y="2389188"/>
            <a:ext cx="2576512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6" name="AutoShape 64"/>
          <p:cNvSpPr/>
          <p:nvPr/>
        </p:nvSpPr>
        <p:spPr bwMode="auto">
          <a:xfrm>
            <a:off x="2452688" y="2809875"/>
            <a:ext cx="676275" cy="542925"/>
          </a:xfrm>
          <a:custGeom>
            <a:avLst/>
            <a:gdLst>
              <a:gd name="T0" fmla="*/ 664002 w 21600"/>
              <a:gd name="T1" fmla="*/ 12090 h 21600"/>
              <a:gd name="T2" fmla="*/ 676244 w 21600"/>
              <a:gd name="T3" fmla="*/ 502231 h 21600"/>
              <a:gd name="T4" fmla="*/ 634415 w 21600"/>
              <a:gd name="T5" fmla="*/ 542900 h 21600"/>
              <a:gd name="T6" fmla="*/ 12492 w 21600"/>
              <a:gd name="T7" fmla="*/ 530885 h 21600"/>
              <a:gd name="T8" fmla="*/ 0 w 21600"/>
              <a:gd name="T9" fmla="*/ 40669 h 21600"/>
              <a:gd name="T10" fmla="*/ 42142 w 21600"/>
              <a:gd name="T11" fmla="*/ 0 h 21600"/>
              <a:gd name="T12" fmla="*/ 620075 w 21600"/>
              <a:gd name="T13" fmla="*/ 56605 h 21600"/>
              <a:gd name="T14" fmla="*/ 263810 w 21600"/>
              <a:gd name="T15" fmla="*/ 89105 h 21600"/>
              <a:gd name="T16" fmla="*/ 56481 w 21600"/>
              <a:gd name="T17" fmla="*/ 138270 h 21600"/>
              <a:gd name="T18" fmla="*/ 620075 w 21600"/>
              <a:gd name="T19" fmla="*/ 56605 h 21600"/>
              <a:gd name="T20" fmla="*/ 56481 w 21600"/>
              <a:gd name="T21" fmla="*/ 446053 h 21600"/>
              <a:gd name="T22" fmla="*/ 620075 w 21600"/>
              <a:gd name="T23" fmla="*/ 486370 h 21600"/>
              <a:gd name="T24" fmla="*/ 97559 w 21600"/>
              <a:gd name="T25" fmla="*/ 68946 h 21600"/>
              <a:gd name="T26" fmla="*/ 213528 w 21600"/>
              <a:gd name="T27" fmla="*/ 36094 h 21600"/>
              <a:gd name="T28" fmla="*/ 97559 w 21600"/>
              <a:gd name="T29" fmla="*/ 68946 h 21600"/>
              <a:gd name="T30" fmla="*/ 214843 w 21600"/>
              <a:gd name="T31" fmla="*/ 342696 h 21600"/>
              <a:gd name="T32" fmla="*/ 285977 w 21600"/>
              <a:gd name="T33" fmla="*/ 411190 h 21600"/>
              <a:gd name="T34" fmla="*/ 390424 w 21600"/>
              <a:gd name="T35" fmla="*/ 411190 h 21600"/>
              <a:gd name="T36" fmla="*/ 461401 w 21600"/>
              <a:gd name="T37" fmla="*/ 342696 h 21600"/>
              <a:gd name="T38" fmla="*/ 461401 w 21600"/>
              <a:gd name="T39" fmla="*/ 241928 h 21600"/>
              <a:gd name="T40" fmla="*/ 390204 w 21600"/>
              <a:gd name="T41" fmla="*/ 173786 h 21600"/>
              <a:gd name="T42" fmla="*/ 285977 w 21600"/>
              <a:gd name="T43" fmla="*/ 173786 h 21600"/>
              <a:gd name="T44" fmla="*/ 214843 w 21600"/>
              <a:gd name="T45" fmla="*/ 241928 h 21600"/>
              <a:gd name="T46" fmla="*/ 429685 w 21600"/>
              <a:gd name="T47" fmla="*/ 292350 h 21600"/>
              <a:gd name="T48" fmla="*/ 403229 w 21600"/>
              <a:gd name="T49" fmla="*/ 355088 h 21600"/>
              <a:gd name="T50" fmla="*/ 338325 w 21600"/>
              <a:gd name="T51" fmla="*/ 380651 h 21600"/>
              <a:gd name="T52" fmla="*/ 273171 w 21600"/>
              <a:gd name="T53" fmla="*/ 355088 h 21600"/>
              <a:gd name="T54" fmla="*/ 246559 w 21600"/>
              <a:gd name="T55" fmla="*/ 292350 h 21600"/>
              <a:gd name="T56" fmla="*/ 273171 w 21600"/>
              <a:gd name="T57" fmla="*/ 229738 h 21600"/>
              <a:gd name="T58" fmla="*/ 338325 w 21600"/>
              <a:gd name="T59" fmla="*/ 204351 h 21600"/>
              <a:gd name="T60" fmla="*/ 403229 w 21600"/>
              <a:gd name="T61" fmla="*/ 229738 h 21600"/>
              <a:gd name="T62" fmla="*/ 429685 w 21600"/>
              <a:gd name="T63" fmla="*/ 292350 h 21600"/>
              <a:gd name="T64" fmla="*/ 313716 w 21600"/>
              <a:gd name="T65" fmla="*/ 268497 h 21600"/>
              <a:gd name="T66" fmla="*/ 338325 w 21600"/>
              <a:gd name="T67" fmla="*/ 258392 h 21600"/>
              <a:gd name="T68" fmla="*/ 354105 w 21600"/>
              <a:gd name="T69" fmla="*/ 243914 h 21600"/>
              <a:gd name="T70" fmla="*/ 338325 w 21600"/>
              <a:gd name="T71" fmla="*/ 228632 h 21600"/>
              <a:gd name="T72" fmla="*/ 272639 w 21600"/>
              <a:gd name="T73" fmla="*/ 292275 h 21600"/>
              <a:gd name="T74" fmla="*/ 287636 w 21600"/>
              <a:gd name="T75" fmla="*/ 306803 h 21600"/>
              <a:gd name="T76" fmla="*/ 303447 w 21600"/>
              <a:gd name="T77" fmla="*/ 292350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7657" name="Freeform 82"/>
          <p:cNvSpPr/>
          <p:nvPr/>
        </p:nvSpPr>
        <p:spPr bwMode="auto">
          <a:xfrm>
            <a:off x="4597400" y="2814638"/>
            <a:ext cx="779463" cy="631825"/>
          </a:xfrm>
          <a:custGeom>
            <a:avLst/>
            <a:gdLst>
              <a:gd name="T0" fmla="*/ 694773 w 497"/>
              <a:gd name="T1" fmla="*/ 0 h 444"/>
              <a:gd name="T2" fmla="*/ 694773 w 497"/>
              <a:gd name="T3" fmla="*/ 0 h 444"/>
              <a:gd name="T4" fmla="*/ 83122 w 497"/>
              <a:gd name="T5" fmla="*/ 0 h 444"/>
              <a:gd name="T6" fmla="*/ 0 w 497"/>
              <a:gd name="T7" fmla="*/ 75421 h 444"/>
              <a:gd name="T8" fmla="*/ 0 w 497"/>
              <a:gd name="T9" fmla="*/ 490945 h 444"/>
              <a:gd name="T10" fmla="*/ 83122 w 497"/>
              <a:gd name="T11" fmla="*/ 567789 h 444"/>
              <a:gd name="T12" fmla="*/ 236819 w 497"/>
              <a:gd name="T13" fmla="*/ 567789 h 444"/>
              <a:gd name="T14" fmla="*/ 236819 w 497"/>
              <a:gd name="T15" fmla="*/ 490945 h 444"/>
              <a:gd name="T16" fmla="*/ 69007 w 497"/>
              <a:gd name="T17" fmla="*/ 490945 h 444"/>
              <a:gd name="T18" fmla="*/ 69007 w 497"/>
              <a:gd name="T19" fmla="*/ 176456 h 444"/>
              <a:gd name="T20" fmla="*/ 694773 w 497"/>
              <a:gd name="T21" fmla="*/ 176456 h 444"/>
              <a:gd name="T22" fmla="*/ 694773 w 497"/>
              <a:gd name="T23" fmla="*/ 490945 h 444"/>
              <a:gd name="T24" fmla="*/ 541076 w 497"/>
              <a:gd name="T25" fmla="*/ 490945 h 444"/>
              <a:gd name="T26" fmla="*/ 541076 w 497"/>
              <a:gd name="T27" fmla="*/ 567789 h 444"/>
              <a:gd name="T28" fmla="*/ 694773 w 497"/>
              <a:gd name="T29" fmla="*/ 567789 h 444"/>
              <a:gd name="T30" fmla="*/ 777895 w 497"/>
              <a:gd name="T31" fmla="*/ 490945 h 444"/>
              <a:gd name="T32" fmla="*/ 777895 w 497"/>
              <a:gd name="T33" fmla="*/ 75421 h 444"/>
              <a:gd name="T34" fmla="*/ 694773 w 497"/>
              <a:gd name="T35" fmla="*/ 0 h 444"/>
              <a:gd name="T36" fmla="*/ 97237 w 497"/>
              <a:gd name="T37" fmla="*/ 113842 h 444"/>
              <a:gd name="T38" fmla="*/ 97237 w 497"/>
              <a:gd name="T39" fmla="*/ 113842 h 444"/>
              <a:gd name="T40" fmla="*/ 69007 w 497"/>
              <a:gd name="T41" fmla="*/ 88228 h 444"/>
              <a:gd name="T42" fmla="*/ 97237 w 497"/>
              <a:gd name="T43" fmla="*/ 64036 h 444"/>
              <a:gd name="T44" fmla="*/ 123899 w 497"/>
              <a:gd name="T45" fmla="*/ 88228 h 444"/>
              <a:gd name="T46" fmla="*/ 97237 w 497"/>
              <a:gd name="T47" fmla="*/ 113842 h 444"/>
              <a:gd name="T48" fmla="*/ 181927 w 497"/>
              <a:gd name="T49" fmla="*/ 113842 h 444"/>
              <a:gd name="T50" fmla="*/ 181927 w 497"/>
              <a:gd name="T51" fmla="*/ 113842 h 444"/>
              <a:gd name="T52" fmla="*/ 152129 w 497"/>
              <a:gd name="T53" fmla="*/ 88228 h 444"/>
              <a:gd name="T54" fmla="*/ 181927 w 497"/>
              <a:gd name="T55" fmla="*/ 64036 h 444"/>
              <a:gd name="T56" fmla="*/ 207020 w 497"/>
              <a:gd name="T57" fmla="*/ 88228 h 444"/>
              <a:gd name="T58" fmla="*/ 181927 w 497"/>
              <a:gd name="T59" fmla="*/ 113842 h 444"/>
              <a:gd name="T60" fmla="*/ 694773 w 497"/>
              <a:gd name="T61" fmla="*/ 113842 h 444"/>
              <a:gd name="T62" fmla="*/ 694773 w 497"/>
              <a:gd name="T63" fmla="*/ 113842 h 444"/>
              <a:gd name="T64" fmla="*/ 236819 w 497"/>
              <a:gd name="T65" fmla="*/ 113842 h 444"/>
              <a:gd name="T66" fmla="*/ 236819 w 497"/>
              <a:gd name="T67" fmla="*/ 75421 h 444"/>
              <a:gd name="T68" fmla="*/ 694773 w 497"/>
              <a:gd name="T69" fmla="*/ 75421 h 444"/>
              <a:gd name="T70" fmla="*/ 694773 w 497"/>
              <a:gd name="T71" fmla="*/ 113842 h 444"/>
              <a:gd name="T72" fmla="*/ 388947 w 497"/>
              <a:gd name="T73" fmla="*/ 251876 h 444"/>
              <a:gd name="T74" fmla="*/ 388947 w 497"/>
              <a:gd name="T75" fmla="*/ 251876 h 444"/>
              <a:gd name="T76" fmla="*/ 194474 w 497"/>
              <a:gd name="T77" fmla="*/ 428332 h 444"/>
              <a:gd name="T78" fmla="*/ 319941 w 497"/>
              <a:gd name="T79" fmla="*/ 428332 h 444"/>
              <a:gd name="T80" fmla="*/ 319941 w 497"/>
              <a:gd name="T81" fmla="*/ 630402 h 444"/>
              <a:gd name="T82" fmla="*/ 457954 w 497"/>
              <a:gd name="T83" fmla="*/ 630402 h 444"/>
              <a:gd name="T84" fmla="*/ 457954 w 497"/>
              <a:gd name="T85" fmla="*/ 428332 h 444"/>
              <a:gd name="T86" fmla="*/ 569306 w 497"/>
              <a:gd name="T87" fmla="*/ 428332 h 444"/>
              <a:gd name="T88" fmla="*/ 388947 w 497"/>
              <a:gd name="T89" fmla="*/ 251876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8" name="Freeform 102"/>
          <p:cNvSpPr/>
          <p:nvPr/>
        </p:nvSpPr>
        <p:spPr bwMode="auto">
          <a:xfrm>
            <a:off x="6756400" y="2773363"/>
            <a:ext cx="777875" cy="693737"/>
          </a:xfrm>
          <a:custGeom>
            <a:avLst/>
            <a:gdLst>
              <a:gd name="T0" fmla="*/ 124960 w 498"/>
              <a:gd name="T1" fmla="*/ 235403 h 445"/>
              <a:gd name="T2" fmla="*/ 124960 w 498"/>
              <a:gd name="T3" fmla="*/ 235403 h 445"/>
              <a:gd name="T4" fmla="*/ 221804 w 498"/>
              <a:gd name="T5" fmla="*/ 263464 h 445"/>
              <a:gd name="T6" fmla="*/ 235862 w 498"/>
              <a:gd name="T7" fmla="*/ 263464 h 445"/>
              <a:gd name="T8" fmla="*/ 304590 w 498"/>
              <a:gd name="T9" fmla="*/ 208901 h 445"/>
              <a:gd name="T10" fmla="*/ 304590 w 498"/>
              <a:gd name="T11" fmla="*/ 194870 h 445"/>
              <a:gd name="T12" fmla="*/ 278036 w 498"/>
              <a:gd name="T13" fmla="*/ 166809 h 445"/>
              <a:gd name="T14" fmla="*/ 429549 w 498"/>
              <a:gd name="T15" fmla="*/ 15590 h 445"/>
              <a:gd name="T16" fmla="*/ 304590 w 498"/>
              <a:gd name="T17" fmla="*/ 0 h 445"/>
              <a:gd name="T18" fmla="*/ 167134 w 498"/>
              <a:gd name="T19" fmla="*/ 84184 h 445"/>
              <a:gd name="T20" fmla="*/ 112464 w 498"/>
              <a:gd name="T21" fmla="*/ 126276 h 445"/>
              <a:gd name="T22" fmla="*/ 82786 w 498"/>
              <a:gd name="T23" fmla="*/ 180839 h 445"/>
              <a:gd name="T24" fmla="*/ 28116 w 498"/>
              <a:gd name="T25" fmla="*/ 194870 h 445"/>
              <a:gd name="T26" fmla="*/ 0 w 498"/>
              <a:gd name="T27" fmla="*/ 222931 h 445"/>
              <a:gd name="T28" fmla="*/ 0 w 498"/>
              <a:gd name="T29" fmla="*/ 235403 h 445"/>
              <a:gd name="T30" fmla="*/ 56232 w 498"/>
              <a:gd name="T31" fmla="*/ 291525 h 445"/>
              <a:gd name="T32" fmla="*/ 82786 w 498"/>
              <a:gd name="T33" fmla="*/ 305556 h 445"/>
              <a:gd name="T34" fmla="*/ 112464 w 498"/>
              <a:gd name="T35" fmla="*/ 277495 h 445"/>
              <a:gd name="T36" fmla="*/ 124960 w 498"/>
              <a:gd name="T37" fmla="*/ 235403 h 445"/>
              <a:gd name="T38" fmla="*/ 346764 w 498"/>
              <a:gd name="T39" fmla="*/ 249434 h 445"/>
              <a:gd name="T40" fmla="*/ 346764 w 498"/>
              <a:gd name="T41" fmla="*/ 249434 h 445"/>
              <a:gd name="T42" fmla="*/ 332706 w 498"/>
              <a:gd name="T43" fmla="*/ 249434 h 445"/>
              <a:gd name="T44" fmla="*/ 278036 w 498"/>
              <a:gd name="T45" fmla="*/ 291525 h 445"/>
              <a:gd name="T46" fmla="*/ 263978 w 498"/>
              <a:gd name="T47" fmla="*/ 318028 h 445"/>
              <a:gd name="T48" fmla="*/ 595121 w 498"/>
              <a:gd name="T49" fmla="*/ 678147 h 445"/>
              <a:gd name="T50" fmla="*/ 623237 w 498"/>
              <a:gd name="T51" fmla="*/ 678147 h 445"/>
              <a:gd name="T52" fmla="*/ 665411 w 498"/>
              <a:gd name="T53" fmla="*/ 650086 h 445"/>
              <a:gd name="T54" fmla="*/ 665411 w 498"/>
              <a:gd name="T55" fmla="*/ 623584 h 445"/>
              <a:gd name="T56" fmla="*/ 346764 w 498"/>
              <a:gd name="T57" fmla="*/ 249434 h 445"/>
              <a:gd name="T58" fmla="*/ 776313 w 498"/>
              <a:gd name="T59" fmla="*/ 98214 h 445"/>
              <a:gd name="T60" fmla="*/ 776313 w 498"/>
              <a:gd name="T61" fmla="*/ 98214 h 445"/>
              <a:gd name="T62" fmla="*/ 748197 w 498"/>
              <a:gd name="T63" fmla="*/ 84184 h 445"/>
              <a:gd name="T64" fmla="*/ 720081 w 498"/>
              <a:gd name="T65" fmla="*/ 138747 h 445"/>
              <a:gd name="T66" fmla="*/ 637295 w 498"/>
              <a:gd name="T67" fmla="*/ 166809 h 445"/>
              <a:gd name="T68" fmla="*/ 623237 w 498"/>
              <a:gd name="T69" fmla="*/ 98214 h 445"/>
              <a:gd name="T70" fmla="*/ 651353 w 498"/>
              <a:gd name="T71" fmla="*/ 29620 h 445"/>
              <a:gd name="T72" fmla="*/ 637295 w 498"/>
              <a:gd name="T73" fmla="*/ 15590 h 445"/>
              <a:gd name="T74" fmla="*/ 526393 w 498"/>
              <a:gd name="T75" fmla="*/ 112245 h 445"/>
              <a:gd name="T76" fmla="*/ 498277 w 498"/>
              <a:gd name="T77" fmla="*/ 235403 h 445"/>
              <a:gd name="T78" fmla="*/ 443607 w 498"/>
              <a:gd name="T79" fmla="*/ 291525 h 445"/>
              <a:gd name="T80" fmla="*/ 498277 w 498"/>
              <a:gd name="T81" fmla="*/ 360120 h 445"/>
              <a:gd name="T82" fmla="*/ 568567 w 498"/>
              <a:gd name="T83" fmla="*/ 291525 h 445"/>
              <a:gd name="T84" fmla="*/ 637295 w 498"/>
              <a:gd name="T85" fmla="*/ 277495 h 445"/>
              <a:gd name="T86" fmla="*/ 762255 w 498"/>
              <a:gd name="T87" fmla="*/ 222931 h 445"/>
              <a:gd name="T88" fmla="*/ 776313 w 498"/>
              <a:gd name="T89" fmla="*/ 98214 h 445"/>
              <a:gd name="T90" fmla="*/ 112464 w 498"/>
              <a:gd name="T91" fmla="*/ 623584 h 445"/>
              <a:gd name="T92" fmla="*/ 112464 w 498"/>
              <a:gd name="T93" fmla="*/ 623584 h 445"/>
              <a:gd name="T94" fmla="*/ 112464 w 498"/>
              <a:gd name="T95" fmla="*/ 650086 h 445"/>
              <a:gd name="T96" fmla="*/ 139018 w 498"/>
              <a:gd name="T97" fmla="*/ 692178 h 445"/>
              <a:gd name="T98" fmla="*/ 167134 w 498"/>
              <a:gd name="T99" fmla="*/ 678147 h 445"/>
              <a:gd name="T100" fmla="*/ 360822 w 498"/>
              <a:gd name="T101" fmla="*/ 498867 h 445"/>
              <a:gd name="T102" fmla="*/ 304590 w 498"/>
              <a:gd name="T103" fmla="*/ 428714 h 445"/>
              <a:gd name="T104" fmla="*/ 112464 w 498"/>
              <a:gd name="T105" fmla="*/ 623584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Freeform 116"/>
          <p:cNvSpPr/>
          <p:nvPr/>
        </p:nvSpPr>
        <p:spPr bwMode="auto">
          <a:xfrm>
            <a:off x="8986838" y="2668588"/>
            <a:ext cx="695325" cy="723900"/>
          </a:xfrm>
          <a:custGeom>
            <a:avLst/>
            <a:gdLst>
              <a:gd name="T0" fmla="*/ 625011 w 445"/>
              <a:gd name="T1" fmla="*/ 249134 h 462"/>
              <a:gd name="T2" fmla="*/ 625011 w 445"/>
              <a:gd name="T3" fmla="*/ 249134 h 462"/>
              <a:gd name="T4" fmla="*/ 415632 w 445"/>
              <a:gd name="T5" fmla="*/ 12535 h 462"/>
              <a:gd name="T6" fmla="*/ 56251 w 445"/>
              <a:gd name="T7" fmla="*/ 388587 h 462"/>
              <a:gd name="T8" fmla="*/ 14063 w 445"/>
              <a:gd name="T9" fmla="*/ 499836 h 462"/>
              <a:gd name="T10" fmla="*/ 126565 w 445"/>
              <a:gd name="T11" fmla="*/ 556244 h 462"/>
              <a:gd name="T12" fmla="*/ 153128 w 445"/>
              <a:gd name="T13" fmla="*/ 542142 h 462"/>
              <a:gd name="T14" fmla="*/ 209379 w 445"/>
              <a:gd name="T15" fmla="*/ 582881 h 462"/>
              <a:gd name="T16" fmla="*/ 250004 w 445"/>
              <a:gd name="T17" fmla="*/ 680027 h 462"/>
              <a:gd name="T18" fmla="*/ 292193 w 445"/>
              <a:gd name="T19" fmla="*/ 708231 h 462"/>
              <a:gd name="T20" fmla="*/ 375007 w 445"/>
              <a:gd name="T21" fmla="*/ 680027 h 462"/>
              <a:gd name="T22" fmla="*/ 389069 w 445"/>
              <a:gd name="T23" fmla="*/ 651823 h 462"/>
              <a:gd name="T24" fmla="*/ 360944 w 445"/>
              <a:gd name="T25" fmla="*/ 611084 h 462"/>
              <a:gd name="T26" fmla="*/ 318756 w 445"/>
              <a:gd name="T27" fmla="*/ 528040 h 462"/>
              <a:gd name="T28" fmla="*/ 360944 w 445"/>
              <a:gd name="T29" fmla="*/ 485734 h 462"/>
              <a:gd name="T30" fmla="*/ 651574 w 445"/>
              <a:gd name="T31" fmla="*/ 556244 h 462"/>
              <a:gd name="T32" fmla="*/ 625011 w 445"/>
              <a:gd name="T33" fmla="*/ 249134 h 462"/>
              <a:gd name="T34" fmla="*/ 609386 w 445"/>
              <a:gd name="T35" fmla="*/ 485734 h 462"/>
              <a:gd name="T36" fmla="*/ 609386 w 445"/>
              <a:gd name="T37" fmla="*/ 485734 h 462"/>
              <a:gd name="T38" fmla="*/ 471883 w 445"/>
              <a:gd name="T39" fmla="*/ 319644 h 462"/>
              <a:gd name="T40" fmla="*/ 443758 w 445"/>
              <a:gd name="T41" fmla="*/ 97147 h 462"/>
              <a:gd name="T42" fmla="*/ 568760 w 445"/>
              <a:gd name="T43" fmla="*/ 277338 h 462"/>
              <a:gd name="T44" fmla="*/ 609386 w 445"/>
              <a:gd name="T45" fmla="*/ 485734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2124075" y="3771900"/>
            <a:ext cx="1406525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4283075" y="3771900"/>
            <a:ext cx="140811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6470650" y="3771900"/>
            <a:ext cx="140811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8629650" y="3771900"/>
            <a:ext cx="1408113" cy="7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76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2163763"/>
            <a:ext cx="5510213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Oval 47"/>
          <p:cNvSpPr>
            <a:spLocks noChangeArrowheads="1"/>
          </p:cNvSpPr>
          <p:nvPr/>
        </p:nvSpPr>
        <p:spPr bwMode="auto">
          <a:xfrm>
            <a:off x="5711825" y="1457325"/>
            <a:ext cx="1643063" cy="16414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8678" name="组合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1908175"/>
            <a:ext cx="6223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矩形 9"/>
          <p:cNvSpPr>
            <a:spLocks noChangeArrowheads="1"/>
          </p:cNvSpPr>
          <p:nvPr/>
        </p:nvSpPr>
        <p:spPr bwMode="auto">
          <a:xfrm>
            <a:off x="7354888" y="4556125"/>
            <a:ext cx="3771900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：囚心钻研，诚心达人ppt模板素材。更多优质作品，请在达人ppt模板素材搜索：达人ppt模板素材</a:t>
            </a:r>
            <a:r>
              <a:rPr lang="en-US" altLang="zh-CN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TextBox 13"/>
          <p:cNvSpPr txBox="1">
            <a:spLocks noChangeArrowheads="1"/>
          </p:cNvSpPr>
          <p:nvPr/>
        </p:nvSpPr>
        <p:spPr bwMode="auto">
          <a:xfrm>
            <a:off x="7354888" y="42338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组合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01</a:t>
            </a:r>
            <a:endParaRPr lang="en-US" altLang="zh-CN" sz="4800" b="1">
              <a:solidFill>
                <a:schemeClr val="bg1"/>
              </a:solidFill>
              <a:latin typeface="Lato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endParaRPr 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  <a:endParaRPr lang="en-US" altLang="zh-CN" sz="1400">
              <a:solidFill>
                <a:schemeClr val="bg1"/>
              </a:solidFill>
              <a:latin typeface="Lato"/>
            </a:endParaRPr>
          </a:p>
        </p:txBody>
      </p:sp>
      <p:cxnSp>
        <p:nvCxnSpPr>
          <p:cNvPr id="4102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192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192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5"/>
          <p:cNvSpPr>
            <a:spLocks noEditPoints="1"/>
          </p:cNvSpPr>
          <p:nvPr/>
        </p:nvSpPr>
        <p:spPr bwMode="auto">
          <a:xfrm>
            <a:off x="2776538" y="2541588"/>
            <a:ext cx="249237" cy="315912"/>
          </a:xfrm>
          <a:custGeom>
            <a:avLst/>
            <a:gdLst>
              <a:gd name="T0" fmla="*/ 249237 w 209"/>
              <a:gd name="T1" fmla="*/ 315912 h 265"/>
              <a:gd name="T2" fmla="*/ 0 w 209"/>
              <a:gd name="T3" fmla="*/ 315912 h 265"/>
              <a:gd name="T4" fmla="*/ 0 w 209"/>
              <a:gd name="T5" fmla="*/ 0 h 265"/>
              <a:gd name="T6" fmla="*/ 249237 w 209"/>
              <a:gd name="T7" fmla="*/ 0 h 265"/>
              <a:gd name="T8" fmla="*/ 249237 w 209"/>
              <a:gd name="T9" fmla="*/ 315912 h 265"/>
              <a:gd name="T10" fmla="*/ 22658 w 209"/>
              <a:gd name="T11" fmla="*/ 293262 h 265"/>
              <a:gd name="T12" fmla="*/ 226579 w 209"/>
              <a:gd name="T13" fmla="*/ 293262 h 265"/>
              <a:gd name="T14" fmla="*/ 226579 w 209"/>
              <a:gd name="T15" fmla="*/ 22650 h 265"/>
              <a:gd name="T16" fmla="*/ 22658 w 209"/>
              <a:gd name="T17" fmla="*/ 22650 h 265"/>
              <a:gd name="T18" fmla="*/ 22658 w 209"/>
              <a:gd name="T19" fmla="*/ 293262 h 2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9" h="265">
                <a:moveTo>
                  <a:pt x="209" y="265"/>
                </a:moveTo>
                <a:lnTo>
                  <a:pt x="0" y="265"/>
                </a:lnTo>
                <a:lnTo>
                  <a:pt x="0" y="0"/>
                </a:lnTo>
                <a:lnTo>
                  <a:pt x="209" y="0"/>
                </a:lnTo>
                <a:lnTo>
                  <a:pt x="209" y="265"/>
                </a:lnTo>
                <a:close/>
                <a:moveTo>
                  <a:pt x="19" y="246"/>
                </a:moveTo>
                <a:lnTo>
                  <a:pt x="190" y="246"/>
                </a:lnTo>
                <a:lnTo>
                  <a:pt x="190" y="19"/>
                </a:lnTo>
                <a:lnTo>
                  <a:pt x="19" y="19"/>
                </a:lnTo>
                <a:lnTo>
                  <a:pt x="19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2833688" y="2676525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2833688" y="2720975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2833688" y="2767013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2833688" y="2632075"/>
            <a:ext cx="68262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5" name="Freeform 10"/>
          <p:cNvSpPr/>
          <p:nvPr/>
        </p:nvSpPr>
        <p:spPr bwMode="auto">
          <a:xfrm>
            <a:off x="2857500" y="2586038"/>
            <a:ext cx="236538" cy="315912"/>
          </a:xfrm>
          <a:custGeom>
            <a:avLst/>
            <a:gdLst>
              <a:gd name="T0" fmla="*/ 236538 w 199"/>
              <a:gd name="T1" fmla="*/ 315912 h 265"/>
              <a:gd name="T2" fmla="*/ 0 w 199"/>
              <a:gd name="T3" fmla="*/ 315912 h 265"/>
              <a:gd name="T4" fmla="*/ 0 w 199"/>
              <a:gd name="T5" fmla="*/ 293262 h 265"/>
              <a:gd name="T6" fmla="*/ 213954 w 199"/>
              <a:gd name="T7" fmla="*/ 293262 h 265"/>
              <a:gd name="T8" fmla="*/ 213954 w 199"/>
              <a:gd name="T9" fmla="*/ 22650 h 265"/>
              <a:gd name="T10" fmla="*/ 191370 w 199"/>
              <a:gd name="T11" fmla="*/ 22650 h 265"/>
              <a:gd name="T12" fmla="*/ 191370 w 199"/>
              <a:gd name="T13" fmla="*/ 0 h 265"/>
              <a:gd name="T14" fmla="*/ 236538 w 199"/>
              <a:gd name="T15" fmla="*/ 0 h 265"/>
              <a:gd name="T16" fmla="*/ 236538 w 199"/>
              <a:gd name="T17" fmla="*/ 315912 h 26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9" h="265">
                <a:moveTo>
                  <a:pt x="199" y="265"/>
                </a:moveTo>
                <a:lnTo>
                  <a:pt x="0" y="265"/>
                </a:lnTo>
                <a:lnTo>
                  <a:pt x="0" y="246"/>
                </a:lnTo>
                <a:lnTo>
                  <a:pt x="180" y="246"/>
                </a:lnTo>
                <a:lnTo>
                  <a:pt x="180" y="19"/>
                </a:lnTo>
                <a:lnTo>
                  <a:pt x="161" y="19"/>
                </a:lnTo>
                <a:lnTo>
                  <a:pt x="161" y="0"/>
                </a:lnTo>
                <a:lnTo>
                  <a:pt x="199" y="0"/>
                </a:lnTo>
                <a:lnTo>
                  <a:pt x="199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11"/>
          <p:cNvSpPr/>
          <p:nvPr/>
        </p:nvSpPr>
        <p:spPr bwMode="auto">
          <a:xfrm>
            <a:off x="3727450" y="2586038"/>
            <a:ext cx="269875" cy="315912"/>
          </a:xfrm>
          <a:custGeom>
            <a:avLst/>
            <a:gdLst>
              <a:gd name="T0" fmla="*/ 269875 w 227"/>
              <a:gd name="T1" fmla="*/ 315912 h 265"/>
              <a:gd name="T2" fmla="*/ 0 w 227"/>
              <a:gd name="T3" fmla="*/ 315912 h 265"/>
              <a:gd name="T4" fmla="*/ 0 w 227"/>
              <a:gd name="T5" fmla="*/ 0 h 265"/>
              <a:gd name="T6" fmla="*/ 45177 w 227"/>
              <a:gd name="T7" fmla="*/ 0 h 265"/>
              <a:gd name="T8" fmla="*/ 45177 w 227"/>
              <a:gd name="T9" fmla="*/ 22650 h 265"/>
              <a:gd name="T10" fmla="*/ 22589 w 227"/>
              <a:gd name="T11" fmla="*/ 22650 h 265"/>
              <a:gd name="T12" fmla="*/ 22589 w 227"/>
              <a:gd name="T13" fmla="*/ 293262 h 265"/>
              <a:gd name="T14" fmla="*/ 247286 w 227"/>
              <a:gd name="T15" fmla="*/ 293262 h 265"/>
              <a:gd name="T16" fmla="*/ 247286 w 227"/>
              <a:gd name="T17" fmla="*/ 22650 h 265"/>
              <a:gd name="T18" fmla="*/ 224698 w 227"/>
              <a:gd name="T19" fmla="*/ 22650 h 265"/>
              <a:gd name="T20" fmla="*/ 224698 w 227"/>
              <a:gd name="T21" fmla="*/ 0 h 265"/>
              <a:gd name="T22" fmla="*/ 269875 w 227"/>
              <a:gd name="T23" fmla="*/ 0 h 265"/>
              <a:gd name="T24" fmla="*/ 269875 w 227"/>
              <a:gd name="T25" fmla="*/ 315912 h 2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7" h="265">
                <a:moveTo>
                  <a:pt x="227" y="265"/>
                </a:moveTo>
                <a:lnTo>
                  <a:pt x="0" y="265"/>
                </a:lnTo>
                <a:lnTo>
                  <a:pt x="0" y="0"/>
                </a:lnTo>
                <a:lnTo>
                  <a:pt x="38" y="0"/>
                </a:lnTo>
                <a:lnTo>
                  <a:pt x="38" y="19"/>
                </a:lnTo>
                <a:lnTo>
                  <a:pt x="19" y="19"/>
                </a:lnTo>
                <a:lnTo>
                  <a:pt x="19" y="246"/>
                </a:lnTo>
                <a:lnTo>
                  <a:pt x="208" y="246"/>
                </a:lnTo>
                <a:lnTo>
                  <a:pt x="208" y="19"/>
                </a:lnTo>
                <a:lnTo>
                  <a:pt x="189" y="19"/>
                </a:lnTo>
                <a:lnTo>
                  <a:pt x="189" y="0"/>
                </a:lnTo>
                <a:lnTo>
                  <a:pt x="227" y="0"/>
                </a:lnTo>
                <a:lnTo>
                  <a:pt x="227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12"/>
          <p:cNvSpPr>
            <a:spLocks noEditPoints="1"/>
          </p:cNvSpPr>
          <p:nvPr/>
        </p:nvSpPr>
        <p:spPr bwMode="auto">
          <a:xfrm>
            <a:off x="3794125" y="2541588"/>
            <a:ext cx="134938" cy="90487"/>
          </a:xfrm>
          <a:custGeom>
            <a:avLst/>
            <a:gdLst>
              <a:gd name="T0" fmla="*/ 134938 w 48"/>
              <a:gd name="T1" fmla="*/ 90487 h 32"/>
              <a:gd name="T2" fmla="*/ 0 w 48"/>
              <a:gd name="T3" fmla="*/ 90487 h 32"/>
              <a:gd name="T4" fmla="*/ 0 w 48"/>
              <a:gd name="T5" fmla="*/ 22622 h 32"/>
              <a:gd name="T6" fmla="*/ 36546 w 48"/>
              <a:gd name="T7" fmla="*/ 22622 h 32"/>
              <a:gd name="T8" fmla="*/ 67469 w 48"/>
              <a:gd name="T9" fmla="*/ 0 h 32"/>
              <a:gd name="T10" fmla="*/ 98392 w 48"/>
              <a:gd name="T11" fmla="*/ 22622 h 32"/>
              <a:gd name="T12" fmla="*/ 134938 w 48"/>
              <a:gd name="T13" fmla="*/ 22622 h 32"/>
              <a:gd name="T14" fmla="*/ 134938 w 48"/>
              <a:gd name="T15" fmla="*/ 90487 h 32"/>
              <a:gd name="T16" fmla="*/ 22490 w 48"/>
              <a:gd name="T17" fmla="*/ 67865 h 32"/>
              <a:gd name="T18" fmla="*/ 112448 w 48"/>
              <a:gd name="T19" fmla="*/ 67865 h 32"/>
              <a:gd name="T20" fmla="*/ 112448 w 48"/>
              <a:gd name="T21" fmla="*/ 45244 h 32"/>
              <a:gd name="T22" fmla="*/ 78714 w 48"/>
              <a:gd name="T23" fmla="*/ 45244 h 32"/>
              <a:gd name="T24" fmla="*/ 78714 w 48"/>
              <a:gd name="T25" fmla="*/ 33933 h 32"/>
              <a:gd name="T26" fmla="*/ 67469 w 48"/>
              <a:gd name="T27" fmla="*/ 22622 h 32"/>
              <a:gd name="T28" fmla="*/ 56224 w 48"/>
              <a:gd name="T29" fmla="*/ 33933 h 32"/>
              <a:gd name="T30" fmla="*/ 56224 w 48"/>
              <a:gd name="T31" fmla="*/ 45244 h 32"/>
              <a:gd name="T32" fmla="*/ 22490 w 48"/>
              <a:gd name="T33" fmla="*/ 45244 h 32"/>
              <a:gd name="T34" fmla="*/ 22490 w 48"/>
              <a:gd name="T35" fmla="*/ 67865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8" h="32">
                <a:moveTo>
                  <a:pt x="48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3"/>
                  <a:pt x="19" y="0"/>
                  <a:pt x="24" y="0"/>
                </a:cubicBezTo>
                <a:cubicBezTo>
                  <a:pt x="29" y="0"/>
                  <a:pt x="34" y="3"/>
                  <a:pt x="35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32"/>
                </a:lnTo>
                <a:close/>
                <a:moveTo>
                  <a:pt x="8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0"/>
                  <a:pt x="26" y="8"/>
                  <a:pt x="24" y="8"/>
                </a:cubicBezTo>
                <a:cubicBezTo>
                  <a:pt x="22" y="8"/>
                  <a:pt x="20" y="10"/>
                  <a:pt x="20" y="12"/>
                </a:cubicBezTo>
                <a:cubicBezTo>
                  <a:pt x="20" y="16"/>
                  <a:pt x="20" y="16"/>
                  <a:pt x="20" y="16"/>
                </a:cubicBezTo>
                <a:cubicBezTo>
                  <a:pt x="8" y="16"/>
                  <a:pt x="8" y="16"/>
                  <a:pt x="8" y="16"/>
                </a:cubicBezTo>
                <a:lnTo>
                  <a:pt x="8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Rectangle 13"/>
          <p:cNvSpPr>
            <a:spLocks noChangeArrowheads="1"/>
          </p:cNvSpPr>
          <p:nvPr/>
        </p:nvSpPr>
        <p:spPr bwMode="auto">
          <a:xfrm>
            <a:off x="3794125" y="2720975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9" name="Rectangle 14"/>
          <p:cNvSpPr>
            <a:spLocks noChangeArrowheads="1"/>
          </p:cNvSpPr>
          <p:nvPr/>
        </p:nvSpPr>
        <p:spPr bwMode="auto">
          <a:xfrm>
            <a:off x="3794125" y="2767013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0" name="Rectangle 15"/>
          <p:cNvSpPr>
            <a:spLocks noChangeArrowheads="1"/>
          </p:cNvSpPr>
          <p:nvPr/>
        </p:nvSpPr>
        <p:spPr bwMode="auto">
          <a:xfrm>
            <a:off x="3794125" y="2811463"/>
            <a:ext cx="134938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1" name="Rectangle 16"/>
          <p:cNvSpPr>
            <a:spLocks noChangeArrowheads="1"/>
          </p:cNvSpPr>
          <p:nvPr/>
        </p:nvSpPr>
        <p:spPr bwMode="auto">
          <a:xfrm>
            <a:off x="3794125" y="2676525"/>
            <a:ext cx="571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2" name="Rectangle 17"/>
          <p:cNvSpPr>
            <a:spLocks noChangeArrowheads="1"/>
          </p:cNvSpPr>
          <p:nvPr/>
        </p:nvSpPr>
        <p:spPr bwMode="auto">
          <a:xfrm>
            <a:off x="1930400" y="2698750"/>
            <a:ext cx="1460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3" name="Rectangle 18"/>
          <p:cNvSpPr>
            <a:spLocks noChangeArrowheads="1"/>
          </p:cNvSpPr>
          <p:nvPr/>
        </p:nvSpPr>
        <p:spPr bwMode="auto">
          <a:xfrm>
            <a:off x="1930400" y="2743200"/>
            <a:ext cx="146050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4" name="Rectangle 19"/>
          <p:cNvSpPr>
            <a:spLocks noChangeArrowheads="1"/>
          </p:cNvSpPr>
          <p:nvPr/>
        </p:nvSpPr>
        <p:spPr bwMode="auto">
          <a:xfrm>
            <a:off x="1930400" y="2789238"/>
            <a:ext cx="1460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5" name="Rectangle 20"/>
          <p:cNvSpPr>
            <a:spLocks noChangeArrowheads="1"/>
          </p:cNvSpPr>
          <p:nvPr/>
        </p:nvSpPr>
        <p:spPr bwMode="auto">
          <a:xfrm>
            <a:off x="1930400" y="2632075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6" name="Freeform 21"/>
          <p:cNvSpPr/>
          <p:nvPr/>
        </p:nvSpPr>
        <p:spPr bwMode="auto">
          <a:xfrm>
            <a:off x="1851025" y="2541588"/>
            <a:ext cx="306388" cy="360362"/>
          </a:xfrm>
          <a:custGeom>
            <a:avLst/>
            <a:gdLst>
              <a:gd name="T0" fmla="*/ 306388 w 256"/>
              <a:gd name="T1" fmla="*/ 360362 h 303"/>
              <a:gd name="T2" fmla="*/ 0 w 256"/>
              <a:gd name="T3" fmla="*/ 360362 h 303"/>
              <a:gd name="T4" fmla="*/ 0 w 256"/>
              <a:gd name="T5" fmla="*/ 45194 h 303"/>
              <a:gd name="T6" fmla="*/ 22740 w 256"/>
              <a:gd name="T7" fmla="*/ 45194 h 303"/>
              <a:gd name="T8" fmla="*/ 22740 w 256"/>
              <a:gd name="T9" fmla="*/ 337765 h 303"/>
              <a:gd name="T10" fmla="*/ 283648 w 256"/>
              <a:gd name="T11" fmla="*/ 337765 h 303"/>
              <a:gd name="T12" fmla="*/ 283648 w 256"/>
              <a:gd name="T13" fmla="*/ 22597 h 303"/>
              <a:gd name="T14" fmla="*/ 0 w 256"/>
              <a:gd name="T15" fmla="*/ 22597 h 303"/>
              <a:gd name="T16" fmla="*/ 0 w 256"/>
              <a:gd name="T17" fmla="*/ 0 h 303"/>
              <a:gd name="T18" fmla="*/ 306388 w 256"/>
              <a:gd name="T19" fmla="*/ 0 h 303"/>
              <a:gd name="T20" fmla="*/ 306388 w 256"/>
              <a:gd name="T21" fmla="*/ 360362 h 3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56" h="303">
                <a:moveTo>
                  <a:pt x="256" y="303"/>
                </a:moveTo>
                <a:lnTo>
                  <a:pt x="0" y="303"/>
                </a:lnTo>
                <a:lnTo>
                  <a:pt x="0" y="38"/>
                </a:lnTo>
                <a:lnTo>
                  <a:pt x="19" y="38"/>
                </a:lnTo>
                <a:lnTo>
                  <a:pt x="19" y="284"/>
                </a:lnTo>
                <a:lnTo>
                  <a:pt x="237" y="284"/>
                </a:lnTo>
                <a:lnTo>
                  <a:pt x="237" y="19"/>
                </a:lnTo>
                <a:lnTo>
                  <a:pt x="0" y="19"/>
                </a:lnTo>
                <a:lnTo>
                  <a:pt x="0" y="0"/>
                </a:lnTo>
                <a:lnTo>
                  <a:pt x="256" y="0"/>
                </a:lnTo>
                <a:lnTo>
                  <a:pt x="256" y="3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22"/>
          <p:cNvSpPr>
            <a:spLocks noEditPoints="1"/>
          </p:cNvSpPr>
          <p:nvPr/>
        </p:nvSpPr>
        <p:spPr bwMode="auto">
          <a:xfrm>
            <a:off x="1828800" y="3568700"/>
            <a:ext cx="361950" cy="225425"/>
          </a:xfrm>
          <a:custGeom>
            <a:avLst/>
            <a:gdLst>
              <a:gd name="T0" fmla="*/ 361950 w 303"/>
              <a:gd name="T1" fmla="*/ 225425 h 189"/>
              <a:gd name="T2" fmla="*/ 0 w 303"/>
              <a:gd name="T3" fmla="*/ 225425 h 189"/>
              <a:gd name="T4" fmla="*/ 0 w 303"/>
              <a:gd name="T5" fmla="*/ 0 h 189"/>
              <a:gd name="T6" fmla="*/ 361950 w 303"/>
              <a:gd name="T7" fmla="*/ 0 h 189"/>
              <a:gd name="T8" fmla="*/ 361950 w 303"/>
              <a:gd name="T9" fmla="*/ 225425 h 189"/>
              <a:gd name="T10" fmla="*/ 22697 w 303"/>
              <a:gd name="T11" fmla="*/ 202763 h 189"/>
              <a:gd name="T12" fmla="*/ 339253 w 303"/>
              <a:gd name="T13" fmla="*/ 202763 h 189"/>
              <a:gd name="T14" fmla="*/ 339253 w 303"/>
              <a:gd name="T15" fmla="*/ 22662 h 189"/>
              <a:gd name="T16" fmla="*/ 22697 w 303"/>
              <a:gd name="T17" fmla="*/ 22662 h 189"/>
              <a:gd name="T18" fmla="*/ 22697 w 303"/>
              <a:gd name="T19" fmla="*/ 202763 h 1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3" h="189">
                <a:moveTo>
                  <a:pt x="303" y="189"/>
                </a:moveTo>
                <a:lnTo>
                  <a:pt x="0" y="189"/>
                </a:lnTo>
                <a:lnTo>
                  <a:pt x="0" y="0"/>
                </a:lnTo>
                <a:lnTo>
                  <a:pt x="303" y="0"/>
                </a:lnTo>
                <a:lnTo>
                  <a:pt x="303" y="189"/>
                </a:lnTo>
                <a:close/>
                <a:moveTo>
                  <a:pt x="19" y="170"/>
                </a:moveTo>
                <a:lnTo>
                  <a:pt x="284" y="170"/>
                </a:lnTo>
                <a:lnTo>
                  <a:pt x="284" y="19"/>
                </a:lnTo>
                <a:lnTo>
                  <a:pt x="19" y="19"/>
                </a:lnTo>
                <a:lnTo>
                  <a:pt x="19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Freeform 23"/>
          <p:cNvSpPr/>
          <p:nvPr/>
        </p:nvSpPr>
        <p:spPr bwMode="auto">
          <a:xfrm>
            <a:off x="1828800" y="3500438"/>
            <a:ext cx="361950" cy="44450"/>
          </a:xfrm>
          <a:custGeom>
            <a:avLst/>
            <a:gdLst>
              <a:gd name="T0" fmla="*/ 361950 w 303"/>
              <a:gd name="T1" fmla="*/ 44450 h 38"/>
              <a:gd name="T2" fmla="*/ 136179 w 303"/>
              <a:gd name="T3" fmla="*/ 44450 h 38"/>
              <a:gd name="T4" fmla="*/ 136179 w 303"/>
              <a:gd name="T5" fmla="*/ 22225 h 38"/>
              <a:gd name="T6" fmla="*/ 22697 w 303"/>
              <a:gd name="T7" fmla="*/ 22225 h 38"/>
              <a:gd name="T8" fmla="*/ 22697 w 303"/>
              <a:gd name="T9" fmla="*/ 44450 h 38"/>
              <a:gd name="T10" fmla="*/ 0 w 303"/>
              <a:gd name="T11" fmla="*/ 44450 h 38"/>
              <a:gd name="T12" fmla="*/ 0 w 303"/>
              <a:gd name="T13" fmla="*/ 0 h 38"/>
              <a:gd name="T14" fmla="*/ 158876 w 303"/>
              <a:gd name="T15" fmla="*/ 0 h 38"/>
              <a:gd name="T16" fmla="*/ 158876 w 303"/>
              <a:gd name="T17" fmla="*/ 22225 h 38"/>
              <a:gd name="T18" fmla="*/ 361950 w 303"/>
              <a:gd name="T19" fmla="*/ 22225 h 38"/>
              <a:gd name="T20" fmla="*/ 361950 w 303"/>
              <a:gd name="T21" fmla="*/ 44450 h 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38">
                <a:moveTo>
                  <a:pt x="303" y="38"/>
                </a:moveTo>
                <a:lnTo>
                  <a:pt x="114" y="38"/>
                </a:lnTo>
                <a:lnTo>
                  <a:pt x="114" y="19"/>
                </a:lnTo>
                <a:lnTo>
                  <a:pt x="19" y="19"/>
                </a:lnTo>
                <a:lnTo>
                  <a:pt x="19" y="38"/>
                </a:lnTo>
                <a:lnTo>
                  <a:pt x="0" y="38"/>
                </a:lnTo>
                <a:lnTo>
                  <a:pt x="0" y="0"/>
                </a:lnTo>
                <a:lnTo>
                  <a:pt x="133" y="0"/>
                </a:lnTo>
                <a:lnTo>
                  <a:pt x="133" y="19"/>
                </a:lnTo>
                <a:lnTo>
                  <a:pt x="303" y="19"/>
                </a:lnTo>
                <a:lnTo>
                  <a:pt x="30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Line 24"/>
          <p:cNvSpPr>
            <a:spLocks noChangeShapeType="1"/>
          </p:cNvSpPr>
          <p:nvPr/>
        </p:nvSpPr>
        <p:spPr bwMode="auto">
          <a:xfrm>
            <a:off x="5580063" y="3714750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Line 25"/>
          <p:cNvSpPr>
            <a:spLocks noChangeShapeType="1"/>
          </p:cNvSpPr>
          <p:nvPr/>
        </p:nvSpPr>
        <p:spPr bwMode="auto">
          <a:xfrm>
            <a:off x="5849938" y="3714750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1" name="Rectangle 26"/>
          <p:cNvSpPr>
            <a:spLocks noChangeArrowheads="1"/>
          </p:cNvSpPr>
          <p:nvPr/>
        </p:nvSpPr>
        <p:spPr bwMode="auto">
          <a:xfrm>
            <a:off x="5567363" y="3568700"/>
            <a:ext cx="22225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2" name="Rectangle 27"/>
          <p:cNvSpPr>
            <a:spLocks noChangeArrowheads="1"/>
          </p:cNvSpPr>
          <p:nvPr/>
        </p:nvSpPr>
        <p:spPr bwMode="auto">
          <a:xfrm>
            <a:off x="5838825" y="3568700"/>
            <a:ext cx="23813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3" name="Freeform 28"/>
          <p:cNvSpPr/>
          <p:nvPr/>
        </p:nvSpPr>
        <p:spPr bwMode="auto">
          <a:xfrm>
            <a:off x="5567363" y="3714750"/>
            <a:ext cx="295275" cy="112713"/>
          </a:xfrm>
          <a:custGeom>
            <a:avLst/>
            <a:gdLst>
              <a:gd name="T0" fmla="*/ 161833 w 104"/>
              <a:gd name="T1" fmla="*/ 112713 h 40"/>
              <a:gd name="T2" fmla="*/ 133442 w 104"/>
              <a:gd name="T3" fmla="*/ 112713 h 40"/>
              <a:gd name="T4" fmla="*/ 28392 w 104"/>
              <a:gd name="T5" fmla="*/ 56357 h 40"/>
              <a:gd name="T6" fmla="*/ 0 w 104"/>
              <a:gd name="T7" fmla="*/ 0 h 40"/>
              <a:gd name="T8" fmla="*/ 22713 w 104"/>
              <a:gd name="T9" fmla="*/ 0 h 40"/>
              <a:gd name="T10" fmla="*/ 39749 w 104"/>
              <a:gd name="T11" fmla="*/ 36632 h 40"/>
              <a:gd name="T12" fmla="*/ 39749 w 104"/>
              <a:gd name="T13" fmla="*/ 36632 h 40"/>
              <a:gd name="T14" fmla="*/ 139120 w 104"/>
              <a:gd name="T15" fmla="*/ 90170 h 40"/>
              <a:gd name="T16" fmla="*/ 156155 w 104"/>
              <a:gd name="T17" fmla="*/ 90170 h 40"/>
              <a:gd name="T18" fmla="*/ 255526 w 104"/>
              <a:gd name="T19" fmla="*/ 36632 h 40"/>
              <a:gd name="T20" fmla="*/ 272562 w 104"/>
              <a:gd name="T21" fmla="*/ 0 h 40"/>
              <a:gd name="T22" fmla="*/ 295275 w 104"/>
              <a:gd name="T23" fmla="*/ 0 h 40"/>
              <a:gd name="T24" fmla="*/ 266883 w 104"/>
              <a:gd name="T25" fmla="*/ 56357 h 40"/>
              <a:gd name="T26" fmla="*/ 266883 w 104"/>
              <a:gd name="T27" fmla="*/ 56357 h 40"/>
              <a:gd name="T28" fmla="*/ 161833 w 104"/>
              <a:gd name="T29" fmla="*/ 112713 h 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4" h="40">
                <a:moveTo>
                  <a:pt x="57" y="40"/>
                </a:moveTo>
                <a:cubicBezTo>
                  <a:pt x="47" y="40"/>
                  <a:pt x="47" y="40"/>
                  <a:pt x="47" y="40"/>
                </a:cubicBezTo>
                <a:cubicBezTo>
                  <a:pt x="10" y="20"/>
                  <a:pt x="10" y="20"/>
                  <a:pt x="10" y="20"/>
                </a:cubicBezTo>
                <a:cubicBezTo>
                  <a:pt x="1" y="15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8"/>
                  <a:pt x="9" y="10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49" y="32"/>
                  <a:pt x="49" y="32"/>
                  <a:pt x="49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90" y="13"/>
                  <a:pt x="90" y="13"/>
                  <a:pt x="90" y="13"/>
                </a:cubicBezTo>
                <a:cubicBezTo>
                  <a:pt x="95" y="10"/>
                  <a:pt x="96" y="8"/>
                  <a:pt x="9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9"/>
                  <a:pt x="103" y="15"/>
                  <a:pt x="94" y="20"/>
                </a:cubicBezTo>
                <a:cubicBezTo>
                  <a:pt x="94" y="20"/>
                  <a:pt x="94" y="20"/>
                  <a:pt x="94" y="20"/>
                </a:cubicBezTo>
                <a:lnTo>
                  <a:pt x="57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4" name="Rectangle 29"/>
          <p:cNvSpPr>
            <a:spLocks noChangeArrowheads="1"/>
          </p:cNvSpPr>
          <p:nvPr/>
        </p:nvSpPr>
        <p:spPr bwMode="auto">
          <a:xfrm>
            <a:off x="5635625" y="3646488"/>
            <a:ext cx="158750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5" name="Rectangle 30"/>
          <p:cNvSpPr>
            <a:spLocks noChangeArrowheads="1"/>
          </p:cNvSpPr>
          <p:nvPr/>
        </p:nvSpPr>
        <p:spPr bwMode="auto">
          <a:xfrm>
            <a:off x="5635625" y="3692525"/>
            <a:ext cx="1587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6" name="Rectangle 31"/>
          <p:cNvSpPr>
            <a:spLocks noChangeArrowheads="1"/>
          </p:cNvSpPr>
          <p:nvPr/>
        </p:nvSpPr>
        <p:spPr bwMode="auto">
          <a:xfrm>
            <a:off x="5635625" y="3602038"/>
            <a:ext cx="793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7" name="Freeform 32"/>
          <p:cNvSpPr/>
          <p:nvPr/>
        </p:nvSpPr>
        <p:spPr bwMode="auto">
          <a:xfrm>
            <a:off x="5567363" y="3467100"/>
            <a:ext cx="295275" cy="77788"/>
          </a:xfrm>
          <a:custGeom>
            <a:avLst/>
            <a:gdLst>
              <a:gd name="T0" fmla="*/ 295275 w 104"/>
              <a:gd name="T1" fmla="*/ 77788 h 28"/>
              <a:gd name="T2" fmla="*/ 215778 w 104"/>
              <a:gd name="T3" fmla="*/ 77788 h 28"/>
              <a:gd name="T4" fmla="*/ 147638 w 104"/>
              <a:gd name="T5" fmla="*/ 38894 h 28"/>
              <a:gd name="T6" fmla="*/ 79497 w 104"/>
              <a:gd name="T7" fmla="*/ 77788 h 28"/>
              <a:gd name="T8" fmla="*/ 0 w 104"/>
              <a:gd name="T9" fmla="*/ 77788 h 28"/>
              <a:gd name="T10" fmla="*/ 0 w 104"/>
              <a:gd name="T11" fmla="*/ 55563 h 28"/>
              <a:gd name="T12" fmla="*/ 79497 w 104"/>
              <a:gd name="T13" fmla="*/ 55563 h 28"/>
              <a:gd name="T14" fmla="*/ 136281 w 104"/>
              <a:gd name="T15" fmla="*/ 0 h 28"/>
              <a:gd name="T16" fmla="*/ 158994 w 104"/>
              <a:gd name="T17" fmla="*/ 0 h 28"/>
              <a:gd name="T18" fmla="*/ 215778 w 104"/>
              <a:gd name="T19" fmla="*/ 55563 h 28"/>
              <a:gd name="T20" fmla="*/ 295275 w 104"/>
              <a:gd name="T21" fmla="*/ 55563 h 28"/>
              <a:gd name="T22" fmla="*/ 295275 w 104"/>
              <a:gd name="T23" fmla="*/ 77788 h 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4" h="28">
                <a:moveTo>
                  <a:pt x="104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66" y="28"/>
                  <a:pt x="57" y="23"/>
                  <a:pt x="52" y="14"/>
                </a:cubicBezTo>
                <a:cubicBezTo>
                  <a:pt x="47" y="23"/>
                  <a:pt x="38" y="28"/>
                  <a:pt x="28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9" y="20"/>
                  <a:pt x="48" y="11"/>
                  <a:pt x="48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1"/>
                  <a:pt x="65" y="20"/>
                  <a:pt x="76" y="20"/>
                </a:cubicBezTo>
                <a:cubicBezTo>
                  <a:pt x="104" y="20"/>
                  <a:pt x="104" y="20"/>
                  <a:pt x="104" y="20"/>
                </a:cubicBezTo>
                <a:lnTo>
                  <a:pt x="10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Rectangle 33"/>
          <p:cNvSpPr>
            <a:spLocks noChangeArrowheads="1"/>
          </p:cNvSpPr>
          <p:nvPr/>
        </p:nvSpPr>
        <p:spPr bwMode="auto">
          <a:xfrm>
            <a:off x="5703888" y="2597150"/>
            <a:ext cx="22225" cy="225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9" name="Freeform 34"/>
          <p:cNvSpPr/>
          <p:nvPr/>
        </p:nvSpPr>
        <p:spPr bwMode="auto">
          <a:xfrm>
            <a:off x="5545138" y="2844800"/>
            <a:ext cx="180975" cy="57150"/>
          </a:xfrm>
          <a:custGeom>
            <a:avLst/>
            <a:gdLst>
              <a:gd name="T0" fmla="*/ 180975 w 64"/>
              <a:gd name="T1" fmla="*/ 57150 h 20"/>
              <a:gd name="T2" fmla="*/ 158353 w 64"/>
              <a:gd name="T3" fmla="*/ 57150 h 20"/>
              <a:gd name="T4" fmla="*/ 124420 w 64"/>
              <a:gd name="T5" fmla="*/ 22860 h 20"/>
              <a:gd name="T6" fmla="*/ 0 w 64"/>
              <a:gd name="T7" fmla="*/ 22860 h 20"/>
              <a:gd name="T8" fmla="*/ 0 w 64"/>
              <a:gd name="T9" fmla="*/ 0 h 20"/>
              <a:gd name="T10" fmla="*/ 124420 w 64"/>
              <a:gd name="T11" fmla="*/ 0 h 20"/>
              <a:gd name="T12" fmla="*/ 180975 w 64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20">
                <a:moveTo>
                  <a:pt x="64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3"/>
                  <a:pt x="51" y="8"/>
                  <a:pt x="44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4" y="9"/>
                  <a:pt x="6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0" name="Freeform 35"/>
          <p:cNvSpPr/>
          <p:nvPr/>
        </p:nvSpPr>
        <p:spPr bwMode="auto">
          <a:xfrm>
            <a:off x="5703888" y="2844800"/>
            <a:ext cx="180975" cy="57150"/>
          </a:xfrm>
          <a:custGeom>
            <a:avLst/>
            <a:gdLst>
              <a:gd name="T0" fmla="*/ 22622 w 64"/>
              <a:gd name="T1" fmla="*/ 57150 h 20"/>
              <a:gd name="T2" fmla="*/ 0 w 64"/>
              <a:gd name="T3" fmla="*/ 57150 h 20"/>
              <a:gd name="T4" fmla="*/ 56555 w 64"/>
              <a:gd name="T5" fmla="*/ 0 h 20"/>
              <a:gd name="T6" fmla="*/ 180975 w 64"/>
              <a:gd name="T7" fmla="*/ 0 h 20"/>
              <a:gd name="T8" fmla="*/ 180975 w 64"/>
              <a:gd name="T9" fmla="*/ 22860 h 20"/>
              <a:gd name="T10" fmla="*/ 56555 w 64"/>
              <a:gd name="T11" fmla="*/ 22860 h 20"/>
              <a:gd name="T12" fmla="*/ 22622 w 64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20">
                <a:moveTo>
                  <a:pt x="8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8"/>
                  <a:pt x="64" y="8"/>
                  <a:pt x="64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Freeform 36"/>
          <p:cNvSpPr/>
          <p:nvPr/>
        </p:nvSpPr>
        <p:spPr bwMode="auto">
          <a:xfrm>
            <a:off x="5545138" y="2541588"/>
            <a:ext cx="180975" cy="280987"/>
          </a:xfrm>
          <a:custGeom>
            <a:avLst/>
            <a:gdLst>
              <a:gd name="T0" fmla="*/ 135731 w 64"/>
              <a:gd name="T1" fmla="*/ 280987 h 100"/>
              <a:gd name="T2" fmla="*/ 0 w 64"/>
              <a:gd name="T3" fmla="*/ 280987 h 100"/>
              <a:gd name="T4" fmla="*/ 0 w 64"/>
              <a:gd name="T5" fmla="*/ 0 h 100"/>
              <a:gd name="T6" fmla="*/ 124420 w 64"/>
              <a:gd name="T7" fmla="*/ 0 h 100"/>
              <a:gd name="T8" fmla="*/ 180975 w 64"/>
              <a:gd name="T9" fmla="*/ 56197 h 100"/>
              <a:gd name="T10" fmla="*/ 158353 w 64"/>
              <a:gd name="T11" fmla="*/ 56197 h 100"/>
              <a:gd name="T12" fmla="*/ 124420 w 64"/>
              <a:gd name="T13" fmla="*/ 22479 h 100"/>
              <a:gd name="T14" fmla="*/ 22622 w 64"/>
              <a:gd name="T15" fmla="*/ 22479 h 100"/>
              <a:gd name="T16" fmla="*/ 22622 w 64"/>
              <a:gd name="T17" fmla="*/ 258508 h 100"/>
              <a:gd name="T18" fmla="*/ 135731 w 64"/>
              <a:gd name="T19" fmla="*/ 258508 h 100"/>
              <a:gd name="T20" fmla="*/ 135731 w 64"/>
              <a:gd name="T21" fmla="*/ 28098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" h="100">
                <a:moveTo>
                  <a:pt x="48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4" y="9"/>
                  <a:pt x="6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13"/>
                  <a:pt x="51" y="8"/>
                  <a:pt x="4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2"/>
                  <a:pt x="8" y="92"/>
                  <a:pt x="8" y="92"/>
                </a:cubicBezTo>
                <a:cubicBezTo>
                  <a:pt x="48" y="92"/>
                  <a:pt x="48" y="92"/>
                  <a:pt x="48" y="92"/>
                </a:cubicBezTo>
                <a:lnTo>
                  <a:pt x="48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2" name="Freeform 37"/>
          <p:cNvSpPr/>
          <p:nvPr/>
        </p:nvSpPr>
        <p:spPr bwMode="auto">
          <a:xfrm>
            <a:off x="5703888" y="2541588"/>
            <a:ext cx="180975" cy="280987"/>
          </a:xfrm>
          <a:custGeom>
            <a:avLst/>
            <a:gdLst>
              <a:gd name="T0" fmla="*/ 180975 w 64"/>
              <a:gd name="T1" fmla="*/ 280987 h 100"/>
              <a:gd name="T2" fmla="*/ 45244 w 64"/>
              <a:gd name="T3" fmla="*/ 280987 h 100"/>
              <a:gd name="T4" fmla="*/ 45244 w 64"/>
              <a:gd name="T5" fmla="*/ 258508 h 100"/>
              <a:gd name="T6" fmla="*/ 158353 w 64"/>
              <a:gd name="T7" fmla="*/ 258508 h 100"/>
              <a:gd name="T8" fmla="*/ 158353 w 64"/>
              <a:gd name="T9" fmla="*/ 22479 h 100"/>
              <a:gd name="T10" fmla="*/ 56555 w 64"/>
              <a:gd name="T11" fmla="*/ 22479 h 100"/>
              <a:gd name="T12" fmla="*/ 22622 w 64"/>
              <a:gd name="T13" fmla="*/ 56197 h 100"/>
              <a:gd name="T14" fmla="*/ 0 w 64"/>
              <a:gd name="T15" fmla="*/ 56197 h 100"/>
              <a:gd name="T16" fmla="*/ 56555 w 64"/>
              <a:gd name="T17" fmla="*/ 0 h 100"/>
              <a:gd name="T18" fmla="*/ 180975 w 64"/>
              <a:gd name="T19" fmla="*/ 0 h 100"/>
              <a:gd name="T20" fmla="*/ 180975 w 64"/>
              <a:gd name="T21" fmla="*/ 28098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" h="100">
                <a:moveTo>
                  <a:pt x="64" y="100"/>
                </a:moveTo>
                <a:cubicBezTo>
                  <a:pt x="16" y="100"/>
                  <a:pt x="16" y="100"/>
                  <a:pt x="16" y="100"/>
                </a:cubicBezTo>
                <a:cubicBezTo>
                  <a:pt x="16" y="92"/>
                  <a:pt x="16" y="92"/>
                  <a:pt x="1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"/>
                  <a:pt x="56" y="8"/>
                  <a:pt x="56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64" y="0"/>
                  <a:pt x="64" y="0"/>
                  <a:pt x="64" y="0"/>
                </a:cubicBezTo>
                <a:lnTo>
                  <a:pt x="64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3" name="Freeform 38"/>
          <p:cNvSpPr>
            <a:spLocks noEditPoints="1"/>
          </p:cNvSpPr>
          <p:nvPr/>
        </p:nvSpPr>
        <p:spPr bwMode="auto">
          <a:xfrm>
            <a:off x="4606925" y="3489325"/>
            <a:ext cx="363538" cy="134938"/>
          </a:xfrm>
          <a:custGeom>
            <a:avLst/>
            <a:gdLst>
              <a:gd name="T0" fmla="*/ 363538 w 304"/>
              <a:gd name="T1" fmla="*/ 134938 h 113"/>
              <a:gd name="T2" fmla="*/ 0 w 304"/>
              <a:gd name="T3" fmla="*/ 134938 h 113"/>
              <a:gd name="T4" fmla="*/ 0 w 304"/>
              <a:gd name="T5" fmla="*/ 0 h 113"/>
              <a:gd name="T6" fmla="*/ 363538 w 304"/>
              <a:gd name="T7" fmla="*/ 0 h 113"/>
              <a:gd name="T8" fmla="*/ 363538 w 304"/>
              <a:gd name="T9" fmla="*/ 134938 h 113"/>
              <a:gd name="T10" fmla="*/ 22721 w 304"/>
              <a:gd name="T11" fmla="*/ 112249 h 113"/>
              <a:gd name="T12" fmla="*/ 340817 w 304"/>
              <a:gd name="T13" fmla="*/ 112249 h 113"/>
              <a:gd name="T14" fmla="*/ 340817 w 304"/>
              <a:gd name="T15" fmla="*/ 21495 h 113"/>
              <a:gd name="T16" fmla="*/ 22721 w 304"/>
              <a:gd name="T17" fmla="*/ 21495 h 113"/>
              <a:gd name="T18" fmla="*/ 22721 w 304"/>
              <a:gd name="T19" fmla="*/ 112249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" h="113">
                <a:moveTo>
                  <a:pt x="304" y="113"/>
                </a:moveTo>
                <a:lnTo>
                  <a:pt x="0" y="113"/>
                </a:lnTo>
                <a:lnTo>
                  <a:pt x="0" y="0"/>
                </a:lnTo>
                <a:lnTo>
                  <a:pt x="304" y="0"/>
                </a:lnTo>
                <a:lnTo>
                  <a:pt x="304" y="113"/>
                </a:lnTo>
                <a:close/>
                <a:moveTo>
                  <a:pt x="19" y="94"/>
                </a:moveTo>
                <a:lnTo>
                  <a:pt x="285" y="94"/>
                </a:lnTo>
                <a:lnTo>
                  <a:pt x="285" y="18"/>
                </a:lnTo>
                <a:lnTo>
                  <a:pt x="19" y="18"/>
                </a:lnTo>
                <a:lnTo>
                  <a:pt x="19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4" name="Freeform 39"/>
          <p:cNvSpPr/>
          <p:nvPr/>
        </p:nvSpPr>
        <p:spPr bwMode="auto">
          <a:xfrm>
            <a:off x="4641850" y="3635375"/>
            <a:ext cx="293688" cy="168275"/>
          </a:xfrm>
          <a:custGeom>
            <a:avLst/>
            <a:gdLst>
              <a:gd name="T0" fmla="*/ 293688 w 246"/>
              <a:gd name="T1" fmla="*/ 168275 h 142"/>
              <a:gd name="T2" fmla="*/ 0 w 246"/>
              <a:gd name="T3" fmla="*/ 168275 h 142"/>
              <a:gd name="T4" fmla="*/ 0 w 246"/>
              <a:gd name="T5" fmla="*/ 0 h 142"/>
              <a:gd name="T6" fmla="*/ 22683 w 246"/>
              <a:gd name="T7" fmla="*/ 0 h 142"/>
              <a:gd name="T8" fmla="*/ 22683 w 246"/>
              <a:gd name="T9" fmla="*/ 145759 h 142"/>
              <a:gd name="T10" fmla="*/ 271005 w 246"/>
              <a:gd name="T11" fmla="*/ 145759 h 142"/>
              <a:gd name="T12" fmla="*/ 271005 w 246"/>
              <a:gd name="T13" fmla="*/ 0 h 142"/>
              <a:gd name="T14" fmla="*/ 293688 w 246"/>
              <a:gd name="T15" fmla="*/ 0 h 142"/>
              <a:gd name="T16" fmla="*/ 293688 w 246"/>
              <a:gd name="T17" fmla="*/ 168275 h 1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142">
                <a:moveTo>
                  <a:pt x="246" y="142"/>
                </a:moveTo>
                <a:lnTo>
                  <a:pt x="0" y="142"/>
                </a:lnTo>
                <a:lnTo>
                  <a:pt x="0" y="0"/>
                </a:lnTo>
                <a:lnTo>
                  <a:pt x="19" y="0"/>
                </a:lnTo>
                <a:lnTo>
                  <a:pt x="19" y="123"/>
                </a:lnTo>
                <a:lnTo>
                  <a:pt x="227" y="123"/>
                </a:lnTo>
                <a:lnTo>
                  <a:pt x="227" y="0"/>
                </a:lnTo>
                <a:lnTo>
                  <a:pt x="246" y="0"/>
                </a:lnTo>
                <a:lnTo>
                  <a:pt x="246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5" name="Freeform 40"/>
          <p:cNvSpPr/>
          <p:nvPr/>
        </p:nvSpPr>
        <p:spPr bwMode="auto">
          <a:xfrm>
            <a:off x="4697413" y="3646488"/>
            <a:ext cx="182562" cy="68262"/>
          </a:xfrm>
          <a:custGeom>
            <a:avLst/>
            <a:gdLst>
              <a:gd name="T0" fmla="*/ 182562 w 152"/>
              <a:gd name="T1" fmla="*/ 68262 h 57"/>
              <a:gd name="T2" fmla="*/ 0 w 152"/>
              <a:gd name="T3" fmla="*/ 68262 h 57"/>
              <a:gd name="T4" fmla="*/ 0 w 152"/>
              <a:gd name="T5" fmla="*/ 0 h 57"/>
              <a:gd name="T6" fmla="*/ 22820 w 152"/>
              <a:gd name="T7" fmla="*/ 0 h 57"/>
              <a:gd name="T8" fmla="*/ 22820 w 152"/>
              <a:gd name="T9" fmla="*/ 45508 h 57"/>
              <a:gd name="T10" fmla="*/ 159742 w 152"/>
              <a:gd name="T11" fmla="*/ 45508 h 57"/>
              <a:gd name="T12" fmla="*/ 159742 w 152"/>
              <a:gd name="T13" fmla="*/ 0 h 57"/>
              <a:gd name="T14" fmla="*/ 182562 w 152"/>
              <a:gd name="T15" fmla="*/ 0 h 57"/>
              <a:gd name="T16" fmla="*/ 182562 w 152"/>
              <a:gd name="T17" fmla="*/ 68262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2" h="57">
                <a:moveTo>
                  <a:pt x="152" y="57"/>
                </a:moveTo>
                <a:lnTo>
                  <a:pt x="0" y="57"/>
                </a:lnTo>
                <a:lnTo>
                  <a:pt x="0" y="0"/>
                </a:lnTo>
                <a:lnTo>
                  <a:pt x="19" y="0"/>
                </a:lnTo>
                <a:lnTo>
                  <a:pt x="19" y="38"/>
                </a:lnTo>
                <a:lnTo>
                  <a:pt x="133" y="38"/>
                </a:lnTo>
                <a:lnTo>
                  <a:pt x="133" y="0"/>
                </a:lnTo>
                <a:lnTo>
                  <a:pt x="152" y="0"/>
                </a:lnTo>
                <a:lnTo>
                  <a:pt x="152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6" name="Freeform 41"/>
          <p:cNvSpPr>
            <a:spLocks noEditPoints="1"/>
          </p:cNvSpPr>
          <p:nvPr/>
        </p:nvSpPr>
        <p:spPr bwMode="auto">
          <a:xfrm>
            <a:off x="2752725" y="3489325"/>
            <a:ext cx="366713" cy="247650"/>
          </a:xfrm>
          <a:custGeom>
            <a:avLst/>
            <a:gdLst>
              <a:gd name="T0" fmla="*/ 183357 w 130"/>
              <a:gd name="T1" fmla="*/ 247650 h 88"/>
              <a:gd name="T2" fmla="*/ 115656 w 130"/>
              <a:gd name="T3" fmla="*/ 191366 h 88"/>
              <a:gd name="T4" fmla="*/ 0 w 130"/>
              <a:gd name="T5" fmla="*/ 191366 h 88"/>
              <a:gd name="T6" fmla="*/ 25388 w 130"/>
              <a:gd name="T7" fmla="*/ 0 h 88"/>
              <a:gd name="T8" fmla="*/ 341325 w 130"/>
              <a:gd name="T9" fmla="*/ 0 h 88"/>
              <a:gd name="T10" fmla="*/ 366713 w 130"/>
              <a:gd name="T11" fmla="*/ 191366 h 88"/>
              <a:gd name="T12" fmla="*/ 251057 w 130"/>
              <a:gd name="T13" fmla="*/ 191366 h 88"/>
              <a:gd name="T14" fmla="*/ 183357 w 130"/>
              <a:gd name="T15" fmla="*/ 247650 h 88"/>
              <a:gd name="T16" fmla="*/ 28209 w 130"/>
              <a:gd name="T17" fmla="*/ 168852 h 88"/>
              <a:gd name="T18" fmla="*/ 138223 w 130"/>
              <a:gd name="T19" fmla="*/ 168852 h 88"/>
              <a:gd name="T20" fmla="*/ 138223 w 130"/>
              <a:gd name="T21" fmla="*/ 180109 h 88"/>
              <a:gd name="T22" fmla="*/ 183357 w 130"/>
              <a:gd name="T23" fmla="*/ 225136 h 88"/>
              <a:gd name="T24" fmla="*/ 228490 w 130"/>
              <a:gd name="T25" fmla="*/ 180109 h 88"/>
              <a:gd name="T26" fmla="*/ 228490 w 130"/>
              <a:gd name="T27" fmla="*/ 168852 h 88"/>
              <a:gd name="T28" fmla="*/ 338504 w 130"/>
              <a:gd name="T29" fmla="*/ 168852 h 88"/>
              <a:gd name="T30" fmla="*/ 318758 w 130"/>
              <a:gd name="T31" fmla="*/ 22514 h 88"/>
              <a:gd name="T32" fmla="*/ 47955 w 130"/>
              <a:gd name="T33" fmla="*/ 22514 h 88"/>
              <a:gd name="T34" fmla="*/ 28209 w 130"/>
              <a:gd name="T35" fmla="*/ 168852 h 8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0" h="88">
                <a:moveTo>
                  <a:pt x="65" y="88"/>
                </a:moveTo>
                <a:cubicBezTo>
                  <a:pt x="53" y="88"/>
                  <a:pt x="43" y="79"/>
                  <a:pt x="4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9" y="0"/>
                  <a:pt x="9" y="0"/>
                  <a:pt x="9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89" y="68"/>
                  <a:pt x="89" y="68"/>
                  <a:pt x="89" y="68"/>
                </a:cubicBezTo>
                <a:cubicBezTo>
                  <a:pt x="87" y="79"/>
                  <a:pt x="77" y="88"/>
                  <a:pt x="65" y="88"/>
                </a:cubicBezTo>
                <a:close/>
                <a:moveTo>
                  <a:pt x="10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73"/>
                  <a:pt x="56" y="80"/>
                  <a:pt x="65" y="80"/>
                </a:cubicBezTo>
                <a:cubicBezTo>
                  <a:pt x="74" y="80"/>
                  <a:pt x="81" y="73"/>
                  <a:pt x="81" y="64"/>
                </a:cubicBezTo>
                <a:cubicBezTo>
                  <a:pt x="81" y="60"/>
                  <a:pt x="81" y="60"/>
                  <a:pt x="81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13" y="8"/>
                  <a:pt x="113" y="8"/>
                  <a:pt x="113" y="8"/>
                </a:cubicBezTo>
                <a:cubicBezTo>
                  <a:pt x="17" y="8"/>
                  <a:pt x="17" y="8"/>
                  <a:pt x="17" y="8"/>
                </a:cubicBezTo>
                <a:lnTo>
                  <a:pt x="1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7" name="Freeform 42"/>
          <p:cNvSpPr/>
          <p:nvPr/>
        </p:nvSpPr>
        <p:spPr bwMode="auto">
          <a:xfrm>
            <a:off x="2754313" y="3703638"/>
            <a:ext cx="363537" cy="100012"/>
          </a:xfrm>
          <a:custGeom>
            <a:avLst/>
            <a:gdLst>
              <a:gd name="T0" fmla="*/ 363537 w 304"/>
              <a:gd name="T1" fmla="*/ 100012 h 85"/>
              <a:gd name="T2" fmla="*/ 0 w 304"/>
              <a:gd name="T3" fmla="*/ 100012 h 85"/>
              <a:gd name="T4" fmla="*/ 0 w 304"/>
              <a:gd name="T5" fmla="*/ 0 h 85"/>
              <a:gd name="T6" fmla="*/ 22721 w 304"/>
              <a:gd name="T7" fmla="*/ 0 h 85"/>
              <a:gd name="T8" fmla="*/ 22721 w 304"/>
              <a:gd name="T9" fmla="*/ 77656 h 85"/>
              <a:gd name="T10" fmla="*/ 340816 w 304"/>
              <a:gd name="T11" fmla="*/ 77656 h 85"/>
              <a:gd name="T12" fmla="*/ 340816 w 304"/>
              <a:gd name="T13" fmla="*/ 0 h 85"/>
              <a:gd name="T14" fmla="*/ 363537 w 304"/>
              <a:gd name="T15" fmla="*/ 0 h 85"/>
              <a:gd name="T16" fmla="*/ 363537 w 304"/>
              <a:gd name="T17" fmla="*/ 100012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4" h="85">
                <a:moveTo>
                  <a:pt x="304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285" y="66"/>
                </a:lnTo>
                <a:lnTo>
                  <a:pt x="285" y="0"/>
                </a:lnTo>
                <a:lnTo>
                  <a:pt x="304" y="0"/>
                </a:lnTo>
                <a:lnTo>
                  <a:pt x="304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8" name="Freeform 43"/>
          <p:cNvSpPr/>
          <p:nvPr/>
        </p:nvSpPr>
        <p:spPr bwMode="auto">
          <a:xfrm>
            <a:off x="3679825" y="3508375"/>
            <a:ext cx="365125" cy="239713"/>
          </a:xfrm>
          <a:custGeom>
            <a:avLst/>
            <a:gdLst>
              <a:gd name="T0" fmla="*/ 182563 w 130"/>
              <a:gd name="T1" fmla="*/ 239713 h 85"/>
              <a:gd name="T2" fmla="*/ 115155 w 130"/>
              <a:gd name="T3" fmla="*/ 183310 h 85"/>
              <a:gd name="T4" fmla="*/ 0 w 130"/>
              <a:gd name="T5" fmla="*/ 183310 h 85"/>
              <a:gd name="T6" fmla="*/ 25278 w 130"/>
              <a:gd name="T7" fmla="*/ 0 h 85"/>
              <a:gd name="T8" fmla="*/ 47747 w 130"/>
              <a:gd name="T9" fmla="*/ 5640 h 85"/>
              <a:gd name="T10" fmla="*/ 28087 w 130"/>
              <a:gd name="T11" fmla="*/ 160749 h 85"/>
              <a:gd name="T12" fmla="*/ 137624 w 130"/>
              <a:gd name="T13" fmla="*/ 160749 h 85"/>
              <a:gd name="T14" fmla="*/ 137624 w 130"/>
              <a:gd name="T15" fmla="*/ 172029 h 85"/>
              <a:gd name="T16" fmla="*/ 182563 w 130"/>
              <a:gd name="T17" fmla="*/ 217152 h 85"/>
              <a:gd name="T18" fmla="*/ 227501 w 130"/>
              <a:gd name="T19" fmla="*/ 172029 h 85"/>
              <a:gd name="T20" fmla="*/ 227501 w 130"/>
              <a:gd name="T21" fmla="*/ 160749 h 85"/>
              <a:gd name="T22" fmla="*/ 337038 w 130"/>
              <a:gd name="T23" fmla="*/ 160749 h 85"/>
              <a:gd name="T24" fmla="*/ 317378 w 130"/>
              <a:gd name="T25" fmla="*/ 5640 h 85"/>
              <a:gd name="T26" fmla="*/ 339847 w 130"/>
              <a:gd name="T27" fmla="*/ 0 h 85"/>
              <a:gd name="T28" fmla="*/ 365125 w 130"/>
              <a:gd name="T29" fmla="*/ 183310 h 85"/>
              <a:gd name="T30" fmla="*/ 249970 w 130"/>
              <a:gd name="T31" fmla="*/ 183310 h 85"/>
              <a:gd name="T32" fmla="*/ 182563 w 130"/>
              <a:gd name="T33" fmla="*/ 239713 h 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30" h="85">
                <a:moveTo>
                  <a:pt x="65" y="85"/>
                </a:moveTo>
                <a:cubicBezTo>
                  <a:pt x="53" y="85"/>
                  <a:pt x="43" y="76"/>
                  <a:pt x="41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9" y="0"/>
                  <a:pt x="9" y="0"/>
                  <a:pt x="9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0" y="57"/>
                  <a:pt x="10" y="57"/>
                  <a:pt x="10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70"/>
                  <a:pt x="56" y="77"/>
                  <a:pt x="65" y="77"/>
                </a:cubicBezTo>
                <a:cubicBezTo>
                  <a:pt x="74" y="77"/>
                  <a:pt x="81" y="70"/>
                  <a:pt x="81" y="61"/>
                </a:cubicBezTo>
                <a:cubicBezTo>
                  <a:pt x="81" y="57"/>
                  <a:pt x="81" y="57"/>
                  <a:pt x="81" y="57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13" y="2"/>
                  <a:pt x="113" y="2"/>
                  <a:pt x="113" y="2"/>
                </a:cubicBezTo>
                <a:cubicBezTo>
                  <a:pt x="121" y="0"/>
                  <a:pt x="121" y="0"/>
                  <a:pt x="121" y="0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7" y="76"/>
                  <a:pt x="77" y="85"/>
                  <a:pt x="65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9" name="Freeform 44"/>
          <p:cNvSpPr/>
          <p:nvPr/>
        </p:nvSpPr>
        <p:spPr bwMode="auto">
          <a:xfrm>
            <a:off x="3681413" y="3714750"/>
            <a:ext cx="361950" cy="101600"/>
          </a:xfrm>
          <a:custGeom>
            <a:avLst/>
            <a:gdLst>
              <a:gd name="T0" fmla="*/ 361950 w 303"/>
              <a:gd name="T1" fmla="*/ 101600 h 85"/>
              <a:gd name="T2" fmla="*/ 0 w 303"/>
              <a:gd name="T3" fmla="*/ 101600 h 85"/>
              <a:gd name="T4" fmla="*/ 0 w 303"/>
              <a:gd name="T5" fmla="*/ 0 h 85"/>
              <a:gd name="T6" fmla="*/ 22697 w 303"/>
              <a:gd name="T7" fmla="*/ 0 h 85"/>
              <a:gd name="T8" fmla="*/ 22697 w 303"/>
              <a:gd name="T9" fmla="*/ 78889 h 85"/>
              <a:gd name="T10" fmla="*/ 339253 w 303"/>
              <a:gd name="T11" fmla="*/ 78889 h 85"/>
              <a:gd name="T12" fmla="*/ 339253 w 303"/>
              <a:gd name="T13" fmla="*/ 0 h 85"/>
              <a:gd name="T14" fmla="*/ 361950 w 303"/>
              <a:gd name="T15" fmla="*/ 0 h 85"/>
              <a:gd name="T16" fmla="*/ 361950 w 303"/>
              <a:gd name="T17" fmla="*/ 10160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3" h="85">
                <a:moveTo>
                  <a:pt x="303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284" y="66"/>
                </a:lnTo>
                <a:lnTo>
                  <a:pt x="284" y="0"/>
                </a:lnTo>
                <a:lnTo>
                  <a:pt x="303" y="0"/>
                </a:lnTo>
                <a:lnTo>
                  <a:pt x="303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0" name="Freeform 45"/>
          <p:cNvSpPr/>
          <p:nvPr/>
        </p:nvSpPr>
        <p:spPr bwMode="auto">
          <a:xfrm>
            <a:off x="3749675" y="3478213"/>
            <a:ext cx="225425" cy="168275"/>
          </a:xfrm>
          <a:custGeom>
            <a:avLst/>
            <a:gdLst>
              <a:gd name="T0" fmla="*/ 225425 w 189"/>
              <a:gd name="T1" fmla="*/ 168275 h 142"/>
              <a:gd name="T2" fmla="*/ 202763 w 189"/>
              <a:gd name="T3" fmla="*/ 168275 h 142"/>
              <a:gd name="T4" fmla="*/ 202763 w 189"/>
              <a:gd name="T5" fmla="*/ 22516 h 142"/>
              <a:gd name="T6" fmla="*/ 22662 w 189"/>
              <a:gd name="T7" fmla="*/ 22516 h 142"/>
              <a:gd name="T8" fmla="*/ 22662 w 189"/>
              <a:gd name="T9" fmla="*/ 168275 h 142"/>
              <a:gd name="T10" fmla="*/ 0 w 189"/>
              <a:gd name="T11" fmla="*/ 168275 h 142"/>
              <a:gd name="T12" fmla="*/ 0 w 189"/>
              <a:gd name="T13" fmla="*/ 0 h 142"/>
              <a:gd name="T14" fmla="*/ 225425 w 189"/>
              <a:gd name="T15" fmla="*/ 0 h 142"/>
              <a:gd name="T16" fmla="*/ 225425 w 189"/>
              <a:gd name="T17" fmla="*/ 168275 h 1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142">
                <a:moveTo>
                  <a:pt x="189" y="142"/>
                </a:moveTo>
                <a:lnTo>
                  <a:pt x="170" y="142"/>
                </a:lnTo>
                <a:lnTo>
                  <a:pt x="170" y="19"/>
                </a:lnTo>
                <a:lnTo>
                  <a:pt x="19" y="19"/>
                </a:lnTo>
                <a:lnTo>
                  <a:pt x="19" y="142"/>
                </a:lnTo>
                <a:lnTo>
                  <a:pt x="0" y="142"/>
                </a:lnTo>
                <a:lnTo>
                  <a:pt x="0" y="0"/>
                </a:lnTo>
                <a:lnTo>
                  <a:pt x="189" y="0"/>
                </a:lnTo>
                <a:lnTo>
                  <a:pt x="189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1" name="Rectangle 46"/>
          <p:cNvSpPr>
            <a:spLocks noChangeArrowheads="1"/>
          </p:cNvSpPr>
          <p:nvPr/>
        </p:nvSpPr>
        <p:spPr bwMode="auto">
          <a:xfrm>
            <a:off x="3794125" y="3522663"/>
            <a:ext cx="571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2" name="Rectangle 47"/>
          <p:cNvSpPr>
            <a:spLocks noChangeArrowheads="1"/>
          </p:cNvSpPr>
          <p:nvPr/>
        </p:nvSpPr>
        <p:spPr bwMode="auto">
          <a:xfrm>
            <a:off x="3794125" y="3568700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3" name="Rectangle 48"/>
          <p:cNvSpPr>
            <a:spLocks noChangeArrowheads="1"/>
          </p:cNvSpPr>
          <p:nvPr/>
        </p:nvSpPr>
        <p:spPr bwMode="auto">
          <a:xfrm>
            <a:off x="3794125" y="3613150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4" name="Freeform 49"/>
          <p:cNvSpPr/>
          <p:nvPr/>
        </p:nvSpPr>
        <p:spPr bwMode="auto">
          <a:xfrm>
            <a:off x="4652963" y="2586038"/>
            <a:ext cx="271462" cy="315912"/>
          </a:xfrm>
          <a:custGeom>
            <a:avLst/>
            <a:gdLst>
              <a:gd name="T0" fmla="*/ 271462 w 228"/>
              <a:gd name="T1" fmla="*/ 315912 h 265"/>
              <a:gd name="T2" fmla="*/ 0 w 228"/>
              <a:gd name="T3" fmla="*/ 315912 h 265"/>
              <a:gd name="T4" fmla="*/ 0 w 228"/>
              <a:gd name="T5" fmla="*/ 0 h 265"/>
              <a:gd name="T6" fmla="*/ 45244 w 228"/>
              <a:gd name="T7" fmla="*/ 0 h 265"/>
              <a:gd name="T8" fmla="*/ 45244 w 228"/>
              <a:gd name="T9" fmla="*/ 22650 h 265"/>
              <a:gd name="T10" fmla="*/ 22622 w 228"/>
              <a:gd name="T11" fmla="*/ 22650 h 265"/>
              <a:gd name="T12" fmla="*/ 22622 w 228"/>
              <a:gd name="T13" fmla="*/ 293262 h 265"/>
              <a:gd name="T14" fmla="*/ 248840 w 228"/>
              <a:gd name="T15" fmla="*/ 293262 h 265"/>
              <a:gd name="T16" fmla="*/ 248840 w 228"/>
              <a:gd name="T17" fmla="*/ 22650 h 265"/>
              <a:gd name="T18" fmla="*/ 226218 w 228"/>
              <a:gd name="T19" fmla="*/ 22650 h 265"/>
              <a:gd name="T20" fmla="*/ 226218 w 228"/>
              <a:gd name="T21" fmla="*/ 0 h 265"/>
              <a:gd name="T22" fmla="*/ 271462 w 228"/>
              <a:gd name="T23" fmla="*/ 0 h 265"/>
              <a:gd name="T24" fmla="*/ 271462 w 228"/>
              <a:gd name="T25" fmla="*/ 315912 h 2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8" h="265">
                <a:moveTo>
                  <a:pt x="228" y="265"/>
                </a:moveTo>
                <a:lnTo>
                  <a:pt x="0" y="265"/>
                </a:lnTo>
                <a:lnTo>
                  <a:pt x="0" y="0"/>
                </a:lnTo>
                <a:lnTo>
                  <a:pt x="38" y="0"/>
                </a:lnTo>
                <a:lnTo>
                  <a:pt x="38" y="19"/>
                </a:lnTo>
                <a:lnTo>
                  <a:pt x="19" y="19"/>
                </a:lnTo>
                <a:lnTo>
                  <a:pt x="19" y="246"/>
                </a:lnTo>
                <a:lnTo>
                  <a:pt x="209" y="246"/>
                </a:lnTo>
                <a:lnTo>
                  <a:pt x="209" y="19"/>
                </a:lnTo>
                <a:lnTo>
                  <a:pt x="190" y="19"/>
                </a:lnTo>
                <a:lnTo>
                  <a:pt x="190" y="0"/>
                </a:lnTo>
                <a:lnTo>
                  <a:pt x="228" y="0"/>
                </a:lnTo>
                <a:lnTo>
                  <a:pt x="228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5" name="Freeform 50"/>
          <p:cNvSpPr>
            <a:spLocks noEditPoints="1"/>
          </p:cNvSpPr>
          <p:nvPr/>
        </p:nvSpPr>
        <p:spPr bwMode="auto">
          <a:xfrm>
            <a:off x="4721225" y="2541588"/>
            <a:ext cx="134938" cy="90487"/>
          </a:xfrm>
          <a:custGeom>
            <a:avLst/>
            <a:gdLst>
              <a:gd name="T0" fmla="*/ 134938 w 48"/>
              <a:gd name="T1" fmla="*/ 90487 h 32"/>
              <a:gd name="T2" fmla="*/ 0 w 48"/>
              <a:gd name="T3" fmla="*/ 90487 h 32"/>
              <a:gd name="T4" fmla="*/ 0 w 48"/>
              <a:gd name="T5" fmla="*/ 22622 h 32"/>
              <a:gd name="T6" fmla="*/ 36546 w 48"/>
              <a:gd name="T7" fmla="*/ 22622 h 32"/>
              <a:gd name="T8" fmla="*/ 67469 w 48"/>
              <a:gd name="T9" fmla="*/ 0 h 32"/>
              <a:gd name="T10" fmla="*/ 98392 w 48"/>
              <a:gd name="T11" fmla="*/ 22622 h 32"/>
              <a:gd name="T12" fmla="*/ 134938 w 48"/>
              <a:gd name="T13" fmla="*/ 22622 h 32"/>
              <a:gd name="T14" fmla="*/ 134938 w 48"/>
              <a:gd name="T15" fmla="*/ 90487 h 32"/>
              <a:gd name="T16" fmla="*/ 22490 w 48"/>
              <a:gd name="T17" fmla="*/ 67865 h 32"/>
              <a:gd name="T18" fmla="*/ 112448 w 48"/>
              <a:gd name="T19" fmla="*/ 67865 h 32"/>
              <a:gd name="T20" fmla="*/ 112448 w 48"/>
              <a:gd name="T21" fmla="*/ 45244 h 32"/>
              <a:gd name="T22" fmla="*/ 78714 w 48"/>
              <a:gd name="T23" fmla="*/ 45244 h 32"/>
              <a:gd name="T24" fmla="*/ 78714 w 48"/>
              <a:gd name="T25" fmla="*/ 33933 h 32"/>
              <a:gd name="T26" fmla="*/ 67469 w 48"/>
              <a:gd name="T27" fmla="*/ 22622 h 32"/>
              <a:gd name="T28" fmla="*/ 56224 w 48"/>
              <a:gd name="T29" fmla="*/ 33933 h 32"/>
              <a:gd name="T30" fmla="*/ 56224 w 48"/>
              <a:gd name="T31" fmla="*/ 45244 h 32"/>
              <a:gd name="T32" fmla="*/ 22490 w 48"/>
              <a:gd name="T33" fmla="*/ 45244 h 32"/>
              <a:gd name="T34" fmla="*/ 22490 w 48"/>
              <a:gd name="T35" fmla="*/ 67865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8" h="32">
                <a:moveTo>
                  <a:pt x="48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3"/>
                  <a:pt x="19" y="0"/>
                  <a:pt x="24" y="0"/>
                </a:cubicBezTo>
                <a:cubicBezTo>
                  <a:pt x="29" y="0"/>
                  <a:pt x="34" y="3"/>
                  <a:pt x="35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32"/>
                </a:lnTo>
                <a:close/>
                <a:moveTo>
                  <a:pt x="8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0"/>
                  <a:pt x="26" y="8"/>
                  <a:pt x="24" y="8"/>
                </a:cubicBezTo>
                <a:cubicBezTo>
                  <a:pt x="22" y="8"/>
                  <a:pt x="20" y="10"/>
                  <a:pt x="20" y="12"/>
                </a:cubicBezTo>
                <a:cubicBezTo>
                  <a:pt x="20" y="16"/>
                  <a:pt x="20" y="16"/>
                  <a:pt x="20" y="16"/>
                </a:cubicBezTo>
                <a:cubicBezTo>
                  <a:pt x="8" y="16"/>
                  <a:pt x="8" y="16"/>
                  <a:pt x="8" y="16"/>
                </a:cubicBezTo>
                <a:lnTo>
                  <a:pt x="8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6" name="Rectangle 51"/>
          <p:cNvSpPr>
            <a:spLocks noChangeArrowheads="1"/>
          </p:cNvSpPr>
          <p:nvPr/>
        </p:nvSpPr>
        <p:spPr bwMode="auto">
          <a:xfrm>
            <a:off x="4754563" y="2687638"/>
            <a:ext cx="23812" cy="1571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7" name="Rectangle 52"/>
          <p:cNvSpPr>
            <a:spLocks noChangeArrowheads="1"/>
          </p:cNvSpPr>
          <p:nvPr/>
        </p:nvSpPr>
        <p:spPr bwMode="auto">
          <a:xfrm>
            <a:off x="4799013" y="2665413"/>
            <a:ext cx="22225" cy="1793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8" name="Rectangle 53"/>
          <p:cNvSpPr>
            <a:spLocks noChangeArrowheads="1"/>
          </p:cNvSpPr>
          <p:nvPr/>
        </p:nvSpPr>
        <p:spPr bwMode="auto">
          <a:xfrm>
            <a:off x="4845050" y="2698750"/>
            <a:ext cx="22225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9" name="Rectangle 54"/>
          <p:cNvSpPr>
            <a:spLocks noChangeArrowheads="1"/>
          </p:cNvSpPr>
          <p:nvPr/>
        </p:nvSpPr>
        <p:spPr bwMode="auto">
          <a:xfrm>
            <a:off x="4710113" y="2767013"/>
            <a:ext cx="22225" cy="777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20" name="Freeform 55"/>
          <p:cNvSpPr/>
          <p:nvPr/>
        </p:nvSpPr>
        <p:spPr bwMode="auto">
          <a:xfrm>
            <a:off x="3786188" y="4465638"/>
            <a:ext cx="57150" cy="142875"/>
          </a:xfrm>
          <a:custGeom>
            <a:avLst/>
            <a:gdLst>
              <a:gd name="T0" fmla="*/ 40005 w 20"/>
              <a:gd name="T1" fmla="*/ 142875 h 51"/>
              <a:gd name="T2" fmla="*/ 40005 w 20"/>
              <a:gd name="T3" fmla="*/ 0 h 51"/>
              <a:gd name="T4" fmla="*/ 57150 w 20"/>
              <a:gd name="T5" fmla="*/ 16809 h 51"/>
              <a:gd name="T6" fmla="*/ 57150 w 20"/>
              <a:gd name="T7" fmla="*/ 126066 h 51"/>
              <a:gd name="T8" fmla="*/ 40005 w 20"/>
              <a:gd name="T9" fmla="*/ 142875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51">
                <a:moveTo>
                  <a:pt x="14" y="51"/>
                </a:moveTo>
                <a:cubicBezTo>
                  <a:pt x="0" y="37"/>
                  <a:pt x="0" y="14"/>
                  <a:pt x="14" y="0"/>
                </a:cubicBezTo>
                <a:cubicBezTo>
                  <a:pt x="20" y="6"/>
                  <a:pt x="20" y="6"/>
                  <a:pt x="20" y="6"/>
                </a:cubicBezTo>
                <a:cubicBezTo>
                  <a:pt x="9" y="16"/>
                  <a:pt x="9" y="34"/>
                  <a:pt x="20" y="45"/>
                </a:cubicBezTo>
                <a:lnTo>
                  <a:pt x="14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1" name="Line 56"/>
          <p:cNvSpPr>
            <a:spLocks noChangeShapeType="1"/>
          </p:cNvSpPr>
          <p:nvPr/>
        </p:nvSpPr>
        <p:spPr bwMode="auto">
          <a:xfrm>
            <a:off x="3960813" y="4600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2" name="Freeform 57"/>
          <p:cNvSpPr/>
          <p:nvPr/>
        </p:nvSpPr>
        <p:spPr bwMode="auto">
          <a:xfrm>
            <a:off x="3825875" y="4383088"/>
            <a:ext cx="225425" cy="225425"/>
          </a:xfrm>
          <a:custGeom>
            <a:avLst/>
            <a:gdLst>
              <a:gd name="T0" fmla="*/ 143708 w 80"/>
              <a:gd name="T1" fmla="*/ 225425 h 80"/>
              <a:gd name="T2" fmla="*/ 126802 w 80"/>
              <a:gd name="T3" fmla="*/ 208518 h 80"/>
              <a:gd name="T4" fmla="*/ 171887 w 80"/>
              <a:gd name="T5" fmla="*/ 166251 h 80"/>
              <a:gd name="T6" fmla="*/ 171887 w 80"/>
              <a:gd name="T7" fmla="*/ 53538 h 80"/>
              <a:gd name="T8" fmla="*/ 59174 w 80"/>
              <a:gd name="T9" fmla="*/ 53538 h 80"/>
              <a:gd name="T10" fmla="*/ 16907 w 80"/>
              <a:gd name="T11" fmla="*/ 98623 h 80"/>
              <a:gd name="T12" fmla="*/ 0 w 80"/>
              <a:gd name="T13" fmla="*/ 81717 h 80"/>
              <a:gd name="T14" fmla="*/ 45085 w 80"/>
              <a:gd name="T15" fmla="*/ 39449 h 80"/>
              <a:gd name="T16" fmla="*/ 185976 w 80"/>
              <a:gd name="T17" fmla="*/ 39449 h 80"/>
              <a:gd name="T18" fmla="*/ 185976 w 80"/>
              <a:gd name="T19" fmla="*/ 180340 h 80"/>
              <a:gd name="T20" fmla="*/ 143708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3" name="Freeform 58"/>
          <p:cNvSpPr/>
          <p:nvPr/>
        </p:nvSpPr>
        <p:spPr bwMode="auto">
          <a:xfrm>
            <a:off x="3881438" y="4535488"/>
            <a:ext cx="57150" cy="142875"/>
          </a:xfrm>
          <a:custGeom>
            <a:avLst/>
            <a:gdLst>
              <a:gd name="T0" fmla="*/ 17145 w 20"/>
              <a:gd name="T1" fmla="*/ 142875 h 51"/>
              <a:gd name="T2" fmla="*/ 0 w 20"/>
              <a:gd name="T3" fmla="*/ 126066 h 51"/>
              <a:gd name="T4" fmla="*/ 0 w 20"/>
              <a:gd name="T5" fmla="*/ 16809 h 51"/>
              <a:gd name="T6" fmla="*/ 17145 w 20"/>
              <a:gd name="T7" fmla="*/ 0 h 51"/>
              <a:gd name="T8" fmla="*/ 17145 w 20"/>
              <a:gd name="T9" fmla="*/ 142875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51">
                <a:moveTo>
                  <a:pt x="6" y="51"/>
                </a:moveTo>
                <a:cubicBezTo>
                  <a:pt x="0" y="45"/>
                  <a:pt x="0" y="45"/>
                  <a:pt x="0" y="45"/>
                </a:cubicBezTo>
                <a:cubicBezTo>
                  <a:pt x="11" y="35"/>
                  <a:pt x="11" y="17"/>
                  <a:pt x="0" y="6"/>
                </a:cubicBezTo>
                <a:cubicBezTo>
                  <a:pt x="6" y="0"/>
                  <a:pt x="6" y="0"/>
                  <a:pt x="6" y="0"/>
                </a:cubicBezTo>
                <a:cubicBezTo>
                  <a:pt x="20" y="14"/>
                  <a:pt x="20" y="37"/>
                  <a:pt x="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4" name="Line 59"/>
          <p:cNvSpPr>
            <a:spLocks noChangeShapeType="1"/>
          </p:cNvSpPr>
          <p:nvPr/>
        </p:nvSpPr>
        <p:spPr bwMode="auto">
          <a:xfrm>
            <a:off x="3763963" y="4543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5" name="Freeform 60"/>
          <p:cNvSpPr/>
          <p:nvPr/>
        </p:nvSpPr>
        <p:spPr bwMode="auto">
          <a:xfrm>
            <a:off x="3673475" y="4535488"/>
            <a:ext cx="225425" cy="217487"/>
          </a:xfrm>
          <a:custGeom>
            <a:avLst/>
            <a:gdLst>
              <a:gd name="T0" fmla="*/ 109895 w 80"/>
              <a:gd name="T1" fmla="*/ 217487 h 77"/>
              <a:gd name="T2" fmla="*/ 39449 w 80"/>
              <a:gd name="T3" fmla="*/ 186417 h 77"/>
              <a:gd name="T4" fmla="*/ 39449 w 80"/>
              <a:gd name="T5" fmla="*/ 45192 h 77"/>
              <a:gd name="T6" fmla="*/ 81717 w 80"/>
              <a:gd name="T7" fmla="*/ 0 h 77"/>
              <a:gd name="T8" fmla="*/ 98623 w 80"/>
              <a:gd name="T9" fmla="*/ 16947 h 77"/>
              <a:gd name="T10" fmla="*/ 53538 w 80"/>
              <a:gd name="T11" fmla="*/ 59315 h 77"/>
              <a:gd name="T12" fmla="*/ 53538 w 80"/>
              <a:gd name="T13" fmla="*/ 172295 h 77"/>
              <a:gd name="T14" fmla="*/ 166251 w 80"/>
              <a:gd name="T15" fmla="*/ 172295 h 77"/>
              <a:gd name="T16" fmla="*/ 208518 w 80"/>
              <a:gd name="T17" fmla="*/ 127103 h 77"/>
              <a:gd name="T18" fmla="*/ 225425 w 80"/>
              <a:gd name="T19" fmla="*/ 144050 h 77"/>
              <a:gd name="T20" fmla="*/ 180340 w 80"/>
              <a:gd name="T21" fmla="*/ 186417 h 77"/>
              <a:gd name="T22" fmla="*/ 109895 w 80"/>
              <a:gd name="T23" fmla="*/ 217487 h 7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0" h="77">
                <a:moveTo>
                  <a:pt x="39" y="77"/>
                </a:moveTo>
                <a:cubicBezTo>
                  <a:pt x="30" y="77"/>
                  <a:pt x="21" y="73"/>
                  <a:pt x="14" y="66"/>
                </a:cubicBezTo>
                <a:cubicBezTo>
                  <a:pt x="0" y="52"/>
                  <a:pt x="0" y="30"/>
                  <a:pt x="14" y="16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32"/>
                  <a:pt x="8" y="50"/>
                  <a:pt x="19" y="61"/>
                </a:cubicBezTo>
                <a:cubicBezTo>
                  <a:pt x="30" y="72"/>
                  <a:pt x="48" y="72"/>
                  <a:pt x="59" y="61"/>
                </a:cubicBezTo>
                <a:cubicBezTo>
                  <a:pt x="74" y="45"/>
                  <a:pt x="74" y="45"/>
                  <a:pt x="74" y="45"/>
                </a:cubicBezTo>
                <a:cubicBezTo>
                  <a:pt x="80" y="51"/>
                  <a:pt x="80" y="51"/>
                  <a:pt x="80" y="51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73"/>
                  <a:pt x="48" y="77"/>
                  <a:pt x="39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6" name="Line 61"/>
          <p:cNvSpPr>
            <a:spLocks noChangeShapeType="1"/>
          </p:cNvSpPr>
          <p:nvPr/>
        </p:nvSpPr>
        <p:spPr bwMode="auto">
          <a:xfrm>
            <a:off x="2906713" y="4473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7" name="Line 62"/>
          <p:cNvSpPr>
            <a:spLocks noChangeShapeType="1"/>
          </p:cNvSpPr>
          <p:nvPr/>
        </p:nvSpPr>
        <p:spPr bwMode="auto">
          <a:xfrm>
            <a:off x="3035300" y="4600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8" name="Freeform 63"/>
          <p:cNvSpPr/>
          <p:nvPr/>
        </p:nvSpPr>
        <p:spPr bwMode="auto">
          <a:xfrm>
            <a:off x="2898775" y="4383088"/>
            <a:ext cx="227013" cy="225425"/>
          </a:xfrm>
          <a:custGeom>
            <a:avLst/>
            <a:gdLst>
              <a:gd name="T0" fmla="*/ 144721 w 80"/>
              <a:gd name="T1" fmla="*/ 225425 h 80"/>
              <a:gd name="T2" fmla="*/ 127695 w 80"/>
              <a:gd name="T3" fmla="*/ 208518 h 80"/>
              <a:gd name="T4" fmla="*/ 173097 w 80"/>
              <a:gd name="T5" fmla="*/ 166251 h 80"/>
              <a:gd name="T6" fmla="*/ 173097 w 80"/>
              <a:gd name="T7" fmla="*/ 53538 h 80"/>
              <a:gd name="T8" fmla="*/ 59591 w 80"/>
              <a:gd name="T9" fmla="*/ 53538 h 80"/>
              <a:gd name="T10" fmla="*/ 17026 w 80"/>
              <a:gd name="T11" fmla="*/ 98623 h 80"/>
              <a:gd name="T12" fmla="*/ 0 w 80"/>
              <a:gd name="T13" fmla="*/ 81717 h 80"/>
              <a:gd name="T14" fmla="*/ 45403 w 80"/>
              <a:gd name="T15" fmla="*/ 39449 h 80"/>
              <a:gd name="T16" fmla="*/ 187286 w 80"/>
              <a:gd name="T17" fmla="*/ 39449 h 80"/>
              <a:gd name="T18" fmla="*/ 187286 w 80"/>
              <a:gd name="T19" fmla="*/ 180340 h 80"/>
              <a:gd name="T20" fmla="*/ 144721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9" name="Line 64"/>
          <p:cNvSpPr>
            <a:spLocks noChangeShapeType="1"/>
          </p:cNvSpPr>
          <p:nvPr/>
        </p:nvSpPr>
        <p:spPr bwMode="auto">
          <a:xfrm>
            <a:off x="2963863" y="4670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0" name="Line 65"/>
          <p:cNvSpPr>
            <a:spLocks noChangeShapeType="1"/>
          </p:cNvSpPr>
          <p:nvPr/>
        </p:nvSpPr>
        <p:spPr bwMode="auto">
          <a:xfrm>
            <a:off x="2836863" y="4543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1" name="Freeform 66"/>
          <p:cNvSpPr/>
          <p:nvPr/>
        </p:nvSpPr>
        <p:spPr bwMode="auto">
          <a:xfrm>
            <a:off x="2746375" y="4535488"/>
            <a:ext cx="227013" cy="217487"/>
          </a:xfrm>
          <a:custGeom>
            <a:avLst/>
            <a:gdLst>
              <a:gd name="T0" fmla="*/ 110669 w 80"/>
              <a:gd name="T1" fmla="*/ 217487 h 77"/>
              <a:gd name="T2" fmla="*/ 39727 w 80"/>
              <a:gd name="T3" fmla="*/ 186417 h 77"/>
              <a:gd name="T4" fmla="*/ 39727 w 80"/>
              <a:gd name="T5" fmla="*/ 45192 h 77"/>
              <a:gd name="T6" fmla="*/ 82292 w 80"/>
              <a:gd name="T7" fmla="*/ 0 h 77"/>
              <a:gd name="T8" fmla="*/ 99318 w 80"/>
              <a:gd name="T9" fmla="*/ 16947 h 77"/>
              <a:gd name="T10" fmla="*/ 53916 w 80"/>
              <a:gd name="T11" fmla="*/ 59315 h 77"/>
              <a:gd name="T12" fmla="*/ 53916 w 80"/>
              <a:gd name="T13" fmla="*/ 172295 h 77"/>
              <a:gd name="T14" fmla="*/ 167422 w 80"/>
              <a:gd name="T15" fmla="*/ 172295 h 77"/>
              <a:gd name="T16" fmla="*/ 209987 w 80"/>
              <a:gd name="T17" fmla="*/ 127103 h 77"/>
              <a:gd name="T18" fmla="*/ 227013 w 80"/>
              <a:gd name="T19" fmla="*/ 144050 h 77"/>
              <a:gd name="T20" fmla="*/ 181610 w 80"/>
              <a:gd name="T21" fmla="*/ 186417 h 77"/>
              <a:gd name="T22" fmla="*/ 110669 w 80"/>
              <a:gd name="T23" fmla="*/ 217487 h 7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0" h="77">
                <a:moveTo>
                  <a:pt x="39" y="77"/>
                </a:moveTo>
                <a:cubicBezTo>
                  <a:pt x="30" y="77"/>
                  <a:pt x="21" y="73"/>
                  <a:pt x="14" y="66"/>
                </a:cubicBezTo>
                <a:cubicBezTo>
                  <a:pt x="0" y="52"/>
                  <a:pt x="0" y="30"/>
                  <a:pt x="14" y="16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32"/>
                  <a:pt x="8" y="50"/>
                  <a:pt x="19" y="61"/>
                </a:cubicBezTo>
                <a:cubicBezTo>
                  <a:pt x="30" y="72"/>
                  <a:pt x="48" y="72"/>
                  <a:pt x="59" y="61"/>
                </a:cubicBezTo>
                <a:cubicBezTo>
                  <a:pt x="74" y="45"/>
                  <a:pt x="74" y="45"/>
                  <a:pt x="74" y="45"/>
                </a:cubicBezTo>
                <a:cubicBezTo>
                  <a:pt x="80" y="51"/>
                  <a:pt x="80" y="51"/>
                  <a:pt x="80" y="51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73"/>
                  <a:pt x="48" y="77"/>
                  <a:pt x="39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2" name="Freeform 67"/>
          <p:cNvSpPr/>
          <p:nvPr/>
        </p:nvSpPr>
        <p:spPr bwMode="auto">
          <a:xfrm>
            <a:off x="2803525" y="4438650"/>
            <a:ext cx="107950" cy="107950"/>
          </a:xfrm>
          <a:custGeom>
            <a:avLst/>
            <a:gdLst>
              <a:gd name="T0" fmla="*/ 89958 w 90"/>
              <a:gd name="T1" fmla="*/ 107950 h 90"/>
              <a:gd name="T2" fmla="*/ 0 w 90"/>
              <a:gd name="T3" fmla="*/ 17992 h 90"/>
              <a:gd name="T4" fmla="*/ 16792 w 90"/>
              <a:gd name="T5" fmla="*/ 0 h 90"/>
              <a:gd name="T6" fmla="*/ 107950 w 90"/>
              <a:gd name="T7" fmla="*/ 91158 h 90"/>
              <a:gd name="T8" fmla="*/ 89958 w 90"/>
              <a:gd name="T9" fmla="*/ 10795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90">
                <a:moveTo>
                  <a:pt x="75" y="90"/>
                </a:moveTo>
                <a:lnTo>
                  <a:pt x="0" y="15"/>
                </a:lnTo>
                <a:lnTo>
                  <a:pt x="14" y="0"/>
                </a:lnTo>
                <a:lnTo>
                  <a:pt x="90" y="76"/>
                </a:lnTo>
                <a:lnTo>
                  <a:pt x="75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3" name="Freeform 68"/>
          <p:cNvSpPr/>
          <p:nvPr/>
        </p:nvSpPr>
        <p:spPr bwMode="auto">
          <a:xfrm>
            <a:off x="2960688" y="4597400"/>
            <a:ext cx="107950" cy="107950"/>
          </a:xfrm>
          <a:custGeom>
            <a:avLst/>
            <a:gdLst>
              <a:gd name="T0" fmla="*/ 91158 w 90"/>
              <a:gd name="T1" fmla="*/ 107950 h 90"/>
              <a:gd name="T2" fmla="*/ 0 w 90"/>
              <a:gd name="T3" fmla="*/ 16792 h 90"/>
              <a:gd name="T4" fmla="*/ 17992 w 90"/>
              <a:gd name="T5" fmla="*/ 0 h 90"/>
              <a:gd name="T6" fmla="*/ 107950 w 90"/>
              <a:gd name="T7" fmla="*/ 89958 h 90"/>
              <a:gd name="T8" fmla="*/ 91158 w 90"/>
              <a:gd name="T9" fmla="*/ 10795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90">
                <a:moveTo>
                  <a:pt x="76" y="90"/>
                </a:moveTo>
                <a:lnTo>
                  <a:pt x="0" y="14"/>
                </a:lnTo>
                <a:lnTo>
                  <a:pt x="15" y="0"/>
                </a:lnTo>
                <a:lnTo>
                  <a:pt x="90" y="75"/>
                </a:lnTo>
                <a:lnTo>
                  <a:pt x="76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4" name="Freeform 69"/>
          <p:cNvSpPr/>
          <p:nvPr/>
        </p:nvSpPr>
        <p:spPr bwMode="auto">
          <a:xfrm>
            <a:off x="4606925" y="4403725"/>
            <a:ext cx="363538" cy="336550"/>
          </a:xfrm>
          <a:custGeom>
            <a:avLst/>
            <a:gdLst>
              <a:gd name="T0" fmla="*/ 113606 w 128"/>
              <a:gd name="T1" fmla="*/ 336550 h 120"/>
              <a:gd name="T2" fmla="*/ 34082 w 128"/>
              <a:gd name="T3" fmla="*/ 302895 h 120"/>
              <a:gd name="T4" fmla="*/ 0 w 128"/>
              <a:gd name="T5" fmla="*/ 224367 h 120"/>
              <a:gd name="T6" fmla="*/ 34082 w 128"/>
              <a:gd name="T7" fmla="*/ 145838 h 120"/>
              <a:gd name="T8" fmla="*/ 164728 w 128"/>
              <a:gd name="T9" fmla="*/ 5609 h 120"/>
              <a:gd name="T10" fmla="*/ 181769 w 128"/>
              <a:gd name="T11" fmla="*/ 22437 h 120"/>
              <a:gd name="T12" fmla="*/ 48282 w 128"/>
              <a:gd name="T13" fmla="*/ 159861 h 120"/>
              <a:gd name="T14" fmla="*/ 22721 w 128"/>
              <a:gd name="T15" fmla="*/ 224367 h 120"/>
              <a:gd name="T16" fmla="*/ 48282 w 128"/>
              <a:gd name="T17" fmla="*/ 288872 h 120"/>
              <a:gd name="T18" fmla="*/ 113606 w 128"/>
              <a:gd name="T19" fmla="*/ 314113 h 120"/>
              <a:gd name="T20" fmla="*/ 178929 w 128"/>
              <a:gd name="T21" fmla="*/ 288872 h 120"/>
              <a:gd name="T22" fmla="*/ 320936 w 128"/>
              <a:gd name="T23" fmla="*/ 137425 h 120"/>
              <a:gd name="T24" fmla="*/ 340817 w 128"/>
              <a:gd name="T25" fmla="*/ 89747 h 120"/>
              <a:gd name="T26" fmla="*/ 320936 w 128"/>
              <a:gd name="T27" fmla="*/ 42069 h 120"/>
              <a:gd name="T28" fmla="*/ 272654 w 128"/>
              <a:gd name="T29" fmla="*/ 22437 h 120"/>
              <a:gd name="T30" fmla="*/ 224371 w 128"/>
              <a:gd name="T31" fmla="*/ 42069 h 120"/>
              <a:gd name="T32" fmla="*/ 82364 w 128"/>
              <a:gd name="T33" fmla="*/ 193516 h 120"/>
              <a:gd name="T34" fmla="*/ 82364 w 128"/>
              <a:gd name="T35" fmla="*/ 255217 h 120"/>
              <a:gd name="T36" fmla="*/ 113606 w 128"/>
              <a:gd name="T37" fmla="*/ 269240 h 120"/>
              <a:gd name="T38" fmla="*/ 113606 w 128"/>
              <a:gd name="T39" fmla="*/ 269240 h 120"/>
              <a:gd name="T40" fmla="*/ 144847 w 128"/>
              <a:gd name="T41" fmla="*/ 255217 h 120"/>
              <a:gd name="T42" fmla="*/ 284014 w 128"/>
              <a:gd name="T43" fmla="*/ 114988 h 120"/>
              <a:gd name="T44" fmla="*/ 298215 w 128"/>
              <a:gd name="T45" fmla="*/ 131815 h 120"/>
              <a:gd name="T46" fmla="*/ 161888 w 128"/>
              <a:gd name="T47" fmla="*/ 272045 h 120"/>
              <a:gd name="T48" fmla="*/ 113606 w 128"/>
              <a:gd name="T49" fmla="*/ 291677 h 120"/>
              <a:gd name="T50" fmla="*/ 113606 w 128"/>
              <a:gd name="T51" fmla="*/ 291677 h 120"/>
              <a:gd name="T52" fmla="*/ 65323 w 128"/>
              <a:gd name="T53" fmla="*/ 272045 h 120"/>
              <a:gd name="T54" fmla="*/ 65323 w 128"/>
              <a:gd name="T55" fmla="*/ 176689 h 120"/>
              <a:gd name="T56" fmla="*/ 207330 w 128"/>
              <a:gd name="T57" fmla="*/ 25241 h 120"/>
              <a:gd name="T58" fmla="*/ 272654 w 128"/>
              <a:gd name="T59" fmla="*/ 0 h 120"/>
              <a:gd name="T60" fmla="*/ 337977 w 128"/>
              <a:gd name="T61" fmla="*/ 25241 h 120"/>
              <a:gd name="T62" fmla="*/ 363538 w 128"/>
              <a:gd name="T63" fmla="*/ 89747 h 120"/>
              <a:gd name="T64" fmla="*/ 337977 w 128"/>
              <a:gd name="T65" fmla="*/ 154252 h 120"/>
              <a:gd name="T66" fmla="*/ 193130 w 128"/>
              <a:gd name="T67" fmla="*/ 302895 h 120"/>
              <a:gd name="T68" fmla="*/ 113606 w 128"/>
              <a:gd name="T69" fmla="*/ 336550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5" name="Freeform 70"/>
          <p:cNvSpPr/>
          <p:nvPr/>
        </p:nvSpPr>
        <p:spPr bwMode="auto">
          <a:xfrm>
            <a:off x="1831975" y="4397375"/>
            <a:ext cx="352425" cy="352425"/>
          </a:xfrm>
          <a:custGeom>
            <a:avLst/>
            <a:gdLst>
              <a:gd name="T0" fmla="*/ 240506 w 296"/>
              <a:gd name="T1" fmla="*/ 352425 h 295"/>
              <a:gd name="T2" fmla="*/ 144066 w 296"/>
              <a:gd name="T3" fmla="*/ 268799 h 295"/>
              <a:gd name="T4" fmla="*/ 144066 w 296"/>
              <a:gd name="T5" fmla="*/ 296276 h 295"/>
              <a:gd name="T6" fmla="*/ 146447 w 296"/>
              <a:gd name="T7" fmla="*/ 290303 h 295"/>
              <a:gd name="T8" fmla="*/ 164306 w 296"/>
              <a:gd name="T9" fmla="*/ 308223 h 295"/>
              <a:gd name="T10" fmla="*/ 121444 w 296"/>
              <a:gd name="T11" fmla="*/ 347646 h 295"/>
              <a:gd name="T12" fmla="*/ 121444 w 296"/>
              <a:gd name="T13" fmla="*/ 217428 h 295"/>
              <a:gd name="T14" fmla="*/ 228600 w 296"/>
              <a:gd name="T15" fmla="*/ 313001 h 295"/>
              <a:gd name="T16" fmla="*/ 319088 w 296"/>
              <a:gd name="T17" fmla="*/ 33451 h 295"/>
              <a:gd name="T18" fmla="*/ 40481 w 296"/>
              <a:gd name="T19" fmla="*/ 134997 h 295"/>
              <a:gd name="T20" fmla="*/ 98822 w 296"/>
              <a:gd name="T21" fmla="*/ 192340 h 295"/>
              <a:gd name="T22" fmla="*/ 214313 w 296"/>
              <a:gd name="T23" fmla="*/ 103936 h 295"/>
              <a:gd name="T24" fmla="*/ 228600 w 296"/>
              <a:gd name="T25" fmla="*/ 124245 h 295"/>
              <a:gd name="T26" fmla="*/ 98822 w 296"/>
              <a:gd name="T27" fmla="*/ 223402 h 295"/>
              <a:gd name="T28" fmla="*/ 0 w 296"/>
              <a:gd name="T29" fmla="*/ 124245 h 295"/>
              <a:gd name="T30" fmla="*/ 352425 w 296"/>
              <a:gd name="T31" fmla="*/ 0 h 295"/>
              <a:gd name="T32" fmla="*/ 240506 w 296"/>
              <a:gd name="T33" fmla="*/ 352425 h 29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96" h="295">
                <a:moveTo>
                  <a:pt x="202" y="295"/>
                </a:moveTo>
                <a:lnTo>
                  <a:pt x="121" y="225"/>
                </a:lnTo>
                <a:lnTo>
                  <a:pt x="121" y="248"/>
                </a:lnTo>
                <a:lnTo>
                  <a:pt x="123" y="243"/>
                </a:lnTo>
                <a:lnTo>
                  <a:pt x="138" y="258"/>
                </a:lnTo>
                <a:lnTo>
                  <a:pt x="102" y="291"/>
                </a:lnTo>
                <a:lnTo>
                  <a:pt x="102" y="182"/>
                </a:lnTo>
                <a:lnTo>
                  <a:pt x="192" y="262"/>
                </a:lnTo>
                <a:lnTo>
                  <a:pt x="268" y="28"/>
                </a:lnTo>
                <a:lnTo>
                  <a:pt x="34" y="113"/>
                </a:lnTo>
                <a:lnTo>
                  <a:pt x="83" y="161"/>
                </a:lnTo>
                <a:lnTo>
                  <a:pt x="180" y="87"/>
                </a:lnTo>
                <a:lnTo>
                  <a:pt x="192" y="104"/>
                </a:lnTo>
                <a:lnTo>
                  <a:pt x="83" y="187"/>
                </a:lnTo>
                <a:lnTo>
                  <a:pt x="0" y="104"/>
                </a:lnTo>
                <a:lnTo>
                  <a:pt x="296" y="0"/>
                </a:lnTo>
                <a:lnTo>
                  <a:pt x="202" y="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6" name="Freeform 71"/>
          <p:cNvSpPr/>
          <p:nvPr/>
        </p:nvSpPr>
        <p:spPr bwMode="auto">
          <a:xfrm>
            <a:off x="5534025" y="4398963"/>
            <a:ext cx="192088" cy="150812"/>
          </a:xfrm>
          <a:custGeom>
            <a:avLst/>
            <a:gdLst>
              <a:gd name="T0" fmla="*/ 140785 w 161"/>
              <a:gd name="T1" fmla="*/ 150812 h 126"/>
              <a:gd name="T2" fmla="*/ 0 w 161"/>
              <a:gd name="T3" fmla="*/ 150812 h 126"/>
              <a:gd name="T4" fmla="*/ 0 w 161"/>
              <a:gd name="T5" fmla="*/ 128071 h 126"/>
              <a:gd name="T6" fmla="*/ 124082 w 161"/>
              <a:gd name="T7" fmla="*/ 128071 h 126"/>
              <a:gd name="T8" fmla="*/ 169419 w 161"/>
              <a:gd name="T9" fmla="*/ 0 h 126"/>
              <a:gd name="T10" fmla="*/ 192088 w 161"/>
              <a:gd name="T11" fmla="*/ 5985 h 126"/>
              <a:gd name="T12" fmla="*/ 140785 w 161"/>
              <a:gd name="T13" fmla="*/ 150812 h 1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126">
                <a:moveTo>
                  <a:pt x="118" y="126"/>
                </a:moveTo>
                <a:lnTo>
                  <a:pt x="0" y="126"/>
                </a:lnTo>
                <a:lnTo>
                  <a:pt x="0" y="107"/>
                </a:lnTo>
                <a:lnTo>
                  <a:pt x="104" y="107"/>
                </a:lnTo>
                <a:lnTo>
                  <a:pt x="142" y="0"/>
                </a:lnTo>
                <a:lnTo>
                  <a:pt x="161" y="5"/>
                </a:lnTo>
                <a:lnTo>
                  <a:pt x="11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7" name="Freeform 72"/>
          <p:cNvSpPr/>
          <p:nvPr/>
        </p:nvSpPr>
        <p:spPr bwMode="auto">
          <a:xfrm>
            <a:off x="5562600" y="4560888"/>
            <a:ext cx="304800" cy="184150"/>
          </a:xfrm>
          <a:custGeom>
            <a:avLst/>
            <a:gdLst>
              <a:gd name="T0" fmla="*/ 288066 w 255"/>
              <a:gd name="T1" fmla="*/ 184150 h 154"/>
              <a:gd name="T2" fmla="*/ 151802 w 255"/>
              <a:gd name="T3" fmla="*/ 105229 h 154"/>
              <a:gd name="T4" fmla="*/ 16734 w 255"/>
              <a:gd name="T5" fmla="*/ 184150 h 154"/>
              <a:gd name="T6" fmla="*/ 66936 w 255"/>
              <a:gd name="T7" fmla="*/ 53810 h 154"/>
              <a:gd name="T8" fmla="*/ 0 w 255"/>
              <a:gd name="T9" fmla="*/ 22720 h 154"/>
              <a:gd name="T10" fmla="*/ 10758 w 255"/>
              <a:gd name="T11" fmla="*/ 0 h 154"/>
              <a:gd name="T12" fmla="*/ 95624 w 255"/>
              <a:gd name="T13" fmla="*/ 43048 h 154"/>
              <a:gd name="T14" fmla="*/ 62155 w 255"/>
              <a:gd name="T15" fmla="*/ 132731 h 154"/>
              <a:gd name="T16" fmla="*/ 151802 w 255"/>
              <a:gd name="T17" fmla="*/ 78921 h 154"/>
              <a:gd name="T18" fmla="*/ 242645 w 255"/>
              <a:gd name="T19" fmla="*/ 132731 h 154"/>
              <a:gd name="T20" fmla="*/ 209176 w 255"/>
              <a:gd name="T21" fmla="*/ 43048 h 154"/>
              <a:gd name="T22" fmla="*/ 294042 w 255"/>
              <a:gd name="T23" fmla="*/ 0 h 154"/>
              <a:gd name="T24" fmla="*/ 304800 w 255"/>
              <a:gd name="T25" fmla="*/ 22720 h 154"/>
              <a:gd name="T26" fmla="*/ 237864 w 255"/>
              <a:gd name="T27" fmla="*/ 53810 h 154"/>
              <a:gd name="T28" fmla="*/ 288066 w 255"/>
              <a:gd name="T29" fmla="*/ 184150 h 1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5" h="154">
                <a:moveTo>
                  <a:pt x="241" y="154"/>
                </a:moveTo>
                <a:lnTo>
                  <a:pt x="127" y="88"/>
                </a:lnTo>
                <a:lnTo>
                  <a:pt x="14" y="154"/>
                </a:lnTo>
                <a:lnTo>
                  <a:pt x="56" y="45"/>
                </a:lnTo>
                <a:lnTo>
                  <a:pt x="0" y="19"/>
                </a:lnTo>
                <a:lnTo>
                  <a:pt x="9" y="0"/>
                </a:lnTo>
                <a:lnTo>
                  <a:pt x="80" y="36"/>
                </a:lnTo>
                <a:lnTo>
                  <a:pt x="52" y="111"/>
                </a:lnTo>
                <a:lnTo>
                  <a:pt x="127" y="66"/>
                </a:lnTo>
                <a:lnTo>
                  <a:pt x="203" y="111"/>
                </a:lnTo>
                <a:lnTo>
                  <a:pt x="175" y="36"/>
                </a:lnTo>
                <a:lnTo>
                  <a:pt x="246" y="0"/>
                </a:lnTo>
                <a:lnTo>
                  <a:pt x="255" y="19"/>
                </a:lnTo>
                <a:lnTo>
                  <a:pt x="199" y="45"/>
                </a:lnTo>
                <a:lnTo>
                  <a:pt x="241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8" name="Freeform 73"/>
          <p:cNvSpPr/>
          <p:nvPr/>
        </p:nvSpPr>
        <p:spPr bwMode="auto">
          <a:xfrm>
            <a:off x="5715000" y="4452938"/>
            <a:ext cx="180975" cy="96837"/>
          </a:xfrm>
          <a:custGeom>
            <a:avLst/>
            <a:gdLst>
              <a:gd name="T0" fmla="*/ 180975 w 152"/>
              <a:gd name="T1" fmla="*/ 96837 h 81"/>
              <a:gd name="T2" fmla="*/ 26194 w 152"/>
              <a:gd name="T3" fmla="*/ 96837 h 81"/>
              <a:gd name="T4" fmla="*/ 0 w 152"/>
              <a:gd name="T5" fmla="*/ 5978 h 81"/>
              <a:gd name="T6" fmla="*/ 22622 w 152"/>
              <a:gd name="T7" fmla="*/ 0 h 81"/>
              <a:gd name="T8" fmla="*/ 42863 w 152"/>
              <a:gd name="T9" fmla="*/ 74122 h 81"/>
              <a:gd name="T10" fmla="*/ 180975 w 152"/>
              <a:gd name="T11" fmla="*/ 74122 h 81"/>
              <a:gd name="T12" fmla="*/ 180975 w 152"/>
              <a:gd name="T13" fmla="*/ 9683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2" h="81">
                <a:moveTo>
                  <a:pt x="152" y="81"/>
                </a:moveTo>
                <a:lnTo>
                  <a:pt x="22" y="81"/>
                </a:lnTo>
                <a:lnTo>
                  <a:pt x="0" y="5"/>
                </a:lnTo>
                <a:lnTo>
                  <a:pt x="19" y="0"/>
                </a:lnTo>
                <a:lnTo>
                  <a:pt x="36" y="62"/>
                </a:lnTo>
                <a:lnTo>
                  <a:pt x="152" y="62"/>
                </a:lnTo>
                <a:lnTo>
                  <a:pt x="15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9" name="Freeform 74"/>
          <p:cNvSpPr/>
          <p:nvPr/>
        </p:nvSpPr>
        <p:spPr bwMode="auto">
          <a:xfrm>
            <a:off x="2844800" y="5407025"/>
            <a:ext cx="80963" cy="134938"/>
          </a:xfrm>
          <a:custGeom>
            <a:avLst/>
            <a:gdLst>
              <a:gd name="T0" fmla="*/ 80963 w 67"/>
              <a:gd name="T1" fmla="*/ 134938 h 114"/>
              <a:gd name="T2" fmla="*/ 22960 w 67"/>
              <a:gd name="T3" fmla="*/ 134938 h 114"/>
              <a:gd name="T4" fmla="*/ 22960 w 67"/>
              <a:gd name="T5" fmla="*/ 112448 h 114"/>
              <a:gd name="T6" fmla="*/ 58003 w 67"/>
              <a:gd name="T7" fmla="*/ 112448 h 114"/>
              <a:gd name="T8" fmla="*/ 58003 w 67"/>
              <a:gd name="T9" fmla="*/ 22490 h 114"/>
              <a:gd name="T10" fmla="*/ 0 w 67"/>
              <a:gd name="T11" fmla="*/ 22490 h 114"/>
              <a:gd name="T12" fmla="*/ 0 w 67"/>
              <a:gd name="T13" fmla="*/ 0 h 114"/>
              <a:gd name="T14" fmla="*/ 80963 w 67"/>
              <a:gd name="T15" fmla="*/ 0 h 114"/>
              <a:gd name="T16" fmla="*/ 80963 w 67"/>
              <a:gd name="T17" fmla="*/ 134938 h 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7" h="114">
                <a:moveTo>
                  <a:pt x="67" y="114"/>
                </a:moveTo>
                <a:lnTo>
                  <a:pt x="19" y="114"/>
                </a:lnTo>
                <a:lnTo>
                  <a:pt x="19" y="95"/>
                </a:lnTo>
                <a:lnTo>
                  <a:pt x="48" y="95"/>
                </a:lnTo>
                <a:lnTo>
                  <a:pt x="48" y="19"/>
                </a:lnTo>
                <a:lnTo>
                  <a:pt x="0" y="19"/>
                </a:lnTo>
                <a:lnTo>
                  <a:pt x="0" y="0"/>
                </a:lnTo>
                <a:lnTo>
                  <a:pt x="67" y="0"/>
                </a:lnTo>
                <a:lnTo>
                  <a:pt x="67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0" name="Freeform 75"/>
          <p:cNvSpPr/>
          <p:nvPr/>
        </p:nvSpPr>
        <p:spPr bwMode="auto">
          <a:xfrm>
            <a:off x="2911475" y="5334000"/>
            <a:ext cx="206375" cy="280988"/>
          </a:xfrm>
          <a:custGeom>
            <a:avLst/>
            <a:gdLst>
              <a:gd name="T0" fmla="*/ 206375 w 173"/>
              <a:gd name="T1" fmla="*/ 280988 h 236"/>
              <a:gd name="T2" fmla="*/ 0 w 173"/>
              <a:gd name="T3" fmla="*/ 208360 h 236"/>
              <a:gd name="T4" fmla="*/ 4772 w 173"/>
              <a:gd name="T5" fmla="*/ 185738 h 236"/>
              <a:gd name="T6" fmla="*/ 183710 w 173"/>
              <a:gd name="T7" fmla="*/ 247650 h 236"/>
              <a:gd name="T8" fmla="*/ 183710 w 173"/>
              <a:gd name="T9" fmla="*/ 33338 h 236"/>
              <a:gd name="T10" fmla="*/ 4772 w 173"/>
              <a:gd name="T11" fmla="*/ 95250 h 236"/>
              <a:gd name="T12" fmla="*/ 0 w 173"/>
              <a:gd name="T13" fmla="*/ 72628 h 236"/>
              <a:gd name="T14" fmla="*/ 206375 w 173"/>
              <a:gd name="T15" fmla="*/ 0 h 236"/>
              <a:gd name="T16" fmla="*/ 206375 w 173"/>
              <a:gd name="T17" fmla="*/ 280988 h 2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3" h="236">
                <a:moveTo>
                  <a:pt x="173" y="236"/>
                </a:moveTo>
                <a:lnTo>
                  <a:pt x="0" y="175"/>
                </a:lnTo>
                <a:lnTo>
                  <a:pt x="4" y="156"/>
                </a:lnTo>
                <a:lnTo>
                  <a:pt x="154" y="208"/>
                </a:lnTo>
                <a:lnTo>
                  <a:pt x="154" y="28"/>
                </a:lnTo>
                <a:lnTo>
                  <a:pt x="4" y="80"/>
                </a:lnTo>
                <a:lnTo>
                  <a:pt x="0" y="61"/>
                </a:lnTo>
                <a:lnTo>
                  <a:pt x="173" y="0"/>
                </a:lnTo>
                <a:lnTo>
                  <a:pt x="173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1" name="Freeform 76"/>
          <p:cNvSpPr/>
          <p:nvPr/>
        </p:nvSpPr>
        <p:spPr bwMode="auto">
          <a:xfrm>
            <a:off x="2955925" y="5403850"/>
            <a:ext cx="107950" cy="60325"/>
          </a:xfrm>
          <a:custGeom>
            <a:avLst/>
            <a:gdLst>
              <a:gd name="T0" fmla="*/ 4798 w 90"/>
              <a:gd name="T1" fmla="*/ 60325 h 50"/>
              <a:gd name="T2" fmla="*/ 0 w 90"/>
              <a:gd name="T3" fmla="*/ 37402 h 50"/>
              <a:gd name="T4" fmla="*/ 101953 w 90"/>
              <a:gd name="T5" fmla="*/ 0 h 50"/>
              <a:gd name="T6" fmla="*/ 107950 w 90"/>
              <a:gd name="T7" fmla="*/ 20511 h 50"/>
              <a:gd name="T8" fmla="*/ 4798 w 90"/>
              <a:gd name="T9" fmla="*/ 60325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50">
                <a:moveTo>
                  <a:pt x="4" y="50"/>
                </a:moveTo>
                <a:lnTo>
                  <a:pt x="0" y="31"/>
                </a:lnTo>
                <a:lnTo>
                  <a:pt x="85" y="0"/>
                </a:lnTo>
                <a:lnTo>
                  <a:pt x="90" y="17"/>
                </a:lnTo>
                <a:lnTo>
                  <a:pt x="4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2" name="Freeform 77"/>
          <p:cNvSpPr>
            <a:spLocks noEditPoints="1"/>
          </p:cNvSpPr>
          <p:nvPr/>
        </p:nvSpPr>
        <p:spPr bwMode="auto">
          <a:xfrm>
            <a:off x="2754313" y="5407025"/>
            <a:ext cx="68262" cy="134938"/>
          </a:xfrm>
          <a:custGeom>
            <a:avLst/>
            <a:gdLst>
              <a:gd name="T0" fmla="*/ 68262 w 57"/>
              <a:gd name="T1" fmla="*/ 134938 h 114"/>
              <a:gd name="T2" fmla="*/ 0 w 57"/>
              <a:gd name="T3" fmla="*/ 134938 h 114"/>
              <a:gd name="T4" fmla="*/ 0 w 57"/>
              <a:gd name="T5" fmla="*/ 0 h 114"/>
              <a:gd name="T6" fmla="*/ 68262 w 57"/>
              <a:gd name="T7" fmla="*/ 0 h 114"/>
              <a:gd name="T8" fmla="*/ 68262 w 57"/>
              <a:gd name="T9" fmla="*/ 134938 h 114"/>
              <a:gd name="T10" fmla="*/ 22754 w 57"/>
              <a:gd name="T11" fmla="*/ 112448 h 114"/>
              <a:gd name="T12" fmla="*/ 45508 w 57"/>
              <a:gd name="T13" fmla="*/ 112448 h 114"/>
              <a:gd name="T14" fmla="*/ 45508 w 57"/>
              <a:gd name="T15" fmla="*/ 22490 h 114"/>
              <a:gd name="T16" fmla="*/ 22754 w 57"/>
              <a:gd name="T17" fmla="*/ 22490 h 114"/>
              <a:gd name="T18" fmla="*/ 22754 w 57"/>
              <a:gd name="T19" fmla="*/ 112448 h 1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" h="114">
                <a:moveTo>
                  <a:pt x="57" y="114"/>
                </a:moveTo>
                <a:lnTo>
                  <a:pt x="0" y="114"/>
                </a:lnTo>
                <a:lnTo>
                  <a:pt x="0" y="0"/>
                </a:lnTo>
                <a:lnTo>
                  <a:pt x="57" y="0"/>
                </a:lnTo>
                <a:lnTo>
                  <a:pt x="57" y="114"/>
                </a:lnTo>
                <a:close/>
                <a:moveTo>
                  <a:pt x="19" y="95"/>
                </a:moveTo>
                <a:lnTo>
                  <a:pt x="38" y="95"/>
                </a:lnTo>
                <a:lnTo>
                  <a:pt x="38" y="19"/>
                </a:lnTo>
                <a:lnTo>
                  <a:pt x="19" y="19"/>
                </a:lnTo>
                <a:lnTo>
                  <a:pt x="19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3" name="Freeform 78"/>
          <p:cNvSpPr/>
          <p:nvPr/>
        </p:nvSpPr>
        <p:spPr bwMode="auto">
          <a:xfrm>
            <a:off x="2800350" y="5565775"/>
            <a:ext cx="112713" cy="90488"/>
          </a:xfrm>
          <a:custGeom>
            <a:avLst/>
            <a:gdLst>
              <a:gd name="T0" fmla="*/ 45085 w 40"/>
              <a:gd name="T1" fmla="*/ 90488 h 32"/>
              <a:gd name="T2" fmla="*/ 0 w 40"/>
              <a:gd name="T3" fmla="*/ 45244 h 32"/>
              <a:gd name="T4" fmla="*/ 0 w 40"/>
              <a:gd name="T5" fmla="*/ 0 h 32"/>
              <a:gd name="T6" fmla="*/ 22543 w 40"/>
              <a:gd name="T7" fmla="*/ 0 h 32"/>
              <a:gd name="T8" fmla="*/ 22543 w 40"/>
              <a:gd name="T9" fmla="*/ 45244 h 32"/>
              <a:gd name="T10" fmla="*/ 45085 w 40"/>
              <a:gd name="T11" fmla="*/ 67866 h 32"/>
              <a:gd name="T12" fmla="*/ 67628 w 40"/>
              <a:gd name="T13" fmla="*/ 45244 h 32"/>
              <a:gd name="T14" fmla="*/ 67628 w 40"/>
              <a:gd name="T15" fmla="*/ 0 h 32"/>
              <a:gd name="T16" fmla="*/ 112713 w 40"/>
              <a:gd name="T17" fmla="*/ 0 h 32"/>
              <a:gd name="T18" fmla="*/ 112713 w 40"/>
              <a:gd name="T19" fmla="*/ 22622 h 32"/>
              <a:gd name="T20" fmla="*/ 90170 w 40"/>
              <a:gd name="T21" fmla="*/ 22622 h 32"/>
              <a:gd name="T22" fmla="*/ 90170 w 40"/>
              <a:gd name="T23" fmla="*/ 45244 h 32"/>
              <a:gd name="T24" fmla="*/ 45085 w 40"/>
              <a:gd name="T25" fmla="*/ 90488 h 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0"/>
                  <a:pt x="24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8"/>
                  <a:pt x="40" y="8"/>
                  <a:pt x="40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4" name="Freeform 79"/>
          <p:cNvSpPr/>
          <p:nvPr/>
        </p:nvSpPr>
        <p:spPr bwMode="auto">
          <a:xfrm>
            <a:off x="3749675" y="5384800"/>
            <a:ext cx="225425" cy="90488"/>
          </a:xfrm>
          <a:custGeom>
            <a:avLst/>
            <a:gdLst>
              <a:gd name="T0" fmla="*/ 225425 w 189"/>
              <a:gd name="T1" fmla="*/ 90488 h 75"/>
              <a:gd name="T2" fmla="*/ 0 w 189"/>
              <a:gd name="T3" fmla="*/ 90488 h 75"/>
              <a:gd name="T4" fmla="*/ 0 w 189"/>
              <a:gd name="T5" fmla="*/ 0 h 75"/>
              <a:gd name="T6" fmla="*/ 22662 w 189"/>
              <a:gd name="T7" fmla="*/ 0 h 75"/>
              <a:gd name="T8" fmla="*/ 22662 w 189"/>
              <a:gd name="T9" fmla="*/ 67564 h 75"/>
              <a:gd name="T10" fmla="*/ 202763 w 189"/>
              <a:gd name="T11" fmla="*/ 67564 h 75"/>
              <a:gd name="T12" fmla="*/ 202763 w 189"/>
              <a:gd name="T13" fmla="*/ 0 h 75"/>
              <a:gd name="T14" fmla="*/ 225425 w 189"/>
              <a:gd name="T15" fmla="*/ 0 h 75"/>
              <a:gd name="T16" fmla="*/ 225425 w 189"/>
              <a:gd name="T17" fmla="*/ 90488 h 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75">
                <a:moveTo>
                  <a:pt x="189" y="75"/>
                </a:moveTo>
                <a:lnTo>
                  <a:pt x="0" y="75"/>
                </a:lnTo>
                <a:lnTo>
                  <a:pt x="0" y="0"/>
                </a:lnTo>
                <a:lnTo>
                  <a:pt x="19" y="0"/>
                </a:lnTo>
                <a:lnTo>
                  <a:pt x="19" y="56"/>
                </a:lnTo>
                <a:lnTo>
                  <a:pt x="170" y="56"/>
                </a:lnTo>
                <a:lnTo>
                  <a:pt x="170" y="0"/>
                </a:lnTo>
                <a:lnTo>
                  <a:pt x="189" y="0"/>
                </a:lnTo>
                <a:lnTo>
                  <a:pt x="189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5" name="Freeform 80"/>
          <p:cNvSpPr/>
          <p:nvPr/>
        </p:nvSpPr>
        <p:spPr bwMode="auto">
          <a:xfrm>
            <a:off x="3862388" y="5384800"/>
            <a:ext cx="66675" cy="44450"/>
          </a:xfrm>
          <a:custGeom>
            <a:avLst/>
            <a:gdLst>
              <a:gd name="T0" fmla="*/ 66675 w 56"/>
              <a:gd name="T1" fmla="*/ 44450 h 37"/>
              <a:gd name="T2" fmla="*/ 0 w 56"/>
              <a:gd name="T3" fmla="*/ 44450 h 37"/>
              <a:gd name="T4" fmla="*/ 0 w 56"/>
              <a:gd name="T5" fmla="*/ 0 h 37"/>
              <a:gd name="T6" fmla="*/ 21431 w 56"/>
              <a:gd name="T7" fmla="*/ 0 h 37"/>
              <a:gd name="T8" fmla="*/ 21431 w 56"/>
              <a:gd name="T9" fmla="*/ 21624 h 37"/>
              <a:gd name="T10" fmla="*/ 44053 w 56"/>
              <a:gd name="T11" fmla="*/ 21624 h 37"/>
              <a:gd name="T12" fmla="*/ 44053 w 56"/>
              <a:gd name="T13" fmla="*/ 0 h 37"/>
              <a:gd name="T14" fmla="*/ 66675 w 56"/>
              <a:gd name="T15" fmla="*/ 0 h 37"/>
              <a:gd name="T16" fmla="*/ 66675 w 56"/>
              <a:gd name="T17" fmla="*/ 4445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" h="37">
                <a:moveTo>
                  <a:pt x="56" y="37"/>
                </a:moveTo>
                <a:lnTo>
                  <a:pt x="0" y="37"/>
                </a:lnTo>
                <a:lnTo>
                  <a:pt x="0" y="0"/>
                </a:lnTo>
                <a:lnTo>
                  <a:pt x="18" y="0"/>
                </a:lnTo>
                <a:lnTo>
                  <a:pt x="18" y="18"/>
                </a:lnTo>
                <a:lnTo>
                  <a:pt x="37" y="18"/>
                </a:lnTo>
                <a:lnTo>
                  <a:pt x="37" y="0"/>
                </a:lnTo>
                <a:lnTo>
                  <a:pt x="56" y="0"/>
                </a:lnTo>
                <a:lnTo>
                  <a:pt x="56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6" name="Freeform 81"/>
          <p:cNvSpPr/>
          <p:nvPr/>
        </p:nvSpPr>
        <p:spPr bwMode="auto">
          <a:xfrm>
            <a:off x="3681413" y="5316538"/>
            <a:ext cx="361950" cy="360362"/>
          </a:xfrm>
          <a:custGeom>
            <a:avLst/>
            <a:gdLst>
              <a:gd name="T0" fmla="*/ 361950 w 303"/>
              <a:gd name="T1" fmla="*/ 360362 h 302"/>
              <a:gd name="T2" fmla="*/ 0 w 303"/>
              <a:gd name="T3" fmla="*/ 360362 h 302"/>
              <a:gd name="T4" fmla="*/ 0 w 303"/>
              <a:gd name="T5" fmla="*/ 0 h 302"/>
              <a:gd name="T6" fmla="*/ 293860 w 303"/>
              <a:gd name="T7" fmla="*/ 0 h 302"/>
              <a:gd name="T8" fmla="*/ 293860 w 303"/>
              <a:gd name="T9" fmla="*/ 22672 h 302"/>
              <a:gd name="T10" fmla="*/ 22697 w 303"/>
              <a:gd name="T11" fmla="*/ 22672 h 302"/>
              <a:gd name="T12" fmla="*/ 22697 w 303"/>
              <a:gd name="T13" fmla="*/ 338883 h 302"/>
              <a:gd name="T14" fmla="*/ 339253 w 303"/>
              <a:gd name="T15" fmla="*/ 338883 h 302"/>
              <a:gd name="T16" fmla="*/ 339253 w 303"/>
              <a:gd name="T17" fmla="*/ 68015 h 302"/>
              <a:gd name="T18" fmla="*/ 361950 w 303"/>
              <a:gd name="T19" fmla="*/ 68015 h 302"/>
              <a:gd name="T20" fmla="*/ 361950 w 303"/>
              <a:gd name="T21" fmla="*/ 360362 h 3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302">
                <a:moveTo>
                  <a:pt x="303" y="302"/>
                </a:moveTo>
                <a:lnTo>
                  <a:pt x="0" y="302"/>
                </a:lnTo>
                <a:lnTo>
                  <a:pt x="0" y="0"/>
                </a:lnTo>
                <a:lnTo>
                  <a:pt x="246" y="0"/>
                </a:lnTo>
                <a:lnTo>
                  <a:pt x="246" y="19"/>
                </a:lnTo>
                <a:lnTo>
                  <a:pt x="19" y="19"/>
                </a:lnTo>
                <a:lnTo>
                  <a:pt x="19" y="284"/>
                </a:lnTo>
                <a:lnTo>
                  <a:pt x="284" y="284"/>
                </a:lnTo>
                <a:lnTo>
                  <a:pt x="284" y="57"/>
                </a:lnTo>
                <a:lnTo>
                  <a:pt x="303" y="57"/>
                </a:lnTo>
                <a:lnTo>
                  <a:pt x="303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7" name="Rectangle 82"/>
          <p:cNvSpPr>
            <a:spLocks noChangeArrowheads="1"/>
          </p:cNvSpPr>
          <p:nvPr/>
        </p:nvSpPr>
        <p:spPr bwMode="auto">
          <a:xfrm>
            <a:off x="3749675" y="5519738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48" name="Rectangle 83"/>
          <p:cNvSpPr>
            <a:spLocks noChangeArrowheads="1"/>
          </p:cNvSpPr>
          <p:nvPr/>
        </p:nvSpPr>
        <p:spPr bwMode="auto">
          <a:xfrm>
            <a:off x="3749675" y="5565775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49" name="Rectangle 84"/>
          <p:cNvSpPr>
            <a:spLocks noChangeArrowheads="1"/>
          </p:cNvSpPr>
          <p:nvPr/>
        </p:nvSpPr>
        <p:spPr bwMode="auto">
          <a:xfrm>
            <a:off x="3749675" y="5610225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50" name="Freeform 85"/>
          <p:cNvSpPr/>
          <p:nvPr/>
        </p:nvSpPr>
        <p:spPr bwMode="auto">
          <a:xfrm>
            <a:off x="4586288" y="5359400"/>
            <a:ext cx="342900" cy="322263"/>
          </a:xfrm>
          <a:custGeom>
            <a:avLst/>
            <a:gdLst>
              <a:gd name="T0" fmla="*/ 258580 w 122"/>
              <a:gd name="T1" fmla="*/ 322263 h 114"/>
              <a:gd name="T2" fmla="*/ 98373 w 122"/>
              <a:gd name="T3" fmla="*/ 248764 h 114"/>
              <a:gd name="T4" fmla="*/ 47781 w 122"/>
              <a:gd name="T5" fmla="*/ 0 h 114"/>
              <a:gd name="T6" fmla="*/ 67456 w 122"/>
              <a:gd name="T7" fmla="*/ 14134 h 114"/>
              <a:gd name="T8" fmla="*/ 112426 w 122"/>
              <a:gd name="T9" fmla="*/ 231803 h 114"/>
              <a:gd name="T10" fmla="*/ 328847 w 122"/>
              <a:gd name="T11" fmla="*/ 277033 h 114"/>
              <a:gd name="T12" fmla="*/ 342900 w 122"/>
              <a:gd name="T13" fmla="*/ 293994 h 114"/>
              <a:gd name="T14" fmla="*/ 258580 w 122"/>
              <a:gd name="T15" fmla="*/ 322263 h 1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2" h="114">
                <a:moveTo>
                  <a:pt x="92" y="114"/>
                </a:moveTo>
                <a:cubicBezTo>
                  <a:pt x="73" y="114"/>
                  <a:pt x="52" y="105"/>
                  <a:pt x="35" y="88"/>
                </a:cubicBezTo>
                <a:cubicBezTo>
                  <a:pt x="7" y="61"/>
                  <a:pt x="0" y="23"/>
                  <a:pt x="17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9" y="24"/>
                  <a:pt x="16" y="58"/>
                  <a:pt x="40" y="82"/>
                </a:cubicBezTo>
                <a:cubicBezTo>
                  <a:pt x="64" y="106"/>
                  <a:pt x="98" y="113"/>
                  <a:pt x="117" y="98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14" y="111"/>
                  <a:pt x="103" y="114"/>
                  <a:pt x="92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1" name="Freeform 86"/>
          <p:cNvSpPr/>
          <p:nvPr/>
        </p:nvSpPr>
        <p:spPr bwMode="auto">
          <a:xfrm>
            <a:off x="4659313" y="5316538"/>
            <a:ext cx="306387" cy="311150"/>
          </a:xfrm>
          <a:custGeom>
            <a:avLst/>
            <a:gdLst>
              <a:gd name="T0" fmla="*/ 289522 w 109"/>
              <a:gd name="T1" fmla="*/ 311150 h 110"/>
              <a:gd name="T2" fmla="*/ 205195 w 109"/>
              <a:gd name="T3" fmla="*/ 223462 h 110"/>
              <a:gd name="T4" fmla="*/ 188330 w 109"/>
              <a:gd name="T5" fmla="*/ 240434 h 110"/>
              <a:gd name="T6" fmla="*/ 129301 w 109"/>
              <a:gd name="T7" fmla="*/ 265892 h 110"/>
              <a:gd name="T8" fmla="*/ 70272 w 109"/>
              <a:gd name="T9" fmla="*/ 240434 h 110"/>
              <a:gd name="T10" fmla="*/ 70272 w 109"/>
              <a:gd name="T11" fmla="*/ 118803 h 110"/>
              <a:gd name="T12" fmla="*/ 84327 w 109"/>
              <a:gd name="T13" fmla="*/ 101831 h 110"/>
              <a:gd name="T14" fmla="*/ 0 w 109"/>
              <a:gd name="T15" fmla="*/ 16972 h 110"/>
              <a:gd name="T16" fmla="*/ 14054 w 109"/>
              <a:gd name="T17" fmla="*/ 0 h 110"/>
              <a:gd name="T18" fmla="*/ 115246 w 109"/>
              <a:gd name="T19" fmla="*/ 101831 h 110"/>
              <a:gd name="T20" fmla="*/ 84327 w 109"/>
              <a:gd name="T21" fmla="*/ 132946 h 110"/>
              <a:gd name="T22" fmla="*/ 84327 w 109"/>
              <a:gd name="T23" fmla="*/ 223462 h 110"/>
              <a:gd name="T24" fmla="*/ 129301 w 109"/>
              <a:gd name="T25" fmla="*/ 243263 h 110"/>
              <a:gd name="T26" fmla="*/ 174275 w 109"/>
              <a:gd name="T27" fmla="*/ 223462 h 110"/>
              <a:gd name="T28" fmla="*/ 205195 w 109"/>
              <a:gd name="T29" fmla="*/ 192347 h 110"/>
              <a:gd name="T30" fmla="*/ 306387 w 109"/>
              <a:gd name="T31" fmla="*/ 294178 h 110"/>
              <a:gd name="T32" fmla="*/ 289522 w 109"/>
              <a:gd name="T33" fmla="*/ 311150 h 1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09" h="110">
                <a:moveTo>
                  <a:pt x="103" y="110"/>
                </a:moveTo>
                <a:cubicBezTo>
                  <a:pt x="73" y="79"/>
                  <a:pt x="73" y="79"/>
                  <a:pt x="73" y="79"/>
                </a:cubicBezTo>
                <a:cubicBezTo>
                  <a:pt x="67" y="85"/>
                  <a:pt x="67" y="85"/>
                  <a:pt x="67" y="85"/>
                </a:cubicBezTo>
                <a:cubicBezTo>
                  <a:pt x="62" y="90"/>
                  <a:pt x="54" y="94"/>
                  <a:pt x="46" y="94"/>
                </a:cubicBezTo>
                <a:cubicBezTo>
                  <a:pt x="38" y="94"/>
                  <a:pt x="30" y="90"/>
                  <a:pt x="25" y="85"/>
                </a:cubicBezTo>
                <a:cubicBezTo>
                  <a:pt x="13" y="73"/>
                  <a:pt x="13" y="54"/>
                  <a:pt x="25" y="42"/>
                </a:cubicBezTo>
                <a:cubicBezTo>
                  <a:pt x="30" y="36"/>
                  <a:pt x="30" y="36"/>
                  <a:pt x="30" y="36"/>
                </a:cubicBezTo>
                <a:cubicBezTo>
                  <a:pt x="0" y="6"/>
                  <a:pt x="0" y="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41" y="36"/>
                  <a:pt x="41" y="36"/>
                  <a:pt x="41" y="36"/>
                </a:cubicBezTo>
                <a:cubicBezTo>
                  <a:pt x="30" y="47"/>
                  <a:pt x="30" y="47"/>
                  <a:pt x="30" y="47"/>
                </a:cubicBezTo>
                <a:cubicBezTo>
                  <a:pt x="22" y="56"/>
                  <a:pt x="22" y="70"/>
                  <a:pt x="30" y="79"/>
                </a:cubicBezTo>
                <a:cubicBezTo>
                  <a:pt x="35" y="83"/>
                  <a:pt x="40" y="86"/>
                  <a:pt x="46" y="86"/>
                </a:cubicBezTo>
                <a:cubicBezTo>
                  <a:pt x="52" y="86"/>
                  <a:pt x="58" y="83"/>
                  <a:pt x="62" y="79"/>
                </a:cubicBezTo>
                <a:cubicBezTo>
                  <a:pt x="73" y="68"/>
                  <a:pt x="73" y="68"/>
                  <a:pt x="73" y="68"/>
                </a:cubicBezTo>
                <a:cubicBezTo>
                  <a:pt x="109" y="104"/>
                  <a:pt x="109" y="104"/>
                  <a:pt x="109" y="104"/>
                </a:cubicBezTo>
                <a:lnTo>
                  <a:pt x="103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2" name="Freeform 87"/>
          <p:cNvSpPr/>
          <p:nvPr/>
        </p:nvSpPr>
        <p:spPr bwMode="auto">
          <a:xfrm>
            <a:off x="1828800" y="5340350"/>
            <a:ext cx="361950" cy="323850"/>
          </a:xfrm>
          <a:custGeom>
            <a:avLst/>
            <a:gdLst>
              <a:gd name="T0" fmla="*/ 183803 w 128"/>
              <a:gd name="T1" fmla="*/ 323850 h 115"/>
              <a:gd name="T2" fmla="*/ 25450 w 128"/>
              <a:gd name="T3" fmla="*/ 177413 h 115"/>
              <a:gd name="T4" fmla="*/ 0 w 128"/>
              <a:gd name="T5" fmla="*/ 107011 h 115"/>
              <a:gd name="T6" fmla="*/ 107454 w 128"/>
              <a:gd name="T7" fmla="*/ 0 h 115"/>
              <a:gd name="T8" fmla="*/ 180975 w 128"/>
              <a:gd name="T9" fmla="*/ 28161 h 115"/>
              <a:gd name="T10" fmla="*/ 254496 w 128"/>
              <a:gd name="T11" fmla="*/ 0 h 115"/>
              <a:gd name="T12" fmla="*/ 361950 w 128"/>
              <a:gd name="T13" fmla="*/ 107011 h 115"/>
              <a:gd name="T14" fmla="*/ 336500 w 128"/>
              <a:gd name="T15" fmla="*/ 177413 h 115"/>
              <a:gd name="T16" fmla="*/ 336500 w 128"/>
              <a:gd name="T17" fmla="*/ 177413 h 115"/>
              <a:gd name="T18" fmla="*/ 212080 w 128"/>
              <a:gd name="T19" fmla="*/ 290057 h 115"/>
              <a:gd name="T20" fmla="*/ 195114 w 128"/>
              <a:gd name="T21" fmla="*/ 273160 h 115"/>
              <a:gd name="T22" fmla="*/ 319534 w 128"/>
              <a:gd name="T23" fmla="*/ 160517 h 115"/>
              <a:gd name="T24" fmla="*/ 339328 w 128"/>
              <a:gd name="T25" fmla="*/ 107011 h 115"/>
              <a:gd name="T26" fmla="*/ 254496 w 128"/>
              <a:gd name="T27" fmla="*/ 22529 h 115"/>
              <a:gd name="T28" fmla="*/ 189458 w 128"/>
              <a:gd name="T29" fmla="*/ 53506 h 115"/>
              <a:gd name="T30" fmla="*/ 180975 w 128"/>
              <a:gd name="T31" fmla="*/ 61954 h 115"/>
              <a:gd name="T32" fmla="*/ 172492 w 128"/>
              <a:gd name="T33" fmla="*/ 53506 h 115"/>
              <a:gd name="T34" fmla="*/ 107454 w 128"/>
              <a:gd name="T35" fmla="*/ 22529 h 115"/>
              <a:gd name="T36" fmla="*/ 22622 w 128"/>
              <a:gd name="T37" fmla="*/ 107011 h 115"/>
              <a:gd name="T38" fmla="*/ 42416 w 128"/>
              <a:gd name="T39" fmla="*/ 160517 h 115"/>
              <a:gd name="T40" fmla="*/ 200769 w 128"/>
              <a:gd name="T41" fmla="*/ 306953 h 115"/>
              <a:gd name="T42" fmla="*/ 183803 w 128"/>
              <a:gd name="T43" fmla="*/ 323850 h 11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28" h="115">
                <a:moveTo>
                  <a:pt x="65" y="115"/>
                </a:moveTo>
                <a:cubicBezTo>
                  <a:pt x="9" y="63"/>
                  <a:pt x="9" y="63"/>
                  <a:pt x="9" y="63"/>
                </a:cubicBezTo>
                <a:cubicBezTo>
                  <a:pt x="3" y="56"/>
                  <a:pt x="0" y="47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71" y="4"/>
                  <a:pt x="80" y="0"/>
                  <a:pt x="90" y="0"/>
                </a:cubicBezTo>
                <a:cubicBezTo>
                  <a:pt x="111" y="0"/>
                  <a:pt x="128" y="17"/>
                  <a:pt x="128" y="38"/>
                </a:cubicBezTo>
                <a:cubicBezTo>
                  <a:pt x="128" y="47"/>
                  <a:pt x="125" y="56"/>
                  <a:pt x="119" y="63"/>
                </a:cubicBezTo>
                <a:cubicBezTo>
                  <a:pt x="119" y="63"/>
                  <a:pt x="119" y="63"/>
                  <a:pt x="119" y="6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9" y="97"/>
                  <a:pt x="69" y="97"/>
                  <a:pt x="69" y="9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7" y="52"/>
                  <a:pt x="120" y="45"/>
                  <a:pt x="120" y="38"/>
                </a:cubicBezTo>
                <a:cubicBezTo>
                  <a:pt x="120" y="21"/>
                  <a:pt x="107" y="8"/>
                  <a:pt x="90" y="8"/>
                </a:cubicBezTo>
                <a:cubicBezTo>
                  <a:pt x="81" y="8"/>
                  <a:pt x="73" y="12"/>
                  <a:pt x="67" y="19"/>
                </a:cubicBezTo>
                <a:cubicBezTo>
                  <a:pt x="64" y="22"/>
                  <a:pt x="64" y="22"/>
                  <a:pt x="64" y="22"/>
                </a:cubicBezTo>
                <a:cubicBezTo>
                  <a:pt x="61" y="19"/>
                  <a:pt x="61" y="19"/>
                  <a:pt x="61" y="19"/>
                </a:cubicBezTo>
                <a:cubicBezTo>
                  <a:pt x="55" y="12"/>
                  <a:pt x="47" y="8"/>
                  <a:pt x="38" y="8"/>
                </a:cubicBezTo>
                <a:cubicBezTo>
                  <a:pt x="21" y="8"/>
                  <a:pt x="8" y="21"/>
                  <a:pt x="8" y="38"/>
                </a:cubicBezTo>
                <a:cubicBezTo>
                  <a:pt x="8" y="45"/>
                  <a:pt x="11" y="52"/>
                  <a:pt x="15" y="57"/>
                </a:cubicBezTo>
                <a:cubicBezTo>
                  <a:pt x="71" y="109"/>
                  <a:pt x="71" y="109"/>
                  <a:pt x="71" y="109"/>
                </a:cubicBezTo>
                <a:lnTo>
                  <a:pt x="65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3" name="Freeform 88"/>
          <p:cNvSpPr>
            <a:spLocks noEditPoints="1"/>
          </p:cNvSpPr>
          <p:nvPr/>
        </p:nvSpPr>
        <p:spPr bwMode="auto">
          <a:xfrm>
            <a:off x="1874838" y="5384800"/>
            <a:ext cx="239712" cy="204788"/>
          </a:xfrm>
          <a:custGeom>
            <a:avLst/>
            <a:gdLst>
              <a:gd name="T0" fmla="*/ 126906 w 85"/>
              <a:gd name="T1" fmla="*/ 204788 h 73"/>
              <a:gd name="T2" fmla="*/ 14101 w 85"/>
              <a:gd name="T3" fmla="*/ 100991 h 73"/>
              <a:gd name="T4" fmla="*/ 0 w 85"/>
              <a:gd name="T5" fmla="*/ 61717 h 73"/>
              <a:gd name="T6" fmla="*/ 62043 w 85"/>
              <a:gd name="T7" fmla="*/ 0 h 73"/>
              <a:gd name="T8" fmla="*/ 62043 w 85"/>
              <a:gd name="T9" fmla="*/ 22443 h 73"/>
              <a:gd name="T10" fmla="*/ 22561 w 85"/>
              <a:gd name="T11" fmla="*/ 61717 h 73"/>
              <a:gd name="T12" fmla="*/ 31022 w 85"/>
              <a:gd name="T13" fmla="*/ 84159 h 73"/>
              <a:gd name="T14" fmla="*/ 141007 w 85"/>
              <a:gd name="T15" fmla="*/ 187956 h 73"/>
              <a:gd name="T16" fmla="*/ 126906 w 85"/>
              <a:gd name="T17" fmla="*/ 204788 h 73"/>
              <a:gd name="T18" fmla="*/ 174849 w 85"/>
              <a:gd name="T19" fmla="*/ 44885 h 73"/>
              <a:gd name="T20" fmla="*/ 155108 w 85"/>
              <a:gd name="T21" fmla="*/ 33664 h 73"/>
              <a:gd name="T22" fmla="*/ 191770 w 85"/>
              <a:gd name="T23" fmla="*/ 5611 h 73"/>
              <a:gd name="T24" fmla="*/ 239712 w 85"/>
              <a:gd name="T25" fmla="*/ 11221 h 73"/>
              <a:gd name="T26" fmla="*/ 228431 w 85"/>
              <a:gd name="T27" fmla="*/ 30858 h 73"/>
              <a:gd name="T28" fmla="*/ 197410 w 85"/>
              <a:gd name="T29" fmla="*/ 25248 h 73"/>
              <a:gd name="T30" fmla="*/ 174849 w 85"/>
              <a:gd name="T31" fmla="*/ 44885 h 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5" h="73">
                <a:moveTo>
                  <a:pt x="45" y="73"/>
                </a:moveTo>
                <a:cubicBezTo>
                  <a:pt x="5" y="36"/>
                  <a:pt x="5" y="36"/>
                  <a:pt x="5" y="36"/>
                </a:cubicBezTo>
                <a:cubicBezTo>
                  <a:pt x="2" y="32"/>
                  <a:pt x="0" y="27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14" y="8"/>
                  <a:pt x="8" y="14"/>
                  <a:pt x="8" y="22"/>
                </a:cubicBezTo>
                <a:cubicBezTo>
                  <a:pt x="8" y="25"/>
                  <a:pt x="9" y="28"/>
                  <a:pt x="11" y="30"/>
                </a:cubicBezTo>
                <a:cubicBezTo>
                  <a:pt x="50" y="67"/>
                  <a:pt x="50" y="67"/>
                  <a:pt x="50" y="67"/>
                </a:cubicBezTo>
                <a:lnTo>
                  <a:pt x="45" y="73"/>
                </a:lnTo>
                <a:close/>
                <a:moveTo>
                  <a:pt x="62" y="16"/>
                </a:moveTo>
                <a:cubicBezTo>
                  <a:pt x="55" y="12"/>
                  <a:pt x="55" y="12"/>
                  <a:pt x="55" y="12"/>
                </a:cubicBezTo>
                <a:cubicBezTo>
                  <a:pt x="58" y="7"/>
                  <a:pt x="62" y="3"/>
                  <a:pt x="68" y="2"/>
                </a:cubicBezTo>
                <a:cubicBezTo>
                  <a:pt x="74" y="0"/>
                  <a:pt x="80" y="1"/>
                  <a:pt x="85" y="4"/>
                </a:cubicBezTo>
                <a:cubicBezTo>
                  <a:pt x="81" y="11"/>
                  <a:pt x="81" y="11"/>
                  <a:pt x="81" y="11"/>
                </a:cubicBezTo>
                <a:cubicBezTo>
                  <a:pt x="78" y="9"/>
                  <a:pt x="74" y="8"/>
                  <a:pt x="70" y="9"/>
                </a:cubicBezTo>
                <a:cubicBezTo>
                  <a:pt x="67" y="10"/>
                  <a:pt x="64" y="13"/>
                  <a:pt x="62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4" name="Freeform 89"/>
          <p:cNvSpPr>
            <a:spLocks noEditPoints="1"/>
          </p:cNvSpPr>
          <p:nvPr/>
        </p:nvSpPr>
        <p:spPr bwMode="auto">
          <a:xfrm>
            <a:off x="5534025" y="5384800"/>
            <a:ext cx="361950" cy="225425"/>
          </a:xfrm>
          <a:custGeom>
            <a:avLst/>
            <a:gdLst>
              <a:gd name="T0" fmla="*/ 113109 w 128"/>
              <a:gd name="T1" fmla="*/ 225425 h 80"/>
              <a:gd name="T2" fmla="*/ 113109 w 128"/>
              <a:gd name="T3" fmla="*/ 225425 h 80"/>
              <a:gd name="T4" fmla="*/ 0 w 128"/>
              <a:gd name="T5" fmla="*/ 112713 h 80"/>
              <a:gd name="T6" fmla="*/ 113109 w 128"/>
              <a:gd name="T7" fmla="*/ 0 h 80"/>
              <a:gd name="T8" fmla="*/ 248841 w 128"/>
              <a:gd name="T9" fmla="*/ 0 h 80"/>
              <a:gd name="T10" fmla="*/ 361950 w 128"/>
              <a:gd name="T11" fmla="*/ 112713 h 80"/>
              <a:gd name="T12" fmla="*/ 248841 w 128"/>
              <a:gd name="T13" fmla="*/ 225425 h 80"/>
              <a:gd name="T14" fmla="*/ 113109 w 128"/>
              <a:gd name="T15" fmla="*/ 225425 h 80"/>
              <a:gd name="T16" fmla="*/ 248841 w 128"/>
              <a:gd name="T17" fmla="*/ 22543 h 80"/>
              <a:gd name="T18" fmla="*/ 113109 w 128"/>
              <a:gd name="T19" fmla="*/ 22543 h 80"/>
              <a:gd name="T20" fmla="*/ 22622 w 128"/>
              <a:gd name="T21" fmla="*/ 112713 h 80"/>
              <a:gd name="T22" fmla="*/ 113109 w 128"/>
              <a:gd name="T23" fmla="*/ 202883 h 80"/>
              <a:gd name="T24" fmla="*/ 248841 w 128"/>
              <a:gd name="T25" fmla="*/ 202883 h 80"/>
              <a:gd name="T26" fmla="*/ 339328 w 128"/>
              <a:gd name="T27" fmla="*/ 112713 h 80"/>
              <a:gd name="T28" fmla="*/ 248841 w 128"/>
              <a:gd name="T29" fmla="*/ 22543 h 8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8" h="80">
                <a:moveTo>
                  <a:pt x="40" y="80"/>
                </a:move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10" y="0"/>
                  <a:pt x="128" y="18"/>
                  <a:pt x="128" y="40"/>
                </a:cubicBezTo>
                <a:cubicBezTo>
                  <a:pt x="128" y="62"/>
                  <a:pt x="110" y="80"/>
                  <a:pt x="88" y="80"/>
                </a:cubicBezTo>
                <a:lnTo>
                  <a:pt x="40" y="80"/>
                </a:lnTo>
                <a:close/>
                <a:moveTo>
                  <a:pt x="88" y="8"/>
                </a:moveTo>
                <a:cubicBezTo>
                  <a:pt x="40" y="8"/>
                  <a:pt x="40" y="8"/>
                  <a:pt x="40" y="8"/>
                </a:cubicBezTo>
                <a:cubicBezTo>
                  <a:pt x="22" y="8"/>
                  <a:pt x="8" y="22"/>
                  <a:pt x="8" y="40"/>
                </a:cubicBezTo>
                <a:cubicBezTo>
                  <a:pt x="8" y="58"/>
                  <a:pt x="22" y="72"/>
                  <a:pt x="40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106" y="72"/>
                  <a:pt x="120" y="58"/>
                  <a:pt x="120" y="40"/>
                </a:cubicBezTo>
                <a:cubicBezTo>
                  <a:pt x="120" y="22"/>
                  <a:pt x="106" y="8"/>
                  <a:pt x="8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5" name="Freeform 90"/>
          <p:cNvSpPr>
            <a:spLocks noEditPoints="1"/>
          </p:cNvSpPr>
          <p:nvPr/>
        </p:nvSpPr>
        <p:spPr bwMode="auto">
          <a:xfrm>
            <a:off x="5580063" y="5429250"/>
            <a:ext cx="134937" cy="136525"/>
          </a:xfrm>
          <a:custGeom>
            <a:avLst/>
            <a:gdLst>
              <a:gd name="T0" fmla="*/ 67469 w 48"/>
              <a:gd name="T1" fmla="*/ 136525 h 48"/>
              <a:gd name="T2" fmla="*/ 0 w 48"/>
              <a:gd name="T3" fmla="*/ 68263 h 48"/>
              <a:gd name="T4" fmla="*/ 67469 w 48"/>
              <a:gd name="T5" fmla="*/ 0 h 48"/>
              <a:gd name="T6" fmla="*/ 134937 w 48"/>
              <a:gd name="T7" fmla="*/ 68263 h 48"/>
              <a:gd name="T8" fmla="*/ 67469 w 48"/>
              <a:gd name="T9" fmla="*/ 136525 h 48"/>
              <a:gd name="T10" fmla="*/ 67469 w 48"/>
              <a:gd name="T11" fmla="*/ 22754 h 48"/>
              <a:gd name="T12" fmla="*/ 22490 w 48"/>
              <a:gd name="T13" fmla="*/ 68263 h 48"/>
              <a:gd name="T14" fmla="*/ 67469 w 48"/>
              <a:gd name="T15" fmla="*/ 113771 h 48"/>
              <a:gd name="T16" fmla="*/ 112448 w 48"/>
              <a:gd name="T17" fmla="*/ 68263 h 48"/>
              <a:gd name="T18" fmla="*/ 67469 w 4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6" name="Freeform 91"/>
          <p:cNvSpPr/>
          <p:nvPr/>
        </p:nvSpPr>
        <p:spPr bwMode="auto">
          <a:xfrm>
            <a:off x="2089150" y="6242050"/>
            <a:ext cx="101600" cy="101600"/>
          </a:xfrm>
          <a:custGeom>
            <a:avLst/>
            <a:gdLst>
              <a:gd name="T0" fmla="*/ 101600 w 85"/>
              <a:gd name="T1" fmla="*/ 101600 h 85"/>
              <a:gd name="T2" fmla="*/ 78889 w 85"/>
              <a:gd name="T3" fmla="*/ 101600 h 85"/>
              <a:gd name="T4" fmla="*/ 78889 w 85"/>
              <a:gd name="T5" fmla="*/ 22711 h 85"/>
              <a:gd name="T6" fmla="*/ 0 w 85"/>
              <a:gd name="T7" fmla="*/ 22711 h 85"/>
              <a:gd name="T8" fmla="*/ 0 w 85"/>
              <a:gd name="T9" fmla="*/ 0 h 85"/>
              <a:gd name="T10" fmla="*/ 101600 w 85"/>
              <a:gd name="T11" fmla="*/ 0 h 85"/>
              <a:gd name="T12" fmla="*/ 101600 w 85"/>
              <a:gd name="T13" fmla="*/ 101600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5">
                <a:moveTo>
                  <a:pt x="85" y="85"/>
                </a:moveTo>
                <a:lnTo>
                  <a:pt x="66" y="85"/>
                </a:lnTo>
                <a:lnTo>
                  <a:pt x="66" y="19"/>
                </a:lnTo>
                <a:lnTo>
                  <a:pt x="0" y="19"/>
                </a:lnTo>
                <a:lnTo>
                  <a:pt x="0" y="0"/>
                </a:lnTo>
                <a:lnTo>
                  <a:pt x="85" y="0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7" name="Freeform 92"/>
          <p:cNvSpPr/>
          <p:nvPr/>
        </p:nvSpPr>
        <p:spPr bwMode="auto">
          <a:xfrm>
            <a:off x="2022475" y="6245225"/>
            <a:ext cx="165100" cy="163513"/>
          </a:xfrm>
          <a:custGeom>
            <a:avLst/>
            <a:gdLst>
              <a:gd name="T0" fmla="*/ 17946 w 138"/>
              <a:gd name="T1" fmla="*/ 163513 h 137"/>
              <a:gd name="T2" fmla="*/ 0 w 138"/>
              <a:gd name="T3" fmla="*/ 146804 h 137"/>
              <a:gd name="T4" fmla="*/ 147154 w 138"/>
              <a:gd name="T5" fmla="*/ 0 h 137"/>
              <a:gd name="T6" fmla="*/ 165100 w 138"/>
              <a:gd name="T7" fmla="*/ 16709 h 137"/>
              <a:gd name="T8" fmla="*/ 17946 w 138"/>
              <a:gd name="T9" fmla="*/ 163513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8" h="137">
                <a:moveTo>
                  <a:pt x="15" y="137"/>
                </a:moveTo>
                <a:lnTo>
                  <a:pt x="0" y="123"/>
                </a:lnTo>
                <a:lnTo>
                  <a:pt x="123" y="0"/>
                </a:lnTo>
                <a:lnTo>
                  <a:pt x="138" y="14"/>
                </a:lnTo>
                <a:lnTo>
                  <a:pt x="15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8" name="Freeform 93"/>
          <p:cNvSpPr/>
          <p:nvPr/>
        </p:nvSpPr>
        <p:spPr bwMode="auto">
          <a:xfrm>
            <a:off x="1828800" y="6502400"/>
            <a:ext cx="101600" cy="100013"/>
          </a:xfrm>
          <a:custGeom>
            <a:avLst/>
            <a:gdLst>
              <a:gd name="T0" fmla="*/ 101600 w 85"/>
              <a:gd name="T1" fmla="*/ 100013 h 85"/>
              <a:gd name="T2" fmla="*/ 0 w 85"/>
              <a:gd name="T3" fmla="*/ 100013 h 85"/>
              <a:gd name="T4" fmla="*/ 0 w 85"/>
              <a:gd name="T5" fmla="*/ 0 h 85"/>
              <a:gd name="T6" fmla="*/ 22711 w 85"/>
              <a:gd name="T7" fmla="*/ 0 h 85"/>
              <a:gd name="T8" fmla="*/ 22711 w 85"/>
              <a:gd name="T9" fmla="*/ 77657 h 85"/>
              <a:gd name="T10" fmla="*/ 101600 w 85"/>
              <a:gd name="T11" fmla="*/ 77657 h 85"/>
              <a:gd name="T12" fmla="*/ 101600 w 85"/>
              <a:gd name="T13" fmla="*/ 100013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5">
                <a:moveTo>
                  <a:pt x="85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85" y="66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9" name="Freeform 94"/>
          <p:cNvSpPr/>
          <p:nvPr/>
        </p:nvSpPr>
        <p:spPr bwMode="auto">
          <a:xfrm>
            <a:off x="1831975" y="6435725"/>
            <a:ext cx="163513" cy="165100"/>
          </a:xfrm>
          <a:custGeom>
            <a:avLst/>
            <a:gdLst>
              <a:gd name="T0" fmla="*/ 17773 w 138"/>
              <a:gd name="T1" fmla="*/ 165100 h 138"/>
              <a:gd name="T2" fmla="*/ 0 w 138"/>
              <a:gd name="T3" fmla="*/ 147154 h 138"/>
              <a:gd name="T4" fmla="*/ 145740 w 138"/>
              <a:gd name="T5" fmla="*/ 0 h 138"/>
              <a:gd name="T6" fmla="*/ 163513 w 138"/>
              <a:gd name="T7" fmla="*/ 17946 h 138"/>
              <a:gd name="T8" fmla="*/ 17773 w 138"/>
              <a:gd name="T9" fmla="*/ 16510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8" h="138">
                <a:moveTo>
                  <a:pt x="15" y="138"/>
                </a:moveTo>
                <a:lnTo>
                  <a:pt x="0" y="123"/>
                </a:lnTo>
                <a:lnTo>
                  <a:pt x="123" y="0"/>
                </a:lnTo>
                <a:lnTo>
                  <a:pt x="138" y="15"/>
                </a:lnTo>
                <a:lnTo>
                  <a:pt x="15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0" name="Freeform 95"/>
          <p:cNvSpPr/>
          <p:nvPr/>
        </p:nvSpPr>
        <p:spPr bwMode="auto">
          <a:xfrm>
            <a:off x="1874838" y="6286500"/>
            <a:ext cx="77787" cy="79375"/>
          </a:xfrm>
          <a:custGeom>
            <a:avLst/>
            <a:gdLst>
              <a:gd name="T0" fmla="*/ 22393 w 66"/>
              <a:gd name="T1" fmla="*/ 79375 h 66"/>
              <a:gd name="T2" fmla="*/ 0 w 66"/>
              <a:gd name="T3" fmla="*/ 79375 h 66"/>
              <a:gd name="T4" fmla="*/ 0 w 66"/>
              <a:gd name="T5" fmla="*/ 0 h 66"/>
              <a:gd name="T6" fmla="*/ 77787 w 66"/>
              <a:gd name="T7" fmla="*/ 0 h 66"/>
              <a:gd name="T8" fmla="*/ 77787 w 66"/>
              <a:gd name="T9" fmla="*/ 22850 h 66"/>
              <a:gd name="T10" fmla="*/ 22393 w 66"/>
              <a:gd name="T11" fmla="*/ 22850 h 66"/>
              <a:gd name="T12" fmla="*/ 22393 w 66"/>
              <a:gd name="T13" fmla="*/ 79375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6" h="66">
                <a:moveTo>
                  <a:pt x="19" y="66"/>
                </a:moveTo>
                <a:lnTo>
                  <a:pt x="0" y="66"/>
                </a:lnTo>
                <a:lnTo>
                  <a:pt x="0" y="0"/>
                </a:lnTo>
                <a:lnTo>
                  <a:pt x="66" y="0"/>
                </a:lnTo>
                <a:lnTo>
                  <a:pt x="66" y="19"/>
                </a:lnTo>
                <a:lnTo>
                  <a:pt x="19" y="19"/>
                </a:lnTo>
                <a:lnTo>
                  <a:pt x="19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1" name="Rectangle 96"/>
          <p:cNvSpPr>
            <a:spLocks noChangeArrowheads="1"/>
          </p:cNvSpPr>
          <p:nvPr/>
        </p:nvSpPr>
        <p:spPr bwMode="auto">
          <a:xfrm>
            <a:off x="1874838" y="638810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2" name="Rectangle 97"/>
          <p:cNvSpPr>
            <a:spLocks noChangeArrowheads="1"/>
          </p:cNvSpPr>
          <p:nvPr/>
        </p:nvSpPr>
        <p:spPr bwMode="auto">
          <a:xfrm>
            <a:off x="1974850" y="6286500"/>
            <a:ext cx="68263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3" name="Freeform 98"/>
          <p:cNvSpPr/>
          <p:nvPr/>
        </p:nvSpPr>
        <p:spPr bwMode="auto">
          <a:xfrm>
            <a:off x="2066925" y="6478588"/>
            <a:ext cx="77788" cy="79375"/>
          </a:xfrm>
          <a:custGeom>
            <a:avLst/>
            <a:gdLst>
              <a:gd name="T0" fmla="*/ 77788 w 66"/>
              <a:gd name="T1" fmla="*/ 79375 h 66"/>
              <a:gd name="T2" fmla="*/ 0 w 66"/>
              <a:gd name="T3" fmla="*/ 79375 h 66"/>
              <a:gd name="T4" fmla="*/ 0 w 66"/>
              <a:gd name="T5" fmla="*/ 56525 h 66"/>
              <a:gd name="T6" fmla="*/ 55394 w 66"/>
              <a:gd name="T7" fmla="*/ 56525 h 66"/>
              <a:gd name="T8" fmla="*/ 55394 w 66"/>
              <a:gd name="T9" fmla="*/ 0 h 66"/>
              <a:gd name="T10" fmla="*/ 77788 w 66"/>
              <a:gd name="T11" fmla="*/ 0 h 66"/>
              <a:gd name="T12" fmla="*/ 77788 w 66"/>
              <a:gd name="T13" fmla="*/ 79375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6" h="66">
                <a:moveTo>
                  <a:pt x="66" y="66"/>
                </a:moveTo>
                <a:lnTo>
                  <a:pt x="0" y="66"/>
                </a:lnTo>
                <a:lnTo>
                  <a:pt x="0" y="47"/>
                </a:lnTo>
                <a:lnTo>
                  <a:pt x="47" y="47"/>
                </a:lnTo>
                <a:lnTo>
                  <a:pt x="47" y="0"/>
                </a:lnTo>
                <a:lnTo>
                  <a:pt x="66" y="0"/>
                </a:lnTo>
                <a:lnTo>
                  <a:pt x="66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4" name="Rectangle 99"/>
          <p:cNvSpPr>
            <a:spLocks noChangeArrowheads="1"/>
          </p:cNvSpPr>
          <p:nvPr/>
        </p:nvSpPr>
        <p:spPr bwMode="auto">
          <a:xfrm>
            <a:off x="2122488" y="638810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5" name="Rectangle 100"/>
          <p:cNvSpPr>
            <a:spLocks noChangeArrowheads="1"/>
          </p:cNvSpPr>
          <p:nvPr/>
        </p:nvSpPr>
        <p:spPr bwMode="auto">
          <a:xfrm>
            <a:off x="1974850" y="6535738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6" name="Freeform 101"/>
          <p:cNvSpPr/>
          <p:nvPr/>
        </p:nvSpPr>
        <p:spPr bwMode="auto">
          <a:xfrm>
            <a:off x="2946400" y="6310313"/>
            <a:ext cx="103188" cy="100012"/>
          </a:xfrm>
          <a:custGeom>
            <a:avLst/>
            <a:gdLst>
              <a:gd name="T0" fmla="*/ 103188 w 86"/>
              <a:gd name="T1" fmla="*/ 100012 h 85"/>
              <a:gd name="T2" fmla="*/ 0 w 86"/>
              <a:gd name="T3" fmla="*/ 100012 h 85"/>
              <a:gd name="T4" fmla="*/ 0 w 86"/>
              <a:gd name="T5" fmla="*/ 0 h 85"/>
              <a:gd name="T6" fmla="*/ 22797 w 86"/>
              <a:gd name="T7" fmla="*/ 0 h 85"/>
              <a:gd name="T8" fmla="*/ 22797 w 86"/>
              <a:gd name="T9" fmla="*/ 77656 h 85"/>
              <a:gd name="T10" fmla="*/ 103188 w 86"/>
              <a:gd name="T11" fmla="*/ 77656 h 85"/>
              <a:gd name="T12" fmla="*/ 103188 w 86"/>
              <a:gd name="T13" fmla="*/ 100012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" h="85">
                <a:moveTo>
                  <a:pt x="86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86" y="66"/>
                </a:lnTo>
                <a:lnTo>
                  <a:pt x="8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7" name="Freeform 102"/>
          <p:cNvSpPr/>
          <p:nvPr/>
        </p:nvSpPr>
        <p:spPr bwMode="auto">
          <a:xfrm>
            <a:off x="2960688" y="6245225"/>
            <a:ext cx="152400" cy="150813"/>
          </a:xfrm>
          <a:custGeom>
            <a:avLst/>
            <a:gdLst>
              <a:gd name="T0" fmla="*/ 17859 w 128"/>
              <a:gd name="T1" fmla="*/ 150813 h 127"/>
              <a:gd name="T2" fmla="*/ 0 w 128"/>
              <a:gd name="T3" fmla="*/ 134188 h 127"/>
              <a:gd name="T4" fmla="*/ 135731 w 128"/>
              <a:gd name="T5" fmla="*/ 0 h 127"/>
              <a:gd name="T6" fmla="*/ 152400 w 128"/>
              <a:gd name="T7" fmla="*/ 16625 h 127"/>
              <a:gd name="T8" fmla="*/ 17859 w 128"/>
              <a:gd name="T9" fmla="*/ 150813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" h="127">
                <a:moveTo>
                  <a:pt x="15" y="127"/>
                </a:moveTo>
                <a:lnTo>
                  <a:pt x="0" y="113"/>
                </a:lnTo>
                <a:lnTo>
                  <a:pt x="114" y="0"/>
                </a:lnTo>
                <a:lnTo>
                  <a:pt x="128" y="14"/>
                </a:lnTo>
                <a:lnTo>
                  <a:pt x="15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8" name="Freeform 103"/>
          <p:cNvSpPr/>
          <p:nvPr/>
        </p:nvSpPr>
        <p:spPr bwMode="auto">
          <a:xfrm>
            <a:off x="2822575" y="6434138"/>
            <a:ext cx="103188" cy="101600"/>
          </a:xfrm>
          <a:custGeom>
            <a:avLst/>
            <a:gdLst>
              <a:gd name="T0" fmla="*/ 103188 w 86"/>
              <a:gd name="T1" fmla="*/ 101600 h 85"/>
              <a:gd name="T2" fmla="*/ 80391 w 86"/>
              <a:gd name="T3" fmla="*/ 101600 h 85"/>
              <a:gd name="T4" fmla="*/ 80391 w 86"/>
              <a:gd name="T5" fmla="*/ 22711 h 85"/>
              <a:gd name="T6" fmla="*/ 0 w 86"/>
              <a:gd name="T7" fmla="*/ 22711 h 85"/>
              <a:gd name="T8" fmla="*/ 0 w 86"/>
              <a:gd name="T9" fmla="*/ 0 h 85"/>
              <a:gd name="T10" fmla="*/ 103188 w 86"/>
              <a:gd name="T11" fmla="*/ 0 h 85"/>
              <a:gd name="T12" fmla="*/ 103188 w 86"/>
              <a:gd name="T13" fmla="*/ 101600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" h="85">
                <a:moveTo>
                  <a:pt x="86" y="85"/>
                </a:moveTo>
                <a:lnTo>
                  <a:pt x="67" y="85"/>
                </a:lnTo>
                <a:lnTo>
                  <a:pt x="67" y="19"/>
                </a:lnTo>
                <a:lnTo>
                  <a:pt x="0" y="19"/>
                </a:lnTo>
                <a:lnTo>
                  <a:pt x="0" y="0"/>
                </a:lnTo>
                <a:lnTo>
                  <a:pt x="86" y="0"/>
                </a:lnTo>
                <a:lnTo>
                  <a:pt x="8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9" name="Freeform 104"/>
          <p:cNvSpPr/>
          <p:nvPr/>
        </p:nvSpPr>
        <p:spPr bwMode="auto">
          <a:xfrm>
            <a:off x="2757488" y="6448425"/>
            <a:ext cx="153987" cy="152400"/>
          </a:xfrm>
          <a:custGeom>
            <a:avLst/>
            <a:gdLst>
              <a:gd name="T0" fmla="*/ 16842 w 128"/>
              <a:gd name="T1" fmla="*/ 152400 h 128"/>
              <a:gd name="T2" fmla="*/ 0 w 128"/>
              <a:gd name="T3" fmla="*/ 134541 h 128"/>
              <a:gd name="T4" fmla="*/ 135942 w 128"/>
              <a:gd name="T5" fmla="*/ 0 h 128"/>
              <a:gd name="T6" fmla="*/ 153987 w 128"/>
              <a:gd name="T7" fmla="*/ 16669 h 128"/>
              <a:gd name="T8" fmla="*/ 16842 w 128"/>
              <a:gd name="T9" fmla="*/ 15240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" h="128">
                <a:moveTo>
                  <a:pt x="14" y="128"/>
                </a:moveTo>
                <a:lnTo>
                  <a:pt x="0" y="113"/>
                </a:lnTo>
                <a:lnTo>
                  <a:pt x="113" y="0"/>
                </a:lnTo>
                <a:lnTo>
                  <a:pt x="128" y="14"/>
                </a:lnTo>
                <a:lnTo>
                  <a:pt x="14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0" name="Freeform 105"/>
          <p:cNvSpPr/>
          <p:nvPr/>
        </p:nvSpPr>
        <p:spPr bwMode="auto">
          <a:xfrm>
            <a:off x="2754313" y="6242050"/>
            <a:ext cx="79375" cy="79375"/>
          </a:xfrm>
          <a:custGeom>
            <a:avLst/>
            <a:gdLst>
              <a:gd name="T0" fmla="*/ 22509 w 67"/>
              <a:gd name="T1" fmla="*/ 79375 h 67"/>
              <a:gd name="T2" fmla="*/ 0 w 67"/>
              <a:gd name="T3" fmla="*/ 79375 h 67"/>
              <a:gd name="T4" fmla="*/ 0 w 67"/>
              <a:gd name="T5" fmla="*/ 0 h 67"/>
              <a:gd name="T6" fmla="*/ 79375 w 67"/>
              <a:gd name="T7" fmla="*/ 0 h 67"/>
              <a:gd name="T8" fmla="*/ 79375 w 67"/>
              <a:gd name="T9" fmla="*/ 22509 h 67"/>
              <a:gd name="T10" fmla="*/ 22509 w 67"/>
              <a:gd name="T11" fmla="*/ 22509 h 67"/>
              <a:gd name="T12" fmla="*/ 22509 w 67"/>
              <a:gd name="T13" fmla="*/ 79375 h 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67">
                <a:moveTo>
                  <a:pt x="19" y="67"/>
                </a:moveTo>
                <a:lnTo>
                  <a:pt x="0" y="67"/>
                </a:lnTo>
                <a:lnTo>
                  <a:pt x="0" y="0"/>
                </a:lnTo>
                <a:lnTo>
                  <a:pt x="67" y="0"/>
                </a:lnTo>
                <a:lnTo>
                  <a:pt x="67" y="19"/>
                </a:lnTo>
                <a:lnTo>
                  <a:pt x="19" y="19"/>
                </a:lnTo>
                <a:lnTo>
                  <a:pt x="1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1" name="Rectangle 106"/>
          <p:cNvSpPr>
            <a:spLocks noChangeArrowheads="1"/>
          </p:cNvSpPr>
          <p:nvPr/>
        </p:nvSpPr>
        <p:spPr bwMode="auto">
          <a:xfrm>
            <a:off x="2754313" y="6343650"/>
            <a:ext cx="22225" cy="66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2" name="Rectangle 107"/>
          <p:cNvSpPr>
            <a:spLocks noChangeArrowheads="1"/>
          </p:cNvSpPr>
          <p:nvPr/>
        </p:nvSpPr>
        <p:spPr bwMode="auto">
          <a:xfrm>
            <a:off x="2857500" y="6242050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3" name="Freeform 108"/>
          <p:cNvSpPr/>
          <p:nvPr/>
        </p:nvSpPr>
        <p:spPr bwMode="auto">
          <a:xfrm>
            <a:off x="3036888" y="6524625"/>
            <a:ext cx="80962" cy="77788"/>
          </a:xfrm>
          <a:custGeom>
            <a:avLst/>
            <a:gdLst>
              <a:gd name="T0" fmla="*/ 80962 w 67"/>
              <a:gd name="T1" fmla="*/ 77788 h 66"/>
              <a:gd name="T2" fmla="*/ 0 w 67"/>
              <a:gd name="T3" fmla="*/ 77788 h 66"/>
              <a:gd name="T4" fmla="*/ 0 w 67"/>
              <a:gd name="T5" fmla="*/ 55394 h 66"/>
              <a:gd name="T6" fmla="*/ 58003 w 67"/>
              <a:gd name="T7" fmla="*/ 55394 h 66"/>
              <a:gd name="T8" fmla="*/ 58003 w 67"/>
              <a:gd name="T9" fmla="*/ 0 h 66"/>
              <a:gd name="T10" fmla="*/ 80962 w 67"/>
              <a:gd name="T11" fmla="*/ 0 h 66"/>
              <a:gd name="T12" fmla="*/ 80962 w 67"/>
              <a:gd name="T13" fmla="*/ 77788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66">
                <a:moveTo>
                  <a:pt x="67" y="66"/>
                </a:moveTo>
                <a:lnTo>
                  <a:pt x="0" y="66"/>
                </a:lnTo>
                <a:lnTo>
                  <a:pt x="0" y="47"/>
                </a:lnTo>
                <a:lnTo>
                  <a:pt x="48" y="47"/>
                </a:lnTo>
                <a:lnTo>
                  <a:pt x="48" y="0"/>
                </a:lnTo>
                <a:lnTo>
                  <a:pt x="67" y="0"/>
                </a:lnTo>
                <a:lnTo>
                  <a:pt x="67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4" name="Rectangle 109"/>
          <p:cNvSpPr>
            <a:spLocks noChangeArrowheads="1"/>
          </p:cNvSpPr>
          <p:nvPr/>
        </p:nvSpPr>
        <p:spPr bwMode="auto">
          <a:xfrm>
            <a:off x="3094038" y="6434138"/>
            <a:ext cx="23812" cy="68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5" name="Rectangle 110"/>
          <p:cNvSpPr>
            <a:spLocks noChangeArrowheads="1"/>
          </p:cNvSpPr>
          <p:nvPr/>
        </p:nvSpPr>
        <p:spPr bwMode="auto">
          <a:xfrm>
            <a:off x="2946400" y="6580188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6" name="Freeform 111"/>
          <p:cNvSpPr/>
          <p:nvPr/>
        </p:nvSpPr>
        <p:spPr bwMode="auto">
          <a:xfrm>
            <a:off x="3851275" y="6307138"/>
            <a:ext cx="98425" cy="200025"/>
          </a:xfrm>
          <a:custGeom>
            <a:avLst/>
            <a:gdLst>
              <a:gd name="T0" fmla="*/ 84195 w 83"/>
              <a:gd name="T1" fmla="*/ 200025 h 168"/>
              <a:gd name="T2" fmla="*/ 0 w 83"/>
              <a:gd name="T3" fmla="*/ 117872 h 168"/>
              <a:gd name="T4" fmla="*/ 0 w 83"/>
              <a:gd name="T5" fmla="*/ 0 h 168"/>
              <a:gd name="T6" fmla="*/ 22531 w 83"/>
              <a:gd name="T7" fmla="*/ 0 h 168"/>
              <a:gd name="T8" fmla="*/ 22531 w 83"/>
              <a:gd name="T9" fmla="*/ 109538 h 168"/>
              <a:gd name="T10" fmla="*/ 98425 w 83"/>
              <a:gd name="T11" fmla="*/ 182166 h 168"/>
              <a:gd name="T12" fmla="*/ 84195 w 83"/>
              <a:gd name="T13" fmla="*/ 200025 h 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" h="168">
                <a:moveTo>
                  <a:pt x="71" y="168"/>
                </a:moveTo>
                <a:lnTo>
                  <a:pt x="0" y="99"/>
                </a:lnTo>
                <a:lnTo>
                  <a:pt x="0" y="0"/>
                </a:lnTo>
                <a:lnTo>
                  <a:pt x="19" y="0"/>
                </a:lnTo>
                <a:lnTo>
                  <a:pt x="19" y="92"/>
                </a:lnTo>
                <a:lnTo>
                  <a:pt x="83" y="153"/>
                </a:lnTo>
                <a:lnTo>
                  <a:pt x="71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7" name="Freeform 112"/>
          <p:cNvSpPr/>
          <p:nvPr/>
        </p:nvSpPr>
        <p:spPr bwMode="auto">
          <a:xfrm>
            <a:off x="3735388" y="6532563"/>
            <a:ext cx="228600" cy="68262"/>
          </a:xfrm>
          <a:custGeom>
            <a:avLst/>
            <a:gdLst>
              <a:gd name="T0" fmla="*/ 127000 w 81"/>
              <a:gd name="T1" fmla="*/ 68262 h 24"/>
              <a:gd name="T2" fmla="*/ 0 w 81"/>
              <a:gd name="T3" fmla="*/ 17066 h 24"/>
              <a:gd name="T4" fmla="*/ 16933 w 81"/>
              <a:gd name="T5" fmla="*/ 0 h 24"/>
              <a:gd name="T6" fmla="*/ 214489 w 81"/>
              <a:gd name="T7" fmla="*/ 19910 h 24"/>
              <a:gd name="T8" fmla="*/ 228600 w 81"/>
              <a:gd name="T9" fmla="*/ 39820 h 24"/>
              <a:gd name="T10" fmla="*/ 127000 w 81"/>
              <a:gd name="T11" fmla="*/ 68262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24">
                <a:moveTo>
                  <a:pt x="45" y="24"/>
                </a:moveTo>
                <a:cubicBezTo>
                  <a:pt x="29" y="24"/>
                  <a:pt x="12" y="18"/>
                  <a:pt x="0" y="6"/>
                </a:cubicBezTo>
                <a:cubicBezTo>
                  <a:pt x="6" y="0"/>
                  <a:pt x="6" y="0"/>
                  <a:pt x="6" y="0"/>
                </a:cubicBezTo>
                <a:cubicBezTo>
                  <a:pt x="24" y="19"/>
                  <a:pt x="54" y="22"/>
                  <a:pt x="76" y="7"/>
                </a:cubicBezTo>
                <a:cubicBezTo>
                  <a:pt x="81" y="14"/>
                  <a:pt x="81" y="14"/>
                  <a:pt x="81" y="14"/>
                </a:cubicBezTo>
                <a:cubicBezTo>
                  <a:pt x="70" y="21"/>
                  <a:pt x="58" y="24"/>
                  <a:pt x="45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8" name="Freeform 113"/>
          <p:cNvSpPr/>
          <p:nvPr/>
        </p:nvSpPr>
        <p:spPr bwMode="auto">
          <a:xfrm>
            <a:off x="3975100" y="6292850"/>
            <a:ext cx="84138" cy="228600"/>
          </a:xfrm>
          <a:custGeom>
            <a:avLst/>
            <a:gdLst>
              <a:gd name="T0" fmla="*/ 39264 w 30"/>
              <a:gd name="T1" fmla="*/ 228600 h 81"/>
              <a:gd name="T2" fmla="*/ 19632 w 30"/>
              <a:gd name="T3" fmla="*/ 214489 h 81"/>
              <a:gd name="T4" fmla="*/ 0 w 30"/>
              <a:gd name="T5" fmla="*/ 16933 h 81"/>
              <a:gd name="T6" fmla="*/ 14023 w 30"/>
              <a:gd name="T7" fmla="*/ 0 h 81"/>
              <a:gd name="T8" fmla="*/ 39264 w 30"/>
              <a:gd name="T9" fmla="*/ 228600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81">
                <a:moveTo>
                  <a:pt x="14" y="81"/>
                </a:moveTo>
                <a:cubicBezTo>
                  <a:pt x="7" y="76"/>
                  <a:pt x="7" y="76"/>
                  <a:pt x="7" y="76"/>
                </a:cubicBezTo>
                <a:cubicBezTo>
                  <a:pt x="22" y="54"/>
                  <a:pt x="19" y="25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7" y="22"/>
                  <a:pt x="30" y="55"/>
                  <a:pt x="14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9" name="Freeform 114"/>
          <p:cNvSpPr/>
          <p:nvPr/>
        </p:nvSpPr>
        <p:spPr bwMode="auto">
          <a:xfrm>
            <a:off x="3894138" y="6245225"/>
            <a:ext cx="149225" cy="174625"/>
          </a:xfrm>
          <a:custGeom>
            <a:avLst/>
            <a:gdLst>
              <a:gd name="T0" fmla="*/ 149225 w 53"/>
              <a:gd name="T1" fmla="*/ 174625 h 62"/>
              <a:gd name="T2" fmla="*/ 126700 w 53"/>
              <a:gd name="T3" fmla="*/ 174625 h 62"/>
              <a:gd name="T4" fmla="*/ 0 w 53"/>
              <a:gd name="T5" fmla="*/ 22532 h 62"/>
              <a:gd name="T6" fmla="*/ 5631 w 53"/>
              <a:gd name="T7" fmla="*/ 0 h 62"/>
              <a:gd name="T8" fmla="*/ 149225 w 53"/>
              <a:gd name="T9" fmla="*/ 1746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" h="62">
                <a:moveTo>
                  <a:pt x="53" y="62"/>
                </a:moveTo>
                <a:cubicBezTo>
                  <a:pt x="45" y="62"/>
                  <a:pt x="45" y="62"/>
                  <a:pt x="45" y="62"/>
                </a:cubicBezTo>
                <a:cubicBezTo>
                  <a:pt x="45" y="36"/>
                  <a:pt x="26" y="13"/>
                  <a:pt x="0" y="8"/>
                </a:cubicBezTo>
                <a:cubicBezTo>
                  <a:pt x="2" y="0"/>
                  <a:pt x="2" y="0"/>
                  <a:pt x="2" y="0"/>
                </a:cubicBezTo>
                <a:cubicBezTo>
                  <a:pt x="31" y="6"/>
                  <a:pt x="53" y="32"/>
                  <a:pt x="53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0" name="Freeform 115"/>
          <p:cNvSpPr/>
          <p:nvPr/>
        </p:nvSpPr>
        <p:spPr bwMode="auto">
          <a:xfrm>
            <a:off x="3681413" y="6245225"/>
            <a:ext cx="180975" cy="355600"/>
          </a:xfrm>
          <a:custGeom>
            <a:avLst/>
            <a:gdLst>
              <a:gd name="T0" fmla="*/ 180975 w 64"/>
              <a:gd name="T1" fmla="*/ 355600 h 126"/>
              <a:gd name="T2" fmla="*/ 0 w 64"/>
              <a:gd name="T3" fmla="*/ 174978 h 126"/>
              <a:gd name="T4" fmla="*/ 144214 w 64"/>
              <a:gd name="T5" fmla="*/ 0 h 126"/>
              <a:gd name="T6" fmla="*/ 149870 w 64"/>
              <a:gd name="T7" fmla="*/ 22578 h 126"/>
              <a:gd name="T8" fmla="*/ 22622 w 64"/>
              <a:gd name="T9" fmla="*/ 174978 h 126"/>
              <a:gd name="T10" fmla="*/ 180975 w 64"/>
              <a:gd name="T11" fmla="*/ 333022 h 126"/>
              <a:gd name="T12" fmla="*/ 180975 w 64"/>
              <a:gd name="T13" fmla="*/ 355600 h 1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126">
                <a:moveTo>
                  <a:pt x="64" y="126"/>
                </a:moveTo>
                <a:cubicBezTo>
                  <a:pt x="28" y="126"/>
                  <a:pt x="0" y="98"/>
                  <a:pt x="0" y="62"/>
                </a:cubicBezTo>
                <a:cubicBezTo>
                  <a:pt x="0" y="32"/>
                  <a:pt x="21" y="6"/>
                  <a:pt x="51" y="0"/>
                </a:cubicBezTo>
                <a:cubicBezTo>
                  <a:pt x="53" y="8"/>
                  <a:pt x="53" y="8"/>
                  <a:pt x="53" y="8"/>
                </a:cubicBezTo>
                <a:cubicBezTo>
                  <a:pt x="27" y="13"/>
                  <a:pt x="8" y="36"/>
                  <a:pt x="8" y="62"/>
                </a:cubicBezTo>
                <a:cubicBezTo>
                  <a:pt x="8" y="93"/>
                  <a:pt x="33" y="118"/>
                  <a:pt x="64" y="118"/>
                </a:cubicBezTo>
                <a:lnTo>
                  <a:pt x="64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1" name="Freeform 116"/>
          <p:cNvSpPr/>
          <p:nvPr/>
        </p:nvSpPr>
        <p:spPr bwMode="auto">
          <a:xfrm>
            <a:off x="4641850" y="6321425"/>
            <a:ext cx="293688" cy="280988"/>
          </a:xfrm>
          <a:custGeom>
            <a:avLst/>
            <a:gdLst>
              <a:gd name="T0" fmla="*/ 146844 w 104"/>
              <a:gd name="T1" fmla="*/ 280988 h 100"/>
              <a:gd name="T2" fmla="*/ 0 w 104"/>
              <a:gd name="T3" fmla="*/ 134874 h 100"/>
              <a:gd name="T4" fmla="*/ 90366 w 104"/>
              <a:gd name="T5" fmla="*/ 0 h 100"/>
              <a:gd name="T6" fmla="*/ 98837 w 104"/>
              <a:gd name="T7" fmla="*/ 19669 h 100"/>
              <a:gd name="T8" fmla="*/ 22591 w 104"/>
              <a:gd name="T9" fmla="*/ 134874 h 100"/>
              <a:gd name="T10" fmla="*/ 146844 w 104"/>
              <a:gd name="T11" fmla="*/ 258509 h 100"/>
              <a:gd name="T12" fmla="*/ 271097 w 104"/>
              <a:gd name="T13" fmla="*/ 146114 h 100"/>
              <a:gd name="T14" fmla="*/ 293688 w 104"/>
              <a:gd name="T15" fmla="*/ 146114 h 100"/>
              <a:gd name="T16" fmla="*/ 146844 w 104"/>
              <a:gd name="T17" fmla="*/ 280988 h 1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100">
                <a:moveTo>
                  <a:pt x="52" y="100"/>
                </a:moveTo>
                <a:cubicBezTo>
                  <a:pt x="23" y="100"/>
                  <a:pt x="0" y="77"/>
                  <a:pt x="0" y="48"/>
                </a:cubicBezTo>
                <a:cubicBezTo>
                  <a:pt x="0" y="27"/>
                  <a:pt x="13" y="8"/>
                  <a:pt x="32" y="0"/>
                </a:cubicBezTo>
                <a:cubicBezTo>
                  <a:pt x="35" y="7"/>
                  <a:pt x="35" y="7"/>
                  <a:pt x="35" y="7"/>
                </a:cubicBezTo>
                <a:cubicBezTo>
                  <a:pt x="19" y="14"/>
                  <a:pt x="8" y="30"/>
                  <a:pt x="8" y="48"/>
                </a:cubicBezTo>
                <a:cubicBezTo>
                  <a:pt x="8" y="72"/>
                  <a:pt x="28" y="92"/>
                  <a:pt x="52" y="92"/>
                </a:cubicBezTo>
                <a:cubicBezTo>
                  <a:pt x="75" y="92"/>
                  <a:pt x="94" y="74"/>
                  <a:pt x="96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2" y="79"/>
                  <a:pt x="79" y="100"/>
                  <a:pt x="52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2" name="Freeform 117"/>
          <p:cNvSpPr/>
          <p:nvPr/>
        </p:nvSpPr>
        <p:spPr bwMode="auto">
          <a:xfrm>
            <a:off x="4835525" y="6321425"/>
            <a:ext cx="100013" cy="123825"/>
          </a:xfrm>
          <a:custGeom>
            <a:avLst/>
            <a:gdLst>
              <a:gd name="T0" fmla="*/ 77153 w 35"/>
              <a:gd name="T1" fmla="*/ 123825 h 44"/>
              <a:gd name="T2" fmla="*/ 0 w 35"/>
              <a:gd name="T3" fmla="*/ 19699 h 44"/>
              <a:gd name="T4" fmla="*/ 8573 w 35"/>
              <a:gd name="T5" fmla="*/ 0 h 44"/>
              <a:gd name="T6" fmla="*/ 100013 w 35"/>
              <a:gd name="T7" fmla="*/ 123825 h 44"/>
              <a:gd name="T8" fmla="*/ 77153 w 35"/>
              <a:gd name="T9" fmla="*/ 123825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" h="44">
                <a:moveTo>
                  <a:pt x="27" y="44"/>
                </a:moveTo>
                <a:cubicBezTo>
                  <a:pt x="25" y="28"/>
                  <a:pt x="15" y="14"/>
                  <a:pt x="0" y="7"/>
                </a:cubicBezTo>
                <a:cubicBezTo>
                  <a:pt x="3" y="0"/>
                  <a:pt x="3" y="0"/>
                  <a:pt x="3" y="0"/>
                </a:cubicBezTo>
                <a:cubicBezTo>
                  <a:pt x="21" y="8"/>
                  <a:pt x="33" y="24"/>
                  <a:pt x="35" y="44"/>
                </a:cubicBezTo>
                <a:lnTo>
                  <a:pt x="27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3" name="Freeform 118"/>
          <p:cNvSpPr/>
          <p:nvPr/>
        </p:nvSpPr>
        <p:spPr bwMode="auto">
          <a:xfrm>
            <a:off x="4721225" y="6242050"/>
            <a:ext cx="134938" cy="101600"/>
          </a:xfrm>
          <a:custGeom>
            <a:avLst/>
            <a:gdLst>
              <a:gd name="T0" fmla="*/ 100612 w 114"/>
              <a:gd name="T1" fmla="*/ 101600 h 85"/>
              <a:gd name="T2" fmla="*/ 78122 w 114"/>
              <a:gd name="T3" fmla="*/ 101600 h 85"/>
              <a:gd name="T4" fmla="*/ 78122 w 114"/>
              <a:gd name="T5" fmla="*/ 45421 h 85"/>
              <a:gd name="T6" fmla="*/ 112448 w 114"/>
              <a:gd name="T7" fmla="*/ 45421 h 85"/>
              <a:gd name="T8" fmla="*/ 112448 w 114"/>
              <a:gd name="T9" fmla="*/ 22711 h 85"/>
              <a:gd name="T10" fmla="*/ 22490 w 114"/>
              <a:gd name="T11" fmla="*/ 22711 h 85"/>
              <a:gd name="T12" fmla="*/ 22490 w 114"/>
              <a:gd name="T13" fmla="*/ 45421 h 85"/>
              <a:gd name="T14" fmla="*/ 56816 w 114"/>
              <a:gd name="T15" fmla="*/ 45421 h 85"/>
              <a:gd name="T16" fmla="*/ 56816 w 114"/>
              <a:gd name="T17" fmla="*/ 101600 h 85"/>
              <a:gd name="T18" fmla="*/ 34326 w 114"/>
              <a:gd name="T19" fmla="*/ 101600 h 85"/>
              <a:gd name="T20" fmla="*/ 34326 w 114"/>
              <a:gd name="T21" fmla="*/ 68132 h 85"/>
              <a:gd name="T22" fmla="*/ 0 w 114"/>
              <a:gd name="T23" fmla="*/ 68132 h 85"/>
              <a:gd name="T24" fmla="*/ 0 w 114"/>
              <a:gd name="T25" fmla="*/ 0 h 85"/>
              <a:gd name="T26" fmla="*/ 134938 w 114"/>
              <a:gd name="T27" fmla="*/ 0 h 85"/>
              <a:gd name="T28" fmla="*/ 134938 w 114"/>
              <a:gd name="T29" fmla="*/ 68132 h 85"/>
              <a:gd name="T30" fmla="*/ 100612 w 114"/>
              <a:gd name="T31" fmla="*/ 68132 h 85"/>
              <a:gd name="T32" fmla="*/ 100612 w 114"/>
              <a:gd name="T33" fmla="*/ 101600 h 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4" h="85">
                <a:moveTo>
                  <a:pt x="85" y="85"/>
                </a:moveTo>
                <a:lnTo>
                  <a:pt x="66" y="85"/>
                </a:lnTo>
                <a:lnTo>
                  <a:pt x="66" y="38"/>
                </a:lnTo>
                <a:lnTo>
                  <a:pt x="95" y="38"/>
                </a:lnTo>
                <a:lnTo>
                  <a:pt x="95" y="19"/>
                </a:lnTo>
                <a:lnTo>
                  <a:pt x="19" y="19"/>
                </a:lnTo>
                <a:lnTo>
                  <a:pt x="19" y="38"/>
                </a:lnTo>
                <a:lnTo>
                  <a:pt x="48" y="38"/>
                </a:lnTo>
                <a:lnTo>
                  <a:pt x="48" y="85"/>
                </a:lnTo>
                <a:lnTo>
                  <a:pt x="29" y="85"/>
                </a:lnTo>
                <a:lnTo>
                  <a:pt x="29" y="57"/>
                </a:lnTo>
                <a:lnTo>
                  <a:pt x="0" y="57"/>
                </a:lnTo>
                <a:lnTo>
                  <a:pt x="0" y="0"/>
                </a:lnTo>
                <a:lnTo>
                  <a:pt x="114" y="0"/>
                </a:lnTo>
                <a:lnTo>
                  <a:pt x="114" y="57"/>
                </a:lnTo>
                <a:lnTo>
                  <a:pt x="85" y="57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4" name="Freeform 119"/>
          <p:cNvSpPr/>
          <p:nvPr/>
        </p:nvSpPr>
        <p:spPr bwMode="auto">
          <a:xfrm>
            <a:off x="4894263" y="6291263"/>
            <a:ext cx="49212" cy="49212"/>
          </a:xfrm>
          <a:custGeom>
            <a:avLst/>
            <a:gdLst>
              <a:gd name="T0" fmla="*/ 16404 w 42"/>
              <a:gd name="T1" fmla="*/ 49212 h 42"/>
              <a:gd name="T2" fmla="*/ 0 w 42"/>
              <a:gd name="T3" fmla="*/ 32808 h 42"/>
              <a:gd name="T4" fmla="*/ 32808 w 42"/>
              <a:gd name="T5" fmla="*/ 0 h 42"/>
              <a:gd name="T6" fmla="*/ 49212 w 42"/>
              <a:gd name="T7" fmla="*/ 16404 h 42"/>
              <a:gd name="T8" fmla="*/ 16404 w 42"/>
              <a:gd name="T9" fmla="*/ 49212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14" y="42"/>
                </a:moveTo>
                <a:lnTo>
                  <a:pt x="0" y="28"/>
                </a:lnTo>
                <a:lnTo>
                  <a:pt x="28" y="0"/>
                </a:lnTo>
                <a:lnTo>
                  <a:pt x="42" y="14"/>
                </a:lnTo>
                <a:lnTo>
                  <a:pt x="14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5" name="Freeform 120"/>
          <p:cNvSpPr/>
          <p:nvPr/>
        </p:nvSpPr>
        <p:spPr bwMode="auto">
          <a:xfrm>
            <a:off x="4913313" y="6276975"/>
            <a:ext cx="44450" cy="44450"/>
          </a:xfrm>
          <a:custGeom>
            <a:avLst/>
            <a:gdLst>
              <a:gd name="T0" fmla="*/ 30413 w 38"/>
              <a:gd name="T1" fmla="*/ 44450 h 38"/>
              <a:gd name="T2" fmla="*/ 0 w 38"/>
              <a:gd name="T3" fmla="*/ 14037 h 38"/>
              <a:gd name="T4" fmla="*/ 14037 w 38"/>
              <a:gd name="T5" fmla="*/ 0 h 38"/>
              <a:gd name="T6" fmla="*/ 44450 w 38"/>
              <a:gd name="T7" fmla="*/ 30413 h 38"/>
              <a:gd name="T8" fmla="*/ 30413 w 38"/>
              <a:gd name="T9" fmla="*/ 4445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38">
                <a:moveTo>
                  <a:pt x="26" y="38"/>
                </a:moveTo>
                <a:lnTo>
                  <a:pt x="0" y="12"/>
                </a:lnTo>
                <a:lnTo>
                  <a:pt x="12" y="0"/>
                </a:lnTo>
                <a:lnTo>
                  <a:pt x="38" y="26"/>
                </a:lnTo>
                <a:lnTo>
                  <a:pt x="2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6" name="Freeform 121"/>
          <p:cNvSpPr/>
          <p:nvPr/>
        </p:nvSpPr>
        <p:spPr bwMode="auto">
          <a:xfrm>
            <a:off x="4778375" y="6365875"/>
            <a:ext cx="101600" cy="103188"/>
          </a:xfrm>
          <a:custGeom>
            <a:avLst/>
            <a:gdLst>
              <a:gd name="T0" fmla="*/ 101600 w 85"/>
              <a:gd name="T1" fmla="*/ 103188 h 86"/>
              <a:gd name="T2" fmla="*/ 0 w 85"/>
              <a:gd name="T3" fmla="*/ 103188 h 86"/>
              <a:gd name="T4" fmla="*/ 0 w 85"/>
              <a:gd name="T5" fmla="*/ 0 h 86"/>
              <a:gd name="T6" fmla="*/ 21515 w 85"/>
              <a:gd name="T7" fmla="*/ 0 h 86"/>
              <a:gd name="T8" fmla="*/ 21515 w 85"/>
              <a:gd name="T9" fmla="*/ 80391 h 86"/>
              <a:gd name="T10" fmla="*/ 101600 w 85"/>
              <a:gd name="T11" fmla="*/ 80391 h 86"/>
              <a:gd name="T12" fmla="*/ 101600 w 85"/>
              <a:gd name="T13" fmla="*/ 103188 h 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6">
                <a:moveTo>
                  <a:pt x="85" y="86"/>
                </a:moveTo>
                <a:lnTo>
                  <a:pt x="0" y="86"/>
                </a:lnTo>
                <a:lnTo>
                  <a:pt x="0" y="0"/>
                </a:lnTo>
                <a:lnTo>
                  <a:pt x="18" y="0"/>
                </a:lnTo>
                <a:lnTo>
                  <a:pt x="18" y="67"/>
                </a:lnTo>
                <a:lnTo>
                  <a:pt x="85" y="67"/>
                </a:lnTo>
                <a:lnTo>
                  <a:pt x="85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7" name="Freeform 122"/>
          <p:cNvSpPr/>
          <p:nvPr/>
        </p:nvSpPr>
        <p:spPr bwMode="auto">
          <a:xfrm>
            <a:off x="5556250" y="6292850"/>
            <a:ext cx="317500" cy="309563"/>
          </a:xfrm>
          <a:custGeom>
            <a:avLst/>
            <a:gdLst>
              <a:gd name="T0" fmla="*/ 158750 w 112"/>
              <a:gd name="T1" fmla="*/ 309563 h 110"/>
              <a:gd name="T2" fmla="*/ 0 w 112"/>
              <a:gd name="T3" fmla="*/ 151967 h 110"/>
              <a:gd name="T4" fmla="*/ 121897 w 112"/>
              <a:gd name="T5" fmla="*/ 0 h 110"/>
              <a:gd name="T6" fmla="*/ 127567 w 112"/>
              <a:gd name="T7" fmla="*/ 19699 h 110"/>
              <a:gd name="T8" fmla="*/ 22679 w 112"/>
              <a:gd name="T9" fmla="*/ 151967 h 110"/>
              <a:gd name="T10" fmla="*/ 158750 w 112"/>
              <a:gd name="T11" fmla="*/ 287049 h 110"/>
              <a:gd name="T12" fmla="*/ 294821 w 112"/>
              <a:gd name="T13" fmla="*/ 151967 h 110"/>
              <a:gd name="T14" fmla="*/ 189933 w 112"/>
              <a:gd name="T15" fmla="*/ 19699 h 110"/>
              <a:gd name="T16" fmla="*/ 195603 w 112"/>
              <a:gd name="T17" fmla="*/ 0 h 110"/>
              <a:gd name="T18" fmla="*/ 317500 w 112"/>
              <a:gd name="T19" fmla="*/ 151967 h 110"/>
              <a:gd name="T20" fmla="*/ 158750 w 112"/>
              <a:gd name="T21" fmla="*/ 309563 h 1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2" h="110">
                <a:moveTo>
                  <a:pt x="56" y="110"/>
                </a:moveTo>
                <a:cubicBezTo>
                  <a:pt x="25" y="110"/>
                  <a:pt x="0" y="85"/>
                  <a:pt x="0" y="54"/>
                </a:cubicBezTo>
                <a:cubicBezTo>
                  <a:pt x="0" y="28"/>
                  <a:pt x="18" y="5"/>
                  <a:pt x="43" y="0"/>
                </a:cubicBezTo>
                <a:cubicBezTo>
                  <a:pt x="45" y="7"/>
                  <a:pt x="45" y="7"/>
                  <a:pt x="45" y="7"/>
                </a:cubicBezTo>
                <a:cubicBezTo>
                  <a:pt x="23" y="12"/>
                  <a:pt x="8" y="32"/>
                  <a:pt x="8" y="54"/>
                </a:cubicBezTo>
                <a:cubicBezTo>
                  <a:pt x="8" y="80"/>
                  <a:pt x="30" y="102"/>
                  <a:pt x="56" y="102"/>
                </a:cubicBezTo>
                <a:cubicBezTo>
                  <a:pt x="82" y="102"/>
                  <a:pt x="104" y="80"/>
                  <a:pt x="104" y="54"/>
                </a:cubicBezTo>
                <a:cubicBezTo>
                  <a:pt x="104" y="32"/>
                  <a:pt x="89" y="12"/>
                  <a:pt x="67" y="7"/>
                </a:cubicBezTo>
                <a:cubicBezTo>
                  <a:pt x="69" y="0"/>
                  <a:pt x="69" y="0"/>
                  <a:pt x="69" y="0"/>
                </a:cubicBezTo>
                <a:cubicBezTo>
                  <a:pt x="94" y="5"/>
                  <a:pt x="112" y="28"/>
                  <a:pt x="112" y="54"/>
                </a:cubicBezTo>
                <a:cubicBezTo>
                  <a:pt x="112" y="85"/>
                  <a:pt x="87" y="110"/>
                  <a:pt x="56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8" name="Rectangle 123"/>
          <p:cNvSpPr>
            <a:spLocks noChangeArrowheads="1"/>
          </p:cNvSpPr>
          <p:nvPr/>
        </p:nvSpPr>
        <p:spPr bwMode="auto">
          <a:xfrm>
            <a:off x="5703888" y="624205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89" name="Rectangle 124"/>
          <p:cNvSpPr>
            <a:spLocks noChangeArrowheads="1"/>
          </p:cNvSpPr>
          <p:nvPr/>
        </p:nvSpPr>
        <p:spPr bwMode="auto">
          <a:xfrm>
            <a:off x="5681663" y="6242050"/>
            <a:ext cx="666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0" name="Freeform 125"/>
          <p:cNvSpPr/>
          <p:nvPr/>
        </p:nvSpPr>
        <p:spPr bwMode="auto">
          <a:xfrm>
            <a:off x="5641975" y="6430963"/>
            <a:ext cx="87313" cy="87312"/>
          </a:xfrm>
          <a:custGeom>
            <a:avLst/>
            <a:gdLst>
              <a:gd name="T0" fmla="*/ 0 w 73"/>
              <a:gd name="T1" fmla="*/ 87312 h 73"/>
              <a:gd name="T2" fmla="*/ 28706 w 73"/>
              <a:gd name="T3" fmla="*/ 0 h 73"/>
              <a:gd name="T4" fmla="*/ 51431 w 73"/>
              <a:gd name="T5" fmla="*/ 4784 h 73"/>
              <a:gd name="T6" fmla="*/ 33490 w 73"/>
              <a:gd name="T7" fmla="*/ 53822 h 73"/>
              <a:gd name="T8" fmla="*/ 82529 w 73"/>
              <a:gd name="T9" fmla="*/ 37078 h 73"/>
              <a:gd name="T10" fmla="*/ 87313 w 73"/>
              <a:gd name="T11" fmla="*/ 58607 h 73"/>
              <a:gd name="T12" fmla="*/ 0 w 73"/>
              <a:gd name="T13" fmla="*/ 87312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" h="73">
                <a:moveTo>
                  <a:pt x="0" y="73"/>
                </a:moveTo>
                <a:lnTo>
                  <a:pt x="24" y="0"/>
                </a:lnTo>
                <a:lnTo>
                  <a:pt x="43" y="4"/>
                </a:lnTo>
                <a:lnTo>
                  <a:pt x="28" y="45"/>
                </a:lnTo>
                <a:lnTo>
                  <a:pt x="69" y="31"/>
                </a:lnTo>
                <a:lnTo>
                  <a:pt x="73" y="49"/>
                </a:lnTo>
                <a:lnTo>
                  <a:pt x="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1" name="Freeform 126"/>
          <p:cNvSpPr/>
          <p:nvPr/>
        </p:nvSpPr>
        <p:spPr bwMode="auto">
          <a:xfrm>
            <a:off x="5700713" y="6372225"/>
            <a:ext cx="87312" cy="87313"/>
          </a:xfrm>
          <a:custGeom>
            <a:avLst/>
            <a:gdLst>
              <a:gd name="T0" fmla="*/ 58607 w 73"/>
              <a:gd name="T1" fmla="*/ 87313 h 73"/>
              <a:gd name="T2" fmla="*/ 35882 w 73"/>
              <a:gd name="T3" fmla="*/ 82529 h 73"/>
              <a:gd name="T4" fmla="*/ 53822 w 73"/>
              <a:gd name="T5" fmla="*/ 33490 h 73"/>
              <a:gd name="T6" fmla="*/ 4784 w 73"/>
              <a:gd name="T7" fmla="*/ 51431 h 73"/>
              <a:gd name="T8" fmla="*/ 0 w 73"/>
              <a:gd name="T9" fmla="*/ 28706 h 73"/>
              <a:gd name="T10" fmla="*/ 87312 w 73"/>
              <a:gd name="T11" fmla="*/ 0 h 73"/>
              <a:gd name="T12" fmla="*/ 58607 w 73"/>
              <a:gd name="T13" fmla="*/ 87313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" h="73">
                <a:moveTo>
                  <a:pt x="49" y="73"/>
                </a:moveTo>
                <a:lnTo>
                  <a:pt x="30" y="69"/>
                </a:lnTo>
                <a:lnTo>
                  <a:pt x="45" y="28"/>
                </a:lnTo>
                <a:lnTo>
                  <a:pt x="4" y="43"/>
                </a:lnTo>
                <a:lnTo>
                  <a:pt x="0" y="24"/>
                </a:lnTo>
                <a:lnTo>
                  <a:pt x="73" y="0"/>
                </a:lnTo>
                <a:lnTo>
                  <a:pt x="49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2" name="Freeform 127"/>
          <p:cNvSpPr/>
          <p:nvPr/>
        </p:nvSpPr>
        <p:spPr bwMode="auto">
          <a:xfrm>
            <a:off x="6364288" y="2586038"/>
            <a:ext cx="225425" cy="260350"/>
          </a:xfrm>
          <a:custGeom>
            <a:avLst/>
            <a:gdLst>
              <a:gd name="T0" fmla="*/ 225425 w 189"/>
              <a:gd name="T1" fmla="*/ 260350 h 218"/>
              <a:gd name="T2" fmla="*/ 0 w 189"/>
              <a:gd name="T3" fmla="*/ 260350 h 218"/>
              <a:gd name="T4" fmla="*/ 0 w 189"/>
              <a:gd name="T5" fmla="*/ 0 h 218"/>
              <a:gd name="T6" fmla="*/ 22662 w 189"/>
              <a:gd name="T7" fmla="*/ 0 h 218"/>
              <a:gd name="T8" fmla="*/ 22662 w 189"/>
              <a:gd name="T9" fmla="*/ 237659 h 218"/>
              <a:gd name="T10" fmla="*/ 202763 w 189"/>
              <a:gd name="T11" fmla="*/ 237659 h 218"/>
              <a:gd name="T12" fmla="*/ 202763 w 189"/>
              <a:gd name="T13" fmla="*/ 0 h 218"/>
              <a:gd name="T14" fmla="*/ 225425 w 189"/>
              <a:gd name="T15" fmla="*/ 0 h 218"/>
              <a:gd name="T16" fmla="*/ 225425 w 189"/>
              <a:gd name="T17" fmla="*/ 260350 h 2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218">
                <a:moveTo>
                  <a:pt x="189" y="218"/>
                </a:moveTo>
                <a:lnTo>
                  <a:pt x="0" y="218"/>
                </a:lnTo>
                <a:lnTo>
                  <a:pt x="0" y="0"/>
                </a:lnTo>
                <a:lnTo>
                  <a:pt x="19" y="0"/>
                </a:lnTo>
                <a:lnTo>
                  <a:pt x="19" y="199"/>
                </a:lnTo>
                <a:lnTo>
                  <a:pt x="170" y="199"/>
                </a:lnTo>
                <a:lnTo>
                  <a:pt x="170" y="0"/>
                </a:lnTo>
                <a:lnTo>
                  <a:pt x="189" y="0"/>
                </a:lnTo>
                <a:lnTo>
                  <a:pt x="189" y="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3" name="Rectangle 128"/>
          <p:cNvSpPr>
            <a:spLocks noChangeArrowheads="1"/>
          </p:cNvSpPr>
          <p:nvPr/>
        </p:nvSpPr>
        <p:spPr bwMode="auto">
          <a:xfrm>
            <a:off x="6342063" y="2541588"/>
            <a:ext cx="2698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4" name="Freeform 129"/>
          <p:cNvSpPr>
            <a:spLocks noEditPoints="1"/>
          </p:cNvSpPr>
          <p:nvPr/>
        </p:nvSpPr>
        <p:spPr bwMode="auto">
          <a:xfrm>
            <a:off x="6419850" y="2484438"/>
            <a:ext cx="114300" cy="79375"/>
          </a:xfrm>
          <a:custGeom>
            <a:avLst/>
            <a:gdLst>
              <a:gd name="T0" fmla="*/ 114300 w 95"/>
              <a:gd name="T1" fmla="*/ 79375 h 66"/>
              <a:gd name="T2" fmla="*/ 0 w 95"/>
              <a:gd name="T3" fmla="*/ 79375 h 66"/>
              <a:gd name="T4" fmla="*/ 0 w 95"/>
              <a:gd name="T5" fmla="*/ 0 h 66"/>
              <a:gd name="T6" fmla="*/ 114300 w 95"/>
              <a:gd name="T7" fmla="*/ 0 h 66"/>
              <a:gd name="T8" fmla="*/ 114300 w 95"/>
              <a:gd name="T9" fmla="*/ 79375 h 66"/>
              <a:gd name="T10" fmla="*/ 22860 w 95"/>
              <a:gd name="T11" fmla="*/ 56525 h 66"/>
              <a:gd name="T12" fmla="*/ 91440 w 95"/>
              <a:gd name="T13" fmla="*/ 56525 h 66"/>
              <a:gd name="T14" fmla="*/ 91440 w 95"/>
              <a:gd name="T15" fmla="*/ 22850 h 66"/>
              <a:gd name="T16" fmla="*/ 22860 w 95"/>
              <a:gd name="T17" fmla="*/ 22850 h 66"/>
              <a:gd name="T18" fmla="*/ 22860 w 95"/>
              <a:gd name="T19" fmla="*/ 56525 h 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5" h="66">
                <a:moveTo>
                  <a:pt x="95" y="66"/>
                </a:moveTo>
                <a:lnTo>
                  <a:pt x="0" y="66"/>
                </a:lnTo>
                <a:lnTo>
                  <a:pt x="0" y="0"/>
                </a:lnTo>
                <a:lnTo>
                  <a:pt x="95" y="0"/>
                </a:lnTo>
                <a:lnTo>
                  <a:pt x="95" y="66"/>
                </a:lnTo>
                <a:close/>
                <a:moveTo>
                  <a:pt x="19" y="47"/>
                </a:moveTo>
                <a:lnTo>
                  <a:pt x="76" y="47"/>
                </a:lnTo>
                <a:lnTo>
                  <a:pt x="76" y="19"/>
                </a:lnTo>
                <a:lnTo>
                  <a:pt x="19" y="19"/>
                </a:lnTo>
                <a:lnTo>
                  <a:pt x="1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5" name="Rectangle 130"/>
          <p:cNvSpPr>
            <a:spLocks noChangeArrowheads="1"/>
          </p:cNvSpPr>
          <p:nvPr/>
        </p:nvSpPr>
        <p:spPr bwMode="auto">
          <a:xfrm>
            <a:off x="6432550" y="2619375"/>
            <a:ext cx="22225" cy="158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6" name="Rectangle 131"/>
          <p:cNvSpPr>
            <a:spLocks noChangeArrowheads="1"/>
          </p:cNvSpPr>
          <p:nvPr/>
        </p:nvSpPr>
        <p:spPr bwMode="auto">
          <a:xfrm>
            <a:off x="6499225" y="2619375"/>
            <a:ext cx="22225" cy="158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7" name="Freeform 132"/>
          <p:cNvSpPr/>
          <p:nvPr/>
        </p:nvSpPr>
        <p:spPr bwMode="auto">
          <a:xfrm>
            <a:off x="7221538" y="2651125"/>
            <a:ext cx="363537" cy="173038"/>
          </a:xfrm>
          <a:custGeom>
            <a:avLst/>
            <a:gdLst>
              <a:gd name="T0" fmla="*/ 337228 w 304"/>
              <a:gd name="T1" fmla="*/ 173038 h 145"/>
              <a:gd name="T2" fmla="*/ 26309 w 304"/>
              <a:gd name="T3" fmla="*/ 173038 h 145"/>
              <a:gd name="T4" fmla="*/ 0 w 304"/>
              <a:gd name="T5" fmla="*/ 5967 h 145"/>
              <a:gd name="T6" fmla="*/ 22721 w 304"/>
              <a:gd name="T7" fmla="*/ 0 h 145"/>
              <a:gd name="T8" fmla="*/ 43050 w 304"/>
              <a:gd name="T9" fmla="*/ 150364 h 145"/>
              <a:gd name="T10" fmla="*/ 320487 w 304"/>
              <a:gd name="T11" fmla="*/ 150364 h 145"/>
              <a:gd name="T12" fmla="*/ 340816 w 304"/>
              <a:gd name="T13" fmla="*/ 0 h 145"/>
              <a:gd name="T14" fmla="*/ 363537 w 304"/>
              <a:gd name="T15" fmla="*/ 5967 h 145"/>
              <a:gd name="T16" fmla="*/ 337228 w 304"/>
              <a:gd name="T17" fmla="*/ 173038 h 1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4" h="145">
                <a:moveTo>
                  <a:pt x="282" y="145"/>
                </a:moveTo>
                <a:lnTo>
                  <a:pt x="22" y="145"/>
                </a:lnTo>
                <a:lnTo>
                  <a:pt x="0" y="5"/>
                </a:lnTo>
                <a:lnTo>
                  <a:pt x="19" y="0"/>
                </a:lnTo>
                <a:lnTo>
                  <a:pt x="36" y="126"/>
                </a:lnTo>
                <a:lnTo>
                  <a:pt x="268" y="126"/>
                </a:lnTo>
                <a:lnTo>
                  <a:pt x="285" y="0"/>
                </a:lnTo>
                <a:lnTo>
                  <a:pt x="304" y="5"/>
                </a:lnTo>
                <a:lnTo>
                  <a:pt x="282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8" name="Rectangle 133"/>
          <p:cNvSpPr>
            <a:spLocks noChangeArrowheads="1"/>
          </p:cNvSpPr>
          <p:nvPr/>
        </p:nvSpPr>
        <p:spPr bwMode="auto">
          <a:xfrm>
            <a:off x="7221538" y="2608263"/>
            <a:ext cx="363537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9" name="Freeform 134"/>
          <p:cNvSpPr/>
          <p:nvPr/>
        </p:nvSpPr>
        <p:spPr bwMode="auto">
          <a:xfrm>
            <a:off x="7346950" y="2686050"/>
            <a:ext cx="33338" cy="71438"/>
          </a:xfrm>
          <a:custGeom>
            <a:avLst/>
            <a:gdLst>
              <a:gd name="T0" fmla="*/ 10716 w 28"/>
              <a:gd name="T1" fmla="*/ 71438 h 61"/>
              <a:gd name="T2" fmla="*/ 0 w 28"/>
              <a:gd name="T3" fmla="*/ 5856 h 61"/>
              <a:gd name="T4" fmla="*/ 22622 w 28"/>
              <a:gd name="T5" fmla="*/ 0 h 61"/>
              <a:gd name="T6" fmla="*/ 33338 w 28"/>
              <a:gd name="T7" fmla="*/ 66754 h 61"/>
              <a:gd name="T8" fmla="*/ 10716 w 28"/>
              <a:gd name="T9" fmla="*/ 714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61">
                <a:moveTo>
                  <a:pt x="9" y="61"/>
                </a:moveTo>
                <a:lnTo>
                  <a:pt x="0" y="5"/>
                </a:lnTo>
                <a:lnTo>
                  <a:pt x="19" y="0"/>
                </a:lnTo>
                <a:lnTo>
                  <a:pt x="28" y="57"/>
                </a:lnTo>
                <a:lnTo>
                  <a:pt x="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0" name="Freeform 135"/>
          <p:cNvSpPr/>
          <p:nvPr/>
        </p:nvSpPr>
        <p:spPr bwMode="auto">
          <a:xfrm>
            <a:off x="7426325" y="2686050"/>
            <a:ext cx="33338" cy="71438"/>
          </a:xfrm>
          <a:custGeom>
            <a:avLst/>
            <a:gdLst>
              <a:gd name="T0" fmla="*/ 22622 w 28"/>
              <a:gd name="T1" fmla="*/ 71438 h 61"/>
              <a:gd name="T2" fmla="*/ 0 w 28"/>
              <a:gd name="T3" fmla="*/ 66754 h 61"/>
              <a:gd name="T4" fmla="*/ 10716 w 28"/>
              <a:gd name="T5" fmla="*/ 0 h 61"/>
              <a:gd name="T6" fmla="*/ 33338 w 28"/>
              <a:gd name="T7" fmla="*/ 5856 h 61"/>
              <a:gd name="T8" fmla="*/ 22622 w 28"/>
              <a:gd name="T9" fmla="*/ 714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61">
                <a:moveTo>
                  <a:pt x="19" y="61"/>
                </a:moveTo>
                <a:lnTo>
                  <a:pt x="0" y="57"/>
                </a:lnTo>
                <a:lnTo>
                  <a:pt x="9" y="0"/>
                </a:lnTo>
                <a:lnTo>
                  <a:pt x="28" y="5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1" name="Freeform 136"/>
          <p:cNvSpPr/>
          <p:nvPr/>
        </p:nvSpPr>
        <p:spPr bwMode="auto">
          <a:xfrm>
            <a:off x="7394575" y="2501900"/>
            <a:ext cx="95250" cy="123825"/>
          </a:xfrm>
          <a:custGeom>
            <a:avLst/>
            <a:gdLst>
              <a:gd name="T0" fmla="*/ 16669 w 80"/>
              <a:gd name="T1" fmla="*/ 123825 h 104"/>
              <a:gd name="T2" fmla="*/ 0 w 80"/>
              <a:gd name="T3" fmla="*/ 113109 h 104"/>
              <a:gd name="T4" fmla="*/ 78581 w 80"/>
              <a:gd name="T5" fmla="*/ 0 h 104"/>
              <a:gd name="T6" fmla="*/ 95250 w 80"/>
              <a:gd name="T7" fmla="*/ 11906 h 104"/>
              <a:gd name="T8" fmla="*/ 16669 w 80"/>
              <a:gd name="T9" fmla="*/ 123825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104">
                <a:moveTo>
                  <a:pt x="14" y="104"/>
                </a:moveTo>
                <a:lnTo>
                  <a:pt x="0" y="95"/>
                </a:lnTo>
                <a:lnTo>
                  <a:pt x="66" y="0"/>
                </a:lnTo>
                <a:lnTo>
                  <a:pt x="80" y="10"/>
                </a:lnTo>
                <a:lnTo>
                  <a:pt x="14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2" name="Freeform 137"/>
          <p:cNvSpPr/>
          <p:nvPr/>
        </p:nvSpPr>
        <p:spPr bwMode="auto">
          <a:xfrm>
            <a:off x="8159750" y="2508250"/>
            <a:ext cx="342900" cy="225425"/>
          </a:xfrm>
          <a:custGeom>
            <a:avLst/>
            <a:gdLst>
              <a:gd name="T0" fmla="*/ 314225 w 287"/>
              <a:gd name="T1" fmla="*/ 225425 h 189"/>
              <a:gd name="T2" fmla="*/ 94387 w 287"/>
              <a:gd name="T3" fmla="*/ 225425 h 189"/>
              <a:gd name="T4" fmla="*/ 37038 w 287"/>
              <a:gd name="T5" fmla="*/ 22662 h 189"/>
              <a:gd name="T6" fmla="*/ 0 w 287"/>
              <a:gd name="T7" fmla="*/ 22662 h 189"/>
              <a:gd name="T8" fmla="*/ 0 w 287"/>
              <a:gd name="T9" fmla="*/ 0 h 189"/>
              <a:gd name="T10" fmla="*/ 53765 w 287"/>
              <a:gd name="T11" fmla="*/ 0 h 189"/>
              <a:gd name="T12" fmla="*/ 111114 w 287"/>
              <a:gd name="T13" fmla="*/ 202763 h 189"/>
              <a:gd name="T14" fmla="*/ 297499 w 287"/>
              <a:gd name="T15" fmla="*/ 202763 h 189"/>
              <a:gd name="T16" fmla="*/ 314225 w 287"/>
              <a:gd name="T17" fmla="*/ 101382 h 189"/>
              <a:gd name="T18" fmla="*/ 136204 w 287"/>
              <a:gd name="T19" fmla="*/ 101382 h 189"/>
              <a:gd name="T20" fmla="*/ 136204 w 287"/>
              <a:gd name="T21" fmla="*/ 78720 h 189"/>
              <a:gd name="T22" fmla="*/ 342900 w 287"/>
              <a:gd name="T23" fmla="*/ 78720 h 189"/>
              <a:gd name="T24" fmla="*/ 314225 w 287"/>
              <a:gd name="T25" fmla="*/ 225425 h 1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7" h="189">
                <a:moveTo>
                  <a:pt x="263" y="189"/>
                </a:moveTo>
                <a:lnTo>
                  <a:pt x="79" y="189"/>
                </a:lnTo>
                <a:lnTo>
                  <a:pt x="31" y="19"/>
                </a:lnTo>
                <a:lnTo>
                  <a:pt x="0" y="19"/>
                </a:lnTo>
                <a:lnTo>
                  <a:pt x="0" y="0"/>
                </a:lnTo>
                <a:lnTo>
                  <a:pt x="45" y="0"/>
                </a:lnTo>
                <a:lnTo>
                  <a:pt x="93" y="170"/>
                </a:lnTo>
                <a:lnTo>
                  <a:pt x="249" y="170"/>
                </a:lnTo>
                <a:lnTo>
                  <a:pt x="263" y="85"/>
                </a:lnTo>
                <a:lnTo>
                  <a:pt x="114" y="85"/>
                </a:lnTo>
                <a:lnTo>
                  <a:pt x="114" y="66"/>
                </a:lnTo>
                <a:lnTo>
                  <a:pt x="287" y="66"/>
                </a:lnTo>
                <a:lnTo>
                  <a:pt x="263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3" name="Freeform 138"/>
          <p:cNvSpPr>
            <a:spLocks noEditPoints="1"/>
          </p:cNvSpPr>
          <p:nvPr/>
        </p:nvSpPr>
        <p:spPr bwMode="auto">
          <a:xfrm>
            <a:off x="825023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4" name="Freeform 139"/>
          <p:cNvSpPr>
            <a:spLocks noEditPoints="1"/>
          </p:cNvSpPr>
          <p:nvPr/>
        </p:nvSpPr>
        <p:spPr bwMode="auto">
          <a:xfrm>
            <a:off x="8397875" y="2755900"/>
            <a:ext cx="66675" cy="68263"/>
          </a:xfrm>
          <a:custGeom>
            <a:avLst/>
            <a:gdLst>
              <a:gd name="T0" fmla="*/ 33338 w 24"/>
              <a:gd name="T1" fmla="*/ 68263 h 24"/>
              <a:gd name="T2" fmla="*/ 0 w 24"/>
              <a:gd name="T3" fmla="*/ 34132 h 24"/>
              <a:gd name="T4" fmla="*/ 33338 w 24"/>
              <a:gd name="T5" fmla="*/ 0 h 24"/>
              <a:gd name="T6" fmla="*/ 66675 w 24"/>
              <a:gd name="T7" fmla="*/ 34132 h 24"/>
              <a:gd name="T8" fmla="*/ 33338 w 24"/>
              <a:gd name="T9" fmla="*/ 68263 h 24"/>
              <a:gd name="T10" fmla="*/ 33338 w 24"/>
              <a:gd name="T11" fmla="*/ 22754 h 24"/>
              <a:gd name="T12" fmla="*/ 22225 w 24"/>
              <a:gd name="T13" fmla="*/ 34132 h 24"/>
              <a:gd name="T14" fmla="*/ 33338 w 24"/>
              <a:gd name="T15" fmla="*/ 45509 h 24"/>
              <a:gd name="T16" fmla="*/ 44450 w 24"/>
              <a:gd name="T17" fmla="*/ 34132 h 24"/>
              <a:gd name="T18" fmla="*/ 33338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5" name="Rectangle 140"/>
          <p:cNvSpPr>
            <a:spLocks noChangeArrowheads="1"/>
          </p:cNvSpPr>
          <p:nvPr/>
        </p:nvSpPr>
        <p:spPr bwMode="auto">
          <a:xfrm>
            <a:off x="8318500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06" name="Rectangle 141"/>
          <p:cNvSpPr>
            <a:spLocks noChangeArrowheads="1"/>
          </p:cNvSpPr>
          <p:nvPr/>
        </p:nvSpPr>
        <p:spPr bwMode="auto">
          <a:xfrm>
            <a:off x="8386763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07" name="Freeform 142"/>
          <p:cNvSpPr/>
          <p:nvPr/>
        </p:nvSpPr>
        <p:spPr bwMode="auto">
          <a:xfrm>
            <a:off x="9086850" y="2508250"/>
            <a:ext cx="341313" cy="225425"/>
          </a:xfrm>
          <a:custGeom>
            <a:avLst/>
            <a:gdLst>
              <a:gd name="T0" fmla="*/ 313865 w 286"/>
              <a:gd name="T1" fmla="*/ 225425 h 189"/>
              <a:gd name="T2" fmla="*/ 93085 w 286"/>
              <a:gd name="T3" fmla="*/ 225425 h 189"/>
              <a:gd name="T4" fmla="*/ 36995 w 286"/>
              <a:gd name="T5" fmla="*/ 22662 h 189"/>
              <a:gd name="T6" fmla="*/ 0 w 286"/>
              <a:gd name="T7" fmla="*/ 22662 h 189"/>
              <a:gd name="T8" fmla="*/ 0 w 286"/>
              <a:gd name="T9" fmla="*/ 0 h 189"/>
              <a:gd name="T10" fmla="*/ 53703 w 286"/>
              <a:gd name="T11" fmla="*/ 0 h 189"/>
              <a:gd name="T12" fmla="*/ 109793 w 286"/>
              <a:gd name="T13" fmla="*/ 202763 h 189"/>
              <a:gd name="T14" fmla="*/ 297157 w 286"/>
              <a:gd name="T15" fmla="*/ 202763 h 189"/>
              <a:gd name="T16" fmla="*/ 313865 w 286"/>
              <a:gd name="T17" fmla="*/ 101382 h 189"/>
              <a:gd name="T18" fmla="*/ 136048 w 286"/>
              <a:gd name="T19" fmla="*/ 101382 h 189"/>
              <a:gd name="T20" fmla="*/ 136048 w 286"/>
              <a:gd name="T21" fmla="*/ 78720 h 189"/>
              <a:gd name="T22" fmla="*/ 341313 w 286"/>
              <a:gd name="T23" fmla="*/ 78720 h 189"/>
              <a:gd name="T24" fmla="*/ 313865 w 286"/>
              <a:gd name="T25" fmla="*/ 225425 h 1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6" h="189">
                <a:moveTo>
                  <a:pt x="263" y="189"/>
                </a:moveTo>
                <a:lnTo>
                  <a:pt x="78" y="189"/>
                </a:lnTo>
                <a:lnTo>
                  <a:pt x="31" y="19"/>
                </a:lnTo>
                <a:lnTo>
                  <a:pt x="0" y="19"/>
                </a:lnTo>
                <a:lnTo>
                  <a:pt x="0" y="0"/>
                </a:lnTo>
                <a:lnTo>
                  <a:pt x="45" y="0"/>
                </a:lnTo>
                <a:lnTo>
                  <a:pt x="92" y="170"/>
                </a:lnTo>
                <a:lnTo>
                  <a:pt x="249" y="170"/>
                </a:lnTo>
                <a:lnTo>
                  <a:pt x="263" y="85"/>
                </a:lnTo>
                <a:lnTo>
                  <a:pt x="114" y="85"/>
                </a:lnTo>
                <a:lnTo>
                  <a:pt x="114" y="66"/>
                </a:lnTo>
                <a:lnTo>
                  <a:pt x="286" y="66"/>
                </a:lnTo>
                <a:lnTo>
                  <a:pt x="263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8" name="Freeform 143"/>
          <p:cNvSpPr>
            <a:spLocks noEditPoints="1"/>
          </p:cNvSpPr>
          <p:nvPr/>
        </p:nvSpPr>
        <p:spPr bwMode="auto">
          <a:xfrm>
            <a:off x="917733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9" name="Freeform 144"/>
          <p:cNvSpPr>
            <a:spLocks noEditPoints="1"/>
          </p:cNvSpPr>
          <p:nvPr/>
        </p:nvSpPr>
        <p:spPr bwMode="auto">
          <a:xfrm>
            <a:off x="932338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0" name="Rectangle 145"/>
          <p:cNvSpPr>
            <a:spLocks noChangeArrowheads="1"/>
          </p:cNvSpPr>
          <p:nvPr/>
        </p:nvSpPr>
        <p:spPr bwMode="auto">
          <a:xfrm>
            <a:off x="9245600" y="2632075"/>
            <a:ext cx="20638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11" name="Rectangle 146"/>
          <p:cNvSpPr>
            <a:spLocks noChangeArrowheads="1"/>
          </p:cNvSpPr>
          <p:nvPr/>
        </p:nvSpPr>
        <p:spPr bwMode="auto">
          <a:xfrm>
            <a:off x="9312275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12" name="Freeform 147"/>
          <p:cNvSpPr/>
          <p:nvPr/>
        </p:nvSpPr>
        <p:spPr bwMode="auto">
          <a:xfrm>
            <a:off x="9223375" y="2508250"/>
            <a:ext cx="80963" cy="55563"/>
          </a:xfrm>
          <a:custGeom>
            <a:avLst/>
            <a:gdLst>
              <a:gd name="T0" fmla="*/ 22622 w 68"/>
              <a:gd name="T1" fmla="*/ 55563 h 47"/>
              <a:gd name="T2" fmla="*/ 0 w 68"/>
              <a:gd name="T3" fmla="*/ 55563 h 47"/>
              <a:gd name="T4" fmla="*/ 0 w 68"/>
              <a:gd name="T5" fmla="*/ 24826 h 47"/>
              <a:gd name="T6" fmla="*/ 76200 w 68"/>
              <a:gd name="T7" fmla="*/ 0 h 47"/>
              <a:gd name="T8" fmla="*/ 80963 w 68"/>
              <a:gd name="T9" fmla="*/ 22462 h 47"/>
              <a:gd name="T10" fmla="*/ 22622 w 68"/>
              <a:gd name="T11" fmla="*/ 41377 h 47"/>
              <a:gd name="T12" fmla="*/ 22622 w 68"/>
              <a:gd name="T13" fmla="*/ 55563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8" h="47">
                <a:moveTo>
                  <a:pt x="19" y="47"/>
                </a:moveTo>
                <a:lnTo>
                  <a:pt x="0" y="47"/>
                </a:lnTo>
                <a:lnTo>
                  <a:pt x="0" y="21"/>
                </a:lnTo>
                <a:lnTo>
                  <a:pt x="64" y="0"/>
                </a:lnTo>
                <a:lnTo>
                  <a:pt x="68" y="19"/>
                </a:lnTo>
                <a:lnTo>
                  <a:pt x="19" y="35"/>
                </a:lnTo>
                <a:lnTo>
                  <a:pt x="1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3" name="Freeform 148"/>
          <p:cNvSpPr/>
          <p:nvPr/>
        </p:nvSpPr>
        <p:spPr bwMode="auto">
          <a:xfrm>
            <a:off x="9290050" y="2493963"/>
            <a:ext cx="112713" cy="69850"/>
          </a:xfrm>
          <a:custGeom>
            <a:avLst/>
            <a:gdLst>
              <a:gd name="T0" fmla="*/ 112713 w 95"/>
              <a:gd name="T1" fmla="*/ 69850 h 59"/>
              <a:gd name="T2" fmla="*/ 90170 w 95"/>
              <a:gd name="T3" fmla="*/ 69850 h 59"/>
              <a:gd name="T4" fmla="*/ 90170 w 95"/>
              <a:gd name="T5" fmla="*/ 44988 h 59"/>
              <a:gd name="T6" fmla="*/ 22543 w 95"/>
              <a:gd name="T7" fmla="*/ 28414 h 59"/>
              <a:gd name="T8" fmla="*/ 22543 w 95"/>
              <a:gd name="T9" fmla="*/ 69850 h 59"/>
              <a:gd name="T10" fmla="*/ 0 w 95"/>
              <a:gd name="T11" fmla="*/ 69850 h 59"/>
              <a:gd name="T12" fmla="*/ 0 w 95"/>
              <a:gd name="T13" fmla="*/ 0 h 59"/>
              <a:gd name="T14" fmla="*/ 112713 w 95"/>
              <a:gd name="T15" fmla="*/ 28414 h 59"/>
              <a:gd name="T16" fmla="*/ 112713 w 95"/>
              <a:gd name="T17" fmla="*/ 69850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5" h="59">
                <a:moveTo>
                  <a:pt x="95" y="59"/>
                </a:moveTo>
                <a:lnTo>
                  <a:pt x="76" y="59"/>
                </a:lnTo>
                <a:lnTo>
                  <a:pt x="76" y="38"/>
                </a:lnTo>
                <a:lnTo>
                  <a:pt x="19" y="24"/>
                </a:lnTo>
                <a:lnTo>
                  <a:pt x="19" y="59"/>
                </a:lnTo>
                <a:lnTo>
                  <a:pt x="0" y="59"/>
                </a:lnTo>
                <a:lnTo>
                  <a:pt x="0" y="0"/>
                </a:lnTo>
                <a:lnTo>
                  <a:pt x="95" y="24"/>
                </a:lnTo>
                <a:lnTo>
                  <a:pt x="9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4" name="Freeform 149"/>
          <p:cNvSpPr/>
          <p:nvPr/>
        </p:nvSpPr>
        <p:spPr bwMode="auto">
          <a:xfrm>
            <a:off x="10047288" y="2700338"/>
            <a:ext cx="269875" cy="146050"/>
          </a:xfrm>
          <a:custGeom>
            <a:avLst/>
            <a:gdLst>
              <a:gd name="T0" fmla="*/ 269875 w 227"/>
              <a:gd name="T1" fmla="*/ 146050 h 123"/>
              <a:gd name="T2" fmla="*/ 0 w 227"/>
              <a:gd name="T3" fmla="*/ 146050 h 123"/>
              <a:gd name="T4" fmla="*/ 0 w 227"/>
              <a:gd name="T5" fmla="*/ 0 h 123"/>
              <a:gd name="T6" fmla="*/ 22589 w 227"/>
              <a:gd name="T7" fmla="*/ 0 h 123"/>
              <a:gd name="T8" fmla="*/ 22589 w 227"/>
              <a:gd name="T9" fmla="*/ 123489 h 123"/>
              <a:gd name="T10" fmla="*/ 247286 w 227"/>
              <a:gd name="T11" fmla="*/ 123489 h 123"/>
              <a:gd name="T12" fmla="*/ 247286 w 227"/>
              <a:gd name="T13" fmla="*/ 0 h 123"/>
              <a:gd name="T14" fmla="*/ 269875 w 227"/>
              <a:gd name="T15" fmla="*/ 0 h 123"/>
              <a:gd name="T16" fmla="*/ 269875 w 227"/>
              <a:gd name="T17" fmla="*/ 146050 h 1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7" h="123">
                <a:moveTo>
                  <a:pt x="227" y="123"/>
                </a:moveTo>
                <a:lnTo>
                  <a:pt x="0" y="123"/>
                </a:lnTo>
                <a:lnTo>
                  <a:pt x="0" y="0"/>
                </a:lnTo>
                <a:lnTo>
                  <a:pt x="19" y="0"/>
                </a:lnTo>
                <a:lnTo>
                  <a:pt x="19" y="104"/>
                </a:lnTo>
                <a:lnTo>
                  <a:pt x="208" y="104"/>
                </a:lnTo>
                <a:lnTo>
                  <a:pt x="208" y="0"/>
                </a:lnTo>
                <a:lnTo>
                  <a:pt x="227" y="0"/>
                </a:lnTo>
                <a:lnTo>
                  <a:pt x="227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5" name="Freeform 150"/>
          <p:cNvSpPr/>
          <p:nvPr/>
        </p:nvSpPr>
        <p:spPr bwMode="auto">
          <a:xfrm>
            <a:off x="10004425" y="2490788"/>
            <a:ext cx="355600" cy="204787"/>
          </a:xfrm>
          <a:custGeom>
            <a:avLst/>
            <a:gdLst>
              <a:gd name="T0" fmla="*/ 337761 w 299"/>
              <a:gd name="T1" fmla="*/ 204787 h 172"/>
              <a:gd name="T2" fmla="*/ 177205 w 299"/>
              <a:gd name="T3" fmla="*/ 33337 h 172"/>
              <a:gd name="T4" fmla="*/ 17839 w 299"/>
              <a:gd name="T5" fmla="*/ 204787 h 172"/>
              <a:gd name="T6" fmla="*/ 0 w 299"/>
              <a:gd name="T7" fmla="*/ 188118 h 172"/>
              <a:gd name="T8" fmla="*/ 177205 w 299"/>
              <a:gd name="T9" fmla="*/ 0 h 172"/>
              <a:gd name="T10" fmla="*/ 355600 w 299"/>
              <a:gd name="T11" fmla="*/ 188118 h 172"/>
              <a:gd name="T12" fmla="*/ 337761 w 299"/>
              <a:gd name="T13" fmla="*/ 204787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9" h="172">
                <a:moveTo>
                  <a:pt x="284" y="172"/>
                </a:moveTo>
                <a:lnTo>
                  <a:pt x="149" y="28"/>
                </a:lnTo>
                <a:lnTo>
                  <a:pt x="15" y="172"/>
                </a:lnTo>
                <a:lnTo>
                  <a:pt x="0" y="158"/>
                </a:lnTo>
                <a:lnTo>
                  <a:pt x="149" y="0"/>
                </a:lnTo>
                <a:lnTo>
                  <a:pt x="299" y="158"/>
                </a:lnTo>
                <a:lnTo>
                  <a:pt x="284" y="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6" name="Freeform 151"/>
          <p:cNvSpPr/>
          <p:nvPr/>
        </p:nvSpPr>
        <p:spPr bwMode="auto">
          <a:xfrm>
            <a:off x="10137775" y="2700338"/>
            <a:ext cx="88900" cy="100012"/>
          </a:xfrm>
          <a:custGeom>
            <a:avLst/>
            <a:gdLst>
              <a:gd name="T0" fmla="*/ 88900 w 75"/>
              <a:gd name="T1" fmla="*/ 100012 h 85"/>
              <a:gd name="T2" fmla="*/ 66379 w 75"/>
              <a:gd name="T3" fmla="*/ 100012 h 85"/>
              <a:gd name="T4" fmla="*/ 66379 w 75"/>
              <a:gd name="T5" fmla="*/ 22356 h 85"/>
              <a:gd name="T6" fmla="*/ 22521 w 75"/>
              <a:gd name="T7" fmla="*/ 22356 h 85"/>
              <a:gd name="T8" fmla="*/ 22521 w 75"/>
              <a:gd name="T9" fmla="*/ 100012 h 85"/>
              <a:gd name="T10" fmla="*/ 0 w 75"/>
              <a:gd name="T11" fmla="*/ 100012 h 85"/>
              <a:gd name="T12" fmla="*/ 0 w 75"/>
              <a:gd name="T13" fmla="*/ 0 h 85"/>
              <a:gd name="T14" fmla="*/ 88900 w 75"/>
              <a:gd name="T15" fmla="*/ 0 h 85"/>
              <a:gd name="T16" fmla="*/ 88900 w 75"/>
              <a:gd name="T17" fmla="*/ 100012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" h="85">
                <a:moveTo>
                  <a:pt x="75" y="85"/>
                </a:moveTo>
                <a:lnTo>
                  <a:pt x="56" y="85"/>
                </a:lnTo>
                <a:lnTo>
                  <a:pt x="56" y="19"/>
                </a:lnTo>
                <a:lnTo>
                  <a:pt x="19" y="19"/>
                </a:lnTo>
                <a:lnTo>
                  <a:pt x="19" y="85"/>
                </a:lnTo>
                <a:lnTo>
                  <a:pt x="0" y="85"/>
                </a:lnTo>
                <a:lnTo>
                  <a:pt x="0" y="0"/>
                </a:lnTo>
                <a:lnTo>
                  <a:pt x="75" y="0"/>
                </a:lnTo>
                <a:lnTo>
                  <a:pt x="7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7" name="Freeform 152"/>
          <p:cNvSpPr>
            <a:spLocks noEditPoints="1"/>
          </p:cNvSpPr>
          <p:nvPr/>
        </p:nvSpPr>
        <p:spPr bwMode="auto">
          <a:xfrm>
            <a:off x="10137775" y="2586038"/>
            <a:ext cx="88900" cy="90487"/>
          </a:xfrm>
          <a:custGeom>
            <a:avLst/>
            <a:gdLst>
              <a:gd name="T0" fmla="*/ 44450 w 32"/>
              <a:gd name="T1" fmla="*/ 90487 h 32"/>
              <a:gd name="T2" fmla="*/ 0 w 32"/>
              <a:gd name="T3" fmla="*/ 45244 h 32"/>
              <a:gd name="T4" fmla="*/ 44450 w 32"/>
              <a:gd name="T5" fmla="*/ 0 h 32"/>
              <a:gd name="T6" fmla="*/ 88900 w 32"/>
              <a:gd name="T7" fmla="*/ 45244 h 32"/>
              <a:gd name="T8" fmla="*/ 44450 w 32"/>
              <a:gd name="T9" fmla="*/ 90487 h 32"/>
              <a:gd name="T10" fmla="*/ 44450 w 32"/>
              <a:gd name="T11" fmla="*/ 22622 h 32"/>
              <a:gd name="T12" fmla="*/ 22225 w 32"/>
              <a:gd name="T13" fmla="*/ 45244 h 32"/>
              <a:gd name="T14" fmla="*/ 44450 w 32"/>
              <a:gd name="T15" fmla="*/ 67865 h 32"/>
              <a:gd name="T16" fmla="*/ 66675 w 32"/>
              <a:gd name="T17" fmla="*/ 45244 h 32"/>
              <a:gd name="T18" fmla="*/ 44450 w 32"/>
              <a:gd name="T19" fmla="*/ 22622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8" name="Freeform 153"/>
          <p:cNvSpPr>
            <a:spLocks noEditPoints="1"/>
          </p:cNvSpPr>
          <p:nvPr/>
        </p:nvSpPr>
        <p:spPr bwMode="auto">
          <a:xfrm>
            <a:off x="6534150" y="3409950"/>
            <a:ext cx="130175" cy="125413"/>
          </a:xfrm>
          <a:custGeom>
            <a:avLst/>
            <a:gdLst>
              <a:gd name="T0" fmla="*/ 96216 w 46"/>
              <a:gd name="T1" fmla="*/ 125413 h 44"/>
              <a:gd name="T2" fmla="*/ 0 w 46"/>
              <a:gd name="T3" fmla="*/ 28503 h 44"/>
              <a:gd name="T4" fmla="*/ 8490 w 46"/>
              <a:gd name="T5" fmla="*/ 19952 h 44"/>
              <a:gd name="T6" fmla="*/ 56598 w 46"/>
              <a:gd name="T7" fmla="*/ 0 h 44"/>
              <a:gd name="T8" fmla="*/ 104706 w 46"/>
              <a:gd name="T9" fmla="*/ 19952 h 44"/>
              <a:gd name="T10" fmla="*/ 104706 w 46"/>
              <a:gd name="T11" fmla="*/ 116862 h 44"/>
              <a:gd name="T12" fmla="*/ 96216 w 46"/>
              <a:gd name="T13" fmla="*/ 125413 h 44"/>
              <a:gd name="T14" fmla="*/ 33959 w 46"/>
              <a:gd name="T15" fmla="*/ 28503 h 44"/>
              <a:gd name="T16" fmla="*/ 96216 w 46"/>
              <a:gd name="T17" fmla="*/ 91209 h 44"/>
              <a:gd name="T18" fmla="*/ 87727 w 46"/>
              <a:gd name="T19" fmla="*/ 37054 h 44"/>
              <a:gd name="T20" fmla="*/ 33959 w 46"/>
              <a:gd name="T21" fmla="*/ 28503 h 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44">
                <a:moveTo>
                  <a:pt x="34" y="44"/>
                </a:moveTo>
                <a:cubicBezTo>
                  <a:pt x="0" y="10"/>
                  <a:pt x="0" y="10"/>
                  <a:pt x="0" y="10"/>
                </a:cubicBezTo>
                <a:cubicBezTo>
                  <a:pt x="3" y="7"/>
                  <a:pt x="3" y="7"/>
                  <a:pt x="3" y="7"/>
                </a:cubicBezTo>
                <a:cubicBezTo>
                  <a:pt x="8" y="2"/>
                  <a:pt x="14" y="0"/>
                  <a:pt x="20" y="0"/>
                </a:cubicBezTo>
                <a:cubicBezTo>
                  <a:pt x="26" y="0"/>
                  <a:pt x="32" y="2"/>
                  <a:pt x="37" y="7"/>
                </a:cubicBezTo>
                <a:cubicBezTo>
                  <a:pt x="46" y="16"/>
                  <a:pt x="46" y="32"/>
                  <a:pt x="37" y="41"/>
                </a:cubicBezTo>
                <a:lnTo>
                  <a:pt x="34" y="44"/>
                </a:lnTo>
                <a:close/>
                <a:moveTo>
                  <a:pt x="12" y="10"/>
                </a:moveTo>
                <a:cubicBezTo>
                  <a:pt x="34" y="32"/>
                  <a:pt x="34" y="32"/>
                  <a:pt x="34" y="32"/>
                </a:cubicBezTo>
                <a:cubicBezTo>
                  <a:pt x="37" y="26"/>
                  <a:pt x="37" y="18"/>
                  <a:pt x="31" y="13"/>
                </a:cubicBezTo>
                <a:cubicBezTo>
                  <a:pt x="26" y="8"/>
                  <a:pt x="18" y="7"/>
                  <a:pt x="1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9" name="Freeform 154"/>
          <p:cNvSpPr/>
          <p:nvPr/>
        </p:nvSpPr>
        <p:spPr bwMode="auto">
          <a:xfrm>
            <a:off x="6513513" y="3449638"/>
            <a:ext cx="84137" cy="123825"/>
          </a:xfrm>
          <a:custGeom>
            <a:avLst/>
            <a:gdLst>
              <a:gd name="T0" fmla="*/ 67547 w 71"/>
              <a:gd name="T1" fmla="*/ 123825 h 104"/>
              <a:gd name="T2" fmla="*/ 0 w 71"/>
              <a:gd name="T3" fmla="*/ 10716 h 104"/>
              <a:gd name="T4" fmla="*/ 16590 w 71"/>
              <a:gd name="T5" fmla="*/ 0 h 104"/>
              <a:gd name="T6" fmla="*/ 84137 w 71"/>
              <a:gd name="T7" fmla="*/ 111919 h 104"/>
              <a:gd name="T8" fmla="*/ 67547 w 71"/>
              <a:gd name="T9" fmla="*/ 123825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104">
                <a:moveTo>
                  <a:pt x="57" y="104"/>
                </a:moveTo>
                <a:lnTo>
                  <a:pt x="0" y="9"/>
                </a:lnTo>
                <a:lnTo>
                  <a:pt x="14" y="0"/>
                </a:lnTo>
                <a:lnTo>
                  <a:pt x="71" y="94"/>
                </a:lnTo>
                <a:lnTo>
                  <a:pt x="57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0" name="Freeform 155"/>
          <p:cNvSpPr/>
          <p:nvPr/>
        </p:nvSpPr>
        <p:spPr bwMode="auto">
          <a:xfrm>
            <a:off x="6302375" y="3638550"/>
            <a:ext cx="127000" cy="127000"/>
          </a:xfrm>
          <a:custGeom>
            <a:avLst/>
            <a:gdLst>
              <a:gd name="T0" fmla="*/ 0 w 106"/>
              <a:gd name="T1" fmla="*/ 127000 h 106"/>
              <a:gd name="T2" fmla="*/ 33547 w 106"/>
              <a:gd name="T3" fmla="*/ 0 h 106"/>
              <a:gd name="T4" fmla="*/ 56311 w 106"/>
              <a:gd name="T5" fmla="*/ 5991 h 106"/>
              <a:gd name="T6" fmla="*/ 33547 w 106"/>
              <a:gd name="T7" fmla="*/ 93453 h 106"/>
              <a:gd name="T8" fmla="*/ 122208 w 106"/>
              <a:gd name="T9" fmla="*/ 70689 h 106"/>
              <a:gd name="T10" fmla="*/ 127000 w 106"/>
              <a:gd name="T11" fmla="*/ 93453 h 106"/>
              <a:gd name="T12" fmla="*/ 0 w 106"/>
              <a:gd name="T13" fmla="*/ 127000 h 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6" h="106">
                <a:moveTo>
                  <a:pt x="0" y="106"/>
                </a:moveTo>
                <a:lnTo>
                  <a:pt x="28" y="0"/>
                </a:lnTo>
                <a:lnTo>
                  <a:pt x="47" y="5"/>
                </a:lnTo>
                <a:lnTo>
                  <a:pt x="28" y="78"/>
                </a:lnTo>
                <a:lnTo>
                  <a:pt x="102" y="59"/>
                </a:lnTo>
                <a:lnTo>
                  <a:pt x="106" y="78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1" name="Freeform 156"/>
          <p:cNvSpPr/>
          <p:nvPr/>
        </p:nvSpPr>
        <p:spPr bwMode="auto">
          <a:xfrm>
            <a:off x="6353175" y="3478213"/>
            <a:ext cx="214313" cy="236537"/>
          </a:xfrm>
          <a:custGeom>
            <a:avLst/>
            <a:gdLst>
              <a:gd name="T0" fmla="*/ 96441 w 180"/>
              <a:gd name="T1" fmla="*/ 236537 h 199"/>
              <a:gd name="T2" fmla="*/ 67866 w 180"/>
              <a:gd name="T3" fmla="*/ 168785 h 199"/>
              <a:gd name="T4" fmla="*/ 0 w 180"/>
              <a:gd name="T5" fmla="*/ 140258 h 199"/>
              <a:gd name="T6" fmla="*/ 141685 w 180"/>
              <a:gd name="T7" fmla="*/ 0 h 199"/>
              <a:gd name="T8" fmla="*/ 155972 w 180"/>
              <a:gd name="T9" fmla="*/ 16641 h 199"/>
              <a:gd name="T10" fmla="*/ 39291 w 180"/>
              <a:gd name="T11" fmla="*/ 131938 h 199"/>
              <a:gd name="T12" fmla="*/ 84535 w 180"/>
              <a:gd name="T13" fmla="*/ 152144 h 199"/>
              <a:gd name="T14" fmla="*/ 104775 w 180"/>
              <a:gd name="T15" fmla="*/ 197312 h 199"/>
              <a:gd name="T16" fmla="*/ 197644 w 180"/>
              <a:gd name="T17" fmla="*/ 104599 h 199"/>
              <a:gd name="T18" fmla="*/ 214313 w 180"/>
              <a:gd name="T19" fmla="*/ 118863 h 199"/>
              <a:gd name="T20" fmla="*/ 96441 w 180"/>
              <a:gd name="T21" fmla="*/ 236537 h 1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0" h="199">
                <a:moveTo>
                  <a:pt x="81" y="199"/>
                </a:moveTo>
                <a:lnTo>
                  <a:pt x="57" y="142"/>
                </a:lnTo>
                <a:lnTo>
                  <a:pt x="0" y="118"/>
                </a:lnTo>
                <a:lnTo>
                  <a:pt x="119" y="0"/>
                </a:lnTo>
                <a:lnTo>
                  <a:pt x="131" y="14"/>
                </a:lnTo>
                <a:lnTo>
                  <a:pt x="33" y="111"/>
                </a:lnTo>
                <a:lnTo>
                  <a:pt x="71" y="128"/>
                </a:lnTo>
                <a:lnTo>
                  <a:pt x="88" y="166"/>
                </a:lnTo>
                <a:lnTo>
                  <a:pt x="166" y="88"/>
                </a:lnTo>
                <a:lnTo>
                  <a:pt x="180" y="100"/>
                </a:lnTo>
                <a:lnTo>
                  <a:pt x="81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2" name="Freeform 157"/>
          <p:cNvSpPr/>
          <p:nvPr/>
        </p:nvSpPr>
        <p:spPr bwMode="auto">
          <a:xfrm>
            <a:off x="7235825" y="3644900"/>
            <a:ext cx="120650" cy="111125"/>
          </a:xfrm>
          <a:custGeom>
            <a:avLst/>
            <a:gdLst>
              <a:gd name="T0" fmla="*/ 18098 w 100"/>
              <a:gd name="T1" fmla="*/ 111125 h 94"/>
              <a:gd name="T2" fmla="*/ 0 w 100"/>
              <a:gd name="T3" fmla="*/ 94574 h 94"/>
              <a:gd name="T4" fmla="*/ 103759 w 100"/>
              <a:gd name="T5" fmla="*/ 0 h 94"/>
              <a:gd name="T6" fmla="*/ 120650 w 100"/>
              <a:gd name="T7" fmla="*/ 16551 h 94"/>
              <a:gd name="T8" fmla="*/ 18098 w 100"/>
              <a:gd name="T9" fmla="*/ 111125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" h="94">
                <a:moveTo>
                  <a:pt x="15" y="94"/>
                </a:moveTo>
                <a:lnTo>
                  <a:pt x="0" y="80"/>
                </a:lnTo>
                <a:lnTo>
                  <a:pt x="86" y="0"/>
                </a:lnTo>
                <a:lnTo>
                  <a:pt x="100" y="14"/>
                </a:lnTo>
                <a:lnTo>
                  <a:pt x="15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3" name="Freeform 158"/>
          <p:cNvSpPr>
            <a:spLocks noEditPoints="1"/>
          </p:cNvSpPr>
          <p:nvPr/>
        </p:nvSpPr>
        <p:spPr bwMode="auto">
          <a:xfrm>
            <a:off x="7324725" y="3584575"/>
            <a:ext cx="88900" cy="90488"/>
          </a:xfrm>
          <a:custGeom>
            <a:avLst/>
            <a:gdLst>
              <a:gd name="T0" fmla="*/ 44450 w 32"/>
              <a:gd name="T1" fmla="*/ 90488 h 32"/>
              <a:gd name="T2" fmla="*/ 0 w 32"/>
              <a:gd name="T3" fmla="*/ 45244 h 32"/>
              <a:gd name="T4" fmla="*/ 44450 w 32"/>
              <a:gd name="T5" fmla="*/ 0 h 32"/>
              <a:gd name="T6" fmla="*/ 88900 w 32"/>
              <a:gd name="T7" fmla="*/ 45244 h 32"/>
              <a:gd name="T8" fmla="*/ 44450 w 32"/>
              <a:gd name="T9" fmla="*/ 90488 h 32"/>
              <a:gd name="T10" fmla="*/ 44450 w 32"/>
              <a:gd name="T11" fmla="*/ 22622 h 32"/>
              <a:gd name="T12" fmla="*/ 22225 w 32"/>
              <a:gd name="T13" fmla="*/ 45244 h 32"/>
              <a:gd name="T14" fmla="*/ 44450 w 32"/>
              <a:gd name="T15" fmla="*/ 67866 h 32"/>
              <a:gd name="T16" fmla="*/ 66675 w 32"/>
              <a:gd name="T17" fmla="*/ 45244 h 32"/>
              <a:gd name="T18" fmla="*/ 44450 w 32"/>
              <a:gd name="T19" fmla="*/ 22622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4" name="Freeform 159"/>
          <p:cNvSpPr>
            <a:spLocks noEditPoints="1"/>
          </p:cNvSpPr>
          <p:nvPr/>
        </p:nvSpPr>
        <p:spPr bwMode="auto">
          <a:xfrm>
            <a:off x="7392988" y="3409950"/>
            <a:ext cx="185737" cy="187325"/>
          </a:xfrm>
          <a:custGeom>
            <a:avLst/>
            <a:gdLst>
              <a:gd name="T0" fmla="*/ 90054 w 66"/>
              <a:gd name="T1" fmla="*/ 187325 h 66"/>
              <a:gd name="T2" fmla="*/ 25328 w 66"/>
              <a:gd name="T3" fmla="*/ 161781 h 66"/>
              <a:gd name="T4" fmla="*/ 0 w 66"/>
              <a:gd name="T5" fmla="*/ 96501 h 66"/>
              <a:gd name="T6" fmla="*/ 25328 w 66"/>
              <a:gd name="T7" fmla="*/ 31221 h 66"/>
              <a:gd name="T8" fmla="*/ 56284 w 66"/>
              <a:gd name="T9" fmla="*/ 0 h 66"/>
              <a:gd name="T10" fmla="*/ 185737 w 66"/>
              <a:gd name="T11" fmla="*/ 130560 h 66"/>
              <a:gd name="T12" fmla="*/ 154781 w 66"/>
              <a:gd name="T13" fmla="*/ 161781 h 66"/>
              <a:gd name="T14" fmla="*/ 90054 w 66"/>
              <a:gd name="T15" fmla="*/ 187325 h 66"/>
              <a:gd name="T16" fmla="*/ 56284 w 66"/>
              <a:gd name="T17" fmla="*/ 34059 h 66"/>
              <a:gd name="T18" fmla="*/ 42213 w 66"/>
              <a:gd name="T19" fmla="*/ 48250 h 66"/>
              <a:gd name="T20" fmla="*/ 22514 w 66"/>
              <a:gd name="T21" fmla="*/ 96501 h 66"/>
              <a:gd name="T22" fmla="*/ 42213 w 66"/>
              <a:gd name="T23" fmla="*/ 144751 h 66"/>
              <a:gd name="T24" fmla="*/ 90054 w 66"/>
              <a:gd name="T25" fmla="*/ 164619 h 66"/>
              <a:gd name="T26" fmla="*/ 137896 w 66"/>
              <a:gd name="T27" fmla="*/ 144751 h 66"/>
              <a:gd name="T28" fmla="*/ 151967 w 66"/>
              <a:gd name="T29" fmla="*/ 130560 h 66"/>
              <a:gd name="T30" fmla="*/ 56284 w 66"/>
              <a:gd name="T31" fmla="*/ 34059 h 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6" h="66">
                <a:moveTo>
                  <a:pt x="32" y="66"/>
                </a:moveTo>
                <a:cubicBezTo>
                  <a:pt x="23" y="66"/>
                  <a:pt x="15" y="63"/>
                  <a:pt x="9" y="57"/>
                </a:cubicBezTo>
                <a:cubicBezTo>
                  <a:pt x="3" y="51"/>
                  <a:pt x="0" y="43"/>
                  <a:pt x="0" y="34"/>
                </a:cubicBezTo>
                <a:cubicBezTo>
                  <a:pt x="0" y="25"/>
                  <a:pt x="3" y="17"/>
                  <a:pt x="9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66" y="46"/>
                  <a:pt x="66" y="46"/>
                  <a:pt x="66" y="46"/>
                </a:cubicBezTo>
                <a:cubicBezTo>
                  <a:pt x="55" y="57"/>
                  <a:pt x="55" y="57"/>
                  <a:pt x="55" y="57"/>
                </a:cubicBezTo>
                <a:cubicBezTo>
                  <a:pt x="49" y="63"/>
                  <a:pt x="41" y="66"/>
                  <a:pt x="32" y="66"/>
                </a:cubicBezTo>
                <a:close/>
                <a:moveTo>
                  <a:pt x="20" y="12"/>
                </a:moveTo>
                <a:cubicBezTo>
                  <a:pt x="15" y="17"/>
                  <a:pt x="15" y="17"/>
                  <a:pt x="15" y="17"/>
                </a:cubicBezTo>
                <a:cubicBezTo>
                  <a:pt x="10" y="22"/>
                  <a:pt x="8" y="28"/>
                  <a:pt x="8" y="34"/>
                </a:cubicBezTo>
                <a:cubicBezTo>
                  <a:pt x="8" y="40"/>
                  <a:pt x="10" y="46"/>
                  <a:pt x="15" y="51"/>
                </a:cubicBezTo>
                <a:cubicBezTo>
                  <a:pt x="20" y="56"/>
                  <a:pt x="26" y="58"/>
                  <a:pt x="32" y="58"/>
                </a:cubicBezTo>
                <a:cubicBezTo>
                  <a:pt x="38" y="58"/>
                  <a:pt x="44" y="56"/>
                  <a:pt x="49" y="51"/>
                </a:cubicBezTo>
                <a:cubicBezTo>
                  <a:pt x="54" y="46"/>
                  <a:pt x="54" y="46"/>
                  <a:pt x="54" y="46"/>
                </a:cubicBezTo>
                <a:lnTo>
                  <a:pt x="2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5" name="Freeform 160"/>
          <p:cNvSpPr/>
          <p:nvPr/>
        </p:nvSpPr>
        <p:spPr bwMode="auto">
          <a:xfrm>
            <a:off x="7231063" y="3486150"/>
            <a:ext cx="273050" cy="276225"/>
          </a:xfrm>
          <a:custGeom>
            <a:avLst/>
            <a:gdLst>
              <a:gd name="T0" fmla="*/ 0 w 229"/>
              <a:gd name="T1" fmla="*/ 276225 h 232"/>
              <a:gd name="T2" fmla="*/ 25040 w 229"/>
              <a:gd name="T3" fmla="*/ 59531 h 232"/>
              <a:gd name="T4" fmla="*/ 132352 w 229"/>
              <a:gd name="T5" fmla="*/ 0 h 232"/>
              <a:gd name="T6" fmla="*/ 143083 w 229"/>
              <a:gd name="T7" fmla="*/ 17859 h 232"/>
              <a:gd name="T8" fmla="*/ 47694 w 229"/>
              <a:gd name="T9" fmla="*/ 70247 h 232"/>
              <a:gd name="T10" fmla="*/ 27424 w 229"/>
              <a:gd name="T11" fmla="*/ 247650 h 232"/>
              <a:gd name="T12" fmla="*/ 219394 w 229"/>
              <a:gd name="T13" fmla="*/ 211931 h 232"/>
              <a:gd name="T14" fmla="*/ 250395 w 229"/>
              <a:gd name="T15" fmla="*/ 129778 h 232"/>
              <a:gd name="T16" fmla="*/ 273050 w 229"/>
              <a:gd name="T17" fmla="*/ 135731 h 232"/>
              <a:gd name="T18" fmla="*/ 236087 w 229"/>
              <a:gd name="T19" fmla="*/ 234553 h 232"/>
              <a:gd name="T20" fmla="*/ 0 w 229"/>
              <a:gd name="T21" fmla="*/ 276225 h 2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9" h="232">
                <a:moveTo>
                  <a:pt x="0" y="232"/>
                </a:moveTo>
                <a:lnTo>
                  <a:pt x="21" y="50"/>
                </a:lnTo>
                <a:lnTo>
                  <a:pt x="111" y="0"/>
                </a:lnTo>
                <a:lnTo>
                  <a:pt x="120" y="15"/>
                </a:lnTo>
                <a:lnTo>
                  <a:pt x="40" y="59"/>
                </a:lnTo>
                <a:lnTo>
                  <a:pt x="23" y="208"/>
                </a:lnTo>
                <a:lnTo>
                  <a:pt x="184" y="178"/>
                </a:lnTo>
                <a:lnTo>
                  <a:pt x="210" y="109"/>
                </a:lnTo>
                <a:lnTo>
                  <a:pt x="229" y="114"/>
                </a:lnTo>
                <a:lnTo>
                  <a:pt x="198" y="197"/>
                </a:lnTo>
                <a:lnTo>
                  <a:pt x="0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6" name="Freeform 161"/>
          <p:cNvSpPr>
            <a:spLocks noEditPoints="1"/>
          </p:cNvSpPr>
          <p:nvPr/>
        </p:nvSpPr>
        <p:spPr bwMode="auto">
          <a:xfrm>
            <a:off x="8194675" y="3413125"/>
            <a:ext cx="312738" cy="312738"/>
          </a:xfrm>
          <a:custGeom>
            <a:avLst/>
            <a:gdLst>
              <a:gd name="T0" fmla="*/ 121290 w 263"/>
              <a:gd name="T1" fmla="*/ 312738 h 262"/>
              <a:gd name="T2" fmla="*/ 0 w 263"/>
              <a:gd name="T3" fmla="*/ 188598 h 262"/>
              <a:gd name="T4" fmla="*/ 241391 w 263"/>
              <a:gd name="T5" fmla="*/ 0 h 262"/>
              <a:gd name="T6" fmla="*/ 312738 w 263"/>
              <a:gd name="T7" fmla="*/ 70426 h 262"/>
              <a:gd name="T8" fmla="*/ 121290 w 263"/>
              <a:gd name="T9" fmla="*/ 312738 h 262"/>
              <a:gd name="T10" fmla="*/ 33295 w 263"/>
              <a:gd name="T11" fmla="*/ 192179 h 262"/>
              <a:gd name="T12" fmla="*/ 117723 w 263"/>
              <a:gd name="T13" fmla="*/ 279316 h 262"/>
              <a:gd name="T14" fmla="*/ 281821 w 263"/>
              <a:gd name="T15" fmla="*/ 72813 h 262"/>
              <a:gd name="T16" fmla="*/ 239013 w 263"/>
              <a:gd name="T17" fmla="*/ 31035 h 262"/>
              <a:gd name="T18" fmla="*/ 33295 w 263"/>
              <a:gd name="T19" fmla="*/ 192179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3" h="262">
                <a:moveTo>
                  <a:pt x="102" y="262"/>
                </a:moveTo>
                <a:lnTo>
                  <a:pt x="0" y="158"/>
                </a:lnTo>
                <a:lnTo>
                  <a:pt x="203" y="0"/>
                </a:lnTo>
                <a:lnTo>
                  <a:pt x="263" y="59"/>
                </a:lnTo>
                <a:lnTo>
                  <a:pt x="102" y="262"/>
                </a:lnTo>
                <a:close/>
                <a:moveTo>
                  <a:pt x="28" y="161"/>
                </a:moveTo>
                <a:lnTo>
                  <a:pt x="99" y="234"/>
                </a:lnTo>
                <a:lnTo>
                  <a:pt x="237" y="61"/>
                </a:lnTo>
                <a:lnTo>
                  <a:pt x="201" y="26"/>
                </a:lnTo>
                <a:lnTo>
                  <a:pt x="28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7" name="Freeform 162"/>
          <p:cNvSpPr/>
          <p:nvPr/>
        </p:nvSpPr>
        <p:spPr bwMode="auto">
          <a:xfrm>
            <a:off x="8270875" y="3481388"/>
            <a:ext cx="165100" cy="134937"/>
          </a:xfrm>
          <a:custGeom>
            <a:avLst/>
            <a:gdLst>
              <a:gd name="T0" fmla="*/ 14253 w 139"/>
              <a:gd name="T1" fmla="*/ 134937 h 113"/>
              <a:gd name="T2" fmla="*/ 0 w 139"/>
              <a:gd name="T3" fmla="*/ 118219 h 113"/>
              <a:gd name="T4" fmla="*/ 152035 w 139"/>
              <a:gd name="T5" fmla="*/ 0 h 113"/>
              <a:gd name="T6" fmla="*/ 165100 w 139"/>
              <a:gd name="T7" fmla="*/ 16718 h 113"/>
              <a:gd name="T8" fmla="*/ 14253 w 139"/>
              <a:gd name="T9" fmla="*/ 134937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13">
                <a:moveTo>
                  <a:pt x="12" y="113"/>
                </a:moveTo>
                <a:lnTo>
                  <a:pt x="0" y="99"/>
                </a:lnTo>
                <a:lnTo>
                  <a:pt x="128" y="0"/>
                </a:lnTo>
                <a:lnTo>
                  <a:pt x="139" y="14"/>
                </a:lnTo>
                <a:lnTo>
                  <a:pt x="12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8" name="Freeform 163"/>
          <p:cNvSpPr/>
          <p:nvPr/>
        </p:nvSpPr>
        <p:spPr bwMode="auto">
          <a:xfrm>
            <a:off x="8166100" y="3632200"/>
            <a:ext cx="120650" cy="122238"/>
          </a:xfrm>
          <a:custGeom>
            <a:avLst/>
            <a:gdLst>
              <a:gd name="T0" fmla="*/ 33670 w 43"/>
              <a:gd name="T1" fmla="*/ 122238 h 43"/>
              <a:gd name="T2" fmla="*/ 0 w 43"/>
              <a:gd name="T3" fmla="*/ 88125 h 43"/>
              <a:gd name="T4" fmla="*/ 8417 w 43"/>
              <a:gd name="T5" fmla="*/ 82440 h 43"/>
              <a:gd name="T6" fmla="*/ 8417 w 43"/>
              <a:gd name="T7" fmla="*/ 34113 h 43"/>
              <a:gd name="T8" fmla="*/ 0 w 43"/>
              <a:gd name="T9" fmla="*/ 25585 h 43"/>
              <a:gd name="T10" fmla="*/ 25252 w 43"/>
              <a:gd name="T11" fmla="*/ 0 h 43"/>
              <a:gd name="T12" fmla="*/ 39281 w 43"/>
              <a:gd name="T13" fmla="*/ 17056 h 43"/>
              <a:gd name="T14" fmla="*/ 30864 w 43"/>
              <a:gd name="T15" fmla="*/ 25585 h 43"/>
              <a:gd name="T16" fmla="*/ 30864 w 43"/>
              <a:gd name="T17" fmla="*/ 88125 h 43"/>
              <a:gd name="T18" fmla="*/ 33670 w 43"/>
              <a:gd name="T19" fmla="*/ 90968 h 43"/>
              <a:gd name="T20" fmla="*/ 95398 w 43"/>
              <a:gd name="T21" fmla="*/ 90968 h 43"/>
              <a:gd name="T22" fmla="*/ 103815 w 43"/>
              <a:gd name="T23" fmla="*/ 82440 h 43"/>
              <a:gd name="T24" fmla="*/ 120650 w 43"/>
              <a:gd name="T25" fmla="*/ 96653 h 43"/>
              <a:gd name="T26" fmla="*/ 95398 w 43"/>
              <a:gd name="T27" fmla="*/ 122238 h 43"/>
              <a:gd name="T28" fmla="*/ 86980 w 43"/>
              <a:gd name="T29" fmla="*/ 113710 h 43"/>
              <a:gd name="T30" fmla="*/ 39281 w 43"/>
              <a:gd name="T31" fmla="*/ 113710 h 43"/>
              <a:gd name="T32" fmla="*/ 33670 w 43"/>
              <a:gd name="T33" fmla="*/ 122238 h 4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3" h="43">
                <a:moveTo>
                  <a:pt x="12" y="43"/>
                </a:moveTo>
                <a:cubicBezTo>
                  <a:pt x="0" y="31"/>
                  <a:pt x="0" y="31"/>
                  <a:pt x="0" y="31"/>
                </a:cubicBezTo>
                <a:cubicBezTo>
                  <a:pt x="3" y="29"/>
                  <a:pt x="3" y="29"/>
                  <a:pt x="3" y="29"/>
                </a:cubicBezTo>
                <a:cubicBezTo>
                  <a:pt x="8" y="24"/>
                  <a:pt x="8" y="16"/>
                  <a:pt x="3" y="12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6" y="16"/>
                  <a:pt x="16" y="25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8" y="27"/>
                  <a:pt x="27" y="27"/>
                  <a:pt x="34" y="32"/>
                </a:cubicBezTo>
                <a:cubicBezTo>
                  <a:pt x="37" y="29"/>
                  <a:pt x="37" y="29"/>
                  <a:pt x="37" y="29"/>
                </a:cubicBezTo>
                <a:cubicBezTo>
                  <a:pt x="43" y="34"/>
                  <a:pt x="43" y="34"/>
                  <a:pt x="43" y="34"/>
                </a:cubicBezTo>
                <a:cubicBezTo>
                  <a:pt x="34" y="43"/>
                  <a:pt x="34" y="43"/>
                  <a:pt x="34" y="43"/>
                </a:cubicBezTo>
                <a:cubicBezTo>
                  <a:pt x="31" y="40"/>
                  <a:pt x="31" y="40"/>
                  <a:pt x="31" y="40"/>
                </a:cubicBezTo>
                <a:cubicBezTo>
                  <a:pt x="27" y="35"/>
                  <a:pt x="19" y="35"/>
                  <a:pt x="14" y="40"/>
                </a:cubicBezTo>
                <a:lnTo>
                  <a:pt x="1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9" name="Freeform 164"/>
          <p:cNvSpPr/>
          <p:nvPr/>
        </p:nvSpPr>
        <p:spPr bwMode="auto">
          <a:xfrm>
            <a:off x="8158163" y="3721100"/>
            <a:ext cx="42862" cy="41275"/>
          </a:xfrm>
          <a:custGeom>
            <a:avLst/>
            <a:gdLst>
              <a:gd name="T0" fmla="*/ 16669 w 36"/>
              <a:gd name="T1" fmla="*/ 41275 h 35"/>
              <a:gd name="T2" fmla="*/ 0 w 36"/>
              <a:gd name="T3" fmla="*/ 24765 h 35"/>
              <a:gd name="T4" fmla="*/ 25003 w 36"/>
              <a:gd name="T5" fmla="*/ 0 h 35"/>
              <a:gd name="T6" fmla="*/ 42862 w 36"/>
              <a:gd name="T7" fmla="*/ 16510 h 35"/>
              <a:gd name="T8" fmla="*/ 16669 w 36"/>
              <a:gd name="T9" fmla="*/ 41275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" h="35">
                <a:moveTo>
                  <a:pt x="14" y="35"/>
                </a:moveTo>
                <a:lnTo>
                  <a:pt x="0" y="21"/>
                </a:lnTo>
                <a:lnTo>
                  <a:pt x="21" y="0"/>
                </a:lnTo>
                <a:lnTo>
                  <a:pt x="36" y="14"/>
                </a:lnTo>
                <a:lnTo>
                  <a:pt x="1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0" name="Freeform 165"/>
          <p:cNvSpPr>
            <a:spLocks noEditPoints="1"/>
          </p:cNvSpPr>
          <p:nvPr/>
        </p:nvSpPr>
        <p:spPr bwMode="auto">
          <a:xfrm>
            <a:off x="9074150" y="3409950"/>
            <a:ext cx="363538" cy="360363"/>
          </a:xfrm>
          <a:custGeom>
            <a:avLst/>
            <a:gdLst>
              <a:gd name="T0" fmla="*/ 181769 w 128"/>
              <a:gd name="T1" fmla="*/ 360363 h 128"/>
              <a:gd name="T2" fmla="*/ 0 w 128"/>
              <a:gd name="T3" fmla="*/ 180182 h 128"/>
              <a:gd name="T4" fmla="*/ 181769 w 128"/>
              <a:gd name="T5" fmla="*/ 0 h 128"/>
              <a:gd name="T6" fmla="*/ 363538 w 128"/>
              <a:gd name="T7" fmla="*/ 180182 h 128"/>
              <a:gd name="T8" fmla="*/ 181769 w 128"/>
              <a:gd name="T9" fmla="*/ 360363 h 128"/>
              <a:gd name="T10" fmla="*/ 181769 w 128"/>
              <a:gd name="T11" fmla="*/ 22523 h 128"/>
              <a:gd name="T12" fmla="*/ 22721 w 128"/>
              <a:gd name="T13" fmla="*/ 180182 h 128"/>
              <a:gd name="T14" fmla="*/ 181769 w 128"/>
              <a:gd name="T15" fmla="*/ 337840 h 128"/>
              <a:gd name="T16" fmla="*/ 340817 w 128"/>
              <a:gd name="T17" fmla="*/ 180182 h 128"/>
              <a:gd name="T18" fmla="*/ 181769 w 128"/>
              <a:gd name="T19" fmla="*/ 22523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128">
                <a:moveTo>
                  <a:pt x="64" y="128"/>
                </a:moveTo>
                <a:cubicBezTo>
                  <a:pt x="29" y="128"/>
                  <a:pt x="0" y="99"/>
                  <a:pt x="0" y="64"/>
                </a:cubicBez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  <a:moveTo>
                  <a:pt x="64" y="8"/>
                </a:moveTo>
                <a:cubicBezTo>
                  <a:pt x="33" y="8"/>
                  <a:pt x="8" y="33"/>
                  <a:pt x="8" y="64"/>
                </a:cubicBezTo>
                <a:cubicBezTo>
                  <a:pt x="8" y="95"/>
                  <a:pt x="33" y="120"/>
                  <a:pt x="64" y="120"/>
                </a:cubicBezTo>
                <a:cubicBezTo>
                  <a:pt x="95" y="120"/>
                  <a:pt x="120" y="95"/>
                  <a:pt x="120" y="64"/>
                </a:cubicBezTo>
                <a:cubicBezTo>
                  <a:pt x="120" y="33"/>
                  <a:pt x="95" y="8"/>
                  <a:pt x="6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1" name="Freeform 166"/>
          <p:cNvSpPr>
            <a:spLocks noEditPoints="1"/>
          </p:cNvSpPr>
          <p:nvPr/>
        </p:nvSpPr>
        <p:spPr bwMode="auto">
          <a:xfrm>
            <a:off x="9210675" y="3544888"/>
            <a:ext cx="90488" cy="92075"/>
          </a:xfrm>
          <a:custGeom>
            <a:avLst/>
            <a:gdLst>
              <a:gd name="T0" fmla="*/ 45244 w 32"/>
              <a:gd name="T1" fmla="*/ 92075 h 32"/>
              <a:gd name="T2" fmla="*/ 0 w 32"/>
              <a:gd name="T3" fmla="*/ 46038 h 32"/>
              <a:gd name="T4" fmla="*/ 45244 w 32"/>
              <a:gd name="T5" fmla="*/ 0 h 32"/>
              <a:gd name="T6" fmla="*/ 90488 w 32"/>
              <a:gd name="T7" fmla="*/ 46038 h 32"/>
              <a:gd name="T8" fmla="*/ 45244 w 32"/>
              <a:gd name="T9" fmla="*/ 92075 h 32"/>
              <a:gd name="T10" fmla="*/ 45244 w 32"/>
              <a:gd name="T11" fmla="*/ 23019 h 32"/>
              <a:gd name="T12" fmla="*/ 22622 w 32"/>
              <a:gd name="T13" fmla="*/ 46038 h 32"/>
              <a:gd name="T14" fmla="*/ 45244 w 32"/>
              <a:gd name="T15" fmla="*/ 69056 h 32"/>
              <a:gd name="T16" fmla="*/ 67866 w 32"/>
              <a:gd name="T17" fmla="*/ 46038 h 32"/>
              <a:gd name="T18" fmla="*/ 45244 w 32"/>
              <a:gd name="T19" fmla="*/ 23019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2" name="Rectangle 167"/>
          <p:cNvSpPr>
            <a:spLocks noChangeArrowheads="1"/>
          </p:cNvSpPr>
          <p:nvPr/>
        </p:nvSpPr>
        <p:spPr bwMode="auto">
          <a:xfrm>
            <a:off x="9245600" y="3454400"/>
            <a:ext cx="20638" cy="11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3" name="Rectangle 168"/>
          <p:cNvSpPr>
            <a:spLocks noChangeArrowheads="1"/>
          </p:cNvSpPr>
          <p:nvPr/>
        </p:nvSpPr>
        <p:spPr bwMode="auto">
          <a:xfrm>
            <a:off x="9245600" y="3613150"/>
            <a:ext cx="20638" cy="112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4" name="Freeform 169"/>
          <p:cNvSpPr/>
          <p:nvPr/>
        </p:nvSpPr>
        <p:spPr bwMode="auto">
          <a:xfrm>
            <a:off x="9264650" y="3486150"/>
            <a:ext cx="96838" cy="96838"/>
          </a:xfrm>
          <a:custGeom>
            <a:avLst/>
            <a:gdLst>
              <a:gd name="T0" fmla="*/ 14346 w 81"/>
              <a:gd name="T1" fmla="*/ 96838 h 81"/>
              <a:gd name="T2" fmla="*/ 0 w 81"/>
              <a:gd name="T3" fmla="*/ 82492 h 81"/>
              <a:gd name="T4" fmla="*/ 78905 w 81"/>
              <a:gd name="T5" fmla="*/ 0 h 81"/>
              <a:gd name="T6" fmla="*/ 96838 w 81"/>
              <a:gd name="T7" fmla="*/ 17933 h 81"/>
              <a:gd name="T8" fmla="*/ 14346 w 81"/>
              <a:gd name="T9" fmla="*/ 96838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1">
                <a:moveTo>
                  <a:pt x="12" y="81"/>
                </a:moveTo>
                <a:lnTo>
                  <a:pt x="0" y="69"/>
                </a:lnTo>
                <a:lnTo>
                  <a:pt x="66" y="0"/>
                </a:lnTo>
                <a:lnTo>
                  <a:pt x="81" y="15"/>
                </a:lnTo>
                <a:lnTo>
                  <a:pt x="1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5" name="Freeform 170"/>
          <p:cNvSpPr/>
          <p:nvPr/>
        </p:nvSpPr>
        <p:spPr bwMode="auto">
          <a:xfrm>
            <a:off x="9150350" y="3598863"/>
            <a:ext cx="96838" cy="95250"/>
          </a:xfrm>
          <a:custGeom>
            <a:avLst/>
            <a:gdLst>
              <a:gd name="T0" fmla="*/ 17933 w 81"/>
              <a:gd name="T1" fmla="*/ 95250 h 80"/>
              <a:gd name="T2" fmla="*/ 0 w 81"/>
              <a:gd name="T3" fmla="*/ 78581 h 80"/>
              <a:gd name="T4" fmla="*/ 82492 w 81"/>
              <a:gd name="T5" fmla="*/ 0 h 80"/>
              <a:gd name="T6" fmla="*/ 96838 w 81"/>
              <a:gd name="T7" fmla="*/ 14288 h 80"/>
              <a:gd name="T8" fmla="*/ 17933 w 81"/>
              <a:gd name="T9" fmla="*/ 9525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0">
                <a:moveTo>
                  <a:pt x="15" y="80"/>
                </a:moveTo>
                <a:lnTo>
                  <a:pt x="0" y="66"/>
                </a:lnTo>
                <a:lnTo>
                  <a:pt x="69" y="0"/>
                </a:lnTo>
                <a:lnTo>
                  <a:pt x="81" y="12"/>
                </a:lnTo>
                <a:lnTo>
                  <a:pt x="1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6" name="Freeform 171"/>
          <p:cNvSpPr>
            <a:spLocks noEditPoints="1"/>
          </p:cNvSpPr>
          <p:nvPr/>
        </p:nvSpPr>
        <p:spPr bwMode="auto">
          <a:xfrm>
            <a:off x="10125075" y="3478213"/>
            <a:ext cx="114300" cy="112712"/>
          </a:xfrm>
          <a:custGeom>
            <a:avLst/>
            <a:gdLst>
              <a:gd name="T0" fmla="*/ 57150 w 40"/>
              <a:gd name="T1" fmla="*/ 112712 h 40"/>
              <a:gd name="T2" fmla="*/ 0 w 40"/>
              <a:gd name="T3" fmla="*/ 56356 h 40"/>
              <a:gd name="T4" fmla="*/ 57150 w 40"/>
              <a:gd name="T5" fmla="*/ 0 h 40"/>
              <a:gd name="T6" fmla="*/ 114300 w 40"/>
              <a:gd name="T7" fmla="*/ 56356 h 40"/>
              <a:gd name="T8" fmla="*/ 57150 w 40"/>
              <a:gd name="T9" fmla="*/ 112712 h 40"/>
              <a:gd name="T10" fmla="*/ 57150 w 40"/>
              <a:gd name="T11" fmla="*/ 22542 h 40"/>
              <a:gd name="T12" fmla="*/ 22860 w 40"/>
              <a:gd name="T13" fmla="*/ 56356 h 40"/>
              <a:gd name="T14" fmla="*/ 57150 w 40"/>
              <a:gd name="T15" fmla="*/ 90170 h 40"/>
              <a:gd name="T16" fmla="*/ 91440 w 40"/>
              <a:gd name="T17" fmla="*/ 56356 h 40"/>
              <a:gd name="T18" fmla="*/ 57150 w 40"/>
              <a:gd name="T19" fmla="*/ 22542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0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cubicBezTo>
                  <a:pt x="40" y="31"/>
                  <a:pt x="31" y="40"/>
                  <a:pt x="20" y="40"/>
                </a:cubicBezTo>
                <a:close/>
                <a:moveTo>
                  <a:pt x="20" y="8"/>
                </a:moveTo>
                <a:cubicBezTo>
                  <a:pt x="13" y="8"/>
                  <a:pt x="8" y="13"/>
                  <a:pt x="8" y="20"/>
                </a:cubicBezTo>
                <a:cubicBezTo>
                  <a:pt x="8" y="27"/>
                  <a:pt x="13" y="32"/>
                  <a:pt x="20" y="32"/>
                </a:cubicBezTo>
                <a:cubicBezTo>
                  <a:pt x="27" y="32"/>
                  <a:pt x="32" y="27"/>
                  <a:pt x="32" y="20"/>
                </a:cubicBezTo>
                <a:cubicBezTo>
                  <a:pt x="32" y="13"/>
                  <a:pt x="27" y="8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7" name="Freeform 172"/>
          <p:cNvSpPr/>
          <p:nvPr/>
        </p:nvSpPr>
        <p:spPr bwMode="auto">
          <a:xfrm>
            <a:off x="10120313" y="3621088"/>
            <a:ext cx="173037" cy="73025"/>
          </a:xfrm>
          <a:custGeom>
            <a:avLst/>
            <a:gdLst>
              <a:gd name="T0" fmla="*/ 65243 w 61"/>
              <a:gd name="T1" fmla="*/ 73025 h 26"/>
              <a:gd name="T2" fmla="*/ 0 w 61"/>
              <a:gd name="T3" fmla="*/ 53364 h 26"/>
              <a:gd name="T4" fmla="*/ 14183 w 61"/>
              <a:gd name="T5" fmla="*/ 33704 h 26"/>
              <a:gd name="T6" fmla="*/ 153180 w 61"/>
              <a:gd name="T7" fmla="*/ 0 h 26"/>
              <a:gd name="T8" fmla="*/ 173037 w 61"/>
              <a:gd name="T9" fmla="*/ 11235 h 26"/>
              <a:gd name="T10" fmla="*/ 65243 w 61"/>
              <a:gd name="T11" fmla="*/ 73025 h 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1" h="26">
                <a:moveTo>
                  <a:pt x="23" y="26"/>
                </a:moveTo>
                <a:cubicBezTo>
                  <a:pt x="15" y="26"/>
                  <a:pt x="7" y="24"/>
                  <a:pt x="0" y="19"/>
                </a:cubicBezTo>
                <a:cubicBezTo>
                  <a:pt x="5" y="12"/>
                  <a:pt x="5" y="12"/>
                  <a:pt x="5" y="12"/>
                </a:cubicBezTo>
                <a:cubicBezTo>
                  <a:pt x="22" y="23"/>
                  <a:pt x="44" y="17"/>
                  <a:pt x="54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53" y="18"/>
                  <a:pt x="38" y="26"/>
                  <a:pt x="2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8" name="Rectangle 173"/>
          <p:cNvSpPr>
            <a:spLocks noChangeArrowheads="1"/>
          </p:cNvSpPr>
          <p:nvPr/>
        </p:nvSpPr>
        <p:spPr bwMode="auto">
          <a:xfrm>
            <a:off x="10171113" y="3409950"/>
            <a:ext cx="22225" cy="44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9" name="Freeform 174"/>
          <p:cNvSpPr/>
          <p:nvPr/>
        </p:nvSpPr>
        <p:spPr bwMode="auto">
          <a:xfrm>
            <a:off x="10091738" y="3598863"/>
            <a:ext cx="68262" cy="163512"/>
          </a:xfrm>
          <a:custGeom>
            <a:avLst/>
            <a:gdLst>
              <a:gd name="T0" fmla="*/ 19161 w 57"/>
              <a:gd name="T1" fmla="*/ 163512 h 137"/>
              <a:gd name="T2" fmla="*/ 0 w 57"/>
              <a:gd name="T3" fmla="*/ 157544 h 137"/>
              <a:gd name="T4" fmla="*/ 45508 w 57"/>
              <a:gd name="T5" fmla="*/ 0 h 137"/>
              <a:gd name="T6" fmla="*/ 68262 w 57"/>
              <a:gd name="T7" fmla="*/ 5968 h 137"/>
              <a:gd name="T8" fmla="*/ 19161 w 57"/>
              <a:gd name="T9" fmla="*/ 163512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137">
                <a:moveTo>
                  <a:pt x="16" y="137"/>
                </a:moveTo>
                <a:lnTo>
                  <a:pt x="0" y="132"/>
                </a:lnTo>
                <a:lnTo>
                  <a:pt x="38" y="0"/>
                </a:lnTo>
                <a:lnTo>
                  <a:pt x="57" y="5"/>
                </a:lnTo>
                <a:lnTo>
                  <a:pt x="16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0" name="Freeform 175"/>
          <p:cNvSpPr/>
          <p:nvPr/>
        </p:nvSpPr>
        <p:spPr bwMode="auto">
          <a:xfrm>
            <a:off x="10204450" y="3598863"/>
            <a:ext cx="68263" cy="163512"/>
          </a:xfrm>
          <a:custGeom>
            <a:avLst/>
            <a:gdLst>
              <a:gd name="T0" fmla="*/ 45509 w 57"/>
              <a:gd name="T1" fmla="*/ 163512 h 137"/>
              <a:gd name="T2" fmla="*/ 0 w 57"/>
              <a:gd name="T3" fmla="*/ 5968 h 137"/>
              <a:gd name="T4" fmla="*/ 20359 w 57"/>
              <a:gd name="T5" fmla="*/ 0 h 137"/>
              <a:gd name="T6" fmla="*/ 68263 w 57"/>
              <a:gd name="T7" fmla="*/ 157544 h 137"/>
              <a:gd name="T8" fmla="*/ 45509 w 57"/>
              <a:gd name="T9" fmla="*/ 163512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137">
                <a:moveTo>
                  <a:pt x="38" y="137"/>
                </a:moveTo>
                <a:lnTo>
                  <a:pt x="0" y="5"/>
                </a:lnTo>
                <a:lnTo>
                  <a:pt x="17" y="0"/>
                </a:lnTo>
                <a:lnTo>
                  <a:pt x="57" y="132"/>
                </a:lnTo>
                <a:lnTo>
                  <a:pt x="38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1" name="Freeform 176"/>
          <p:cNvSpPr/>
          <p:nvPr/>
        </p:nvSpPr>
        <p:spPr bwMode="auto">
          <a:xfrm>
            <a:off x="6353175" y="4335463"/>
            <a:ext cx="249238" cy="123825"/>
          </a:xfrm>
          <a:custGeom>
            <a:avLst/>
            <a:gdLst>
              <a:gd name="T0" fmla="*/ 249238 w 88"/>
              <a:gd name="T1" fmla="*/ 123825 h 44"/>
              <a:gd name="T2" fmla="*/ 226580 w 88"/>
              <a:gd name="T3" fmla="*/ 123825 h 44"/>
              <a:gd name="T4" fmla="*/ 124619 w 88"/>
              <a:gd name="T5" fmla="*/ 22514 h 44"/>
              <a:gd name="T6" fmla="*/ 22658 w 88"/>
              <a:gd name="T7" fmla="*/ 123825 h 44"/>
              <a:gd name="T8" fmla="*/ 0 w 88"/>
              <a:gd name="T9" fmla="*/ 123825 h 44"/>
              <a:gd name="T10" fmla="*/ 124619 w 88"/>
              <a:gd name="T11" fmla="*/ 0 h 44"/>
              <a:gd name="T12" fmla="*/ 249238 w 88"/>
              <a:gd name="T13" fmla="*/ 123825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8" h="44">
                <a:moveTo>
                  <a:pt x="88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24"/>
                  <a:pt x="64" y="8"/>
                  <a:pt x="44" y="8"/>
                </a:cubicBezTo>
                <a:cubicBezTo>
                  <a:pt x="24" y="8"/>
                  <a:pt x="8" y="2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8" y="0"/>
                  <a:pt x="88" y="20"/>
                  <a:pt x="88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2" name="Line 177"/>
          <p:cNvSpPr>
            <a:spLocks noChangeShapeType="1"/>
          </p:cNvSpPr>
          <p:nvPr/>
        </p:nvSpPr>
        <p:spPr bwMode="auto">
          <a:xfrm>
            <a:off x="6477000" y="44037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3" name="Freeform 178"/>
          <p:cNvSpPr/>
          <p:nvPr/>
        </p:nvSpPr>
        <p:spPr bwMode="auto">
          <a:xfrm>
            <a:off x="6353175" y="4481513"/>
            <a:ext cx="249238" cy="215900"/>
          </a:xfrm>
          <a:custGeom>
            <a:avLst/>
            <a:gdLst>
              <a:gd name="T0" fmla="*/ 124619 w 88"/>
              <a:gd name="T1" fmla="*/ 215900 h 76"/>
              <a:gd name="T2" fmla="*/ 0 w 88"/>
              <a:gd name="T3" fmla="*/ 90905 h 76"/>
              <a:gd name="T4" fmla="*/ 0 w 88"/>
              <a:gd name="T5" fmla="*/ 0 h 76"/>
              <a:gd name="T6" fmla="*/ 22658 w 88"/>
              <a:gd name="T7" fmla="*/ 0 h 76"/>
              <a:gd name="T8" fmla="*/ 22658 w 88"/>
              <a:gd name="T9" fmla="*/ 90905 h 76"/>
              <a:gd name="T10" fmla="*/ 124619 w 88"/>
              <a:gd name="T11" fmla="*/ 193174 h 76"/>
              <a:gd name="T12" fmla="*/ 226580 w 88"/>
              <a:gd name="T13" fmla="*/ 90905 h 76"/>
              <a:gd name="T14" fmla="*/ 226580 w 88"/>
              <a:gd name="T15" fmla="*/ 0 h 76"/>
              <a:gd name="T16" fmla="*/ 249238 w 88"/>
              <a:gd name="T17" fmla="*/ 0 h 76"/>
              <a:gd name="T18" fmla="*/ 249238 w 88"/>
              <a:gd name="T19" fmla="*/ 90905 h 76"/>
              <a:gd name="T20" fmla="*/ 124619 w 88"/>
              <a:gd name="T21" fmla="*/ 215900 h 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8" h="76">
                <a:moveTo>
                  <a:pt x="44" y="76"/>
                </a:moveTo>
                <a:cubicBezTo>
                  <a:pt x="20" y="76"/>
                  <a:pt x="0" y="56"/>
                  <a:pt x="0" y="32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52"/>
                  <a:pt x="24" y="68"/>
                  <a:pt x="44" y="68"/>
                </a:cubicBezTo>
                <a:cubicBezTo>
                  <a:pt x="64" y="68"/>
                  <a:pt x="80" y="52"/>
                  <a:pt x="80" y="32"/>
                </a:cubicBezTo>
                <a:cubicBezTo>
                  <a:pt x="80" y="0"/>
                  <a:pt x="80" y="0"/>
                  <a:pt x="8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56"/>
                  <a:pt x="68" y="76"/>
                  <a:pt x="44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4" name="Rectangle 179"/>
          <p:cNvSpPr>
            <a:spLocks noChangeArrowheads="1"/>
          </p:cNvSpPr>
          <p:nvPr/>
        </p:nvSpPr>
        <p:spPr bwMode="auto">
          <a:xfrm>
            <a:off x="6465888" y="4403725"/>
            <a:ext cx="22225" cy="90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5" name="Freeform 180"/>
          <p:cNvSpPr>
            <a:spLocks noEditPoints="1"/>
          </p:cNvSpPr>
          <p:nvPr/>
        </p:nvSpPr>
        <p:spPr bwMode="auto">
          <a:xfrm>
            <a:off x="8148638" y="4448175"/>
            <a:ext cx="361950" cy="203200"/>
          </a:xfrm>
          <a:custGeom>
            <a:avLst/>
            <a:gdLst>
              <a:gd name="T0" fmla="*/ 260152 w 128"/>
              <a:gd name="T1" fmla="*/ 203200 h 72"/>
              <a:gd name="T2" fmla="*/ 101798 w 128"/>
              <a:gd name="T3" fmla="*/ 203200 h 72"/>
              <a:gd name="T4" fmla="*/ 0 w 128"/>
              <a:gd name="T5" fmla="*/ 101600 h 72"/>
              <a:gd name="T6" fmla="*/ 101798 w 128"/>
              <a:gd name="T7" fmla="*/ 0 h 72"/>
              <a:gd name="T8" fmla="*/ 271463 w 128"/>
              <a:gd name="T9" fmla="*/ 0 h 72"/>
              <a:gd name="T10" fmla="*/ 361950 w 128"/>
              <a:gd name="T11" fmla="*/ 101600 h 72"/>
              <a:gd name="T12" fmla="*/ 260152 w 128"/>
              <a:gd name="T13" fmla="*/ 203200 h 72"/>
              <a:gd name="T14" fmla="*/ 101798 w 128"/>
              <a:gd name="T15" fmla="*/ 22578 h 72"/>
              <a:gd name="T16" fmla="*/ 22622 w 128"/>
              <a:gd name="T17" fmla="*/ 101600 h 72"/>
              <a:gd name="T18" fmla="*/ 101798 w 128"/>
              <a:gd name="T19" fmla="*/ 180622 h 72"/>
              <a:gd name="T20" fmla="*/ 260152 w 128"/>
              <a:gd name="T21" fmla="*/ 180622 h 72"/>
              <a:gd name="T22" fmla="*/ 339328 w 128"/>
              <a:gd name="T23" fmla="*/ 101600 h 72"/>
              <a:gd name="T24" fmla="*/ 271463 w 128"/>
              <a:gd name="T25" fmla="*/ 22578 h 72"/>
              <a:gd name="T26" fmla="*/ 101798 w 128"/>
              <a:gd name="T27" fmla="*/ 22578 h 7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8" h="72">
                <a:moveTo>
                  <a:pt x="9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13" y="0"/>
                  <a:pt x="128" y="17"/>
                  <a:pt x="128" y="36"/>
                </a:cubicBezTo>
                <a:cubicBezTo>
                  <a:pt x="128" y="56"/>
                  <a:pt x="112" y="72"/>
                  <a:pt x="92" y="72"/>
                </a:cubicBezTo>
                <a:close/>
                <a:moveTo>
                  <a:pt x="36" y="8"/>
                </a:moveTo>
                <a:cubicBezTo>
                  <a:pt x="21" y="8"/>
                  <a:pt x="8" y="21"/>
                  <a:pt x="8" y="36"/>
                </a:cubicBezTo>
                <a:cubicBezTo>
                  <a:pt x="8" y="51"/>
                  <a:pt x="21" y="64"/>
                  <a:pt x="36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107" y="64"/>
                  <a:pt x="120" y="51"/>
                  <a:pt x="120" y="36"/>
                </a:cubicBezTo>
                <a:cubicBezTo>
                  <a:pt x="120" y="20"/>
                  <a:pt x="107" y="8"/>
                  <a:pt x="96" y="8"/>
                </a:cubicBezTo>
                <a:lnTo>
                  <a:pt x="36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6" name="Rectangle 181"/>
          <p:cNvSpPr>
            <a:spLocks noChangeArrowheads="1"/>
          </p:cNvSpPr>
          <p:nvPr/>
        </p:nvSpPr>
        <p:spPr bwMode="auto">
          <a:xfrm>
            <a:off x="8239125" y="4505325"/>
            <a:ext cx="23813" cy="90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7" name="Rectangle 182"/>
          <p:cNvSpPr>
            <a:spLocks noChangeArrowheads="1"/>
          </p:cNvSpPr>
          <p:nvPr/>
        </p:nvSpPr>
        <p:spPr bwMode="auto">
          <a:xfrm>
            <a:off x="8205788" y="4538663"/>
            <a:ext cx="9048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8" name="Freeform 183"/>
          <p:cNvSpPr/>
          <p:nvPr/>
        </p:nvSpPr>
        <p:spPr bwMode="auto">
          <a:xfrm>
            <a:off x="8318500" y="4368800"/>
            <a:ext cx="33338" cy="57150"/>
          </a:xfrm>
          <a:custGeom>
            <a:avLst/>
            <a:gdLst>
              <a:gd name="T0" fmla="*/ 22225 w 12"/>
              <a:gd name="T1" fmla="*/ 57150 h 20"/>
              <a:gd name="T2" fmla="*/ 0 w 12"/>
              <a:gd name="T3" fmla="*/ 57150 h 20"/>
              <a:gd name="T4" fmla="*/ 0 w 12"/>
              <a:gd name="T5" fmla="*/ 34290 h 20"/>
              <a:gd name="T6" fmla="*/ 33338 w 12"/>
              <a:gd name="T7" fmla="*/ 0 h 20"/>
              <a:gd name="T8" fmla="*/ 33338 w 12"/>
              <a:gd name="T9" fmla="*/ 22860 h 20"/>
              <a:gd name="T10" fmla="*/ 22225 w 12"/>
              <a:gd name="T11" fmla="*/ 34290 h 20"/>
              <a:gd name="T12" fmla="*/ 22225 w 12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20">
                <a:moveTo>
                  <a:pt x="8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10"/>
                  <a:pt x="8" y="12"/>
                </a:cubicBezTo>
                <a:lnTo>
                  <a:pt x="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9" name="Freeform 184"/>
          <p:cNvSpPr/>
          <p:nvPr/>
        </p:nvSpPr>
        <p:spPr bwMode="auto">
          <a:xfrm>
            <a:off x="8347075" y="4519613"/>
            <a:ext cx="47625" cy="26987"/>
          </a:xfrm>
          <a:custGeom>
            <a:avLst/>
            <a:gdLst>
              <a:gd name="T0" fmla="*/ 33618 w 17"/>
              <a:gd name="T1" fmla="*/ 26987 h 10"/>
              <a:gd name="T2" fmla="*/ 16809 w 17"/>
              <a:gd name="T3" fmla="*/ 26987 h 10"/>
              <a:gd name="T4" fmla="*/ 0 w 17"/>
              <a:gd name="T5" fmla="*/ 13494 h 10"/>
              <a:gd name="T6" fmla="*/ 47625 w 17"/>
              <a:gd name="T7" fmla="*/ 13494 h 10"/>
              <a:gd name="T8" fmla="*/ 33618 w 17"/>
              <a:gd name="T9" fmla="*/ 2698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" h="10">
                <a:moveTo>
                  <a:pt x="12" y="10"/>
                </a:moveTo>
                <a:cubicBezTo>
                  <a:pt x="10" y="9"/>
                  <a:pt x="8" y="9"/>
                  <a:pt x="6" y="10"/>
                </a:cubicBezTo>
                <a:cubicBezTo>
                  <a:pt x="0" y="5"/>
                  <a:pt x="0" y="5"/>
                  <a:pt x="0" y="5"/>
                </a:cubicBezTo>
                <a:cubicBezTo>
                  <a:pt x="5" y="0"/>
                  <a:pt x="13" y="0"/>
                  <a:pt x="17" y="5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0" name="Freeform 185"/>
          <p:cNvSpPr/>
          <p:nvPr/>
        </p:nvSpPr>
        <p:spPr bwMode="auto">
          <a:xfrm>
            <a:off x="8339138" y="4533900"/>
            <a:ext cx="25400" cy="42863"/>
          </a:xfrm>
          <a:custGeom>
            <a:avLst/>
            <a:gdLst>
              <a:gd name="T0" fmla="*/ 8467 w 9"/>
              <a:gd name="T1" fmla="*/ 42863 h 16"/>
              <a:gd name="T2" fmla="*/ 0 w 9"/>
              <a:gd name="T3" fmla="*/ 21432 h 16"/>
              <a:gd name="T4" fmla="*/ 8467 w 9"/>
              <a:gd name="T5" fmla="*/ 0 h 16"/>
              <a:gd name="T6" fmla="*/ 25400 w 9"/>
              <a:gd name="T7" fmla="*/ 13395 h 16"/>
              <a:gd name="T8" fmla="*/ 22578 w 9"/>
              <a:gd name="T9" fmla="*/ 21432 h 16"/>
              <a:gd name="T10" fmla="*/ 25400 w 9"/>
              <a:gd name="T11" fmla="*/ 29468 h 16"/>
              <a:gd name="T12" fmla="*/ 8467 w 9"/>
              <a:gd name="T13" fmla="*/ 42863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" h="16">
                <a:moveTo>
                  <a:pt x="3" y="16"/>
                </a:moveTo>
                <a:cubicBezTo>
                  <a:pt x="1" y="14"/>
                  <a:pt x="0" y="11"/>
                  <a:pt x="0" y="8"/>
                </a:cubicBezTo>
                <a:cubicBezTo>
                  <a:pt x="0" y="5"/>
                  <a:pt x="1" y="2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7"/>
                  <a:pt x="8" y="8"/>
                </a:cubicBezTo>
                <a:cubicBezTo>
                  <a:pt x="8" y="9"/>
                  <a:pt x="8" y="10"/>
                  <a:pt x="9" y="11"/>
                </a:cubicBezTo>
                <a:lnTo>
                  <a:pt x="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1" name="Freeform 186"/>
          <p:cNvSpPr/>
          <p:nvPr/>
        </p:nvSpPr>
        <p:spPr bwMode="auto">
          <a:xfrm>
            <a:off x="8415338" y="4519613"/>
            <a:ext cx="47625" cy="26987"/>
          </a:xfrm>
          <a:custGeom>
            <a:avLst/>
            <a:gdLst>
              <a:gd name="T0" fmla="*/ 33618 w 17"/>
              <a:gd name="T1" fmla="*/ 26987 h 10"/>
              <a:gd name="T2" fmla="*/ 16809 w 17"/>
              <a:gd name="T3" fmla="*/ 26987 h 10"/>
              <a:gd name="T4" fmla="*/ 0 w 17"/>
              <a:gd name="T5" fmla="*/ 13494 h 10"/>
              <a:gd name="T6" fmla="*/ 47625 w 17"/>
              <a:gd name="T7" fmla="*/ 13494 h 10"/>
              <a:gd name="T8" fmla="*/ 33618 w 17"/>
              <a:gd name="T9" fmla="*/ 2698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" h="10">
                <a:moveTo>
                  <a:pt x="12" y="10"/>
                </a:moveTo>
                <a:cubicBezTo>
                  <a:pt x="10" y="9"/>
                  <a:pt x="8" y="9"/>
                  <a:pt x="6" y="10"/>
                </a:cubicBezTo>
                <a:cubicBezTo>
                  <a:pt x="0" y="5"/>
                  <a:pt x="0" y="5"/>
                  <a:pt x="0" y="5"/>
                </a:cubicBezTo>
                <a:cubicBezTo>
                  <a:pt x="5" y="0"/>
                  <a:pt x="13" y="0"/>
                  <a:pt x="17" y="5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2" name="Freeform 187"/>
          <p:cNvSpPr/>
          <p:nvPr/>
        </p:nvSpPr>
        <p:spPr bwMode="auto">
          <a:xfrm>
            <a:off x="8405813" y="4533900"/>
            <a:ext cx="25400" cy="42863"/>
          </a:xfrm>
          <a:custGeom>
            <a:avLst/>
            <a:gdLst>
              <a:gd name="T0" fmla="*/ 8467 w 9"/>
              <a:gd name="T1" fmla="*/ 42863 h 16"/>
              <a:gd name="T2" fmla="*/ 0 w 9"/>
              <a:gd name="T3" fmla="*/ 21432 h 16"/>
              <a:gd name="T4" fmla="*/ 8467 w 9"/>
              <a:gd name="T5" fmla="*/ 0 h 16"/>
              <a:gd name="T6" fmla="*/ 25400 w 9"/>
              <a:gd name="T7" fmla="*/ 13395 h 16"/>
              <a:gd name="T8" fmla="*/ 22578 w 9"/>
              <a:gd name="T9" fmla="*/ 21432 h 16"/>
              <a:gd name="T10" fmla="*/ 25400 w 9"/>
              <a:gd name="T11" fmla="*/ 29468 h 16"/>
              <a:gd name="T12" fmla="*/ 8467 w 9"/>
              <a:gd name="T13" fmla="*/ 42863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" h="16">
                <a:moveTo>
                  <a:pt x="3" y="16"/>
                </a:moveTo>
                <a:cubicBezTo>
                  <a:pt x="1" y="14"/>
                  <a:pt x="0" y="11"/>
                  <a:pt x="0" y="8"/>
                </a:cubicBezTo>
                <a:cubicBezTo>
                  <a:pt x="0" y="5"/>
                  <a:pt x="1" y="2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7"/>
                  <a:pt x="8" y="8"/>
                </a:cubicBezTo>
                <a:cubicBezTo>
                  <a:pt x="8" y="9"/>
                  <a:pt x="8" y="10"/>
                  <a:pt x="9" y="11"/>
                </a:cubicBezTo>
                <a:lnTo>
                  <a:pt x="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3" name="Freeform 188"/>
          <p:cNvSpPr>
            <a:spLocks noEditPoints="1"/>
          </p:cNvSpPr>
          <p:nvPr/>
        </p:nvSpPr>
        <p:spPr bwMode="auto">
          <a:xfrm>
            <a:off x="10001250" y="4481513"/>
            <a:ext cx="79375" cy="136525"/>
          </a:xfrm>
          <a:custGeom>
            <a:avLst/>
            <a:gdLst>
              <a:gd name="T0" fmla="*/ 79375 w 28"/>
              <a:gd name="T1" fmla="*/ 136525 h 48"/>
              <a:gd name="T2" fmla="*/ 68036 w 28"/>
              <a:gd name="T3" fmla="*/ 136525 h 48"/>
              <a:gd name="T4" fmla="*/ 0 w 28"/>
              <a:gd name="T5" fmla="*/ 68263 h 48"/>
              <a:gd name="T6" fmla="*/ 68036 w 28"/>
              <a:gd name="T7" fmla="*/ 0 h 48"/>
              <a:gd name="T8" fmla="*/ 79375 w 28"/>
              <a:gd name="T9" fmla="*/ 0 h 48"/>
              <a:gd name="T10" fmla="*/ 79375 w 28"/>
              <a:gd name="T11" fmla="*/ 136525 h 48"/>
              <a:gd name="T12" fmla="*/ 56696 w 28"/>
              <a:gd name="T13" fmla="*/ 22754 h 48"/>
              <a:gd name="T14" fmla="*/ 22679 w 28"/>
              <a:gd name="T15" fmla="*/ 68263 h 48"/>
              <a:gd name="T16" fmla="*/ 56696 w 28"/>
              <a:gd name="T17" fmla="*/ 113771 h 48"/>
              <a:gd name="T18" fmla="*/ 56696 w 2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48">
                <a:moveTo>
                  <a:pt x="28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0" y="48"/>
                  <a:pt x="0" y="38"/>
                  <a:pt x="0" y="24"/>
                </a:cubicBezTo>
                <a:cubicBezTo>
                  <a:pt x="0" y="10"/>
                  <a:pt x="10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lnTo>
                  <a:pt x="28" y="48"/>
                </a:lnTo>
                <a:close/>
                <a:moveTo>
                  <a:pt x="20" y="8"/>
                </a:moveTo>
                <a:cubicBezTo>
                  <a:pt x="13" y="10"/>
                  <a:pt x="8" y="16"/>
                  <a:pt x="8" y="24"/>
                </a:cubicBezTo>
                <a:cubicBezTo>
                  <a:pt x="8" y="32"/>
                  <a:pt x="13" y="38"/>
                  <a:pt x="20" y="40"/>
                </a:cubicBezTo>
                <a:lnTo>
                  <a:pt x="2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4" name="Freeform 189"/>
          <p:cNvSpPr>
            <a:spLocks noEditPoints="1"/>
          </p:cNvSpPr>
          <p:nvPr/>
        </p:nvSpPr>
        <p:spPr bwMode="auto">
          <a:xfrm>
            <a:off x="10283825" y="4481513"/>
            <a:ext cx="79375" cy="136525"/>
          </a:xfrm>
          <a:custGeom>
            <a:avLst/>
            <a:gdLst>
              <a:gd name="T0" fmla="*/ 11339 w 28"/>
              <a:gd name="T1" fmla="*/ 136525 h 48"/>
              <a:gd name="T2" fmla="*/ 0 w 28"/>
              <a:gd name="T3" fmla="*/ 136525 h 48"/>
              <a:gd name="T4" fmla="*/ 0 w 28"/>
              <a:gd name="T5" fmla="*/ 0 h 48"/>
              <a:gd name="T6" fmla="*/ 11339 w 28"/>
              <a:gd name="T7" fmla="*/ 0 h 48"/>
              <a:gd name="T8" fmla="*/ 79375 w 28"/>
              <a:gd name="T9" fmla="*/ 68263 h 48"/>
              <a:gd name="T10" fmla="*/ 11339 w 28"/>
              <a:gd name="T11" fmla="*/ 136525 h 48"/>
              <a:gd name="T12" fmla="*/ 22679 w 28"/>
              <a:gd name="T13" fmla="*/ 22754 h 48"/>
              <a:gd name="T14" fmla="*/ 22679 w 28"/>
              <a:gd name="T15" fmla="*/ 113771 h 48"/>
              <a:gd name="T16" fmla="*/ 56696 w 28"/>
              <a:gd name="T17" fmla="*/ 68263 h 48"/>
              <a:gd name="T18" fmla="*/ 22679 w 2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48">
                <a:moveTo>
                  <a:pt x="4" y="48"/>
                </a:move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18" y="0"/>
                  <a:pt x="28" y="10"/>
                  <a:pt x="28" y="24"/>
                </a:cubicBezTo>
                <a:cubicBezTo>
                  <a:pt x="28" y="38"/>
                  <a:pt x="18" y="48"/>
                  <a:pt x="4" y="48"/>
                </a:cubicBezTo>
                <a:close/>
                <a:moveTo>
                  <a:pt x="8" y="8"/>
                </a:moveTo>
                <a:cubicBezTo>
                  <a:pt x="8" y="40"/>
                  <a:pt x="8" y="40"/>
                  <a:pt x="8" y="40"/>
                </a:cubicBezTo>
                <a:cubicBezTo>
                  <a:pt x="15" y="38"/>
                  <a:pt x="20" y="32"/>
                  <a:pt x="20" y="24"/>
                </a:cubicBezTo>
                <a:cubicBezTo>
                  <a:pt x="20" y="16"/>
                  <a:pt x="15" y="10"/>
                  <a:pt x="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5" name="Freeform 190"/>
          <p:cNvSpPr/>
          <p:nvPr/>
        </p:nvSpPr>
        <p:spPr bwMode="auto">
          <a:xfrm>
            <a:off x="10307638" y="4640263"/>
            <a:ext cx="33337" cy="33337"/>
          </a:xfrm>
          <a:custGeom>
            <a:avLst/>
            <a:gdLst>
              <a:gd name="T0" fmla="*/ 0 w 12"/>
              <a:gd name="T1" fmla="*/ 33337 h 12"/>
              <a:gd name="T2" fmla="*/ 0 w 12"/>
              <a:gd name="T3" fmla="*/ 11112 h 12"/>
              <a:gd name="T4" fmla="*/ 11112 w 12"/>
              <a:gd name="T5" fmla="*/ 0 h 12"/>
              <a:gd name="T6" fmla="*/ 33337 w 12"/>
              <a:gd name="T7" fmla="*/ 0 h 12"/>
              <a:gd name="T8" fmla="*/ 0 w 12"/>
              <a:gd name="T9" fmla="*/ 3333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2">
                <a:moveTo>
                  <a:pt x="0" y="12"/>
                </a:move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3"/>
                  <a:pt x="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7"/>
                  <a:pt x="7" y="12"/>
                  <a:pt x="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6" name="Rectangle 191"/>
          <p:cNvSpPr>
            <a:spLocks noChangeArrowheads="1"/>
          </p:cNvSpPr>
          <p:nvPr/>
        </p:nvSpPr>
        <p:spPr bwMode="auto">
          <a:xfrm>
            <a:off x="10261600" y="4651375"/>
            <a:ext cx="460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57" name="Freeform 192"/>
          <p:cNvSpPr>
            <a:spLocks noEditPoints="1"/>
          </p:cNvSpPr>
          <p:nvPr/>
        </p:nvSpPr>
        <p:spPr bwMode="auto">
          <a:xfrm>
            <a:off x="10199688" y="462915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8" name="Freeform 193"/>
          <p:cNvSpPr/>
          <p:nvPr/>
        </p:nvSpPr>
        <p:spPr bwMode="auto">
          <a:xfrm>
            <a:off x="10058400" y="4335463"/>
            <a:ext cx="249238" cy="123825"/>
          </a:xfrm>
          <a:custGeom>
            <a:avLst/>
            <a:gdLst>
              <a:gd name="T0" fmla="*/ 249238 w 88"/>
              <a:gd name="T1" fmla="*/ 123825 h 44"/>
              <a:gd name="T2" fmla="*/ 226580 w 88"/>
              <a:gd name="T3" fmla="*/ 123825 h 44"/>
              <a:gd name="T4" fmla="*/ 124619 w 88"/>
              <a:gd name="T5" fmla="*/ 22514 h 44"/>
              <a:gd name="T6" fmla="*/ 22658 w 88"/>
              <a:gd name="T7" fmla="*/ 123825 h 44"/>
              <a:gd name="T8" fmla="*/ 0 w 88"/>
              <a:gd name="T9" fmla="*/ 123825 h 44"/>
              <a:gd name="T10" fmla="*/ 124619 w 88"/>
              <a:gd name="T11" fmla="*/ 0 h 44"/>
              <a:gd name="T12" fmla="*/ 249238 w 88"/>
              <a:gd name="T13" fmla="*/ 123825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8" h="44">
                <a:moveTo>
                  <a:pt x="88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24"/>
                  <a:pt x="64" y="8"/>
                  <a:pt x="44" y="8"/>
                </a:cubicBezTo>
                <a:cubicBezTo>
                  <a:pt x="24" y="8"/>
                  <a:pt x="8" y="2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8" y="0"/>
                  <a:pt x="88" y="20"/>
                  <a:pt x="88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9" name="Rectangle 194"/>
          <p:cNvSpPr>
            <a:spLocks noChangeArrowheads="1"/>
          </p:cNvSpPr>
          <p:nvPr/>
        </p:nvSpPr>
        <p:spPr bwMode="auto">
          <a:xfrm>
            <a:off x="7289800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0" name="Rectangle 195"/>
          <p:cNvSpPr>
            <a:spLocks noChangeArrowheads="1"/>
          </p:cNvSpPr>
          <p:nvPr/>
        </p:nvSpPr>
        <p:spPr bwMode="auto">
          <a:xfrm>
            <a:off x="7358063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1" name="Rectangle 196"/>
          <p:cNvSpPr>
            <a:spLocks noChangeArrowheads="1"/>
          </p:cNvSpPr>
          <p:nvPr/>
        </p:nvSpPr>
        <p:spPr bwMode="auto">
          <a:xfrm>
            <a:off x="7426325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2" name="Rectangle 197"/>
          <p:cNvSpPr>
            <a:spLocks noChangeArrowheads="1"/>
          </p:cNvSpPr>
          <p:nvPr/>
        </p:nvSpPr>
        <p:spPr bwMode="auto">
          <a:xfrm>
            <a:off x="7494588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3" name="Rectangle 198"/>
          <p:cNvSpPr>
            <a:spLocks noChangeArrowheads="1"/>
          </p:cNvSpPr>
          <p:nvPr/>
        </p:nvSpPr>
        <p:spPr bwMode="auto">
          <a:xfrm>
            <a:off x="7289800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4" name="Rectangle 199"/>
          <p:cNvSpPr>
            <a:spLocks noChangeArrowheads="1"/>
          </p:cNvSpPr>
          <p:nvPr/>
        </p:nvSpPr>
        <p:spPr bwMode="auto">
          <a:xfrm>
            <a:off x="7358063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5" name="Rectangle 200"/>
          <p:cNvSpPr>
            <a:spLocks noChangeArrowheads="1"/>
          </p:cNvSpPr>
          <p:nvPr/>
        </p:nvSpPr>
        <p:spPr bwMode="auto">
          <a:xfrm>
            <a:off x="7426325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6" name="Rectangle 201"/>
          <p:cNvSpPr>
            <a:spLocks noChangeArrowheads="1"/>
          </p:cNvSpPr>
          <p:nvPr/>
        </p:nvSpPr>
        <p:spPr bwMode="auto">
          <a:xfrm>
            <a:off x="7494588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7" name="Rectangle 202"/>
          <p:cNvSpPr>
            <a:spLocks noChangeArrowheads="1"/>
          </p:cNvSpPr>
          <p:nvPr/>
        </p:nvSpPr>
        <p:spPr bwMode="auto">
          <a:xfrm>
            <a:off x="7312025" y="4560888"/>
            <a:ext cx="1825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8" name="Freeform 203"/>
          <p:cNvSpPr/>
          <p:nvPr/>
        </p:nvSpPr>
        <p:spPr bwMode="auto">
          <a:xfrm>
            <a:off x="7221538" y="4391025"/>
            <a:ext cx="363537" cy="249238"/>
          </a:xfrm>
          <a:custGeom>
            <a:avLst/>
            <a:gdLst>
              <a:gd name="T0" fmla="*/ 363537 w 304"/>
              <a:gd name="T1" fmla="*/ 249238 h 208"/>
              <a:gd name="T2" fmla="*/ 0 w 304"/>
              <a:gd name="T3" fmla="*/ 249238 h 208"/>
              <a:gd name="T4" fmla="*/ 0 w 304"/>
              <a:gd name="T5" fmla="*/ 34750 h 208"/>
              <a:gd name="T6" fmla="*/ 22721 w 304"/>
              <a:gd name="T7" fmla="*/ 34750 h 208"/>
              <a:gd name="T8" fmla="*/ 22721 w 304"/>
              <a:gd name="T9" fmla="*/ 227669 h 208"/>
              <a:gd name="T10" fmla="*/ 340816 w 304"/>
              <a:gd name="T11" fmla="*/ 227669 h 208"/>
              <a:gd name="T12" fmla="*/ 340816 w 304"/>
              <a:gd name="T13" fmla="*/ 22767 h 208"/>
              <a:gd name="T14" fmla="*/ 0 w 304"/>
              <a:gd name="T15" fmla="*/ 22767 h 208"/>
              <a:gd name="T16" fmla="*/ 0 w 304"/>
              <a:gd name="T17" fmla="*/ 0 h 208"/>
              <a:gd name="T18" fmla="*/ 363537 w 304"/>
              <a:gd name="T19" fmla="*/ 0 h 208"/>
              <a:gd name="T20" fmla="*/ 363537 w 304"/>
              <a:gd name="T21" fmla="*/ 249238 h 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4" h="208">
                <a:moveTo>
                  <a:pt x="304" y="208"/>
                </a:moveTo>
                <a:lnTo>
                  <a:pt x="0" y="208"/>
                </a:lnTo>
                <a:lnTo>
                  <a:pt x="0" y="29"/>
                </a:lnTo>
                <a:lnTo>
                  <a:pt x="19" y="29"/>
                </a:lnTo>
                <a:lnTo>
                  <a:pt x="19" y="190"/>
                </a:lnTo>
                <a:lnTo>
                  <a:pt x="285" y="190"/>
                </a:lnTo>
                <a:lnTo>
                  <a:pt x="285" y="19"/>
                </a:lnTo>
                <a:lnTo>
                  <a:pt x="0" y="19"/>
                </a:lnTo>
                <a:lnTo>
                  <a:pt x="0" y="0"/>
                </a:lnTo>
                <a:lnTo>
                  <a:pt x="304" y="0"/>
                </a:lnTo>
                <a:lnTo>
                  <a:pt x="304" y="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69" name="Freeform 204"/>
          <p:cNvSpPr>
            <a:spLocks noEditPoints="1"/>
          </p:cNvSpPr>
          <p:nvPr/>
        </p:nvSpPr>
        <p:spPr bwMode="auto">
          <a:xfrm>
            <a:off x="9120188" y="4335463"/>
            <a:ext cx="271462" cy="269875"/>
          </a:xfrm>
          <a:custGeom>
            <a:avLst/>
            <a:gdLst>
              <a:gd name="T0" fmla="*/ 135731 w 96"/>
              <a:gd name="T1" fmla="*/ 269875 h 96"/>
              <a:gd name="T2" fmla="*/ 0 w 96"/>
              <a:gd name="T3" fmla="*/ 134938 h 96"/>
              <a:gd name="T4" fmla="*/ 135731 w 96"/>
              <a:gd name="T5" fmla="*/ 0 h 96"/>
              <a:gd name="T6" fmla="*/ 271462 w 96"/>
              <a:gd name="T7" fmla="*/ 134938 h 96"/>
              <a:gd name="T8" fmla="*/ 135731 w 96"/>
              <a:gd name="T9" fmla="*/ 269875 h 96"/>
              <a:gd name="T10" fmla="*/ 135731 w 96"/>
              <a:gd name="T11" fmla="*/ 22490 h 96"/>
              <a:gd name="T12" fmla="*/ 22622 w 96"/>
              <a:gd name="T13" fmla="*/ 134938 h 96"/>
              <a:gd name="T14" fmla="*/ 135731 w 96"/>
              <a:gd name="T15" fmla="*/ 247385 h 96"/>
              <a:gd name="T16" fmla="*/ 248840 w 96"/>
              <a:gd name="T17" fmla="*/ 134938 h 96"/>
              <a:gd name="T18" fmla="*/ 135731 w 96"/>
              <a:gd name="T19" fmla="*/ 22490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4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74"/>
                  <a:pt x="74" y="96"/>
                  <a:pt x="48" y="96"/>
                </a:cubicBezTo>
                <a:close/>
                <a:moveTo>
                  <a:pt x="48" y="8"/>
                </a:moveTo>
                <a:cubicBezTo>
                  <a:pt x="26" y="8"/>
                  <a:pt x="8" y="26"/>
                  <a:pt x="8" y="48"/>
                </a:cubicBezTo>
                <a:cubicBezTo>
                  <a:pt x="8" y="70"/>
                  <a:pt x="26" y="88"/>
                  <a:pt x="48" y="88"/>
                </a:cubicBezTo>
                <a:cubicBezTo>
                  <a:pt x="70" y="88"/>
                  <a:pt x="88" y="70"/>
                  <a:pt x="88" y="48"/>
                </a:cubicBezTo>
                <a:cubicBezTo>
                  <a:pt x="88" y="26"/>
                  <a:pt x="70" y="8"/>
                  <a:pt x="4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0" name="Freeform 206"/>
          <p:cNvSpPr>
            <a:spLocks noEditPoints="1"/>
          </p:cNvSpPr>
          <p:nvPr/>
        </p:nvSpPr>
        <p:spPr bwMode="auto">
          <a:xfrm>
            <a:off x="9188450" y="4403725"/>
            <a:ext cx="134938" cy="134938"/>
          </a:xfrm>
          <a:custGeom>
            <a:avLst/>
            <a:gdLst>
              <a:gd name="T0" fmla="*/ 67469 w 48"/>
              <a:gd name="T1" fmla="*/ 134938 h 48"/>
              <a:gd name="T2" fmla="*/ 0 w 48"/>
              <a:gd name="T3" fmla="*/ 67469 h 48"/>
              <a:gd name="T4" fmla="*/ 67469 w 48"/>
              <a:gd name="T5" fmla="*/ 0 h 48"/>
              <a:gd name="T6" fmla="*/ 134938 w 48"/>
              <a:gd name="T7" fmla="*/ 67469 h 48"/>
              <a:gd name="T8" fmla="*/ 67469 w 48"/>
              <a:gd name="T9" fmla="*/ 134938 h 48"/>
              <a:gd name="T10" fmla="*/ 67469 w 48"/>
              <a:gd name="T11" fmla="*/ 22490 h 48"/>
              <a:gd name="T12" fmla="*/ 22490 w 48"/>
              <a:gd name="T13" fmla="*/ 67469 h 48"/>
              <a:gd name="T14" fmla="*/ 67469 w 48"/>
              <a:gd name="T15" fmla="*/ 112448 h 48"/>
              <a:gd name="T16" fmla="*/ 112448 w 48"/>
              <a:gd name="T17" fmla="*/ 67469 h 48"/>
              <a:gd name="T18" fmla="*/ 67469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1" name="Freeform 207"/>
          <p:cNvSpPr/>
          <p:nvPr/>
        </p:nvSpPr>
        <p:spPr bwMode="auto">
          <a:xfrm>
            <a:off x="9232900" y="4448175"/>
            <a:ext cx="23813" cy="23813"/>
          </a:xfrm>
          <a:custGeom>
            <a:avLst/>
            <a:gdLst>
              <a:gd name="T0" fmla="*/ 23813 w 8"/>
              <a:gd name="T1" fmla="*/ 23813 h 8"/>
              <a:gd name="T2" fmla="*/ 0 w 8"/>
              <a:gd name="T3" fmla="*/ 23813 h 8"/>
              <a:gd name="T4" fmla="*/ 23813 w 8"/>
              <a:gd name="T5" fmla="*/ 0 h 8"/>
              <a:gd name="T6" fmla="*/ 23813 w 8"/>
              <a:gd name="T7" fmla="*/ 23813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" h="8">
                <a:moveTo>
                  <a:pt x="8" y="8"/>
                </a:move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lnTo>
                  <a:pt x="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2" name="Freeform 208"/>
          <p:cNvSpPr/>
          <p:nvPr/>
        </p:nvSpPr>
        <p:spPr bwMode="auto">
          <a:xfrm>
            <a:off x="9126538" y="4625975"/>
            <a:ext cx="260350" cy="71438"/>
          </a:xfrm>
          <a:custGeom>
            <a:avLst/>
            <a:gdLst>
              <a:gd name="T0" fmla="*/ 260350 w 218"/>
              <a:gd name="T1" fmla="*/ 71438 h 59"/>
              <a:gd name="T2" fmla="*/ 0 w 218"/>
              <a:gd name="T3" fmla="*/ 71438 h 59"/>
              <a:gd name="T4" fmla="*/ 28662 w 218"/>
              <a:gd name="T5" fmla="*/ 0 h 59"/>
              <a:gd name="T6" fmla="*/ 51353 w 218"/>
              <a:gd name="T7" fmla="*/ 4843 h 59"/>
              <a:gd name="T8" fmla="*/ 34634 w 218"/>
              <a:gd name="T9" fmla="*/ 48433 h 59"/>
              <a:gd name="T10" fmla="*/ 225716 w 218"/>
              <a:gd name="T11" fmla="*/ 48433 h 59"/>
              <a:gd name="T12" fmla="*/ 208997 w 218"/>
              <a:gd name="T13" fmla="*/ 4843 h 59"/>
              <a:gd name="T14" fmla="*/ 231688 w 218"/>
              <a:gd name="T15" fmla="*/ 0 h 59"/>
              <a:gd name="T16" fmla="*/ 260350 w 218"/>
              <a:gd name="T17" fmla="*/ 71438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8" h="59">
                <a:moveTo>
                  <a:pt x="218" y="59"/>
                </a:moveTo>
                <a:lnTo>
                  <a:pt x="0" y="59"/>
                </a:lnTo>
                <a:lnTo>
                  <a:pt x="24" y="0"/>
                </a:lnTo>
                <a:lnTo>
                  <a:pt x="43" y="4"/>
                </a:lnTo>
                <a:lnTo>
                  <a:pt x="29" y="40"/>
                </a:lnTo>
                <a:lnTo>
                  <a:pt x="189" y="40"/>
                </a:lnTo>
                <a:lnTo>
                  <a:pt x="175" y="4"/>
                </a:lnTo>
                <a:lnTo>
                  <a:pt x="194" y="0"/>
                </a:lnTo>
                <a:lnTo>
                  <a:pt x="21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3" name="Freeform 209"/>
          <p:cNvSpPr/>
          <p:nvPr/>
        </p:nvSpPr>
        <p:spPr bwMode="auto">
          <a:xfrm>
            <a:off x="6294438" y="6367463"/>
            <a:ext cx="123825" cy="134937"/>
          </a:xfrm>
          <a:custGeom>
            <a:avLst/>
            <a:gdLst>
              <a:gd name="T0" fmla="*/ 70355 w 44"/>
              <a:gd name="T1" fmla="*/ 134937 h 48"/>
              <a:gd name="T2" fmla="*/ 30956 w 44"/>
              <a:gd name="T3" fmla="*/ 120881 h 48"/>
              <a:gd name="T4" fmla="*/ 2814 w 44"/>
              <a:gd name="T5" fmla="*/ 78713 h 48"/>
              <a:gd name="T6" fmla="*/ 14071 w 44"/>
              <a:gd name="T7" fmla="*/ 28112 h 48"/>
              <a:gd name="T8" fmla="*/ 59098 w 44"/>
              <a:gd name="T9" fmla="*/ 0 h 48"/>
              <a:gd name="T10" fmla="*/ 61913 w 44"/>
              <a:gd name="T11" fmla="*/ 22490 h 48"/>
              <a:gd name="T12" fmla="*/ 33770 w 44"/>
              <a:gd name="T13" fmla="*/ 42168 h 48"/>
              <a:gd name="T14" fmla="*/ 25328 w 44"/>
              <a:gd name="T15" fmla="*/ 73091 h 48"/>
              <a:gd name="T16" fmla="*/ 42213 w 44"/>
              <a:gd name="T17" fmla="*/ 104014 h 48"/>
              <a:gd name="T18" fmla="*/ 106940 w 44"/>
              <a:gd name="T19" fmla="*/ 92769 h 48"/>
              <a:gd name="T20" fmla="*/ 123825 w 44"/>
              <a:gd name="T21" fmla="*/ 106825 h 48"/>
              <a:gd name="T22" fmla="*/ 70355 w 44"/>
              <a:gd name="T23" fmla="*/ 134937 h 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4" h="48">
                <a:moveTo>
                  <a:pt x="25" y="48"/>
                </a:moveTo>
                <a:cubicBezTo>
                  <a:pt x="20" y="48"/>
                  <a:pt x="15" y="46"/>
                  <a:pt x="11" y="43"/>
                </a:cubicBezTo>
                <a:cubicBezTo>
                  <a:pt x="5" y="40"/>
                  <a:pt x="2" y="34"/>
                  <a:pt x="1" y="28"/>
                </a:cubicBezTo>
                <a:cubicBezTo>
                  <a:pt x="0" y="21"/>
                  <a:pt x="2" y="15"/>
                  <a:pt x="5" y="10"/>
                </a:cubicBezTo>
                <a:cubicBezTo>
                  <a:pt x="9" y="5"/>
                  <a:pt x="15" y="1"/>
                  <a:pt x="21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18" y="9"/>
                  <a:pt x="14" y="11"/>
                  <a:pt x="12" y="15"/>
                </a:cubicBezTo>
                <a:cubicBezTo>
                  <a:pt x="9" y="18"/>
                  <a:pt x="8" y="22"/>
                  <a:pt x="9" y="26"/>
                </a:cubicBezTo>
                <a:cubicBezTo>
                  <a:pt x="10" y="31"/>
                  <a:pt x="12" y="34"/>
                  <a:pt x="15" y="37"/>
                </a:cubicBezTo>
                <a:cubicBezTo>
                  <a:pt x="22" y="42"/>
                  <a:pt x="33" y="41"/>
                  <a:pt x="38" y="33"/>
                </a:cubicBezTo>
                <a:cubicBezTo>
                  <a:pt x="44" y="38"/>
                  <a:pt x="44" y="38"/>
                  <a:pt x="44" y="38"/>
                </a:cubicBezTo>
                <a:cubicBezTo>
                  <a:pt x="39" y="45"/>
                  <a:pt x="32" y="48"/>
                  <a:pt x="2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4" name="Freeform 210"/>
          <p:cNvSpPr/>
          <p:nvPr/>
        </p:nvSpPr>
        <p:spPr bwMode="auto">
          <a:xfrm>
            <a:off x="6519863" y="6372225"/>
            <a:ext cx="139700" cy="130175"/>
          </a:xfrm>
          <a:custGeom>
            <a:avLst/>
            <a:gdLst>
              <a:gd name="T0" fmla="*/ 69850 w 50"/>
              <a:gd name="T1" fmla="*/ 130175 h 46"/>
              <a:gd name="T2" fmla="*/ 41910 w 50"/>
              <a:gd name="T3" fmla="*/ 124515 h 46"/>
              <a:gd name="T4" fmla="*/ 5588 w 50"/>
              <a:gd name="T5" fmla="*/ 84897 h 46"/>
              <a:gd name="T6" fmla="*/ 11176 w 50"/>
              <a:gd name="T7" fmla="*/ 33959 h 46"/>
              <a:gd name="T8" fmla="*/ 30734 w 50"/>
              <a:gd name="T9" fmla="*/ 42448 h 46"/>
              <a:gd name="T10" fmla="*/ 27940 w 50"/>
              <a:gd name="T11" fmla="*/ 76407 h 46"/>
              <a:gd name="T12" fmla="*/ 50292 w 50"/>
              <a:gd name="T13" fmla="*/ 101876 h 46"/>
              <a:gd name="T14" fmla="*/ 83820 w 50"/>
              <a:gd name="T15" fmla="*/ 104706 h 46"/>
              <a:gd name="T16" fmla="*/ 111760 w 50"/>
              <a:gd name="T17" fmla="*/ 82067 h 46"/>
              <a:gd name="T18" fmla="*/ 111760 w 50"/>
              <a:gd name="T19" fmla="*/ 48108 h 46"/>
              <a:gd name="T20" fmla="*/ 89408 w 50"/>
              <a:gd name="T21" fmla="*/ 22639 h 46"/>
              <a:gd name="T22" fmla="*/ 100584 w 50"/>
              <a:gd name="T23" fmla="*/ 0 h 46"/>
              <a:gd name="T24" fmla="*/ 134112 w 50"/>
              <a:gd name="T25" fmla="*/ 39618 h 46"/>
              <a:gd name="T26" fmla="*/ 131318 w 50"/>
              <a:gd name="T27" fmla="*/ 90557 h 46"/>
              <a:gd name="T28" fmla="*/ 92202 w 50"/>
              <a:gd name="T29" fmla="*/ 127345 h 46"/>
              <a:gd name="T30" fmla="*/ 69850 w 50"/>
              <a:gd name="T31" fmla="*/ 130175 h 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0" h="46">
                <a:moveTo>
                  <a:pt x="25" y="46"/>
                </a:moveTo>
                <a:cubicBezTo>
                  <a:pt x="22" y="46"/>
                  <a:pt x="18" y="45"/>
                  <a:pt x="15" y="44"/>
                </a:cubicBezTo>
                <a:cubicBezTo>
                  <a:pt x="9" y="41"/>
                  <a:pt x="5" y="36"/>
                  <a:pt x="2" y="30"/>
                </a:cubicBezTo>
                <a:cubicBezTo>
                  <a:pt x="0" y="24"/>
                  <a:pt x="1" y="17"/>
                  <a:pt x="4" y="12"/>
                </a:cubicBezTo>
                <a:cubicBezTo>
                  <a:pt x="11" y="15"/>
                  <a:pt x="11" y="15"/>
                  <a:pt x="11" y="15"/>
                </a:cubicBezTo>
                <a:cubicBezTo>
                  <a:pt x="9" y="19"/>
                  <a:pt x="9" y="23"/>
                  <a:pt x="10" y="27"/>
                </a:cubicBezTo>
                <a:cubicBezTo>
                  <a:pt x="11" y="31"/>
                  <a:pt x="14" y="35"/>
                  <a:pt x="18" y="36"/>
                </a:cubicBezTo>
                <a:cubicBezTo>
                  <a:pt x="22" y="38"/>
                  <a:pt x="26" y="39"/>
                  <a:pt x="30" y="37"/>
                </a:cubicBezTo>
                <a:cubicBezTo>
                  <a:pt x="34" y="36"/>
                  <a:pt x="38" y="33"/>
                  <a:pt x="40" y="29"/>
                </a:cubicBezTo>
                <a:cubicBezTo>
                  <a:pt x="41" y="25"/>
                  <a:pt x="42" y="21"/>
                  <a:pt x="40" y="17"/>
                </a:cubicBezTo>
                <a:cubicBezTo>
                  <a:pt x="39" y="13"/>
                  <a:pt x="36" y="9"/>
                  <a:pt x="32" y="8"/>
                </a:cubicBezTo>
                <a:cubicBezTo>
                  <a:pt x="36" y="0"/>
                  <a:pt x="36" y="0"/>
                  <a:pt x="36" y="0"/>
                </a:cubicBezTo>
                <a:cubicBezTo>
                  <a:pt x="41" y="3"/>
                  <a:pt x="46" y="8"/>
                  <a:pt x="48" y="14"/>
                </a:cubicBezTo>
                <a:cubicBezTo>
                  <a:pt x="50" y="20"/>
                  <a:pt x="50" y="27"/>
                  <a:pt x="47" y="32"/>
                </a:cubicBezTo>
                <a:cubicBezTo>
                  <a:pt x="44" y="38"/>
                  <a:pt x="39" y="43"/>
                  <a:pt x="33" y="45"/>
                </a:cubicBezTo>
                <a:cubicBezTo>
                  <a:pt x="30" y="46"/>
                  <a:pt x="28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5" name="Line 211"/>
          <p:cNvSpPr>
            <a:spLocks noChangeShapeType="1"/>
          </p:cNvSpPr>
          <p:nvPr/>
        </p:nvSpPr>
        <p:spPr bwMode="auto">
          <a:xfrm>
            <a:off x="6465888" y="64341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6" name="Line 212"/>
          <p:cNvSpPr>
            <a:spLocks noChangeShapeType="1"/>
          </p:cNvSpPr>
          <p:nvPr/>
        </p:nvSpPr>
        <p:spPr bwMode="auto">
          <a:xfrm>
            <a:off x="6465888" y="64341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7" name="Freeform 213"/>
          <p:cNvSpPr/>
          <p:nvPr/>
        </p:nvSpPr>
        <p:spPr bwMode="auto">
          <a:xfrm>
            <a:off x="6545263" y="6307138"/>
            <a:ext cx="57150" cy="130175"/>
          </a:xfrm>
          <a:custGeom>
            <a:avLst/>
            <a:gdLst>
              <a:gd name="T0" fmla="*/ 34528 w 48"/>
              <a:gd name="T1" fmla="*/ 130175 h 109"/>
              <a:gd name="T2" fmla="*/ 0 w 48"/>
              <a:gd name="T3" fmla="*/ 5971 h 109"/>
              <a:gd name="T4" fmla="*/ 22622 w 48"/>
              <a:gd name="T5" fmla="*/ 0 h 109"/>
              <a:gd name="T6" fmla="*/ 57150 w 48"/>
              <a:gd name="T7" fmla="*/ 124204 h 109"/>
              <a:gd name="T8" fmla="*/ 34528 w 48"/>
              <a:gd name="T9" fmla="*/ 130175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109">
                <a:moveTo>
                  <a:pt x="29" y="109"/>
                </a:moveTo>
                <a:lnTo>
                  <a:pt x="0" y="5"/>
                </a:lnTo>
                <a:lnTo>
                  <a:pt x="19" y="0"/>
                </a:lnTo>
                <a:lnTo>
                  <a:pt x="48" y="104"/>
                </a:lnTo>
                <a:lnTo>
                  <a:pt x="2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8" name="Freeform 214"/>
          <p:cNvSpPr/>
          <p:nvPr/>
        </p:nvSpPr>
        <p:spPr bwMode="auto">
          <a:xfrm>
            <a:off x="6553200" y="6242050"/>
            <a:ext cx="50800" cy="34925"/>
          </a:xfrm>
          <a:custGeom>
            <a:avLst/>
            <a:gdLst>
              <a:gd name="T0" fmla="*/ 5907 w 43"/>
              <a:gd name="T1" fmla="*/ 34925 h 28"/>
              <a:gd name="T2" fmla="*/ 0 w 43"/>
              <a:gd name="T3" fmla="*/ 11226 h 28"/>
              <a:gd name="T4" fmla="*/ 44893 w 43"/>
              <a:gd name="T5" fmla="*/ 0 h 28"/>
              <a:gd name="T6" fmla="*/ 50800 w 43"/>
              <a:gd name="T7" fmla="*/ 22452 h 28"/>
              <a:gd name="T8" fmla="*/ 5907 w 43"/>
              <a:gd name="T9" fmla="*/ 34925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28">
                <a:moveTo>
                  <a:pt x="5" y="28"/>
                </a:moveTo>
                <a:lnTo>
                  <a:pt x="0" y="9"/>
                </a:lnTo>
                <a:lnTo>
                  <a:pt x="38" y="0"/>
                </a:lnTo>
                <a:lnTo>
                  <a:pt x="43" y="18"/>
                </a:lnTo>
                <a:lnTo>
                  <a:pt x="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9" name="Freeform 215"/>
          <p:cNvSpPr/>
          <p:nvPr/>
        </p:nvSpPr>
        <p:spPr bwMode="auto">
          <a:xfrm>
            <a:off x="6397625" y="6286500"/>
            <a:ext cx="69850" cy="34925"/>
          </a:xfrm>
          <a:custGeom>
            <a:avLst/>
            <a:gdLst>
              <a:gd name="T0" fmla="*/ 3552 w 59"/>
              <a:gd name="T1" fmla="*/ 34925 h 29"/>
              <a:gd name="T2" fmla="*/ 0 w 59"/>
              <a:gd name="T3" fmla="*/ 12043 h 29"/>
              <a:gd name="T4" fmla="*/ 67482 w 59"/>
              <a:gd name="T5" fmla="*/ 0 h 29"/>
              <a:gd name="T6" fmla="*/ 69850 w 59"/>
              <a:gd name="T7" fmla="*/ 22882 h 29"/>
              <a:gd name="T8" fmla="*/ 3552 w 59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" h="29">
                <a:moveTo>
                  <a:pt x="3" y="29"/>
                </a:moveTo>
                <a:lnTo>
                  <a:pt x="0" y="10"/>
                </a:lnTo>
                <a:lnTo>
                  <a:pt x="57" y="0"/>
                </a:lnTo>
                <a:lnTo>
                  <a:pt x="59" y="19"/>
                </a:lnTo>
                <a:lnTo>
                  <a:pt x="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0" name="Line 216"/>
          <p:cNvSpPr>
            <a:spLocks noChangeShapeType="1"/>
          </p:cNvSpPr>
          <p:nvPr/>
        </p:nvSpPr>
        <p:spPr bwMode="auto">
          <a:xfrm>
            <a:off x="6556375" y="6321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1" name="Freeform 217"/>
          <p:cNvSpPr>
            <a:spLocks noEditPoints="1"/>
          </p:cNvSpPr>
          <p:nvPr/>
        </p:nvSpPr>
        <p:spPr bwMode="auto">
          <a:xfrm>
            <a:off x="6342063" y="6299200"/>
            <a:ext cx="222250" cy="146050"/>
          </a:xfrm>
          <a:custGeom>
            <a:avLst/>
            <a:gdLst>
              <a:gd name="T0" fmla="*/ 129547 w 187"/>
              <a:gd name="T1" fmla="*/ 146050 h 123"/>
              <a:gd name="T2" fmla="*/ 0 w 187"/>
              <a:gd name="T3" fmla="*/ 146050 h 123"/>
              <a:gd name="T4" fmla="*/ 0 w 187"/>
              <a:gd name="T5" fmla="*/ 117552 h 123"/>
              <a:gd name="T6" fmla="*/ 98646 w 187"/>
              <a:gd name="T7" fmla="*/ 45121 h 123"/>
              <a:gd name="T8" fmla="*/ 210365 w 187"/>
              <a:gd name="T9" fmla="*/ 0 h 123"/>
              <a:gd name="T10" fmla="*/ 213930 w 187"/>
              <a:gd name="T11" fmla="*/ 10687 h 123"/>
              <a:gd name="T12" fmla="*/ 222250 w 187"/>
              <a:gd name="T13" fmla="*/ 16624 h 123"/>
              <a:gd name="T14" fmla="*/ 129547 w 187"/>
              <a:gd name="T15" fmla="*/ 146050 h 123"/>
              <a:gd name="T16" fmla="*/ 30901 w 187"/>
              <a:gd name="T17" fmla="*/ 123489 h 123"/>
              <a:gd name="T18" fmla="*/ 117662 w 187"/>
              <a:gd name="T19" fmla="*/ 123489 h 123"/>
              <a:gd name="T20" fmla="*/ 183029 w 187"/>
              <a:gd name="T21" fmla="*/ 36809 h 123"/>
              <a:gd name="T22" fmla="*/ 106965 w 187"/>
              <a:gd name="T23" fmla="*/ 67682 h 123"/>
              <a:gd name="T24" fmla="*/ 30901 w 187"/>
              <a:gd name="T25" fmla="*/ 123489 h 12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87" h="123">
                <a:moveTo>
                  <a:pt x="109" y="123"/>
                </a:moveTo>
                <a:lnTo>
                  <a:pt x="0" y="123"/>
                </a:lnTo>
                <a:lnTo>
                  <a:pt x="0" y="99"/>
                </a:lnTo>
                <a:lnTo>
                  <a:pt x="83" y="38"/>
                </a:lnTo>
                <a:lnTo>
                  <a:pt x="177" y="0"/>
                </a:lnTo>
                <a:lnTo>
                  <a:pt x="180" y="9"/>
                </a:lnTo>
                <a:lnTo>
                  <a:pt x="187" y="14"/>
                </a:lnTo>
                <a:lnTo>
                  <a:pt x="109" y="123"/>
                </a:lnTo>
                <a:close/>
                <a:moveTo>
                  <a:pt x="26" y="104"/>
                </a:moveTo>
                <a:lnTo>
                  <a:pt x="99" y="104"/>
                </a:lnTo>
                <a:lnTo>
                  <a:pt x="154" y="31"/>
                </a:lnTo>
                <a:lnTo>
                  <a:pt x="90" y="57"/>
                </a:lnTo>
                <a:lnTo>
                  <a:pt x="26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2" name="Rectangle 218"/>
          <p:cNvSpPr>
            <a:spLocks noChangeArrowheads="1"/>
          </p:cNvSpPr>
          <p:nvPr/>
        </p:nvSpPr>
        <p:spPr bwMode="auto">
          <a:xfrm>
            <a:off x="6545263" y="6286500"/>
            <a:ext cx="22225" cy="34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83" name="Freeform 219"/>
          <p:cNvSpPr/>
          <p:nvPr/>
        </p:nvSpPr>
        <p:spPr bwMode="auto">
          <a:xfrm>
            <a:off x="7213600" y="6335713"/>
            <a:ext cx="136525" cy="142875"/>
          </a:xfrm>
          <a:custGeom>
            <a:avLst/>
            <a:gdLst>
              <a:gd name="T0" fmla="*/ 76795 w 48"/>
              <a:gd name="T1" fmla="*/ 142875 h 51"/>
              <a:gd name="T2" fmla="*/ 45508 w 48"/>
              <a:gd name="T3" fmla="*/ 134471 h 51"/>
              <a:gd name="T4" fmla="*/ 17066 w 48"/>
              <a:gd name="T5" fmla="*/ 44824 h 51"/>
              <a:gd name="T6" fmla="*/ 108082 w 48"/>
              <a:gd name="T7" fmla="*/ 16809 h 51"/>
              <a:gd name="T8" fmla="*/ 99549 w 48"/>
              <a:gd name="T9" fmla="*/ 36419 h 51"/>
              <a:gd name="T10" fmla="*/ 36976 w 48"/>
              <a:gd name="T11" fmla="*/ 53228 h 51"/>
              <a:gd name="T12" fmla="*/ 54041 w 48"/>
              <a:gd name="T13" fmla="*/ 114860 h 51"/>
              <a:gd name="T14" fmla="*/ 91017 w 48"/>
              <a:gd name="T15" fmla="*/ 117662 h 51"/>
              <a:gd name="T16" fmla="*/ 116615 w 48"/>
              <a:gd name="T17" fmla="*/ 98051 h 51"/>
              <a:gd name="T18" fmla="*/ 136525 w 48"/>
              <a:gd name="T19" fmla="*/ 106456 h 51"/>
              <a:gd name="T20" fmla="*/ 96705 w 48"/>
              <a:gd name="T21" fmla="*/ 140074 h 51"/>
              <a:gd name="T22" fmla="*/ 76795 w 48"/>
              <a:gd name="T23" fmla="*/ 142875 h 5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8" h="51">
                <a:moveTo>
                  <a:pt x="27" y="51"/>
                </a:moveTo>
                <a:cubicBezTo>
                  <a:pt x="23" y="51"/>
                  <a:pt x="19" y="50"/>
                  <a:pt x="16" y="48"/>
                </a:cubicBezTo>
                <a:cubicBezTo>
                  <a:pt x="4" y="42"/>
                  <a:pt x="0" y="27"/>
                  <a:pt x="6" y="16"/>
                </a:cubicBezTo>
                <a:cubicBezTo>
                  <a:pt x="12" y="4"/>
                  <a:pt x="27" y="0"/>
                  <a:pt x="38" y="6"/>
                </a:cubicBezTo>
                <a:cubicBezTo>
                  <a:pt x="35" y="13"/>
                  <a:pt x="35" y="13"/>
                  <a:pt x="35" y="13"/>
                </a:cubicBezTo>
                <a:cubicBezTo>
                  <a:pt x="27" y="9"/>
                  <a:pt x="17" y="12"/>
                  <a:pt x="13" y="19"/>
                </a:cubicBezTo>
                <a:cubicBezTo>
                  <a:pt x="9" y="27"/>
                  <a:pt x="12" y="37"/>
                  <a:pt x="19" y="41"/>
                </a:cubicBezTo>
                <a:cubicBezTo>
                  <a:pt x="23" y="43"/>
                  <a:pt x="28" y="44"/>
                  <a:pt x="32" y="42"/>
                </a:cubicBezTo>
                <a:cubicBezTo>
                  <a:pt x="36" y="41"/>
                  <a:pt x="39" y="38"/>
                  <a:pt x="41" y="35"/>
                </a:cubicBezTo>
                <a:cubicBezTo>
                  <a:pt x="48" y="38"/>
                  <a:pt x="48" y="38"/>
                  <a:pt x="48" y="38"/>
                </a:cubicBezTo>
                <a:cubicBezTo>
                  <a:pt x="45" y="44"/>
                  <a:pt x="40" y="48"/>
                  <a:pt x="34" y="50"/>
                </a:cubicBezTo>
                <a:cubicBezTo>
                  <a:pt x="32" y="51"/>
                  <a:pt x="29" y="51"/>
                  <a:pt x="2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4" name="Freeform 220"/>
          <p:cNvSpPr/>
          <p:nvPr/>
        </p:nvSpPr>
        <p:spPr bwMode="auto">
          <a:xfrm>
            <a:off x="7288213" y="6310313"/>
            <a:ext cx="287337" cy="112712"/>
          </a:xfrm>
          <a:custGeom>
            <a:avLst/>
            <a:gdLst>
              <a:gd name="T0" fmla="*/ 5961 w 241"/>
              <a:gd name="T1" fmla="*/ 112712 h 95"/>
              <a:gd name="T2" fmla="*/ 0 w 241"/>
              <a:gd name="T3" fmla="*/ 90170 h 95"/>
              <a:gd name="T4" fmla="*/ 282568 w 241"/>
              <a:gd name="T5" fmla="*/ 0 h 95"/>
              <a:gd name="T6" fmla="*/ 287337 w 241"/>
              <a:gd name="T7" fmla="*/ 22542 h 95"/>
              <a:gd name="T8" fmla="*/ 5961 w 241"/>
              <a:gd name="T9" fmla="*/ 112712 h 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1" h="95">
                <a:moveTo>
                  <a:pt x="5" y="95"/>
                </a:moveTo>
                <a:lnTo>
                  <a:pt x="0" y="76"/>
                </a:lnTo>
                <a:lnTo>
                  <a:pt x="237" y="0"/>
                </a:lnTo>
                <a:lnTo>
                  <a:pt x="241" y="19"/>
                </a:lnTo>
                <a:lnTo>
                  <a:pt x="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5" name="Freeform 221"/>
          <p:cNvSpPr/>
          <p:nvPr/>
        </p:nvSpPr>
        <p:spPr bwMode="auto">
          <a:xfrm>
            <a:off x="7264400" y="6253163"/>
            <a:ext cx="239713" cy="109537"/>
          </a:xfrm>
          <a:custGeom>
            <a:avLst/>
            <a:gdLst>
              <a:gd name="T0" fmla="*/ 95408 w 201"/>
              <a:gd name="T1" fmla="*/ 109537 h 92"/>
              <a:gd name="T2" fmla="*/ 0 w 201"/>
              <a:gd name="T3" fmla="*/ 0 h 92"/>
              <a:gd name="T4" fmla="*/ 239713 w 201"/>
              <a:gd name="T5" fmla="*/ 0 h 92"/>
              <a:gd name="T6" fmla="*/ 239713 w 201"/>
              <a:gd name="T7" fmla="*/ 67865 h 92"/>
              <a:gd name="T8" fmla="*/ 217054 w 201"/>
              <a:gd name="T9" fmla="*/ 67865 h 92"/>
              <a:gd name="T10" fmla="*/ 217054 w 201"/>
              <a:gd name="T11" fmla="*/ 22622 h 92"/>
              <a:gd name="T12" fmla="*/ 51282 w 201"/>
              <a:gd name="T13" fmla="*/ 22622 h 92"/>
              <a:gd name="T14" fmla="*/ 113297 w 201"/>
              <a:gd name="T15" fmla="*/ 92868 h 92"/>
              <a:gd name="T16" fmla="*/ 95408 w 201"/>
              <a:gd name="T17" fmla="*/ 109537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1" h="92">
                <a:moveTo>
                  <a:pt x="80" y="92"/>
                </a:moveTo>
                <a:lnTo>
                  <a:pt x="0" y="0"/>
                </a:lnTo>
                <a:lnTo>
                  <a:pt x="201" y="0"/>
                </a:lnTo>
                <a:lnTo>
                  <a:pt x="201" y="57"/>
                </a:lnTo>
                <a:lnTo>
                  <a:pt x="182" y="57"/>
                </a:lnTo>
                <a:lnTo>
                  <a:pt x="182" y="19"/>
                </a:lnTo>
                <a:lnTo>
                  <a:pt x="43" y="19"/>
                </a:lnTo>
                <a:lnTo>
                  <a:pt x="95" y="78"/>
                </a:lnTo>
                <a:lnTo>
                  <a:pt x="80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6" name="Freeform 222"/>
          <p:cNvSpPr/>
          <p:nvPr/>
        </p:nvSpPr>
        <p:spPr bwMode="auto">
          <a:xfrm>
            <a:off x="7418388" y="6405563"/>
            <a:ext cx="61912" cy="71437"/>
          </a:xfrm>
          <a:custGeom>
            <a:avLst/>
            <a:gdLst>
              <a:gd name="T0" fmla="*/ 45243 w 52"/>
              <a:gd name="T1" fmla="*/ 71437 h 59"/>
              <a:gd name="T2" fmla="*/ 0 w 52"/>
              <a:gd name="T3" fmla="*/ 14530 h 59"/>
              <a:gd name="T4" fmla="*/ 16669 w 52"/>
              <a:gd name="T5" fmla="*/ 0 h 59"/>
              <a:gd name="T6" fmla="*/ 61912 w 52"/>
              <a:gd name="T7" fmla="*/ 56907 h 59"/>
              <a:gd name="T8" fmla="*/ 45243 w 52"/>
              <a:gd name="T9" fmla="*/ 71437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9">
                <a:moveTo>
                  <a:pt x="38" y="59"/>
                </a:moveTo>
                <a:lnTo>
                  <a:pt x="0" y="12"/>
                </a:lnTo>
                <a:lnTo>
                  <a:pt x="14" y="0"/>
                </a:lnTo>
                <a:lnTo>
                  <a:pt x="52" y="47"/>
                </a:lnTo>
                <a:lnTo>
                  <a:pt x="3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7" name="Freeform 223"/>
          <p:cNvSpPr>
            <a:spLocks noEditPoints="1"/>
          </p:cNvSpPr>
          <p:nvPr/>
        </p:nvSpPr>
        <p:spPr bwMode="auto">
          <a:xfrm>
            <a:off x="9074150" y="6219825"/>
            <a:ext cx="227013" cy="225425"/>
          </a:xfrm>
          <a:custGeom>
            <a:avLst/>
            <a:gdLst>
              <a:gd name="T0" fmla="*/ 227013 w 190"/>
              <a:gd name="T1" fmla="*/ 225425 h 189"/>
              <a:gd name="T2" fmla="*/ 0 w 190"/>
              <a:gd name="T3" fmla="*/ 225425 h 189"/>
              <a:gd name="T4" fmla="*/ 0 w 190"/>
              <a:gd name="T5" fmla="*/ 0 h 189"/>
              <a:gd name="T6" fmla="*/ 227013 w 190"/>
              <a:gd name="T7" fmla="*/ 0 h 189"/>
              <a:gd name="T8" fmla="*/ 227013 w 190"/>
              <a:gd name="T9" fmla="*/ 225425 h 189"/>
              <a:gd name="T10" fmla="*/ 22701 w 190"/>
              <a:gd name="T11" fmla="*/ 202763 h 189"/>
              <a:gd name="T12" fmla="*/ 204312 w 190"/>
              <a:gd name="T13" fmla="*/ 202763 h 189"/>
              <a:gd name="T14" fmla="*/ 204312 w 190"/>
              <a:gd name="T15" fmla="*/ 22662 h 189"/>
              <a:gd name="T16" fmla="*/ 22701 w 190"/>
              <a:gd name="T17" fmla="*/ 22662 h 189"/>
              <a:gd name="T18" fmla="*/ 22701 w 190"/>
              <a:gd name="T19" fmla="*/ 202763 h 1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90" h="189">
                <a:moveTo>
                  <a:pt x="190" y="189"/>
                </a:moveTo>
                <a:lnTo>
                  <a:pt x="0" y="189"/>
                </a:lnTo>
                <a:lnTo>
                  <a:pt x="0" y="0"/>
                </a:lnTo>
                <a:lnTo>
                  <a:pt x="190" y="0"/>
                </a:lnTo>
                <a:lnTo>
                  <a:pt x="190" y="189"/>
                </a:lnTo>
                <a:close/>
                <a:moveTo>
                  <a:pt x="19" y="170"/>
                </a:moveTo>
                <a:lnTo>
                  <a:pt x="171" y="170"/>
                </a:lnTo>
                <a:lnTo>
                  <a:pt x="171" y="19"/>
                </a:lnTo>
                <a:lnTo>
                  <a:pt x="19" y="19"/>
                </a:lnTo>
                <a:lnTo>
                  <a:pt x="19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8" name="Freeform 224"/>
          <p:cNvSpPr/>
          <p:nvPr/>
        </p:nvSpPr>
        <p:spPr bwMode="auto">
          <a:xfrm>
            <a:off x="9323388" y="6264275"/>
            <a:ext cx="114300" cy="180975"/>
          </a:xfrm>
          <a:custGeom>
            <a:avLst/>
            <a:gdLst>
              <a:gd name="T0" fmla="*/ 114300 w 95"/>
              <a:gd name="T1" fmla="*/ 180975 h 152"/>
              <a:gd name="T2" fmla="*/ 0 w 95"/>
              <a:gd name="T3" fmla="*/ 180975 h 152"/>
              <a:gd name="T4" fmla="*/ 0 w 95"/>
              <a:gd name="T5" fmla="*/ 158353 h 152"/>
              <a:gd name="T6" fmla="*/ 91440 w 95"/>
              <a:gd name="T7" fmla="*/ 158353 h 152"/>
              <a:gd name="T8" fmla="*/ 91440 w 95"/>
              <a:gd name="T9" fmla="*/ 82153 h 152"/>
              <a:gd name="T10" fmla="*/ 62564 w 95"/>
              <a:gd name="T11" fmla="*/ 22622 h 152"/>
              <a:gd name="T12" fmla="*/ 22860 w 95"/>
              <a:gd name="T13" fmla="*/ 22622 h 152"/>
              <a:gd name="T14" fmla="*/ 22860 w 95"/>
              <a:gd name="T15" fmla="*/ 90488 h 152"/>
              <a:gd name="T16" fmla="*/ 68580 w 95"/>
              <a:gd name="T17" fmla="*/ 90488 h 152"/>
              <a:gd name="T18" fmla="*/ 68580 w 95"/>
              <a:gd name="T19" fmla="*/ 113109 h 152"/>
              <a:gd name="T20" fmla="*/ 0 w 95"/>
              <a:gd name="T21" fmla="*/ 113109 h 152"/>
              <a:gd name="T22" fmla="*/ 0 w 95"/>
              <a:gd name="T23" fmla="*/ 0 h 152"/>
              <a:gd name="T24" fmla="*/ 73393 w 95"/>
              <a:gd name="T25" fmla="*/ 0 h 152"/>
              <a:gd name="T26" fmla="*/ 114300 w 95"/>
              <a:gd name="T27" fmla="*/ 76200 h 152"/>
              <a:gd name="T28" fmla="*/ 114300 w 95"/>
              <a:gd name="T29" fmla="*/ 180975 h 1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5" h="152">
                <a:moveTo>
                  <a:pt x="95" y="152"/>
                </a:moveTo>
                <a:lnTo>
                  <a:pt x="0" y="152"/>
                </a:lnTo>
                <a:lnTo>
                  <a:pt x="0" y="133"/>
                </a:lnTo>
                <a:lnTo>
                  <a:pt x="76" y="133"/>
                </a:lnTo>
                <a:lnTo>
                  <a:pt x="76" y="69"/>
                </a:lnTo>
                <a:lnTo>
                  <a:pt x="52" y="19"/>
                </a:lnTo>
                <a:lnTo>
                  <a:pt x="19" y="19"/>
                </a:lnTo>
                <a:lnTo>
                  <a:pt x="19" y="76"/>
                </a:lnTo>
                <a:lnTo>
                  <a:pt x="57" y="76"/>
                </a:lnTo>
                <a:lnTo>
                  <a:pt x="57" y="95"/>
                </a:lnTo>
                <a:lnTo>
                  <a:pt x="0" y="95"/>
                </a:lnTo>
                <a:lnTo>
                  <a:pt x="0" y="0"/>
                </a:lnTo>
                <a:lnTo>
                  <a:pt x="61" y="0"/>
                </a:lnTo>
                <a:lnTo>
                  <a:pt x="95" y="64"/>
                </a:lnTo>
                <a:lnTo>
                  <a:pt x="95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9" name="Rectangle 225"/>
          <p:cNvSpPr>
            <a:spLocks noChangeArrowheads="1"/>
          </p:cNvSpPr>
          <p:nvPr/>
        </p:nvSpPr>
        <p:spPr bwMode="auto">
          <a:xfrm>
            <a:off x="9120188" y="6354763"/>
            <a:ext cx="1365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90" name="Freeform 226"/>
          <p:cNvSpPr/>
          <p:nvPr/>
        </p:nvSpPr>
        <p:spPr bwMode="auto">
          <a:xfrm>
            <a:off x="9334500" y="6469063"/>
            <a:ext cx="90488" cy="44450"/>
          </a:xfrm>
          <a:custGeom>
            <a:avLst/>
            <a:gdLst>
              <a:gd name="T0" fmla="*/ 45244 w 32"/>
              <a:gd name="T1" fmla="*/ 44450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2225 h 16"/>
              <a:gd name="T8" fmla="*/ 67866 w 32"/>
              <a:gd name="T9" fmla="*/ 0 h 16"/>
              <a:gd name="T10" fmla="*/ 90488 w 32"/>
              <a:gd name="T11" fmla="*/ 0 h 16"/>
              <a:gd name="T12" fmla="*/ 45244 w 32"/>
              <a:gd name="T13" fmla="*/ 4445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1" name="Freeform 227"/>
          <p:cNvSpPr/>
          <p:nvPr/>
        </p:nvSpPr>
        <p:spPr bwMode="auto">
          <a:xfrm>
            <a:off x="9120188" y="6469063"/>
            <a:ext cx="90487" cy="44450"/>
          </a:xfrm>
          <a:custGeom>
            <a:avLst/>
            <a:gdLst>
              <a:gd name="T0" fmla="*/ 45244 w 32"/>
              <a:gd name="T1" fmla="*/ 44450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2225 h 16"/>
              <a:gd name="T8" fmla="*/ 67865 w 32"/>
              <a:gd name="T9" fmla="*/ 0 h 16"/>
              <a:gd name="T10" fmla="*/ 90487 w 32"/>
              <a:gd name="T11" fmla="*/ 0 h 16"/>
              <a:gd name="T12" fmla="*/ 45244 w 32"/>
              <a:gd name="T13" fmla="*/ 4445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2" name="Freeform 228"/>
          <p:cNvSpPr/>
          <p:nvPr/>
        </p:nvSpPr>
        <p:spPr bwMode="auto">
          <a:xfrm>
            <a:off x="8148638" y="6335713"/>
            <a:ext cx="361950" cy="98425"/>
          </a:xfrm>
          <a:custGeom>
            <a:avLst/>
            <a:gdLst>
              <a:gd name="T0" fmla="*/ 361950 w 303"/>
              <a:gd name="T1" fmla="*/ 98425 h 82"/>
              <a:gd name="T2" fmla="*/ 0 w 303"/>
              <a:gd name="T3" fmla="*/ 98425 h 82"/>
              <a:gd name="T4" fmla="*/ 0 w 303"/>
              <a:gd name="T5" fmla="*/ 75619 h 82"/>
              <a:gd name="T6" fmla="*/ 339253 w 303"/>
              <a:gd name="T7" fmla="*/ 75619 h 82"/>
              <a:gd name="T8" fmla="*/ 339253 w 303"/>
              <a:gd name="T9" fmla="*/ 48012 h 82"/>
              <a:gd name="T10" fmla="*/ 287888 w 303"/>
              <a:gd name="T11" fmla="*/ 16804 h 82"/>
              <a:gd name="T12" fmla="*/ 299833 w 303"/>
              <a:gd name="T13" fmla="*/ 0 h 82"/>
              <a:gd name="T14" fmla="*/ 361950 w 303"/>
              <a:gd name="T15" fmla="*/ 36009 h 82"/>
              <a:gd name="T16" fmla="*/ 361950 w 303"/>
              <a:gd name="T17" fmla="*/ 98425 h 8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3" h="82">
                <a:moveTo>
                  <a:pt x="303" y="82"/>
                </a:moveTo>
                <a:lnTo>
                  <a:pt x="0" y="82"/>
                </a:lnTo>
                <a:lnTo>
                  <a:pt x="0" y="63"/>
                </a:lnTo>
                <a:lnTo>
                  <a:pt x="284" y="63"/>
                </a:lnTo>
                <a:lnTo>
                  <a:pt x="284" y="40"/>
                </a:lnTo>
                <a:lnTo>
                  <a:pt x="241" y="14"/>
                </a:lnTo>
                <a:lnTo>
                  <a:pt x="251" y="0"/>
                </a:lnTo>
                <a:lnTo>
                  <a:pt x="303" y="30"/>
                </a:lnTo>
                <a:lnTo>
                  <a:pt x="303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3" name="Freeform 229"/>
          <p:cNvSpPr/>
          <p:nvPr/>
        </p:nvSpPr>
        <p:spPr bwMode="auto">
          <a:xfrm>
            <a:off x="8148638" y="6230938"/>
            <a:ext cx="263525" cy="160337"/>
          </a:xfrm>
          <a:custGeom>
            <a:avLst/>
            <a:gdLst>
              <a:gd name="T0" fmla="*/ 22759 w 220"/>
              <a:gd name="T1" fmla="*/ 160337 h 135"/>
              <a:gd name="T2" fmla="*/ 0 w 220"/>
              <a:gd name="T3" fmla="*/ 154399 h 135"/>
              <a:gd name="T4" fmla="*/ 37133 w 220"/>
              <a:gd name="T5" fmla="*/ 0 h 135"/>
              <a:gd name="T6" fmla="*/ 234777 w 220"/>
              <a:gd name="T7" fmla="*/ 0 h 135"/>
              <a:gd name="T8" fmla="*/ 263525 w 220"/>
              <a:gd name="T9" fmla="*/ 123519 h 135"/>
              <a:gd name="T10" fmla="*/ 56299 w 220"/>
              <a:gd name="T11" fmla="*/ 123519 h 135"/>
              <a:gd name="T12" fmla="*/ 56299 w 220"/>
              <a:gd name="T13" fmla="*/ 100953 h 135"/>
              <a:gd name="T14" fmla="*/ 234777 w 220"/>
              <a:gd name="T15" fmla="*/ 100953 h 135"/>
              <a:gd name="T16" fmla="*/ 218007 w 220"/>
              <a:gd name="T17" fmla="*/ 22566 h 135"/>
              <a:gd name="T18" fmla="*/ 53903 w 220"/>
              <a:gd name="T19" fmla="*/ 22566 h 135"/>
              <a:gd name="T20" fmla="*/ 22759 w 220"/>
              <a:gd name="T21" fmla="*/ 160337 h 1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0" h="135">
                <a:moveTo>
                  <a:pt x="19" y="135"/>
                </a:moveTo>
                <a:lnTo>
                  <a:pt x="0" y="130"/>
                </a:lnTo>
                <a:lnTo>
                  <a:pt x="31" y="0"/>
                </a:lnTo>
                <a:lnTo>
                  <a:pt x="196" y="0"/>
                </a:lnTo>
                <a:lnTo>
                  <a:pt x="220" y="104"/>
                </a:lnTo>
                <a:lnTo>
                  <a:pt x="47" y="104"/>
                </a:lnTo>
                <a:lnTo>
                  <a:pt x="47" y="85"/>
                </a:lnTo>
                <a:lnTo>
                  <a:pt x="196" y="85"/>
                </a:lnTo>
                <a:lnTo>
                  <a:pt x="182" y="19"/>
                </a:lnTo>
                <a:lnTo>
                  <a:pt x="45" y="19"/>
                </a:lnTo>
                <a:lnTo>
                  <a:pt x="19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4" name="Freeform 230"/>
          <p:cNvSpPr/>
          <p:nvPr/>
        </p:nvSpPr>
        <p:spPr bwMode="auto">
          <a:xfrm>
            <a:off x="8374063" y="6456363"/>
            <a:ext cx="90487" cy="46037"/>
          </a:xfrm>
          <a:custGeom>
            <a:avLst/>
            <a:gdLst>
              <a:gd name="T0" fmla="*/ 45244 w 32"/>
              <a:gd name="T1" fmla="*/ 46037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3019 h 16"/>
              <a:gd name="T8" fmla="*/ 67865 w 32"/>
              <a:gd name="T9" fmla="*/ 0 h 16"/>
              <a:gd name="T10" fmla="*/ 90487 w 32"/>
              <a:gd name="T11" fmla="*/ 0 h 16"/>
              <a:gd name="T12" fmla="*/ 45244 w 32"/>
              <a:gd name="T13" fmla="*/ 4603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5" name="Freeform 231"/>
          <p:cNvSpPr/>
          <p:nvPr/>
        </p:nvSpPr>
        <p:spPr bwMode="auto">
          <a:xfrm>
            <a:off x="8181975" y="6456363"/>
            <a:ext cx="90488" cy="46037"/>
          </a:xfrm>
          <a:custGeom>
            <a:avLst/>
            <a:gdLst>
              <a:gd name="T0" fmla="*/ 45244 w 32"/>
              <a:gd name="T1" fmla="*/ 46037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3019 h 16"/>
              <a:gd name="T8" fmla="*/ 67866 w 32"/>
              <a:gd name="T9" fmla="*/ 0 h 16"/>
              <a:gd name="T10" fmla="*/ 90488 w 32"/>
              <a:gd name="T11" fmla="*/ 0 h 16"/>
              <a:gd name="T12" fmla="*/ 45244 w 32"/>
              <a:gd name="T13" fmla="*/ 4603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6" name="Freeform 232"/>
          <p:cNvSpPr/>
          <p:nvPr/>
        </p:nvSpPr>
        <p:spPr bwMode="auto">
          <a:xfrm>
            <a:off x="10058400" y="6251575"/>
            <a:ext cx="44450" cy="73025"/>
          </a:xfrm>
          <a:custGeom>
            <a:avLst/>
            <a:gdLst>
              <a:gd name="T0" fmla="*/ 22225 w 38"/>
              <a:gd name="T1" fmla="*/ 73025 h 61"/>
              <a:gd name="T2" fmla="*/ 0 w 38"/>
              <a:gd name="T3" fmla="*/ 4789 h 61"/>
              <a:gd name="T4" fmla="*/ 22225 w 38"/>
              <a:gd name="T5" fmla="*/ 0 h 61"/>
              <a:gd name="T6" fmla="*/ 44450 w 38"/>
              <a:gd name="T7" fmla="*/ 67039 h 61"/>
              <a:gd name="T8" fmla="*/ 22225 w 38"/>
              <a:gd name="T9" fmla="*/ 73025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61">
                <a:moveTo>
                  <a:pt x="19" y="61"/>
                </a:moveTo>
                <a:lnTo>
                  <a:pt x="0" y="4"/>
                </a:lnTo>
                <a:lnTo>
                  <a:pt x="19" y="0"/>
                </a:lnTo>
                <a:lnTo>
                  <a:pt x="38" y="56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7" name="Freeform 233"/>
          <p:cNvSpPr/>
          <p:nvPr/>
        </p:nvSpPr>
        <p:spPr bwMode="auto">
          <a:xfrm>
            <a:off x="10125075" y="6251575"/>
            <a:ext cx="46038" cy="73025"/>
          </a:xfrm>
          <a:custGeom>
            <a:avLst/>
            <a:gdLst>
              <a:gd name="T0" fmla="*/ 23019 w 38"/>
              <a:gd name="T1" fmla="*/ 73025 h 61"/>
              <a:gd name="T2" fmla="*/ 0 w 38"/>
              <a:gd name="T3" fmla="*/ 4789 h 61"/>
              <a:gd name="T4" fmla="*/ 23019 w 38"/>
              <a:gd name="T5" fmla="*/ 0 h 61"/>
              <a:gd name="T6" fmla="*/ 46038 w 38"/>
              <a:gd name="T7" fmla="*/ 67039 h 61"/>
              <a:gd name="T8" fmla="*/ 23019 w 38"/>
              <a:gd name="T9" fmla="*/ 73025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61">
                <a:moveTo>
                  <a:pt x="19" y="61"/>
                </a:moveTo>
                <a:lnTo>
                  <a:pt x="0" y="4"/>
                </a:lnTo>
                <a:lnTo>
                  <a:pt x="19" y="0"/>
                </a:lnTo>
                <a:lnTo>
                  <a:pt x="38" y="56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8" name="Freeform 234"/>
          <p:cNvSpPr>
            <a:spLocks noEditPoints="1"/>
          </p:cNvSpPr>
          <p:nvPr/>
        </p:nvSpPr>
        <p:spPr bwMode="auto">
          <a:xfrm>
            <a:off x="10025063" y="6389688"/>
            <a:ext cx="134937" cy="134937"/>
          </a:xfrm>
          <a:custGeom>
            <a:avLst/>
            <a:gdLst>
              <a:gd name="T0" fmla="*/ 67469 w 48"/>
              <a:gd name="T1" fmla="*/ 134937 h 48"/>
              <a:gd name="T2" fmla="*/ 0 w 48"/>
              <a:gd name="T3" fmla="*/ 67469 h 48"/>
              <a:gd name="T4" fmla="*/ 67469 w 48"/>
              <a:gd name="T5" fmla="*/ 0 h 48"/>
              <a:gd name="T6" fmla="*/ 134937 w 48"/>
              <a:gd name="T7" fmla="*/ 67469 h 48"/>
              <a:gd name="T8" fmla="*/ 67469 w 48"/>
              <a:gd name="T9" fmla="*/ 134937 h 48"/>
              <a:gd name="T10" fmla="*/ 67469 w 48"/>
              <a:gd name="T11" fmla="*/ 22490 h 48"/>
              <a:gd name="T12" fmla="*/ 22490 w 48"/>
              <a:gd name="T13" fmla="*/ 67469 h 48"/>
              <a:gd name="T14" fmla="*/ 67469 w 48"/>
              <a:gd name="T15" fmla="*/ 112448 h 48"/>
              <a:gd name="T16" fmla="*/ 112448 w 48"/>
              <a:gd name="T17" fmla="*/ 67469 h 48"/>
              <a:gd name="T18" fmla="*/ 67469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9" name="Freeform 235"/>
          <p:cNvSpPr>
            <a:spLocks noEditPoints="1"/>
          </p:cNvSpPr>
          <p:nvPr/>
        </p:nvSpPr>
        <p:spPr bwMode="auto">
          <a:xfrm>
            <a:off x="10226675" y="6389688"/>
            <a:ext cx="136525" cy="134937"/>
          </a:xfrm>
          <a:custGeom>
            <a:avLst/>
            <a:gdLst>
              <a:gd name="T0" fmla="*/ 68263 w 48"/>
              <a:gd name="T1" fmla="*/ 134937 h 48"/>
              <a:gd name="T2" fmla="*/ 0 w 48"/>
              <a:gd name="T3" fmla="*/ 67469 h 48"/>
              <a:gd name="T4" fmla="*/ 68263 w 48"/>
              <a:gd name="T5" fmla="*/ 0 h 48"/>
              <a:gd name="T6" fmla="*/ 136525 w 48"/>
              <a:gd name="T7" fmla="*/ 67469 h 48"/>
              <a:gd name="T8" fmla="*/ 68263 w 48"/>
              <a:gd name="T9" fmla="*/ 134937 h 48"/>
              <a:gd name="T10" fmla="*/ 68263 w 48"/>
              <a:gd name="T11" fmla="*/ 22490 h 48"/>
              <a:gd name="T12" fmla="*/ 22754 w 48"/>
              <a:gd name="T13" fmla="*/ 67469 h 48"/>
              <a:gd name="T14" fmla="*/ 68263 w 48"/>
              <a:gd name="T15" fmla="*/ 112448 h 48"/>
              <a:gd name="T16" fmla="*/ 113771 w 48"/>
              <a:gd name="T17" fmla="*/ 67469 h 48"/>
              <a:gd name="T18" fmla="*/ 68263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0" name="Freeform 236"/>
          <p:cNvSpPr/>
          <p:nvPr/>
        </p:nvSpPr>
        <p:spPr bwMode="auto">
          <a:xfrm>
            <a:off x="10001250" y="6208713"/>
            <a:ext cx="361950" cy="182562"/>
          </a:xfrm>
          <a:custGeom>
            <a:avLst/>
            <a:gdLst>
              <a:gd name="T0" fmla="*/ 225771 w 303"/>
              <a:gd name="T1" fmla="*/ 182562 h 154"/>
              <a:gd name="T2" fmla="*/ 0 w 303"/>
              <a:gd name="T3" fmla="*/ 143442 h 154"/>
              <a:gd name="T4" fmla="*/ 0 w 303"/>
              <a:gd name="T5" fmla="*/ 0 h 154"/>
              <a:gd name="T6" fmla="*/ 361950 w 303"/>
              <a:gd name="T7" fmla="*/ 0 h 154"/>
              <a:gd name="T8" fmla="*/ 361950 w 303"/>
              <a:gd name="T9" fmla="*/ 22524 h 154"/>
              <a:gd name="T10" fmla="*/ 22697 w 303"/>
              <a:gd name="T11" fmla="*/ 22524 h 154"/>
              <a:gd name="T12" fmla="*/ 22697 w 303"/>
              <a:gd name="T13" fmla="*/ 126845 h 154"/>
              <a:gd name="T14" fmla="*/ 203074 w 303"/>
              <a:gd name="T15" fmla="*/ 154111 h 154"/>
              <a:gd name="T16" fmla="*/ 203074 w 303"/>
              <a:gd name="T17" fmla="*/ 45048 h 154"/>
              <a:gd name="T18" fmla="*/ 225771 w 303"/>
              <a:gd name="T19" fmla="*/ 45048 h 154"/>
              <a:gd name="T20" fmla="*/ 225771 w 303"/>
              <a:gd name="T21" fmla="*/ 182562 h 1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154">
                <a:moveTo>
                  <a:pt x="189" y="154"/>
                </a:moveTo>
                <a:lnTo>
                  <a:pt x="0" y="121"/>
                </a:lnTo>
                <a:lnTo>
                  <a:pt x="0" y="0"/>
                </a:lnTo>
                <a:lnTo>
                  <a:pt x="303" y="0"/>
                </a:lnTo>
                <a:lnTo>
                  <a:pt x="303" y="19"/>
                </a:lnTo>
                <a:lnTo>
                  <a:pt x="19" y="19"/>
                </a:lnTo>
                <a:lnTo>
                  <a:pt x="19" y="107"/>
                </a:lnTo>
                <a:lnTo>
                  <a:pt x="170" y="130"/>
                </a:lnTo>
                <a:lnTo>
                  <a:pt x="170" y="38"/>
                </a:lnTo>
                <a:lnTo>
                  <a:pt x="189" y="38"/>
                </a:lnTo>
                <a:lnTo>
                  <a:pt x="189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1" name="Freeform 237"/>
          <p:cNvSpPr/>
          <p:nvPr/>
        </p:nvSpPr>
        <p:spPr bwMode="auto">
          <a:xfrm>
            <a:off x="10250488" y="6253163"/>
            <a:ext cx="112712" cy="136525"/>
          </a:xfrm>
          <a:custGeom>
            <a:avLst/>
            <a:gdLst>
              <a:gd name="T0" fmla="*/ 112712 w 95"/>
              <a:gd name="T1" fmla="*/ 136525 h 114"/>
              <a:gd name="T2" fmla="*/ 90170 w 95"/>
              <a:gd name="T3" fmla="*/ 136525 h 114"/>
              <a:gd name="T4" fmla="*/ 90170 w 95"/>
              <a:gd name="T5" fmla="*/ 82634 h 114"/>
              <a:gd name="T6" fmla="*/ 70000 w 95"/>
              <a:gd name="T7" fmla="*/ 22754 h 114"/>
              <a:gd name="T8" fmla="*/ 22542 w 95"/>
              <a:gd name="T9" fmla="*/ 22754 h 114"/>
              <a:gd name="T10" fmla="*/ 22542 w 95"/>
              <a:gd name="T11" fmla="*/ 91017 h 114"/>
              <a:gd name="T12" fmla="*/ 67627 w 95"/>
              <a:gd name="T13" fmla="*/ 91017 h 114"/>
              <a:gd name="T14" fmla="*/ 67627 w 95"/>
              <a:gd name="T15" fmla="*/ 113771 h 114"/>
              <a:gd name="T16" fmla="*/ 0 w 95"/>
              <a:gd name="T17" fmla="*/ 113771 h 114"/>
              <a:gd name="T18" fmla="*/ 0 w 95"/>
              <a:gd name="T19" fmla="*/ 0 h 114"/>
              <a:gd name="T20" fmla="*/ 87797 w 95"/>
              <a:gd name="T21" fmla="*/ 0 h 114"/>
              <a:gd name="T22" fmla="*/ 112712 w 95"/>
              <a:gd name="T23" fmla="*/ 76646 h 114"/>
              <a:gd name="T24" fmla="*/ 112712 w 95"/>
              <a:gd name="T25" fmla="*/ 136525 h 1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5" h="114">
                <a:moveTo>
                  <a:pt x="95" y="114"/>
                </a:moveTo>
                <a:lnTo>
                  <a:pt x="76" y="114"/>
                </a:lnTo>
                <a:lnTo>
                  <a:pt x="76" y="69"/>
                </a:lnTo>
                <a:lnTo>
                  <a:pt x="59" y="19"/>
                </a:lnTo>
                <a:lnTo>
                  <a:pt x="19" y="19"/>
                </a:lnTo>
                <a:lnTo>
                  <a:pt x="19" y="76"/>
                </a:lnTo>
                <a:lnTo>
                  <a:pt x="57" y="76"/>
                </a:lnTo>
                <a:lnTo>
                  <a:pt x="57" y="95"/>
                </a:lnTo>
                <a:lnTo>
                  <a:pt x="0" y="95"/>
                </a:lnTo>
                <a:lnTo>
                  <a:pt x="0" y="0"/>
                </a:lnTo>
                <a:lnTo>
                  <a:pt x="74" y="0"/>
                </a:lnTo>
                <a:lnTo>
                  <a:pt x="95" y="64"/>
                </a:lnTo>
                <a:lnTo>
                  <a:pt x="95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2" name="Line 238"/>
          <p:cNvSpPr>
            <a:spLocks noChangeShapeType="1"/>
          </p:cNvSpPr>
          <p:nvPr/>
        </p:nvSpPr>
        <p:spPr bwMode="auto">
          <a:xfrm>
            <a:off x="6448425" y="53419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3" name="Line 239"/>
          <p:cNvSpPr>
            <a:spLocks noChangeShapeType="1"/>
          </p:cNvSpPr>
          <p:nvPr/>
        </p:nvSpPr>
        <p:spPr bwMode="auto">
          <a:xfrm>
            <a:off x="6575425" y="54705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4" name="Freeform 240"/>
          <p:cNvSpPr/>
          <p:nvPr/>
        </p:nvSpPr>
        <p:spPr bwMode="auto">
          <a:xfrm>
            <a:off x="6440488" y="5253038"/>
            <a:ext cx="225425" cy="225425"/>
          </a:xfrm>
          <a:custGeom>
            <a:avLst/>
            <a:gdLst>
              <a:gd name="T0" fmla="*/ 143708 w 80"/>
              <a:gd name="T1" fmla="*/ 225425 h 80"/>
              <a:gd name="T2" fmla="*/ 126802 w 80"/>
              <a:gd name="T3" fmla="*/ 208518 h 80"/>
              <a:gd name="T4" fmla="*/ 171887 w 80"/>
              <a:gd name="T5" fmla="*/ 166251 h 80"/>
              <a:gd name="T6" fmla="*/ 171887 w 80"/>
              <a:gd name="T7" fmla="*/ 53538 h 80"/>
              <a:gd name="T8" fmla="*/ 59174 w 80"/>
              <a:gd name="T9" fmla="*/ 53538 h 80"/>
              <a:gd name="T10" fmla="*/ 16907 w 80"/>
              <a:gd name="T11" fmla="*/ 98623 h 80"/>
              <a:gd name="T12" fmla="*/ 0 w 80"/>
              <a:gd name="T13" fmla="*/ 81717 h 80"/>
              <a:gd name="T14" fmla="*/ 45085 w 80"/>
              <a:gd name="T15" fmla="*/ 39449 h 80"/>
              <a:gd name="T16" fmla="*/ 185976 w 80"/>
              <a:gd name="T17" fmla="*/ 39449 h 80"/>
              <a:gd name="T18" fmla="*/ 185976 w 80"/>
              <a:gd name="T19" fmla="*/ 180340 h 80"/>
              <a:gd name="T20" fmla="*/ 143708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5" name="Freeform 241"/>
          <p:cNvSpPr>
            <a:spLocks noEditPoints="1"/>
          </p:cNvSpPr>
          <p:nvPr/>
        </p:nvSpPr>
        <p:spPr bwMode="auto">
          <a:xfrm>
            <a:off x="6288088" y="5359400"/>
            <a:ext cx="271462" cy="261938"/>
          </a:xfrm>
          <a:custGeom>
            <a:avLst/>
            <a:gdLst>
              <a:gd name="T0" fmla="*/ 110281 w 96"/>
              <a:gd name="T1" fmla="*/ 261938 h 93"/>
              <a:gd name="T2" fmla="*/ 39588 w 96"/>
              <a:gd name="T3" fmla="*/ 230956 h 93"/>
              <a:gd name="T4" fmla="*/ 39588 w 96"/>
              <a:gd name="T5" fmla="*/ 90129 h 93"/>
              <a:gd name="T6" fmla="*/ 127248 w 96"/>
              <a:gd name="T7" fmla="*/ 0 h 93"/>
              <a:gd name="T8" fmla="*/ 271462 w 96"/>
              <a:gd name="T9" fmla="*/ 143643 h 93"/>
              <a:gd name="T10" fmla="*/ 180975 w 96"/>
              <a:gd name="T11" fmla="*/ 230956 h 93"/>
              <a:gd name="T12" fmla="*/ 110281 w 96"/>
              <a:gd name="T13" fmla="*/ 261938 h 93"/>
              <a:gd name="T14" fmla="*/ 127248 w 96"/>
              <a:gd name="T15" fmla="*/ 33798 h 93"/>
              <a:gd name="T16" fmla="*/ 53727 w 96"/>
              <a:gd name="T17" fmla="*/ 104212 h 93"/>
              <a:gd name="T18" fmla="*/ 53727 w 96"/>
              <a:gd name="T19" fmla="*/ 216873 h 93"/>
              <a:gd name="T20" fmla="*/ 110281 w 96"/>
              <a:gd name="T21" fmla="*/ 239406 h 93"/>
              <a:gd name="T22" fmla="*/ 166836 w 96"/>
              <a:gd name="T23" fmla="*/ 216873 h 93"/>
              <a:gd name="T24" fmla="*/ 237529 w 96"/>
              <a:gd name="T25" fmla="*/ 143643 h 93"/>
              <a:gd name="T26" fmla="*/ 127248 w 96"/>
              <a:gd name="T27" fmla="*/ 33798 h 9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6" h="93">
                <a:moveTo>
                  <a:pt x="39" y="93"/>
                </a:moveTo>
                <a:cubicBezTo>
                  <a:pt x="29" y="93"/>
                  <a:pt x="20" y="89"/>
                  <a:pt x="14" y="82"/>
                </a:cubicBezTo>
                <a:cubicBezTo>
                  <a:pt x="0" y="68"/>
                  <a:pt x="0" y="46"/>
                  <a:pt x="14" y="32"/>
                </a:cubicBezTo>
                <a:cubicBezTo>
                  <a:pt x="45" y="0"/>
                  <a:pt x="45" y="0"/>
                  <a:pt x="45" y="0"/>
                </a:cubicBezTo>
                <a:cubicBezTo>
                  <a:pt x="96" y="51"/>
                  <a:pt x="96" y="51"/>
                  <a:pt x="96" y="51"/>
                </a:cubicBezTo>
                <a:cubicBezTo>
                  <a:pt x="64" y="82"/>
                  <a:pt x="64" y="82"/>
                  <a:pt x="64" y="82"/>
                </a:cubicBezTo>
                <a:cubicBezTo>
                  <a:pt x="58" y="89"/>
                  <a:pt x="49" y="93"/>
                  <a:pt x="39" y="93"/>
                </a:cubicBezTo>
                <a:close/>
                <a:moveTo>
                  <a:pt x="45" y="12"/>
                </a:moveTo>
                <a:cubicBezTo>
                  <a:pt x="19" y="37"/>
                  <a:pt x="19" y="37"/>
                  <a:pt x="19" y="37"/>
                </a:cubicBezTo>
                <a:cubicBezTo>
                  <a:pt x="8" y="48"/>
                  <a:pt x="8" y="66"/>
                  <a:pt x="19" y="77"/>
                </a:cubicBezTo>
                <a:cubicBezTo>
                  <a:pt x="24" y="82"/>
                  <a:pt x="32" y="85"/>
                  <a:pt x="39" y="85"/>
                </a:cubicBezTo>
                <a:cubicBezTo>
                  <a:pt x="46" y="85"/>
                  <a:pt x="54" y="82"/>
                  <a:pt x="59" y="77"/>
                </a:cubicBezTo>
                <a:cubicBezTo>
                  <a:pt x="84" y="51"/>
                  <a:pt x="84" y="51"/>
                  <a:pt x="84" y="51"/>
                </a:cubicBezTo>
                <a:lnTo>
                  <a:pt x="45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6" name="Freeform 242"/>
          <p:cNvSpPr/>
          <p:nvPr/>
        </p:nvSpPr>
        <p:spPr bwMode="auto">
          <a:xfrm>
            <a:off x="7226300" y="5573713"/>
            <a:ext cx="44450" cy="44450"/>
          </a:xfrm>
          <a:custGeom>
            <a:avLst/>
            <a:gdLst>
              <a:gd name="T0" fmla="*/ 16376 w 38"/>
              <a:gd name="T1" fmla="*/ 44450 h 38"/>
              <a:gd name="T2" fmla="*/ 0 w 38"/>
              <a:gd name="T3" fmla="*/ 28074 h 38"/>
              <a:gd name="T4" fmla="*/ 28074 w 38"/>
              <a:gd name="T5" fmla="*/ 0 h 38"/>
              <a:gd name="T6" fmla="*/ 44450 w 38"/>
              <a:gd name="T7" fmla="*/ 16376 h 38"/>
              <a:gd name="T8" fmla="*/ 16376 w 38"/>
              <a:gd name="T9" fmla="*/ 4445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38">
                <a:moveTo>
                  <a:pt x="14" y="38"/>
                </a:moveTo>
                <a:lnTo>
                  <a:pt x="0" y="24"/>
                </a:lnTo>
                <a:lnTo>
                  <a:pt x="24" y="0"/>
                </a:lnTo>
                <a:lnTo>
                  <a:pt x="38" y="14"/>
                </a:lnTo>
                <a:lnTo>
                  <a:pt x="14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7" name="Freeform 243"/>
          <p:cNvSpPr/>
          <p:nvPr/>
        </p:nvSpPr>
        <p:spPr bwMode="auto">
          <a:xfrm>
            <a:off x="7473950" y="5300663"/>
            <a:ext cx="69850" cy="69850"/>
          </a:xfrm>
          <a:custGeom>
            <a:avLst/>
            <a:gdLst>
              <a:gd name="T0" fmla="*/ 16575 w 59"/>
              <a:gd name="T1" fmla="*/ 69850 h 59"/>
              <a:gd name="T2" fmla="*/ 0 w 59"/>
              <a:gd name="T3" fmla="*/ 53275 h 59"/>
              <a:gd name="T4" fmla="*/ 56827 w 59"/>
              <a:gd name="T5" fmla="*/ 0 h 59"/>
              <a:gd name="T6" fmla="*/ 69850 w 59"/>
              <a:gd name="T7" fmla="*/ 14207 h 59"/>
              <a:gd name="T8" fmla="*/ 16575 w 59"/>
              <a:gd name="T9" fmla="*/ 69850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" h="59">
                <a:moveTo>
                  <a:pt x="14" y="59"/>
                </a:moveTo>
                <a:lnTo>
                  <a:pt x="0" y="45"/>
                </a:lnTo>
                <a:lnTo>
                  <a:pt x="48" y="0"/>
                </a:lnTo>
                <a:lnTo>
                  <a:pt x="59" y="12"/>
                </a:lnTo>
                <a:lnTo>
                  <a:pt x="14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8" name="Freeform 244"/>
          <p:cNvSpPr/>
          <p:nvPr/>
        </p:nvSpPr>
        <p:spPr bwMode="auto">
          <a:xfrm>
            <a:off x="7508875" y="5264150"/>
            <a:ext cx="73025" cy="73025"/>
          </a:xfrm>
          <a:custGeom>
            <a:avLst/>
            <a:gdLst>
              <a:gd name="T0" fmla="*/ 56265 w 61"/>
              <a:gd name="T1" fmla="*/ 73025 h 62"/>
              <a:gd name="T2" fmla="*/ 0 w 61"/>
              <a:gd name="T3" fmla="*/ 16490 h 62"/>
              <a:gd name="T4" fmla="*/ 16760 w 61"/>
              <a:gd name="T5" fmla="*/ 0 h 62"/>
              <a:gd name="T6" fmla="*/ 73025 w 61"/>
              <a:gd name="T7" fmla="*/ 55358 h 62"/>
              <a:gd name="T8" fmla="*/ 56265 w 61"/>
              <a:gd name="T9" fmla="*/ 730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62">
                <a:moveTo>
                  <a:pt x="47" y="62"/>
                </a:moveTo>
                <a:lnTo>
                  <a:pt x="0" y="14"/>
                </a:lnTo>
                <a:lnTo>
                  <a:pt x="14" y="0"/>
                </a:lnTo>
                <a:lnTo>
                  <a:pt x="61" y="47"/>
                </a:lnTo>
                <a:lnTo>
                  <a:pt x="47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9" name="Freeform 245"/>
          <p:cNvSpPr/>
          <p:nvPr/>
        </p:nvSpPr>
        <p:spPr bwMode="auto">
          <a:xfrm>
            <a:off x="7275513" y="5330825"/>
            <a:ext cx="238125" cy="236538"/>
          </a:xfrm>
          <a:custGeom>
            <a:avLst/>
            <a:gdLst>
              <a:gd name="T0" fmla="*/ 96925 w 199"/>
              <a:gd name="T1" fmla="*/ 236538 h 198"/>
              <a:gd name="T2" fmla="*/ 80173 w 199"/>
              <a:gd name="T3" fmla="*/ 219813 h 198"/>
              <a:gd name="T4" fmla="*/ 207013 w 199"/>
              <a:gd name="T5" fmla="*/ 95571 h 198"/>
              <a:gd name="T6" fmla="*/ 142396 w 199"/>
              <a:gd name="T7" fmla="*/ 31061 h 198"/>
              <a:gd name="T8" fmla="*/ 17949 w 199"/>
              <a:gd name="T9" fmla="*/ 157692 h 198"/>
              <a:gd name="T10" fmla="*/ 0 w 199"/>
              <a:gd name="T11" fmla="*/ 140967 h 198"/>
              <a:gd name="T12" fmla="*/ 142396 w 199"/>
              <a:gd name="T13" fmla="*/ 0 h 198"/>
              <a:gd name="T14" fmla="*/ 238125 w 199"/>
              <a:gd name="T15" fmla="*/ 95571 h 198"/>
              <a:gd name="T16" fmla="*/ 96925 w 199"/>
              <a:gd name="T17" fmla="*/ 236538 h 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9" h="198">
                <a:moveTo>
                  <a:pt x="81" y="198"/>
                </a:moveTo>
                <a:lnTo>
                  <a:pt x="67" y="184"/>
                </a:lnTo>
                <a:lnTo>
                  <a:pt x="173" y="80"/>
                </a:lnTo>
                <a:lnTo>
                  <a:pt x="119" y="26"/>
                </a:lnTo>
                <a:lnTo>
                  <a:pt x="15" y="132"/>
                </a:lnTo>
                <a:lnTo>
                  <a:pt x="0" y="118"/>
                </a:lnTo>
                <a:lnTo>
                  <a:pt x="119" y="0"/>
                </a:lnTo>
                <a:lnTo>
                  <a:pt x="199" y="80"/>
                </a:lnTo>
                <a:lnTo>
                  <a:pt x="81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0" name="Freeform 246"/>
          <p:cNvSpPr/>
          <p:nvPr/>
        </p:nvSpPr>
        <p:spPr bwMode="auto">
          <a:xfrm>
            <a:off x="7302500" y="5464175"/>
            <a:ext cx="33338" cy="33338"/>
          </a:xfrm>
          <a:custGeom>
            <a:avLst/>
            <a:gdLst>
              <a:gd name="T0" fmla="*/ 16669 w 28"/>
              <a:gd name="T1" fmla="*/ 33338 h 28"/>
              <a:gd name="T2" fmla="*/ 0 w 28"/>
              <a:gd name="T3" fmla="*/ 16669 h 28"/>
              <a:gd name="T4" fmla="*/ 14288 w 28"/>
              <a:gd name="T5" fmla="*/ 0 h 28"/>
              <a:gd name="T6" fmla="*/ 33338 w 28"/>
              <a:gd name="T7" fmla="*/ 19050 h 28"/>
              <a:gd name="T8" fmla="*/ 16669 w 28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2" y="0"/>
                </a:lnTo>
                <a:lnTo>
                  <a:pt x="28" y="16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1" name="Freeform 247"/>
          <p:cNvSpPr/>
          <p:nvPr/>
        </p:nvSpPr>
        <p:spPr bwMode="auto">
          <a:xfrm>
            <a:off x="7335838" y="5430838"/>
            <a:ext cx="34925" cy="33337"/>
          </a:xfrm>
          <a:custGeom>
            <a:avLst/>
            <a:gdLst>
              <a:gd name="T0" fmla="*/ 16860 w 29"/>
              <a:gd name="T1" fmla="*/ 33337 h 28"/>
              <a:gd name="T2" fmla="*/ 0 w 29"/>
              <a:gd name="T3" fmla="*/ 16669 h 28"/>
              <a:gd name="T4" fmla="*/ 14452 w 29"/>
              <a:gd name="T5" fmla="*/ 0 h 28"/>
              <a:gd name="T6" fmla="*/ 34925 w 29"/>
              <a:gd name="T7" fmla="*/ 19050 h 28"/>
              <a:gd name="T8" fmla="*/ 16860 w 29"/>
              <a:gd name="T9" fmla="*/ 3333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4" y="28"/>
                </a:moveTo>
                <a:lnTo>
                  <a:pt x="0" y="14"/>
                </a:lnTo>
                <a:lnTo>
                  <a:pt x="12" y="0"/>
                </a:lnTo>
                <a:lnTo>
                  <a:pt x="29" y="16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2" name="Freeform 248"/>
          <p:cNvSpPr/>
          <p:nvPr/>
        </p:nvSpPr>
        <p:spPr bwMode="auto">
          <a:xfrm>
            <a:off x="7370763" y="5395913"/>
            <a:ext cx="33337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6860 h 29"/>
              <a:gd name="T4" fmla="*/ 13097 w 28"/>
              <a:gd name="T5" fmla="*/ 0 h 29"/>
              <a:gd name="T6" fmla="*/ 33337 w 28"/>
              <a:gd name="T7" fmla="*/ 20473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4"/>
                </a:lnTo>
                <a:lnTo>
                  <a:pt x="11" y="0"/>
                </a:lnTo>
                <a:lnTo>
                  <a:pt x="28" y="17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3" name="Freeform 249"/>
          <p:cNvSpPr/>
          <p:nvPr/>
        </p:nvSpPr>
        <p:spPr bwMode="auto">
          <a:xfrm>
            <a:off x="7250113" y="5472113"/>
            <a:ext cx="122237" cy="115887"/>
          </a:xfrm>
          <a:custGeom>
            <a:avLst/>
            <a:gdLst>
              <a:gd name="T0" fmla="*/ 73911 w 43"/>
              <a:gd name="T1" fmla="*/ 115887 h 41"/>
              <a:gd name="T2" fmla="*/ 25584 w 43"/>
              <a:gd name="T3" fmla="*/ 96101 h 41"/>
              <a:gd name="T4" fmla="*/ 25584 w 43"/>
              <a:gd name="T5" fmla="*/ 0 h 41"/>
              <a:gd name="T6" fmla="*/ 42641 w 43"/>
              <a:gd name="T7" fmla="*/ 16959 h 41"/>
              <a:gd name="T8" fmla="*/ 42641 w 43"/>
              <a:gd name="T9" fmla="*/ 79142 h 41"/>
              <a:gd name="T10" fmla="*/ 105181 w 43"/>
              <a:gd name="T11" fmla="*/ 79142 h 41"/>
              <a:gd name="T12" fmla="*/ 122237 w 43"/>
              <a:gd name="T13" fmla="*/ 96101 h 41"/>
              <a:gd name="T14" fmla="*/ 73911 w 43"/>
              <a:gd name="T15" fmla="*/ 11588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3" h="41">
                <a:moveTo>
                  <a:pt x="26" y="41"/>
                </a:moveTo>
                <a:cubicBezTo>
                  <a:pt x="20" y="41"/>
                  <a:pt x="14" y="39"/>
                  <a:pt x="9" y="34"/>
                </a:cubicBezTo>
                <a:cubicBezTo>
                  <a:pt x="0" y="25"/>
                  <a:pt x="0" y="9"/>
                  <a:pt x="9" y="0"/>
                </a:cubicBezTo>
                <a:cubicBezTo>
                  <a:pt x="15" y="6"/>
                  <a:pt x="15" y="6"/>
                  <a:pt x="15" y="6"/>
                </a:cubicBezTo>
                <a:cubicBezTo>
                  <a:pt x="8" y="12"/>
                  <a:pt x="8" y="22"/>
                  <a:pt x="15" y="28"/>
                </a:cubicBezTo>
                <a:cubicBezTo>
                  <a:pt x="21" y="35"/>
                  <a:pt x="31" y="35"/>
                  <a:pt x="37" y="28"/>
                </a:cubicBezTo>
                <a:cubicBezTo>
                  <a:pt x="43" y="34"/>
                  <a:pt x="43" y="34"/>
                  <a:pt x="43" y="34"/>
                </a:cubicBezTo>
                <a:cubicBezTo>
                  <a:pt x="38" y="39"/>
                  <a:pt x="32" y="41"/>
                  <a:pt x="2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4" name="Freeform 250"/>
          <p:cNvSpPr>
            <a:spLocks noEditPoints="1"/>
          </p:cNvSpPr>
          <p:nvPr/>
        </p:nvSpPr>
        <p:spPr bwMode="auto">
          <a:xfrm>
            <a:off x="9145588" y="5330825"/>
            <a:ext cx="223837" cy="223838"/>
          </a:xfrm>
          <a:custGeom>
            <a:avLst/>
            <a:gdLst>
              <a:gd name="T0" fmla="*/ 95759 w 187"/>
              <a:gd name="T1" fmla="*/ 223838 h 187"/>
              <a:gd name="T2" fmla="*/ 0 w 187"/>
              <a:gd name="T3" fmla="*/ 126881 h 187"/>
              <a:gd name="T4" fmla="*/ 126881 w 187"/>
              <a:gd name="T5" fmla="*/ 0 h 187"/>
              <a:gd name="T6" fmla="*/ 223837 w 187"/>
              <a:gd name="T7" fmla="*/ 95760 h 187"/>
              <a:gd name="T8" fmla="*/ 95759 w 187"/>
              <a:gd name="T9" fmla="*/ 223838 h 187"/>
              <a:gd name="T10" fmla="*/ 31122 w 187"/>
              <a:gd name="T11" fmla="*/ 126881 h 187"/>
              <a:gd name="T12" fmla="*/ 95759 w 187"/>
              <a:gd name="T13" fmla="*/ 189125 h 187"/>
              <a:gd name="T14" fmla="*/ 189124 w 187"/>
              <a:gd name="T15" fmla="*/ 95760 h 187"/>
              <a:gd name="T16" fmla="*/ 126881 w 187"/>
              <a:gd name="T17" fmla="*/ 31122 h 187"/>
              <a:gd name="T18" fmla="*/ 31122 w 187"/>
              <a:gd name="T19" fmla="*/ 126881 h 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7" h="187">
                <a:moveTo>
                  <a:pt x="80" y="187"/>
                </a:moveTo>
                <a:lnTo>
                  <a:pt x="0" y="106"/>
                </a:lnTo>
                <a:lnTo>
                  <a:pt x="106" y="0"/>
                </a:lnTo>
                <a:lnTo>
                  <a:pt x="187" y="80"/>
                </a:lnTo>
                <a:lnTo>
                  <a:pt x="80" y="187"/>
                </a:lnTo>
                <a:close/>
                <a:moveTo>
                  <a:pt x="26" y="106"/>
                </a:moveTo>
                <a:lnTo>
                  <a:pt x="80" y="158"/>
                </a:lnTo>
                <a:lnTo>
                  <a:pt x="158" y="80"/>
                </a:lnTo>
                <a:lnTo>
                  <a:pt x="106" y="26"/>
                </a:lnTo>
                <a:lnTo>
                  <a:pt x="26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5" name="Freeform 251"/>
          <p:cNvSpPr/>
          <p:nvPr/>
        </p:nvSpPr>
        <p:spPr bwMode="auto">
          <a:xfrm>
            <a:off x="9069388" y="5475288"/>
            <a:ext cx="153987" cy="146050"/>
          </a:xfrm>
          <a:custGeom>
            <a:avLst/>
            <a:gdLst>
              <a:gd name="T0" fmla="*/ 74142 w 54"/>
              <a:gd name="T1" fmla="*/ 146050 h 52"/>
              <a:gd name="T2" fmla="*/ 25665 w 54"/>
              <a:gd name="T3" fmla="*/ 126389 h 52"/>
              <a:gd name="T4" fmla="*/ 25665 w 54"/>
              <a:gd name="T5" fmla="*/ 30895 h 52"/>
              <a:gd name="T6" fmla="*/ 57032 w 54"/>
              <a:gd name="T7" fmla="*/ 0 h 52"/>
              <a:gd name="T8" fmla="*/ 74142 w 54"/>
              <a:gd name="T9" fmla="*/ 16852 h 52"/>
              <a:gd name="T10" fmla="*/ 42774 w 54"/>
              <a:gd name="T11" fmla="*/ 47747 h 52"/>
              <a:gd name="T12" fmla="*/ 28516 w 54"/>
              <a:gd name="T13" fmla="*/ 78642 h 52"/>
              <a:gd name="T14" fmla="*/ 42774 w 54"/>
              <a:gd name="T15" fmla="*/ 109538 h 52"/>
              <a:gd name="T16" fmla="*/ 74142 w 54"/>
              <a:gd name="T17" fmla="*/ 123581 h 52"/>
              <a:gd name="T18" fmla="*/ 105510 w 54"/>
              <a:gd name="T19" fmla="*/ 109538 h 52"/>
              <a:gd name="T20" fmla="*/ 136877 w 54"/>
              <a:gd name="T21" fmla="*/ 78642 h 52"/>
              <a:gd name="T22" fmla="*/ 153987 w 54"/>
              <a:gd name="T23" fmla="*/ 95494 h 52"/>
              <a:gd name="T24" fmla="*/ 122619 w 54"/>
              <a:gd name="T25" fmla="*/ 126389 h 52"/>
              <a:gd name="T26" fmla="*/ 74142 w 54"/>
              <a:gd name="T27" fmla="*/ 14605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4" h="52">
                <a:moveTo>
                  <a:pt x="26" y="52"/>
                </a:moveTo>
                <a:cubicBezTo>
                  <a:pt x="20" y="52"/>
                  <a:pt x="14" y="50"/>
                  <a:pt x="9" y="45"/>
                </a:cubicBezTo>
                <a:cubicBezTo>
                  <a:pt x="0" y="36"/>
                  <a:pt x="0" y="20"/>
                  <a:pt x="9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20"/>
                  <a:pt x="10" y="24"/>
                  <a:pt x="10" y="28"/>
                </a:cubicBezTo>
                <a:cubicBezTo>
                  <a:pt x="10" y="32"/>
                  <a:pt x="12" y="36"/>
                  <a:pt x="15" y="39"/>
                </a:cubicBezTo>
                <a:cubicBezTo>
                  <a:pt x="18" y="42"/>
                  <a:pt x="22" y="44"/>
                  <a:pt x="26" y="44"/>
                </a:cubicBezTo>
                <a:cubicBezTo>
                  <a:pt x="30" y="44"/>
                  <a:pt x="34" y="42"/>
                  <a:pt x="37" y="39"/>
                </a:cubicBezTo>
                <a:cubicBezTo>
                  <a:pt x="48" y="28"/>
                  <a:pt x="48" y="28"/>
                  <a:pt x="48" y="28"/>
                </a:cubicBezTo>
                <a:cubicBezTo>
                  <a:pt x="54" y="34"/>
                  <a:pt x="54" y="34"/>
                  <a:pt x="54" y="34"/>
                </a:cubicBezTo>
                <a:cubicBezTo>
                  <a:pt x="43" y="45"/>
                  <a:pt x="43" y="45"/>
                  <a:pt x="43" y="45"/>
                </a:cubicBezTo>
                <a:cubicBezTo>
                  <a:pt x="38" y="50"/>
                  <a:pt x="32" y="52"/>
                  <a:pt x="26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6" name="Freeform 252"/>
          <p:cNvSpPr/>
          <p:nvPr/>
        </p:nvSpPr>
        <p:spPr bwMode="auto">
          <a:xfrm>
            <a:off x="9290050" y="5260975"/>
            <a:ext cx="147638" cy="146050"/>
          </a:xfrm>
          <a:custGeom>
            <a:avLst/>
            <a:gdLst>
              <a:gd name="T0" fmla="*/ 96533 w 52"/>
              <a:gd name="T1" fmla="*/ 146050 h 52"/>
              <a:gd name="T2" fmla="*/ 79497 w 52"/>
              <a:gd name="T3" fmla="*/ 129198 h 52"/>
              <a:gd name="T4" fmla="*/ 110729 w 52"/>
              <a:gd name="T5" fmla="*/ 98303 h 52"/>
              <a:gd name="T6" fmla="*/ 124924 w 52"/>
              <a:gd name="T7" fmla="*/ 67408 h 52"/>
              <a:gd name="T8" fmla="*/ 110729 w 52"/>
              <a:gd name="T9" fmla="*/ 36513 h 52"/>
              <a:gd name="T10" fmla="*/ 48266 w 52"/>
              <a:gd name="T11" fmla="*/ 36513 h 52"/>
              <a:gd name="T12" fmla="*/ 17035 w 52"/>
              <a:gd name="T13" fmla="*/ 67408 h 52"/>
              <a:gd name="T14" fmla="*/ 0 w 52"/>
              <a:gd name="T15" fmla="*/ 50556 h 52"/>
              <a:gd name="T16" fmla="*/ 31231 w 52"/>
              <a:gd name="T17" fmla="*/ 19661 h 52"/>
              <a:gd name="T18" fmla="*/ 79497 w 52"/>
              <a:gd name="T19" fmla="*/ 0 h 52"/>
              <a:gd name="T20" fmla="*/ 127764 w 52"/>
              <a:gd name="T21" fmla="*/ 19661 h 52"/>
              <a:gd name="T22" fmla="*/ 147638 w 52"/>
              <a:gd name="T23" fmla="*/ 67408 h 52"/>
              <a:gd name="T24" fmla="*/ 127764 w 52"/>
              <a:gd name="T25" fmla="*/ 115155 h 52"/>
              <a:gd name="T26" fmla="*/ 96533 w 52"/>
              <a:gd name="T27" fmla="*/ 14605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2" h="52">
                <a:moveTo>
                  <a:pt x="34" y="52"/>
                </a:moveTo>
                <a:cubicBezTo>
                  <a:pt x="28" y="46"/>
                  <a:pt x="28" y="46"/>
                  <a:pt x="28" y="46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2"/>
                  <a:pt x="44" y="28"/>
                  <a:pt x="44" y="24"/>
                </a:cubicBezTo>
                <a:cubicBezTo>
                  <a:pt x="44" y="20"/>
                  <a:pt x="42" y="16"/>
                  <a:pt x="39" y="13"/>
                </a:cubicBezTo>
                <a:cubicBezTo>
                  <a:pt x="33" y="7"/>
                  <a:pt x="23" y="7"/>
                  <a:pt x="17" y="13"/>
                </a:cubicBezTo>
                <a:cubicBezTo>
                  <a:pt x="6" y="24"/>
                  <a:pt x="6" y="24"/>
                  <a:pt x="6" y="24"/>
                </a:cubicBezTo>
                <a:cubicBezTo>
                  <a:pt x="0" y="18"/>
                  <a:pt x="0" y="18"/>
                  <a:pt x="0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6" y="2"/>
                  <a:pt x="22" y="0"/>
                  <a:pt x="28" y="0"/>
                </a:cubicBezTo>
                <a:cubicBezTo>
                  <a:pt x="34" y="0"/>
                  <a:pt x="40" y="2"/>
                  <a:pt x="45" y="7"/>
                </a:cubicBezTo>
                <a:cubicBezTo>
                  <a:pt x="50" y="12"/>
                  <a:pt x="52" y="18"/>
                  <a:pt x="52" y="24"/>
                </a:cubicBezTo>
                <a:cubicBezTo>
                  <a:pt x="52" y="30"/>
                  <a:pt x="50" y="36"/>
                  <a:pt x="45" y="41"/>
                </a:cubicBezTo>
                <a:lnTo>
                  <a:pt x="34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7" name="Freeform 253"/>
          <p:cNvSpPr/>
          <p:nvPr/>
        </p:nvSpPr>
        <p:spPr bwMode="auto">
          <a:xfrm>
            <a:off x="9194800" y="5435600"/>
            <a:ext cx="33338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6860 h 29"/>
              <a:gd name="T4" fmla="*/ 16669 w 28"/>
              <a:gd name="T5" fmla="*/ 0 h 29"/>
              <a:gd name="T6" fmla="*/ 33338 w 28"/>
              <a:gd name="T7" fmla="*/ 16860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8" name="Freeform 254"/>
          <p:cNvSpPr/>
          <p:nvPr/>
        </p:nvSpPr>
        <p:spPr bwMode="auto">
          <a:xfrm>
            <a:off x="9239250" y="5424488"/>
            <a:ext cx="33338" cy="33337"/>
          </a:xfrm>
          <a:custGeom>
            <a:avLst/>
            <a:gdLst>
              <a:gd name="T0" fmla="*/ 16669 w 28"/>
              <a:gd name="T1" fmla="*/ 33337 h 28"/>
              <a:gd name="T2" fmla="*/ 0 w 28"/>
              <a:gd name="T3" fmla="*/ 16669 h 28"/>
              <a:gd name="T4" fmla="*/ 16669 w 28"/>
              <a:gd name="T5" fmla="*/ 0 h 28"/>
              <a:gd name="T6" fmla="*/ 33338 w 28"/>
              <a:gd name="T7" fmla="*/ 16669 h 28"/>
              <a:gd name="T8" fmla="*/ 16669 w 28"/>
              <a:gd name="T9" fmla="*/ 3333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9" name="Freeform 255"/>
          <p:cNvSpPr/>
          <p:nvPr/>
        </p:nvSpPr>
        <p:spPr bwMode="auto">
          <a:xfrm>
            <a:off x="9250363" y="5378450"/>
            <a:ext cx="34925" cy="33338"/>
          </a:xfrm>
          <a:custGeom>
            <a:avLst/>
            <a:gdLst>
              <a:gd name="T0" fmla="*/ 16860 w 29"/>
              <a:gd name="T1" fmla="*/ 33338 h 28"/>
              <a:gd name="T2" fmla="*/ 0 w 29"/>
              <a:gd name="T3" fmla="*/ 16669 h 28"/>
              <a:gd name="T4" fmla="*/ 16860 w 29"/>
              <a:gd name="T5" fmla="*/ 0 h 28"/>
              <a:gd name="T6" fmla="*/ 34925 w 29"/>
              <a:gd name="T7" fmla="*/ 16669 h 28"/>
              <a:gd name="T8" fmla="*/ 16860 w 29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9" y="14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0" name="Freeform 256"/>
          <p:cNvSpPr/>
          <p:nvPr/>
        </p:nvSpPr>
        <p:spPr bwMode="auto">
          <a:xfrm>
            <a:off x="9228138" y="5470525"/>
            <a:ext cx="33337" cy="33338"/>
          </a:xfrm>
          <a:custGeom>
            <a:avLst/>
            <a:gdLst>
              <a:gd name="T0" fmla="*/ 17243 w 29"/>
              <a:gd name="T1" fmla="*/ 33338 h 28"/>
              <a:gd name="T2" fmla="*/ 0 w 29"/>
              <a:gd name="T3" fmla="*/ 16669 h 28"/>
              <a:gd name="T4" fmla="*/ 17243 w 29"/>
              <a:gd name="T5" fmla="*/ 0 h 28"/>
              <a:gd name="T6" fmla="*/ 33337 w 29"/>
              <a:gd name="T7" fmla="*/ 16669 h 28"/>
              <a:gd name="T8" fmla="*/ 17243 w 29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5" y="28"/>
                </a:moveTo>
                <a:lnTo>
                  <a:pt x="0" y="14"/>
                </a:lnTo>
                <a:lnTo>
                  <a:pt x="15" y="0"/>
                </a:lnTo>
                <a:lnTo>
                  <a:pt x="29" y="14"/>
                </a:lnTo>
                <a:lnTo>
                  <a:pt x="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1" name="Freeform 257"/>
          <p:cNvSpPr/>
          <p:nvPr/>
        </p:nvSpPr>
        <p:spPr bwMode="auto">
          <a:xfrm>
            <a:off x="9285288" y="5411788"/>
            <a:ext cx="33337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8065 h 29"/>
              <a:gd name="T4" fmla="*/ 16669 w 28"/>
              <a:gd name="T5" fmla="*/ 0 h 29"/>
              <a:gd name="T6" fmla="*/ 33337 w 28"/>
              <a:gd name="T7" fmla="*/ 18065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5"/>
                </a:lnTo>
                <a:lnTo>
                  <a:pt x="14" y="0"/>
                </a:lnTo>
                <a:lnTo>
                  <a:pt x="28" y="15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2" name="Line 258"/>
          <p:cNvSpPr>
            <a:spLocks noChangeShapeType="1"/>
          </p:cNvSpPr>
          <p:nvPr/>
        </p:nvSpPr>
        <p:spPr bwMode="auto">
          <a:xfrm>
            <a:off x="8329613" y="56102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3" name="Freeform 259"/>
          <p:cNvSpPr/>
          <p:nvPr/>
        </p:nvSpPr>
        <p:spPr bwMode="auto">
          <a:xfrm>
            <a:off x="8148638" y="5260975"/>
            <a:ext cx="361950" cy="177800"/>
          </a:xfrm>
          <a:custGeom>
            <a:avLst/>
            <a:gdLst>
              <a:gd name="T0" fmla="*/ 336500 w 128"/>
              <a:gd name="T1" fmla="*/ 177800 h 63"/>
              <a:gd name="T2" fmla="*/ 319534 w 128"/>
              <a:gd name="T3" fmla="*/ 160867 h 63"/>
              <a:gd name="T4" fmla="*/ 339328 w 128"/>
              <a:gd name="T5" fmla="*/ 107244 h 63"/>
              <a:gd name="T6" fmla="*/ 254496 w 128"/>
              <a:gd name="T7" fmla="*/ 22578 h 63"/>
              <a:gd name="T8" fmla="*/ 189458 w 128"/>
              <a:gd name="T9" fmla="*/ 53622 h 63"/>
              <a:gd name="T10" fmla="*/ 180975 w 128"/>
              <a:gd name="T11" fmla="*/ 62089 h 63"/>
              <a:gd name="T12" fmla="*/ 172492 w 128"/>
              <a:gd name="T13" fmla="*/ 53622 h 63"/>
              <a:gd name="T14" fmla="*/ 107454 w 128"/>
              <a:gd name="T15" fmla="*/ 22578 h 63"/>
              <a:gd name="T16" fmla="*/ 22622 w 128"/>
              <a:gd name="T17" fmla="*/ 107244 h 63"/>
              <a:gd name="T18" fmla="*/ 42416 w 128"/>
              <a:gd name="T19" fmla="*/ 160867 h 63"/>
              <a:gd name="T20" fmla="*/ 25450 w 128"/>
              <a:gd name="T21" fmla="*/ 177800 h 63"/>
              <a:gd name="T22" fmla="*/ 0 w 128"/>
              <a:gd name="T23" fmla="*/ 107244 h 63"/>
              <a:gd name="T24" fmla="*/ 107454 w 128"/>
              <a:gd name="T25" fmla="*/ 0 h 63"/>
              <a:gd name="T26" fmla="*/ 180975 w 128"/>
              <a:gd name="T27" fmla="*/ 28222 h 63"/>
              <a:gd name="T28" fmla="*/ 254496 w 128"/>
              <a:gd name="T29" fmla="*/ 0 h 63"/>
              <a:gd name="T30" fmla="*/ 361950 w 128"/>
              <a:gd name="T31" fmla="*/ 107244 h 63"/>
              <a:gd name="T32" fmla="*/ 336500 w 128"/>
              <a:gd name="T33" fmla="*/ 177800 h 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28" h="63">
                <a:moveTo>
                  <a:pt x="119" y="63"/>
                </a:moveTo>
                <a:cubicBezTo>
                  <a:pt x="113" y="57"/>
                  <a:pt x="113" y="57"/>
                  <a:pt x="113" y="57"/>
                </a:cubicBezTo>
                <a:cubicBezTo>
                  <a:pt x="117" y="52"/>
                  <a:pt x="120" y="45"/>
                  <a:pt x="120" y="38"/>
                </a:cubicBezTo>
                <a:cubicBezTo>
                  <a:pt x="120" y="21"/>
                  <a:pt x="107" y="8"/>
                  <a:pt x="90" y="8"/>
                </a:cubicBezTo>
                <a:cubicBezTo>
                  <a:pt x="81" y="8"/>
                  <a:pt x="73" y="12"/>
                  <a:pt x="67" y="19"/>
                </a:cubicBezTo>
                <a:cubicBezTo>
                  <a:pt x="64" y="22"/>
                  <a:pt x="64" y="22"/>
                  <a:pt x="64" y="22"/>
                </a:cubicBezTo>
                <a:cubicBezTo>
                  <a:pt x="61" y="19"/>
                  <a:pt x="61" y="19"/>
                  <a:pt x="61" y="19"/>
                </a:cubicBezTo>
                <a:cubicBezTo>
                  <a:pt x="55" y="12"/>
                  <a:pt x="47" y="8"/>
                  <a:pt x="38" y="8"/>
                </a:cubicBezTo>
                <a:cubicBezTo>
                  <a:pt x="21" y="8"/>
                  <a:pt x="8" y="21"/>
                  <a:pt x="8" y="38"/>
                </a:cubicBezTo>
                <a:cubicBezTo>
                  <a:pt x="8" y="45"/>
                  <a:pt x="11" y="52"/>
                  <a:pt x="15" y="57"/>
                </a:cubicBezTo>
                <a:cubicBezTo>
                  <a:pt x="9" y="63"/>
                  <a:pt x="9" y="63"/>
                  <a:pt x="9" y="63"/>
                </a:cubicBezTo>
                <a:cubicBezTo>
                  <a:pt x="3" y="56"/>
                  <a:pt x="0" y="47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71" y="4"/>
                  <a:pt x="80" y="0"/>
                  <a:pt x="90" y="0"/>
                </a:cubicBezTo>
                <a:cubicBezTo>
                  <a:pt x="111" y="0"/>
                  <a:pt x="128" y="17"/>
                  <a:pt x="128" y="38"/>
                </a:cubicBezTo>
                <a:cubicBezTo>
                  <a:pt x="128" y="47"/>
                  <a:pt x="125" y="56"/>
                  <a:pt x="119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4" name="Line 260"/>
          <p:cNvSpPr>
            <a:spLocks noChangeShapeType="1"/>
          </p:cNvSpPr>
          <p:nvPr/>
        </p:nvSpPr>
        <p:spPr bwMode="auto">
          <a:xfrm>
            <a:off x="8329613" y="56102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5" name="Freeform 261"/>
          <p:cNvSpPr/>
          <p:nvPr/>
        </p:nvSpPr>
        <p:spPr bwMode="auto">
          <a:xfrm>
            <a:off x="8148638" y="5340350"/>
            <a:ext cx="361950" cy="185738"/>
          </a:xfrm>
          <a:custGeom>
            <a:avLst/>
            <a:gdLst>
              <a:gd name="T0" fmla="*/ 172016 w 303"/>
              <a:gd name="T1" fmla="*/ 185738 h 156"/>
              <a:gd name="T2" fmla="*/ 132596 w 303"/>
              <a:gd name="T3" fmla="*/ 107157 h 156"/>
              <a:gd name="T4" fmla="*/ 121845 w 303"/>
              <a:gd name="T5" fmla="*/ 134541 h 156"/>
              <a:gd name="T6" fmla="*/ 0 w 303"/>
              <a:gd name="T7" fmla="*/ 134541 h 156"/>
              <a:gd name="T8" fmla="*/ 0 w 303"/>
              <a:gd name="T9" fmla="*/ 111919 h 156"/>
              <a:gd name="T10" fmla="*/ 105121 w 303"/>
              <a:gd name="T11" fmla="*/ 111919 h 156"/>
              <a:gd name="T12" fmla="*/ 132596 w 303"/>
              <a:gd name="T13" fmla="*/ 50006 h 156"/>
              <a:gd name="T14" fmla="*/ 169627 w 303"/>
              <a:gd name="T15" fmla="*/ 126207 h 156"/>
              <a:gd name="T16" fmla="*/ 215020 w 303"/>
              <a:gd name="T17" fmla="*/ 0 h 156"/>
              <a:gd name="T18" fmla="*/ 256829 w 303"/>
              <a:gd name="T19" fmla="*/ 111919 h 156"/>
              <a:gd name="T20" fmla="*/ 361950 w 303"/>
              <a:gd name="T21" fmla="*/ 111919 h 156"/>
              <a:gd name="T22" fmla="*/ 361950 w 303"/>
              <a:gd name="T23" fmla="*/ 134541 h 156"/>
              <a:gd name="T24" fmla="*/ 240105 w 303"/>
              <a:gd name="T25" fmla="*/ 134541 h 156"/>
              <a:gd name="T26" fmla="*/ 215020 w 303"/>
              <a:gd name="T27" fmla="*/ 64294 h 156"/>
              <a:gd name="T28" fmla="*/ 172016 w 303"/>
              <a:gd name="T29" fmla="*/ 185738 h 15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03" h="156">
                <a:moveTo>
                  <a:pt x="144" y="156"/>
                </a:moveTo>
                <a:lnTo>
                  <a:pt x="111" y="90"/>
                </a:lnTo>
                <a:lnTo>
                  <a:pt x="102" y="113"/>
                </a:lnTo>
                <a:lnTo>
                  <a:pt x="0" y="113"/>
                </a:lnTo>
                <a:lnTo>
                  <a:pt x="0" y="94"/>
                </a:lnTo>
                <a:lnTo>
                  <a:pt x="88" y="94"/>
                </a:lnTo>
                <a:lnTo>
                  <a:pt x="111" y="42"/>
                </a:lnTo>
                <a:lnTo>
                  <a:pt x="142" y="106"/>
                </a:lnTo>
                <a:lnTo>
                  <a:pt x="180" y="0"/>
                </a:lnTo>
                <a:lnTo>
                  <a:pt x="215" y="94"/>
                </a:lnTo>
                <a:lnTo>
                  <a:pt x="303" y="94"/>
                </a:lnTo>
                <a:lnTo>
                  <a:pt x="303" y="113"/>
                </a:lnTo>
                <a:lnTo>
                  <a:pt x="201" y="113"/>
                </a:lnTo>
                <a:lnTo>
                  <a:pt x="180" y="54"/>
                </a:lnTo>
                <a:lnTo>
                  <a:pt x="144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6" name="Freeform 262"/>
          <p:cNvSpPr/>
          <p:nvPr/>
        </p:nvSpPr>
        <p:spPr bwMode="auto">
          <a:xfrm>
            <a:off x="8220075" y="5494338"/>
            <a:ext cx="220663" cy="127000"/>
          </a:xfrm>
          <a:custGeom>
            <a:avLst/>
            <a:gdLst>
              <a:gd name="T0" fmla="*/ 127627 w 185"/>
              <a:gd name="T1" fmla="*/ 127000 h 106"/>
              <a:gd name="T2" fmla="*/ 93036 w 185"/>
              <a:gd name="T3" fmla="*/ 127000 h 106"/>
              <a:gd name="T4" fmla="*/ 0 w 185"/>
              <a:gd name="T5" fmla="*/ 16774 h 106"/>
              <a:gd name="T6" fmla="*/ 16699 w 185"/>
              <a:gd name="T7" fmla="*/ 0 h 106"/>
              <a:gd name="T8" fmla="*/ 104964 w 185"/>
              <a:gd name="T9" fmla="*/ 104236 h 106"/>
              <a:gd name="T10" fmla="*/ 115699 w 185"/>
              <a:gd name="T11" fmla="*/ 104236 h 106"/>
              <a:gd name="T12" fmla="*/ 203964 w 185"/>
              <a:gd name="T13" fmla="*/ 0 h 106"/>
              <a:gd name="T14" fmla="*/ 220663 w 185"/>
              <a:gd name="T15" fmla="*/ 16774 h 106"/>
              <a:gd name="T16" fmla="*/ 127627 w 185"/>
              <a:gd name="T17" fmla="*/ 127000 h 10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5" h="106">
                <a:moveTo>
                  <a:pt x="107" y="106"/>
                </a:moveTo>
                <a:lnTo>
                  <a:pt x="78" y="106"/>
                </a:lnTo>
                <a:lnTo>
                  <a:pt x="0" y="14"/>
                </a:lnTo>
                <a:lnTo>
                  <a:pt x="14" y="0"/>
                </a:lnTo>
                <a:lnTo>
                  <a:pt x="88" y="87"/>
                </a:lnTo>
                <a:lnTo>
                  <a:pt x="97" y="87"/>
                </a:lnTo>
                <a:lnTo>
                  <a:pt x="171" y="0"/>
                </a:lnTo>
                <a:lnTo>
                  <a:pt x="185" y="14"/>
                </a:lnTo>
                <a:lnTo>
                  <a:pt x="10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7" name="Rectangle 263"/>
          <p:cNvSpPr>
            <a:spLocks noChangeArrowheads="1"/>
          </p:cNvSpPr>
          <p:nvPr/>
        </p:nvSpPr>
        <p:spPr bwMode="auto">
          <a:xfrm>
            <a:off x="10115550" y="5260975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428" name="Freeform 264"/>
          <p:cNvSpPr/>
          <p:nvPr/>
        </p:nvSpPr>
        <p:spPr bwMode="auto">
          <a:xfrm>
            <a:off x="10034588" y="5307013"/>
            <a:ext cx="303212" cy="314325"/>
          </a:xfrm>
          <a:custGeom>
            <a:avLst/>
            <a:gdLst>
              <a:gd name="T0" fmla="*/ 263539 w 107"/>
              <a:gd name="T1" fmla="*/ 314325 h 112"/>
              <a:gd name="T2" fmla="*/ 31171 w 107"/>
              <a:gd name="T3" fmla="*/ 314325 h 112"/>
              <a:gd name="T4" fmla="*/ 25504 w 107"/>
              <a:gd name="T5" fmla="*/ 311519 h 112"/>
              <a:gd name="T6" fmla="*/ 0 w 107"/>
              <a:gd name="T7" fmla="*/ 246970 h 112"/>
              <a:gd name="T8" fmla="*/ 25504 w 107"/>
              <a:gd name="T9" fmla="*/ 182421 h 112"/>
              <a:gd name="T10" fmla="*/ 102015 w 107"/>
              <a:gd name="T11" fmla="*/ 106646 h 112"/>
              <a:gd name="T12" fmla="*/ 102015 w 107"/>
              <a:gd name="T13" fmla="*/ 0 h 112"/>
              <a:gd name="T14" fmla="*/ 124685 w 107"/>
              <a:gd name="T15" fmla="*/ 0 h 112"/>
              <a:gd name="T16" fmla="*/ 124685 w 107"/>
              <a:gd name="T17" fmla="*/ 117872 h 112"/>
              <a:gd name="T18" fmla="*/ 42506 w 107"/>
              <a:gd name="T19" fmla="*/ 199260 h 112"/>
              <a:gd name="T20" fmla="*/ 22670 w 107"/>
              <a:gd name="T21" fmla="*/ 246970 h 112"/>
              <a:gd name="T22" fmla="*/ 39673 w 107"/>
              <a:gd name="T23" fmla="*/ 291873 h 112"/>
              <a:gd name="T24" fmla="*/ 255038 w 107"/>
              <a:gd name="T25" fmla="*/ 291873 h 112"/>
              <a:gd name="T26" fmla="*/ 252204 w 107"/>
              <a:gd name="T27" fmla="*/ 199260 h 112"/>
              <a:gd name="T28" fmla="*/ 170025 w 107"/>
              <a:gd name="T29" fmla="*/ 117872 h 112"/>
              <a:gd name="T30" fmla="*/ 170025 w 107"/>
              <a:gd name="T31" fmla="*/ 0 h 112"/>
              <a:gd name="T32" fmla="*/ 192695 w 107"/>
              <a:gd name="T33" fmla="*/ 0 h 112"/>
              <a:gd name="T34" fmla="*/ 192695 w 107"/>
              <a:gd name="T35" fmla="*/ 106646 h 112"/>
              <a:gd name="T36" fmla="*/ 269207 w 107"/>
              <a:gd name="T37" fmla="*/ 182421 h 112"/>
              <a:gd name="T38" fmla="*/ 269207 w 107"/>
              <a:gd name="T39" fmla="*/ 311519 h 112"/>
              <a:gd name="T40" fmla="*/ 263539 w 107"/>
              <a:gd name="T41" fmla="*/ 314325 h 11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7" h="112">
                <a:moveTo>
                  <a:pt x="93" y="112"/>
                </a:moveTo>
                <a:cubicBezTo>
                  <a:pt x="11" y="112"/>
                  <a:pt x="11" y="112"/>
                  <a:pt x="11" y="112"/>
                </a:cubicBezTo>
                <a:cubicBezTo>
                  <a:pt x="9" y="111"/>
                  <a:pt x="9" y="111"/>
                  <a:pt x="9" y="111"/>
                </a:cubicBezTo>
                <a:cubicBezTo>
                  <a:pt x="3" y="105"/>
                  <a:pt x="0" y="97"/>
                  <a:pt x="0" y="88"/>
                </a:cubicBezTo>
                <a:cubicBezTo>
                  <a:pt x="0" y="79"/>
                  <a:pt x="3" y="71"/>
                  <a:pt x="9" y="65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2"/>
                  <a:pt x="44" y="42"/>
                  <a:pt x="44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0" y="75"/>
                  <a:pt x="8" y="81"/>
                  <a:pt x="8" y="88"/>
                </a:cubicBezTo>
                <a:cubicBezTo>
                  <a:pt x="8" y="94"/>
                  <a:pt x="10" y="100"/>
                  <a:pt x="14" y="104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98" y="95"/>
                  <a:pt x="98" y="80"/>
                  <a:pt x="89" y="71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38"/>
                  <a:pt x="68" y="38"/>
                  <a:pt x="68" y="38"/>
                </a:cubicBezTo>
                <a:cubicBezTo>
                  <a:pt x="95" y="65"/>
                  <a:pt x="95" y="65"/>
                  <a:pt x="95" y="65"/>
                </a:cubicBezTo>
                <a:cubicBezTo>
                  <a:pt x="107" y="78"/>
                  <a:pt x="107" y="98"/>
                  <a:pt x="95" y="111"/>
                </a:cubicBezTo>
                <a:lnTo>
                  <a:pt x="93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9" name="Freeform 265"/>
          <p:cNvSpPr/>
          <p:nvPr/>
        </p:nvSpPr>
        <p:spPr bwMode="auto">
          <a:xfrm>
            <a:off x="10080625" y="5440363"/>
            <a:ext cx="107950" cy="127000"/>
          </a:xfrm>
          <a:custGeom>
            <a:avLst/>
            <a:gdLst>
              <a:gd name="T0" fmla="*/ 2841 w 38"/>
              <a:gd name="T1" fmla="*/ 127000 h 45"/>
              <a:gd name="T2" fmla="*/ 0 w 38"/>
              <a:gd name="T3" fmla="*/ 112889 h 45"/>
              <a:gd name="T4" fmla="*/ 14204 w 38"/>
              <a:gd name="T5" fmla="*/ 79022 h 45"/>
              <a:gd name="T6" fmla="*/ 93746 w 38"/>
              <a:gd name="T7" fmla="*/ 0 h 45"/>
              <a:gd name="T8" fmla="*/ 107950 w 38"/>
              <a:gd name="T9" fmla="*/ 16933 h 45"/>
              <a:gd name="T10" fmla="*/ 28408 w 38"/>
              <a:gd name="T11" fmla="*/ 95956 h 45"/>
              <a:gd name="T12" fmla="*/ 22726 w 38"/>
              <a:gd name="T13" fmla="*/ 112889 h 45"/>
              <a:gd name="T14" fmla="*/ 22726 w 38"/>
              <a:gd name="T15" fmla="*/ 121356 h 45"/>
              <a:gd name="T16" fmla="*/ 2841 w 38"/>
              <a:gd name="T17" fmla="*/ 12700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8" h="45">
                <a:moveTo>
                  <a:pt x="1" y="45"/>
                </a:moveTo>
                <a:cubicBezTo>
                  <a:pt x="0" y="44"/>
                  <a:pt x="0" y="42"/>
                  <a:pt x="0" y="40"/>
                </a:cubicBezTo>
                <a:cubicBezTo>
                  <a:pt x="0" y="36"/>
                  <a:pt x="2" y="32"/>
                  <a:pt x="5" y="28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6"/>
                  <a:pt x="38" y="6"/>
                  <a:pt x="38" y="6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6"/>
                  <a:pt x="8" y="38"/>
                  <a:pt x="8" y="40"/>
                </a:cubicBezTo>
                <a:cubicBezTo>
                  <a:pt x="8" y="41"/>
                  <a:pt x="8" y="42"/>
                  <a:pt x="8" y="43"/>
                </a:cubicBezTo>
                <a:lnTo>
                  <a:pt x="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430" name="组合 273"/>
          <p:cNvGrpSpPr/>
          <p:nvPr/>
        </p:nvGrpSpPr>
        <p:grpSpPr bwMode="auto">
          <a:xfrm>
            <a:off x="746125" y="446088"/>
            <a:ext cx="11666538" cy="1835150"/>
            <a:chOff x="0" y="0"/>
            <a:chExt cx="11667524" cy="1835106"/>
          </a:xfrm>
        </p:grpSpPr>
        <p:sp>
          <p:nvSpPr>
            <p:cNvPr id="7431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432" name="文本框 275"/>
            <p:cNvSpPr txBox="1">
              <a:spLocks noChangeArrowheads="1"/>
            </p:cNvSpPr>
            <p:nvPr/>
          </p:nvSpPr>
          <p:spPr bwMode="auto">
            <a:xfrm>
              <a:off x="859917" y="206497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6" name="Oval 16"/>
          <p:cNvSpPr>
            <a:spLocks noChangeArrowheads="1"/>
          </p:cNvSpPr>
          <p:nvPr/>
        </p:nvSpPr>
        <p:spPr bwMode="auto">
          <a:xfrm>
            <a:off x="1409700" y="2541588"/>
            <a:ext cx="1168400" cy="1166812"/>
          </a:xfrm>
          <a:prstGeom prst="ellipse">
            <a:avLst/>
          </a:prstGeom>
          <a:noFill/>
          <a:ln w="6350">
            <a:solidFill>
              <a:srgbClr val="FEFEF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7" name="Arc 20"/>
          <p:cNvSpPr/>
          <p:nvPr/>
        </p:nvSpPr>
        <p:spPr bwMode="auto">
          <a:xfrm>
            <a:off x="1222375" y="2354263"/>
            <a:ext cx="1546225" cy="1544637"/>
          </a:xfrm>
          <a:custGeom>
            <a:avLst/>
            <a:gdLst>
              <a:gd name="T0" fmla="*/ 1480531 w 1545336"/>
              <a:gd name="T1" fmla="*/ 460771 h 1545336"/>
              <a:gd name="T2" fmla="*/ 1269406 w 1545336"/>
              <a:gd name="T3" fmla="*/ 1364496 h 1545336"/>
              <a:gd name="T4" fmla="*/ 341724 w 1545336"/>
              <a:gd name="T5" fmla="*/ 1413226 h 1545336"/>
              <a:gd name="T6" fmla="*/ 36886 w 1545336"/>
              <a:gd name="T7" fmla="*/ 536605 h 1545336"/>
              <a:gd name="T8" fmla="*/ 795020 w 1545336"/>
              <a:gd name="T9" fmla="*/ 310 h 1545336"/>
              <a:gd name="T10" fmla="*/ 773113 w 1545336"/>
              <a:gd name="T11" fmla="*/ 772319 h 1545336"/>
              <a:gd name="T12" fmla="*/ 1480531 w 1545336"/>
              <a:gd name="T13" fmla="*/ 460771 h 1545336"/>
              <a:gd name="T14" fmla="*/ 1480531 w 1545336"/>
              <a:gd name="T15" fmla="*/ 460771 h 1545336"/>
              <a:gd name="T16" fmla="*/ 1269406 w 1545336"/>
              <a:gd name="T17" fmla="*/ 1364496 h 1545336"/>
              <a:gd name="T18" fmla="*/ 341724 w 1545336"/>
              <a:gd name="T19" fmla="*/ 1413226 h 1545336"/>
              <a:gd name="T20" fmla="*/ 36886 w 1545336"/>
              <a:gd name="T21" fmla="*/ 536605 h 1545336"/>
              <a:gd name="T22" fmla="*/ 795020 w 1545336"/>
              <a:gd name="T23" fmla="*/ 310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  <a:lnTo>
                  <a:pt x="772668" y="772668"/>
                </a:lnTo>
                <a:lnTo>
                  <a:pt x="1479680" y="460980"/>
                </a:lnTo>
                <a:close/>
              </a:path>
              <a:path w="1545336" h="1545336" fill="none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8" name="TextBox 24"/>
          <p:cNvSpPr txBox="1">
            <a:spLocks noChangeArrowheads="1"/>
          </p:cNvSpPr>
          <p:nvPr/>
        </p:nvSpPr>
        <p:spPr bwMode="auto">
          <a:xfrm>
            <a:off x="1608138" y="2894013"/>
            <a:ext cx="801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85%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9" name="Oval 17"/>
          <p:cNvSpPr>
            <a:spLocks noChangeArrowheads="1"/>
          </p:cNvSpPr>
          <p:nvPr/>
        </p:nvSpPr>
        <p:spPr bwMode="auto">
          <a:xfrm>
            <a:off x="4132263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0" name="Arc 21"/>
          <p:cNvSpPr/>
          <p:nvPr/>
        </p:nvSpPr>
        <p:spPr bwMode="auto">
          <a:xfrm>
            <a:off x="3941763" y="2351088"/>
            <a:ext cx="1544637" cy="1544637"/>
          </a:xfrm>
          <a:custGeom>
            <a:avLst/>
            <a:gdLst>
              <a:gd name="T0" fmla="*/ 1032091 w 1545336"/>
              <a:gd name="T1" fmla="*/ 44999 h 1545336"/>
              <a:gd name="T2" fmla="*/ 1544101 w 1545336"/>
              <a:gd name="T3" fmla="*/ 801090 h 1545336"/>
              <a:gd name="T4" fmla="*/ 977217 w 1545336"/>
              <a:gd name="T5" fmla="*/ 1516962 h 1545336"/>
              <a:gd name="T6" fmla="*/ 123900 w 1545336"/>
              <a:gd name="T7" fmla="*/ 1191878 h 1545336"/>
              <a:gd name="T8" fmla="*/ 772319 w 1545336"/>
              <a:gd name="T9" fmla="*/ 772319 h 1545336"/>
              <a:gd name="T10" fmla="*/ 1032091 w 1545336"/>
              <a:gd name="T11" fmla="*/ 44999 h 1545336"/>
              <a:gd name="T12" fmla="*/ 1032091 w 1545336"/>
              <a:gd name="T13" fmla="*/ 44999 h 1545336"/>
              <a:gd name="T14" fmla="*/ 1544101 w 1545336"/>
              <a:gd name="T15" fmla="*/ 801090 h 1545336"/>
              <a:gd name="T16" fmla="*/ 977217 w 1545336"/>
              <a:gd name="T17" fmla="*/ 1516962 h 1545336"/>
              <a:gd name="T18" fmla="*/ 123900 w 1545336"/>
              <a:gd name="T19" fmla="*/ 1191878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  <a:lnTo>
                  <a:pt x="772668" y="772668"/>
                </a:lnTo>
                <a:lnTo>
                  <a:pt x="1032558" y="45019"/>
                </a:lnTo>
                <a:close/>
              </a:path>
              <a:path w="1545336" h="1545336" fill="none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TextBox 27"/>
          <p:cNvSpPr txBox="1">
            <a:spLocks noChangeArrowheads="1"/>
          </p:cNvSpPr>
          <p:nvPr/>
        </p:nvSpPr>
        <p:spPr bwMode="auto">
          <a:xfrm>
            <a:off x="4352925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73%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2" name="Oval 18"/>
          <p:cNvSpPr>
            <a:spLocks noChangeArrowheads="1"/>
          </p:cNvSpPr>
          <p:nvPr/>
        </p:nvSpPr>
        <p:spPr bwMode="auto">
          <a:xfrm>
            <a:off x="6854825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Arc 22"/>
          <p:cNvSpPr/>
          <p:nvPr/>
        </p:nvSpPr>
        <p:spPr bwMode="auto">
          <a:xfrm>
            <a:off x="6661150" y="2351088"/>
            <a:ext cx="1544638" cy="1544637"/>
          </a:xfrm>
          <a:custGeom>
            <a:avLst/>
            <a:gdLst>
              <a:gd name="T0" fmla="*/ 363631 w 1545336"/>
              <a:gd name="T1" fmla="*/ 116994 h 1545336"/>
              <a:gd name="T2" fmla="*/ 1402124 w 1545336"/>
              <a:gd name="T3" fmla="*/ 325304 h 1545336"/>
              <a:gd name="T4" fmla="*/ 1256071 w 1545336"/>
              <a:gd name="T5" fmla="*/ 1374365 h 1545336"/>
              <a:gd name="T6" fmla="*/ 200171 w 1545336"/>
              <a:gd name="T7" fmla="*/ 1291089 h 1545336"/>
              <a:gd name="T8" fmla="*/ 772319 w 1545336"/>
              <a:gd name="T9" fmla="*/ 772319 h 1545336"/>
              <a:gd name="T10" fmla="*/ 363631 w 1545336"/>
              <a:gd name="T11" fmla="*/ 116994 h 1545336"/>
              <a:gd name="T12" fmla="*/ 363631 w 1545336"/>
              <a:gd name="T13" fmla="*/ 116994 h 1545336"/>
              <a:gd name="T14" fmla="*/ 1402124 w 1545336"/>
              <a:gd name="T15" fmla="*/ 325304 h 1545336"/>
              <a:gd name="T16" fmla="*/ 1256071 w 1545336"/>
              <a:gd name="T17" fmla="*/ 1374365 h 1545336"/>
              <a:gd name="T18" fmla="*/ 200171 w 1545336"/>
              <a:gd name="T19" fmla="*/ 1291089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  <a:lnTo>
                  <a:pt x="772668" y="772668"/>
                </a:lnTo>
                <a:lnTo>
                  <a:pt x="363795" y="117047"/>
                </a:lnTo>
                <a:close/>
              </a:path>
              <a:path w="1545336" h="1545336" fill="none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TextBox 28"/>
          <p:cNvSpPr txBox="1">
            <a:spLocks noChangeArrowheads="1"/>
          </p:cNvSpPr>
          <p:nvPr/>
        </p:nvSpPr>
        <p:spPr bwMode="auto">
          <a:xfrm>
            <a:off x="7045325" y="2895600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78%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5" name="Oval 19"/>
          <p:cNvSpPr>
            <a:spLocks noChangeArrowheads="1"/>
          </p:cNvSpPr>
          <p:nvPr/>
        </p:nvSpPr>
        <p:spPr bwMode="auto">
          <a:xfrm>
            <a:off x="9577388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6" name="Arc 23"/>
          <p:cNvSpPr/>
          <p:nvPr/>
        </p:nvSpPr>
        <p:spPr bwMode="auto">
          <a:xfrm>
            <a:off x="9390063" y="2351088"/>
            <a:ext cx="1546225" cy="1544637"/>
          </a:xfrm>
          <a:custGeom>
            <a:avLst/>
            <a:gdLst>
              <a:gd name="T0" fmla="*/ 957236 w 1545336"/>
              <a:gd name="T1" fmla="*/ 22223 h 1545336"/>
              <a:gd name="T2" fmla="*/ 1545292 w 1545336"/>
              <a:gd name="T3" fmla="*/ 734402 h 1545336"/>
              <a:gd name="T4" fmla="*/ 1029988 w 1545336"/>
              <a:gd name="T5" fmla="*/ 1500760 h 1545336"/>
              <a:gd name="T6" fmla="*/ 147637 w 1545336"/>
              <a:gd name="T7" fmla="*/ 1226256 h 1545336"/>
              <a:gd name="T8" fmla="*/ 159021 w 1545336"/>
              <a:gd name="T9" fmla="*/ 303126 h 1545336"/>
              <a:gd name="T10" fmla="*/ 773113 w 1545336"/>
              <a:gd name="T11" fmla="*/ 772319 h 1545336"/>
              <a:gd name="T12" fmla="*/ 957236 w 1545336"/>
              <a:gd name="T13" fmla="*/ 22223 h 1545336"/>
              <a:gd name="T14" fmla="*/ 957236 w 1545336"/>
              <a:gd name="T15" fmla="*/ 22223 h 1545336"/>
              <a:gd name="T16" fmla="*/ 1545292 w 1545336"/>
              <a:gd name="T17" fmla="*/ 734402 h 1545336"/>
              <a:gd name="T18" fmla="*/ 1029988 w 1545336"/>
              <a:gd name="T19" fmla="*/ 1500760 h 1545336"/>
              <a:gd name="T20" fmla="*/ 147637 w 1545336"/>
              <a:gd name="T21" fmla="*/ 1226256 h 1545336"/>
              <a:gd name="T22" fmla="*/ 159021 w 1545336"/>
              <a:gd name="T23" fmla="*/ 303126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  <a:lnTo>
                  <a:pt x="772668" y="772668"/>
                </a:lnTo>
                <a:lnTo>
                  <a:pt x="956686" y="22233"/>
                </a:lnTo>
                <a:close/>
              </a:path>
              <a:path w="1545336" h="1545336" fill="none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TextBox 29"/>
          <p:cNvSpPr txBox="1">
            <a:spLocks noChangeArrowheads="1"/>
          </p:cNvSpPr>
          <p:nvPr/>
        </p:nvSpPr>
        <p:spPr bwMode="auto">
          <a:xfrm>
            <a:off x="9772650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8" name="TextBox 13"/>
          <p:cNvSpPr txBox="1">
            <a:spLocks noChangeArrowheads="1"/>
          </p:cNvSpPr>
          <p:nvPr/>
        </p:nvSpPr>
        <p:spPr bwMode="auto">
          <a:xfrm>
            <a:off x="7270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731838" y="4459288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35337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3538538" y="4459288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6337300" y="4171950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6340475" y="4459288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4" name="TextBox 13"/>
          <p:cNvSpPr txBox="1">
            <a:spLocks noChangeArrowheads="1"/>
          </p:cNvSpPr>
          <p:nvPr/>
        </p:nvSpPr>
        <p:spPr bwMode="auto">
          <a:xfrm>
            <a:off x="91344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5" name="TextBox 13"/>
          <p:cNvSpPr txBox="1">
            <a:spLocks noChangeArrowheads="1"/>
          </p:cNvSpPr>
          <p:nvPr/>
        </p:nvSpPr>
        <p:spPr bwMode="auto">
          <a:xfrm>
            <a:off x="9139238" y="4459288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Pentagon 3"/>
          <p:cNvSpPr>
            <a:spLocks noChangeArrowheads="1"/>
          </p:cNvSpPr>
          <p:nvPr/>
        </p:nvSpPr>
        <p:spPr bwMode="auto">
          <a:xfrm rot="5400000">
            <a:off x="1448594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21" name="Straight Connector 5"/>
          <p:cNvCxnSpPr>
            <a:cxnSpLocks noChangeShapeType="1"/>
          </p:cNvCxnSpPr>
          <p:nvPr/>
        </p:nvCxnSpPr>
        <p:spPr bwMode="auto">
          <a:xfrm>
            <a:off x="1719263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Freeform 116"/>
          <p:cNvSpPr>
            <a:spLocks noEditPoints="1"/>
          </p:cNvSpPr>
          <p:nvPr/>
        </p:nvSpPr>
        <p:spPr bwMode="auto">
          <a:xfrm>
            <a:off x="2198688" y="3627438"/>
            <a:ext cx="561975" cy="454025"/>
          </a:xfrm>
          <a:custGeom>
            <a:avLst/>
            <a:gdLst>
              <a:gd name="T0" fmla="*/ 542257 w 57"/>
              <a:gd name="T1" fmla="*/ 266493 h 46"/>
              <a:gd name="T2" fmla="*/ 532397 w 57"/>
              <a:gd name="T3" fmla="*/ 266493 h 46"/>
              <a:gd name="T4" fmla="*/ 532397 w 57"/>
              <a:gd name="T5" fmla="*/ 266493 h 46"/>
              <a:gd name="T6" fmla="*/ 522538 w 57"/>
              <a:gd name="T7" fmla="*/ 266493 h 46"/>
              <a:gd name="T8" fmla="*/ 276058 w 57"/>
              <a:gd name="T9" fmla="*/ 59221 h 46"/>
              <a:gd name="T10" fmla="*/ 39437 w 57"/>
              <a:gd name="T11" fmla="*/ 266493 h 46"/>
              <a:gd name="T12" fmla="*/ 29578 w 57"/>
              <a:gd name="T13" fmla="*/ 266493 h 46"/>
              <a:gd name="T14" fmla="*/ 19718 w 57"/>
              <a:gd name="T15" fmla="*/ 266493 h 46"/>
              <a:gd name="T16" fmla="*/ 0 w 57"/>
              <a:gd name="T17" fmla="*/ 236883 h 46"/>
              <a:gd name="T18" fmla="*/ 0 w 57"/>
              <a:gd name="T19" fmla="*/ 227013 h 46"/>
              <a:gd name="T20" fmla="*/ 256339 w 57"/>
              <a:gd name="T21" fmla="*/ 9870 h 46"/>
              <a:gd name="T22" fmla="*/ 305636 w 57"/>
              <a:gd name="T23" fmla="*/ 9870 h 46"/>
              <a:gd name="T24" fmla="*/ 394368 w 57"/>
              <a:gd name="T25" fmla="*/ 78961 h 46"/>
              <a:gd name="T26" fmla="*/ 394368 w 57"/>
              <a:gd name="T27" fmla="*/ 9870 h 46"/>
              <a:gd name="T28" fmla="*/ 404228 w 57"/>
              <a:gd name="T29" fmla="*/ 0 h 46"/>
              <a:gd name="T30" fmla="*/ 473242 w 57"/>
              <a:gd name="T31" fmla="*/ 0 h 46"/>
              <a:gd name="T32" fmla="*/ 483101 w 57"/>
              <a:gd name="T33" fmla="*/ 9870 h 46"/>
              <a:gd name="T34" fmla="*/ 483101 w 57"/>
              <a:gd name="T35" fmla="*/ 157922 h 46"/>
              <a:gd name="T36" fmla="*/ 561975 w 57"/>
              <a:gd name="T37" fmla="*/ 227013 h 46"/>
              <a:gd name="T38" fmla="*/ 561975 w 57"/>
              <a:gd name="T39" fmla="*/ 236883 h 46"/>
              <a:gd name="T40" fmla="*/ 542257 w 57"/>
              <a:gd name="T41" fmla="*/ 266493 h 46"/>
              <a:gd name="T42" fmla="*/ 483101 w 57"/>
              <a:gd name="T43" fmla="*/ 434285 h 46"/>
              <a:gd name="T44" fmla="*/ 463383 w 57"/>
              <a:gd name="T45" fmla="*/ 454025 h 46"/>
              <a:gd name="T46" fmla="*/ 325354 w 57"/>
              <a:gd name="T47" fmla="*/ 454025 h 46"/>
              <a:gd name="T48" fmla="*/ 325354 w 57"/>
              <a:gd name="T49" fmla="*/ 315843 h 46"/>
              <a:gd name="T50" fmla="*/ 236621 w 57"/>
              <a:gd name="T51" fmla="*/ 315843 h 46"/>
              <a:gd name="T52" fmla="*/ 236621 w 57"/>
              <a:gd name="T53" fmla="*/ 454025 h 46"/>
              <a:gd name="T54" fmla="*/ 98592 w 57"/>
              <a:gd name="T55" fmla="*/ 454025 h 46"/>
              <a:gd name="T56" fmla="*/ 78874 w 57"/>
              <a:gd name="T57" fmla="*/ 434285 h 46"/>
              <a:gd name="T58" fmla="*/ 78874 w 57"/>
              <a:gd name="T59" fmla="*/ 266493 h 46"/>
              <a:gd name="T60" fmla="*/ 78874 w 57"/>
              <a:gd name="T61" fmla="*/ 256623 h 46"/>
              <a:gd name="T62" fmla="*/ 276058 w 57"/>
              <a:gd name="T63" fmla="*/ 88831 h 46"/>
              <a:gd name="T64" fmla="*/ 483101 w 57"/>
              <a:gd name="T65" fmla="*/ 256623 h 46"/>
              <a:gd name="T66" fmla="*/ 483101 w 57"/>
              <a:gd name="T67" fmla="*/ 266493 h 46"/>
              <a:gd name="T68" fmla="*/ 483101 w 57"/>
              <a:gd name="T69" fmla="*/ 434285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23" name="Pentagon 11"/>
          <p:cNvSpPr>
            <a:spLocks noChangeArrowheads="1"/>
          </p:cNvSpPr>
          <p:nvPr/>
        </p:nvSpPr>
        <p:spPr bwMode="auto">
          <a:xfrm rot="5400000">
            <a:off x="3826669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24" name="Straight Connector 12"/>
          <p:cNvCxnSpPr>
            <a:cxnSpLocks noChangeShapeType="1"/>
          </p:cNvCxnSpPr>
          <p:nvPr/>
        </p:nvCxnSpPr>
        <p:spPr bwMode="auto">
          <a:xfrm>
            <a:off x="4097338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Pentagon 17"/>
          <p:cNvSpPr>
            <a:spLocks noChangeArrowheads="1"/>
          </p:cNvSpPr>
          <p:nvPr/>
        </p:nvSpPr>
        <p:spPr bwMode="auto">
          <a:xfrm rot="5400000">
            <a:off x="6203156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26" name="Straight Connector 18"/>
          <p:cNvCxnSpPr>
            <a:cxnSpLocks noChangeShapeType="1"/>
          </p:cNvCxnSpPr>
          <p:nvPr/>
        </p:nvCxnSpPr>
        <p:spPr bwMode="auto">
          <a:xfrm>
            <a:off x="6473825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7" name="Pentagon 23"/>
          <p:cNvSpPr>
            <a:spLocks noChangeArrowheads="1"/>
          </p:cNvSpPr>
          <p:nvPr/>
        </p:nvSpPr>
        <p:spPr bwMode="auto">
          <a:xfrm rot="5400000">
            <a:off x="8581231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28" name="Straight Connector 24"/>
          <p:cNvCxnSpPr>
            <a:cxnSpLocks noChangeShapeType="1"/>
          </p:cNvCxnSpPr>
          <p:nvPr/>
        </p:nvCxnSpPr>
        <p:spPr bwMode="auto">
          <a:xfrm>
            <a:off x="8851900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Freeform 101"/>
          <p:cNvSpPr>
            <a:spLocks noChangeAspect="1" noEditPoints="1"/>
          </p:cNvSpPr>
          <p:nvPr/>
        </p:nvSpPr>
        <p:spPr bwMode="auto">
          <a:xfrm>
            <a:off x="4629150" y="3621088"/>
            <a:ext cx="520700" cy="481012"/>
          </a:xfrm>
          <a:custGeom>
            <a:avLst/>
            <a:gdLst>
              <a:gd name="T0" fmla="*/ 298637 w 68"/>
              <a:gd name="T1" fmla="*/ 274864 h 63"/>
              <a:gd name="T2" fmla="*/ 313951 w 68"/>
              <a:gd name="T3" fmla="*/ 335945 h 63"/>
              <a:gd name="T4" fmla="*/ 268007 w 68"/>
              <a:gd name="T5" fmla="*/ 381756 h 63"/>
              <a:gd name="T6" fmla="*/ 206749 w 68"/>
              <a:gd name="T7" fmla="*/ 404661 h 63"/>
              <a:gd name="T8" fmla="*/ 137832 w 68"/>
              <a:gd name="T9" fmla="*/ 404661 h 63"/>
              <a:gd name="T10" fmla="*/ 84231 w 68"/>
              <a:gd name="T11" fmla="*/ 381756 h 63"/>
              <a:gd name="T12" fmla="*/ 30629 w 68"/>
              <a:gd name="T13" fmla="*/ 335945 h 63"/>
              <a:gd name="T14" fmla="*/ 45944 w 68"/>
              <a:gd name="T15" fmla="*/ 274864 h 63"/>
              <a:gd name="T16" fmla="*/ 0 w 68"/>
              <a:gd name="T17" fmla="*/ 213783 h 63"/>
              <a:gd name="T18" fmla="*/ 53601 w 68"/>
              <a:gd name="T19" fmla="*/ 175608 h 63"/>
              <a:gd name="T20" fmla="*/ 30629 w 68"/>
              <a:gd name="T21" fmla="*/ 137432 h 63"/>
              <a:gd name="T22" fmla="*/ 114860 w 68"/>
              <a:gd name="T23" fmla="*/ 122162 h 63"/>
              <a:gd name="T24" fmla="*/ 145490 w 68"/>
              <a:gd name="T25" fmla="*/ 61081 h 63"/>
              <a:gd name="T26" fmla="*/ 214406 w 68"/>
              <a:gd name="T27" fmla="*/ 114527 h 63"/>
              <a:gd name="T28" fmla="*/ 268007 w 68"/>
              <a:gd name="T29" fmla="*/ 91621 h 63"/>
              <a:gd name="T30" fmla="*/ 313951 w 68"/>
              <a:gd name="T31" fmla="*/ 145067 h 63"/>
              <a:gd name="T32" fmla="*/ 344581 w 68"/>
              <a:gd name="T33" fmla="*/ 206148 h 63"/>
              <a:gd name="T34" fmla="*/ 176119 w 68"/>
              <a:gd name="T35" fmla="*/ 167972 h 63"/>
              <a:gd name="T36" fmla="*/ 245035 w 68"/>
              <a:gd name="T37" fmla="*/ 236688 h 63"/>
              <a:gd name="T38" fmla="*/ 482413 w 68"/>
              <a:gd name="T39" fmla="*/ 122162 h 63"/>
              <a:gd name="T40" fmla="*/ 490071 w 68"/>
              <a:gd name="T41" fmla="*/ 183243 h 63"/>
              <a:gd name="T42" fmla="*/ 421154 w 68"/>
              <a:gd name="T43" fmla="*/ 167972 h 63"/>
              <a:gd name="T44" fmla="*/ 352238 w 68"/>
              <a:gd name="T45" fmla="*/ 183243 h 63"/>
              <a:gd name="T46" fmla="*/ 352238 w 68"/>
              <a:gd name="T47" fmla="*/ 122162 h 63"/>
              <a:gd name="T48" fmla="*/ 352238 w 68"/>
              <a:gd name="T49" fmla="*/ 68716 h 63"/>
              <a:gd name="T50" fmla="*/ 352238 w 68"/>
              <a:gd name="T51" fmla="*/ 15270 h 63"/>
              <a:gd name="T52" fmla="*/ 421154 w 68"/>
              <a:gd name="T53" fmla="*/ 30540 h 63"/>
              <a:gd name="T54" fmla="*/ 451784 w 68"/>
              <a:gd name="T55" fmla="*/ 0 h 63"/>
              <a:gd name="T56" fmla="*/ 474756 w 68"/>
              <a:gd name="T57" fmla="*/ 53446 h 63"/>
              <a:gd name="T58" fmla="*/ 520700 w 68"/>
              <a:gd name="T59" fmla="*/ 114527 h 63"/>
              <a:gd name="T60" fmla="*/ 474756 w 68"/>
              <a:gd name="T61" fmla="*/ 419931 h 63"/>
              <a:gd name="T62" fmla="*/ 451784 w 68"/>
              <a:gd name="T63" fmla="*/ 481012 h 63"/>
              <a:gd name="T64" fmla="*/ 413497 w 68"/>
              <a:gd name="T65" fmla="*/ 450472 h 63"/>
              <a:gd name="T66" fmla="*/ 344581 w 68"/>
              <a:gd name="T67" fmla="*/ 458107 h 63"/>
              <a:gd name="T68" fmla="*/ 313951 w 68"/>
              <a:gd name="T69" fmla="*/ 397026 h 63"/>
              <a:gd name="T70" fmla="*/ 359896 w 68"/>
              <a:gd name="T71" fmla="*/ 335945 h 63"/>
              <a:gd name="T72" fmla="*/ 382868 w 68"/>
              <a:gd name="T73" fmla="*/ 274864 h 63"/>
              <a:gd name="T74" fmla="*/ 428812 w 68"/>
              <a:gd name="T75" fmla="*/ 305404 h 63"/>
              <a:gd name="T76" fmla="*/ 490071 w 68"/>
              <a:gd name="T77" fmla="*/ 297769 h 63"/>
              <a:gd name="T78" fmla="*/ 482413 w 68"/>
              <a:gd name="T79" fmla="*/ 351215 h 63"/>
              <a:gd name="T80" fmla="*/ 421154 w 68"/>
              <a:gd name="T81" fmla="*/ 61081 h 63"/>
              <a:gd name="T82" fmla="*/ 451784 w 68"/>
              <a:gd name="T83" fmla="*/ 99256 h 63"/>
              <a:gd name="T84" fmla="*/ 382868 w 68"/>
              <a:gd name="T85" fmla="*/ 374120 h 63"/>
              <a:gd name="T86" fmla="*/ 421154 w 68"/>
              <a:gd name="T87" fmla="*/ 343580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30" name="Freeform 157"/>
          <p:cNvSpPr>
            <a:spLocks noChangeAspect="1" noEditPoints="1"/>
          </p:cNvSpPr>
          <p:nvPr/>
        </p:nvSpPr>
        <p:spPr bwMode="auto">
          <a:xfrm>
            <a:off x="7031038" y="3629025"/>
            <a:ext cx="406400" cy="450850"/>
          </a:xfrm>
          <a:custGeom>
            <a:avLst/>
            <a:gdLst>
              <a:gd name="T0" fmla="*/ 333829 w 56"/>
              <a:gd name="T1" fmla="*/ 450850 h 62"/>
              <a:gd name="T2" fmla="*/ 72571 w 56"/>
              <a:gd name="T3" fmla="*/ 450850 h 62"/>
              <a:gd name="T4" fmla="*/ 0 w 56"/>
              <a:gd name="T5" fmla="*/ 378132 h 62"/>
              <a:gd name="T6" fmla="*/ 101600 w 56"/>
              <a:gd name="T7" fmla="*/ 210881 h 62"/>
              <a:gd name="T8" fmla="*/ 203200 w 56"/>
              <a:gd name="T9" fmla="*/ 247240 h 62"/>
              <a:gd name="T10" fmla="*/ 304800 w 56"/>
              <a:gd name="T11" fmla="*/ 210881 h 62"/>
              <a:gd name="T12" fmla="*/ 406400 w 56"/>
              <a:gd name="T13" fmla="*/ 378132 h 62"/>
              <a:gd name="T14" fmla="*/ 333829 w 56"/>
              <a:gd name="T15" fmla="*/ 450850 h 62"/>
              <a:gd name="T16" fmla="*/ 203200 w 56"/>
              <a:gd name="T17" fmla="*/ 225425 h 62"/>
              <a:gd name="T18" fmla="*/ 94343 w 56"/>
              <a:gd name="T19" fmla="*/ 116348 h 62"/>
              <a:gd name="T20" fmla="*/ 203200 w 56"/>
              <a:gd name="T21" fmla="*/ 0 h 62"/>
              <a:gd name="T22" fmla="*/ 312057 w 56"/>
              <a:gd name="T23" fmla="*/ 116348 h 62"/>
              <a:gd name="T24" fmla="*/ 203200 w 56"/>
              <a:gd name="T25" fmla="*/ 225425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31" name="Freeform 172"/>
          <p:cNvSpPr>
            <a:spLocks noChangeAspect="1" noEditPoints="1"/>
          </p:cNvSpPr>
          <p:nvPr/>
        </p:nvSpPr>
        <p:spPr bwMode="auto">
          <a:xfrm>
            <a:off x="9332913" y="3640138"/>
            <a:ext cx="558800" cy="406400"/>
          </a:xfrm>
          <a:custGeom>
            <a:avLst/>
            <a:gdLst>
              <a:gd name="T0" fmla="*/ 451633 w 73"/>
              <a:gd name="T1" fmla="*/ 406400 h 53"/>
              <a:gd name="T2" fmla="*/ 130132 w 73"/>
              <a:gd name="T3" fmla="*/ 406400 h 53"/>
              <a:gd name="T4" fmla="*/ 0 w 73"/>
              <a:gd name="T5" fmla="*/ 276045 h 53"/>
              <a:gd name="T6" fmla="*/ 76548 w 73"/>
              <a:gd name="T7" fmla="*/ 161026 h 53"/>
              <a:gd name="T8" fmla="*/ 76548 w 73"/>
              <a:gd name="T9" fmla="*/ 145691 h 53"/>
              <a:gd name="T10" fmla="*/ 229644 w 73"/>
              <a:gd name="T11" fmla="*/ 0 h 53"/>
              <a:gd name="T12" fmla="*/ 367430 w 73"/>
              <a:gd name="T13" fmla="*/ 92015 h 53"/>
              <a:gd name="T14" fmla="*/ 413359 w 73"/>
              <a:gd name="T15" fmla="*/ 69011 h 53"/>
              <a:gd name="T16" fmla="*/ 489907 w 73"/>
              <a:gd name="T17" fmla="*/ 145691 h 53"/>
              <a:gd name="T18" fmla="*/ 474597 w 73"/>
              <a:gd name="T19" fmla="*/ 184030 h 53"/>
              <a:gd name="T20" fmla="*/ 558800 w 73"/>
              <a:gd name="T21" fmla="*/ 291381 h 53"/>
              <a:gd name="T22" fmla="*/ 451633 w 73"/>
              <a:gd name="T23" fmla="*/ 406400 h 53"/>
              <a:gd name="T24" fmla="*/ 375085 w 73"/>
              <a:gd name="T25" fmla="*/ 207034 h 53"/>
              <a:gd name="T26" fmla="*/ 267918 w 73"/>
              <a:gd name="T27" fmla="*/ 99683 h 53"/>
              <a:gd name="T28" fmla="*/ 260263 w 73"/>
              <a:gd name="T29" fmla="*/ 99683 h 53"/>
              <a:gd name="T30" fmla="*/ 260263 w 73"/>
              <a:gd name="T31" fmla="*/ 99683 h 53"/>
              <a:gd name="T32" fmla="*/ 153096 w 73"/>
              <a:gd name="T33" fmla="*/ 207034 h 53"/>
              <a:gd name="T34" fmla="*/ 153096 w 73"/>
              <a:gd name="T35" fmla="*/ 207034 h 53"/>
              <a:gd name="T36" fmla="*/ 160751 w 73"/>
              <a:gd name="T37" fmla="*/ 222370 h 53"/>
              <a:gd name="T38" fmla="*/ 229644 w 73"/>
              <a:gd name="T39" fmla="*/ 222370 h 53"/>
              <a:gd name="T40" fmla="*/ 229644 w 73"/>
              <a:gd name="T41" fmla="*/ 322053 h 53"/>
              <a:gd name="T42" fmla="*/ 237299 w 73"/>
              <a:gd name="T43" fmla="*/ 329721 h 53"/>
              <a:gd name="T44" fmla="*/ 290882 w 73"/>
              <a:gd name="T45" fmla="*/ 329721 h 53"/>
              <a:gd name="T46" fmla="*/ 298537 w 73"/>
              <a:gd name="T47" fmla="*/ 322053 h 53"/>
              <a:gd name="T48" fmla="*/ 298537 w 73"/>
              <a:gd name="T49" fmla="*/ 222370 h 53"/>
              <a:gd name="T50" fmla="*/ 367430 w 73"/>
              <a:gd name="T51" fmla="*/ 222370 h 53"/>
              <a:gd name="T52" fmla="*/ 375085 w 73"/>
              <a:gd name="T53" fmla="*/ 207034 h 53"/>
              <a:gd name="T54" fmla="*/ 375085 w 73"/>
              <a:gd name="T55" fmla="*/ 207034 h 5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9232" name="Straight Connector 39"/>
          <p:cNvCxnSpPr>
            <a:cxnSpLocks noChangeShapeType="1"/>
          </p:cNvCxnSpPr>
          <p:nvPr/>
        </p:nvCxnSpPr>
        <p:spPr bwMode="auto">
          <a:xfrm>
            <a:off x="4860925" y="5197475"/>
            <a:ext cx="0" cy="338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3" name="Straight Connector 40"/>
          <p:cNvCxnSpPr>
            <a:cxnSpLocks noChangeShapeType="1"/>
          </p:cNvCxnSpPr>
          <p:nvPr/>
        </p:nvCxnSpPr>
        <p:spPr bwMode="auto">
          <a:xfrm>
            <a:off x="7234238" y="5197475"/>
            <a:ext cx="0" cy="338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4" name="Straight Connector 42"/>
          <p:cNvCxnSpPr>
            <a:cxnSpLocks noChangeShapeType="1"/>
          </p:cNvCxnSpPr>
          <p:nvPr/>
        </p:nvCxnSpPr>
        <p:spPr bwMode="auto">
          <a:xfrm>
            <a:off x="4854575" y="5535613"/>
            <a:ext cx="23844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5" name="Straight Connector 46"/>
          <p:cNvCxnSpPr>
            <a:cxnSpLocks noChangeShapeType="1"/>
          </p:cNvCxnSpPr>
          <p:nvPr/>
        </p:nvCxnSpPr>
        <p:spPr bwMode="auto">
          <a:xfrm flipV="1">
            <a:off x="24892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6" name="Straight Connector 47"/>
          <p:cNvCxnSpPr>
            <a:cxnSpLocks noChangeShapeType="1"/>
          </p:cNvCxnSpPr>
          <p:nvPr/>
        </p:nvCxnSpPr>
        <p:spPr bwMode="auto">
          <a:xfrm flipV="1">
            <a:off x="4862513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7" name="Straight Connector 48"/>
          <p:cNvCxnSpPr>
            <a:cxnSpLocks noChangeShapeType="1"/>
          </p:cNvCxnSpPr>
          <p:nvPr/>
        </p:nvCxnSpPr>
        <p:spPr bwMode="auto">
          <a:xfrm flipV="1">
            <a:off x="2482850" y="2671763"/>
            <a:ext cx="23844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8" name="Straight Connector 50"/>
          <p:cNvCxnSpPr>
            <a:cxnSpLocks noChangeShapeType="1"/>
          </p:cNvCxnSpPr>
          <p:nvPr/>
        </p:nvCxnSpPr>
        <p:spPr bwMode="auto">
          <a:xfrm flipV="1">
            <a:off x="72390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9" name="Straight Connector 51"/>
          <p:cNvCxnSpPr>
            <a:cxnSpLocks noChangeShapeType="1"/>
          </p:cNvCxnSpPr>
          <p:nvPr/>
        </p:nvCxnSpPr>
        <p:spPr bwMode="auto">
          <a:xfrm flipV="1">
            <a:off x="96139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Straight Connector 52"/>
          <p:cNvCxnSpPr>
            <a:cxnSpLocks noChangeShapeType="1"/>
          </p:cNvCxnSpPr>
          <p:nvPr/>
        </p:nvCxnSpPr>
        <p:spPr bwMode="auto">
          <a:xfrm flipV="1">
            <a:off x="7232650" y="2671763"/>
            <a:ext cx="23860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1" name="TextBox 13"/>
          <p:cNvSpPr txBox="1">
            <a:spLocks noChangeArrowheads="1"/>
          </p:cNvSpPr>
          <p:nvPr/>
        </p:nvSpPr>
        <p:spPr bwMode="auto">
          <a:xfrm>
            <a:off x="2466975" y="18145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2" name="TextBox 13"/>
          <p:cNvSpPr txBox="1">
            <a:spLocks noChangeArrowheads="1"/>
          </p:cNvSpPr>
          <p:nvPr/>
        </p:nvSpPr>
        <p:spPr bwMode="auto">
          <a:xfrm>
            <a:off x="2641600" y="2109788"/>
            <a:ext cx="1987550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3" name="TextBox 13"/>
          <p:cNvSpPr txBox="1">
            <a:spLocks noChangeArrowheads="1"/>
          </p:cNvSpPr>
          <p:nvPr/>
        </p:nvSpPr>
        <p:spPr bwMode="auto">
          <a:xfrm>
            <a:off x="7232650" y="18145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4" name="TextBox 13"/>
          <p:cNvSpPr txBox="1">
            <a:spLocks noChangeArrowheads="1"/>
          </p:cNvSpPr>
          <p:nvPr/>
        </p:nvSpPr>
        <p:spPr bwMode="auto">
          <a:xfrm>
            <a:off x="7408863" y="2109788"/>
            <a:ext cx="1987550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5" name="TextBox 13"/>
          <p:cNvSpPr txBox="1">
            <a:spLocks noChangeArrowheads="1"/>
          </p:cNvSpPr>
          <p:nvPr/>
        </p:nvSpPr>
        <p:spPr bwMode="auto">
          <a:xfrm>
            <a:off x="4895850" y="57118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6" name="TextBox 13"/>
          <p:cNvSpPr txBox="1">
            <a:spLocks noChangeArrowheads="1"/>
          </p:cNvSpPr>
          <p:nvPr/>
        </p:nvSpPr>
        <p:spPr bwMode="auto">
          <a:xfrm>
            <a:off x="5070475" y="6008688"/>
            <a:ext cx="1987550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7" name="TextBox 13"/>
          <p:cNvSpPr txBox="1">
            <a:spLocks noChangeArrowheads="1"/>
          </p:cNvSpPr>
          <p:nvPr/>
        </p:nvSpPr>
        <p:spPr bwMode="auto">
          <a:xfrm>
            <a:off x="2143125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8" name="TextBox 13"/>
          <p:cNvSpPr txBox="1">
            <a:spLocks noChangeArrowheads="1"/>
          </p:cNvSpPr>
          <p:nvPr/>
        </p:nvSpPr>
        <p:spPr bwMode="auto">
          <a:xfrm>
            <a:off x="4508500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9" name="TextBox 13"/>
          <p:cNvSpPr txBox="1">
            <a:spLocks noChangeArrowheads="1"/>
          </p:cNvSpPr>
          <p:nvPr/>
        </p:nvSpPr>
        <p:spPr bwMode="auto">
          <a:xfrm>
            <a:off x="6881813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50" name="TextBox 13"/>
          <p:cNvSpPr txBox="1">
            <a:spLocks noChangeArrowheads="1"/>
          </p:cNvSpPr>
          <p:nvPr/>
        </p:nvSpPr>
        <p:spPr bwMode="auto">
          <a:xfrm>
            <a:off x="9247188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Oval 8"/>
          <p:cNvSpPr>
            <a:spLocks noChangeArrowheads="1"/>
          </p:cNvSpPr>
          <p:nvPr/>
        </p:nvSpPr>
        <p:spPr bwMode="auto">
          <a:xfrm>
            <a:off x="3916363" y="2049463"/>
            <a:ext cx="2438400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Oval 288"/>
          <p:cNvSpPr>
            <a:spLocks noChangeArrowheads="1"/>
          </p:cNvSpPr>
          <p:nvPr/>
        </p:nvSpPr>
        <p:spPr bwMode="auto">
          <a:xfrm>
            <a:off x="5557838" y="2049463"/>
            <a:ext cx="2436812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Oval 289"/>
          <p:cNvSpPr>
            <a:spLocks noChangeArrowheads="1"/>
          </p:cNvSpPr>
          <p:nvPr/>
        </p:nvSpPr>
        <p:spPr bwMode="auto">
          <a:xfrm>
            <a:off x="4711700" y="3097213"/>
            <a:ext cx="2438400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7" name="Picture 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2584450"/>
            <a:ext cx="5127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63" y="3322638"/>
            <a:ext cx="430212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4770438"/>
            <a:ext cx="4778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598738"/>
            <a:ext cx="4857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9336088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8642350" y="2405063"/>
            <a:ext cx="1989138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1271588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1276350" y="2405063"/>
            <a:ext cx="20542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5" name="TextBox 13"/>
          <p:cNvSpPr txBox="1">
            <a:spLocks noChangeArrowheads="1"/>
          </p:cNvSpPr>
          <p:nvPr/>
        </p:nvSpPr>
        <p:spPr bwMode="auto">
          <a:xfrm>
            <a:off x="9336088" y="35131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TextBox 13"/>
          <p:cNvSpPr txBox="1">
            <a:spLocks noChangeArrowheads="1"/>
          </p:cNvSpPr>
          <p:nvPr/>
        </p:nvSpPr>
        <p:spPr bwMode="auto">
          <a:xfrm>
            <a:off x="8642350" y="3835400"/>
            <a:ext cx="1989138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TextBox 13"/>
          <p:cNvSpPr txBox="1">
            <a:spLocks noChangeArrowheads="1"/>
          </p:cNvSpPr>
          <p:nvPr/>
        </p:nvSpPr>
        <p:spPr bwMode="auto">
          <a:xfrm>
            <a:off x="1271588" y="35131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8" name="TextBox 13"/>
          <p:cNvSpPr txBox="1">
            <a:spLocks noChangeArrowheads="1"/>
          </p:cNvSpPr>
          <p:nvPr/>
        </p:nvSpPr>
        <p:spPr bwMode="auto">
          <a:xfrm>
            <a:off x="1276350" y="3835400"/>
            <a:ext cx="20542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TextBox 13"/>
          <p:cNvSpPr txBox="1">
            <a:spLocks noChangeArrowheads="1"/>
          </p:cNvSpPr>
          <p:nvPr/>
        </p:nvSpPr>
        <p:spPr bwMode="auto">
          <a:xfrm>
            <a:off x="9336088" y="4813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TextBox 13"/>
          <p:cNvSpPr txBox="1">
            <a:spLocks noChangeArrowheads="1"/>
          </p:cNvSpPr>
          <p:nvPr/>
        </p:nvSpPr>
        <p:spPr bwMode="auto">
          <a:xfrm>
            <a:off x="8642350" y="5135563"/>
            <a:ext cx="1989138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TextBox 13"/>
          <p:cNvSpPr txBox="1">
            <a:spLocks noChangeArrowheads="1"/>
          </p:cNvSpPr>
          <p:nvPr/>
        </p:nvSpPr>
        <p:spPr bwMode="auto">
          <a:xfrm>
            <a:off x="1271588" y="4813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2" name="TextBox 13"/>
          <p:cNvSpPr txBox="1">
            <a:spLocks noChangeArrowheads="1"/>
          </p:cNvSpPr>
          <p:nvPr/>
        </p:nvSpPr>
        <p:spPr bwMode="auto">
          <a:xfrm>
            <a:off x="1276350" y="5135563"/>
            <a:ext cx="2054225" cy="5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更多优质作品，请在达人ppt模板素材搜索：达人ppt模板素材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4737</Words>
  <Application>WPS 演示</Application>
  <PresentationFormat>自定义</PresentationFormat>
  <Paragraphs>382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 Light</vt:lpstr>
      <vt:lpstr>微软雅黑</vt:lpstr>
      <vt:lpstr>Lato</vt:lpstr>
      <vt:lpstr>Gill Sans</vt:lpstr>
      <vt:lpstr>娘气屌丝帮手机字体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2015-08-18T07:50:00Z</dcterms:created>
  <dcterms:modified xsi:type="dcterms:W3CDTF">2016-08-02T08:08:51Z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