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3"/>
    <p:sldId id="293" r:id="rId4"/>
    <p:sldId id="274" r:id="rId5"/>
    <p:sldId id="275" r:id="rId6"/>
    <p:sldId id="257" r:id="rId7"/>
    <p:sldId id="279" r:id="rId8"/>
    <p:sldId id="271" r:id="rId9"/>
    <p:sldId id="280" r:id="rId10"/>
    <p:sldId id="259" r:id="rId11"/>
    <p:sldId id="276" r:id="rId12"/>
    <p:sldId id="260" r:id="rId13"/>
    <p:sldId id="258" r:id="rId14"/>
    <p:sldId id="262" r:id="rId15"/>
    <p:sldId id="261" r:id="rId16"/>
    <p:sldId id="265" r:id="rId17"/>
    <p:sldId id="278" r:id="rId18"/>
    <p:sldId id="284" r:id="rId19"/>
    <p:sldId id="266" r:id="rId20"/>
    <p:sldId id="267" r:id="rId21"/>
    <p:sldId id="268" r:id="rId22"/>
    <p:sldId id="264" r:id="rId23"/>
    <p:sldId id="277" r:id="rId24"/>
    <p:sldId id="270" r:id="rId25"/>
    <p:sldId id="272" r:id="rId26"/>
    <p:sldId id="281" r:id="rId27"/>
    <p:sldId id="282" r:id="rId28"/>
    <p:sldId id="283" r:id="rId29"/>
    <p:sldId id="285" r:id="rId30"/>
    <p:sldId id="287" r:id="rId31"/>
    <p:sldId id="286" r:id="rId32"/>
    <p:sldId id="273" r:id="rId3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ABFF"/>
    <a:srgbClr val="4B9FFF"/>
    <a:srgbClr val="49A0FF"/>
    <a:srgbClr val="2B4DF3"/>
    <a:srgbClr val="4C9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96" y="-84"/>
      </p:cViewPr>
      <p:guideLst>
        <p:guide orient="horz" pos="2160"/>
        <p:guide pos="3840"/>
        <p:guide pos="57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7D473-1503-44A5-8958-5C41A1C8073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05426-18B2-4A83-8EA2-1667633429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142B1-0AEA-4845-B7BA-140760844BE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C216F-A6A5-4B80-8C53-116404E785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1F1DF-ADA4-45BC-B8B3-A2C4EBC906E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2002D-9F92-496D-88D6-8908624BBF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9529F-CF89-4283-9113-DE66A3020F2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EEAA7-A24D-4427-B712-61F5FE1EB8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94F90-7BEF-43BC-9CBF-B4E54B711E0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82843-E07D-46E5-B06B-142F530A37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0A34D-83DA-4738-984D-192CF6FE360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75A8D-F592-4DCA-BDE7-234C1393E2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76AAF-C102-468E-86E8-E17DBF8D38F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229E5-63AA-4A44-BDB7-8616AD406E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108C5-9134-4718-8134-6D429A58B34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56476-04B3-4A62-B590-0ABBDF1FFB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1D70A-901A-479E-9C95-70E84E3DE22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AEA9F-0D5A-490A-A21D-8A84BAABDB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24F01-F0E6-48A0-9533-3318045D7C5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4DB60-86DF-4C2A-9BD4-7049C77BE2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E3D6A-2FEC-4C86-A8CC-F674243EBF8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6D7D0-D7D3-43ED-9432-31FFE0014D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A1BAA3-FE38-4F2B-8F81-C7F391C1F86A}" type="datetimeFigureOut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C66B556-091C-4F16-9C18-0064D82DF9E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6.png"/><Relationship Id="rId1" Type="http://schemas.openxmlformats.org/officeDocument/2006/relationships/image" Target="../media/image14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7.png"/><Relationship Id="rId7" Type="http://schemas.openxmlformats.org/officeDocument/2006/relationships/image" Target="../media/image116.png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50.png"/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image" Target="../media/image14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5.png"/><Relationship Id="rId8" Type="http://schemas.openxmlformats.org/officeDocument/2006/relationships/image" Target="../media/image114.png"/><Relationship Id="rId7" Type="http://schemas.openxmlformats.org/officeDocument/2006/relationships/image" Target="../media/image157.png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17.png"/><Relationship Id="rId10" Type="http://schemas.openxmlformats.org/officeDocument/2006/relationships/image" Target="../media/image116.png"/><Relationship Id="rId1" Type="http://schemas.openxmlformats.org/officeDocument/2006/relationships/image" Target="../media/image15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6.png"/><Relationship Id="rId8" Type="http://schemas.openxmlformats.org/officeDocument/2006/relationships/image" Target="../media/image165.png"/><Relationship Id="rId7" Type="http://schemas.openxmlformats.org/officeDocument/2006/relationships/image" Target="../media/image164.png"/><Relationship Id="rId6" Type="http://schemas.openxmlformats.org/officeDocument/2006/relationships/image" Target="../media/image163.png"/><Relationship Id="rId5" Type="http://schemas.openxmlformats.org/officeDocument/2006/relationships/image" Target="../media/image162.png"/><Relationship Id="rId4" Type="http://schemas.openxmlformats.org/officeDocument/2006/relationships/image" Target="../media/image161.png"/><Relationship Id="rId3" Type="http://schemas.openxmlformats.org/officeDocument/2006/relationships/image" Target="../media/image160.png"/><Relationship Id="rId2" Type="http://schemas.openxmlformats.org/officeDocument/2006/relationships/image" Target="../media/image159.png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117.png"/><Relationship Id="rId14" Type="http://schemas.openxmlformats.org/officeDocument/2006/relationships/image" Target="../media/image116.png"/><Relationship Id="rId13" Type="http://schemas.openxmlformats.org/officeDocument/2006/relationships/image" Target="../media/image115.png"/><Relationship Id="rId12" Type="http://schemas.openxmlformats.org/officeDocument/2006/relationships/image" Target="../media/image114.png"/><Relationship Id="rId11" Type="http://schemas.openxmlformats.org/officeDocument/2006/relationships/image" Target="../media/image168.png"/><Relationship Id="rId10" Type="http://schemas.openxmlformats.org/officeDocument/2006/relationships/image" Target="../media/image167.png"/><Relationship Id="rId1" Type="http://schemas.openxmlformats.org/officeDocument/2006/relationships/image" Target="../media/image15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7.png"/><Relationship Id="rId7" Type="http://schemas.openxmlformats.org/officeDocument/2006/relationships/image" Target="../media/image116.png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72.png"/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image" Target="../media/image16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7.png"/><Relationship Id="rId8" Type="http://schemas.openxmlformats.org/officeDocument/2006/relationships/image" Target="../media/image116.png"/><Relationship Id="rId7" Type="http://schemas.openxmlformats.org/officeDocument/2006/relationships/image" Target="../media/image115.png"/><Relationship Id="rId6" Type="http://schemas.openxmlformats.org/officeDocument/2006/relationships/image" Target="../media/image114.png"/><Relationship Id="rId5" Type="http://schemas.openxmlformats.org/officeDocument/2006/relationships/image" Target="../media/image177.png"/><Relationship Id="rId4" Type="http://schemas.openxmlformats.org/officeDocument/2006/relationships/image" Target="../media/image176.png"/><Relationship Id="rId3" Type="http://schemas.openxmlformats.org/officeDocument/2006/relationships/image" Target="../media/image175.png"/><Relationship Id="rId2" Type="http://schemas.openxmlformats.org/officeDocument/2006/relationships/image" Target="../media/image174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7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9.png"/><Relationship Id="rId1" Type="http://schemas.openxmlformats.org/officeDocument/2006/relationships/image" Target="../media/image178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4.png"/><Relationship Id="rId8" Type="http://schemas.openxmlformats.org/officeDocument/2006/relationships/image" Target="../media/image183.png"/><Relationship Id="rId7" Type="http://schemas.openxmlformats.org/officeDocument/2006/relationships/image" Target="../media/image182.png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117.png"/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1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3.png"/><Relationship Id="rId8" Type="http://schemas.openxmlformats.org/officeDocument/2006/relationships/image" Target="../media/image192.png"/><Relationship Id="rId7" Type="http://schemas.openxmlformats.org/officeDocument/2006/relationships/image" Target="../media/image191.png"/><Relationship Id="rId6" Type="http://schemas.openxmlformats.org/officeDocument/2006/relationships/image" Target="../media/image190.png"/><Relationship Id="rId5" Type="http://schemas.openxmlformats.org/officeDocument/2006/relationships/image" Target="../media/image189.png"/><Relationship Id="rId4" Type="http://schemas.openxmlformats.org/officeDocument/2006/relationships/image" Target="../media/image188.png"/><Relationship Id="rId3" Type="http://schemas.openxmlformats.org/officeDocument/2006/relationships/image" Target="../media/image187.png"/><Relationship Id="rId2" Type="http://schemas.openxmlformats.org/officeDocument/2006/relationships/image" Target="../media/image186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117.png"/><Relationship Id="rId15" Type="http://schemas.openxmlformats.org/officeDocument/2006/relationships/image" Target="../media/image116.png"/><Relationship Id="rId14" Type="http://schemas.openxmlformats.org/officeDocument/2006/relationships/image" Target="../media/image115.png"/><Relationship Id="rId13" Type="http://schemas.openxmlformats.org/officeDocument/2006/relationships/image" Target="../media/image114.png"/><Relationship Id="rId12" Type="http://schemas.openxmlformats.org/officeDocument/2006/relationships/image" Target="../media/image196.png"/><Relationship Id="rId11" Type="http://schemas.openxmlformats.org/officeDocument/2006/relationships/image" Target="../media/image195.png"/><Relationship Id="rId10" Type="http://schemas.openxmlformats.org/officeDocument/2006/relationships/image" Target="../media/image194.png"/><Relationship Id="rId1" Type="http://schemas.openxmlformats.org/officeDocument/2006/relationships/image" Target="../media/image185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6.png"/><Relationship Id="rId8" Type="http://schemas.openxmlformats.org/officeDocument/2006/relationships/image" Target="../media/image115.png"/><Relationship Id="rId7" Type="http://schemas.openxmlformats.org/officeDocument/2006/relationships/image" Target="../media/image114.png"/><Relationship Id="rId6" Type="http://schemas.openxmlformats.org/officeDocument/2006/relationships/image" Target="../media/image202.png"/><Relationship Id="rId5" Type="http://schemas.openxmlformats.org/officeDocument/2006/relationships/image" Target="../media/image201.png"/><Relationship Id="rId4" Type="http://schemas.openxmlformats.org/officeDocument/2006/relationships/image" Target="../media/image200.png"/><Relationship Id="rId3" Type="http://schemas.openxmlformats.org/officeDocument/2006/relationships/image" Target="../media/image199.png"/><Relationship Id="rId2" Type="http://schemas.openxmlformats.org/officeDocument/2006/relationships/image" Target="../media/image198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17.png"/><Relationship Id="rId1" Type="http://schemas.openxmlformats.org/officeDocument/2006/relationships/image" Target="../media/image197.png"/></Relationships>
</file>

<file path=ppt/slides/_rels/slide2.xml.rels><?xml version="1.0" encoding="UTF-8" standalone="yes"?>
<Relationships xmlns="http://schemas.openxmlformats.org/package/2006/relationships"><Relationship Id="rId99" Type="http://schemas.openxmlformats.org/officeDocument/2006/relationships/image" Target="../media/image102.png"/><Relationship Id="rId98" Type="http://schemas.openxmlformats.org/officeDocument/2006/relationships/image" Target="../media/image101.png"/><Relationship Id="rId97" Type="http://schemas.openxmlformats.org/officeDocument/2006/relationships/image" Target="../media/image100.png"/><Relationship Id="rId96" Type="http://schemas.openxmlformats.org/officeDocument/2006/relationships/image" Target="../media/image99.png"/><Relationship Id="rId95" Type="http://schemas.openxmlformats.org/officeDocument/2006/relationships/image" Target="../media/image98.png"/><Relationship Id="rId94" Type="http://schemas.openxmlformats.org/officeDocument/2006/relationships/image" Target="../media/image97.png"/><Relationship Id="rId93" Type="http://schemas.openxmlformats.org/officeDocument/2006/relationships/image" Target="../media/image96.png"/><Relationship Id="rId92" Type="http://schemas.openxmlformats.org/officeDocument/2006/relationships/image" Target="../media/image95.png"/><Relationship Id="rId91" Type="http://schemas.openxmlformats.org/officeDocument/2006/relationships/image" Target="../media/image94.png"/><Relationship Id="rId90" Type="http://schemas.openxmlformats.org/officeDocument/2006/relationships/image" Target="../media/image93.png"/><Relationship Id="rId9" Type="http://schemas.openxmlformats.org/officeDocument/2006/relationships/image" Target="../media/image12.png"/><Relationship Id="rId89" Type="http://schemas.openxmlformats.org/officeDocument/2006/relationships/image" Target="../media/image92.png"/><Relationship Id="rId88" Type="http://schemas.openxmlformats.org/officeDocument/2006/relationships/image" Target="../media/image91.png"/><Relationship Id="rId87" Type="http://schemas.openxmlformats.org/officeDocument/2006/relationships/image" Target="../media/image90.png"/><Relationship Id="rId86" Type="http://schemas.openxmlformats.org/officeDocument/2006/relationships/image" Target="../media/image89.png"/><Relationship Id="rId85" Type="http://schemas.openxmlformats.org/officeDocument/2006/relationships/image" Target="../media/image88.png"/><Relationship Id="rId84" Type="http://schemas.openxmlformats.org/officeDocument/2006/relationships/image" Target="../media/image87.png"/><Relationship Id="rId83" Type="http://schemas.openxmlformats.org/officeDocument/2006/relationships/image" Target="../media/image86.png"/><Relationship Id="rId82" Type="http://schemas.openxmlformats.org/officeDocument/2006/relationships/image" Target="../media/image85.png"/><Relationship Id="rId81" Type="http://schemas.openxmlformats.org/officeDocument/2006/relationships/image" Target="../media/image84.png"/><Relationship Id="rId80" Type="http://schemas.openxmlformats.org/officeDocument/2006/relationships/image" Target="../media/image83.png"/><Relationship Id="rId8" Type="http://schemas.openxmlformats.org/officeDocument/2006/relationships/image" Target="../media/image11.png"/><Relationship Id="rId79" Type="http://schemas.openxmlformats.org/officeDocument/2006/relationships/image" Target="../media/image82.png"/><Relationship Id="rId78" Type="http://schemas.openxmlformats.org/officeDocument/2006/relationships/image" Target="../media/image81.png"/><Relationship Id="rId77" Type="http://schemas.openxmlformats.org/officeDocument/2006/relationships/image" Target="../media/image80.png"/><Relationship Id="rId76" Type="http://schemas.openxmlformats.org/officeDocument/2006/relationships/image" Target="../media/image79.png"/><Relationship Id="rId75" Type="http://schemas.openxmlformats.org/officeDocument/2006/relationships/image" Target="../media/image78.png"/><Relationship Id="rId74" Type="http://schemas.openxmlformats.org/officeDocument/2006/relationships/image" Target="../media/image77.png"/><Relationship Id="rId73" Type="http://schemas.openxmlformats.org/officeDocument/2006/relationships/image" Target="../media/image76.png"/><Relationship Id="rId72" Type="http://schemas.openxmlformats.org/officeDocument/2006/relationships/image" Target="../media/image75.png"/><Relationship Id="rId71" Type="http://schemas.openxmlformats.org/officeDocument/2006/relationships/image" Target="../media/image74.png"/><Relationship Id="rId70" Type="http://schemas.openxmlformats.org/officeDocument/2006/relationships/image" Target="../media/image73.png"/><Relationship Id="rId7" Type="http://schemas.openxmlformats.org/officeDocument/2006/relationships/image" Target="../media/image10.png"/><Relationship Id="rId69" Type="http://schemas.openxmlformats.org/officeDocument/2006/relationships/image" Target="../media/image72.png"/><Relationship Id="rId68" Type="http://schemas.openxmlformats.org/officeDocument/2006/relationships/image" Target="../media/image71.png"/><Relationship Id="rId67" Type="http://schemas.openxmlformats.org/officeDocument/2006/relationships/image" Target="../media/image70.png"/><Relationship Id="rId66" Type="http://schemas.openxmlformats.org/officeDocument/2006/relationships/image" Target="../media/image69.png"/><Relationship Id="rId65" Type="http://schemas.openxmlformats.org/officeDocument/2006/relationships/image" Target="../media/image68.png"/><Relationship Id="rId64" Type="http://schemas.openxmlformats.org/officeDocument/2006/relationships/image" Target="../media/image67.png"/><Relationship Id="rId63" Type="http://schemas.openxmlformats.org/officeDocument/2006/relationships/image" Target="../media/image66.png"/><Relationship Id="rId62" Type="http://schemas.openxmlformats.org/officeDocument/2006/relationships/image" Target="../media/image65.png"/><Relationship Id="rId61" Type="http://schemas.openxmlformats.org/officeDocument/2006/relationships/image" Target="../media/image64.png"/><Relationship Id="rId60" Type="http://schemas.openxmlformats.org/officeDocument/2006/relationships/image" Target="../media/image63.png"/><Relationship Id="rId6" Type="http://schemas.openxmlformats.org/officeDocument/2006/relationships/image" Target="../media/image9.png"/><Relationship Id="rId59" Type="http://schemas.openxmlformats.org/officeDocument/2006/relationships/image" Target="../media/image62.png"/><Relationship Id="rId58" Type="http://schemas.openxmlformats.org/officeDocument/2006/relationships/image" Target="../media/image61.png"/><Relationship Id="rId57" Type="http://schemas.openxmlformats.org/officeDocument/2006/relationships/image" Target="../media/image60.png"/><Relationship Id="rId56" Type="http://schemas.openxmlformats.org/officeDocument/2006/relationships/image" Target="../media/image59.png"/><Relationship Id="rId55" Type="http://schemas.openxmlformats.org/officeDocument/2006/relationships/image" Target="../media/image58.png"/><Relationship Id="rId54" Type="http://schemas.openxmlformats.org/officeDocument/2006/relationships/image" Target="../media/image57.png"/><Relationship Id="rId53" Type="http://schemas.openxmlformats.org/officeDocument/2006/relationships/image" Target="../media/image56.png"/><Relationship Id="rId52" Type="http://schemas.openxmlformats.org/officeDocument/2006/relationships/image" Target="../media/image55.png"/><Relationship Id="rId51" Type="http://schemas.openxmlformats.org/officeDocument/2006/relationships/image" Target="../media/image54.png"/><Relationship Id="rId50" Type="http://schemas.openxmlformats.org/officeDocument/2006/relationships/image" Target="../media/image53.png"/><Relationship Id="rId5" Type="http://schemas.openxmlformats.org/officeDocument/2006/relationships/image" Target="../media/image8.png"/><Relationship Id="rId49" Type="http://schemas.openxmlformats.org/officeDocument/2006/relationships/image" Target="../media/image52.png"/><Relationship Id="rId48" Type="http://schemas.openxmlformats.org/officeDocument/2006/relationships/image" Target="../media/image51.png"/><Relationship Id="rId47" Type="http://schemas.openxmlformats.org/officeDocument/2006/relationships/image" Target="../media/image50.png"/><Relationship Id="rId46" Type="http://schemas.openxmlformats.org/officeDocument/2006/relationships/image" Target="../media/image49.png"/><Relationship Id="rId45" Type="http://schemas.openxmlformats.org/officeDocument/2006/relationships/image" Target="../media/image48.png"/><Relationship Id="rId44" Type="http://schemas.openxmlformats.org/officeDocument/2006/relationships/image" Target="../media/image47.png"/><Relationship Id="rId43" Type="http://schemas.openxmlformats.org/officeDocument/2006/relationships/image" Target="../media/image46.png"/><Relationship Id="rId42" Type="http://schemas.openxmlformats.org/officeDocument/2006/relationships/image" Target="../media/image45.png"/><Relationship Id="rId41" Type="http://schemas.openxmlformats.org/officeDocument/2006/relationships/image" Target="../media/image44.png"/><Relationship Id="rId40" Type="http://schemas.openxmlformats.org/officeDocument/2006/relationships/image" Target="../media/image43.png"/><Relationship Id="rId4" Type="http://schemas.openxmlformats.org/officeDocument/2006/relationships/image" Target="../media/image7.png"/><Relationship Id="rId39" Type="http://schemas.openxmlformats.org/officeDocument/2006/relationships/image" Target="../media/image42.png"/><Relationship Id="rId38" Type="http://schemas.openxmlformats.org/officeDocument/2006/relationships/image" Target="../media/image41.png"/><Relationship Id="rId37" Type="http://schemas.openxmlformats.org/officeDocument/2006/relationships/image" Target="../media/image40.png"/><Relationship Id="rId36" Type="http://schemas.openxmlformats.org/officeDocument/2006/relationships/image" Target="../media/image39.png"/><Relationship Id="rId35" Type="http://schemas.openxmlformats.org/officeDocument/2006/relationships/image" Target="../media/image38.png"/><Relationship Id="rId34" Type="http://schemas.openxmlformats.org/officeDocument/2006/relationships/image" Target="../media/image37.png"/><Relationship Id="rId33" Type="http://schemas.openxmlformats.org/officeDocument/2006/relationships/image" Target="../media/image36.png"/><Relationship Id="rId32" Type="http://schemas.openxmlformats.org/officeDocument/2006/relationships/image" Target="../media/image35.png"/><Relationship Id="rId31" Type="http://schemas.openxmlformats.org/officeDocument/2006/relationships/image" Target="../media/image34.png"/><Relationship Id="rId30" Type="http://schemas.openxmlformats.org/officeDocument/2006/relationships/image" Target="../media/image33.png"/><Relationship Id="rId3" Type="http://schemas.openxmlformats.org/officeDocument/2006/relationships/image" Target="../media/image6.png"/><Relationship Id="rId29" Type="http://schemas.openxmlformats.org/officeDocument/2006/relationships/image" Target="../media/image32.png"/><Relationship Id="rId28" Type="http://schemas.openxmlformats.org/officeDocument/2006/relationships/image" Target="../media/image31.png"/><Relationship Id="rId27" Type="http://schemas.openxmlformats.org/officeDocument/2006/relationships/image" Target="../media/image30.png"/><Relationship Id="rId26" Type="http://schemas.openxmlformats.org/officeDocument/2006/relationships/image" Target="../media/image29.png"/><Relationship Id="rId25" Type="http://schemas.openxmlformats.org/officeDocument/2006/relationships/image" Target="../media/image28.png"/><Relationship Id="rId24" Type="http://schemas.openxmlformats.org/officeDocument/2006/relationships/image" Target="../media/image27.png"/><Relationship Id="rId23" Type="http://schemas.openxmlformats.org/officeDocument/2006/relationships/image" Target="../media/image26.png"/><Relationship Id="rId22" Type="http://schemas.openxmlformats.org/officeDocument/2006/relationships/image" Target="../media/image25.png"/><Relationship Id="rId21" Type="http://schemas.openxmlformats.org/officeDocument/2006/relationships/image" Target="../media/image24.png"/><Relationship Id="rId20" Type="http://schemas.openxmlformats.org/officeDocument/2006/relationships/image" Target="../media/image23.png"/><Relationship Id="rId2" Type="http://schemas.openxmlformats.org/officeDocument/2006/relationships/image" Target="../media/image5.png"/><Relationship Id="rId19" Type="http://schemas.openxmlformats.org/officeDocument/2006/relationships/image" Target="../media/image22.png"/><Relationship Id="rId18" Type="http://schemas.openxmlformats.org/officeDocument/2006/relationships/image" Target="../media/image21.png"/><Relationship Id="rId17" Type="http://schemas.openxmlformats.org/officeDocument/2006/relationships/image" Target="../media/image20.png"/><Relationship Id="rId16" Type="http://schemas.openxmlformats.org/officeDocument/2006/relationships/image" Target="../media/image19.png"/><Relationship Id="rId15" Type="http://schemas.openxmlformats.org/officeDocument/2006/relationships/image" Target="../media/image18.png"/><Relationship Id="rId14" Type="http://schemas.openxmlformats.org/officeDocument/2006/relationships/image" Target="../media/image17.png"/><Relationship Id="rId13" Type="http://schemas.openxmlformats.org/officeDocument/2006/relationships/image" Target="../media/image16.png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0" Type="http://schemas.openxmlformats.org/officeDocument/2006/relationships/slideLayout" Target="../slideLayouts/slideLayout7.xml"/><Relationship Id="rId10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7.png"/><Relationship Id="rId7" Type="http://schemas.openxmlformats.org/officeDocument/2006/relationships/image" Target="../media/image116.png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206.png"/><Relationship Id="rId3" Type="http://schemas.openxmlformats.org/officeDocument/2006/relationships/image" Target="../media/image205.png"/><Relationship Id="rId2" Type="http://schemas.openxmlformats.org/officeDocument/2006/relationships/image" Target="../media/image204.png"/><Relationship Id="rId1" Type="http://schemas.openxmlformats.org/officeDocument/2006/relationships/image" Target="../media/image203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10.jpeg"/><Relationship Id="rId7" Type="http://schemas.openxmlformats.org/officeDocument/2006/relationships/image" Target="../media/image117.png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Relationship Id="rId3" Type="http://schemas.openxmlformats.org/officeDocument/2006/relationships/image" Target="../media/image209.png"/><Relationship Id="rId2" Type="http://schemas.openxmlformats.org/officeDocument/2006/relationships/image" Target="../media/image208.jpeg"/><Relationship Id="rId1" Type="http://schemas.openxmlformats.org/officeDocument/2006/relationships/image" Target="../media/image20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2.png"/><Relationship Id="rId1" Type="http://schemas.openxmlformats.org/officeDocument/2006/relationships/image" Target="../media/image2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17.png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Relationship Id="rId3" Type="http://schemas.openxmlformats.org/officeDocument/2006/relationships/image" Target="../media/image215.png"/><Relationship Id="rId2" Type="http://schemas.openxmlformats.org/officeDocument/2006/relationships/image" Target="../media/image214.png"/><Relationship Id="rId1" Type="http://schemas.openxmlformats.org/officeDocument/2006/relationships/image" Target="../media/image213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7.png"/><Relationship Id="rId8" Type="http://schemas.openxmlformats.org/officeDocument/2006/relationships/image" Target="../media/image116.png"/><Relationship Id="rId7" Type="http://schemas.openxmlformats.org/officeDocument/2006/relationships/image" Target="../media/image115.png"/><Relationship Id="rId6" Type="http://schemas.openxmlformats.org/officeDocument/2006/relationships/image" Target="../media/image114.png"/><Relationship Id="rId5" Type="http://schemas.openxmlformats.org/officeDocument/2006/relationships/image" Target="../media/image220.png"/><Relationship Id="rId4" Type="http://schemas.openxmlformats.org/officeDocument/2006/relationships/image" Target="../media/image219.png"/><Relationship Id="rId3" Type="http://schemas.openxmlformats.org/officeDocument/2006/relationships/image" Target="../media/image218.png"/><Relationship Id="rId2" Type="http://schemas.openxmlformats.org/officeDocument/2006/relationships/image" Target="../media/image217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16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2.png"/><Relationship Id="rId5" Type="http://schemas.openxmlformats.org/officeDocument/2006/relationships/image" Target="../media/image221.png"/><Relationship Id="rId4" Type="http://schemas.openxmlformats.org/officeDocument/2006/relationships/image" Target="../media/image117.png"/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image" Target="../media/image114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26.png"/><Relationship Id="rId7" Type="http://schemas.openxmlformats.org/officeDocument/2006/relationships/image" Target="../media/image225.png"/><Relationship Id="rId6" Type="http://schemas.openxmlformats.org/officeDocument/2006/relationships/image" Target="../media/image224.png"/><Relationship Id="rId5" Type="http://schemas.openxmlformats.org/officeDocument/2006/relationships/image" Target="../media/image223.png"/><Relationship Id="rId4" Type="http://schemas.openxmlformats.org/officeDocument/2006/relationships/image" Target="../media/image117.png"/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image" Target="../media/image114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1.png"/><Relationship Id="rId8" Type="http://schemas.openxmlformats.org/officeDocument/2006/relationships/image" Target="../media/image230.png"/><Relationship Id="rId7" Type="http://schemas.openxmlformats.org/officeDocument/2006/relationships/image" Target="../media/image229.png"/><Relationship Id="rId6" Type="http://schemas.openxmlformats.org/officeDocument/2006/relationships/image" Target="../media/image228.png"/><Relationship Id="rId5" Type="http://schemas.openxmlformats.org/officeDocument/2006/relationships/image" Target="../media/image227.png"/><Relationship Id="rId4" Type="http://schemas.openxmlformats.org/officeDocument/2006/relationships/image" Target="../media/image117.png"/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33.png"/><Relationship Id="rId10" Type="http://schemas.openxmlformats.org/officeDocument/2006/relationships/image" Target="../media/image232.png"/><Relationship Id="rId1" Type="http://schemas.openxmlformats.org/officeDocument/2006/relationships/image" Target="../media/image114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8.png"/><Relationship Id="rId8" Type="http://schemas.openxmlformats.org/officeDocument/2006/relationships/image" Target="../media/image237.png"/><Relationship Id="rId7" Type="http://schemas.openxmlformats.org/officeDocument/2006/relationships/image" Target="../media/image236.png"/><Relationship Id="rId6" Type="http://schemas.openxmlformats.org/officeDocument/2006/relationships/image" Target="../media/image235.png"/><Relationship Id="rId5" Type="http://schemas.openxmlformats.org/officeDocument/2006/relationships/image" Target="../media/image234.png"/><Relationship Id="rId4" Type="http://schemas.openxmlformats.org/officeDocument/2006/relationships/image" Target="../media/image117.png"/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243.png"/><Relationship Id="rId13" Type="http://schemas.openxmlformats.org/officeDocument/2006/relationships/image" Target="../media/image242.png"/><Relationship Id="rId12" Type="http://schemas.openxmlformats.org/officeDocument/2006/relationships/image" Target="../media/image241.png"/><Relationship Id="rId11" Type="http://schemas.openxmlformats.org/officeDocument/2006/relationships/image" Target="../media/image240.png"/><Relationship Id="rId10" Type="http://schemas.openxmlformats.org/officeDocument/2006/relationships/image" Target="../media/image239.png"/><Relationship Id="rId1" Type="http://schemas.openxmlformats.org/officeDocument/2006/relationships/image" Target="../media/image114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47.png"/><Relationship Id="rId7" Type="http://schemas.openxmlformats.org/officeDocument/2006/relationships/image" Target="../media/image246.png"/><Relationship Id="rId6" Type="http://schemas.openxmlformats.org/officeDocument/2006/relationships/image" Target="../media/image245.png"/><Relationship Id="rId5" Type="http://schemas.openxmlformats.org/officeDocument/2006/relationships/image" Target="../media/image244.png"/><Relationship Id="rId4" Type="http://schemas.openxmlformats.org/officeDocument/2006/relationships/image" Target="../media/image117.png"/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image" Target="../media/image11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7.png"/><Relationship Id="rId4" Type="http://schemas.openxmlformats.org/officeDocument/2006/relationships/image" Target="../media/image106.png"/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2.png"/><Relationship Id="rId8" Type="http://schemas.openxmlformats.org/officeDocument/2006/relationships/image" Target="../media/image251.png"/><Relationship Id="rId7" Type="http://schemas.openxmlformats.org/officeDocument/2006/relationships/image" Target="../media/image250.png"/><Relationship Id="rId6" Type="http://schemas.openxmlformats.org/officeDocument/2006/relationships/image" Target="../media/image249.png"/><Relationship Id="rId5" Type="http://schemas.openxmlformats.org/officeDocument/2006/relationships/image" Target="../media/image248.png"/><Relationship Id="rId4" Type="http://schemas.openxmlformats.org/officeDocument/2006/relationships/image" Target="../media/image117.png"/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1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9.png"/><Relationship Id="rId1" Type="http://schemas.openxmlformats.org/officeDocument/2006/relationships/image" Target="../media/image10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7.png"/><Relationship Id="rId7" Type="http://schemas.openxmlformats.org/officeDocument/2006/relationships/image" Target="../media/image116.png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image" Target="../media/image11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2.png"/><Relationship Id="rId8" Type="http://schemas.openxmlformats.org/officeDocument/2006/relationships/image" Target="../media/image121.png"/><Relationship Id="rId7" Type="http://schemas.openxmlformats.org/officeDocument/2006/relationships/image" Target="../media/image120.png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23.png"/><Relationship Id="rId1" Type="http://schemas.openxmlformats.org/officeDocument/2006/relationships/image" Target="../media/image11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7.png"/><Relationship Id="rId8" Type="http://schemas.openxmlformats.org/officeDocument/2006/relationships/image" Target="../media/image116.png"/><Relationship Id="rId7" Type="http://schemas.openxmlformats.org/officeDocument/2006/relationships/image" Target="../media/image115.png"/><Relationship Id="rId6" Type="http://schemas.openxmlformats.org/officeDocument/2006/relationships/image" Target="../media/image114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Relationship Id="rId3" Type="http://schemas.openxmlformats.org/officeDocument/2006/relationships/image" Target="../media/image126.png"/><Relationship Id="rId2" Type="http://schemas.openxmlformats.org/officeDocument/2006/relationships/image" Target="../media/image125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24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32.png"/><Relationship Id="rId7" Type="http://schemas.openxmlformats.org/officeDocument/2006/relationships/image" Target="../media/image131.png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17.png"/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image" Target="../media/image11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1.png"/><Relationship Id="rId8" Type="http://schemas.openxmlformats.org/officeDocument/2006/relationships/image" Target="../media/image140.png"/><Relationship Id="rId7" Type="http://schemas.openxmlformats.org/officeDocument/2006/relationships/image" Target="../media/image139.png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117.png"/><Relationship Id="rId15" Type="http://schemas.openxmlformats.org/officeDocument/2006/relationships/image" Target="../media/image116.png"/><Relationship Id="rId14" Type="http://schemas.openxmlformats.org/officeDocument/2006/relationships/image" Target="../media/image115.png"/><Relationship Id="rId13" Type="http://schemas.openxmlformats.org/officeDocument/2006/relationships/image" Target="../media/image114.png"/><Relationship Id="rId12" Type="http://schemas.openxmlformats.org/officeDocument/2006/relationships/image" Target="../media/image144.png"/><Relationship Id="rId11" Type="http://schemas.openxmlformats.org/officeDocument/2006/relationships/image" Target="../media/image143.png"/><Relationship Id="rId10" Type="http://schemas.openxmlformats.org/officeDocument/2006/relationships/image" Target="../media/image142.png"/><Relationship Id="rId1" Type="http://schemas.openxmlformats.org/officeDocument/2006/relationships/image" Target="../media/image1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53"/>
          <p:cNvGrpSpPr/>
          <p:nvPr/>
        </p:nvGrpSpPr>
        <p:grpSpPr bwMode="auto">
          <a:xfrm>
            <a:off x="3810000" y="709613"/>
            <a:ext cx="4340225" cy="4241800"/>
            <a:chOff x="0" y="0"/>
            <a:chExt cx="3665546" cy="3581917"/>
          </a:xfrm>
        </p:grpSpPr>
        <p:sp>
          <p:nvSpPr>
            <p:cNvPr id="2069" name="弧形 45"/>
            <p:cNvSpPr/>
            <p:nvPr/>
          </p:nvSpPr>
          <p:spPr bwMode="auto">
            <a:xfrm rot="-1514469">
              <a:off x="0" y="0"/>
              <a:ext cx="3665546" cy="3581917"/>
            </a:xfrm>
            <a:custGeom>
              <a:avLst/>
              <a:gdLst>
                <a:gd name="T0" fmla="*/ 832361 w 3665546"/>
                <a:gd name="T1" fmla="*/ 290340 h 3581917"/>
                <a:gd name="T2" fmla="*/ 2548697 w 3665546"/>
                <a:gd name="T3" fmla="*/ 142290 h 3581917"/>
                <a:gd name="T4" fmla="*/ 3639990 w 3665546"/>
                <a:gd name="T5" fmla="*/ 1492918 h 3581917"/>
                <a:gd name="T6" fmla="*/ 1832773 w 3665546"/>
                <a:gd name="T7" fmla="*/ 1790959 h 3581917"/>
                <a:gd name="T8" fmla="*/ 832361 w 3665546"/>
                <a:gd name="T9" fmla="*/ 290340 h 3581917"/>
                <a:gd name="T10" fmla="*/ 832361 w 3665546"/>
                <a:gd name="T11" fmla="*/ 290340 h 3581917"/>
                <a:gd name="T12" fmla="*/ 2548697 w 3665546"/>
                <a:gd name="T13" fmla="*/ 142290 h 3581917"/>
                <a:gd name="T14" fmla="*/ 3639990 w 3665546"/>
                <a:gd name="T15" fmla="*/ 1492918 h 35819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665546" h="3581917" stroke="0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  <a:lnTo>
                    <a:pt x="1832773" y="1790959"/>
                  </a:lnTo>
                  <a:lnTo>
                    <a:pt x="832361" y="290340"/>
                  </a:lnTo>
                  <a:close/>
                </a:path>
                <a:path w="3665546" h="3581917" fill="none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</a:path>
              </a:pathLst>
            </a:custGeom>
            <a:noFill/>
            <a:ln w="28575" cap="flat" cmpd="sng">
              <a:solidFill>
                <a:schemeClr val="bg1">
                  <a:alpha val="65097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0" name="任意多边形 47"/>
            <p:cNvSpPr/>
            <p:nvPr/>
          </p:nvSpPr>
          <p:spPr bwMode="auto">
            <a:xfrm rot="-516691">
              <a:off x="328764" y="114530"/>
              <a:ext cx="2082121" cy="582557"/>
            </a:xfrm>
            <a:custGeom>
              <a:avLst/>
              <a:gdLst>
                <a:gd name="T0" fmla="*/ 326520 w 1257300"/>
                <a:gd name="T1" fmla="*/ 964730 h 351780"/>
                <a:gd name="T2" fmla="*/ 0 w 1257300"/>
                <a:gd name="T3" fmla="*/ 899424 h 351780"/>
                <a:gd name="T4" fmla="*/ 3448046 w 1257300"/>
                <a:gd name="T5" fmla="*/ 265976 h 351780"/>
                <a:gd name="T6" fmla="*/ 2987651 w 1257300"/>
                <a:gd name="T7" fmla="*/ 402769 h 351780"/>
                <a:gd name="T8" fmla="*/ 326520 w 1257300"/>
                <a:gd name="T9" fmla="*/ 964730 h 3517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57300" h="351780">
                  <a:moveTo>
                    <a:pt x="119063" y="351780"/>
                  </a:moveTo>
                  <a:lnTo>
                    <a:pt x="0" y="327967"/>
                  </a:lnTo>
                  <a:cubicBezTo>
                    <a:pt x="545307" y="-115739"/>
                    <a:pt x="887087" y="-17680"/>
                    <a:pt x="1257300" y="96986"/>
                  </a:cubicBezTo>
                  <a:lnTo>
                    <a:pt x="1089421" y="146866"/>
                  </a:lnTo>
                  <a:cubicBezTo>
                    <a:pt x="669815" y="-40707"/>
                    <a:pt x="264319" y="217636"/>
                    <a:pt x="119063" y="351780"/>
                  </a:cubicBezTo>
                  <a:close/>
                </a:path>
              </a:pathLst>
            </a:custGeom>
            <a:solidFill>
              <a:schemeClr val="bg1">
                <a:alpha val="549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51" name="组合 52"/>
          <p:cNvGrpSpPr/>
          <p:nvPr/>
        </p:nvGrpSpPr>
        <p:grpSpPr bwMode="auto">
          <a:xfrm rot="204020">
            <a:off x="3852863" y="1543050"/>
            <a:ext cx="4316412" cy="4216400"/>
            <a:chOff x="0" y="0"/>
            <a:chExt cx="3665546" cy="3581917"/>
          </a:xfrm>
        </p:grpSpPr>
        <p:sp>
          <p:nvSpPr>
            <p:cNvPr id="2067" name="弧形 48"/>
            <p:cNvSpPr/>
            <p:nvPr/>
          </p:nvSpPr>
          <p:spPr bwMode="auto">
            <a:xfrm rot="9311256">
              <a:off x="0" y="0"/>
              <a:ext cx="3665546" cy="3581917"/>
            </a:xfrm>
            <a:custGeom>
              <a:avLst/>
              <a:gdLst>
                <a:gd name="T0" fmla="*/ 832361 w 3665546"/>
                <a:gd name="T1" fmla="*/ 290340 h 3581917"/>
                <a:gd name="T2" fmla="*/ 2548697 w 3665546"/>
                <a:gd name="T3" fmla="*/ 142290 h 3581917"/>
                <a:gd name="T4" fmla="*/ 3639990 w 3665546"/>
                <a:gd name="T5" fmla="*/ 1492918 h 3581917"/>
                <a:gd name="T6" fmla="*/ 1832773 w 3665546"/>
                <a:gd name="T7" fmla="*/ 1790959 h 3581917"/>
                <a:gd name="T8" fmla="*/ 832361 w 3665546"/>
                <a:gd name="T9" fmla="*/ 290340 h 3581917"/>
                <a:gd name="T10" fmla="*/ 832361 w 3665546"/>
                <a:gd name="T11" fmla="*/ 290340 h 3581917"/>
                <a:gd name="T12" fmla="*/ 2548697 w 3665546"/>
                <a:gd name="T13" fmla="*/ 142290 h 3581917"/>
                <a:gd name="T14" fmla="*/ 3639990 w 3665546"/>
                <a:gd name="T15" fmla="*/ 1492918 h 35819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665546" h="3581917" stroke="0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  <a:lnTo>
                    <a:pt x="1832773" y="1790959"/>
                  </a:lnTo>
                  <a:lnTo>
                    <a:pt x="832361" y="290340"/>
                  </a:lnTo>
                  <a:close/>
                </a:path>
                <a:path w="3665546" h="3581917" fill="none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</a:path>
              </a:pathLst>
            </a:custGeom>
            <a:noFill/>
            <a:ln w="28575" cap="flat" cmpd="sng">
              <a:solidFill>
                <a:schemeClr val="bg1">
                  <a:alpha val="65097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8" name="任意多边形 49"/>
            <p:cNvSpPr/>
            <p:nvPr/>
          </p:nvSpPr>
          <p:spPr bwMode="auto">
            <a:xfrm>
              <a:off x="2016244" y="2115229"/>
              <a:ext cx="1627269" cy="1430128"/>
            </a:xfrm>
            <a:custGeom>
              <a:avLst/>
              <a:gdLst>
                <a:gd name="T0" fmla="*/ 73624 w 1120775"/>
                <a:gd name="T1" fmla="*/ 2114473 h 866775"/>
                <a:gd name="T2" fmla="*/ 0 w 1120775"/>
                <a:gd name="T3" fmla="*/ 2359627 h 866775"/>
                <a:gd name="T4" fmla="*/ 2362655 w 1120775"/>
                <a:gd name="T5" fmla="*/ 0 h 866775"/>
                <a:gd name="T6" fmla="*/ 2148477 w 1120775"/>
                <a:gd name="T7" fmla="*/ 0 h 866775"/>
                <a:gd name="T8" fmla="*/ 73624 w 1120775"/>
                <a:gd name="T9" fmla="*/ 2114473 h 8667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0775" h="866775">
                  <a:moveTo>
                    <a:pt x="34925" y="776721"/>
                  </a:moveTo>
                  <a:lnTo>
                    <a:pt x="0" y="866775"/>
                  </a:lnTo>
                  <a:cubicBezTo>
                    <a:pt x="144140" y="844044"/>
                    <a:pt x="804697" y="761709"/>
                    <a:pt x="1120775" y="0"/>
                  </a:cubicBezTo>
                  <a:lnTo>
                    <a:pt x="1019175" y="0"/>
                  </a:lnTo>
                  <a:cubicBezTo>
                    <a:pt x="702778" y="711823"/>
                    <a:pt x="86783" y="765057"/>
                    <a:pt x="34925" y="776721"/>
                  </a:cubicBezTo>
                  <a:close/>
                </a:path>
              </a:pathLst>
            </a:custGeom>
            <a:solidFill>
              <a:schemeClr val="bg1">
                <a:alpha val="549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2052" name="文本框 92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8" y="1908175"/>
            <a:ext cx="7667625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直接连接符 5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5" y="4017963"/>
            <a:ext cx="6950075" cy="3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矩形 54"/>
          <p:cNvSpPr>
            <a:spLocks noChangeArrowheads="1"/>
          </p:cNvSpPr>
          <p:nvPr/>
        </p:nvSpPr>
        <p:spPr bwMode="auto">
          <a:xfrm>
            <a:off x="5195888" y="4229100"/>
            <a:ext cx="1689100" cy="5397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5" name="文本框 92"/>
          <p:cNvSpPr txBox="1">
            <a:spLocks noChangeArrowheads="1"/>
          </p:cNvSpPr>
          <p:nvPr/>
        </p:nvSpPr>
        <p:spPr bwMode="auto">
          <a:xfrm>
            <a:off x="5195888" y="4289425"/>
            <a:ext cx="1817687" cy="848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2B4D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</a:t>
            </a:r>
            <a:endParaRPr lang="zh-CN" sz="2400">
              <a:solidFill>
                <a:srgbClr val="2B4D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6" name="矩形 56"/>
          <p:cNvSpPr>
            <a:spLocks noChangeArrowheads="1"/>
          </p:cNvSpPr>
          <p:nvPr/>
        </p:nvSpPr>
        <p:spPr bwMode="auto">
          <a:xfrm flipH="1">
            <a:off x="5095875" y="4229100"/>
            <a:ext cx="57150" cy="5397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7" name="矩形 57"/>
          <p:cNvSpPr>
            <a:spLocks noChangeArrowheads="1"/>
          </p:cNvSpPr>
          <p:nvPr/>
        </p:nvSpPr>
        <p:spPr bwMode="auto">
          <a:xfrm flipH="1">
            <a:off x="5011738" y="4229100"/>
            <a:ext cx="57150" cy="539750"/>
          </a:xfrm>
          <a:prstGeom prst="rect">
            <a:avLst/>
          </a:prstGeom>
          <a:solidFill>
            <a:srgbClr val="FFFF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8" name="矩形 58"/>
          <p:cNvSpPr>
            <a:spLocks noChangeArrowheads="1"/>
          </p:cNvSpPr>
          <p:nvPr/>
        </p:nvSpPr>
        <p:spPr bwMode="auto">
          <a:xfrm flipH="1">
            <a:off x="4926013" y="4229100"/>
            <a:ext cx="55562" cy="539750"/>
          </a:xfrm>
          <a:prstGeom prst="rect">
            <a:avLst/>
          </a:prstGeom>
          <a:solidFill>
            <a:srgbClr val="FFFF0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9" name="矩形 59"/>
          <p:cNvSpPr>
            <a:spLocks noChangeArrowheads="1"/>
          </p:cNvSpPr>
          <p:nvPr/>
        </p:nvSpPr>
        <p:spPr bwMode="auto">
          <a:xfrm flipH="1">
            <a:off x="4833938" y="4229100"/>
            <a:ext cx="55562" cy="539750"/>
          </a:xfrm>
          <a:prstGeom prst="rect">
            <a:avLst/>
          </a:prstGeom>
          <a:solidFill>
            <a:srgbClr val="FFFF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60" name="组合 64"/>
          <p:cNvGrpSpPr/>
          <p:nvPr/>
        </p:nvGrpSpPr>
        <p:grpSpPr bwMode="auto">
          <a:xfrm flipH="1">
            <a:off x="6927850" y="4229100"/>
            <a:ext cx="320675" cy="539750"/>
            <a:chOff x="0" y="0"/>
            <a:chExt cx="319817" cy="539471"/>
          </a:xfrm>
        </p:grpSpPr>
        <p:sp>
          <p:nvSpPr>
            <p:cNvPr id="2063" name="矩形 60"/>
            <p:cNvSpPr>
              <a:spLocks noChangeArrowheads="1"/>
            </p:cNvSpPr>
            <p:nvPr/>
          </p:nvSpPr>
          <p:spPr bwMode="auto">
            <a:xfrm flipH="1">
              <a:off x="263144" y="0"/>
              <a:ext cx="56673" cy="53947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4" name="矩形 61"/>
            <p:cNvSpPr>
              <a:spLocks noChangeArrowheads="1"/>
            </p:cNvSpPr>
            <p:nvPr/>
          </p:nvSpPr>
          <p:spPr bwMode="auto">
            <a:xfrm flipH="1">
              <a:off x="178373" y="0"/>
              <a:ext cx="56673" cy="539471"/>
            </a:xfrm>
            <a:prstGeom prst="rect">
              <a:avLst/>
            </a:prstGeom>
            <a:solidFill>
              <a:srgbClr val="FFFF0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5" name="矩形 62"/>
            <p:cNvSpPr>
              <a:spLocks noChangeArrowheads="1"/>
            </p:cNvSpPr>
            <p:nvPr/>
          </p:nvSpPr>
          <p:spPr bwMode="auto">
            <a:xfrm flipH="1">
              <a:off x="92387" y="0"/>
              <a:ext cx="56673" cy="539471"/>
            </a:xfrm>
            <a:prstGeom prst="rect">
              <a:avLst/>
            </a:prstGeom>
            <a:solidFill>
              <a:srgbClr val="FFFF00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6" name="矩形 63"/>
            <p:cNvSpPr>
              <a:spLocks noChangeArrowheads="1"/>
            </p:cNvSpPr>
            <p:nvPr/>
          </p:nvSpPr>
          <p:spPr bwMode="auto">
            <a:xfrm flipH="1">
              <a:off x="0" y="0"/>
              <a:ext cx="56673" cy="539471"/>
            </a:xfrm>
            <a:prstGeom prst="rect">
              <a:avLst/>
            </a:prstGeom>
            <a:solidFill>
              <a:srgbClr val="FFFF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61" name="文本框 92"/>
          <p:cNvSpPr txBox="1">
            <a:spLocks noChangeArrowheads="1"/>
          </p:cNvSpPr>
          <p:nvPr/>
        </p:nvSpPr>
        <p:spPr bwMode="auto">
          <a:xfrm>
            <a:off x="2338388" y="3073400"/>
            <a:ext cx="512921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5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此处添加副标题</a:t>
            </a:r>
            <a:endParaRPr lang="zh-CN" sz="5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2" name="文本框 92"/>
          <p:cNvSpPr txBox="1">
            <a:spLocks noChangeArrowheads="1"/>
          </p:cNvSpPr>
          <p:nvPr/>
        </p:nvSpPr>
        <p:spPr bwMode="auto">
          <a:xfrm>
            <a:off x="7248525" y="3094038"/>
            <a:ext cx="3889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540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3"/>
          <p:cNvSpPr txBox="1">
            <a:spLocks noChangeArrowheads="1"/>
          </p:cNvSpPr>
          <p:nvPr/>
        </p:nvSpPr>
        <p:spPr bwMode="auto">
          <a:xfrm>
            <a:off x="1858963" y="4627563"/>
            <a:ext cx="13731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67" name="矩形 6"/>
          <p:cNvSpPr>
            <a:spLocks noChangeArrowheads="1"/>
          </p:cNvSpPr>
          <p:nvPr/>
        </p:nvSpPr>
        <p:spPr bwMode="auto">
          <a:xfrm>
            <a:off x="4718050" y="2684463"/>
            <a:ext cx="61007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68" name="TextBox 13"/>
          <p:cNvSpPr txBox="1">
            <a:spLocks noChangeArrowheads="1"/>
          </p:cNvSpPr>
          <p:nvPr/>
        </p:nvSpPr>
        <p:spPr bwMode="auto">
          <a:xfrm>
            <a:off x="4718050" y="2303463"/>
            <a:ext cx="1293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69" name="矩形 8"/>
          <p:cNvSpPr>
            <a:spLocks noChangeArrowheads="1"/>
          </p:cNvSpPr>
          <p:nvPr/>
        </p:nvSpPr>
        <p:spPr bwMode="auto">
          <a:xfrm>
            <a:off x="4718050" y="4238625"/>
            <a:ext cx="610076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0" name="TextBox 13"/>
          <p:cNvSpPr txBox="1">
            <a:spLocks noChangeArrowheads="1"/>
          </p:cNvSpPr>
          <p:nvPr/>
        </p:nvSpPr>
        <p:spPr bwMode="auto">
          <a:xfrm>
            <a:off x="4718050" y="3857625"/>
            <a:ext cx="12938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1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272" name="组合 1"/>
          <p:cNvGrpSpPr/>
          <p:nvPr/>
        </p:nvGrpSpPr>
        <p:grpSpPr bwMode="auto">
          <a:xfrm>
            <a:off x="1306513" y="1873250"/>
            <a:ext cx="2479675" cy="2479675"/>
            <a:chOff x="0" y="0"/>
            <a:chExt cx="1834378" cy="1834144"/>
          </a:xfrm>
        </p:grpSpPr>
        <p:grpSp>
          <p:nvGrpSpPr>
            <p:cNvPr id="11273" name="Oval 5"/>
            <p:cNvGrpSpPr/>
            <p:nvPr/>
          </p:nvGrpSpPr>
          <p:grpSpPr bwMode="auto">
            <a:xfrm>
              <a:off x="161115" y="161029"/>
              <a:ext cx="1515399" cy="1515399"/>
              <a:chOff x="0" y="0"/>
              <a:chExt cx="2048256" cy="2048256"/>
            </a:xfrm>
          </p:grpSpPr>
          <p:pic>
            <p:nvPicPr>
              <p:cNvPr id="11276" name="Oval 5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48256" cy="2048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77" name="Text Box 11"/>
              <p:cNvSpPr txBox="1">
                <a:spLocks noChangeArrowheads="1"/>
              </p:cNvSpPr>
              <p:nvPr/>
            </p:nvSpPr>
            <p:spPr bwMode="auto">
              <a:xfrm>
                <a:off x="308492" y="308546"/>
                <a:ext cx="1428341" cy="1428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1274" name="Group 6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50" y="-1335"/>
              <a:ext cx="1835617" cy="1835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5" name="AutoShape 115"/>
            <p:cNvSpPr/>
            <p:nvPr/>
          </p:nvSpPr>
          <p:spPr bwMode="auto">
            <a:xfrm>
              <a:off x="526461" y="481507"/>
              <a:ext cx="750237" cy="750237"/>
            </a:xfrm>
            <a:custGeom>
              <a:avLst/>
              <a:gdLst>
                <a:gd name="T0" fmla="*/ 25764979 w 21600"/>
                <a:gd name="T1" fmla="*/ 22681436 h 21600"/>
                <a:gd name="T2" fmla="*/ 26056912 w 21600"/>
                <a:gd name="T3" fmla="*/ 23447477 h 21600"/>
                <a:gd name="T4" fmla="*/ 25764979 w 21600"/>
                <a:gd name="T5" fmla="*/ 24149608 h 21600"/>
                <a:gd name="T6" fmla="*/ 25027872 w 21600"/>
                <a:gd name="T7" fmla="*/ 25021828 h 21600"/>
                <a:gd name="T8" fmla="*/ 24155652 w 21600"/>
                <a:gd name="T9" fmla="*/ 25754108 h 21600"/>
                <a:gd name="T10" fmla="*/ 23460745 w 21600"/>
                <a:gd name="T11" fmla="*/ 26056912 h 21600"/>
                <a:gd name="T12" fmla="*/ 22693488 w 21600"/>
                <a:gd name="T13" fmla="*/ 25748099 h 21600"/>
                <a:gd name="T14" fmla="*/ 16837645 w 21600"/>
                <a:gd name="T15" fmla="*/ 19907921 h 21600"/>
                <a:gd name="T16" fmla="*/ 13980910 w 21600"/>
                <a:gd name="T17" fmla="*/ 21237369 h 21600"/>
                <a:gd name="T18" fmla="*/ 10866002 w 21600"/>
                <a:gd name="T19" fmla="*/ 21704252 h 21600"/>
                <a:gd name="T20" fmla="*/ 6655679 w 21600"/>
                <a:gd name="T21" fmla="*/ 20858568 h 21600"/>
                <a:gd name="T22" fmla="*/ 3189723 w 21600"/>
                <a:gd name="T23" fmla="*/ 18521789 h 21600"/>
                <a:gd name="T24" fmla="*/ 844468 w 21600"/>
                <a:gd name="T25" fmla="*/ 15064238 h 21600"/>
                <a:gd name="T26" fmla="*/ 0 w 21600"/>
                <a:gd name="T27" fmla="*/ 10856346 h 21600"/>
                <a:gd name="T28" fmla="*/ 844468 w 21600"/>
                <a:gd name="T29" fmla="*/ 6653282 h 21600"/>
                <a:gd name="T30" fmla="*/ 3189723 w 21600"/>
                <a:gd name="T31" fmla="*/ 3190904 h 21600"/>
                <a:gd name="T32" fmla="*/ 6649635 w 21600"/>
                <a:gd name="T33" fmla="*/ 854124 h 21600"/>
                <a:gd name="T34" fmla="*/ 10866002 w 21600"/>
                <a:gd name="T35" fmla="*/ 0 h 21600"/>
                <a:gd name="T36" fmla="*/ 15065454 w 21600"/>
                <a:gd name="T37" fmla="*/ 854124 h 21600"/>
                <a:gd name="T38" fmla="*/ 18527797 w 21600"/>
                <a:gd name="T39" fmla="*/ 3190904 h 21600"/>
                <a:gd name="T40" fmla="*/ 20869440 w 21600"/>
                <a:gd name="T41" fmla="*/ 6653282 h 21600"/>
                <a:gd name="T42" fmla="*/ 21718736 w 21600"/>
                <a:gd name="T43" fmla="*/ 10856346 h 21600"/>
                <a:gd name="T44" fmla="*/ 21251852 w 21600"/>
                <a:gd name="T45" fmla="*/ 13980910 h 21600"/>
                <a:gd name="T46" fmla="*/ 19922405 w 21600"/>
                <a:gd name="T47" fmla="*/ 16825593 h 21600"/>
                <a:gd name="T48" fmla="*/ 25764979 w 21600"/>
                <a:gd name="T49" fmla="*/ 22681436 h 21600"/>
                <a:gd name="T50" fmla="*/ 4338211 w 21600"/>
                <a:gd name="T51" fmla="*/ 10856346 h 21600"/>
                <a:gd name="T52" fmla="*/ 4859348 w 21600"/>
                <a:gd name="T53" fmla="*/ 13411494 h 21600"/>
                <a:gd name="T54" fmla="*/ 6264792 w 21600"/>
                <a:gd name="T55" fmla="*/ 15465997 h 21600"/>
                <a:gd name="T56" fmla="*/ 8333778 w 21600"/>
                <a:gd name="T57" fmla="*/ 16852129 h 21600"/>
                <a:gd name="T58" fmla="*/ 10862390 w 21600"/>
                <a:gd name="T59" fmla="*/ 17363645 h 21600"/>
                <a:gd name="T60" fmla="*/ 13381345 w 21600"/>
                <a:gd name="T61" fmla="*/ 16852129 h 21600"/>
                <a:gd name="T62" fmla="*/ 15443073 w 21600"/>
                <a:gd name="T63" fmla="*/ 15465997 h 21600"/>
                <a:gd name="T64" fmla="*/ 16847301 w 21600"/>
                <a:gd name="T65" fmla="*/ 13411494 h 21600"/>
                <a:gd name="T66" fmla="*/ 17369688 w 21600"/>
                <a:gd name="T67" fmla="*/ 10856346 h 21600"/>
                <a:gd name="T68" fmla="*/ 16847301 w 21600"/>
                <a:gd name="T69" fmla="*/ 8338606 h 21600"/>
                <a:gd name="T70" fmla="*/ 15443073 w 21600"/>
                <a:gd name="T71" fmla="*/ 6263611 h 21600"/>
                <a:gd name="T72" fmla="*/ 13381345 w 21600"/>
                <a:gd name="T73" fmla="*/ 4864175 h 21600"/>
                <a:gd name="T74" fmla="*/ 10862390 w 21600"/>
                <a:gd name="T75" fmla="*/ 4349047 h 21600"/>
                <a:gd name="T76" fmla="*/ 8333778 w 21600"/>
                <a:gd name="T77" fmla="*/ 4864175 h 21600"/>
                <a:gd name="T78" fmla="*/ 6264792 w 21600"/>
                <a:gd name="T79" fmla="*/ 6263611 h 21600"/>
                <a:gd name="T80" fmla="*/ 4859348 w 21600"/>
                <a:gd name="T81" fmla="*/ 8338606 h 21600"/>
                <a:gd name="T82" fmla="*/ 4338211 w 21600"/>
                <a:gd name="T83" fmla="*/ 10856346 h 21600"/>
                <a:gd name="T84" fmla="*/ 10866002 w 21600"/>
                <a:gd name="T85" fmla="*/ 6744943 h 21600"/>
                <a:gd name="T86" fmla="*/ 11428194 w 21600"/>
                <a:gd name="T87" fmla="*/ 6979010 h 21600"/>
                <a:gd name="T88" fmla="*/ 11663441 w 21600"/>
                <a:gd name="T89" fmla="*/ 7574962 h 21600"/>
                <a:gd name="T90" fmla="*/ 11428194 w 21600"/>
                <a:gd name="T91" fmla="*/ 8137119 h 21600"/>
                <a:gd name="T92" fmla="*/ 10866002 w 21600"/>
                <a:gd name="T93" fmla="*/ 8376014 h 21600"/>
                <a:gd name="T94" fmla="*/ 9110691 w 21600"/>
                <a:gd name="T95" fmla="*/ 9091379 h 21600"/>
                <a:gd name="T96" fmla="*/ 8384454 w 21600"/>
                <a:gd name="T97" fmla="*/ 10852734 h 21600"/>
                <a:gd name="T98" fmla="*/ 8149206 w 21600"/>
                <a:gd name="T99" fmla="*/ 11418538 h 21600"/>
                <a:gd name="T100" fmla="*/ 7587015 w 21600"/>
                <a:gd name="T101" fmla="*/ 11650139 h 21600"/>
                <a:gd name="T102" fmla="*/ 6980191 w 21600"/>
                <a:gd name="T103" fmla="*/ 11418538 h 21600"/>
                <a:gd name="T104" fmla="*/ 6754599 w 21600"/>
                <a:gd name="T105" fmla="*/ 10852734 h 21600"/>
                <a:gd name="T106" fmla="*/ 7071887 w 21600"/>
                <a:gd name="T107" fmla="*/ 9272339 h 21600"/>
                <a:gd name="T108" fmla="*/ 7958591 w 21600"/>
                <a:gd name="T109" fmla="*/ 7950150 h 21600"/>
                <a:gd name="T110" fmla="*/ 9260286 w 21600"/>
                <a:gd name="T111" fmla="*/ 7064662 h 21600"/>
                <a:gd name="T112" fmla="*/ 10866002 w 21600"/>
                <a:gd name="T113" fmla="*/ 6744943 h 2160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9048" tIns="19048" rIns="19048" bIns="19048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1" name="Freeform 92"/>
          <p:cNvSpPr/>
          <p:nvPr/>
        </p:nvSpPr>
        <p:spPr bwMode="auto">
          <a:xfrm>
            <a:off x="8664575" y="2487613"/>
            <a:ext cx="71438" cy="3073400"/>
          </a:xfrm>
          <a:custGeom>
            <a:avLst/>
            <a:gdLst>
              <a:gd name="T0" fmla="*/ 0 w 55460"/>
              <a:gd name="T1" fmla="*/ 0 h 1519481"/>
              <a:gd name="T2" fmla="*/ 18404 w 55460"/>
              <a:gd name="T3" fmla="*/ 2586409 h 1519481"/>
              <a:gd name="T4" fmla="*/ 27605 w 55460"/>
              <a:gd name="T5" fmla="*/ 2972101 h 1519481"/>
              <a:gd name="T6" fmla="*/ 92019 w 55460"/>
              <a:gd name="T7" fmla="*/ 3153601 h 1519481"/>
              <a:gd name="T8" fmla="*/ 9202 w 55460"/>
              <a:gd name="T9" fmla="*/ 3244356 h 1519481"/>
              <a:gd name="T10" fmla="*/ 9202 w 55460"/>
              <a:gd name="T11" fmla="*/ 3244356 h 1519481"/>
              <a:gd name="T12" fmla="*/ 0 w 55460"/>
              <a:gd name="T13" fmla="*/ 6193766 h 1519481"/>
              <a:gd name="T14" fmla="*/ 0 w 55460"/>
              <a:gd name="T15" fmla="*/ 6216457 h 1519481"/>
              <a:gd name="T16" fmla="*/ 0 w 55460"/>
              <a:gd name="T17" fmla="*/ 6216457 h 1519481"/>
              <a:gd name="T18" fmla="*/ 0 w 55460"/>
              <a:gd name="T19" fmla="*/ 6216457 h 151948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5460" h="1519481">
                <a:moveTo>
                  <a:pt x="0" y="0"/>
                </a:moveTo>
                <a:lnTo>
                  <a:pt x="11092" y="632193"/>
                </a:lnTo>
                <a:lnTo>
                  <a:pt x="16638" y="726467"/>
                </a:lnTo>
                <a:lnTo>
                  <a:pt x="55460" y="770831"/>
                </a:lnTo>
                <a:lnTo>
                  <a:pt x="5546" y="793014"/>
                </a:lnTo>
                <a:cubicBezTo>
                  <a:pt x="3697" y="1033321"/>
                  <a:pt x="1849" y="1273628"/>
                  <a:pt x="0" y="1513935"/>
                </a:cubicBezTo>
                <a:lnTo>
                  <a:pt x="0" y="1519481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2292" name="Oval 65"/>
          <p:cNvGrpSpPr/>
          <p:nvPr/>
        </p:nvGrpSpPr>
        <p:grpSpPr bwMode="auto">
          <a:xfrm>
            <a:off x="4548188" y="2266950"/>
            <a:ext cx="3803650" cy="3805238"/>
            <a:chOff x="0" y="0"/>
            <a:chExt cx="2396" cy="2397"/>
          </a:xfrm>
        </p:grpSpPr>
        <p:pic>
          <p:nvPicPr>
            <p:cNvPr id="12342" name="Oval 65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96" cy="2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43" name="Text Box 6"/>
            <p:cNvSpPr txBox="1">
              <a:spLocks noChangeArrowheads="1"/>
            </p:cNvSpPr>
            <p:nvPr/>
          </p:nvSpPr>
          <p:spPr bwMode="auto">
            <a:xfrm>
              <a:off x="354" y="357"/>
              <a:ext cx="1681" cy="1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293" name="Oval 66"/>
          <p:cNvGrpSpPr/>
          <p:nvPr/>
        </p:nvGrpSpPr>
        <p:grpSpPr bwMode="auto">
          <a:xfrm>
            <a:off x="4943475" y="3067050"/>
            <a:ext cx="3005138" cy="3005138"/>
            <a:chOff x="0" y="0"/>
            <a:chExt cx="1893" cy="1893"/>
          </a:xfrm>
        </p:grpSpPr>
        <p:pic>
          <p:nvPicPr>
            <p:cNvPr id="12340" name="Oval 6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93" cy="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41" name="Text Box 9"/>
            <p:cNvSpPr txBox="1">
              <a:spLocks noChangeArrowheads="1"/>
            </p:cNvSpPr>
            <p:nvPr/>
          </p:nvSpPr>
          <p:spPr bwMode="auto">
            <a:xfrm>
              <a:off x="282" y="281"/>
              <a:ext cx="1326" cy="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294" name="Oval 67"/>
          <p:cNvGrpSpPr/>
          <p:nvPr/>
        </p:nvGrpSpPr>
        <p:grpSpPr bwMode="auto">
          <a:xfrm>
            <a:off x="5480050" y="4121150"/>
            <a:ext cx="1931988" cy="1925638"/>
            <a:chOff x="0" y="0"/>
            <a:chExt cx="1217" cy="1213"/>
          </a:xfrm>
        </p:grpSpPr>
        <p:pic>
          <p:nvPicPr>
            <p:cNvPr id="12338" name="Oval 6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7" cy="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39" name="Text Box 12"/>
            <p:cNvSpPr txBox="1">
              <a:spLocks noChangeArrowheads="1"/>
            </p:cNvSpPr>
            <p:nvPr/>
          </p:nvSpPr>
          <p:spPr bwMode="auto">
            <a:xfrm>
              <a:off x="185" y="183"/>
              <a:ext cx="845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295" name="Oval 68"/>
          <p:cNvGrpSpPr/>
          <p:nvPr/>
        </p:nvGrpSpPr>
        <p:grpSpPr bwMode="auto">
          <a:xfrm>
            <a:off x="5937250" y="5005388"/>
            <a:ext cx="1017588" cy="1023937"/>
            <a:chOff x="0" y="0"/>
            <a:chExt cx="641" cy="645"/>
          </a:xfrm>
        </p:grpSpPr>
        <p:pic>
          <p:nvPicPr>
            <p:cNvPr id="12336" name="Oval 6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1" cy="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37" name="Text Box 15"/>
            <p:cNvSpPr txBox="1">
              <a:spLocks noChangeArrowheads="1"/>
            </p:cNvSpPr>
            <p:nvPr/>
          </p:nvSpPr>
          <p:spPr bwMode="auto">
            <a:xfrm>
              <a:off x="99" y="100"/>
              <a:ext cx="441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296" name="TextBox 71"/>
          <p:cNvSpPr txBox="1">
            <a:spLocks noChangeArrowheads="1"/>
          </p:cNvSpPr>
          <p:nvPr/>
        </p:nvSpPr>
        <p:spPr bwMode="auto">
          <a:xfrm>
            <a:off x="1028700" y="2327275"/>
            <a:ext cx="115570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pt-BR" altLang="en-US" sz="15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pt-BR" altLang="en-US" sz="15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7" name="TextBox 77"/>
          <p:cNvSpPr txBox="1">
            <a:spLocks noChangeArrowheads="1"/>
          </p:cNvSpPr>
          <p:nvPr/>
        </p:nvSpPr>
        <p:spPr bwMode="auto">
          <a:xfrm>
            <a:off x="1028700" y="3294063"/>
            <a:ext cx="11557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</a:t>
            </a:r>
            <a:r>
              <a:rPr lang="pt-BR" altLang="en-US" sz="15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pt-BR" altLang="en-US" sz="15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8" name="TextBox 80"/>
          <p:cNvSpPr txBox="1">
            <a:spLocks noChangeArrowheads="1"/>
          </p:cNvSpPr>
          <p:nvPr/>
        </p:nvSpPr>
        <p:spPr bwMode="auto">
          <a:xfrm>
            <a:off x="1028700" y="5114925"/>
            <a:ext cx="115570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</a:t>
            </a:r>
            <a:r>
              <a:rPr lang="pt-BR" altLang="en-US" sz="15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pt-BR" altLang="en-US" sz="15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2299" name="Straight Connector 93"/>
          <p:cNvCxnSpPr>
            <a:cxnSpLocks noChangeShapeType="1"/>
          </p:cNvCxnSpPr>
          <p:nvPr/>
        </p:nvCxnSpPr>
        <p:spPr bwMode="auto">
          <a:xfrm>
            <a:off x="4557713" y="2573338"/>
            <a:ext cx="178276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</p:cxnSp>
      <p:cxnSp>
        <p:nvCxnSpPr>
          <p:cNvPr id="12300" name="Straight Connector 94"/>
          <p:cNvCxnSpPr>
            <a:cxnSpLocks noChangeShapeType="1"/>
          </p:cNvCxnSpPr>
          <p:nvPr/>
        </p:nvCxnSpPr>
        <p:spPr bwMode="auto">
          <a:xfrm flipH="1">
            <a:off x="4003675" y="2573338"/>
            <a:ext cx="554038" cy="5222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1" name="Oval 95"/>
          <p:cNvSpPr>
            <a:spLocks noChangeAspect="1" noChangeArrowheads="1"/>
          </p:cNvSpPr>
          <p:nvPr/>
        </p:nvSpPr>
        <p:spPr bwMode="auto">
          <a:xfrm>
            <a:off x="6283325" y="251301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2302" name="Straight Connector 96"/>
          <p:cNvCxnSpPr>
            <a:cxnSpLocks noChangeShapeType="1"/>
          </p:cNvCxnSpPr>
          <p:nvPr/>
        </p:nvCxnSpPr>
        <p:spPr bwMode="auto">
          <a:xfrm>
            <a:off x="4557713" y="3538538"/>
            <a:ext cx="178276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</p:cxnSp>
      <p:cxnSp>
        <p:nvCxnSpPr>
          <p:cNvPr id="12303" name="Straight Connector 97"/>
          <p:cNvCxnSpPr>
            <a:cxnSpLocks noChangeShapeType="1"/>
          </p:cNvCxnSpPr>
          <p:nvPr/>
        </p:nvCxnSpPr>
        <p:spPr bwMode="auto">
          <a:xfrm flipH="1">
            <a:off x="4003675" y="3538538"/>
            <a:ext cx="554038" cy="5238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4" name="Oval 98"/>
          <p:cNvSpPr>
            <a:spLocks noChangeAspect="1" noChangeArrowheads="1"/>
          </p:cNvSpPr>
          <p:nvPr/>
        </p:nvSpPr>
        <p:spPr bwMode="auto">
          <a:xfrm>
            <a:off x="6283325" y="3473450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2305" name="Straight Connector 99"/>
          <p:cNvCxnSpPr>
            <a:cxnSpLocks noChangeShapeType="1"/>
          </p:cNvCxnSpPr>
          <p:nvPr/>
        </p:nvCxnSpPr>
        <p:spPr bwMode="auto">
          <a:xfrm>
            <a:off x="4349750" y="4556125"/>
            <a:ext cx="19907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6" name="Straight Connector 100"/>
          <p:cNvCxnSpPr>
            <a:cxnSpLocks noChangeShapeType="1"/>
          </p:cNvCxnSpPr>
          <p:nvPr/>
        </p:nvCxnSpPr>
        <p:spPr bwMode="auto">
          <a:xfrm flipH="1">
            <a:off x="4003675" y="4556125"/>
            <a:ext cx="346075" cy="4349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7" name="Oval 101"/>
          <p:cNvSpPr>
            <a:spLocks noChangeAspect="1" noChangeArrowheads="1"/>
          </p:cNvSpPr>
          <p:nvPr/>
        </p:nvSpPr>
        <p:spPr bwMode="auto">
          <a:xfrm>
            <a:off x="6340475" y="448786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2308" name="Straight Connector 88"/>
          <p:cNvCxnSpPr>
            <a:cxnSpLocks noChangeShapeType="1"/>
          </p:cNvCxnSpPr>
          <p:nvPr/>
        </p:nvCxnSpPr>
        <p:spPr bwMode="auto">
          <a:xfrm>
            <a:off x="927100" y="3095625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9" name="Straight Connector 89"/>
          <p:cNvCxnSpPr>
            <a:cxnSpLocks noChangeShapeType="1"/>
          </p:cNvCxnSpPr>
          <p:nvPr/>
        </p:nvCxnSpPr>
        <p:spPr bwMode="auto">
          <a:xfrm>
            <a:off x="927100" y="4059238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0" name="Straight Connector 90"/>
          <p:cNvCxnSpPr>
            <a:cxnSpLocks noChangeShapeType="1"/>
          </p:cNvCxnSpPr>
          <p:nvPr/>
        </p:nvCxnSpPr>
        <p:spPr bwMode="auto">
          <a:xfrm>
            <a:off x="927100" y="4989513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1" name="Straight Connector 102"/>
          <p:cNvCxnSpPr>
            <a:cxnSpLocks noChangeShapeType="1"/>
          </p:cNvCxnSpPr>
          <p:nvPr/>
        </p:nvCxnSpPr>
        <p:spPr bwMode="auto">
          <a:xfrm>
            <a:off x="927100" y="5854700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2" name="Straight Connector 103"/>
          <p:cNvCxnSpPr>
            <a:cxnSpLocks noChangeShapeType="1"/>
          </p:cNvCxnSpPr>
          <p:nvPr/>
        </p:nvCxnSpPr>
        <p:spPr bwMode="auto">
          <a:xfrm>
            <a:off x="4670425" y="5546725"/>
            <a:ext cx="173355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</p:cxnSp>
      <p:cxnSp>
        <p:nvCxnSpPr>
          <p:cNvPr id="12313" name="Straight Connector 104"/>
          <p:cNvCxnSpPr>
            <a:cxnSpLocks noChangeShapeType="1"/>
          </p:cNvCxnSpPr>
          <p:nvPr/>
        </p:nvCxnSpPr>
        <p:spPr bwMode="auto">
          <a:xfrm flipH="1">
            <a:off x="4003675" y="5546725"/>
            <a:ext cx="666750" cy="3079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14" name="Oval 105"/>
          <p:cNvSpPr>
            <a:spLocks noChangeAspect="1" noChangeArrowheads="1"/>
          </p:cNvSpPr>
          <p:nvPr/>
        </p:nvSpPr>
        <p:spPr bwMode="auto">
          <a:xfrm>
            <a:off x="6361113" y="5478463"/>
            <a:ext cx="122237" cy="12223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15" name="TextBox 13"/>
          <p:cNvSpPr txBox="1">
            <a:spLocks noChangeArrowheads="1"/>
          </p:cNvSpPr>
          <p:nvPr/>
        </p:nvSpPr>
        <p:spPr bwMode="auto">
          <a:xfrm>
            <a:off x="1970088" y="2481263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16" name="TextBox 13"/>
          <p:cNvSpPr txBox="1">
            <a:spLocks noChangeArrowheads="1"/>
          </p:cNvSpPr>
          <p:nvPr/>
        </p:nvSpPr>
        <p:spPr bwMode="auto">
          <a:xfrm>
            <a:off x="1970088" y="3462338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17" name="TextBox 13"/>
          <p:cNvSpPr txBox="1">
            <a:spLocks noChangeArrowheads="1"/>
          </p:cNvSpPr>
          <p:nvPr/>
        </p:nvSpPr>
        <p:spPr bwMode="auto">
          <a:xfrm>
            <a:off x="1970088" y="4427538"/>
            <a:ext cx="2060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18" name="TextBox 13"/>
          <p:cNvSpPr txBox="1">
            <a:spLocks noChangeArrowheads="1"/>
          </p:cNvSpPr>
          <p:nvPr/>
        </p:nvSpPr>
        <p:spPr bwMode="auto">
          <a:xfrm>
            <a:off x="1970088" y="5316538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19" name="矩形 44"/>
          <p:cNvSpPr>
            <a:spLocks noChangeArrowheads="1"/>
          </p:cNvSpPr>
          <p:nvPr/>
        </p:nvSpPr>
        <p:spPr bwMode="auto">
          <a:xfrm>
            <a:off x="9158288" y="2936875"/>
            <a:ext cx="232410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20" name="TextBox 80"/>
          <p:cNvSpPr txBox="1">
            <a:spLocks noChangeArrowheads="1"/>
          </p:cNvSpPr>
          <p:nvPr/>
        </p:nvSpPr>
        <p:spPr bwMode="auto">
          <a:xfrm>
            <a:off x="1028700" y="4249738"/>
            <a:ext cx="11557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</a:t>
            </a:r>
            <a:r>
              <a:rPr lang="pt-BR" altLang="en-US" sz="15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pt-BR" altLang="en-US" sz="15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321" name="组合 46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2322" name="组合 47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2330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233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35" name="Text Box 4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331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233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33" name="Text Box 4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2323" name="组合 48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2324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232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29" name="Text Box 5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325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232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27" name="Text Box 5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54"/>
          <a:stretch>
            <a:fillRect/>
          </a:stretch>
        </p:blipFill>
        <p:spPr bwMode="auto">
          <a:xfrm>
            <a:off x="895350" y="1785938"/>
            <a:ext cx="6502400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316" name="Rectangle 66"/>
          <p:cNvGrpSpPr/>
          <p:nvPr/>
        </p:nvGrpSpPr>
        <p:grpSpPr bwMode="auto">
          <a:xfrm>
            <a:off x="884238" y="4175125"/>
            <a:ext cx="2193925" cy="1963738"/>
            <a:chOff x="0" y="0"/>
            <a:chExt cx="1382" cy="1237"/>
          </a:xfrm>
        </p:grpSpPr>
        <p:pic>
          <p:nvPicPr>
            <p:cNvPr id="13354" name="Rectangle 6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82" cy="1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5" name="Text Box 6"/>
            <p:cNvSpPr txBox="1">
              <a:spLocks noChangeArrowheads="1"/>
            </p:cNvSpPr>
            <p:nvPr/>
          </p:nvSpPr>
          <p:spPr bwMode="auto">
            <a:xfrm>
              <a:off x="9" y="9"/>
              <a:ext cx="1360" cy="1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6600">
                  <a:solidFill>
                    <a:srgbClr val="FFFFFF"/>
                  </a:solidFill>
                </a:rPr>
                <a:t>01</a:t>
              </a:r>
              <a:endParaRPr lang="en-US" altLang="zh-CN" sz="6600">
                <a:solidFill>
                  <a:srgbClr val="FFFFFF"/>
                </a:solidFill>
              </a:endParaRPr>
            </a:p>
          </p:txBody>
        </p:sp>
      </p:grpSp>
      <p:grpSp>
        <p:nvGrpSpPr>
          <p:cNvPr id="13317" name="Rectangle 72"/>
          <p:cNvGrpSpPr/>
          <p:nvPr/>
        </p:nvGrpSpPr>
        <p:grpSpPr bwMode="auto">
          <a:xfrm>
            <a:off x="3048000" y="4157663"/>
            <a:ext cx="4346575" cy="1981200"/>
            <a:chOff x="0" y="0"/>
            <a:chExt cx="2738" cy="1248"/>
          </a:xfrm>
        </p:grpSpPr>
        <p:pic>
          <p:nvPicPr>
            <p:cNvPr id="13352" name="Rectangle 7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38" cy="1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3" name="Text Box 9"/>
            <p:cNvSpPr txBox="1">
              <a:spLocks noChangeArrowheads="1"/>
            </p:cNvSpPr>
            <p:nvPr/>
          </p:nvSpPr>
          <p:spPr bwMode="auto">
            <a:xfrm>
              <a:off x="9" y="9"/>
              <a:ext cx="2719" cy="1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3318" name="Donut 18"/>
          <p:cNvGrpSpPr/>
          <p:nvPr/>
        </p:nvGrpSpPr>
        <p:grpSpPr bwMode="auto">
          <a:xfrm>
            <a:off x="7742238" y="4627563"/>
            <a:ext cx="1060450" cy="1066800"/>
            <a:chOff x="0" y="0"/>
            <a:chExt cx="668" cy="672"/>
          </a:xfrm>
        </p:grpSpPr>
        <p:pic>
          <p:nvPicPr>
            <p:cNvPr id="13350" name="Donut 1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1" name="Text Box 12"/>
            <p:cNvSpPr txBox="1">
              <a:spLocks noChangeArrowheads="1"/>
            </p:cNvSpPr>
            <p:nvPr/>
          </p:nvSpPr>
          <p:spPr bwMode="auto">
            <a:xfrm>
              <a:off x="103" y="103"/>
              <a:ext cx="460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319" name="Block Arc 19"/>
          <p:cNvGrpSpPr/>
          <p:nvPr/>
        </p:nvGrpSpPr>
        <p:grpSpPr bwMode="auto">
          <a:xfrm>
            <a:off x="7742238" y="4621213"/>
            <a:ext cx="1060450" cy="1066800"/>
            <a:chOff x="0" y="0"/>
            <a:chExt cx="668" cy="672"/>
          </a:xfrm>
        </p:grpSpPr>
        <p:pic>
          <p:nvPicPr>
            <p:cNvPr id="13348" name="Block Arc 1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9" name="Text Box 15"/>
            <p:cNvSpPr txBox="1">
              <a:spLocks noChangeArrowheads="1"/>
            </p:cNvSpPr>
            <p:nvPr/>
          </p:nvSpPr>
          <p:spPr bwMode="auto">
            <a:xfrm>
              <a:off x="8" y="12"/>
              <a:ext cx="650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20" name="Text Placeholder 33"/>
          <p:cNvSpPr txBox="1">
            <a:spLocks noChangeArrowheads="1"/>
          </p:cNvSpPr>
          <p:nvPr/>
        </p:nvSpPr>
        <p:spPr bwMode="auto">
          <a:xfrm flipH="1">
            <a:off x="8963025" y="4840288"/>
            <a:ext cx="6921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AU" altLang="en-US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  <a:endParaRPr lang="en-AU" altLang="en-US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1" name="Text Placeholder 32"/>
          <p:cNvSpPr txBox="1">
            <a:spLocks noChangeArrowheads="1"/>
          </p:cNvSpPr>
          <p:nvPr/>
        </p:nvSpPr>
        <p:spPr bwMode="auto">
          <a:xfrm flipH="1">
            <a:off x="8963025" y="5235575"/>
            <a:ext cx="6921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zh-CN" altLang="en-US" sz="14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1400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22" name="Donut 23"/>
          <p:cNvGrpSpPr/>
          <p:nvPr/>
        </p:nvGrpSpPr>
        <p:grpSpPr bwMode="auto">
          <a:xfrm>
            <a:off x="10009188" y="4627563"/>
            <a:ext cx="1060450" cy="1060450"/>
            <a:chOff x="0" y="0"/>
            <a:chExt cx="668" cy="668"/>
          </a:xfrm>
        </p:grpSpPr>
        <p:pic>
          <p:nvPicPr>
            <p:cNvPr id="13346" name="Donut 2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7" name="Text Box 20"/>
            <p:cNvSpPr txBox="1">
              <a:spLocks noChangeArrowheads="1"/>
            </p:cNvSpPr>
            <p:nvPr/>
          </p:nvSpPr>
          <p:spPr bwMode="auto">
            <a:xfrm>
              <a:off x="103" y="103"/>
              <a:ext cx="460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323" name="Block Arc 24"/>
          <p:cNvGrpSpPr/>
          <p:nvPr/>
        </p:nvGrpSpPr>
        <p:grpSpPr bwMode="auto">
          <a:xfrm>
            <a:off x="10021888" y="4621213"/>
            <a:ext cx="1047750" cy="1066800"/>
            <a:chOff x="0" y="0"/>
            <a:chExt cx="660" cy="672"/>
          </a:xfrm>
        </p:grpSpPr>
        <p:pic>
          <p:nvPicPr>
            <p:cNvPr id="13344" name="Block Arc 2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5" name="Text Box 23"/>
            <p:cNvSpPr txBox="1">
              <a:spLocks noChangeArrowheads="1"/>
            </p:cNvSpPr>
            <p:nvPr/>
          </p:nvSpPr>
          <p:spPr bwMode="auto">
            <a:xfrm>
              <a:off x="10" y="11"/>
              <a:ext cx="640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24" name="Text Placeholder 33"/>
          <p:cNvSpPr txBox="1">
            <a:spLocks noChangeArrowheads="1"/>
          </p:cNvSpPr>
          <p:nvPr/>
        </p:nvSpPr>
        <p:spPr bwMode="auto">
          <a:xfrm flipH="1">
            <a:off x="11253788" y="4840288"/>
            <a:ext cx="6905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AU" altLang="en-US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  <a:endParaRPr lang="en-AU" altLang="en-US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5" name="Text Placeholder 32"/>
          <p:cNvSpPr txBox="1">
            <a:spLocks noChangeArrowheads="1"/>
          </p:cNvSpPr>
          <p:nvPr/>
        </p:nvSpPr>
        <p:spPr bwMode="auto">
          <a:xfrm flipH="1">
            <a:off x="11253788" y="5235575"/>
            <a:ext cx="690562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zh-CN" altLang="en-US" sz="10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1000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6" name="TextBox 15"/>
          <p:cNvSpPr txBox="1">
            <a:spLocks noChangeArrowheads="1"/>
          </p:cNvSpPr>
          <p:nvPr/>
        </p:nvSpPr>
        <p:spPr bwMode="auto">
          <a:xfrm>
            <a:off x="7754938" y="2143125"/>
            <a:ext cx="2005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单击编辑标题</a:t>
            </a:r>
            <a:endParaRPr lang="zh-CN" altLang="en-US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3327" name="矩形 21"/>
          <p:cNvSpPr>
            <a:spLocks noChangeArrowheads="1"/>
          </p:cNvSpPr>
          <p:nvPr/>
        </p:nvSpPr>
        <p:spPr bwMode="auto">
          <a:xfrm>
            <a:off x="3398838" y="4711700"/>
            <a:ext cx="356711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8" name="矩形 22"/>
          <p:cNvSpPr>
            <a:spLocks noChangeArrowheads="1"/>
          </p:cNvSpPr>
          <p:nvPr/>
        </p:nvSpPr>
        <p:spPr bwMode="auto">
          <a:xfrm>
            <a:off x="7847013" y="2647950"/>
            <a:ext cx="35671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329" name="组合 23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3330" name="组合 24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3338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334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43" name="Text Box 3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3339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334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41" name="Text Box 3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3331" name="组合 25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3332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333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37" name="Text Box 4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3333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333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35" name="Text Box 4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339" name="Freeform 25"/>
          <p:cNvGrpSpPr/>
          <p:nvPr/>
        </p:nvGrpSpPr>
        <p:grpSpPr bwMode="auto">
          <a:xfrm>
            <a:off x="1962150" y="3554413"/>
            <a:ext cx="946150" cy="1566862"/>
            <a:chOff x="0" y="0"/>
            <a:chExt cx="596" cy="987"/>
          </a:xfrm>
        </p:grpSpPr>
        <p:pic>
          <p:nvPicPr>
            <p:cNvPr id="14395" name="Freeform 25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96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96" name="Text Box 5"/>
            <p:cNvSpPr txBox="1">
              <a:spLocks noChangeArrowheads="1"/>
            </p:cNvSpPr>
            <p:nvPr/>
          </p:nvSpPr>
          <p:spPr bwMode="auto">
            <a:xfrm>
              <a:off x="6" y="33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4340" name="Freeform 25"/>
          <p:cNvGrpSpPr/>
          <p:nvPr/>
        </p:nvGrpSpPr>
        <p:grpSpPr bwMode="auto">
          <a:xfrm>
            <a:off x="3852863" y="4846638"/>
            <a:ext cx="1693862" cy="847725"/>
            <a:chOff x="0" y="0"/>
            <a:chExt cx="1067" cy="534"/>
          </a:xfrm>
        </p:grpSpPr>
        <p:pic>
          <p:nvPicPr>
            <p:cNvPr id="14393" name="Freeform 2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67" cy="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94" name="Text Box 8"/>
            <p:cNvSpPr txBox="1">
              <a:spLocks noChangeArrowheads="1"/>
            </p:cNvSpPr>
            <p:nvPr/>
          </p:nvSpPr>
          <p:spPr bwMode="auto">
            <a:xfrm rot="-7050316">
              <a:off x="328" y="-154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4341" name="Freeform 25"/>
          <p:cNvGrpSpPr/>
          <p:nvPr/>
        </p:nvGrpSpPr>
        <p:grpSpPr bwMode="auto">
          <a:xfrm>
            <a:off x="3749675" y="2073275"/>
            <a:ext cx="1206500" cy="1462088"/>
            <a:chOff x="0" y="0"/>
            <a:chExt cx="760" cy="921"/>
          </a:xfrm>
        </p:grpSpPr>
        <p:pic>
          <p:nvPicPr>
            <p:cNvPr id="14391" name="Freeform 2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60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92" name="Text Box 11"/>
            <p:cNvSpPr txBox="1">
              <a:spLocks noChangeArrowheads="1"/>
            </p:cNvSpPr>
            <p:nvPr/>
          </p:nvSpPr>
          <p:spPr bwMode="auto">
            <a:xfrm rot="7202387">
              <a:off x="203" y="-74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sp>
        <p:nvSpPr>
          <p:cNvPr id="14342" name="아래쪽 화살표 461"/>
          <p:cNvSpPr>
            <a:spLocks noChangeArrowheads="1"/>
          </p:cNvSpPr>
          <p:nvPr/>
        </p:nvSpPr>
        <p:spPr bwMode="auto">
          <a:xfrm>
            <a:off x="8707438" y="4554538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4343" name="아래쪽 화살표 462"/>
          <p:cNvSpPr>
            <a:spLocks noChangeArrowheads="1"/>
          </p:cNvSpPr>
          <p:nvPr/>
        </p:nvSpPr>
        <p:spPr bwMode="auto">
          <a:xfrm>
            <a:off x="8707438" y="2951163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grpSp>
        <p:nvGrpSpPr>
          <p:cNvPr id="14344" name="모서리가 둥근 직사각형 236"/>
          <p:cNvGrpSpPr/>
          <p:nvPr/>
        </p:nvGrpSpPr>
        <p:grpSpPr bwMode="auto">
          <a:xfrm>
            <a:off x="2316163" y="2401888"/>
            <a:ext cx="3109912" cy="3065462"/>
            <a:chOff x="0" y="0"/>
            <a:chExt cx="1959" cy="1931"/>
          </a:xfrm>
        </p:grpSpPr>
        <p:pic>
          <p:nvPicPr>
            <p:cNvPr id="14389" name="모서리가 둥근 직사각형 23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59" cy="1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90" name="Text Box 16"/>
            <p:cNvSpPr txBox="1">
              <a:spLocks noChangeArrowheads="1"/>
            </p:cNvSpPr>
            <p:nvPr/>
          </p:nvSpPr>
          <p:spPr bwMode="auto">
            <a:xfrm>
              <a:off x="38" y="36"/>
              <a:ext cx="1882" cy="1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4345" name="모서리가 둥근 직사각형 445"/>
          <p:cNvGrpSpPr/>
          <p:nvPr/>
        </p:nvGrpSpPr>
        <p:grpSpPr bwMode="auto">
          <a:xfrm>
            <a:off x="7596188" y="3425825"/>
            <a:ext cx="2846387" cy="950913"/>
            <a:chOff x="0" y="0"/>
            <a:chExt cx="1793" cy="599"/>
          </a:xfrm>
        </p:grpSpPr>
        <p:pic>
          <p:nvPicPr>
            <p:cNvPr id="14387" name="모서리가 둥근 직사각형 44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8" name="Text Box 19"/>
            <p:cNvSpPr txBox="1">
              <a:spLocks noChangeArrowheads="1"/>
            </p:cNvSpPr>
            <p:nvPr/>
          </p:nvSpPr>
          <p:spPr bwMode="auto">
            <a:xfrm>
              <a:off x="16" y="15"/>
              <a:ext cx="1759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4346" name="모서리가 둥근 직사각형 450"/>
          <p:cNvGrpSpPr/>
          <p:nvPr/>
        </p:nvGrpSpPr>
        <p:grpSpPr bwMode="auto">
          <a:xfrm>
            <a:off x="7596188" y="5035550"/>
            <a:ext cx="2846387" cy="950913"/>
            <a:chOff x="0" y="0"/>
            <a:chExt cx="1793" cy="599"/>
          </a:xfrm>
        </p:grpSpPr>
        <p:pic>
          <p:nvPicPr>
            <p:cNvPr id="14385" name="모서리가 둥근 직사각형 45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6" name="Text Box 22"/>
            <p:cNvSpPr txBox="1">
              <a:spLocks noChangeArrowheads="1"/>
            </p:cNvSpPr>
            <p:nvPr/>
          </p:nvSpPr>
          <p:spPr bwMode="auto">
            <a:xfrm>
              <a:off x="16" y="16"/>
              <a:ext cx="1759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4347" name="모서리가 둥근 직사각형 438"/>
          <p:cNvGrpSpPr/>
          <p:nvPr/>
        </p:nvGrpSpPr>
        <p:grpSpPr bwMode="auto">
          <a:xfrm>
            <a:off x="7596188" y="1798638"/>
            <a:ext cx="2846387" cy="950912"/>
            <a:chOff x="0" y="0"/>
            <a:chExt cx="1793" cy="599"/>
          </a:xfrm>
        </p:grpSpPr>
        <p:pic>
          <p:nvPicPr>
            <p:cNvPr id="14383" name="모서리가 둥근 직사각형 43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4" name="Text Box 25"/>
            <p:cNvSpPr txBox="1">
              <a:spLocks noChangeArrowheads="1"/>
            </p:cNvSpPr>
            <p:nvPr/>
          </p:nvSpPr>
          <p:spPr bwMode="auto">
            <a:xfrm>
              <a:off x="16" y="16"/>
              <a:ext cx="1759" cy="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4348" name="Freeform 49"/>
          <p:cNvGrpSpPr/>
          <p:nvPr/>
        </p:nvGrpSpPr>
        <p:grpSpPr bwMode="auto">
          <a:xfrm>
            <a:off x="2743200" y="2041525"/>
            <a:ext cx="1743075" cy="1354138"/>
            <a:chOff x="0" y="0"/>
            <a:chExt cx="1098" cy="853"/>
          </a:xfrm>
        </p:grpSpPr>
        <p:pic>
          <p:nvPicPr>
            <p:cNvPr id="14381" name="Freeform 4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98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2" name="Text Box 28"/>
            <p:cNvSpPr txBox="1">
              <a:spLocks noChangeArrowheads="1"/>
            </p:cNvSpPr>
            <p:nvPr/>
          </p:nvSpPr>
          <p:spPr bwMode="auto">
            <a:xfrm rot="7202387">
              <a:off x="-131" y="76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4349" name="Freeform 49"/>
          <p:cNvGrpSpPr/>
          <p:nvPr/>
        </p:nvGrpSpPr>
        <p:grpSpPr bwMode="auto">
          <a:xfrm>
            <a:off x="4937125" y="3517900"/>
            <a:ext cx="903288" cy="2097088"/>
            <a:chOff x="0" y="0"/>
            <a:chExt cx="569" cy="1321"/>
          </a:xfrm>
        </p:grpSpPr>
        <p:pic>
          <p:nvPicPr>
            <p:cNvPr id="14379" name="Freeform 49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69" cy="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0" name="Text Box 31"/>
            <p:cNvSpPr txBox="1">
              <a:spLocks noChangeArrowheads="1"/>
            </p:cNvSpPr>
            <p:nvPr/>
          </p:nvSpPr>
          <p:spPr bwMode="auto">
            <a:xfrm rot="-7050316">
              <a:off x="-316" y="275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4350" name="Freeform 49"/>
          <p:cNvGrpSpPr/>
          <p:nvPr/>
        </p:nvGrpSpPr>
        <p:grpSpPr bwMode="auto">
          <a:xfrm>
            <a:off x="1962150" y="4602163"/>
            <a:ext cx="1884363" cy="1195387"/>
            <a:chOff x="0" y="0"/>
            <a:chExt cx="1187" cy="753"/>
          </a:xfrm>
        </p:grpSpPr>
        <p:pic>
          <p:nvPicPr>
            <p:cNvPr id="14377" name="Freeform 49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87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78" name="Text Box 34"/>
            <p:cNvSpPr txBox="1">
              <a:spLocks noChangeArrowheads="1"/>
            </p:cNvSpPr>
            <p:nvPr/>
          </p:nvSpPr>
          <p:spPr bwMode="auto">
            <a:xfrm>
              <a:off x="7" y="78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pic>
        <p:nvPicPr>
          <p:cNvPr id="14351" name="직사각형 401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2640013"/>
            <a:ext cx="5921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직사각형 402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5162550"/>
            <a:ext cx="59055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직사각형 403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4248150"/>
            <a:ext cx="5969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4" name="직사각형 399"/>
          <p:cNvSpPr>
            <a:spLocks noChangeArrowheads="1"/>
          </p:cNvSpPr>
          <p:nvPr/>
        </p:nvSpPr>
        <p:spPr bwMode="auto">
          <a:xfrm>
            <a:off x="3152775" y="3406775"/>
            <a:ext cx="1416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6025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ko-KR" altLang="en-US" sz="1600" b="1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4355" name="직사각형 400"/>
          <p:cNvSpPr>
            <a:spLocks noChangeArrowheads="1"/>
          </p:cNvSpPr>
          <p:nvPr/>
        </p:nvSpPr>
        <p:spPr bwMode="auto">
          <a:xfrm>
            <a:off x="2849563" y="3881438"/>
            <a:ext cx="20240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just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向天歌是集PPT模板开发、PPT设计定制、PPT培训于一体的专业PPT服务提供商。</a:t>
            </a:r>
            <a:endParaRPr lang="zh-CN" alt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24" name="TextBox 13"/>
          <p:cNvSpPr txBox="1">
            <a:spLocks noChangeArrowheads="1"/>
          </p:cNvSpPr>
          <p:nvPr/>
        </p:nvSpPr>
        <p:spPr bwMode="auto">
          <a:xfrm>
            <a:off x="8262938" y="2025650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25" name="TextBox 13"/>
          <p:cNvSpPr txBox="1">
            <a:spLocks noChangeArrowheads="1"/>
          </p:cNvSpPr>
          <p:nvPr/>
        </p:nvSpPr>
        <p:spPr bwMode="auto">
          <a:xfrm>
            <a:off x="8266113" y="2311400"/>
            <a:ext cx="13811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26" name="TextBox 13"/>
          <p:cNvSpPr txBox="1">
            <a:spLocks noChangeArrowheads="1"/>
          </p:cNvSpPr>
          <p:nvPr/>
        </p:nvSpPr>
        <p:spPr bwMode="auto">
          <a:xfrm>
            <a:off x="8262938" y="363061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27" name="TextBox 13"/>
          <p:cNvSpPr txBox="1">
            <a:spLocks noChangeArrowheads="1"/>
          </p:cNvSpPr>
          <p:nvPr/>
        </p:nvSpPr>
        <p:spPr bwMode="auto">
          <a:xfrm>
            <a:off x="8266113" y="3916363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28" name="TextBox 13"/>
          <p:cNvSpPr txBox="1">
            <a:spLocks noChangeArrowheads="1"/>
          </p:cNvSpPr>
          <p:nvPr/>
        </p:nvSpPr>
        <p:spPr bwMode="auto">
          <a:xfrm>
            <a:off x="8262938" y="5272088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29" name="TextBox 13"/>
          <p:cNvSpPr txBox="1">
            <a:spLocks noChangeArrowheads="1"/>
          </p:cNvSpPr>
          <p:nvPr/>
        </p:nvSpPr>
        <p:spPr bwMode="auto">
          <a:xfrm>
            <a:off x="8266113" y="5557838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362" name="组合 39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4363" name="组合 40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4371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437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76" name="Text Box 5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4372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437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74" name="Text Box 5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4364" name="组合 41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4365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436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70" name="Text Box 5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4366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436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68" name="Text Box 6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4" grpId="0" autoUpdateAnimBg="0"/>
      <p:bldP spid="16425" grpId="0" autoUpdateAnimBg="0"/>
      <p:bldP spid="16426" grpId="0" autoUpdateAnimBg="0"/>
      <p:bldP spid="16427" grpId="0" autoUpdateAnimBg="0"/>
      <p:bldP spid="16428" grpId="0" autoUpdateAnimBg="0"/>
      <p:bldP spid="1642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363" name="矩形 9"/>
          <p:cNvGrpSpPr/>
          <p:nvPr/>
        </p:nvGrpSpPr>
        <p:grpSpPr bwMode="auto">
          <a:xfrm>
            <a:off x="2157413" y="4608513"/>
            <a:ext cx="1957387" cy="811212"/>
            <a:chOff x="0" y="0"/>
            <a:chExt cx="1233" cy="511"/>
          </a:xfrm>
        </p:grpSpPr>
        <p:pic>
          <p:nvPicPr>
            <p:cNvPr id="15501" name="矩形 9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02" name="Text Box 5"/>
            <p:cNvSpPr txBox="1">
              <a:spLocks noChangeArrowheads="1"/>
            </p:cNvSpPr>
            <p:nvPr/>
          </p:nvSpPr>
          <p:spPr bwMode="auto">
            <a:xfrm>
              <a:off x="2" y="3"/>
              <a:ext cx="1225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364" name="矩形 10"/>
          <p:cNvGrpSpPr/>
          <p:nvPr/>
        </p:nvGrpSpPr>
        <p:grpSpPr bwMode="auto">
          <a:xfrm>
            <a:off x="4084638" y="4102100"/>
            <a:ext cx="1962150" cy="1311275"/>
            <a:chOff x="0" y="0"/>
            <a:chExt cx="1236" cy="826"/>
          </a:xfrm>
        </p:grpSpPr>
        <p:pic>
          <p:nvPicPr>
            <p:cNvPr id="15499" name="矩形 10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00" name="Text Box 8"/>
            <p:cNvSpPr txBox="1">
              <a:spLocks noChangeArrowheads="1"/>
            </p:cNvSpPr>
            <p:nvPr/>
          </p:nvSpPr>
          <p:spPr bwMode="auto">
            <a:xfrm>
              <a:off x="4" y="5"/>
              <a:ext cx="1225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365" name="矩形 11"/>
          <p:cNvGrpSpPr/>
          <p:nvPr/>
        </p:nvGrpSpPr>
        <p:grpSpPr bwMode="auto">
          <a:xfrm>
            <a:off x="6029325" y="3597275"/>
            <a:ext cx="1962150" cy="1809750"/>
            <a:chOff x="0" y="0"/>
            <a:chExt cx="1236" cy="1140"/>
          </a:xfrm>
        </p:grpSpPr>
        <p:pic>
          <p:nvPicPr>
            <p:cNvPr id="15497" name="矩形 1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1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98" name="Text Box 11"/>
            <p:cNvSpPr txBox="1">
              <a:spLocks noChangeArrowheads="1"/>
            </p:cNvSpPr>
            <p:nvPr/>
          </p:nvSpPr>
          <p:spPr bwMode="auto">
            <a:xfrm>
              <a:off x="4" y="5"/>
              <a:ext cx="1225" cy="1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366" name="矩形 12"/>
          <p:cNvGrpSpPr/>
          <p:nvPr/>
        </p:nvGrpSpPr>
        <p:grpSpPr bwMode="auto">
          <a:xfrm>
            <a:off x="7974013" y="2809875"/>
            <a:ext cx="1962150" cy="2609850"/>
            <a:chOff x="0" y="0"/>
            <a:chExt cx="1236" cy="1644"/>
          </a:xfrm>
        </p:grpSpPr>
        <p:pic>
          <p:nvPicPr>
            <p:cNvPr id="15495" name="矩形 1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1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96" name="Text Box 14"/>
            <p:cNvSpPr txBox="1">
              <a:spLocks noChangeArrowheads="1"/>
            </p:cNvSpPr>
            <p:nvPr/>
          </p:nvSpPr>
          <p:spPr bwMode="auto">
            <a:xfrm>
              <a:off x="4" y="2"/>
              <a:ext cx="1225" cy="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367" name="组合 13"/>
          <p:cNvGrpSpPr/>
          <p:nvPr/>
        </p:nvGrpSpPr>
        <p:grpSpPr bwMode="auto">
          <a:xfrm>
            <a:off x="2628900" y="3798888"/>
            <a:ext cx="885825" cy="787400"/>
            <a:chOff x="0" y="0"/>
            <a:chExt cx="6392863" cy="5773737"/>
          </a:xfrm>
        </p:grpSpPr>
        <p:sp>
          <p:nvSpPr>
            <p:cNvPr id="15468" name="Freeform 145@|5FFC:2303014|FBC:16777215|LFC:0|LBC:16777215"/>
            <p:cNvSpPr/>
            <p:nvPr/>
          </p:nvSpPr>
          <p:spPr bwMode="auto">
            <a:xfrm>
              <a:off x="1927225" y="2813050"/>
              <a:ext cx="3068638" cy="2022475"/>
            </a:xfrm>
            <a:custGeom>
              <a:avLst/>
              <a:gdLst>
                <a:gd name="T0" fmla="*/ 761799712 w 817"/>
                <a:gd name="T1" fmla="*/ 2147483647 h 538"/>
                <a:gd name="T2" fmla="*/ 0 w 817"/>
                <a:gd name="T3" fmla="*/ 2147483647 h 538"/>
                <a:gd name="T4" fmla="*/ 380901734 w 817"/>
                <a:gd name="T5" fmla="*/ 2147483647 h 538"/>
                <a:gd name="T6" fmla="*/ 1594136783 w 817"/>
                <a:gd name="T7" fmla="*/ 2147483647 h 538"/>
                <a:gd name="T8" fmla="*/ 2147483647 w 817"/>
                <a:gd name="T9" fmla="*/ 2147483647 h 538"/>
                <a:gd name="T10" fmla="*/ 2147483647 w 817"/>
                <a:gd name="T11" fmla="*/ 2147483647 h 538"/>
                <a:gd name="T12" fmla="*/ 2147483647 w 817"/>
                <a:gd name="T13" fmla="*/ 70658811 h 538"/>
                <a:gd name="T14" fmla="*/ 2147483647 w 817"/>
                <a:gd name="T15" fmla="*/ 734861404 h 538"/>
                <a:gd name="T16" fmla="*/ 2147483647 w 817"/>
                <a:gd name="T17" fmla="*/ 1738227041 h 538"/>
                <a:gd name="T18" fmla="*/ 2147483647 w 817"/>
                <a:gd name="T19" fmla="*/ 2147483647 h 538"/>
                <a:gd name="T20" fmla="*/ 2147483647 w 817"/>
                <a:gd name="T21" fmla="*/ 2147483647 h 538"/>
                <a:gd name="T22" fmla="*/ 2147483647 w 817"/>
                <a:gd name="T23" fmla="*/ 2147483647 h 538"/>
                <a:gd name="T24" fmla="*/ 2147483647 w 817"/>
                <a:gd name="T25" fmla="*/ 2147483647 h 538"/>
                <a:gd name="T26" fmla="*/ 2147483647 w 817"/>
                <a:gd name="T27" fmla="*/ 2147483647 h 538"/>
                <a:gd name="T28" fmla="*/ 761799712 w 817"/>
                <a:gd name="T29" fmla="*/ 2147483647 h 5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17" h="538">
                  <a:moveTo>
                    <a:pt x="54" y="538"/>
                  </a:moveTo>
                  <a:cubicBezTo>
                    <a:pt x="52" y="529"/>
                    <a:pt x="0" y="418"/>
                    <a:pt x="0" y="418"/>
                  </a:cubicBezTo>
                  <a:cubicBezTo>
                    <a:pt x="27" y="391"/>
                    <a:pt x="27" y="391"/>
                    <a:pt x="27" y="391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13" y="359"/>
                    <a:pt x="420" y="227"/>
                    <a:pt x="449" y="223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300" y="209"/>
                    <a:pt x="477" y="0"/>
                    <a:pt x="504" y="5"/>
                  </a:cubicBezTo>
                  <a:cubicBezTo>
                    <a:pt x="531" y="9"/>
                    <a:pt x="579" y="54"/>
                    <a:pt x="586" y="52"/>
                  </a:cubicBezTo>
                  <a:cubicBezTo>
                    <a:pt x="592" y="50"/>
                    <a:pt x="706" y="123"/>
                    <a:pt x="706" y="123"/>
                  </a:cubicBezTo>
                  <a:cubicBezTo>
                    <a:pt x="706" y="123"/>
                    <a:pt x="813" y="196"/>
                    <a:pt x="817" y="225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669" y="352"/>
                    <a:pt x="647" y="350"/>
                  </a:cubicBezTo>
                  <a:cubicBezTo>
                    <a:pt x="624" y="348"/>
                    <a:pt x="447" y="398"/>
                    <a:pt x="429" y="404"/>
                  </a:cubicBezTo>
                  <a:cubicBezTo>
                    <a:pt x="411" y="411"/>
                    <a:pt x="270" y="486"/>
                    <a:pt x="261" y="486"/>
                  </a:cubicBezTo>
                  <a:cubicBezTo>
                    <a:pt x="252" y="486"/>
                    <a:pt x="54" y="538"/>
                    <a:pt x="54" y="53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9" name="Freeform 146@|5FFC:4737356|FBC:16777215|LFC:0|LBC:16777215"/>
            <p:cNvSpPr/>
            <p:nvPr/>
          </p:nvSpPr>
          <p:spPr bwMode="auto">
            <a:xfrm>
              <a:off x="3170238" y="3335337"/>
              <a:ext cx="1187450" cy="1179512"/>
            </a:xfrm>
            <a:custGeom>
              <a:avLst/>
              <a:gdLst>
                <a:gd name="T0" fmla="*/ 225931151 w 316"/>
                <a:gd name="T1" fmla="*/ 2147483647 h 314"/>
                <a:gd name="T2" fmla="*/ 2147483647 w 316"/>
                <a:gd name="T3" fmla="*/ 1467500748 h 314"/>
                <a:gd name="T4" fmla="*/ 2147483647 w 316"/>
                <a:gd name="T5" fmla="*/ 2017814468 h 314"/>
                <a:gd name="T6" fmla="*/ 2147483647 w 316"/>
                <a:gd name="T7" fmla="*/ 1157067464 h 314"/>
                <a:gd name="T8" fmla="*/ 2147483647 w 316"/>
                <a:gd name="T9" fmla="*/ 0 h 314"/>
                <a:gd name="T10" fmla="*/ 2147483647 w 316"/>
                <a:gd name="T11" fmla="*/ 0 h 314"/>
                <a:gd name="T12" fmla="*/ 2147483647 w 316"/>
                <a:gd name="T13" fmla="*/ 1876708771 h 314"/>
                <a:gd name="T14" fmla="*/ 2147483647 w 316"/>
                <a:gd name="T15" fmla="*/ 2147483647 h 314"/>
                <a:gd name="T16" fmla="*/ 2147483647 w 316"/>
                <a:gd name="T17" fmla="*/ 2147483647 h 314"/>
                <a:gd name="T18" fmla="*/ 1383830180 w 316"/>
                <a:gd name="T19" fmla="*/ 2147483647 h 314"/>
                <a:gd name="T20" fmla="*/ 14121636 w 316"/>
                <a:gd name="T21" fmla="*/ 2147483647 h 314"/>
                <a:gd name="T22" fmla="*/ 225931151 w 316"/>
                <a:gd name="T23" fmla="*/ 2147483647 h 3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16" h="314">
                  <a:moveTo>
                    <a:pt x="16" y="222"/>
                  </a:moveTo>
                  <a:cubicBezTo>
                    <a:pt x="41" y="209"/>
                    <a:pt x="184" y="104"/>
                    <a:pt x="184" y="104"/>
                  </a:cubicBezTo>
                  <a:cubicBezTo>
                    <a:pt x="282" y="143"/>
                    <a:pt x="282" y="143"/>
                    <a:pt x="282" y="143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89" y="0"/>
                    <a:pt x="200" y="0"/>
                  </a:cubicBezTo>
                  <a:cubicBezTo>
                    <a:pt x="211" y="0"/>
                    <a:pt x="273" y="0"/>
                    <a:pt x="273" y="0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16" y="133"/>
                    <a:pt x="293" y="190"/>
                    <a:pt x="286" y="189"/>
                  </a:cubicBezTo>
                  <a:cubicBezTo>
                    <a:pt x="283" y="189"/>
                    <a:pt x="279" y="202"/>
                    <a:pt x="276" y="217"/>
                  </a:cubicBezTo>
                  <a:cubicBezTo>
                    <a:pt x="216" y="231"/>
                    <a:pt x="112" y="260"/>
                    <a:pt x="98" y="265"/>
                  </a:cubicBezTo>
                  <a:cubicBezTo>
                    <a:pt x="88" y="269"/>
                    <a:pt x="43" y="293"/>
                    <a:pt x="1" y="314"/>
                  </a:cubicBezTo>
                  <a:cubicBezTo>
                    <a:pt x="0" y="274"/>
                    <a:pt x="3" y="230"/>
                    <a:pt x="16" y="22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0" name="Freeform 147@|5FFC:0|FBC:16777215|LFC:0|LBC:16777215"/>
            <p:cNvSpPr/>
            <p:nvPr/>
          </p:nvSpPr>
          <p:spPr bwMode="auto">
            <a:xfrm>
              <a:off x="1927225" y="4041775"/>
              <a:ext cx="890588" cy="793750"/>
            </a:xfrm>
            <a:custGeom>
              <a:avLst/>
              <a:gdLst>
                <a:gd name="T0" fmla="*/ 0 w 237"/>
                <a:gd name="T1" fmla="*/ 1287786019 h 211"/>
                <a:gd name="T2" fmla="*/ 381258092 w 237"/>
                <a:gd name="T3" fmla="*/ 905695083 h 211"/>
                <a:gd name="T4" fmla="*/ 1595640591 w 237"/>
                <a:gd name="T5" fmla="*/ 452847541 h 211"/>
                <a:gd name="T6" fmla="*/ 2147483647 w 237"/>
                <a:gd name="T7" fmla="*/ 0 h 211"/>
                <a:gd name="T8" fmla="*/ 2147483647 w 237"/>
                <a:gd name="T9" fmla="*/ 2147483647 h 211"/>
                <a:gd name="T10" fmla="*/ 762519942 w 237"/>
                <a:gd name="T11" fmla="*/ 2147483647 h 211"/>
                <a:gd name="T12" fmla="*/ 0 w 237"/>
                <a:gd name="T13" fmla="*/ 1287786019 h 2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211">
                  <a:moveTo>
                    <a:pt x="0" y="91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45" y="19"/>
                    <a:pt x="188" y="0"/>
                  </a:cubicBezTo>
                  <a:cubicBezTo>
                    <a:pt x="201" y="44"/>
                    <a:pt x="220" y="109"/>
                    <a:pt x="237" y="164"/>
                  </a:cubicBezTo>
                  <a:cubicBezTo>
                    <a:pt x="183" y="177"/>
                    <a:pt x="54" y="211"/>
                    <a:pt x="54" y="211"/>
                  </a:cubicBezTo>
                  <a:cubicBezTo>
                    <a:pt x="52" y="20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1" name="Freeform 148@|5FFC:9350382|FBC:16777215|LFC:0|LBC:16777215"/>
            <p:cNvSpPr/>
            <p:nvPr/>
          </p:nvSpPr>
          <p:spPr bwMode="auto">
            <a:xfrm>
              <a:off x="4770438" y="4462462"/>
              <a:ext cx="830263" cy="709612"/>
            </a:xfrm>
            <a:custGeom>
              <a:avLst/>
              <a:gdLst>
                <a:gd name="T0" fmla="*/ 2147483647 w 221"/>
                <a:gd name="T1" fmla="*/ 2147483647 h 189"/>
                <a:gd name="T2" fmla="*/ 2004172231 w 221"/>
                <a:gd name="T3" fmla="*/ 2147483647 h 189"/>
                <a:gd name="T4" fmla="*/ 776265850 w 221"/>
                <a:gd name="T5" fmla="*/ 2128606972 h 189"/>
                <a:gd name="T6" fmla="*/ 0 w 221"/>
                <a:gd name="T7" fmla="*/ 2147483647 h 189"/>
                <a:gd name="T8" fmla="*/ 437529817 w 221"/>
                <a:gd name="T9" fmla="*/ 1254609034 h 189"/>
                <a:gd name="T10" fmla="*/ 733922437 w 221"/>
                <a:gd name="T11" fmla="*/ 0 h 189"/>
                <a:gd name="T12" fmla="*/ 1270249794 w 221"/>
                <a:gd name="T13" fmla="*/ 718934575 h 189"/>
                <a:gd name="T14" fmla="*/ 1594871357 w 221"/>
                <a:gd name="T15" fmla="*/ 1085447295 h 189"/>
                <a:gd name="T16" fmla="*/ 2147483647 w 221"/>
                <a:gd name="T17" fmla="*/ 1973543609 h 189"/>
                <a:gd name="T18" fmla="*/ 2147483647 w 221"/>
                <a:gd name="T19" fmla="*/ 2147483647 h 1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1" h="189">
                  <a:moveTo>
                    <a:pt x="221" y="179"/>
                  </a:moveTo>
                  <a:cubicBezTo>
                    <a:pt x="221" y="179"/>
                    <a:pt x="169" y="185"/>
                    <a:pt x="142" y="165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1"/>
                    <a:pt x="27" y="189"/>
                    <a:pt x="0" y="184"/>
                  </a:cubicBezTo>
                  <a:cubicBezTo>
                    <a:pt x="0" y="184"/>
                    <a:pt x="28" y="97"/>
                    <a:pt x="31" y="89"/>
                  </a:cubicBezTo>
                  <a:cubicBezTo>
                    <a:pt x="33" y="81"/>
                    <a:pt x="52" y="0"/>
                    <a:pt x="52" y="0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101" y="65"/>
                    <a:pt x="113" y="77"/>
                  </a:cubicBezTo>
                  <a:cubicBezTo>
                    <a:pt x="126" y="88"/>
                    <a:pt x="138" y="133"/>
                    <a:pt x="159" y="140"/>
                  </a:cubicBezTo>
                  <a:cubicBezTo>
                    <a:pt x="159" y="140"/>
                    <a:pt x="221" y="156"/>
                    <a:pt x="221" y="17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2" name="Freeform 149@|5FFC:9683704|FBC:16777215|LFC:0|LBC:16777215"/>
            <p:cNvSpPr/>
            <p:nvPr/>
          </p:nvSpPr>
          <p:spPr bwMode="auto">
            <a:xfrm>
              <a:off x="4770438" y="4514850"/>
              <a:ext cx="1071563" cy="1258887"/>
            </a:xfrm>
            <a:custGeom>
              <a:avLst/>
              <a:gdLst>
                <a:gd name="T0" fmla="*/ 904745080 w 285"/>
                <a:gd name="T1" fmla="*/ 0 h 335"/>
                <a:gd name="T2" fmla="*/ 1328843396 w 285"/>
                <a:gd name="T3" fmla="*/ 1369796824 h 335"/>
                <a:gd name="T4" fmla="*/ 2147483647 w 285"/>
                <a:gd name="T5" fmla="*/ 2147483647 h 335"/>
                <a:gd name="T6" fmla="*/ 2147483647 w 285"/>
                <a:gd name="T7" fmla="*/ 2147483647 h 335"/>
                <a:gd name="T8" fmla="*/ 2147483647 w 285"/>
                <a:gd name="T9" fmla="*/ 2147483647 h 335"/>
                <a:gd name="T10" fmla="*/ 2147483647 w 285"/>
                <a:gd name="T11" fmla="*/ 2147483647 h 335"/>
                <a:gd name="T12" fmla="*/ 2147483647 w 285"/>
                <a:gd name="T13" fmla="*/ 2147483647 h 335"/>
                <a:gd name="T14" fmla="*/ 2147483647 w 285"/>
                <a:gd name="T15" fmla="*/ 2147483647 h 335"/>
                <a:gd name="T16" fmla="*/ 2147483647 w 285"/>
                <a:gd name="T17" fmla="*/ 2147483647 h 335"/>
                <a:gd name="T18" fmla="*/ 2147483647 w 285"/>
                <a:gd name="T19" fmla="*/ 2147483647 h 335"/>
                <a:gd name="T20" fmla="*/ 1597437242 w 285"/>
                <a:gd name="T21" fmla="*/ 2147483647 h 335"/>
                <a:gd name="T22" fmla="*/ 1116794238 w 285"/>
                <a:gd name="T23" fmla="*/ 2147483647 h 335"/>
                <a:gd name="T24" fmla="*/ 1088520014 w 285"/>
                <a:gd name="T25" fmla="*/ 2147483647 h 335"/>
                <a:gd name="T26" fmla="*/ 735103498 w 285"/>
                <a:gd name="T27" fmla="*/ 2147483647 h 335"/>
                <a:gd name="T28" fmla="*/ 438235428 w 285"/>
                <a:gd name="T29" fmla="*/ 2147483647 h 335"/>
                <a:gd name="T30" fmla="*/ 735103498 w 285"/>
                <a:gd name="T31" fmla="*/ 2147483647 h 335"/>
                <a:gd name="T32" fmla="*/ 565465675 w 285"/>
                <a:gd name="T33" fmla="*/ 2147483647 h 335"/>
                <a:gd name="T34" fmla="*/ 226186270 w 285"/>
                <a:gd name="T35" fmla="*/ 1200335602 h 335"/>
                <a:gd name="T36" fmla="*/ 0 w 285"/>
                <a:gd name="T37" fmla="*/ 0 h 335"/>
                <a:gd name="T38" fmla="*/ 904745080 w 285"/>
                <a:gd name="T39" fmla="*/ 0 h 3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85" h="335">
                  <a:moveTo>
                    <a:pt x="64" y="0"/>
                  </a:move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149" y="188"/>
                    <a:pt x="176" y="208"/>
                  </a:cubicBezTo>
                  <a:cubicBezTo>
                    <a:pt x="176" y="208"/>
                    <a:pt x="280" y="278"/>
                    <a:pt x="273" y="297"/>
                  </a:cubicBezTo>
                  <a:cubicBezTo>
                    <a:pt x="273" y="297"/>
                    <a:pt x="285" y="324"/>
                    <a:pt x="274" y="328"/>
                  </a:cubicBezTo>
                  <a:cubicBezTo>
                    <a:pt x="262" y="333"/>
                    <a:pt x="219" y="294"/>
                    <a:pt x="219" y="294"/>
                  </a:cubicBezTo>
                  <a:cubicBezTo>
                    <a:pt x="160" y="251"/>
                    <a:pt x="160" y="251"/>
                    <a:pt x="160" y="251"/>
                  </a:cubicBezTo>
                  <a:cubicBezTo>
                    <a:pt x="171" y="294"/>
                    <a:pt x="171" y="294"/>
                    <a:pt x="171" y="294"/>
                  </a:cubicBezTo>
                  <a:cubicBezTo>
                    <a:pt x="171" y="294"/>
                    <a:pt x="208" y="322"/>
                    <a:pt x="201" y="329"/>
                  </a:cubicBezTo>
                  <a:cubicBezTo>
                    <a:pt x="194" y="335"/>
                    <a:pt x="158" y="312"/>
                    <a:pt x="155" y="306"/>
                  </a:cubicBezTo>
                  <a:cubicBezTo>
                    <a:pt x="153" y="299"/>
                    <a:pt x="126" y="253"/>
                    <a:pt x="113" y="249"/>
                  </a:cubicBezTo>
                  <a:cubicBezTo>
                    <a:pt x="101" y="244"/>
                    <a:pt x="79" y="265"/>
                    <a:pt x="79" y="265"/>
                  </a:cubicBezTo>
                  <a:cubicBezTo>
                    <a:pt x="79" y="265"/>
                    <a:pt x="89" y="334"/>
                    <a:pt x="77" y="330"/>
                  </a:cubicBezTo>
                  <a:cubicBezTo>
                    <a:pt x="77" y="330"/>
                    <a:pt x="54" y="324"/>
                    <a:pt x="52" y="290"/>
                  </a:cubicBezTo>
                  <a:cubicBezTo>
                    <a:pt x="52" y="290"/>
                    <a:pt x="31" y="299"/>
                    <a:pt x="31" y="287"/>
                  </a:cubicBezTo>
                  <a:cubicBezTo>
                    <a:pt x="31" y="287"/>
                    <a:pt x="58" y="237"/>
                    <a:pt x="52" y="222"/>
                  </a:cubicBezTo>
                  <a:cubicBezTo>
                    <a:pt x="46" y="206"/>
                    <a:pt x="32" y="188"/>
                    <a:pt x="40" y="154"/>
                  </a:cubicBezTo>
                  <a:cubicBezTo>
                    <a:pt x="40" y="154"/>
                    <a:pt x="22" y="108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3" name="Freeform 150@|5FFC:9350382|FBC:16777215|LFC:0|LBC:16777215"/>
            <p:cNvSpPr/>
            <p:nvPr/>
          </p:nvSpPr>
          <p:spPr bwMode="auto">
            <a:xfrm>
              <a:off x="4887913" y="5154612"/>
              <a:ext cx="179388" cy="498475"/>
            </a:xfrm>
            <a:custGeom>
              <a:avLst/>
              <a:gdLst>
                <a:gd name="T0" fmla="*/ 321242798 w 48"/>
                <a:gd name="T1" fmla="*/ 1868250569 h 133"/>
                <a:gd name="T2" fmla="*/ 293306855 w 48"/>
                <a:gd name="T3" fmla="*/ 1685640062 h 133"/>
                <a:gd name="T4" fmla="*/ 0 w 48"/>
                <a:gd name="T5" fmla="*/ 1643498311 h 133"/>
                <a:gd name="T6" fmla="*/ 293306855 w 48"/>
                <a:gd name="T7" fmla="*/ 730442028 h 133"/>
                <a:gd name="T8" fmla="*/ 97770197 w 48"/>
                <a:gd name="T9" fmla="*/ 0 h 133"/>
                <a:gd name="T10" fmla="*/ 670417803 w 48"/>
                <a:gd name="T11" fmla="*/ 688304025 h 133"/>
                <a:gd name="T12" fmla="*/ 321242798 w 48"/>
                <a:gd name="T13" fmla="*/ 1868250569 h 1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133">
                  <a:moveTo>
                    <a:pt x="23" y="133"/>
                  </a:moveTo>
                  <a:cubicBezTo>
                    <a:pt x="22" y="129"/>
                    <a:pt x="21" y="125"/>
                    <a:pt x="21" y="120"/>
                  </a:cubicBezTo>
                  <a:cubicBezTo>
                    <a:pt x="21" y="120"/>
                    <a:pt x="0" y="129"/>
                    <a:pt x="0" y="117"/>
                  </a:cubicBezTo>
                  <a:cubicBezTo>
                    <a:pt x="0" y="117"/>
                    <a:pt x="27" y="67"/>
                    <a:pt x="21" y="52"/>
                  </a:cubicBezTo>
                  <a:cubicBezTo>
                    <a:pt x="17" y="38"/>
                    <a:pt x="6" y="24"/>
                    <a:pt x="7" y="0"/>
                  </a:cubicBezTo>
                  <a:cubicBezTo>
                    <a:pt x="29" y="14"/>
                    <a:pt x="48" y="49"/>
                    <a:pt x="48" y="49"/>
                  </a:cubicBezTo>
                  <a:cubicBezTo>
                    <a:pt x="32" y="69"/>
                    <a:pt x="26" y="107"/>
                    <a:pt x="23" y="13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4" name="Freeform 151@|5FFC:9350382|FBC:16777215|LFC:0|LBC:16777215"/>
            <p:cNvSpPr/>
            <p:nvPr/>
          </p:nvSpPr>
          <p:spPr bwMode="auto">
            <a:xfrm>
              <a:off x="5157788" y="5341937"/>
              <a:ext cx="209550" cy="330200"/>
            </a:xfrm>
            <a:custGeom>
              <a:avLst/>
              <a:gdLst>
                <a:gd name="T0" fmla="*/ 168029164 w 56"/>
                <a:gd name="T1" fmla="*/ 0 h 88"/>
                <a:gd name="T2" fmla="*/ 784128616 w 56"/>
                <a:gd name="T3" fmla="*/ 1239000455 h 88"/>
                <a:gd name="T4" fmla="*/ 756123755 w 56"/>
                <a:gd name="T5" fmla="*/ 1182682593 h 88"/>
                <a:gd name="T6" fmla="*/ 168029164 w 56"/>
                <a:gd name="T7" fmla="*/ 394228782 h 88"/>
                <a:gd name="T8" fmla="*/ 0 w 56"/>
                <a:gd name="T9" fmla="*/ 408307309 h 88"/>
                <a:gd name="T10" fmla="*/ 168029164 w 56"/>
                <a:gd name="T11" fmla="*/ 0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88">
                  <a:moveTo>
                    <a:pt x="12" y="0"/>
                  </a:moveTo>
                  <a:cubicBezTo>
                    <a:pt x="29" y="13"/>
                    <a:pt x="47" y="60"/>
                    <a:pt x="56" y="88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1" y="78"/>
                    <a:pt x="24" y="32"/>
                    <a:pt x="12" y="28"/>
                  </a:cubicBezTo>
                  <a:cubicBezTo>
                    <a:pt x="8" y="26"/>
                    <a:pt x="4" y="27"/>
                    <a:pt x="0" y="29"/>
                  </a:cubicBezTo>
                  <a:cubicBezTo>
                    <a:pt x="6" y="14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5" name="Freeform 152@|5FFC:9350382|FBC:16777215|LFC:0|LBC:16777215"/>
            <p:cNvSpPr/>
            <p:nvPr/>
          </p:nvSpPr>
          <p:spPr bwMode="auto">
            <a:xfrm>
              <a:off x="5289550" y="5281612"/>
              <a:ext cx="22225" cy="26987"/>
            </a:xfrm>
            <a:custGeom>
              <a:avLst/>
              <a:gdLst>
                <a:gd name="T0" fmla="*/ 41164404 w 6"/>
                <a:gd name="T1" fmla="*/ 0 h 7"/>
                <a:gd name="T2" fmla="*/ 82325104 w 6"/>
                <a:gd name="T3" fmla="*/ 104042596 h 7"/>
                <a:gd name="T4" fmla="*/ 41164404 w 6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3" y="0"/>
                    <a:pt x="4" y="3"/>
                    <a:pt x="6" y="7"/>
                  </a:cubicBezTo>
                  <a:cubicBezTo>
                    <a:pt x="0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6" name="Freeform 153@|5FFC:9350382|FBC:16777215|LFC:0|LBC:16777215"/>
            <p:cNvSpPr/>
            <p:nvPr/>
          </p:nvSpPr>
          <p:spPr bwMode="auto">
            <a:xfrm>
              <a:off x="5311775" y="5308600"/>
              <a:ext cx="530225" cy="454025"/>
            </a:xfrm>
            <a:custGeom>
              <a:avLst/>
              <a:gdLst>
                <a:gd name="T0" fmla="*/ 381807126 w 141"/>
                <a:gd name="T1" fmla="*/ 647661034 h 121"/>
                <a:gd name="T2" fmla="*/ 0 w 141"/>
                <a:gd name="T3" fmla="*/ 0 h 121"/>
                <a:gd name="T4" fmla="*/ 367667792 w 141"/>
                <a:gd name="T5" fmla="*/ 281589307 h 121"/>
                <a:gd name="T6" fmla="*/ 1866621388 w 141"/>
                <a:gd name="T7" fmla="*/ 1224921927 h 121"/>
                <a:gd name="T8" fmla="*/ 1852478294 w 141"/>
                <a:gd name="T9" fmla="*/ 1633229236 h 121"/>
                <a:gd name="T10" fmla="*/ 1074720949 w 141"/>
                <a:gd name="T11" fmla="*/ 1154521786 h 121"/>
                <a:gd name="T12" fmla="*/ 381807126 w 141"/>
                <a:gd name="T13" fmla="*/ 647661034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1" h="121">
                  <a:moveTo>
                    <a:pt x="27" y="46"/>
                  </a:moveTo>
                  <a:cubicBezTo>
                    <a:pt x="14" y="26"/>
                    <a:pt x="5" y="9"/>
                    <a:pt x="0" y="0"/>
                  </a:cubicBezTo>
                  <a:cubicBezTo>
                    <a:pt x="4" y="4"/>
                    <a:pt x="12" y="10"/>
                    <a:pt x="26" y="20"/>
                  </a:cubicBezTo>
                  <a:cubicBezTo>
                    <a:pt x="50" y="35"/>
                    <a:pt x="100" y="67"/>
                    <a:pt x="132" y="87"/>
                  </a:cubicBezTo>
                  <a:cubicBezTo>
                    <a:pt x="134" y="94"/>
                    <a:pt x="141" y="112"/>
                    <a:pt x="131" y="116"/>
                  </a:cubicBezTo>
                  <a:cubicBezTo>
                    <a:pt x="119" y="121"/>
                    <a:pt x="76" y="82"/>
                    <a:pt x="76" y="82"/>
                  </a:cubicBezTo>
                  <a:lnTo>
                    <a:pt x="27" y="46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7" name="Freeform 154@|5FFC:9350382|FBC:16777215|LFC:0|LBC:16777215"/>
            <p:cNvSpPr/>
            <p:nvPr/>
          </p:nvSpPr>
          <p:spPr bwMode="auto">
            <a:xfrm>
              <a:off x="4770438" y="4514850"/>
              <a:ext cx="271463" cy="568325"/>
            </a:xfrm>
            <a:custGeom>
              <a:avLst/>
              <a:gdLst>
                <a:gd name="T0" fmla="*/ 909778082 w 72"/>
                <a:gd name="T1" fmla="*/ 1473237658 h 151"/>
                <a:gd name="T2" fmla="*/ 554395312 w 72"/>
                <a:gd name="T3" fmla="*/ 2139028514 h 151"/>
                <a:gd name="T4" fmla="*/ 227444520 w 72"/>
                <a:gd name="T5" fmla="*/ 1204088724 h 151"/>
                <a:gd name="T6" fmla="*/ 0 w 72"/>
                <a:gd name="T7" fmla="*/ 0 h 151"/>
                <a:gd name="T8" fmla="*/ 653905353 w 72"/>
                <a:gd name="T9" fmla="*/ 0 h 151"/>
                <a:gd name="T10" fmla="*/ 909778082 w 72"/>
                <a:gd name="T11" fmla="*/ 1473237658 h 1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" h="151">
                  <a:moveTo>
                    <a:pt x="64" y="104"/>
                  </a:moveTo>
                  <a:cubicBezTo>
                    <a:pt x="72" y="112"/>
                    <a:pt x="61" y="135"/>
                    <a:pt x="39" y="151"/>
                  </a:cubicBezTo>
                  <a:cubicBezTo>
                    <a:pt x="36" y="142"/>
                    <a:pt x="21" y="105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6"/>
                    <a:pt x="55" y="93"/>
                    <a:pt x="64" y="10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8" name="Freeform 155@|5FFC:15724527|FBC:16777215|LFC:0|LBC:16777215"/>
            <p:cNvSpPr/>
            <p:nvPr/>
          </p:nvSpPr>
          <p:spPr bwMode="auto">
            <a:xfrm>
              <a:off x="4514850" y="4143375"/>
              <a:ext cx="552450" cy="536575"/>
            </a:xfrm>
            <a:custGeom>
              <a:avLst/>
              <a:gdLst>
                <a:gd name="T0" fmla="*/ 1807845648 w 147"/>
                <a:gd name="T1" fmla="*/ 112635723 h 143"/>
                <a:gd name="T2" fmla="*/ 2076197296 w 147"/>
                <a:gd name="T3" fmla="*/ 1619146957 h 143"/>
                <a:gd name="T4" fmla="*/ 960417413 w 147"/>
                <a:gd name="T5" fmla="*/ 1886661489 h 143"/>
                <a:gd name="T6" fmla="*/ 395467762 w 147"/>
                <a:gd name="T7" fmla="*/ 0 h 143"/>
                <a:gd name="T8" fmla="*/ 1807845648 w 147"/>
                <a:gd name="T9" fmla="*/ 112635723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3">
                  <a:moveTo>
                    <a:pt x="128" y="8"/>
                  </a:move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29" y="143"/>
                    <a:pt x="68" y="134"/>
                  </a:cubicBezTo>
                  <a:cubicBezTo>
                    <a:pt x="68" y="134"/>
                    <a:pt x="0" y="31"/>
                    <a:pt x="28" y="0"/>
                  </a:cubicBezTo>
                  <a:lnTo>
                    <a:pt x="128" y="8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9" name="Freeform 156@|5FFC:0|FBC:16777215|LFC:0|LBC:16777215"/>
            <p:cNvSpPr/>
            <p:nvPr/>
          </p:nvSpPr>
          <p:spPr bwMode="auto">
            <a:xfrm>
              <a:off x="0" y="3733800"/>
              <a:ext cx="1044575" cy="1652587"/>
            </a:xfrm>
            <a:custGeom>
              <a:avLst/>
              <a:gdLst>
                <a:gd name="T0" fmla="*/ 2147483647 w 278"/>
                <a:gd name="T1" fmla="*/ 507839985 h 440"/>
                <a:gd name="T2" fmla="*/ 1044770388 w 278"/>
                <a:gd name="T3" fmla="*/ 141067080 h 440"/>
                <a:gd name="T4" fmla="*/ 451793717 w 278"/>
                <a:gd name="T5" fmla="*/ 1847967854 h 440"/>
                <a:gd name="T6" fmla="*/ 748283931 w 278"/>
                <a:gd name="T7" fmla="*/ 1847967854 h 440"/>
                <a:gd name="T8" fmla="*/ 84712027 w 278"/>
                <a:gd name="T9" fmla="*/ 2147483647 h 440"/>
                <a:gd name="T10" fmla="*/ 1256548576 w 278"/>
                <a:gd name="T11" fmla="*/ 2147483647 h 440"/>
                <a:gd name="T12" fmla="*/ 1708342293 w 278"/>
                <a:gd name="T13" fmla="*/ 2147483647 h 440"/>
                <a:gd name="T14" fmla="*/ 2147483647 w 278"/>
                <a:gd name="T15" fmla="*/ 2147483647 h 440"/>
                <a:gd name="T16" fmla="*/ 2147483647 w 278"/>
                <a:gd name="T17" fmla="*/ 2147483647 h 440"/>
                <a:gd name="T18" fmla="*/ 2147483647 w 278"/>
                <a:gd name="T19" fmla="*/ 1326024541 h 440"/>
                <a:gd name="T20" fmla="*/ 2147483647 w 278"/>
                <a:gd name="T21" fmla="*/ 507839985 h 4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8" h="440">
                  <a:moveTo>
                    <a:pt x="173" y="36"/>
                  </a:moveTo>
                  <a:cubicBezTo>
                    <a:pt x="173" y="36"/>
                    <a:pt x="105" y="0"/>
                    <a:pt x="74" y="10"/>
                  </a:cubicBezTo>
                  <a:cubicBezTo>
                    <a:pt x="74" y="10"/>
                    <a:pt x="21" y="0"/>
                    <a:pt x="32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0" y="277"/>
                    <a:pt x="6" y="314"/>
                  </a:cubicBezTo>
                  <a:cubicBezTo>
                    <a:pt x="11" y="351"/>
                    <a:pt x="52" y="429"/>
                    <a:pt x="89" y="440"/>
                  </a:cubicBezTo>
                  <a:cubicBezTo>
                    <a:pt x="89" y="440"/>
                    <a:pt x="105" y="346"/>
                    <a:pt x="121" y="325"/>
                  </a:cubicBezTo>
                  <a:cubicBezTo>
                    <a:pt x="137" y="304"/>
                    <a:pt x="163" y="207"/>
                    <a:pt x="205" y="224"/>
                  </a:cubicBezTo>
                  <a:cubicBezTo>
                    <a:pt x="247" y="241"/>
                    <a:pt x="247" y="241"/>
                    <a:pt x="247" y="241"/>
                  </a:cubicBezTo>
                  <a:cubicBezTo>
                    <a:pt x="278" y="94"/>
                    <a:pt x="278" y="94"/>
                    <a:pt x="278" y="94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0" name="Freeform 157@|5FFC:2303014|FBC:16777215|LFC:0|LBC:16777215"/>
            <p:cNvSpPr/>
            <p:nvPr/>
          </p:nvSpPr>
          <p:spPr bwMode="auto">
            <a:xfrm>
              <a:off x="792163" y="2295525"/>
              <a:ext cx="2551113" cy="3230562"/>
            </a:xfrm>
            <a:custGeom>
              <a:avLst/>
              <a:gdLst>
                <a:gd name="T0" fmla="*/ 2147483647 w 679"/>
                <a:gd name="T1" fmla="*/ 2147483647 h 860"/>
                <a:gd name="T2" fmla="*/ 2147483647 w 679"/>
                <a:gd name="T3" fmla="*/ 2147483647 h 860"/>
                <a:gd name="T4" fmla="*/ 2147483647 w 679"/>
                <a:gd name="T5" fmla="*/ 2147483647 h 860"/>
                <a:gd name="T6" fmla="*/ 2147483647 w 679"/>
                <a:gd name="T7" fmla="*/ 2147483647 h 860"/>
                <a:gd name="T8" fmla="*/ 2147483647 w 679"/>
                <a:gd name="T9" fmla="*/ 2147483647 h 860"/>
                <a:gd name="T10" fmla="*/ 0 w 679"/>
                <a:gd name="T11" fmla="*/ 2147483647 h 860"/>
                <a:gd name="T12" fmla="*/ 734044255 w 679"/>
                <a:gd name="T13" fmla="*/ 2147483647 h 860"/>
                <a:gd name="T14" fmla="*/ 2147483647 w 679"/>
                <a:gd name="T15" fmla="*/ 2147483647 h 860"/>
                <a:gd name="T16" fmla="*/ 2147483647 w 679"/>
                <a:gd name="T17" fmla="*/ 2147483647 h 860"/>
                <a:gd name="T18" fmla="*/ 2147483647 w 679"/>
                <a:gd name="T19" fmla="*/ 2147483647 h 860"/>
                <a:gd name="T20" fmla="*/ 2147483647 w 679"/>
                <a:gd name="T21" fmla="*/ 2017880398 h 860"/>
                <a:gd name="T22" fmla="*/ 2147483647 w 679"/>
                <a:gd name="T23" fmla="*/ 0 h 860"/>
                <a:gd name="T24" fmla="*/ 2147483647 w 679"/>
                <a:gd name="T25" fmla="*/ 2147483647 h 8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79" h="860">
                  <a:moveTo>
                    <a:pt x="634" y="277"/>
                  </a:moveTo>
                  <a:cubicBezTo>
                    <a:pt x="634" y="277"/>
                    <a:pt x="676" y="464"/>
                    <a:pt x="676" y="482"/>
                  </a:cubicBezTo>
                  <a:cubicBezTo>
                    <a:pt x="676" y="499"/>
                    <a:pt x="674" y="733"/>
                    <a:pt x="676" y="754"/>
                  </a:cubicBezTo>
                  <a:cubicBezTo>
                    <a:pt x="679" y="774"/>
                    <a:pt x="631" y="851"/>
                    <a:pt x="602" y="856"/>
                  </a:cubicBezTo>
                  <a:cubicBezTo>
                    <a:pt x="572" y="860"/>
                    <a:pt x="483" y="838"/>
                    <a:pt x="470" y="823"/>
                  </a:cubicBezTo>
                  <a:cubicBezTo>
                    <a:pt x="456" y="808"/>
                    <a:pt x="11" y="629"/>
                    <a:pt x="0" y="629"/>
                  </a:cubicBezTo>
                  <a:cubicBezTo>
                    <a:pt x="0" y="629"/>
                    <a:pt x="27" y="465"/>
                    <a:pt x="52" y="449"/>
                  </a:cubicBezTo>
                  <a:cubicBezTo>
                    <a:pt x="52" y="449"/>
                    <a:pt x="182" y="508"/>
                    <a:pt x="188" y="508"/>
                  </a:cubicBezTo>
                  <a:cubicBezTo>
                    <a:pt x="195" y="508"/>
                    <a:pt x="449" y="597"/>
                    <a:pt x="452" y="607"/>
                  </a:cubicBezTo>
                  <a:cubicBezTo>
                    <a:pt x="452" y="607"/>
                    <a:pt x="399" y="495"/>
                    <a:pt x="390" y="483"/>
                  </a:cubicBezTo>
                  <a:cubicBezTo>
                    <a:pt x="381" y="472"/>
                    <a:pt x="254" y="181"/>
                    <a:pt x="261" y="143"/>
                  </a:cubicBezTo>
                  <a:cubicBezTo>
                    <a:pt x="261" y="143"/>
                    <a:pt x="261" y="34"/>
                    <a:pt x="302" y="0"/>
                  </a:cubicBezTo>
                  <a:cubicBezTo>
                    <a:pt x="302" y="0"/>
                    <a:pt x="605" y="254"/>
                    <a:pt x="634" y="27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1" name="Freeform 158@|5FFC:4737356|FBC:16777215|LFC:0|LBC:16777215"/>
            <p:cNvSpPr/>
            <p:nvPr/>
          </p:nvSpPr>
          <p:spPr bwMode="auto">
            <a:xfrm>
              <a:off x="968375" y="2832100"/>
              <a:ext cx="2374900" cy="2693987"/>
            </a:xfrm>
            <a:custGeom>
              <a:avLst/>
              <a:gdLst>
                <a:gd name="T0" fmla="*/ 2147483647 w 632"/>
                <a:gd name="T1" fmla="*/ 2147483647 h 717"/>
                <a:gd name="T2" fmla="*/ 2147483647 w 632"/>
                <a:gd name="T3" fmla="*/ 2147483647 h 717"/>
                <a:gd name="T4" fmla="*/ 2147483647 w 632"/>
                <a:gd name="T5" fmla="*/ 2147483647 h 717"/>
                <a:gd name="T6" fmla="*/ 2147483647 w 632"/>
                <a:gd name="T7" fmla="*/ 2147483647 h 717"/>
                <a:gd name="T8" fmla="*/ 395379515 w 632"/>
                <a:gd name="T9" fmla="*/ 2147483647 h 717"/>
                <a:gd name="T10" fmla="*/ 522466727 w 632"/>
                <a:gd name="T11" fmla="*/ 2147483647 h 717"/>
                <a:gd name="T12" fmla="*/ 1256742968 w 632"/>
                <a:gd name="T13" fmla="*/ 2147483647 h 717"/>
                <a:gd name="T14" fmla="*/ 2147483647 w 632"/>
                <a:gd name="T15" fmla="*/ 2147483647 h 717"/>
                <a:gd name="T16" fmla="*/ 2147483647 w 632"/>
                <a:gd name="T17" fmla="*/ 2147483647 h 717"/>
                <a:gd name="T18" fmla="*/ 2147483647 w 632"/>
                <a:gd name="T19" fmla="*/ 2147483647 h 717"/>
                <a:gd name="T20" fmla="*/ 2147483647 w 632"/>
                <a:gd name="T21" fmla="*/ 2147483647 h 717"/>
                <a:gd name="T22" fmla="*/ 2147483647 w 632"/>
                <a:gd name="T23" fmla="*/ 2147483647 h 717"/>
                <a:gd name="T24" fmla="*/ 2147483647 w 632"/>
                <a:gd name="T25" fmla="*/ 2147483647 h 717"/>
                <a:gd name="T26" fmla="*/ 2147483647 w 632"/>
                <a:gd name="T27" fmla="*/ 2147483647 h 717"/>
                <a:gd name="T28" fmla="*/ 2147483647 w 632"/>
                <a:gd name="T29" fmla="*/ 2147483647 h 717"/>
                <a:gd name="T30" fmla="*/ 2147483647 w 632"/>
                <a:gd name="T31" fmla="*/ 0 h 717"/>
                <a:gd name="T32" fmla="*/ 2147483647 w 632"/>
                <a:gd name="T33" fmla="*/ 2147483647 h 717"/>
                <a:gd name="T34" fmla="*/ 2147483647 w 632"/>
                <a:gd name="T35" fmla="*/ 2147483647 h 717"/>
                <a:gd name="T36" fmla="*/ 2147483647 w 632"/>
                <a:gd name="T37" fmla="*/ 2147483647 h 717"/>
                <a:gd name="T38" fmla="*/ 2147483647 w 632"/>
                <a:gd name="T39" fmla="*/ 2147483647 h 717"/>
                <a:gd name="T40" fmla="*/ 2147483647 w 632"/>
                <a:gd name="T41" fmla="*/ 2147483647 h 717"/>
                <a:gd name="T42" fmla="*/ 2147483647 w 632"/>
                <a:gd name="T43" fmla="*/ 2147483647 h 71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32" h="717">
                  <a:moveTo>
                    <a:pt x="555" y="713"/>
                  </a:moveTo>
                  <a:cubicBezTo>
                    <a:pt x="525" y="717"/>
                    <a:pt x="436" y="695"/>
                    <a:pt x="423" y="680"/>
                  </a:cubicBezTo>
                  <a:cubicBezTo>
                    <a:pt x="422" y="679"/>
                    <a:pt x="420" y="678"/>
                    <a:pt x="416" y="676"/>
                  </a:cubicBezTo>
                  <a:cubicBezTo>
                    <a:pt x="418" y="655"/>
                    <a:pt x="414" y="632"/>
                    <a:pt x="400" y="622"/>
                  </a:cubicBezTo>
                  <a:cubicBezTo>
                    <a:pt x="373" y="602"/>
                    <a:pt x="56" y="467"/>
                    <a:pt x="28" y="448"/>
                  </a:cubicBezTo>
                  <a:cubicBezTo>
                    <a:pt x="0" y="428"/>
                    <a:pt x="37" y="384"/>
                    <a:pt x="37" y="384"/>
                  </a:cubicBezTo>
                  <a:cubicBezTo>
                    <a:pt x="37" y="384"/>
                    <a:pt x="78" y="374"/>
                    <a:pt x="89" y="381"/>
                  </a:cubicBezTo>
                  <a:cubicBezTo>
                    <a:pt x="100" y="388"/>
                    <a:pt x="411" y="515"/>
                    <a:pt x="427" y="533"/>
                  </a:cubicBezTo>
                  <a:cubicBezTo>
                    <a:pt x="443" y="552"/>
                    <a:pt x="475" y="670"/>
                    <a:pt x="498" y="680"/>
                  </a:cubicBezTo>
                  <a:cubicBezTo>
                    <a:pt x="498" y="680"/>
                    <a:pt x="448" y="579"/>
                    <a:pt x="471" y="577"/>
                  </a:cubicBezTo>
                  <a:cubicBezTo>
                    <a:pt x="493" y="574"/>
                    <a:pt x="505" y="663"/>
                    <a:pt x="555" y="680"/>
                  </a:cubicBezTo>
                  <a:cubicBezTo>
                    <a:pt x="555" y="680"/>
                    <a:pt x="497" y="603"/>
                    <a:pt x="509" y="590"/>
                  </a:cubicBezTo>
                  <a:cubicBezTo>
                    <a:pt x="509" y="590"/>
                    <a:pt x="545" y="615"/>
                    <a:pt x="587" y="613"/>
                  </a:cubicBezTo>
                  <a:cubicBezTo>
                    <a:pt x="587" y="613"/>
                    <a:pt x="507" y="586"/>
                    <a:pt x="484" y="533"/>
                  </a:cubicBezTo>
                  <a:cubicBezTo>
                    <a:pt x="461" y="481"/>
                    <a:pt x="407" y="311"/>
                    <a:pt x="407" y="311"/>
                  </a:cubicBezTo>
                  <a:cubicBezTo>
                    <a:pt x="407" y="311"/>
                    <a:pt x="257" y="36"/>
                    <a:pt x="266" y="0"/>
                  </a:cubicBezTo>
                  <a:cubicBezTo>
                    <a:pt x="266" y="0"/>
                    <a:pt x="380" y="225"/>
                    <a:pt x="414" y="234"/>
                  </a:cubicBezTo>
                  <a:cubicBezTo>
                    <a:pt x="414" y="234"/>
                    <a:pt x="450" y="268"/>
                    <a:pt x="473" y="267"/>
                  </a:cubicBezTo>
                  <a:cubicBezTo>
                    <a:pt x="611" y="244"/>
                    <a:pt x="611" y="244"/>
                    <a:pt x="611" y="244"/>
                  </a:cubicBezTo>
                  <a:cubicBezTo>
                    <a:pt x="620" y="289"/>
                    <a:pt x="629" y="331"/>
                    <a:pt x="629" y="339"/>
                  </a:cubicBezTo>
                  <a:cubicBezTo>
                    <a:pt x="629" y="356"/>
                    <a:pt x="627" y="590"/>
                    <a:pt x="629" y="611"/>
                  </a:cubicBezTo>
                  <a:cubicBezTo>
                    <a:pt x="632" y="631"/>
                    <a:pt x="584" y="708"/>
                    <a:pt x="555" y="71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2" name="Freeform 159@|5FFC:9683704|FBC:16777215|LFC:0|LBC:16777215"/>
            <p:cNvSpPr/>
            <p:nvPr/>
          </p:nvSpPr>
          <p:spPr bwMode="auto">
            <a:xfrm>
              <a:off x="4995863" y="273050"/>
              <a:ext cx="1314450" cy="1365250"/>
            </a:xfrm>
            <a:custGeom>
              <a:avLst/>
              <a:gdLst>
                <a:gd name="T0" fmla="*/ 775735812 w 350"/>
                <a:gd name="T1" fmla="*/ 2147483647 h 363"/>
                <a:gd name="T2" fmla="*/ 2147483647 w 350"/>
                <a:gd name="T3" fmla="*/ 2147483647 h 363"/>
                <a:gd name="T4" fmla="*/ 2147483647 w 350"/>
                <a:gd name="T5" fmla="*/ 2147483647 h 363"/>
                <a:gd name="T6" fmla="*/ 2147483647 w 350"/>
                <a:gd name="T7" fmla="*/ 2147483647 h 363"/>
                <a:gd name="T8" fmla="*/ 2147483647 w 350"/>
                <a:gd name="T9" fmla="*/ 2147483647 h 363"/>
                <a:gd name="T10" fmla="*/ 2147483647 w 350"/>
                <a:gd name="T11" fmla="*/ 2147483647 h 363"/>
                <a:gd name="T12" fmla="*/ 2147483647 w 350"/>
                <a:gd name="T13" fmla="*/ 2147483647 h 363"/>
                <a:gd name="T14" fmla="*/ 2147483647 w 350"/>
                <a:gd name="T15" fmla="*/ 2147483647 h 363"/>
                <a:gd name="T16" fmla="*/ 2147483647 w 350"/>
                <a:gd name="T17" fmla="*/ 2147483647 h 363"/>
                <a:gd name="T18" fmla="*/ 2147483647 w 350"/>
                <a:gd name="T19" fmla="*/ 2147483647 h 363"/>
                <a:gd name="T20" fmla="*/ 2147483647 w 350"/>
                <a:gd name="T21" fmla="*/ 2147483647 h 363"/>
                <a:gd name="T22" fmla="*/ 2147483647 w 350"/>
                <a:gd name="T23" fmla="*/ 1032602888 h 363"/>
                <a:gd name="T24" fmla="*/ 2147483647 w 350"/>
                <a:gd name="T25" fmla="*/ 127306742 h 363"/>
                <a:gd name="T26" fmla="*/ 1255284728 w 350"/>
                <a:gd name="T27" fmla="*/ 1089183663 h 363"/>
                <a:gd name="T28" fmla="*/ 0 w 350"/>
                <a:gd name="T29" fmla="*/ 2147483647 h 363"/>
                <a:gd name="T30" fmla="*/ 775735812 w 350"/>
                <a:gd name="T31" fmla="*/ 2147483647 h 3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0" h="363">
                  <a:moveTo>
                    <a:pt x="55" y="356"/>
                  </a:moveTo>
                  <a:cubicBezTo>
                    <a:pt x="55" y="356"/>
                    <a:pt x="148" y="322"/>
                    <a:pt x="170" y="327"/>
                  </a:cubicBezTo>
                  <a:cubicBezTo>
                    <a:pt x="170" y="327"/>
                    <a:pt x="213" y="363"/>
                    <a:pt x="241" y="356"/>
                  </a:cubicBezTo>
                  <a:cubicBezTo>
                    <a:pt x="257" y="326"/>
                    <a:pt x="257" y="326"/>
                    <a:pt x="257" y="326"/>
                  </a:cubicBezTo>
                  <a:cubicBezTo>
                    <a:pt x="277" y="315"/>
                    <a:pt x="277" y="315"/>
                    <a:pt x="277" y="315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7" y="300"/>
                    <a:pt x="288" y="311"/>
                    <a:pt x="297" y="300"/>
                  </a:cubicBezTo>
                  <a:cubicBezTo>
                    <a:pt x="297" y="272"/>
                    <a:pt x="297" y="272"/>
                    <a:pt x="297" y="272"/>
                  </a:cubicBezTo>
                  <a:cubicBezTo>
                    <a:pt x="297" y="272"/>
                    <a:pt x="329" y="281"/>
                    <a:pt x="331" y="272"/>
                  </a:cubicBezTo>
                  <a:cubicBezTo>
                    <a:pt x="334" y="263"/>
                    <a:pt x="316" y="188"/>
                    <a:pt x="320" y="177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3" y="166"/>
                    <a:pt x="350" y="113"/>
                    <a:pt x="343" y="73"/>
                  </a:cubicBezTo>
                  <a:cubicBezTo>
                    <a:pt x="336" y="32"/>
                    <a:pt x="259" y="0"/>
                    <a:pt x="227" y="9"/>
                  </a:cubicBezTo>
                  <a:cubicBezTo>
                    <a:pt x="195" y="18"/>
                    <a:pt x="98" y="54"/>
                    <a:pt x="89" y="77"/>
                  </a:cubicBezTo>
                  <a:cubicBezTo>
                    <a:pt x="80" y="100"/>
                    <a:pt x="0" y="159"/>
                    <a:pt x="0" y="159"/>
                  </a:cubicBezTo>
                  <a:lnTo>
                    <a:pt x="55" y="356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3" name="Freeform 160@|5FFC:9350382|FBC:16777215|LFC:0|LBC:16777215"/>
            <p:cNvSpPr/>
            <p:nvPr/>
          </p:nvSpPr>
          <p:spPr bwMode="auto">
            <a:xfrm>
              <a:off x="5011738" y="528637"/>
              <a:ext cx="1276350" cy="1104900"/>
            </a:xfrm>
            <a:custGeom>
              <a:avLst/>
              <a:gdLst>
                <a:gd name="T0" fmla="*/ 2147483647 w 340"/>
                <a:gd name="T1" fmla="*/ 1892588471 h 294"/>
                <a:gd name="T2" fmla="*/ 1282397647 w 340"/>
                <a:gd name="T3" fmla="*/ 2147483647 h 294"/>
                <a:gd name="T4" fmla="*/ 408676008 w 340"/>
                <a:gd name="T5" fmla="*/ 2147483647 h 294"/>
                <a:gd name="T6" fmla="*/ 0 w 340"/>
                <a:gd name="T7" fmla="*/ 1482997532 h 294"/>
                <a:gd name="T8" fmla="*/ 1423321703 w 340"/>
                <a:gd name="T9" fmla="*/ 423714117 h 294"/>
                <a:gd name="T10" fmla="*/ 2147483647 w 340"/>
                <a:gd name="T11" fmla="*/ 0 h 294"/>
                <a:gd name="T12" fmla="*/ 2147483647 w 340"/>
                <a:gd name="T13" fmla="*/ 197732002 h 294"/>
                <a:gd name="T14" fmla="*/ 2147483647 w 340"/>
                <a:gd name="T15" fmla="*/ 1285265530 h 294"/>
                <a:gd name="T16" fmla="*/ 2147483647 w 340"/>
                <a:gd name="T17" fmla="*/ 1384131531 h 294"/>
                <a:gd name="T18" fmla="*/ 2147483647 w 340"/>
                <a:gd name="T19" fmla="*/ 1384131531 h 294"/>
                <a:gd name="T20" fmla="*/ 2147483647 w 340"/>
                <a:gd name="T21" fmla="*/ 1610113646 h 294"/>
                <a:gd name="T22" fmla="*/ 2147483647 w 340"/>
                <a:gd name="T23" fmla="*/ 1765472357 h 294"/>
                <a:gd name="T24" fmla="*/ 2147483647 w 340"/>
                <a:gd name="T25" fmla="*/ 2147483647 h 294"/>
                <a:gd name="T26" fmla="*/ 2147483647 w 340"/>
                <a:gd name="T27" fmla="*/ 2147483647 h 294"/>
                <a:gd name="T28" fmla="*/ 2147483647 w 340"/>
                <a:gd name="T29" fmla="*/ 2147483647 h 294"/>
                <a:gd name="T30" fmla="*/ 2147483647 w 340"/>
                <a:gd name="T31" fmla="*/ 2147483647 h 294"/>
                <a:gd name="T32" fmla="*/ 2147483647 w 340"/>
                <a:gd name="T33" fmla="*/ 2147483647 h 294"/>
                <a:gd name="T34" fmla="*/ 2147483647 w 340"/>
                <a:gd name="T35" fmla="*/ 988663768 h 294"/>
                <a:gd name="T36" fmla="*/ 2147483647 w 340"/>
                <a:gd name="T37" fmla="*/ 480210586 h 294"/>
                <a:gd name="T38" fmla="*/ 2029291389 w 340"/>
                <a:gd name="T39" fmla="*/ 1440627999 h 294"/>
                <a:gd name="T40" fmla="*/ 2147483647 w 340"/>
                <a:gd name="T41" fmla="*/ 1892588471 h 2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40" h="294">
                  <a:moveTo>
                    <a:pt x="169" y="134"/>
                  </a:moveTo>
                  <a:cubicBezTo>
                    <a:pt x="169" y="134"/>
                    <a:pt x="112" y="138"/>
                    <a:pt x="91" y="157"/>
                  </a:cubicBezTo>
                  <a:cubicBezTo>
                    <a:pt x="80" y="167"/>
                    <a:pt x="52" y="193"/>
                    <a:pt x="29" y="2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8" y="86"/>
                    <a:pt x="93" y="40"/>
                    <a:pt x="101" y="30"/>
                  </a:cubicBezTo>
                  <a:cubicBezTo>
                    <a:pt x="110" y="16"/>
                    <a:pt x="207" y="0"/>
                    <a:pt x="214" y="0"/>
                  </a:cubicBezTo>
                  <a:cubicBezTo>
                    <a:pt x="221" y="0"/>
                    <a:pt x="312" y="14"/>
                    <a:pt x="312" y="14"/>
                  </a:cubicBezTo>
                  <a:cubicBezTo>
                    <a:pt x="312" y="56"/>
                    <a:pt x="327" y="79"/>
                    <a:pt x="340" y="91"/>
                  </a:cubicBezTo>
                  <a:cubicBezTo>
                    <a:pt x="339" y="95"/>
                    <a:pt x="339" y="98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04" y="94"/>
                    <a:pt x="257" y="114"/>
                    <a:pt x="257" y="114"/>
                  </a:cubicBezTo>
                  <a:cubicBezTo>
                    <a:pt x="244" y="120"/>
                    <a:pt x="209" y="125"/>
                    <a:pt x="209" y="125"/>
                  </a:cubicBezTo>
                  <a:cubicBezTo>
                    <a:pt x="175" y="157"/>
                    <a:pt x="184" y="195"/>
                    <a:pt x="189" y="220"/>
                  </a:cubicBezTo>
                  <a:cubicBezTo>
                    <a:pt x="192" y="235"/>
                    <a:pt x="216" y="266"/>
                    <a:pt x="235" y="289"/>
                  </a:cubicBezTo>
                  <a:cubicBezTo>
                    <a:pt x="208" y="294"/>
                    <a:pt x="166" y="259"/>
                    <a:pt x="166" y="259"/>
                  </a:cubicBezTo>
                  <a:cubicBezTo>
                    <a:pt x="165" y="259"/>
                    <a:pt x="164" y="258"/>
                    <a:pt x="163" y="258"/>
                  </a:cubicBezTo>
                  <a:cubicBezTo>
                    <a:pt x="155" y="214"/>
                    <a:pt x="153" y="157"/>
                    <a:pt x="153" y="157"/>
                  </a:cubicBezTo>
                  <a:cubicBezTo>
                    <a:pt x="191" y="154"/>
                    <a:pt x="200" y="70"/>
                    <a:pt x="200" y="70"/>
                  </a:cubicBezTo>
                  <a:cubicBezTo>
                    <a:pt x="216" y="18"/>
                    <a:pt x="169" y="34"/>
                    <a:pt x="169" y="34"/>
                  </a:cubicBezTo>
                  <a:cubicBezTo>
                    <a:pt x="138" y="50"/>
                    <a:pt x="141" y="89"/>
                    <a:pt x="144" y="102"/>
                  </a:cubicBezTo>
                  <a:cubicBezTo>
                    <a:pt x="146" y="116"/>
                    <a:pt x="169" y="134"/>
                    <a:pt x="169" y="13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4" name="Freeform 161@|5FFC:9350382|FBC:16777215|LFC:0|LBC:16777215"/>
            <p:cNvSpPr/>
            <p:nvPr/>
          </p:nvSpPr>
          <p:spPr bwMode="auto">
            <a:xfrm>
              <a:off x="6040438" y="1187450"/>
              <a:ext cx="195263" cy="138112"/>
            </a:xfrm>
            <a:custGeom>
              <a:avLst/>
              <a:gdLst>
                <a:gd name="T0" fmla="*/ 267908346 w 52"/>
                <a:gd name="T1" fmla="*/ 404070919 h 37"/>
                <a:gd name="T2" fmla="*/ 267908346 w 52"/>
                <a:gd name="T3" fmla="*/ 473739091 h 37"/>
                <a:gd name="T4" fmla="*/ 338409554 w 52"/>
                <a:gd name="T5" fmla="*/ 0 h 37"/>
                <a:gd name="T6" fmla="*/ 310209071 w 52"/>
                <a:gd name="T7" fmla="*/ 125401963 h 37"/>
                <a:gd name="T8" fmla="*/ 733223830 w 52"/>
                <a:gd name="T9" fmla="*/ 431935948 h 37"/>
                <a:gd name="T10" fmla="*/ 267908346 w 52"/>
                <a:gd name="T11" fmla="*/ 404070919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7">
                  <a:moveTo>
                    <a:pt x="19" y="29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0" y="11"/>
                    <a:pt x="24" y="0"/>
                    <a:pt x="24" y="0"/>
                  </a:cubicBezTo>
                  <a:cubicBezTo>
                    <a:pt x="24" y="0"/>
                    <a:pt x="24" y="0"/>
                    <a:pt x="22" y="9"/>
                  </a:cubicBezTo>
                  <a:cubicBezTo>
                    <a:pt x="20" y="14"/>
                    <a:pt x="38" y="24"/>
                    <a:pt x="52" y="31"/>
                  </a:cubicBezTo>
                  <a:cubicBezTo>
                    <a:pt x="46" y="37"/>
                    <a:pt x="19" y="29"/>
                    <a:pt x="19" y="2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5" name="Freeform 162@|5FFC:2303014|FBC:16777215|LFC:0|LBC:16777215"/>
            <p:cNvSpPr/>
            <p:nvPr/>
          </p:nvSpPr>
          <p:spPr bwMode="auto">
            <a:xfrm>
              <a:off x="5059363" y="0"/>
              <a:ext cx="1333500" cy="904875"/>
            </a:xfrm>
            <a:custGeom>
              <a:avLst/>
              <a:gdLst>
                <a:gd name="T0" fmla="*/ 2147483647 w 355"/>
                <a:gd name="T1" fmla="*/ 2147483647 h 241"/>
                <a:gd name="T2" fmla="*/ 2147483647 w 355"/>
                <a:gd name="T3" fmla="*/ 1832679758 h 241"/>
                <a:gd name="T4" fmla="*/ 2147483647 w 355"/>
                <a:gd name="T5" fmla="*/ 1127800906 h 241"/>
                <a:gd name="T6" fmla="*/ 2147483647 w 355"/>
                <a:gd name="T7" fmla="*/ 42292581 h 241"/>
                <a:gd name="T8" fmla="*/ 1425117085 w 355"/>
                <a:gd name="T9" fmla="*/ 479317169 h 241"/>
                <a:gd name="T10" fmla="*/ 719612945 w 355"/>
                <a:gd name="T11" fmla="*/ 902242978 h 241"/>
                <a:gd name="T12" fmla="*/ 338641386 w 355"/>
                <a:gd name="T13" fmla="*/ 2147483647 h 241"/>
                <a:gd name="T14" fmla="*/ 28221368 w 355"/>
                <a:gd name="T15" fmla="*/ 2147483647 h 241"/>
                <a:gd name="T16" fmla="*/ 620843793 w 355"/>
                <a:gd name="T17" fmla="*/ 2147483647 h 241"/>
                <a:gd name="T18" fmla="*/ 1918970358 w 355"/>
                <a:gd name="T19" fmla="*/ 2147483647 h 241"/>
                <a:gd name="T20" fmla="*/ 2147483647 w 355"/>
                <a:gd name="T21" fmla="*/ 2147483647 h 241"/>
                <a:gd name="T22" fmla="*/ 2147483647 w 355"/>
                <a:gd name="T23" fmla="*/ 2147483647 h 241"/>
                <a:gd name="T24" fmla="*/ 2147483647 w 355"/>
                <a:gd name="T25" fmla="*/ 2147483647 h 241"/>
                <a:gd name="T26" fmla="*/ 2147483647 w 355"/>
                <a:gd name="T27" fmla="*/ 2147483647 h 241"/>
                <a:gd name="T28" fmla="*/ 2147483647 w 355"/>
                <a:gd name="T29" fmla="*/ 1987751303 h 241"/>
                <a:gd name="T30" fmla="*/ 2147483647 w 355"/>
                <a:gd name="T31" fmla="*/ 2147483647 h 2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5" h="241">
                  <a:moveTo>
                    <a:pt x="329" y="164"/>
                  </a:moveTo>
                  <a:cubicBezTo>
                    <a:pt x="329" y="164"/>
                    <a:pt x="351" y="145"/>
                    <a:pt x="353" y="130"/>
                  </a:cubicBezTo>
                  <a:cubicBezTo>
                    <a:pt x="355" y="114"/>
                    <a:pt x="329" y="80"/>
                    <a:pt x="329" y="80"/>
                  </a:cubicBezTo>
                  <a:cubicBezTo>
                    <a:pt x="329" y="80"/>
                    <a:pt x="203" y="5"/>
                    <a:pt x="181" y="3"/>
                  </a:cubicBezTo>
                  <a:cubicBezTo>
                    <a:pt x="158" y="0"/>
                    <a:pt x="101" y="34"/>
                    <a:pt x="101" y="34"/>
                  </a:cubicBezTo>
                  <a:cubicBezTo>
                    <a:pt x="101" y="34"/>
                    <a:pt x="63" y="46"/>
                    <a:pt x="51" y="64"/>
                  </a:cubicBezTo>
                  <a:cubicBezTo>
                    <a:pt x="40" y="82"/>
                    <a:pt x="33" y="141"/>
                    <a:pt x="24" y="155"/>
                  </a:cubicBezTo>
                  <a:cubicBezTo>
                    <a:pt x="15" y="168"/>
                    <a:pt x="4" y="216"/>
                    <a:pt x="2" y="217"/>
                  </a:cubicBezTo>
                  <a:cubicBezTo>
                    <a:pt x="0" y="219"/>
                    <a:pt x="15" y="241"/>
                    <a:pt x="44" y="239"/>
                  </a:cubicBezTo>
                  <a:cubicBezTo>
                    <a:pt x="74" y="236"/>
                    <a:pt x="128" y="206"/>
                    <a:pt x="136" y="196"/>
                  </a:cubicBezTo>
                  <a:cubicBezTo>
                    <a:pt x="143" y="185"/>
                    <a:pt x="203" y="154"/>
                    <a:pt x="187" y="211"/>
                  </a:cubicBezTo>
                  <a:cubicBezTo>
                    <a:pt x="199" y="239"/>
                    <a:pt x="199" y="239"/>
                    <a:pt x="199" y="239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73" y="181"/>
                    <a:pt x="273" y="166"/>
                  </a:cubicBezTo>
                  <a:cubicBezTo>
                    <a:pt x="273" y="151"/>
                    <a:pt x="313" y="141"/>
                    <a:pt x="313" y="141"/>
                  </a:cubicBezTo>
                  <a:lnTo>
                    <a:pt x="329" y="16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6" name="Freeform 163@|5FFC:4737356|FBC:16777215|LFC:0|LBC:16777215"/>
            <p:cNvSpPr/>
            <p:nvPr/>
          </p:nvSpPr>
          <p:spPr bwMode="auto">
            <a:xfrm>
              <a:off x="1697038" y="723900"/>
              <a:ext cx="3683000" cy="3097212"/>
            </a:xfrm>
            <a:custGeom>
              <a:avLst/>
              <a:gdLst>
                <a:gd name="T0" fmla="*/ 0 w 980"/>
                <a:gd name="T1" fmla="*/ 2147483647 h 824"/>
                <a:gd name="T2" fmla="*/ 2147483647 w 980"/>
                <a:gd name="T3" fmla="*/ 1031360320 h 824"/>
                <a:gd name="T4" fmla="*/ 2147483647 w 980"/>
                <a:gd name="T5" fmla="*/ 649899571 h 824"/>
                <a:gd name="T6" fmla="*/ 2147483647 w 980"/>
                <a:gd name="T7" fmla="*/ 0 h 824"/>
                <a:gd name="T8" fmla="*/ 2147483647 w 980"/>
                <a:gd name="T9" fmla="*/ 2147483647 h 824"/>
                <a:gd name="T10" fmla="*/ 2147483647 w 980"/>
                <a:gd name="T11" fmla="*/ 2147483647 h 824"/>
                <a:gd name="T12" fmla="*/ 2147483647 w 980"/>
                <a:gd name="T13" fmla="*/ 2147483647 h 824"/>
                <a:gd name="T14" fmla="*/ 2147483647 w 980"/>
                <a:gd name="T15" fmla="*/ 2147483647 h 824"/>
                <a:gd name="T16" fmla="*/ 0 w 980"/>
                <a:gd name="T17" fmla="*/ 2147483647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0" h="824">
                  <a:moveTo>
                    <a:pt x="0" y="379"/>
                  </a:moveTo>
                  <a:cubicBezTo>
                    <a:pt x="0" y="379"/>
                    <a:pt x="206" y="209"/>
                    <a:pt x="456" y="73"/>
                  </a:cubicBezTo>
                  <a:cubicBezTo>
                    <a:pt x="456" y="73"/>
                    <a:pt x="602" y="5"/>
                    <a:pt x="810" y="46"/>
                  </a:cubicBezTo>
                  <a:cubicBezTo>
                    <a:pt x="810" y="46"/>
                    <a:pt x="851" y="0"/>
                    <a:pt x="869" y="0"/>
                  </a:cubicBezTo>
                  <a:cubicBezTo>
                    <a:pt x="887" y="0"/>
                    <a:pt x="980" y="177"/>
                    <a:pt x="944" y="254"/>
                  </a:cubicBezTo>
                  <a:cubicBezTo>
                    <a:pt x="944" y="254"/>
                    <a:pt x="703" y="502"/>
                    <a:pt x="681" y="522"/>
                  </a:cubicBezTo>
                  <a:cubicBezTo>
                    <a:pt x="658" y="543"/>
                    <a:pt x="375" y="767"/>
                    <a:pt x="349" y="809"/>
                  </a:cubicBezTo>
                  <a:cubicBezTo>
                    <a:pt x="349" y="809"/>
                    <a:pt x="265" y="824"/>
                    <a:pt x="213" y="747"/>
                  </a:cubicBezTo>
                  <a:cubicBezTo>
                    <a:pt x="161" y="670"/>
                    <a:pt x="0" y="379"/>
                    <a:pt x="0" y="37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7" name="Freeform 164@|5FFC:2303014|FBC:16777215|LFC:0|LBC:16777215"/>
            <p:cNvSpPr/>
            <p:nvPr/>
          </p:nvSpPr>
          <p:spPr bwMode="auto">
            <a:xfrm>
              <a:off x="2840038" y="2100262"/>
              <a:ext cx="104775" cy="149225"/>
            </a:xfrm>
            <a:custGeom>
              <a:avLst/>
              <a:gdLst>
                <a:gd name="T0" fmla="*/ 392064308 w 28"/>
                <a:gd name="T1" fmla="*/ 556702516 h 40"/>
                <a:gd name="T2" fmla="*/ 0 w 28"/>
                <a:gd name="T3" fmla="*/ 0 h 40"/>
                <a:gd name="T4" fmla="*/ 392064308 w 28"/>
                <a:gd name="T5" fmla="*/ 556702516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40">
                  <a:moveTo>
                    <a:pt x="28" y="40"/>
                  </a:moveTo>
                  <a:cubicBezTo>
                    <a:pt x="12" y="20"/>
                    <a:pt x="1" y="5"/>
                    <a:pt x="0" y="0"/>
                  </a:cubicBezTo>
                  <a:cubicBezTo>
                    <a:pt x="0" y="0"/>
                    <a:pt x="11" y="16"/>
                    <a:pt x="28" y="4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8" name="Freeform 165@|5FFC:2303014|FBC:16777215|LFC:0|LBC:16777215"/>
            <p:cNvSpPr/>
            <p:nvPr/>
          </p:nvSpPr>
          <p:spPr bwMode="auto">
            <a:xfrm>
              <a:off x="2441575" y="1074737"/>
              <a:ext cx="2825750" cy="2746375"/>
            </a:xfrm>
            <a:custGeom>
              <a:avLst/>
              <a:gdLst>
                <a:gd name="T0" fmla="*/ 2147483647 w 752"/>
                <a:gd name="T1" fmla="*/ 2147483647 h 731"/>
                <a:gd name="T2" fmla="*/ 2147483647 w 752"/>
                <a:gd name="T3" fmla="*/ 2147483647 h 731"/>
                <a:gd name="T4" fmla="*/ 2147483647 w 752"/>
                <a:gd name="T5" fmla="*/ 2147483647 h 731"/>
                <a:gd name="T6" fmla="*/ 1892068841 w 752"/>
                <a:gd name="T7" fmla="*/ 2147483647 h 731"/>
                <a:gd name="T8" fmla="*/ 2147483647 w 752"/>
                <a:gd name="T9" fmla="*/ 2147483647 h 731"/>
                <a:gd name="T10" fmla="*/ 2147483647 w 752"/>
                <a:gd name="T11" fmla="*/ 2147483647 h 731"/>
                <a:gd name="T12" fmla="*/ 2147483647 w 752"/>
                <a:gd name="T13" fmla="*/ 2147483647 h 731"/>
                <a:gd name="T14" fmla="*/ 2147483647 w 752"/>
                <a:gd name="T15" fmla="*/ 2147483647 h 731"/>
                <a:gd name="T16" fmla="*/ 2147483647 w 752"/>
                <a:gd name="T17" fmla="*/ 1792620202 h 731"/>
                <a:gd name="T18" fmla="*/ 2147483647 w 752"/>
                <a:gd name="T19" fmla="*/ 2147483647 h 731"/>
                <a:gd name="T20" fmla="*/ 2147483647 w 752"/>
                <a:gd name="T21" fmla="*/ 0 h 731"/>
                <a:gd name="T22" fmla="*/ 2147483647 w 752"/>
                <a:gd name="T23" fmla="*/ 2032580491 h 731"/>
                <a:gd name="T24" fmla="*/ 2147483647 w 752"/>
                <a:gd name="T25" fmla="*/ 1185671327 h 731"/>
                <a:gd name="T26" fmla="*/ 2147483647 w 752"/>
                <a:gd name="T27" fmla="*/ 2147483647 h 731"/>
                <a:gd name="T28" fmla="*/ 2147483647 w 752"/>
                <a:gd name="T29" fmla="*/ 663412992 h 731"/>
                <a:gd name="T30" fmla="*/ 2147483647 w 752"/>
                <a:gd name="T31" fmla="*/ 2018465401 h 731"/>
                <a:gd name="T32" fmla="*/ 2147483647 w 752"/>
                <a:gd name="T33" fmla="*/ 2147483647 h 731"/>
                <a:gd name="T34" fmla="*/ 2147483647 w 752"/>
                <a:gd name="T35" fmla="*/ 2147483647 h 731"/>
                <a:gd name="T36" fmla="*/ 2132107286 w 752"/>
                <a:gd name="T37" fmla="*/ 2147483647 h 731"/>
                <a:gd name="T38" fmla="*/ 211799732 w 752"/>
                <a:gd name="T39" fmla="*/ 2147483647 h 731"/>
                <a:gd name="T40" fmla="*/ 0 w 752"/>
                <a:gd name="T41" fmla="*/ 2147483647 h 731"/>
                <a:gd name="T42" fmla="*/ 2147483647 w 752"/>
                <a:gd name="T43" fmla="*/ 2147483647 h 7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52" h="731">
                  <a:moveTo>
                    <a:pt x="206" y="550"/>
                  </a:moveTo>
                  <a:cubicBezTo>
                    <a:pt x="243" y="559"/>
                    <a:pt x="268" y="520"/>
                    <a:pt x="276" y="507"/>
                  </a:cubicBezTo>
                  <a:cubicBezTo>
                    <a:pt x="274" y="505"/>
                    <a:pt x="273" y="504"/>
                    <a:pt x="271" y="502"/>
                  </a:cubicBezTo>
                  <a:cubicBezTo>
                    <a:pt x="247" y="475"/>
                    <a:pt x="174" y="371"/>
                    <a:pt x="134" y="313"/>
                  </a:cubicBezTo>
                  <a:cubicBezTo>
                    <a:pt x="181" y="374"/>
                    <a:pt x="271" y="481"/>
                    <a:pt x="271" y="481"/>
                  </a:cubicBezTo>
                  <a:cubicBezTo>
                    <a:pt x="290" y="434"/>
                    <a:pt x="260" y="234"/>
                    <a:pt x="260" y="234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326" y="270"/>
                    <a:pt x="358" y="243"/>
                    <a:pt x="385" y="207"/>
                  </a:cubicBezTo>
                  <a:cubicBezTo>
                    <a:pt x="412" y="171"/>
                    <a:pt x="378" y="127"/>
                    <a:pt x="378" y="127"/>
                  </a:cubicBezTo>
                  <a:cubicBezTo>
                    <a:pt x="405" y="134"/>
                    <a:pt x="410" y="173"/>
                    <a:pt x="410" y="173"/>
                  </a:cubicBezTo>
                  <a:cubicBezTo>
                    <a:pt x="437" y="98"/>
                    <a:pt x="333" y="0"/>
                    <a:pt x="333" y="0"/>
                  </a:cubicBezTo>
                  <a:cubicBezTo>
                    <a:pt x="390" y="26"/>
                    <a:pt x="451" y="144"/>
                    <a:pt x="451" y="144"/>
                  </a:cubicBezTo>
                  <a:cubicBezTo>
                    <a:pt x="451" y="129"/>
                    <a:pt x="476" y="84"/>
                    <a:pt x="476" y="84"/>
                  </a:cubicBezTo>
                  <a:cubicBezTo>
                    <a:pt x="483" y="127"/>
                    <a:pt x="669" y="200"/>
                    <a:pt x="680" y="175"/>
                  </a:cubicBezTo>
                  <a:cubicBezTo>
                    <a:pt x="691" y="150"/>
                    <a:pt x="653" y="47"/>
                    <a:pt x="653" y="47"/>
                  </a:cubicBezTo>
                  <a:cubicBezTo>
                    <a:pt x="668" y="48"/>
                    <a:pt x="716" y="100"/>
                    <a:pt x="752" y="143"/>
                  </a:cubicBezTo>
                  <a:cubicBezTo>
                    <a:pt x="751" y="149"/>
                    <a:pt x="749" y="156"/>
                    <a:pt x="746" y="161"/>
                  </a:cubicBezTo>
                  <a:cubicBezTo>
                    <a:pt x="746" y="161"/>
                    <a:pt x="505" y="409"/>
                    <a:pt x="483" y="429"/>
                  </a:cubicBezTo>
                  <a:cubicBezTo>
                    <a:pt x="460" y="450"/>
                    <a:pt x="177" y="674"/>
                    <a:pt x="151" y="716"/>
                  </a:cubicBezTo>
                  <a:cubicBezTo>
                    <a:pt x="151" y="716"/>
                    <a:pt x="67" y="731"/>
                    <a:pt x="15" y="654"/>
                  </a:cubicBezTo>
                  <a:cubicBezTo>
                    <a:pt x="11" y="648"/>
                    <a:pt x="5" y="640"/>
                    <a:pt x="0" y="631"/>
                  </a:cubicBezTo>
                  <a:cubicBezTo>
                    <a:pt x="149" y="670"/>
                    <a:pt x="169" y="541"/>
                    <a:pt x="206" y="5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9" name="Freeform 166@|5FFC:2303014|FBC:16777215|LFC:0|LBC:16777215"/>
            <p:cNvSpPr/>
            <p:nvPr/>
          </p:nvSpPr>
          <p:spPr bwMode="auto">
            <a:xfrm>
              <a:off x="4170363" y="1179512"/>
              <a:ext cx="896938" cy="3136900"/>
            </a:xfrm>
            <a:custGeom>
              <a:avLst/>
              <a:gdLst>
                <a:gd name="T0" fmla="*/ 281683567 w 239"/>
                <a:gd name="T1" fmla="*/ 268154234 h 835"/>
                <a:gd name="T2" fmla="*/ 154926337 w 239"/>
                <a:gd name="T3" fmla="*/ 2147483647 h 835"/>
                <a:gd name="T4" fmla="*/ 704205163 w 239"/>
                <a:gd name="T5" fmla="*/ 2147483647 h 835"/>
                <a:gd name="T6" fmla="*/ 1380241220 w 239"/>
                <a:gd name="T7" fmla="*/ 2147483647 h 835"/>
                <a:gd name="T8" fmla="*/ 2147483647 w 239"/>
                <a:gd name="T9" fmla="*/ 2147483647 h 835"/>
                <a:gd name="T10" fmla="*/ 2147483647 w 239"/>
                <a:gd name="T11" fmla="*/ 2147483647 h 835"/>
                <a:gd name="T12" fmla="*/ 2147483647 w 239"/>
                <a:gd name="T13" fmla="*/ 2147483647 h 835"/>
                <a:gd name="T14" fmla="*/ 2147483647 w 239"/>
                <a:gd name="T15" fmla="*/ 2147483647 h 835"/>
                <a:gd name="T16" fmla="*/ 2147483647 w 239"/>
                <a:gd name="T17" fmla="*/ 2147483647 h 835"/>
                <a:gd name="T18" fmla="*/ 2147483647 w 239"/>
                <a:gd name="T19" fmla="*/ 268154234 h 835"/>
                <a:gd name="T20" fmla="*/ 281683567 w 239"/>
                <a:gd name="T21" fmla="*/ 268154234 h 8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9" h="835">
                  <a:moveTo>
                    <a:pt x="20" y="19"/>
                  </a:moveTo>
                  <a:cubicBezTo>
                    <a:pt x="20" y="19"/>
                    <a:pt x="0" y="202"/>
                    <a:pt x="11" y="233"/>
                  </a:cubicBezTo>
                  <a:cubicBezTo>
                    <a:pt x="23" y="265"/>
                    <a:pt x="43" y="476"/>
                    <a:pt x="50" y="487"/>
                  </a:cubicBezTo>
                  <a:cubicBezTo>
                    <a:pt x="57" y="499"/>
                    <a:pt x="100" y="785"/>
                    <a:pt x="98" y="808"/>
                  </a:cubicBezTo>
                  <a:cubicBezTo>
                    <a:pt x="98" y="808"/>
                    <a:pt x="157" y="835"/>
                    <a:pt x="239" y="797"/>
                  </a:cubicBezTo>
                  <a:cubicBezTo>
                    <a:pt x="239" y="797"/>
                    <a:pt x="197" y="615"/>
                    <a:pt x="200" y="599"/>
                  </a:cubicBezTo>
                  <a:cubicBezTo>
                    <a:pt x="202" y="583"/>
                    <a:pt x="206" y="397"/>
                    <a:pt x="191" y="388"/>
                  </a:cubicBezTo>
                  <a:cubicBezTo>
                    <a:pt x="191" y="388"/>
                    <a:pt x="218" y="296"/>
                    <a:pt x="182" y="265"/>
                  </a:cubicBezTo>
                  <a:cubicBezTo>
                    <a:pt x="182" y="265"/>
                    <a:pt x="220" y="183"/>
                    <a:pt x="220" y="165"/>
                  </a:cubicBezTo>
                  <a:cubicBezTo>
                    <a:pt x="220" y="147"/>
                    <a:pt x="204" y="38"/>
                    <a:pt x="172" y="19"/>
                  </a:cubicBezTo>
                  <a:cubicBezTo>
                    <a:pt x="141" y="0"/>
                    <a:pt x="20" y="19"/>
                    <a:pt x="20" y="1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0" name="Freeform 167@|5FFC:4737356|FBC:16777215|LFC:0|LBC:16777215"/>
            <p:cNvSpPr/>
            <p:nvPr/>
          </p:nvSpPr>
          <p:spPr bwMode="auto">
            <a:xfrm>
              <a:off x="4406900" y="2046287"/>
              <a:ext cx="566738" cy="733425"/>
            </a:xfrm>
            <a:custGeom>
              <a:avLst/>
              <a:gdLst>
                <a:gd name="T0" fmla="*/ 1803105096 w 151"/>
                <a:gd name="T1" fmla="*/ 2147483647 h 195"/>
                <a:gd name="T2" fmla="*/ 521211298 w 151"/>
                <a:gd name="T3" fmla="*/ 1923894132 h 195"/>
                <a:gd name="T4" fmla="*/ 0 w 151"/>
                <a:gd name="T5" fmla="*/ 0 h 195"/>
                <a:gd name="T6" fmla="*/ 1774929585 w 151"/>
                <a:gd name="T7" fmla="*/ 594141951 h 195"/>
                <a:gd name="T8" fmla="*/ 1803105096 w 151"/>
                <a:gd name="T9" fmla="*/ 2147483647 h 1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1" h="195">
                  <a:moveTo>
                    <a:pt x="128" y="157"/>
                  </a:moveTo>
                  <a:cubicBezTo>
                    <a:pt x="69" y="195"/>
                    <a:pt x="48" y="150"/>
                    <a:pt x="37" y="136"/>
                  </a:cubicBezTo>
                  <a:cubicBezTo>
                    <a:pt x="25" y="123"/>
                    <a:pt x="0" y="0"/>
                    <a:pt x="0" y="0"/>
                  </a:cubicBezTo>
                  <a:cubicBezTo>
                    <a:pt x="15" y="13"/>
                    <a:pt x="79" y="30"/>
                    <a:pt x="126" y="42"/>
                  </a:cubicBezTo>
                  <a:cubicBezTo>
                    <a:pt x="151" y="78"/>
                    <a:pt x="128" y="157"/>
                    <a:pt x="128" y="157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1" name="Freeform 168@|5FFC:4737356|FBC:16777215|LFC:0|LBC:16777215"/>
            <p:cNvSpPr/>
            <p:nvPr/>
          </p:nvSpPr>
          <p:spPr bwMode="auto">
            <a:xfrm>
              <a:off x="4500563" y="2693987"/>
              <a:ext cx="541338" cy="1370012"/>
            </a:xfrm>
            <a:custGeom>
              <a:avLst/>
              <a:gdLst>
                <a:gd name="T0" fmla="*/ 763143727 w 144"/>
                <a:gd name="T1" fmla="*/ 2147483647 h 365"/>
                <a:gd name="T2" fmla="*/ 763143727 w 144"/>
                <a:gd name="T3" fmla="*/ 2147483647 h 365"/>
                <a:gd name="T4" fmla="*/ 325043395 w 144"/>
                <a:gd name="T5" fmla="*/ 1422931998 h 365"/>
                <a:gd name="T6" fmla="*/ 0 w 144"/>
                <a:gd name="T7" fmla="*/ 0 h 365"/>
                <a:gd name="T8" fmla="*/ 1540418631 w 144"/>
                <a:gd name="T9" fmla="*/ 84531617 h 365"/>
                <a:gd name="T10" fmla="*/ 1582815923 w 144"/>
                <a:gd name="T11" fmla="*/ 2147483647 h 365"/>
                <a:gd name="T12" fmla="*/ 2035047432 w 144"/>
                <a:gd name="T13" fmla="*/ 2147483647 h 365"/>
                <a:gd name="T14" fmla="*/ 763143727 w 144"/>
                <a:gd name="T15" fmla="*/ 2147483647 h 3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365">
                  <a:moveTo>
                    <a:pt x="54" y="341"/>
                  </a:move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41" y="121"/>
                    <a:pt x="23" y="101"/>
                  </a:cubicBezTo>
                  <a:cubicBezTo>
                    <a:pt x="5" y="80"/>
                    <a:pt x="0" y="0"/>
                    <a:pt x="0" y="0"/>
                  </a:cubicBezTo>
                  <a:cubicBezTo>
                    <a:pt x="44" y="27"/>
                    <a:pt x="84" y="18"/>
                    <a:pt x="109" y="6"/>
                  </a:cubicBezTo>
                  <a:cubicBezTo>
                    <a:pt x="117" y="57"/>
                    <a:pt x="114" y="183"/>
                    <a:pt x="112" y="196"/>
                  </a:cubicBezTo>
                  <a:cubicBezTo>
                    <a:pt x="110" y="208"/>
                    <a:pt x="133" y="312"/>
                    <a:pt x="144" y="364"/>
                  </a:cubicBezTo>
                  <a:cubicBezTo>
                    <a:pt x="102" y="365"/>
                    <a:pt x="54" y="341"/>
                    <a:pt x="54" y="341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2" name="Freeform 169@|5FFC:4737356|FBC:16777215|LFC:0|LBC:16777215"/>
            <p:cNvSpPr/>
            <p:nvPr/>
          </p:nvSpPr>
          <p:spPr bwMode="auto">
            <a:xfrm>
              <a:off x="4492625" y="1457325"/>
              <a:ext cx="15875" cy="33337"/>
            </a:xfrm>
            <a:custGeom>
              <a:avLst/>
              <a:gdLst>
                <a:gd name="T0" fmla="*/ 63003906 w 4"/>
                <a:gd name="T1" fmla="*/ 123483952 h 9"/>
                <a:gd name="T2" fmla="*/ 0 w 4"/>
                <a:gd name="T3" fmla="*/ 0 h 9"/>
                <a:gd name="T4" fmla="*/ 63003906 w 4"/>
                <a:gd name="T5" fmla="*/ 123483952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3" y="6"/>
                    <a:pt x="1" y="3"/>
                    <a:pt x="0" y="0"/>
                  </a:cubicBezTo>
                  <a:cubicBezTo>
                    <a:pt x="0" y="0"/>
                    <a:pt x="2" y="3"/>
                    <a:pt x="4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3" name="Freeform 170@|5FFC:4737356|FBC:16777215|LFC:0|LBC:16777215"/>
            <p:cNvSpPr/>
            <p:nvPr/>
          </p:nvSpPr>
          <p:spPr bwMode="auto">
            <a:xfrm>
              <a:off x="4192588" y="1457325"/>
              <a:ext cx="773113" cy="714375"/>
            </a:xfrm>
            <a:custGeom>
              <a:avLst/>
              <a:gdLst>
                <a:gd name="T0" fmla="*/ 619732635 w 206"/>
                <a:gd name="T1" fmla="*/ 749240260 h 190"/>
                <a:gd name="T2" fmla="*/ 2147483647 w 206"/>
                <a:gd name="T3" fmla="*/ 1809485556 h 190"/>
                <a:gd name="T4" fmla="*/ 1183125598 w 206"/>
                <a:gd name="T5" fmla="*/ 127230188 h 190"/>
                <a:gd name="T6" fmla="*/ 2147483647 w 206"/>
                <a:gd name="T7" fmla="*/ 1682255368 h 190"/>
                <a:gd name="T8" fmla="*/ 2147483647 w 206"/>
                <a:gd name="T9" fmla="*/ 2147483647 h 190"/>
                <a:gd name="T10" fmla="*/ 492968374 w 206"/>
                <a:gd name="T11" fmla="*/ 593735862 h 190"/>
                <a:gd name="T12" fmla="*/ 619732635 w 206"/>
                <a:gd name="T13" fmla="*/ 749240260 h 1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6" h="190">
                  <a:moveTo>
                    <a:pt x="44" y="53"/>
                  </a:moveTo>
                  <a:cubicBezTo>
                    <a:pt x="87" y="105"/>
                    <a:pt x="165" y="128"/>
                    <a:pt x="165" y="128"/>
                  </a:cubicBezTo>
                  <a:cubicBezTo>
                    <a:pt x="140" y="112"/>
                    <a:pt x="98" y="34"/>
                    <a:pt x="84" y="9"/>
                  </a:cubicBezTo>
                  <a:cubicBezTo>
                    <a:pt x="106" y="46"/>
                    <a:pt x="165" y="91"/>
                    <a:pt x="206" y="119"/>
                  </a:cubicBezTo>
                  <a:cubicBezTo>
                    <a:pt x="196" y="147"/>
                    <a:pt x="179" y="184"/>
                    <a:pt x="176" y="190"/>
                  </a:cubicBezTo>
                  <a:cubicBezTo>
                    <a:pt x="107" y="145"/>
                    <a:pt x="35" y="42"/>
                    <a:pt x="35" y="42"/>
                  </a:cubicBezTo>
                  <a:cubicBezTo>
                    <a:pt x="35" y="42"/>
                    <a:pt x="0" y="0"/>
                    <a:pt x="44" y="5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4" name="Freeform 171@|5FFC:8224125|FBC:16777215|LFC:0|LBC:16777215"/>
            <p:cNvSpPr/>
            <p:nvPr/>
          </p:nvSpPr>
          <p:spPr bwMode="auto">
            <a:xfrm>
              <a:off x="4921250" y="1570037"/>
              <a:ext cx="349250" cy="2746375"/>
            </a:xfrm>
            <a:custGeom>
              <a:avLst/>
              <a:gdLst>
                <a:gd name="T0" fmla="*/ 550012419 w 93"/>
                <a:gd name="T1" fmla="*/ 479913064 h 731"/>
                <a:gd name="T2" fmla="*/ 282058806 w 93"/>
                <a:gd name="T3" fmla="*/ 2147483647 h 731"/>
                <a:gd name="T4" fmla="*/ 0 w 93"/>
                <a:gd name="T5" fmla="*/ 2147483647 h 731"/>
                <a:gd name="T6" fmla="*/ 550012419 w 93"/>
                <a:gd name="T7" fmla="*/ 2147483647 h 731"/>
                <a:gd name="T8" fmla="*/ 733349892 w 93"/>
                <a:gd name="T9" fmla="*/ 2147483647 h 731"/>
                <a:gd name="T10" fmla="*/ 888480734 w 93"/>
                <a:gd name="T11" fmla="*/ 479913064 h 731"/>
                <a:gd name="T12" fmla="*/ 550012419 w 93"/>
                <a:gd name="T13" fmla="*/ 479913064 h 7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731">
                  <a:moveTo>
                    <a:pt x="39" y="34"/>
                  </a:moveTo>
                  <a:cubicBezTo>
                    <a:pt x="39" y="34"/>
                    <a:pt x="4" y="241"/>
                    <a:pt x="20" y="327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39" y="731"/>
                    <a:pt x="39" y="731"/>
                    <a:pt x="39" y="731"/>
                  </a:cubicBezTo>
                  <a:cubicBezTo>
                    <a:pt x="39" y="731"/>
                    <a:pt x="56" y="374"/>
                    <a:pt x="52" y="310"/>
                  </a:cubicBezTo>
                  <a:cubicBezTo>
                    <a:pt x="47" y="245"/>
                    <a:pt x="93" y="68"/>
                    <a:pt x="63" y="34"/>
                  </a:cubicBezTo>
                  <a:cubicBezTo>
                    <a:pt x="34" y="0"/>
                    <a:pt x="39" y="34"/>
                    <a:pt x="39" y="34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68" name="组合 48"/>
          <p:cNvGrpSpPr/>
          <p:nvPr/>
        </p:nvGrpSpPr>
        <p:grpSpPr bwMode="auto">
          <a:xfrm>
            <a:off x="4719638" y="3005138"/>
            <a:ext cx="869950" cy="1100137"/>
            <a:chOff x="0" y="0"/>
            <a:chExt cx="1917700" cy="2220913"/>
          </a:xfrm>
        </p:grpSpPr>
        <p:sp>
          <p:nvSpPr>
            <p:cNvPr id="15442" name="Freeform 154@|5FFC:0|FBC:16777215|LFC:0|LBC:16777215"/>
            <p:cNvSpPr/>
            <p:nvPr/>
          </p:nvSpPr>
          <p:spPr bwMode="auto">
            <a:xfrm>
              <a:off x="0" y="1909763"/>
              <a:ext cx="312738" cy="311150"/>
            </a:xfrm>
            <a:custGeom>
              <a:avLst/>
              <a:gdLst>
                <a:gd name="T0" fmla="*/ 0 w 8"/>
                <a:gd name="T1" fmla="*/ 1512733513 h 8"/>
                <a:gd name="T2" fmla="*/ 1528194237 w 8"/>
                <a:gd name="T3" fmla="*/ 1512733513 h 8"/>
                <a:gd name="T4" fmla="*/ 2147483647 w 8"/>
                <a:gd name="T5" fmla="*/ 0 h 8"/>
                <a:gd name="T6" fmla="*/ 2147483647 w 8"/>
                <a:gd name="T7" fmla="*/ 2147483647 h 8"/>
                <a:gd name="T8" fmla="*/ 2147483647 w 8"/>
                <a:gd name="T9" fmla="*/ 2147483647 h 8"/>
                <a:gd name="T10" fmla="*/ 2147483647 w 8"/>
                <a:gd name="T11" fmla="*/ 2147483647 h 8"/>
                <a:gd name="T12" fmla="*/ 2147483647 w 8"/>
                <a:gd name="T13" fmla="*/ 2147483647 h 8"/>
                <a:gd name="T14" fmla="*/ 2147483647 w 8"/>
                <a:gd name="T15" fmla="*/ 2147483647 h 8"/>
                <a:gd name="T16" fmla="*/ 2147483647 w 8"/>
                <a:gd name="T17" fmla="*/ 2147483647 h 8"/>
                <a:gd name="T18" fmla="*/ 2147483647 w 8"/>
                <a:gd name="T19" fmla="*/ 2147483647 h 8"/>
                <a:gd name="T20" fmla="*/ 2147483647 w 8"/>
                <a:gd name="T21" fmla="*/ 2147483647 h 8"/>
                <a:gd name="T22" fmla="*/ 0 w 8"/>
                <a:gd name="T23" fmla="*/ 1512733513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" h="8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6" y="2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5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8"/>
                    <a:pt x="4" y="7"/>
                  </a:cubicBezTo>
                  <a:cubicBezTo>
                    <a:pt x="4" y="7"/>
                    <a:pt x="4" y="7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3" name="Freeform 155@|5FFC:2303014|FBC:16777215|LFC:0|LBC:16777215"/>
            <p:cNvSpPr/>
            <p:nvPr/>
          </p:nvSpPr>
          <p:spPr bwMode="auto">
            <a:xfrm>
              <a:off x="117475" y="779463"/>
              <a:ext cx="665163" cy="1285875"/>
            </a:xfrm>
            <a:custGeom>
              <a:avLst/>
              <a:gdLst>
                <a:gd name="T0" fmla="*/ 0 w 17"/>
                <a:gd name="T1" fmla="*/ 2147483647 h 33"/>
                <a:gd name="T2" fmla="*/ 1530931335 w 17"/>
                <a:gd name="T3" fmla="*/ 2147483647 h 33"/>
                <a:gd name="T4" fmla="*/ 1530931335 w 17"/>
                <a:gd name="T5" fmla="*/ 2147483647 h 33"/>
                <a:gd name="T6" fmla="*/ 1530931335 w 17"/>
                <a:gd name="T7" fmla="*/ 2147483647 h 33"/>
                <a:gd name="T8" fmla="*/ 2147483647 w 17"/>
                <a:gd name="T9" fmla="*/ 2147483647 h 33"/>
                <a:gd name="T10" fmla="*/ 2147483647 w 17"/>
                <a:gd name="T11" fmla="*/ 2147483647 h 33"/>
                <a:gd name="T12" fmla="*/ 2147483647 w 17"/>
                <a:gd name="T13" fmla="*/ 2147483647 h 33"/>
                <a:gd name="T14" fmla="*/ 2147483647 w 17"/>
                <a:gd name="T15" fmla="*/ 2147483647 h 33"/>
                <a:gd name="T16" fmla="*/ 2147483647 w 17"/>
                <a:gd name="T17" fmla="*/ 1518345614 h 33"/>
                <a:gd name="T18" fmla="*/ 2147483647 w 17"/>
                <a:gd name="T19" fmla="*/ 2147483647 h 33"/>
                <a:gd name="T20" fmla="*/ 2147483647 w 17"/>
                <a:gd name="T21" fmla="*/ 2147483647 h 33"/>
                <a:gd name="T22" fmla="*/ 2147483647 w 17"/>
                <a:gd name="T23" fmla="*/ 2147483647 h 33"/>
                <a:gd name="T24" fmla="*/ 2147483647 w 17"/>
                <a:gd name="T25" fmla="*/ 2147483647 h 33"/>
                <a:gd name="T26" fmla="*/ 0 w 17"/>
                <a:gd name="T27" fmla="*/ 2147483647 h 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7" h="33">
                  <a:moveTo>
                    <a:pt x="0" y="29"/>
                  </a:moveTo>
                  <a:cubicBezTo>
                    <a:pt x="0" y="29"/>
                    <a:pt x="0" y="28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8"/>
                    <a:pt x="1" y="27"/>
                  </a:cubicBezTo>
                  <a:cubicBezTo>
                    <a:pt x="1" y="27"/>
                    <a:pt x="2" y="25"/>
                    <a:pt x="2" y="25"/>
                  </a:cubicBezTo>
                  <a:cubicBezTo>
                    <a:pt x="2" y="25"/>
                    <a:pt x="6" y="20"/>
                    <a:pt x="7" y="19"/>
                  </a:cubicBezTo>
                  <a:cubicBezTo>
                    <a:pt x="9" y="18"/>
                    <a:pt x="9" y="16"/>
                    <a:pt x="9" y="16"/>
                  </a:cubicBezTo>
                  <a:cubicBezTo>
                    <a:pt x="9" y="15"/>
                    <a:pt x="9" y="8"/>
                    <a:pt x="8" y="8"/>
                  </a:cubicBezTo>
                  <a:cubicBezTo>
                    <a:pt x="8" y="7"/>
                    <a:pt x="5" y="2"/>
                    <a:pt x="7" y="1"/>
                  </a:cubicBezTo>
                  <a:cubicBezTo>
                    <a:pt x="9" y="0"/>
                    <a:pt x="17" y="9"/>
                    <a:pt x="17" y="9"/>
                  </a:cubicBezTo>
                  <a:cubicBezTo>
                    <a:pt x="17" y="9"/>
                    <a:pt x="15" y="14"/>
                    <a:pt x="15" y="15"/>
                  </a:cubicBezTo>
                  <a:cubicBezTo>
                    <a:pt x="14" y="16"/>
                    <a:pt x="13" y="20"/>
                    <a:pt x="12" y="20"/>
                  </a:cubicBezTo>
                  <a:cubicBezTo>
                    <a:pt x="12" y="21"/>
                    <a:pt x="6" y="31"/>
                    <a:pt x="5" y="33"/>
                  </a:cubicBezTo>
                  <a:cubicBezTo>
                    <a:pt x="5" y="33"/>
                    <a:pt x="1" y="33"/>
                    <a:pt x="0" y="2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4" name="Freeform 156@|5FFC:4737356|FBC:16777215|LFC:0|LBC:16777215"/>
            <p:cNvSpPr/>
            <p:nvPr/>
          </p:nvSpPr>
          <p:spPr bwMode="auto">
            <a:xfrm>
              <a:off x="117475" y="1208088"/>
              <a:ext cx="547688" cy="779463"/>
            </a:xfrm>
            <a:custGeom>
              <a:avLst/>
              <a:gdLst>
                <a:gd name="T0" fmla="*/ 2147483647 w 14"/>
                <a:gd name="T1" fmla="*/ 2147483647 h 20"/>
                <a:gd name="T2" fmla="*/ 2147483647 w 14"/>
                <a:gd name="T3" fmla="*/ 0 h 20"/>
                <a:gd name="T4" fmla="*/ 2147483647 w 14"/>
                <a:gd name="T5" fmla="*/ 2147483647 h 20"/>
                <a:gd name="T6" fmla="*/ 2147483647 w 14"/>
                <a:gd name="T7" fmla="*/ 2147483647 h 20"/>
                <a:gd name="T8" fmla="*/ 2147483647 w 14"/>
                <a:gd name="T9" fmla="*/ 2147483647 h 20"/>
                <a:gd name="T10" fmla="*/ 2147483647 w 14"/>
                <a:gd name="T11" fmla="*/ 2147483647 h 20"/>
                <a:gd name="T12" fmla="*/ 1530435875 w 14"/>
                <a:gd name="T13" fmla="*/ 2147483647 h 20"/>
                <a:gd name="T14" fmla="*/ 1530435875 w 14"/>
                <a:gd name="T15" fmla="*/ 2147483647 h 20"/>
                <a:gd name="T16" fmla="*/ 1530435875 w 14"/>
                <a:gd name="T17" fmla="*/ 2147483647 h 20"/>
                <a:gd name="T18" fmla="*/ 0 w 14"/>
                <a:gd name="T19" fmla="*/ 2147483647 h 20"/>
                <a:gd name="T20" fmla="*/ 2147483647 w 14"/>
                <a:gd name="T21" fmla="*/ 2147483647 h 20"/>
                <a:gd name="T22" fmla="*/ 2147483647 w 14"/>
                <a:gd name="T23" fmla="*/ 2147483647 h 20"/>
                <a:gd name="T24" fmla="*/ 2147483647 w 14"/>
                <a:gd name="T25" fmla="*/ 2147483647 h 20"/>
                <a:gd name="T26" fmla="*/ 2147483647 w 14"/>
                <a:gd name="T27" fmla="*/ 2147483647 h 20"/>
                <a:gd name="T28" fmla="*/ 2147483647 w 14"/>
                <a:gd name="T29" fmla="*/ 2147483647 h 20"/>
                <a:gd name="T30" fmla="*/ 2147483647 w 14"/>
                <a:gd name="T31" fmla="*/ 2147483647 h 20"/>
                <a:gd name="T32" fmla="*/ 2147483647 w 14"/>
                <a:gd name="T33" fmla="*/ 2147483647 h 20"/>
                <a:gd name="T34" fmla="*/ 2147483647 w 14"/>
                <a:gd name="T35" fmla="*/ 2147483647 h 20"/>
                <a:gd name="T36" fmla="*/ 2147483647 w 14"/>
                <a:gd name="T37" fmla="*/ 2147483647 h 20"/>
                <a:gd name="T38" fmla="*/ 2147483647 w 14"/>
                <a:gd name="T39" fmla="*/ 1518900575 h 20"/>
                <a:gd name="T40" fmla="*/ 2147483647 w 14"/>
                <a:gd name="T41" fmla="*/ 2147483647 h 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" h="20">
                  <a:moveTo>
                    <a:pt x="10" y="4"/>
                  </a:moveTo>
                  <a:cubicBezTo>
                    <a:pt x="10" y="4"/>
                    <a:pt x="12" y="1"/>
                    <a:pt x="13" y="0"/>
                  </a:cubicBezTo>
                  <a:cubicBezTo>
                    <a:pt x="13" y="0"/>
                    <a:pt x="10" y="2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7"/>
                    <a:pt x="7" y="8"/>
                  </a:cubicBezTo>
                  <a:cubicBezTo>
                    <a:pt x="6" y="9"/>
                    <a:pt x="2" y="14"/>
                    <a:pt x="2" y="14"/>
                  </a:cubicBezTo>
                  <a:cubicBezTo>
                    <a:pt x="2" y="14"/>
                    <a:pt x="1" y="16"/>
                    <a:pt x="1" y="16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9"/>
                    <a:pt x="4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" y="17"/>
                    <a:pt x="5" y="17"/>
                  </a:cubicBezTo>
                  <a:cubicBezTo>
                    <a:pt x="6" y="16"/>
                    <a:pt x="4" y="13"/>
                    <a:pt x="4" y="13"/>
                  </a:cubicBezTo>
                  <a:cubicBezTo>
                    <a:pt x="4" y="13"/>
                    <a:pt x="7" y="11"/>
                    <a:pt x="9" y="10"/>
                  </a:cubicBezTo>
                  <a:cubicBezTo>
                    <a:pt x="10" y="8"/>
                    <a:pt x="13" y="2"/>
                    <a:pt x="13" y="1"/>
                  </a:cubicBezTo>
                  <a:cubicBezTo>
                    <a:pt x="14" y="0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5" name="Freeform 157@|5FFC:4737356|FBC:16777215|LFC:0|LBC:16777215"/>
            <p:cNvSpPr/>
            <p:nvPr/>
          </p:nvSpPr>
          <p:spPr bwMode="auto">
            <a:xfrm>
              <a:off x="390525" y="1012825"/>
              <a:ext cx="79375" cy="195263"/>
            </a:xfrm>
            <a:custGeom>
              <a:avLst/>
              <a:gdLst>
                <a:gd name="T0" fmla="*/ 1575117500 w 2"/>
                <a:gd name="T1" fmla="*/ 2147483647 h 5"/>
                <a:gd name="T2" fmla="*/ 2147483647 w 2"/>
                <a:gd name="T3" fmla="*/ 2147483647 h 5"/>
                <a:gd name="T4" fmla="*/ 2147483647 w 2"/>
                <a:gd name="T5" fmla="*/ 2147483647 h 5"/>
                <a:gd name="T6" fmla="*/ 2147483647 w 2"/>
                <a:gd name="T7" fmla="*/ 0 h 5"/>
                <a:gd name="T8" fmla="*/ 0 w 2"/>
                <a:gd name="T9" fmla="*/ 0 h 5"/>
                <a:gd name="T10" fmla="*/ 1575117500 w 2"/>
                <a:gd name="T11" fmla="*/ 2147483647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5">
                  <a:moveTo>
                    <a:pt x="1" y="2"/>
                  </a:moveTo>
                  <a:cubicBezTo>
                    <a:pt x="1" y="2"/>
                    <a:pt x="2" y="4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6" name="Freeform 158@|5FFC:9683704|FBC:16777215|LFC:0|LBC:16777215"/>
            <p:cNvSpPr/>
            <p:nvPr/>
          </p:nvSpPr>
          <p:spPr bwMode="auto">
            <a:xfrm>
              <a:off x="1565275" y="234950"/>
              <a:ext cx="352425" cy="544513"/>
            </a:xfrm>
            <a:custGeom>
              <a:avLst/>
              <a:gdLst>
                <a:gd name="T0" fmla="*/ 0 w 9"/>
                <a:gd name="T1" fmla="*/ 2147483647 h 14"/>
                <a:gd name="T2" fmla="*/ 2147483647 w 9"/>
                <a:gd name="T3" fmla="*/ 2147483647 h 14"/>
                <a:gd name="T4" fmla="*/ 2147483647 w 9"/>
                <a:gd name="T5" fmla="*/ 2147483647 h 14"/>
                <a:gd name="T6" fmla="*/ 2147483647 w 9"/>
                <a:gd name="T7" fmla="*/ 2147483647 h 14"/>
                <a:gd name="T8" fmla="*/ 2147483647 w 9"/>
                <a:gd name="T9" fmla="*/ 1512734902 h 14"/>
                <a:gd name="T10" fmla="*/ 2147483647 w 9"/>
                <a:gd name="T11" fmla="*/ 1512734902 h 14"/>
                <a:gd name="T12" fmla="*/ 2147483647 w 9"/>
                <a:gd name="T13" fmla="*/ 2147483647 h 14"/>
                <a:gd name="T14" fmla="*/ 2147483647 w 9"/>
                <a:gd name="T15" fmla="*/ 2147483647 h 14"/>
                <a:gd name="T16" fmla="*/ 2147483647 w 9"/>
                <a:gd name="T17" fmla="*/ 2147483647 h 14"/>
                <a:gd name="T18" fmla="*/ 2147483647 w 9"/>
                <a:gd name="T19" fmla="*/ 1512734902 h 14"/>
                <a:gd name="T20" fmla="*/ 2147483647 w 9"/>
                <a:gd name="T21" fmla="*/ 1512734902 h 14"/>
                <a:gd name="T22" fmla="*/ 2147483647 w 9"/>
                <a:gd name="T23" fmla="*/ 2147483647 h 14"/>
                <a:gd name="T24" fmla="*/ 2147483647 w 9"/>
                <a:gd name="T25" fmla="*/ 2147483647 h 14"/>
                <a:gd name="T26" fmla="*/ 2147483647 w 9"/>
                <a:gd name="T27" fmla="*/ 2147483647 h 14"/>
                <a:gd name="T28" fmla="*/ 2147483647 w 9"/>
                <a:gd name="T29" fmla="*/ 0 h 14"/>
                <a:gd name="T30" fmla="*/ 2147483647 w 9"/>
                <a:gd name="T31" fmla="*/ 2147483647 h 14"/>
                <a:gd name="T32" fmla="*/ 2147483647 w 9"/>
                <a:gd name="T33" fmla="*/ 2147483647 h 14"/>
                <a:gd name="T34" fmla="*/ 2147483647 w 9"/>
                <a:gd name="T35" fmla="*/ 2147483647 h 14"/>
                <a:gd name="T36" fmla="*/ 2147483647 w 9"/>
                <a:gd name="T37" fmla="*/ 1512734902 h 14"/>
                <a:gd name="T38" fmla="*/ 2147483647 w 9"/>
                <a:gd name="T39" fmla="*/ 2147483647 h 14"/>
                <a:gd name="T40" fmla="*/ 2147483647 w 9"/>
                <a:gd name="T41" fmla="*/ 2147483647 h 14"/>
                <a:gd name="T42" fmla="*/ 2147483647 w 9"/>
                <a:gd name="T43" fmla="*/ 2147483647 h 14"/>
                <a:gd name="T44" fmla="*/ 2147483647 w 9"/>
                <a:gd name="T45" fmla="*/ 2147483647 h 14"/>
                <a:gd name="T46" fmla="*/ 2147483647 w 9"/>
                <a:gd name="T47" fmla="*/ 2147483647 h 14"/>
                <a:gd name="T48" fmla="*/ 2147483647 w 9"/>
                <a:gd name="T49" fmla="*/ 2147483647 h 14"/>
                <a:gd name="T50" fmla="*/ 2147483647 w 9"/>
                <a:gd name="T51" fmla="*/ 2147483647 h 14"/>
                <a:gd name="T52" fmla="*/ 2147483647 w 9"/>
                <a:gd name="T53" fmla="*/ 2147483647 h 14"/>
                <a:gd name="T54" fmla="*/ 2147483647 w 9"/>
                <a:gd name="T55" fmla="*/ 2147483647 h 14"/>
                <a:gd name="T56" fmla="*/ 1533362017 w 9"/>
                <a:gd name="T57" fmla="*/ 2147483647 h 14"/>
                <a:gd name="T58" fmla="*/ 0 w 9"/>
                <a:gd name="T59" fmla="*/ 2147483647 h 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9" h="14">
                  <a:moveTo>
                    <a:pt x="0" y="13"/>
                  </a:moveTo>
                  <a:cubicBezTo>
                    <a:pt x="0" y="13"/>
                    <a:pt x="0" y="14"/>
                    <a:pt x="2" y="14"/>
                  </a:cubicBezTo>
                  <a:cubicBezTo>
                    <a:pt x="2" y="14"/>
                    <a:pt x="8" y="9"/>
                    <a:pt x="8" y="7"/>
                  </a:cubicBezTo>
                  <a:cubicBezTo>
                    <a:pt x="8" y="7"/>
                    <a:pt x="9" y="5"/>
                    <a:pt x="9" y="4"/>
                  </a:cubicBezTo>
                  <a:cubicBezTo>
                    <a:pt x="9" y="4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6" y="0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3" y="9"/>
                    <a:pt x="1" y="10"/>
                    <a:pt x="1" y="10"/>
                  </a:cubicBezTo>
                  <a:cubicBezTo>
                    <a:pt x="0" y="10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7" name="Freeform 159@|5FFC:9683704|FBC:16777215|LFC:0|LBC:16777215"/>
            <p:cNvSpPr/>
            <p:nvPr/>
          </p:nvSpPr>
          <p:spPr bwMode="auto">
            <a:xfrm>
              <a:off x="117475" y="117475"/>
              <a:ext cx="469900" cy="546100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0 h 14"/>
                <a:gd name="T8" fmla="*/ 2147483647 w 12"/>
                <a:gd name="T9" fmla="*/ 2147483647 h 14"/>
                <a:gd name="T10" fmla="*/ 2147483647 w 12"/>
                <a:gd name="T11" fmla="*/ 2147483647 h 14"/>
                <a:gd name="T12" fmla="*/ 2147483647 w 12"/>
                <a:gd name="T13" fmla="*/ 2147483647 h 14"/>
                <a:gd name="T14" fmla="*/ 1533362017 w 12"/>
                <a:gd name="T15" fmla="*/ 2147483647 h 14"/>
                <a:gd name="T16" fmla="*/ 1533362017 w 12"/>
                <a:gd name="T17" fmla="*/ 2147483647 h 14"/>
                <a:gd name="T18" fmla="*/ 0 w 12"/>
                <a:gd name="T19" fmla="*/ 2147483647 h 14"/>
                <a:gd name="T20" fmla="*/ 1533362017 w 12"/>
                <a:gd name="T21" fmla="*/ 2147483647 h 14"/>
                <a:gd name="T22" fmla="*/ 2147483647 w 12"/>
                <a:gd name="T23" fmla="*/ 2147483647 h 14"/>
                <a:gd name="T24" fmla="*/ 1533362017 w 12"/>
                <a:gd name="T25" fmla="*/ 2147483647 h 14"/>
                <a:gd name="T26" fmla="*/ 2147483647 w 12"/>
                <a:gd name="T27" fmla="*/ 2147483647 h 14"/>
                <a:gd name="T28" fmla="*/ 2147483647 w 12"/>
                <a:gd name="T29" fmla="*/ 2147483647 h 14"/>
                <a:gd name="T30" fmla="*/ 2147483647 w 12"/>
                <a:gd name="T31" fmla="*/ 2147483647 h 14"/>
                <a:gd name="T32" fmla="*/ 2147483647 w 12"/>
                <a:gd name="T33" fmla="*/ 2147483647 h 14"/>
                <a:gd name="T34" fmla="*/ 2147483647 w 12"/>
                <a:gd name="T35" fmla="*/ 2147483647 h 14"/>
                <a:gd name="T36" fmla="*/ 2147483647 w 12"/>
                <a:gd name="T37" fmla="*/ 2147483647 h 14"/>
                <a:gd name="T38" fmla="*/ 2147483647 w 12"/>
                <a:gd name="T39" fmla="*/ 2147483647 h 14"/>
                <a:gd name="T40" fmla="*/ 2147483647 w 12"/>
                <a:gd name="T41" fmla="*/ 2147483647 h 14"/>
                <a:gd name="T42" fmla="*/ 2147483647 w 12"/>
                <a:gd name="T43" fmla="*/ 2147483647 h 14"/>
                <a:gd name="T44" fmla="*/ 2147483647 w 12"/>
                <a:gd name="T45" fmla="*/ 2147483647 h 14"/>
                <a:gd name="T46" fmla="*/ 2147483647 w 12"/>
                <a:gd name="T47" fmla="*/ 2147483647 h 1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" h="14">
                  <a:moveTo>
                    <a:pt x="6" y="9"/>
                  </a:moveTo>
                  <a:cubicBezTo>
                    <a:pt x="6" y="8"/>
                    <a:pt x="9" y="6"/>
                    <a:pt x="9" y="6"/>
                  </a:cubicBezTo>
                  <a:cubicBezTo>
                    <a:pt x="9" y="6"/>
                    <a:pt x="12" y="4"/>
                    <a:pt x="12" y="3"/>
                  </a:cubicBezTo>
                  <a:cubicBezTo>
                    <a:pt x="12" y="2"/>
                    <a:pt x="11" y="0"/>
                    <a:pt x="11" y="0"/>
                  </a:cubicBezTo>
                  <a:cubicBezTo>
                    <a:pt x="11" y="0"/>
                    <a:pt x="8" y="2"/>
                    <a:pt x="8" y="3"/>
                  </a:cubicBezTo>
                  <a:cubicBezTo>
                    <a:pt x="7" y="3"/>
                    <a:pt x="4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2"/>
                    <a:pt x="2" y="11"/>
                    <a:pt x="2" y="11"/>
                  </a:cubicBezTo>
                  <a:cubicBezTo>
                    <a:pt x="2" y="11"/>
                    <a:pt x="0" y="13"/>
                    <a:pt x="1" y="14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4"/>
                    <a:pt x="4" y="12"/>
                    <a:pt x="4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6" y="11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0"/>
                    <a:pt x="7" y="10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8" name="Freeform 160@|5FFC:9350382|FBC:16777215|LFC:0|LBC:16777215"/>
            <p:cNvSpPr/>
            <p:nvPr/>
          </p:nvSpPr>
          <p:spPr bwMode="auto">
            <a:xfrm>
              <a:off x="234950" y="195263"/>
              <a:ext cx="352425" cy="468313"/>
            </a:xfrm>
            <a:custGeom>
              <a:avLst/>
              <a:gdLst>
                <a:gd name="T0" fmla="*/ 2147483647 w 9"/>
                <a:gd name="T1" fmla="*/ 2147483647 h 12"/>
                <a:gd name="T2" fmla="*/ 2147483647 w 9"/>
                <a:gd name="T3" fmla="*/ 1523031928 h 12"/>
                <a:gd name="T4" fmla="*/ 2147483647 w 9"/>
                <a:gd name="T5" fmla="*/ 0 h 12"/>
                <a:gd name="T6" fmla="*/ 2147483647 w 9"/>
                <a:gd name="T7" fmla="*/ 2147483647 h 12"/>
                <a:gd name="T8" fmla="*/ 2147483647 w 9"/>
                <a:gd name="T9" fmla="*/ 2147483647 h 12"/>
                <a:gd name="T10" fmla="*/ 2147483647 w 9"/>
                <a:gd name="T11" fmla="*/ 2147483647 h 12"/>
                <a:gd name="T12" fmla="*/ 1533362017 w 9"/>
                <a:gd name="T13" fmla="*/ 2147483647 h 12"/>
                <a:gd name="T14" fmla="*/ 0 w 9"/>
                <a:gd name="T15" fmla="*/ 2147483647 h 12"/>
                <a:gd name="T16" fmla="*/ 1533362017 w 9"/>
                <a:gd name="T17" fmla="*/ 2147483647 h 12"/>
                <a:gd name="T18" fmla="*/ 2147483647 w 9"/>
                <a:gd name="T19" fmla="*/ 2147483647 h 12"/>
                <a:gd name="T20" fmla="*/ 2147483647 w 9"/>
                <a:gd name="T21" fmla="*/ 2147483647 h 12"/>
                <a:gd name="T22" fmla="*/ 2147483647 w 9"/>
                <a:gd name="T23" fmla="*/ 2147483647 h 12"/>
                <a:gd name="T24" fmla="*/ 2147483647 w 9"/>
                <a:gd name="T25" fmla="*/ 2147483647 h 12"/>
                <a:gd name="T26" fmla="*/ 2147483647 w 9"/>
                <a:gd name="T27" fmla="*/ 2147483647 h 12"/>
                <a:gd name="T28" fmla="*/ 2147483647 w 9"/>
                <a:gd name="T29" fmla="*/ 2147483647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6" y="4"/>
                  </a:moveTo>
                  <a:cubicBezTo>
                    <a:pt x="6" y="4"/>
                    <a:pt x="9" y="2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3" y="6"/>
                    <a:pt x="2" y="6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8"/>
                    <a:pt x="1" y="9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2" y="9"/>
                    <a:pt x="3" y="9"/>
                  </a:cubicBezTo>
                  <a:cubicBezTo>
                    <a:pt x="3" y="9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8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6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9" name="Freeform 161@|5FFC:9350382|FBC:16777215|LFC:0|LBC:16777215"/>
            <p:cNvSpPr/>
            <p:nvPr/>
          </p:nvSpPr>
          <p:spPr bwMode="auto">
            <a:xfrm>
              <a:off x="1682750" y="273050"/>
              <a:ext cx="117475" cy="233363"/>
            </a:xfrm>
            <a:custGeom>
              <a:avLst/>
              <a:gdLst>
                <a:gd name="T0" fmla="*/ 2147483647 w 3"/>
                <a:gd name="T1" fmla="*/ 2147483647 h 6"/>
                <a:gd name="T2" fmla="*/ 2147483647 w 3"/>
                <a:gd name="T3" fmla="*/ 2147483647 h 6"/>
                <a:gd name="T4" fmla="*/ 2147483647 w 3"/>
                <a:gd name="T5" fmla="*/ 1512736754 h 6"/>
                <a:gd name="T6" fmla="*/ 2147483647 w 3"/>
                <a:gd name="T7" fmla="*/ 0 h 6"/>
                <a:gd name="T8" fmla="*/ 2147483647 w 3"/>
                <a:gd name="T9" fmla="*/ 2147483647 h 6"/>
                <a:gd name="T10" fmla="*/ 2147483647 w 3"/>
                <a:gd name="T11" fmla="*/ 2147483647 h 6"/>
                <a:gd name="T12" fmla="*/ 2147483647 w 3"/>
                <a:gd name="T13" fmla="*/ 2147483647 h 6"/>
                <a:gd name="T14" fmla="*/ 2147483647 w 3"/>
                <a:gd name="T15" fmla="*/ 2147483647 h 6"/>
                <a:gd name="T16" fmla="*/ 1533362017 w 3"/>
                <a:gd name="T17" fmla="*/ 2147483647 h 6"/>
                <a:gd name="T18" fmla="*/ 1533362017 w 3"/>
                <a:gd name="T19" fmla="*/ 2147483647 h 6"/>
                <a:gd name="T20" fmla="*/ 2147483647 w 3"/>
                <a:gd name="T21" fmla="*/ 2147483647 h 6"/>
                <a:gd name="T22" fmla="*/ 2147483647 w 3"/>
                <a:gd name="T23" fmla="*/ 2147483647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2" y="5"/>
                    <a:pt x="3" y="4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0" name="Freeform 162@|5FFC:9350382|FBC:16777215|LFC:0|LBC:16777215"/>
            <p:cNvSpPr/>
            <p:nvPr/>
          </p:nvSpPr>
          <p:spPr bwMode="auto">
            <a:xfrm>
              <a:off x="1565275" y="506413"/>
              <a:ext cx="314325" cy="157163"/>
            </a:xfrm>
            <a:custGeom>
              <a:avLst/>
              <a:gdLst>
                <a:gd name="T0" fmla="*/ 2147483647 w 8"/>
                <a:gd name="T1" fmla="*/ 2147483647 h 4"/>
                <a:gd name="T2" fmla="*/ 2147483647 w 8"/>
                <a:gd name="T3" fmla="*/ 0 h 4"/>
                <a:gd name="T4" fmla="*/ 2147483647 w 8"/>
                <a:gd name="T5" fmla="*/ 0 h 4"/>
                <a:gd name="T6" fmla="*/ 2147483647 w 8"/>
                <a:gd name="T7" fmla="*/ 0 h 4"/>
                <a:gd name="T8" fmla="*/ 2147483647 w 8"/>
                <a:gd name="T9" fmla="*/ 0 h 4"/>
                <a:gd name="T10" fmla="*/ 2147483647 w 8"/>
                <a:gd name="T11" fmla="*/ 2147483647 h 4"/>
                <a:gd name="T12" fmla="*/ 1543767947 w 8"/>
                <a:gd name="T13" fmla="*/ 2147483647 h 4"/>
                <a:gd name="T14" fmla="*/ 0 w 8"/>
                <a:gd name="T15" fmla="*/ 2147483647 h 4"/>
                <a:gd name="T16" fmla="*/ 2147483647 w 8"/>
                <a:gd name="T17" fmla="*/ 214748364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4">
                  <a:moveTo>
                    <a:pt x="3" y="3"/>
                  </a:moveTo>
                  <a:cubicBezTo>
                    <a:pt x="4" y="2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1" name="Freeform 163@|5FFC:9350382|FBC:16777215|LFC:0|LBC:16777215"/>
            <p:cNvSpPr/>
            <p:nvPr/>
          </p:nvSpPr>
          <p:spPr bwMode="auto">
            <a:xfrm>
              <a:off x="1917700" y="273050"/>
              <a:ext cx="0" cy="39688"/>
            </a:xfrm>
            <a:custGeom>
              <a:avLst/>
              <a:gdLst>
                <a:gd name="T0" fmla="*/ 0 h 1"/>
                <a:gd name="T1" fmla="*/ 1575137344 h 1"/>
                <a:gd name="T2" fmla="*/ 1575137344 h 1"/>
                <a:gd name="T3" fmla="*/ 0 h 1"/>
                <a:gd name="T4" fmla="*/ 0 h 1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2" name="Freeform 164@|5FFC:9350382|FBC:16777215|LFC:0|LBC:16777215"/>
            <p:cNvSpPr/>
            <p:nvPr/>
          </p:nvSpPr>
          <p:spPr bwMode="auto">
            <a:xfrm>
              <a:off x="1800225" y="234950"/>
              <a:ext cx="39688" cy="77788"/>
            </a:xfrm>
            <a:custGeom>
              <a:avLst/>
              <a:gdLst>
                <a:gd name="T0" fmla="*/ 0 w 1"/>
                <a:gd name="T1" fmla="*/ 2147483647 h 2"/>
                <a:gd name="T2" fmla="*/ 1575137344 w 1"/>
                <a:gd name="T3" fmla="*/ 2147483647 h 2"/>
                <a:gd name="T4" fmla="*/ 1575137344 w 1"/>
                <a:gd name="T5" fmla="*/ 0 h 2"/>
                <a:gd name="T6" fmla="*/ 0 w 1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3" name="Freeform 165@|5FFC:9350382|FBC:16777215|LFC:0|LBC:16777215"/>
            <p:cNvSpPr/>
            <p:nvPr/>
          </p:nvSpPr>
          <p:spPr bwMode="auto">
            <a:xfrm>
              <a:off x="1839912" y="234950"/>
              <a:ext cx="39688" cy="77788"/>
            </a:xfrm>
            <a:custGeom>
              <a:avLst/>
              <a:gdLst>
                <a:gd name="T0" fmla="*/ 0 w 1"/>
                <a:gd name="T1" fmla="*/ 1512743236 h 2"/>
                <a:gd name="T2" fmla="*/ 0 w 1"/>
                <a:gd name="T3" fmla="*/ 2147483647 h 2"/>
                <a:gd name="T4" fmla="*/ 0 w 1"/>
                <a:gd name="T5" fmla="*/ 2147483647 h 2"/>
                <a:gd name="T6" fmla="*/ 1575137344 w 1"/>
                <a:gd name="T7" fmla="*/ 2147483647 h 2"/>
                <a:gd name="T8" fmla="*/ 1575137344 w 1"/>
                <a:gd name="T9" fmla="*/ 2147483647 h 2"/>
                <a:gd name="T10" fmla="*/ 1575137344 w 1"/>
                <a:gd name="T11" fmla="*/ 1512743236 h 2"/>
                <a:gd name="T12" fmla="*/ 0 w 1"/>
                <a:gd name="T13" fmla="*/ 1512743236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4" name="Freeform 166@|5FFC:2303014|FBC:16777215|LFC:0|LBC:16777215"/>
            <p:cNvSpPr/>
            <p:nvPr/>
          </p:nvSpPr>
          <p:spPr bwMode="auto">
            <a:xfrm>
              <a:off x="273050" y="663575"/>
              <a:ext cx="939800" cy="895350"/>
            </a:xfrm>
            <a:custGeom>
              <a:avLst/>
              <a:gdLst>
                <a:gd name="T0" fmla="*/ 2147483647 w 24"/>
                <a:gd name="T1" fmla="*/ 2147483647 h 23"/>
                <a:gd name="T2" fmla="*/ 2147483647 w 24"/>
                <a:gd name="T3" fmla="*/ 2147483647 h 23"/>
                <a:gd name="T4" fmla="*/ 2147483647 w 24"/>
                <a:gd name="T5" fmla="*/ 2147483647 h 23"/>
                <a:gd name="T6" fmla="*/ 2147483647 w 24"/>
                <a:gd name="T7" fmla="*/ 2147483647 h 23"/>
                <a:gd name="T8" fmla="*/ 2147483647 w 24"/>
                <a:gd name="T9" fmla="*/ 2147483647 h 23"/>
                <a:gd name="T10" fmla="*/ 2147483647 w 24"/>
                <a:gd name="T11" fmla="*/ 2147483647 h 23"/>
                <a:gd name="T12" fmla="*/ 2147483647 w 24"/>
                <a:gd name="T13" fmla="*/ 2147483647 h 23"/>
                <a:gd name="T14" fmla="*/ 2147483647 w 24"/>
                <a:gd name="T15" fmla="*/ 2147483647 h 23"/>
                <a:gd name="T16" fmla="*/ 2147483647 w 24"/>
                <a:gd name="T17" fmla="*/ 2147483647 h 23"/>
                <a:gd name="T18" fmla="*/ 2147483647 w 24"/>
                <a:gd name="T19" fmla="*/ 2147483647 h 23"/>
                <a:gd name="T20" fmla="*/ 2147483647 w 24"/>
                <a:gd name="T21" fmla="*/ 1515399339 h 23"/>
                <a:gd name="T22" fmla="*/ 2147483647 w 24"/>
                <a:gd name="T23" fmla="*/ 2147483647 h 23"/>
                <a:gd name="T24" fmla="*/ 2147483647 w 24"/>
                <a:gd name="T25" fmla="*/ 2147483647 h 23"/>
                <a:gd name="T26" fmla="*/ 2147483647 w 24"/>
                <a:gd name="T27" fmla="*/ 2147483647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" h="23">
                  <a:moveTo>
                    <a:pt x="15" y="14"/>
                  </a:moveTo>
                  <a:cubicBezTo>
                    <a:pt x="15" y="14"/>
                    <a:pt x="11" y="17"/>
                    <a:pt x="10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8" y="18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7" y="23"/>
                    <a:pt x="11" y="23"/>
                  </a:cubicBezTo>
                  <a:cubicBezTo>
                    <a:pt x="11" y="23"/>
                    <a:pt x="13" y="21"/>
                    <a:pt x="14" y="21"/>
                  </a:cubicBezTo>
                  <a:cubicBezTo>
                    <a:pt x="15" y="20"/>
                    <a:pt x="23" y="15"/>
                    <a:pt x="24" y="14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3" y="11"/>
                    <a:pt x="13" y="5"/>
                    <a:pt x="12" y="4"/>
                  </a:cubicBezTo>
                  <a:cubicBezTo>
                    <a:pt x="12" y="3"/>
                    <a:pt x="6" y="0"/>
                    <a:pt x="3" y="1"/>
                  </a:cubicBezTo>
                  <a:cubicBezTo>
                    <a:pt x="3" y="1"/>
                    <a:pt x="0" y="8"/>
                    <a:pt x="6" y="11"/>
                  </a:cubicBezTo>
                  <a:cubicBezTo>
                    <a:pt x="6" y="11"/>
                    <a:pt x="10" y="13"/>
                    <a:pt x="13" y="13"/>
                  </a:cubicBezTo>
                  <a:cubicBezTo>
                    <a:pt x="13" y="13"/>
                    <a:pt x="14" y="13"/>
                    <a:pt x="15" y="1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5" name="Freeform 167@|5FFC:15724527|FBC:16777215|LFC:0|LBC:16777215"/>
            <p:cNvSpPr/>
            <p:nvPr/>
          </p:nvSpPr>
          <p:spPr bwMode="auto">
            <a:xfrm>
              <a:off x="390525" y="0"/>
              <a:ext cx="1254125" cy="935038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2147483647 h 24"/>
                <a:gd name="T6" fmla="*/ 2147483647 w 32"/>
                <a:gd name="T7" fmla="*/ 2147483647 h 24"/>
                <a:gd name="T8" fmla="*/ 2147483647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2147483647 w 32"/>
                <a:gd name="T19" fmla="*/ 2147483647 h 24"/>
                <a:gd name="T20" fmla="*/ 2147483647 w 32"/>
                <a:gd name="T21" fmla="*/ 2147483647 h 24"/>
                <a:gd name="T22" fmla="*/ 2147483647 w 32"/>
                <a:gd name="T23" fmla="*/ 2147483647 h 24"/>
                <a:gd name="T24" fmla="*/ 2147483647 w 32"/>
                <a:gd name="T25" fmla="*/ 2147483647 h 24"/>
                <a:gd name="T26" fmla="*/ 2147483647 w 32"/>
                <a:gd name="T27" fmla="*/ 2147483647 h 24"/>
                <a:gd name="T28" fmla="*/ 2147483647 w 32"/>
                <a:gd name="T29" fmla="*/ 2147483647 h 24"/>
                <a:gd name="T30" fmla="*/ 2147483647 w 32"/>
                <a:gd name="T31" fmla="*/ 2147483647 h 24"/>
                <a:gd name="T32" fmla="*/ 2147483647 w 32"/>
                <a:gd name="T33" fmla="*/ 2147483647 h 24"/>
                <a:gd name="T34" fmla="*/ 2147483647 w 32"/>
                <a:gd name="T35" fmla="*/ 2147483647 h 24"/>
                <a:gd name="T36" fmla="*/ 2147483647 w 32"/>
                <a:gd name="T37" fmla="*/ 1517878353 h 24"/>
                <a:gd name="T38" fmla="*/ 2147483647 w 32"/>
                <a:gd name="T39" fmla="*/ 1517878353 h 24"/>
                <a:gd name="T40" fmla="*/ 2147483647 w 32"/>
                <a:gd name="T41" fmla="*/ 2147483647 h 24"/>
                <a:gd name="T42" fmla="*/ 2147483647 w 32"/>
                <a:gd name="T43" fmla="*/ 2147483647 h 24"/>
                <a:gd name="T44" fmla="*/ 2147483647 w 32"/>
                <a:gd name="T45" fmla="*/ 2147483647 h 24"/>
                <a:gd name="T46" fmla="*/ 2147483647 w 32"/>
                <a:gd name="T47" fmla="*/ 2147483647 h 24"/>
                <a:gd name="T48" fmla="*/ 2147483647 w 32"/>
                <a:gd name="T49" fmla="*/ 2147483647 h 24"/>
                <a:gd name="T50" fmla="*/ 1535950402 w 32"/>
                <a:gd name="T51" fmla="*/ 2147483647 h 24"/>
                <a:gd name="T52" fmla="*/ 2147483647 w 32"/>
                <a:gd name="T53" fmla="*/ 2147483647 h 24"/>
                <a:gd name="T54" fmla="*/ 2147483647 w 32"/>
                <a:gd name="T55" fmla="*/ 2147483647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2" h="24">
                  <a:moveTo>
                    <a:pt x="5" y="20"/>
                  </a:moveTo>
                  <a:cubicBezTo>
                    <a:pt x="5" y="20"/>
                    <a:pt x="7" y="19"/>
                    <a:pt x="7" y="20"/>
                  </a:cubicBezTo>
                  <a:cubicBezTo>
                    <a:pt x="8" y="21"/>
                    <a:pt x="11" y="21"/>
                    <a:pt x="12" y="23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24"/>
                    <a:pt x="15" y="22"/>
                    <a:pt x="15" y="22"/>
                  </a:cubicBezTo>
                  <a:cubicBezTo>
                    <a:pt x="15" y="23"/>
                    <a:pt x="20" y="19"/>
                    <a:pt x="21" y="19"/>
                  </a:cubicBezTo>
                  <a:cubicBezTo>
                    <a:pt x="22" y="18"/>
                    <a:pt x="23" y="17"/>
                    <a:pt x="23" y="17"/>
                  </a:cubicBezTo>
                  <a:cubicBezTo>
                    <a:pt x="23" y="17"/>
                    <a:pt x="27" y="19"/>
                    <a:pt x="28" y="19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30" y="20"/>
                    <a:pt x="32" y="17"/>
                    <a:pt x="31" y="15"/>
                  </a:cubicBezTo>
                  <a:cubicBezTo>
                    <a:pt x="31" y="15"/>
                    <a:pt x="29" y="14"/>
                    <a:pt x="28" y="14"/>
                  </a:cubicBezTo>
                  <a:cubicBezTo>
                    <a:pt x="28" y="13"/>
                    <a:pt x="22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19" y="5"/>
                    <a:pt x="19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5" y="3"/>
                    <a:pt x="15" y="3"/>
                  </a:cubicBezTo>
                  <a:cubicBezTo>
                    <a:pt x="15" y="3"/>
                    <a:pt x="11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0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2" y="4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7" y="8"/>
                    <a:pt x="9" y="8"/>
                    <a:pt x="9" y="9"/>
                  </a:cubicBezTo>
                  <a:cubicBezTo>
                    <a:pt x="9" y="9"/>
                    <a:pt x="1" y="15"/>
                    <a:pt x="1" y="16"/>
                  </a:cubicBezTo>
                  <a:cubicBezTo>
                    <a:pt x="1" y="16"/>
                    <a:pt x="0" y="18"/>
                    <a:pt x="2" y="18"/>
                  </a:cubicBezTo>
                  <a:cubicBezTo>
                    <a:pt x="3" y="18"/>
                    <a:pt x="5" y="20"/>
                    <a:pt x="5" y="2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6" name="Freeform 168@|5FFC:9350382|FBC:16777215|LFC:0|LBC:16777215"/>
            <p:cNvSpPr/>
            <p:nvPr/>
          </p:nvSpPr>
          <p:spPr bwMode="auto">
            <a:xfrm>
              <a:off x="1292225" y="77788"/>
              <a:ext cx="352425" cy="468313"/>
            </a:xfrm>
            <a:custGeom>
              <a:avLst/>
              <a:gdLst>
                <a:gd name="T0" fmla="*/ 0 w 9"/>
                <a:gd name="T1" fmla="*/ 2147483647 h 12"/>
                <a:gd name="T2" fmla="*/ 1533362017 w 9"/>
                <a:gd name="T3" fmla="*/ 2147483647 h 12"/>
                <a:gd name="T4" fmla="*/ 2147483647 w 9"/>
                <a:gd name="T5" fmla="*/ 2147483647 h 12"/>
                <a:gd name="T6" fmla="*/ 2147483647 w 9"/>
                <a:gd name="T7" fmla="*/ 2147483647 h 12"/>
                <a:gd name="T8" fmla="*/ 2147483647 w 9"/>
                <a:gd name="T9" fmla="*/ 2147483647 h 12"/>
                <a:gd name="T10" fmla="*/ 2147483647 w 9"/>
                <a:gd name="T11" fmla="*/ 2147483647 h 12"/>
                <a:gd name="T12" fmla="*/ 2147483647 w 9"/>
                <a:gd name="T13" fmla="*/ 2147483647 h 12"/>
                <a:gd name="T14" fmla="*/ 2147483647 w 9"/>
                <a:gd name="T15" fmla="*/ 2147483647 h 12"/>
                <a:gd name="T16" fmla="*/ 2147483647 w 9"/>
                <a:gd name="T17" fmla="*/ 2147483647 h 12"/>
                <a:gd name="T18" fmla="*/ 2147483647 w 9"/>
                <a:gd name="T19" fmla="*/ 2147483647 h 12"/>
                <a:gd name="T20" fmla="*/ 2147483647 w 9"/>
                <a:gd name="T21" fmla="*/ 2147483647 h 12"/>
                <a:gd name="T22" fmla="*/ 2147483647 w 9"/>
                <a:gd name="T23" fmla="*/ 2147483647 h 12"/>
                <a:gd name="T24" fmla="*/ 2147483647 w 9"/>
                <a:gd name="T25" fmla="*/ 2147483647 h 12"/>
                <a:gd name="T26" fmla="*/ 1533362017 w 9"/>
                <a:gd name="T27" fmla="*/ 2147483647 h 12"/>
                <a:gd name="T28" fmla="*/ 0 w 9"/>
                <a:gd name="T29" fmla="*/ 2147483647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0" y="4"/>
                  </a:moveTo>
                  <a:cubicBezTo>
                    <a:pt x="0" y="4"/>
                    <a:pt x="0" y="9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4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9"/>
                    <a:pt x="8" y="10"/>
                    <a:pt x="8" y="9"/>
                  </a:cubicBezTo>
                  <a:cubicBezTo>
                    <a:pt x="8" y="9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8" y="3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2" y="2"/>
                    <a:pt x="1" y="2"/>
                    <a:pt x="1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7" name="Freeform 169@|5FFC:0|FBC:16777215|LFC:0|LBC:16777215"/>
            <p:cNvSpPr/>
            <p:nvPr/>
          </p:nvSpPr>
          <p:spPr bwMode="auto">
            <a:xfrm>
              <a:off x="430212" y="1403350"/>
              <a:ext cx="234950" cy="388938"/>
            </a:xfrm>
            <a:custGeom>
              <a:avLst/>
              <a:gdLst>
                <a:gd name="T0" fmla="*/ 0 w 6"/>
                <a:gd name="T1" fmla="*/ 0 h 10"/>
                <a:gd name="T2" fmla="*/ 0 w 6"/>
                <a:gd name="T3" fmla="*/ 2147483647 h 10"/>
                <a:gd name="T4" fmla="*/ 1533362017 w 6"/>
                <a:gd name="T5" fmla="*/ 2147483647 h 10"/>
                <a:gd name="T6" fmla="*/ 2147483647 w 6"/>
                <a:gd name="T7" fmla="*/ 2147483647 h 10"/>
                <a:gd name="T8" fmla="*/ 2147483647 w 6"/>
                <a:gd name="T9" fmla="*/ 2147483647 h 10"/>
                <a:gd name="T10" fmla="*/ 2147483647 w 6"/>
                <a:gd name="T11" fmla="*/ 2147483647 h 10"/>
                <a:gd name="T12" fmla="*/ 2147483647 w 6"/>
                <a:gd name="T13" fmla="*/ 2147483647 h 10"/>
                <a:gd name="T14" fmla="*/ 2147483647 w 6"/>
                <a:gd name="T15" fmla="*/ 0 h 10"/>
                <a:gd name="T16" fmla="*/ 0 w 6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0" y="0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8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4" y="6"/>
                    <a:pt x="6" y="4"/>
                    <a:pt x="5" y="4"/>
                  </a:cubicBezTo>
                  <a:cubicBezTo>
                    <a:pt x="5" y="3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8" name="Freeform 170@|5FFC:9683704|FBC:16777215|LFC:0|LBC:16777215"/>
            <p:cNvSpPr/>
            <p:nvPr/>
          </p:nvSpPr>
          <p:spPr bwMode="auto">
            <a:xfrm>
              <a:off x="1292225" y="195263"/>
              <a:ext cx="312738" cy="311150"/>
            </a:xfrm>
            <a:custGeom>
              <a:avLst/>
              <a:gdLst>
                <a:gd name="T0" fmla="*/ 2147483647 w 8"/>
                <a:gd name="T1" fmla="*/ 2147483647 h 8"/>
                <a:gd name="T2" fmla="*/ 2147483647 w 8"/>
                <a:gd name="T3" fmla="*/ 2147483647 h 8"/>
                <a:gd name="T4" fmla="*/ 2147483647 w 8"/>
                <a:gd name="T5" fmla="*/ 0 h 8"/>
                <a:gd name="T6" fmla="*/ 2147483647 w 8"/>
                <a:gd name="T7" fmla="*/ 2147483647 h 8"/>
                <a:gd name="T8" fmla="*/ 2147483647 w 8"/>
                <a:gd name="T9" fmla="*/ 2147483647 h 8"/>
                <a:gd name="T10" fmla="*/ 2147483647 w 8"/>
                <a:gd name="T11" fmla="*/ 2147483647 h 8"/>
                <a:gd name="T12" fmla="*/ 2147483647 w 8"/>
                <a:gd name="T13" fmla="*/ 2147483647 h 8"/>
                <a:gd name="T14" fmla="*/ 2147483647 w 8"/>
                <a:gd name="T15" fmla="*/ 2147483647 h 8"/>
                <a:gd name="T16" fmla="*/ 0 w 8"/>
                <a:gd name="T17" fmla="*/ 2147483647 h 8"/>
                <a:gd name="T18" fmla="*/ 0 w 8"/>
                <a:gd name="T19" fmla="*/ 2147483647 h 8"/>
                <a:gd name="T20" fmla="*/ 2147483647 w 8"/>
                <a:gd name="T21" fmla="*/ 2147483647 h 8"/>
                <a:gd name="T22" fmla="*/ 2147483647 w 8"/>
                <a:gd name="T23" fmla="*/ 2147483647 h 8"/>
                <a:gd name="T24" fmla="*/ 2147483647 w 8"/>
                <a:gd name="T25" fmla="*/ 2147483647 h 8"/>
                <a:gd name="T26" fmla="*/ 2147483647 w 8"/>
                <a:gd name="T27" fmla="*/ 2147483647 h 8"/>
                <a:gd name="T28" fmla="*/ 2147483647 w 8"/>
                <a:gd name="T29" fmla="*/ 2147483647 h 8"/>
                <a:gd name="T30" fmla="*/ 2147483647 w 8"/>
                <a:gd name="T31" fmla="*/ 2147483647 h 8"/>
                <a:gd name="T32" fmla="*/ 2147483647 w 8"/>
                <a:gd name="T33" fmla="*/ 2147483647 h 8"/>
                <a:gd name="T34" fmla="*/ 2147483647 w 8"/>
                <a:gd name="T35" fmla="*/ 2147483647 h 8"/>
                <a:gd name="T36" fmla="*/ 2147483647 w 8"/>
                <a:gd name="T37" fmla="*/ 2147483647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3"/>
                    <a:pt x="8" y="2"/>
                    <a:pt x="8" y="2"/>
                  </a:cubicBezTo>
                  <a:cubicBezTo>
                    <a:pt x="8" y="2"/>
                    <a:pt x="7" y="0"/>
                    <a:pt x="7" y="0"/>
                  </a:cubicBezTo>
                  <a:cubicBezTo>
                    <a:pt x="6" y="0"/>
                    <a:pt x="5" y="3"/>
                    <a:pt x="5" y="3"/>
                  </a:cubicBezTo>
                  <a:cubicBezTo>
                    <a:pt x="5" y="3"/>
                    <a:pt x="4" y="1"/>
                    <a:pt x="4" y="2"/>
                  </a:cubicBezTo>
                  <a:cubicBezTo>
                    <a:pt x="4" y="2"/>
                    <a:pt x="2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9" name="Freeform 171@|5FFC:4737356|FBC:16777215|LFC:0|LBC:16777215"/>
            <p:cNvSpPr/>
            <p:nvPr/>
          </p:nvSpPr>
          <p:spPr bwMode="auto">
            <a:xfrm>
              <a:off x="508000" y="1208088"/>
              <a:ext cx="587375" cy="350838"/>
            </a:xfrm>
            <a:custGeom>
              <a:avLst/>
              <a:gdLst>
                <a:gd name="T0" fmla="*/ 2147483647 w 15"/>
                <a:gd name="T1" fmla="*/ 2147483647 h 9"/>
                <a:gd name="T2" fmla="*/ 2147483647 w 15"/>
                <a:gd name="T3" fmla="*/ 2147483647 h 9"/>
                <a:gd name="T4" fmla="*/ 2147483647 w 15"/>
                <a:gd name="T5" fmla="*/ 2147483647 h 9"/>
                <a:gd name="T6" fmla="*/ 0 w 15"/>
                <a:gd name="T7" fmla="*/ 2147483647 h 9"/>
                <a:gd name="T8" fmla="*/ 2147483647 w 15"/>
                <a:gd name="T9" fmla="*/ 2147483647 h 9"/>
                <a:gd name="T10" fmla="*/ 2147483647 w 15"/>
                <a:gd name="T11" fmla="*/ 2147483647 h 9"/>
                <a:gd name="T12" fmla="*/ 2147483647 w 15"/>
                <a:gd name="T13" fmla="*/ 2147483647 h 9"/>
                <a:gd name="T14" fmla="*/ 2147483647 w 15"/>
                <a:gd name="T15" fmla="*/ 2147483647 h 9"/>
                <a:gd name="T16" fmla="*/ 2147483647 w 15"/>
                <a:gd name="T17" fmla="*/ 2147483647 h 9"/>
                <a:gd name="T18" fmla="*/ 2147483647 w 15"/>
                <a:gd name="T19" fmla="*/ 2147483647 h 9"/>
                <a:gd name="T20" fmla="*/ 2147483647 w 15"/>
                <a:gd name="T21" fmla="*/ 2147483647 h 9"/>
                <a:gd name="T22" fmla="*/ 2147483647 w 15"/>
                <a:gd name="T23" fmla="*/ 0 h 9"/>
                <a:gd name="T24" fmla="*/ 2147483647 w 15"/>
                <a:gd name="T25" fmla="*/ 0 h 9"/>
                <a:gd name="T26" fmla="*/ 2147483647 w 15"/>
                <a:gd name="T27" fmla="*/ 2147483647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" h="9">
                  <a:moveTo>
                    <a:pt x="4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9"/>
                    <a:pt x="5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2" y="5"/>
                    <a:pt x="5" y="6"/>
                    <a:pt x="6" y="6"/>
                  </a:cubicBezTo>
                  <a:cubicBezTo>
                    <a:pt x="6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7" y="2"/>
                    <a:pt x="9" y="2"/>
                  </a:cubicBezTo>
                  <a:cubicBezTo>
                    <a:pt x="12" y="2"/>
                    <a:pt x="15" y="0"/>
                    <a:pt x="15" y="0"/>
                  </a:cubicBezTo>
                  <a:cubicBezTo>
                    <a:pt x="15" y="0"/>
                    <a:pt x="11" y="0"/>
                    <a:pt x="8" y="0"/>
                  </a:cubicBezTo>
                  <a:cubicBezTo>
                    <a:pt x="8" y="0"/>
                    <a:pt x="5" y="3"/>
                    <a:pt x="4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0" name="Freeform 172@|5FFC:4737356|FBC:16777215|LFC:0|LBC:16777215"/>
            <p:cNvSpPr/>
            <p:nvPr/>
          </p:nvSpPr>
          <p:spPr bwMode="auto">
            <a:xfrm>
              <a:off x="312737" y="741363"/>
              <a:ext cx="704850" cy="466725"/>
            </a:xfrm>
            <a:custGeom>
              <a:avLst/>
              <a:gdLst>
                <a:gd name="T0" fmla="*/ 2147483647 w 18"/>
                <a:gd name="T1" fmla="*/ 2147483647 h 12"/>
                <a:gd name="T2" fmla="*/ 2147483647 w 18"/>
                <a:gd name="T3" fmla="*/ 2147483647 h 12"/>
                <a:gd name="T4" fmla="*/ 2147483647 w 18"/>
                <a:gd name="T5" fmla="*/ 2147483647 h 12"/>
                <a:gd name="T6" fmla="*/ 2147483647 w 18"/>
                <a:gd name="T7" fmla="*/ 2147483647 h 12"/>
                <a:gd name="T8" fmla="*/ 2147483647 w 18"/>
                <a:gd name="T9" fmla="*/ 2147483647 h 12"/>
                <a:gd name="T10" fmla="*/ 2147483647 w 18"/>
                <a:gd name="T11" fmla="*/ 2147483647 h 12"/>
                <a:gd name="T12" fmla="*/ 2147483647 w 18"/>
                <a:gd name="T13" fmla="*/ 2147483647 h 12"/>
                <a:gd name="T14" fmla="*/ 2147483647 w 18"/>
                <a:gd name="T15" fmla="*/ 2147483647 h 12"/>
                <a:gd name="T16" fmla="*/ 2147483647 w 18"/>
                <a:gd name="T17" fmla="*/ 2147483647 h 12"/>
                <a:gd name="T18" fmla="*/ 2147483647 w 18"/>
                <a:gd name="T19" fmla="*/ 2147483647 h 12"/>
                <a:gd name="T20" fmla="*/ 2147483647 w 18"/>
                <a:gd name="T21" fmla="*/ 2147483647 h 12"/>
                <a:gd name="T22" fmla="*/ 2147483647 w 18"/>
                <a:gd name="T23" fmla="*/ 2147483647 h 12"/>
                <a:gd name="T24" fmla="*/ 2147483647 w 18"/>
                <a:gd name="T25" fmla="*/ 2147483647 h 12"/>
                <a:gd name="T26" fmla="*/ 2147483647 w 18"/>
                <a:gd name="T27" fmla="*/ 2147483647 h 12"/>
                <a:gd name="T28" fmla="*/ 2147483647 w 18"/>
                <a:gd name="T29" fmla="*/ 1512733513 h 12"/>
                <a:gd name="T30" fmla="*/ 2147483647 w 18"/>
                <a:gd name="T31" fmla="*/ 0 h 12"/>
                <a:gd name="T32" fmla="*/ 2147483647 w 18"/>
                <a:gd name="T33" fmla="*/ 2147483647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" h="12">
                  <a:moveTo>
                    <a:pt x="5" y="9"/>
                  </a:moveTo>
                  <a:cubicBezTo>
                    <a:pt x="5" y="9"/>
                    <a:pt x="9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1"/>
                    <a:pt x="17" y="11"/>
                    <a:pt x="18" y="11"/>
                  </a:cubicBezTo>
                  <a:cubicBezTo>
                    <a:pt x="18" y="11"/>
                    <a:pt x="15" y="7"/>
                    <a:pt x="13" y="7"/>
                  </a:cubicBezTo>
                  <a:cubicBezTo>
                    <a:pt x="11" y="7"/>
                    <a:pt x="7" y="9"/>
                    <a:pt x="7" y="9"/>
                  </a:cubicBezTo>
                  <a:cubicBezTo>
                    <a:pt x="7" y="9"/>
                    <a:pt x="10" y="6"/>
                    <a:pt x="13" y="6"/>
                  </a:cubicBezTo>
                  <a:cubicBezTo>
                    <a:pt x="15" y="6"/>
                    <a:pt x="12" y="6"/>
                    <a:pt x="12" y="6"/>
                  </a:cubicBezTo>
                  <a:cubicBezTo>
                    <a:pt x="12" y="6"/>
                    <a:pt x="8" y="5"/>
                    <a:pt x="6" y="6"/>
                  </a:cubicBezTo>
                  <a:cubicBezTo>
                    <a:pt x="6" y="6"/>
                    <a:pt x="8" y="5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4" y="3"/>
                    <a:pt x="3" y="3"/>
                  </a:cubicBezTo>
                  <a:cubicBezTo>
                    <a:pt x="3" y="3"/>
                    <a:pt x="6" y="2"/>
                    <a:pt x="7" y="2"/>
                  </a:cubicBezTo>
                  <a:cubicBezTo>
                    <a:pt x="7" y="1"/>
                    <a:pt x="3" y="2"/>
                    <a:pt x="3" y="2"/>
                  </a:cubicBezTo>
                  <a:cubicBezTo>
                    <a:pt x="3" y="2"/>
                    <a:pt x="6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1" name="Freeform 173@|5FFC:14736338|FBC:16777215|LFC:0|LBC:16777215"/>
            <p:cNvSpPr/>
            <p:nvPr/>
          </p:nvSpPr>
          <p:spPr bwMode="auto">
            <a:xfrm>
              <a:off x="547687" y="77788"/>
              <a:ext cx="430213" cy="350838"/>
            </a:xfrm>
            <a:custGeom>
              <a:avLst/>
              <a:gdLst>
                <a:gd name="T0" fmla="*/ 2147483647 w 11"/>
                <a:gd name="T1" fmla="*/ 2147483647 h 9"/>
                <a:gd name="T2" fmla="*/ 2147483647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2147483647 h 9"/>
                <a:gd name="T8" fmla="*/ 2147483647 w 11"/>
                <a:gd name="T9" fmla="*/ 2147483647 h 9"/>
                <a:gd name="T10" fmla="*/ 2147483647 w 11"/>
                <a:gd name="T11" fmla="*/ 0 h 9"/>
                <a:gd name="T12" fmla="*/ 2147483647 w 11"/>
                <a:gd name="T13" fmla="*/ 2147483647 h 9"/>
                <a:gd name="T14" fmla="*/ 0 w 11"/>
                <a:gd name="T15" fmla="*/ 2147483647 h 9"/>
                <a:gd name="T16" fmla="*/ 1529602766 w 11"/>
                <a:gd name="T17" fmla="*/ 2147483647 h 9"/>
                <a:gd name="T18" fmla="*/ 2147483647 w 11"/>
                <a:gd name="T19" fmla="*/ 2147483647 h 9"/>
                <a:gd name="T20" fmla="*/ 2147483647 w 11"/>
                <a:gd name="T21" fmla="*/ 2147483647 h 9"/>
                <a:gd name="T22" fmla="*/ 2147483647 w 11"/>
                <a:gd name="T23" fmla="*/ 2147483647 h 9"/>
                <a:gd name="T24" fmla="*/ 2147483647 w 11"/>
                <a:gd name="T25" fmla="*/ 2147483647 h 9"/>
                <a:gd name="T26" fmla="*/ 2147483647 w 11"/>
                <a:gd name="T27" fmla="*/ 2147483647 h 9"/>
                <a:gd name="T28" fmla="*/ 2147483647 w 11"/>
                <a:gd name="T29" fmla="*/ 2147483647 h 9"/>
                <a:gd name="T30" fmla="*/ 2147483647 w 11"/>
                <a:gd name="T31" fmla="*/ 2147483647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" h="9">
                  <a:moveTo>
                    <a:pt x="5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0"/>
                    <a:pt x="2" y="0"/>
                  </a:cubicBezTo>
                  <a:cubicBezTo>
                    <a:pt x="2" y="0"/>
                    <a:pt x="3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11" y="9"/>
                    <a:pt x="11" y="9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2" name="Freeform 174@|5FFC:14736338|FBC:16777215|LFC:0|LBC:16777215"/>
            <p:cNvSpPr/>
            <p:nvPr/>
          </p:nvSpPr>
          <p:spPr bwMode="auto">
            <a:xfrm>
              <a:off x="704850" y="117475"/>
              <a:ext cx="38100" cy="39688"/>
            </a:xfrm>
            <a:custGeom>
              <a:avLst/>
              <a:gdLst>
                <a:gd name="T0" fmla="*/ 0 w 1"/>
                <a:gd name="T1" fmla="*/ 1575137344 h 1"/>
                <a:gd name="T2" fmla="*/ 1451610000 w 1"/>
                <a:gd name="T3" fmla="*/ 0 h 1"/>
                <a:gd name="T4" fmla="*/ 0 w 1"/>
                <a:gd name="T5" fmla="*/ 1575137344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3" name="Freeform 175@|5FFC:14736338|FBC:16777215|LFC:0|LBC:16777215"/>
            <p:cNvSpPr/>
            <p:nvPr/>
          </p:nvSpPr>
          <p:spPr bwMode="auto">
            <a:xfrm>
              <a:off x="782637" y="117475"/>
              <a:ext cx="782638" cy="817563"/>
            </a:xfrm>
            <a:custGeom>
              <a:avLst/>
              <a:gdLst>
                <a:gd name="T0" fmla="*/ 2147483647 w 20"/>
                <a:gd name="T1" fmla="*/ 2147483647 h 21"/>
                <a:gd name="T2" fmla="*/ 2147483647 w 20"/>
                <a:gd name="T3" fmla="*/ 2147483647 h 21"/>
                <a:gd name="T4" fmla="*/ 2147483647 w 20"/>
                <a:gd name="T5" fmla="*/ 2147483647 h 21"/>
                <a:gd name="T6" fmla="*/ 2147483647 w 20"/>
                <a:gd name="T7" fmla="*/ 2147483647 h 21"/>
                <a:gd name="T8" fmla="*/ 2147483647 w 20"/>
                <a:gd name="T9" fmla="*/ 2147483647 h 21"/>
                <a:gd name="T10" fmla="*/ 2147483647 w 20"/>
                <a:gd name="T11" fmla="*/ 2147483647 h 21"/>
                <a:gd name="T12" fmla="*/ 2147483647 w 20"/>
                <a:gd name="T13" fmla="*/ 2147483647 h 21"/>
                <a:gd name="T14" fmla="*/ 2147483647 w 20"/>
                <a:gd name="T15" fmla="*/ 2147483647 h 21"/>
                <a:gd name="T16" fmla="*/ 2147483647 w 20"/>
                <a:gd name="T17" fmla="*/ 2147483647 h 21"/>
                <a:gd name="T18" fmla="*/ 2147483647 w 20"/>
                <a:gd name="T19" fmla="*/ 2147483647 h 21"/>
                <a:gd name="T20" fmla="*/ 2147483647 w 20"/>
                <a:gd name="T21" fmla="*/ 2147483647 h 21"/>
                <a:gd name="T22" fmla="*/ 2147483647 w 20"/>
                <a:gd name="T23" fmla="*/ 2147483647 h 21"/>
                <a:gd name="T24" fmla="*/ 2147483647 w 20"/>
                <a:gd name="T25" fmla="*/ 2147483647 h 21"/>
                <a:gd name="T26" fmla="*/ 2147483647 w 20"/>
                <a:gd name="T27" fmla="*/ 0 h 21"/>
                <a:gd name="T28" fmla="*/ 2147483647 w 20"/>
                <a:gd name="T29" fmla="*/ 0 h 21"/>
                <a:gd name="T30" fmla="*/ 2147483647 w 20"/>
                <a:gd name="T31" fmla="*/ 2147483647 h 21"/>
                <a:gd name="T32" fmla="*/ 2147483647 w 20"/>
                <a:gd name="T33" fmla="*/ 2147483647 h 21"/>
                <a:gd name="T34" fmla="*/ 2147483647 w 20"/>
                <a:gd name="T35" fmla="*/ 2147483647 h 21"/>
                <a:gd name="T36" fmla="*/ 2147483647 w 20"/>
                <a:gd name="T37" fmla="*/ 2147483647 h 21"/>
                <a:gd name="T38" fmla="*/ 2147483647 w 20"/>
                <a:gd name="T39" fmla="*/ 2147483647 h 21"/>
                <a:gd name="T40" fmla="*/ 2147483647 w 20"/>
                <a:gd name="T41" fmla="*/ 2147483647 h 21"/>
                <a:gd name="T42" fmla="*/ 1531309511 w 20"/>
                <a:gd name="T43" fmla="*/ 2147483647 h 21"/>
                <a:gd name="T44" fmla="*/ 1531309511 w 20"/>
                <a:gd name="T45" fmla="*/ 2147483647 h 21"/>
                <a:gd name="T46" fmla="*/ 0 w 20"/>
                <a:gd name="T47" fmla="*/ 2147483647 h 21"/>
                <a:gd name="T48" fmla="*/ 2147483647 w 20"/>
                <a:gd name="T49" fmla="*/ 2147483647 h 21"/>
                <a:gd name="T50" fmla="*/ 2147483647 w 20"/>
                <a:gd name="T51" fmla="*/ 2147483647 h 21"/>
                <a:gd name="T52" fmla="*/ 2147483647 w 20"/>
                <a:gd name="T53" fmla="*/ 2147483647 h 21"/>
                <a:gd name="T54" fmla="*/ 2147483647 w 20"/>
                <a:gd name="T55" fmla="*/ 2147483647 h 21"/>
                <a:gd name="T56" fmla="*/ 2147483647 w 20"/>
                <a:gd name="T57" fmla="*/ 2147483647 h 21"/>
                <a:gd name="T58" fmla="*/ 2147483647 w 20"/>
                <a:gd name="T59" fmla="*/ 2147483647 h 21"/>
                <a:gd name="T60" fmla="*/ 2147483647 w 20"/>
                <a:gd name="T61" fmla="*/ 2147483647 h 21"/>
                <a:gd name="T62" fmla="*/ 2147483647 w 20"/>
                <a:gd name="T63" fmla="*/ 2147483647 h 21"/>
                <a:gd name="T64" fmla="*/ 2147483647 w 20"/>
                <a:gd name="T65" fmla="*/ 2147483647 h 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" h="21">
                  <a:moveTo>
                    <a:pt x="17" y="14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9"/>
                    <a:pt x="14" y="9"/>
                    <a:pt x="14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4" y="7"/>
                    <a:pt x="4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7"/>
                    <a:pt x="8" y="9"/>
                    <a:pt x="9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2"/>
                    <a:pt x="8" y="15"/>
                    <a:pt x="7" y="16"/>
                  </a:cubicBezTo>
                  <a:cubicBezTo>
                    <a:pt x="6" y="17"/>
                    <a:pt x="3" y="18"/>
                    <a:pt x="3" y="18"/>
                  </a:cubicBezTo>
                  <a:cubicBezTo>
                    <a:pt x="4" y="12"/>
                    <a:pt x="2" y="10"/>
                    <a:pt x="2" y="10"/>
                  </a:cubicBezTo>
                  <a:cubicBezTo>
                    <a:pt x="4" y="14"/>
                    <a:pt x="1" y="17"/>
                    <a:pt x="1" y="17"/>
                  </a:cubicBezTo>
                  <a:cubicBezTo>
                    <a:pt x="0" y="15"/>
                    <a:pt x="1" y="11"/>
                    <a:pt x="1" y="11"/>
                  </a:cubicBezTo>
                  <a:cubicBezTo>
                    <a:pt x="0" y="13"/>
                    <a:pt x="0" y="16"/>
                    <a:pt x="0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1"/>
                    <a:pt x="5" y="19"/>
                    <a:pt x="5" y="19"/>
                  </a:cubicBezTo>
                  <a:cubicBezTo>
                    <a:pt x="5" y="20"/>
                    <a:pt x="10" y="16"/>
                    <a:pt x="11" y="16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20" y="14"/>
                    <a:pt x="20" y="14"/>
                  </a:cubicBezTo>
                  <a:cubicBezTo>
                    <a:pt x="20" y="14"/>
                    <a:pt x="17" y="14"/>
                    <a:pt x="17" y="14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4" name="Freeform 176@|5FFC:15724527|FBC:16777215|LFC:0|LBC:16777215"/>
            <p:cNvSpPr/>
            <p:nvPr/>
          </p:nvSpPr>
          <p:spPr bwMode="auto">
            <a:xfrm>
              <a:off x="1252537" y="234950"/>
              <a:ext cx="77788" cy="233363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2147483647 w 2"/>
                <a:gd name="T5" fmla="*/ 2147483647 h 6"/>
                <a:gd name="T6" fmla="*/ 1512743236 w 2"/>
                <a:gd name="T7" fmla="*/ 0 h 6"/>
                <a:gd name="T8" fmla="*/ 0 w 2"/>
                <a:gd name="T9" fmla="*/ 0 h 6"/>
                <a:gd name="T10" fmla="*/ 0 w 2"/>
                <a:gd name="T11" fmla="*/ 2147483647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5" name="Freeform 177@|5FFC:328965|FBC:16777215|LFC:0|LBC:16777215"/>
            <p:cNvSpPr/>
            <p:nvPr/>
          </p:nvSpPr>
          <p:spPr bwMode="auto">
            <a:xfrm>
              <a:off x="1212850" y="623888"/>
              <a:ext cx="79375" cy="466725"/>
            </a:xfrm>
            <a:custGeom>
              <a:avLst/>
              <a:gdLst>
                <a:gd name="T0" fmla="*/ 0 w 2"/>
                <a:gd name="T1" fmla="*/ 2147483647 h 12"/>
                <a:gd name="T2" fmla="*/ 1575117500 w 2"/>
                <a:gd name="T3" fmla="*/ 2147483647 h 12"/>
                <a:gd name="T4" fmla="*/ 2147483647 w 2"/>
                <a:gd name="T5" fmla="*/ 0 h 12"/>
                <a:gd name="T6" fmla="*/ 1575117500 w 2"/>
                <a:gd name="T7" fmla="*/ 0 h 12"/>
                <a:gd name="T8" fmla="*/ 0 w 2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2">
                  <a:moveTo>
                    <a:pt x="0" y="12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6" name="Freeform 178@|5FFC:328965|FBC:16777215|LFC:0|LBC:16777215"/>
            <p:cNvSpPr/>
            <p:nvPr/>
          </p:nvSpPr>
          <p:spPr bwMode="auto">
            <a:xfrm>
              <a:off x="1212850" y="468313"/>
              <a:ext cx="117475" cy="739775"/>
            </a:xfrm>
            <a:custGeom>
              <a:avLst/>
              <a:gdLst>
                <a:gd name="T0" fmla="*/ 1533362017 w 3"/>
                <a:gd name="T1" fmla="*/ 2147483647 h 19"/>
                <a:gd name="T2" fmla="*/ 2147483647 w 3"/>
                <a:gd name="T3" fmla="*/ 2147483647 h 19"/>
                <a:gd name="T4" fmla="*/ 2147483647 w 3"/>
                <a:gd name="T5" fmla="*/ 2147483647 h 19"/>
                <a:gd name="T6" fmla="*/ 2147483647 w 3"/>
                <a:gd name="T7" fmla="*/ 0 h 19"/>
                <a:gd name="T8" fmla="*/ 2147483647 w 3"/>
                <a:gd name="T9" fmla="*/ 0 h 19"/>
                <a:gd name="T10" fmla="*/ 2147483647 w 3"/>
                <a:gd name="T11" fmla="*/ 1515993653 h 19"/>
                <a:gd name="T12" fmla="*/ 2147483647 w 3"/>
                <a:gd name="T13" fmla="*/ 2147483647 h 19"/>
                <a:gd name="T14" fmla="*/ 0 w 3"/>
                <a:gd name="T15" fmla="*/ 2147483647 h 19"/>
                <a:gd name="T16" fmla="*/ 1533362017 w 3"/>
                <a:gd name="T17" fmla="*/ 2147483647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4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4"/>
                    <a:pt x="0" y="16"/>
                    <a:pt x="0" y="18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7" name="Freeform 179@|5FFC:0|FBC:16777215|LFC:0|LBC:16777215"/>
            <p:cNvSpPr/>
            <p:nvPr/>
          </p:nvSpPr>
          <p:spPr bwMode="auto">
            <a:xfrm>
              <a:off x="1292225" y="77788"/>
              <a:ext cx="390525" cy="312738"/>
            </a:xfrm>
            <a:custGeom>
              <a:avLst/>
              <a:gdLst>
                <a:gd name="T0" fmla="*/ 2147483647 w 10"/>
                <a:gd name="T1" fmla="*/ 2147483647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2147483647 w 10"/>
                <a:gd name="T7" fmla="*/ 2147483647 h 8"/>
                <a:gd name="T8" fmla="*/ 2147483647 w 10"/>
                <a:gd name="T9" fmla="*/ 2147483647 h 8"/>
                <a:gd name="T10" fmla="*/ 2147483647 w 10"/>
                <a:gd name="T11" fmla="*/ 2147483647 h 8"/>
                <a:gd name="T12" fmla="*/ 2147483647 w 10"/>
                <a:gd name="T13" fmla="*/ 0 h 8"/>
                <a:gd name="T14" fmla="*/ 2147483647 w 10"/>
                <a:gd name="T15" fmla="*/ 0 h 8"/>
                <a:gd name="T16" fmla="*/ 2147483647 w 10"/>
                <a:gd name="T17" fmla="*/ 0 h 8"/>
                <a:gd name="T18" fmla="*/ 0 w 10"/>
                <a:gd name="T19" fmla="*/ 2147483647 h 8"/>
                <a:gd name="T20" fmla="*/ 1525117283 w 10"/>
                <a:gd name="T21" fmla="*/ 2147483647 h 8"/>
                <a:gd name="T22" fmla="*/ 1525117283 w 10"/>
                <a:gd name="T23" fmla="*/ 2147483647 h 8"/>
                <a:gd name="T24" fmla="*/ 2147483647 w 10"/>
                <a:gd name="T25" fmla="*/ 2147483647 h 8"/>
                <a:gd name="T26" fmla="*/ 2147483647 w 10"/>
                <a:gd name="T27" fmla="*/ 2147483647 h 8"/>
                <a:gd name="T28" fmla="*/ 2147483647 w 10"/>
                <a:gd name="T29" fmla="*/ 2147483647 h 8"/>
                <a:gd name="T30" fmla="*/ 2147483647 w 10"/>
                <a:gd name="T31" fmla="*/ 2147483647 h 8"/>
                <a:gd name="T32" fmla="*/ 2147483647 w 10"/>
                <a:gd name="T33" fmla="*/ 2147483647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" h="8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8" y="4"/>
                    <a:pt x="9" y="5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8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6"/>
                    <a:pt x="1" y="8"/>
                    <a:pt x="1" y="8"/>
                  </a:cubicBezTo>
                  <a:cubicBezTo>
                    <a:pt x="1" y="7"/>
                    <a:pt x="1" y="8"/>
                    <a:pt x="1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5" y="5"/>
                    <a:pt x="5" y="6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69" name="组合 75"/>
          <p:cNvGrpSpPr/>
          <p:nvPr/>
        </p:nvGrpSpPr>
        <p:grpSpPr bwMode="auto">
          <a:xfrm>
            <a:off x="6234113" y="2627313"/>
            <a:ext cx="1468437" cy="949325"/>
            <a:chOff x="0" y="0"/>
            <a:chExt cx="2503486" cy="1624013"/>
          </a:xfrm>
        </p:grpSpPr>
        <p:sp>
          <p:nvSpPr>
            <p:cNvPr id="15420" name="Freeform 183@|5FFC:9350382|FBC:16777215|LFC:0|LBC:16777215"/>
            <p:cNvSpPr/>
            <p:nvPr/>
          </p:nvSpPr>
          <p:spPr bwMode="auto">
            <a:xfrm>
              <a:off x="908049" y="474663"/>
              <a:ext cx="330200" cy="225425"/>
            </a:xfrm>
            <a:custGeom>
              <a:avLst/>
              <a:gdLst>
                <a:gd name="T0" fmla="*/ 2147483647 w 12"/>
                <a:gd name="T1" fmla="*/ 2147483647 h 8"/>
                <a:gd name="T2" fmla="*/ 2147483647 w 12"/>
                <a:gd name="T3" fmla="*/ 2147483647 h 8"/>
                <a:gd name="T4" fmla="*/ 0 w 12"/>
                <a:gd name="T5" fmla="*/ 0 h 8"/>
                <a:gd name="T6" fmla="*/ 2147483647 w 1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8">
                  <a:moveTo>
                    <a:pt x="4" y="8"/>
                  </a:moveTo>
                  <a:cubicBezTo>
                    <a:pt x="4" y="8"/>
                    <a:pt x="12" y="6"/>
                    <a:pt x="11" y="4"/>
                  </a:cubicBezTo>
                  <a:cubicBezTo>
                    <a:pt x="10" y="1"/>
                    <a:pt x="2" y="0"/>
                    <a:pt x="0" y="0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1" name="Freeform 184@|5FFC:0|FBC:16777215|LFC:0|LBC:16777215"/>
            <p:cNvSpPr/>
            <p:nvPr/>
          </p:nvSpPr>
          <p:spPr bwMode="auto">
            <a:xfrm>
              <a:off x="2063749" y="195263"/>
              <a:ext cx="109537" cy="28575"/>
            </a:xfrm>
            <a:custGeom>
              <a:avLst/>
              <a:gdLst>
                <a:gd name="T0" fmla="*/ 2147483647 w 4"/>
                <a:gd name="T1" fmla="*/ 816530625 h 1"/>
                <a:gd name="T2" fmla="*/ 749890302 w 4"/>
                <a:gd name="T3" fmla="*/ 816530625 h 1"/>
                <a:gd name="T4" fmla="*/ 749890302 w 4"/>
                <a:gd name="T5" fmla="*/ 0 h 1"/>
                <a:gd name="T6" fmla="*/ 2147483647 w 4"/>
                <a:gd name="T7" fmla="*/ 0 h 1"/>
                <a:gd name="T8" fmla="*/ 2147483647 w 4"/>
                <a:gd name="T9" fmla="*/ 816530625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2" name="Freeform 185@|5FFC:6250337|FBC:16777215|LFC:0|LBC:16777215"/>
            <p:cNvSpPr/>
            <p:nvPr/>
          </p:nvSpPr>
          <p:spPr bwMode="auto">
            <a:xfrm>
              <a:off x="1952624" y="139700"/>
              <a:ext cx="550862" cy="560388"/>
            </a:xfrm>
            <a:custGeom>
              <a:avLst/>
              <a:gdLst>
                <a:gd name="T0" fmla="*/ 0 w 20"/>
                <a:gd name="T1" fmla="*/ 2147483647 h 20"/>
                <a:gd name="T2" fmla="*/ 2147483647 w 20"/>
                <a:gd name="T3" fmla="*/ 0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2147483647 h 20"/>
                <a:gd name="T10" fmla="*/ 0 w 2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" h="20">
                  <a:moveTo>
                    <a:pt x="0" y="11"/>
                  </a:moveTo>
                  <a:cubicBezTo>
                    <a:pt x="0" y="11"/>
                    <a:pt x="10" y="0"/>
                    <a:pt x="11" y="0"/>
                  </a:cubicBezTo>
                  <a:cubicBezTo>
                    <a:pt x="11" y="0"/>
                    <a:pt x="20" y="8"/>
                    <a:pt x="19" y="9"/>
                  </a:cubicBezTo>
                  <a:cubicBezTo>
                    <a:pt x="19" y="10"/>
                    <a:pt x="11" y="19"/>
                    <a:pt x="9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61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3" name="Freeform 186@|5FFC:0|FBC:16777215|LFC:0|LBC:16777215"/>
            <p:cNvSpPr/>
            <p:nvPr/>
          </p:nvSpPr>
          <p:spPr bwMode="auto">
            <a:xfrm>
              <a:off x="1981199" y="139700"/>
              <a:ext cx="495300" cy="503238"/>
            </a:xfrm>
            <a:custGeom>
              <a:avLst/>
              <a:gdLst>
                <a:gd name="T0" fmla="*/ 0 w 18"/>
                <a:gd name="T1" fmla="*/ 2147483647 h 18"/>
                <a:gd name="T2" fmla="*/ 2147483647 w 18"/>
                <a:gd name="T3" fmla="*/ 2147483647 h 18"/>
                <a:gd name="T4" fmla="*/ 2147483647 w 18"/>
                <a:gd name="T5" fmla="*/ 2147483647 h 18"/>
                <a:gd name="T6" fmla="*/ 2147483647 w 18"/>
                <a:gd name="T7" fmla="*/ 0 h 18"/>
                <a:gd name="T8" fmla="*/ 2147483647 w 18"/>
                <a:gd name="T9" fmla="*/ 2147483647 h 18"/>
                <a:gd name="T10" fmla="*/ 2147483647 w 18"/>
                <a:gd name="T11" fmla="*/ 2147483647 h 18"/>
                <a:gd name="T12" fmla="*/ 2147483647 w 18"/>
                <a:gd name="T13" fmla="*/ 2147483647 h 18"/>
                <a:gd name="T14" fmla="*/ 2147483647 w 18"/>
                <a:gd name="T15" fmla="*/ 2147483647 h 18"/>
                <a:gd name="T16" fmla="*/ 2147483647 w 18"/>
                <a:gd name="T17" fmla="*/ 2147483647 h 18"/>
                <a:gd name="T18" fmla="*/ 2147483647 w 18"/>
                <a:gd name="T19" fmla="*/ 2147483647 h 18"/>
                <a:gd name="T20" fmla="*/ 2147483647 w 18"/>
                <a:gd name="T21" fmla="*/ 2147483647 h 18"/>
                <a:gd name="T22" fmla="*/ 2147483647 w 18"/>
                <a:gd name="T23" fmla="*/ 2147483647 h 18"/>
                <a:gd name="T24" fmla="*/ 2147483647 w 18"/>
                <a:gd name="T25" fmla="*/ 2147483647 h 18"/>
                <a:gd name="T26" fmla="*/ 0 w 18"/>
                <a:gd name="T27" fmla="*/ 2147483647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18">
                  <a:moveTo>
                    <a:pt x="0" y="11"/>
                  </a:moveTo>
                  <a:cubicBezTo>
                    <a:pt x="0" y="11"/>
                    <a:pt x="3" y="14"/>
                    <a:pt x="4" y="14"/>
                  </a:cubicBezTo>
                  <a:cubicBezTo>
                    <a:pt x="5" y="13"/>
                    <a:pt x="14" y="6"/>
                    <a:pt x="14" y="5"/>
                  </a:cubicBezTo>
                  <a:cubicBezTo>
                    <a:pt x="13" y="4"/>
                    <a:pt x="14" y="4"/>
                    <a:pt x="11" y="0"/>
                  </a:cubicBezTo>
                  <a:cubicBezTo>
                    <a:pt x="11" y="0"/>
                    <a:pt x="14" y="4"/>
                    <a:pt x="14" y="5"/>
                  </a:cubicBezTo>
                  <a:cubicBezTo>
                    <a:pt x="14" y="5"/>
                    <a:pt x="18" y="8"/>
                    <a:pt x="17" y="9"/>
                  </a:cubicBezTo>
                  <a:cubicBezTo>
                    <a:pt x="17" y="9"/>
                    <a:pt x="18" y="10"/>
                    <a:pt x="9" y="18"/>
                  </a:cubicBezTo>
                  <a:cubicBezTo>
                    <a:pt x="9" y="18"/>
                    <a:pt x="17" y="10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1" y="9"/>
                    <a:pt x="10" y="9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9" y="11"/>
                    <a:pt x="5" y="14"/>
                    <a:pt x="4" y="14"/>
                  </a:cubicBezTo>
                  <a:cubicBezTo>
                    <a:pt x="3" y="14"/>
                    <a:pt x="1" y="12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4" name="Freeform 187@|5FFC:9683704|FBC:16777215|LFC:0|LBC:16777215"/>
            <p:cNvSpPr/>
            <p:nvPr/>
          </p:nvSpPr>
          <p:spPr bwMode="auto">
            <a:xfrm>
              <a:off x="1952624" y="166688"/>
              <a:ext cx="165100" cy="196850"/>
            </a:xfrm>
            <a:custGeom>
              <a:avLst/>
              <a:gdLst>
                <a:gd name="T0" fmla="*/ 0 w 6"/>
                <a:gd name="T1" fmla="*/ 2147483647 h 7"/>
                <a:gd name="T2" fmla="*/ 2147483647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2147483647 h 7"/>
                <a:gd name="T8" fmla="*/ 2147483647 w 6"/>
                <a:gd name="T9" fmla="*/ 2147483647 h 7"/>
                <a:gd name="T10" fmla="*/ 2147483647 w 6"/>
                <a:gd name="T11" fmla="*/ 2147483647 h 7"/>
                <a:gd name="T12" fmla="*/ 2147483647 w 6"/>
                <a:gd name="T13" fmla="*/ 2147483647 h 7"/>
                <a:gd name="T14" fmla="*/ 2147483647 w 6"/>
                <a:gd name="T15" fmla="*/ 1581633507 h 7"/>
                <a:gd name="T16" fmla="*/ 2147483647 w 6"/>
                <a:gd name="T17" fmla="*/ 790802693 h 7"/>
                <a:gd name="T18" fmla="*/ 2147483647 w 6"/>
                <a:gd name="T19" fmla="*/ 790802693 h 7"/>
                <a:gd name="T20" fmla="*/ 2147483647 w 6"/>
                <a:gd name="T21" fmla="*/ 1581633507 h 7"/>
                <a:gd name="T22" fmla="*/ 2147483647 w 6"/>
                <a:gd name="T23" fmla="*/ 790802693 h 7"/>
                <a:gd name="T24" fmla="*/ 2147483647 w 6"/>
                <a:gd name="T25" fmla="*/ 0 h 7"/>
                <a:gd name="T26" fmla="*/ 2147483647 w 6"/>
                <a:gd name="T27" fmla="*/ 0 h 7"/>
                <a:gd name="T28" fmla="*/ 1514324717 w 6"/>
                <a:gd name="T29" fmla="*/ 1581633507 h 7"/>
                <a:gd name="T30" fmla="*/ 1514324717 w 6"/>
                <a:gd name="T31" fmla="*/ 2147483647 h 7"/>
                <a:gd name="T32" fmla="*/ 0 w 6"/>
                <a:gd name="T33" fmla="*/ 2147483647 h 7"/>
                <a:gd name="T34" fmla="*/ 0 w 6"/>
                <a:gd name="T35" fmla="*/ 2147483647 h 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0" y="7"/>
                    <a:pt x="3" y="6"/>
                    <a:pt x="3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5" name="Freeform 188@|5FFC:9350382|FBC:16777215|LFC:0|LBC:16777215"/>
            <p:cNvSpPr/>
            <p:nvPr/>
          </p:nvSpPr>
          <p:spPr bwMode="auto">
            <a:xfrm>
              <a:off x="1952624" y="195263"/>
              <a:ext cx="165100" cy="168275"/>
            </a:xfrm>
            <a:custGeom>
              <a:avLst/>
              <a:gdLst>
                <a:gd name="T0" fmla="*/ 2147483647 w 6"/>
                <a:gd name="T1" fmla="*/ 0 h 6"/>
                <a:gd name="T2" fmla="*/ 2147483647 w 6"/>
                <a:gd name="T3" fmla="*/ 0 h 6"/>
                <a:gd name="T4" fmla="*/ 2147483647 w 6"/>
                <a:gd name="T5" fmla="*/ 786573442 h 6"/>
                <a:gd name="T6" fmla="*/ 2147483647 w 6"/>
                <a:gd name="T7" fmla="*/ 0 h 6"/>
                <a:gd name="T8" fmla="*/ 2147483647 w 6"/>
                <a:gd name="T9" fmla="*/ 0 h 6"/>
                <a:gd name="T10" fmla="*/ 2147483647 w 6"/>
                <a:gd name="T11" fmla="*/ 786573442 h 6"/>
                <a:gd name="T12" fmla="*/ 1514324717 w 6"/>
                <a:gd name="T13" fmla="*/ 1573146883 h 6"/>
                <a:gd name="T14" fmla="*/ 0 w 6"/>
                <a:gd name="T15" fmla="*/ 2147483647 h 6"/>
                <a:gd name="T16" fmla="*/ 0 w 6"/>
                <a:gd name="T17" fmla="*/ 2147483647 h 6"/>
                <a:gd name="T18" fmla="*/ 2147483647 w 6"/>
                <a:gd name="T19" fmla="*/ 2147483647 h 6"/>
                <a:gd name="T20" fmla="*/ 2147483647 w 6"/>
                <a:gd name="T21" fmla="*/ 2147483647 h 6"/>
                <a:gd name="T22" fmla="*/ 2147483647 w 6"/>
                <a:gd name="T23" fmla="*/ 2147483647 h 6"/>
                <a:gd name="T24" fmla="*/ 2147483647 w 6"/>
                <a:gd name="T25" fmla="*/ 2147483647 h 6"/>
                <a:gd name="T26" fmla="*/ 2147483647 w 6"/>
                <a:gd name="T27" fmla="*/ 2147483647 h 6"/>
                <a:gd name="T28" fmla="*/ 2147483647 w 6"/>
                <a:gd name="T29" fmla="*/ 1573146883 h 6"/>
                <a:gd name="T30" fmla="*/ 2147483647 w 6"/>
                <a:gd name="T31" fmla="*/ 786573442 h 6"/>
                <a:gd name="T32" fmla="*/ 2147483647 w 6"/>
                <a:gd name="T33" fmla="*/ 0 h 6"/>
                <a:gd name="T34" fmla="*/ 2147483647 w 6"/>
                <a:gd name="T35" fmla="*/ 0 h 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6" name="Freeform 189@|5FFC:9683704|FBC:16777215|LFC:0|LBC:16777215"/>
            <p:cNvSpPr/>
            <p:nvPr/>
          </p:nvSpPr>
          <p:spPr bwMode="auto">
            <a:xfrm>
              <a:off x="1485899" y="55563"/>
              <a:ext cx="192087" cy="223838"/>
            </a:xfrm>
            <a:custGeom>
              <a:avLst/>
              <a:gdLst>
                <a:gd name="T0" fmla="*/ 2147483647 w 7"/>
                <a:gd name="T1" fmla="*/ 2147483647 h 8"/>
                <a:gd name="T2" fmla="*/ 2147483647 w 7"/>
                <a:gd name="T3" fmla="*/ 2147483647 h 8"/>
                <a:gd name="T4" fmla="*/ 2147483647 w 7"/>
                <a:gd name="T5" fmla="*/ 2147483647 h 8"/>
                <a:gd name="T6" fmla="*/ 2147483647 w 7"/>
                <a:gd name="T7" fmla="*/ 2147483647 h 8"/>
                <a:gd name="T8" fmla="*/ 2147483647 w 7"/>
                <a:gd name="T9" fmla="*/ 2147483647 h 8"/>
                <a:gd name="T10" fmla="*/ 2147483647 w 7"/>
                <a:gd name="T11" fmla="*/ 1565746810 h 8"/>
                <a:gd name="T12" fmla="*/ 2147483647 w 7"/>
                <a:gd name="T13" fmla="*/ 782873405 h 8"/>
                <a:gd name="T14" fmla="*/ 753008481 w 7"/>
                <a:gd name="T15" fmla="*/ 0 h 8"/>
                <a:gd name="T16" fmla="*/ 0 w 7"/>
                <a:gd name="T17" fmla="*/ 2147483647 h 8"/>
                <a:gd name="T18" fmla="*/ 2147483647 w 7"/>
                <a:gd name="T19" fmla="*/ 2147483647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7" y="2"/>
                    <a:pt x="5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0" y="6"/>
                    <a:pt x="0" y="6"/>
                  </a:cubicBezTo>
                  <a:cubicBezTo>
                    <a:pt x="0" y="6"/>
                    <a:pt x="1" y="8"/>
                    <a:pt x="6" y="8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7" name="Freeform 190@|5FFC:9350382|FBC:16777215|LFC:0|LBC:16777215"/>
            <p:cNvSpPr/>
            <p:nvPr/>
          </p:nvSpPr>
          <p:spPr bwMode="auto">
            <a:xfrm>
              <a:off x="1485899" y="111125"/>
              <a:ext cx="136525" cy="168275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1491126050 w 5"/>
                <a:gd name="T5" fmla="*/ 1573146883 h 6"/>
                <a:gd name="T6" fmla="*/ 1491126050 w 5"/>
                <a:gd name="T7" fmla="*/ 1573146883 h 6"/>
                <a:gd name="T8" fmla="*/ 0 w 5"/>
                <a:gd name="T9" fmla="*/ 2147483647 h 6"/>
                <a:gd name="T10" fmla="*/ 2147483647 w 5"/>
                <a:gd name="T11" fmla="*/ 2147483647 h 6"/>
                <a:gd name="T12" fmla="*/ 2147483647 w 5"/>
                <a:gd name="T13" fmla="*/ 2147483647 h 6"/>
                <a:gd name="T14" fmla="*/ 2147483647 w 5"/>
                <a:gd name="T15" fmla="*/ 2147483647 h 6"/>
                <a:gd name="T16" fmla="*/ 2147483647 w 5"/>
                <a:gd name="T17" fmla="*/ 2147483647 h 6"/>
                <a:gd name="T18" fmla="*/ 2147483647 w 5"/>
                <a:gd name="T19" fmla="*/ 2147483647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4"/>
                    <a:pt x="2" y="2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8" name="Freeform 191@|5FFC:9350382|FBC:16777215|LFC:0|LBC:16777215"/>
            <p:cNvSpPr/>
            <p:nvPr/>
          </p:nvSpPr>
          <p:spPr bwMode="auto">
            <a:xfrm>
              <a:off x="1622424" y="223838"/>
              <a:ext cx="55562" cy="26988"/>
            </a:xfrm>
            <a:custGeom>
              <a:avLst/>
              <a:gdLst>
                <a:gd name="T0" fmla="*/ 1543567922 w 2"/>
                <a:gd name="T1" fmla="*/ 0 h 1"/>
                <a:gd name="T2" fmla="*/ 771783961 w 2"/>
                <a:gd name="T3" fmla="*/ 0 h 1"/>
                <a:gd name="T4" fmla="*/ 771783961 w 2"/>
                <a:gd name="T5" fmla="*/ 728352144 h 1"/>
                <a:gd name="T6" fmla="*/ 1543567922 w 2"/>
                <a:gd name="T7" fmla="*/ 728352144 h 1"/>
                <a:gd name="T8" fmla="*/ 1543567922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9" name="Freeform 192@|5FFC:2105393|FBC:16777215|LFC:0|LBC:16777215"/>
            <p:cNvSpPr/>
            <p:nvPr/>
          </p:nvSpPr>
          <p:spPr bwMode="auto">
            <a:xfrm>
              <a:off x="1457324" y="0"/>
              <a:ext cx="247650" cy="250825"/>
            </a:xfrm>
            <a:custGeom>
              <a:avLst/>
              <a:gdLst>
                <a:gd name="T0" fmla="*/ 0 w 9"/>
                <a:gd name="T1" fmla="*/ 2147483647 h 9"/>
                <a:gd name="T2" fmla="*/ 151432471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2147483647 w 9"/>
                <a:gd name="T15" fmla="*/ 2147483647 h 9"/>
                <a:gd name="T16" fmla="*/ 2147483647 w 9"/>
                <a:gd name="T17" fmla="*/ 2147483647 h 9"/>
                <a:gd name="T18" fmla="*/ 2147483647 w 9"/>
                <a:gd name="T19" fmla="*/ 2147483647 h 9"/>
                <a:gd name="T20" fmla="*/ 2147483647 w 9"/>
                <a:gd name="T21" fmla="*/ 2147483647 h 9"/>
                <a:gd name="T22" fmla="*/ 2147483647 w 9"/>
                <a:gd name="T23" fmla="*/ 776693547 h 9"/>
                <a:gd name="T24" fmla="*/ 2147483647 w 9"/>
                <a:gd name="T25" fmla="*/ 776693547 h 9"/>
                <a:gd name="T26" fmla="*/ 2147483647 w 9"/>
                <a:gd name="T27" fmla="*/ 776693547 h 9"/>
                <a:gd name="T28" fmla="*/ 1514324717 w 9"/>
                <a:gd name="T29" fmla="*/ 776693547 h 9"/>
                <a:gd name="T30" fmla="*/ 0 w 9"/>
                <a:gd name="T31" fmla="*/ 2147483647 h 9"/>
                <a:gd name="T32" fmla="*/ 0 w 9"/>
                <a:gd name="T33" fmla="*/ 2147483647 h 9"/>
                <a:gd name="T34" fmla="*/ 0 w 9"/>
                <a:gd name="T35" fmla="*/ 2147483647 h 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1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0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31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0" name="Freeform 193@|5FFC:0|FBC:16777215|LFC:0|LBC:16777215"/>
            <p:cNvSpPr/>
            <p:nvPr/>
          </p:nvSpPr>
          <p:spPr bwMode="auto">
            <a:xfrm>
              <a:off x="0" y="700088"/>
              <a:ext cx="247650" cy="250825"/>
            </a:xfrm>
            <a:custGeom>
              <a:avLst/>
              <a:gdLst>
                <a:gd name="T0" fmla="*/ 0 w 9"/>
                <a:gd name="T1" fmla="*/ 2147483647 h 9"/>
                <a:gd name="T2" fmla="*/ 151432471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776693547 h 9"/>
                <a:gd name="T14" fmla="*/ 2147483647 w 9"/>
                <a:gd name="T15" fmla="*/ 0 h 9"/>
                <a:gd name="T16" fmla="*/ 2147483647 w 9"/>
                <a:gd name="T17" fmla="*/ 1553414964 h 9"/>
                <a:gd name="T18" fmla="*/ 2147483647 w 9"/>
                <a:gd name="T19" fmla="*/ 2147483647 h 9"/>
                <a:gd name="T20" fmla="*/ 757176117 w 9"/>
                <a:gd name="T21" fmla="*/ 2147483647 h 9"/>
                <a:gd name="T22" fmla="*/ 0 w 9"/>
                <a:gd name="T23" fmla="*/ 2147483647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2" y="9"/>
                    <a:pt x="2" y="9"/>
                  </a:cubicBezTo>
                  <a:cubicBezTo>
                    <a:pt x="2" y="9"/>
                    <a:pt x="4" y="7"/>
                    <a:pt x="4" y="7"/>
                  </a:cubicBezTo>
                  <a:cubicBezTo>
                    <a:pt x="5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3"/>
                    <a:pt x="9" y="3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2" y="5"/>
                    <a:pt x="1" y="6"/>
                  </a:cubicBezTo>
                  <a:cubicBezTo>
                    <a:pt x="1" y="6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1" name="Freeform 194@|5FFC:0|FBC:16777215|LFC:0|LBC:16777215"/>
            <p:cNvSpPr/>
            <p:nvPr/>
          </p:nvSpPr>
          <p:spPr bwMode="auto">
            <a:xfrm>
              <a:off x="990599" y="1484313"/>
              <a:ext cx="301625" cy="139700"/>
            </a:xfrm>
            <a:custGeom>
              <a:avLst/>
              <a:gdLst>
                <a:gd name="T0" fmla="*/ 1503765148 w 11"/>
                <a:gd name="T1" fmla="*/ 0 h 5"/>
                <a:gd name="T2" fmla="*/ 751868864 w 11"/>
                <a:gd name="T3" fmla="*/ 780643600 h 5"/>
                <a:gd name="T4" fmla="*/ 751868864 w 11"/>
                <a:gd name="T5" fmla="*/ 2147483647 h 5"/>
                <a:gd name="T6" fmla="*/ 0 w 11"/>
                <a:gd name="T7" fmla="*/ 2147483647 h 5"/>
                <a:gd name="T8" fmla="*/ 2147483647 w 11"/>
                <a:gd name="T9" fmla="*/ 2147483647 h 5"/>
                <a:gd name="T10" fmla="*/ 2147483647 w 11"/>
                <a:gd name="T11" fmla="*/ 2147483647 h 5"/>
                <a:gd name="T12" fmla="*/ 2147483647 w 11"/>
                <a:gd name="T13" fmla="*/ 2147483647 h 5"/>
                <a:gd name="T14" fmla="*/ 2147483647 w 11"/>
                <a:gd name="T15" fmla="*/ 2147483647 h 5"/>
                <a:gd name="T16" fmla="*/ 2147483647 w 11"/>
                <a:gd name="T17" fmla="*/ 2147483647 h 5"/>
                <a:gd name="T18" fmla="*/ 2147483647 w 11"/>
                <a:gd name="T19" fmla="*/ 2147483647 h 5"/>
                <a:gd name="T20" fmla="*/ 2147483647 w 11"/>
                <a:gd name="T21" fmla="*/ 780643600 h 5"/>
                <a:gd name="T22" fmla="*/ 2147483647 w 11"/>
                <a:gd name="T23" fmla="*/ 0 h 5"/>
                <a:gd name="T24" fmla="*/ 1503765148 w 11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7" y="5"/>
                    <a:pt x="7" y="5"/>
                  </a:cubicBezTo>
                  <a:cubicBezTo>
                    <a:pt x="8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7" y="3"/>
                    <a:pt x="6" y="1"/>
                    <a:pt x="6" y="1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2" name="Freeform 195@|5FFC:6245704|FBC:16777215|LFC:0|LBC:16777215"/>
            <p:cNvSpPr/>
            <p:nvPr/>
          </p:nvSpPr>
          <p:spPr bwMode="auto">
            <a:xfrm>
              <a:off x="908049" y="671513"/>
              <a:ext cx="330200" cy="895350"/>
            </a:xfrm>
            <a:custGeom>
              <a:avLst/>
              <a:gdLst>
                <a:gd name="T0" fmla="*/ 2147483647 w 12"/>
                <a:gd name="T1" fmla="*/ 2147483647 h 32"/>
                <a:gd name="T2" fmla="*/ 2147483647 w 12"/>
                <a:gd name="T3" fmla="*/ 2147483647 h 32"/>
                <a:gd name="T4" fmla="*/ 2147483647 w 12"/>
                <a:gd name="T5" fmla="*/ 2147483647 h 32"/>
                <a:gd name="T6" fmla="*/ 2147483647 w 12"/>
                <a:gd name="T7" fmla="*/ 2147483647 h 32"/>
                <a:gd name="T8" fmla="*/ 2147483647 w 12"/>
                <a:gd name="T9" fmla="*/ 2147483647 h 32"/>
                <a:gd name="T10" fmla="*/ 757176117 w 12"/>
                <a:gd name="T11" fmla="*/ 2147483647 h 32"/>
                <a:gd name="T12" fmla="*/ 757176117 w 12"/>
                <a:gd name="T13" fmla="*/ 1565715333 h 32"/>
                <a:gd name="T14" fmla="*/ 2147483647 w 12"/>
                <a:gd name="T15" fmla="*/ 0 h 32"/>
                <a:gd name="T16" fmla="*/ 2147483647 w 12"/>
                <a:gd name="T17" fmla="*/ 782871656 h 32"/>
                <a:gd name="T18" fmla="*/ 2147483647 w 12"/>
                <a:gd name="T19" fmla="*/ 2147483647 h 32"/>
                <a:gd name="T20" fmla="*/ 2147483647 w 12"/>
                <a:gd name="T21" fmla="*/ 2147483647 h 32"/>
                <a:gd name="T22" fmla="*/ 2147483647 w 12"/>
                <a:gd name="T23" fmla="*/ 2147483647 h 32"/>
                <a:gd name="T24" fmla="*/ 2147483647 w 12"/>
                <a:gd name="T25" fmla="*/ 2147483647 h 32"/>
                <a:gd name="T26" fmla="*/ 2147483647 w 12"/>
                <a:gd name="T27" fmla="*/ 2147483647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" h="32">
                  <a:moveTo>
                    <a:pt x="11" y="29"/>
                  </a:moveTo>
                  <a:cubicBezTo>
                    <a:pt x="11" y="29"/>
                    <a:pt x="9" y="29"/>
                    <a:pt x="8" y="30"/>
                  </a:cubicBezTo>
                  <a:cubicBezTo>
                    <a:pt x="8" y="30"/>
                    <a:pt x="7" y="32"/>
                    <a:pt x="4" y="30"/>
                  </a:cubicBezTo>
                  <a:cubicBezTo>
                    <a:pt x="4" y="30"/>
                    <a:pt x="5" y="27"/>
                    <a:pt x="5" y="26"/>
                  </a:cubicBezTo>
                  <a:cubicBezTo>
                    <a:pt x="5" y="25"/>
                    <a:pt x="5" y="15"/>
                    <a:pt x="5" y="1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3"/>
                    <a:pt x="1" y="2"/>
                  </a:cubicBezTo>
                  <a:cubicBezTo>
                    <a:pt x="1" y="2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6"/>
                    <a:pt x="9" y="6"/>
                  </a:cubicBezTo>
                  <a:cubicBezTo>
                    <a:pt x="9" y="7"/>
                    <a:pt x="12" y="13"/>
                    <a:pt x="12" y="15"/>
                  </a:cubicBezTo>
                  <a:cubicBezTo>
                    <a:pt x="12" y="16"/>
                    <a:pt x="11" y="17"/>
                    <a:pt x="10" y="20"/>
                  </a:cubicBezTo>
                  <a:cubicBezTo>
                    <a:pt x="10" y="25"/>
                    <a:pt x="10" y="25"/>
                    <a:pt x="10" y="25"/>
                  </a:cubicBezTo>
                  <a:lnTo>
                    <a:pt x="11" y="29"/>
                  </a:ln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3" name="Freeform 196@|5FFC:3285793|FBC:16777215|LFC:0|LBC:16777215"/>
            <p:cNvSpPr/>
            <p:nvPr/>
          </p:nvSpPr>
          <p:spPr bwMode="auto">
            <a:xfrm>
              <a:off x="908049" y="671513"/>
              <a:ext cx="301625" cy="868363"/>
            </a:xfrm>
            <a:custGeom>
              <a:avLst/>
              <a:gdLst>
                <a:gd name="T0" fmla="*/ 2147483647 w 11"/>
                <a:gd name="T1" fmla="*/ 2147483647 h 31"/>
                <a:gd name="T2" fmla="*/ 2147483647 w 11"/>
                <a:gd name="T3" fmla="*/ 2147483647 h 31"/>
                <a:gd name="T4" fmla="*/ 2147483647 w 11"/>
                <a:gd name="T5" fmla="*/ 2147483647 h 31"/>
                <a:gd name="T6" fmla="*/ 2147483647 w 11"/>
                <a:gd name="T7" fmla="*/ 2147483647 h 31"/>
                <a:gd name="T8" fmla="*/ 2147483647 w 11"/>
                <a:gd name="T9" fmla="*/ 2147483647 h 31"/>
                <a:gd name="T10" fmla="*/ 2147483647 w 11"/>
                <a:gd name="T11" fmla="*/ 2147483647 h 31"/>
                <a:gd name="T12" fmla="*/ 2147483647 w 11"/>
                <a:gd name="T13" fmla="*/ 2147483647 h 31"/>
                <a:gd name="T14" fmla="*/ 2147483647 w 11"/>
                <a:gd name="T15" fmla="*/ 2147483647 h 31"/>
                <a:gd name="T16" fmla="*/ 2147483647 w 11"/>
                <a:gd name="T17" fmla="*/ 2147483647 h 31"/>
                <a:gd name="T18" fmla="*/ 2147483647 w 11"/>
                <a:gd name="T19" fmla="*/ 2147483647 h 31"/>
                <a:gd name="T20" fmla="*/ 2147483647 w 11"/>
                <a:gd name="T21" fmla="*/ 2147483647 h 31"/>
                <a:gd name="T22" fmla="*/ 2147483647 w 11"/>
                <a:gd name="T23" fmla="*/ 2147483647 h 31"/>
                <a:gd name="T24" fmla="*/ 2147483647 w 11"/>
                <a:gd name="T25" fmla="*/ 2147483647 h 31"/>
                <a:gd name="T26" fmla="*/ 2147483647 w 11"/>
                <a:gd name="T27" fmla="*/ 2147483647 h 31"/>
                <a:gd name="T28" fmla="*/ 2147483647 w 11"/>
                <a:gd name="T29" fmla="*/ 2147483647 h 31"/>
                <a:gd name="T30" fmla="*/ 2147483647 w 11"/>
                <a:gd name="T31" fmla="*/ 2147483647 h 31"/>
                <a:gd name="T32" fmla="*/ 2147483647 w 11"/>
                <a:gd name="T33" fmla="*/ 2147483647 h 31"/>
                <a:gd name="T34" fmla="*/ 2147483647 w 11"/>
                <a:gd name="T35" fmla="*/ 2147483647 h 31"/>
                <a:gd name="T36" fmla="*/ 2147483647 w 11"/>
                <a:gd name="T37" fmla="*/ 2147483647 h 31"/>
                <a:gd name="T38" fmla="*/ 2147483647 w 11"/>
                <a:gd name="T39" fmla="*/ 784664011 h 31"/>
                <a:gd name="T40" fmla="*/ 2147483647 w 11"/>
                <a:gd name="T41" fmla="*/ 0 h 31"/>
                <a:gd name="T42" fmla="*/ 751868864 w 11"/>
                <a:gd name="T43" fmla="*/ 1569300011 h 31"/>
                <a:gd name="T44" fmla="*/ 751868864 w 11"/>
                <a:gd name="T45" fmla="*/ 2147483647 h 31"/>
                <a:gd name="T46" fmla="*/ 2147483647 w 11"/>
                <a:gd name="T47" fmla="*/ 2147483647 h 31"/>
                <a:gd name="T48" fmla="*/ 2147483647 w 11"/>
                <a:gd name="T49" fmla="*/ 2147483647 h 31"/>
                <a:gd name="T50" fmla="*/ 2147483647 w 11"/>
                <a:gd name="T51" fmla="*/ 2147483647 h 31"/>
                <a:gd name="T52" fmla="*/ 2147483647 w 11"/>
                <a:gd name="T53" fmla="*/ 2147483647 h 31"/>
                <a:gd name="T54" fmla="*/ 2147483647 w 11"/>
                <a:gd name="T55" fmla="*/ 2147483647 h 31"/>
                <a:gd name="T56" fmla="*/ 2147483647 w 11"/>
                <a:gd name="T57" fmla="*/ 2147483647 h 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31">
                  <a:moveTo>
                    <a:pt x="9" y="23"/>
                  </a:moveTo>
                  <a:cubicBezTo>
                    <a:pt x="9" y="22"/>
                    <a:pt x="11" y="17"/>
                    <a:pt x="11" y="17"/>
                  </a:cubicBezTo>
                  <a:cubicBezTo>
                    <a:pt x="11" y="17"/>
                    <a:pt x="9" y="20"/>
                    <a:pt x="9" y="21"/>
                  </a:cubicBezTo>
                  <a:cubicBezTo>
                    <a:pt x="9" y="23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6" y="18"/>
                    <a:pt x="6" y="18"/>
                  </a:cubicBezTo>
                  <a:cubicBezTo>
                    <a:pt x="6" y="19"/>
                    <a:pt x="7" y="20"/>
                    <a:pt x="7" y="20"/>
                  </a:cubicBezTo>
                  <a:cubicBezTo>
                    <a:pt x="6" y="19"/>
                    <a:pt x="7" y="16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3"/>
                    <a:pt x="7" y="15"/>
                    <a:pt x="7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9" y="14"/>
                    <a:pt x="8" y="13"/>
                  </a:cubicBezTo>
                  <a:cubicBezTo>
                    <a:pt x="8" y="13"/>
                    <a:pt x="3" y="9"/>
                    <a:pt x="3" y="9"/>
                  </a:cubicBezTo>
                  <a:cubicBezTo>
                    <a:pt x="4" y="9"/>
                    <a:pt x="6" y="11"/>
                    <a:pt x="6" y="11"/>
                  </a:cubicBezTo>
                  <a:cubicBezTo>
                    <a:pt x="5" y="10"/>
                    <a:pt x="3" y="7"/>
                    <a:pt x="3" y="7"/>
                  </a:cubicBezTo>
                  <a:cubicBezTo>
                    <a:pt x="3" y="7"/>
                    <a:pt x="5" y="5"/>
                    <a:pt x="6" y="5"/>
                  </a:cubicBezTo>
                  <a:cubicBezTo>
                    <a:pt x="7" y="4"/>
                    <a:pt x="7" y="6"/>
                    <a:pt x="8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1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" y="2"/>
                    <a:pt x="1" y="2"/>
                  </a:cubicBezTo>
                  <a:cubicBezTo>
                    <a:pt x="0" y="3"/>
                    <a:pt x="1" y="7"/>
                    <a:pt x="1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25"/>
                    <a:pt x="5" y="26"/>
                  </a:cubicBezTo>
                  <a:cubicBezTo>
                    <a:pt x="5" y="27"/>
                    <a:pt x="4" y="30"/>
                    <a:pt x="4" y="30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29"/>
                    <a:pt x="7" y="26"/>
                    <a:pt x="7" y="26"/>
                  </a:cubicBezTo>
                  <a:cubicBezTo>
                    <a:pt x="7" y="26"/>
                    <a:pt x="9" y="24"/>
                    <a:pt x="9" y="23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4" name="Freeform 197@|5FFC:6245704|FBC:16777215|LFC:0|LBC:16777215"/>
            <p:cNvSpPr/>
            <p:nvPr/>
          </p:nvSpPr>
          <p:spPr bwMode="auto">
            <a:xfrm>
              <a:off x="192087" y="503238"/>
              <a:ext cx="935037" cy="560388"/>
            </a:xfrm>
            <a:custGeom>
              <a:avLst/>
              <a:gdLst>
                <a:gd name="T0" fmla="*/ 756307428 w 34"/>
                <a:gd name="T1" fmla="*/ 2147483647 h 20"/>
                <a:gd name="T2" fmla="*/ 2147483647 w 34"/>
                <a:gd name="T3" fmla="*/ 2147483647 h 20"/>
                <a:gd name="T4" fmla="*/ 2147483647 w 34"/>
                <a:gd name="T5" fmla="*/ 2147483647 h 20"/>
                <a:gd name="T6" fmla="*/ 2147483647 w 34"/>
                <a:gd name="T7" fmla="*/ 2147483647 h 20"/>
                <a:gd name="T8" fmla="*/ 2147483647 w 34"/>
                <a:gd name="T9" fmla="*/ 2147483647 h 20"/>
                <a:gd name="T10" fmla="*/ 2147483647 w 34"/>
                <a:gd name="T11" fmla="*/ 0 h 20"/>
                <a:gd name="T12" fmla="*/ 2147483647 w 34"/>
                <a:gd name="T13" fmla="*/ 2147483647 h 20"/>
                <a:gd name="T14" fmla="*/ 2147483647 w 34"/>
                <a:gd name="T15" fmla="*/ 2147483647 h 20"/>
                <a:gd name="T16" fmla="*/ 2147483647 w 34"/>
                <a:gd name="T17" fmla="*/ 2147483647 h 20"/>
                <a:gd name="T18" fmla="*/ 2147483647 w 34"/>
                <a:gd name="T19" fmla="*/ 2147483647 h 20"/>
                <a:gd name="T20" fmla="*/ 2147483647 w 34"/>
                <a:gd name="T21" fmla="*/ 2147483647 h 20"/>
                <a:gd name="T22" fmla="*/ 1512614855 w 34"/>
                <a:gd name="T23" fmla="*/ 2147483647 h 20"/>
                <a:gd name="T24" fmla="*/ 756307428 w 34"/>
                <a:gd name="T25" fmla="*/ 2147483647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4" h="20">
                  <a:moveTo>
                    <a:pt x="1" y="16"/>
                  </a:moveTo>
                  <a:cubicBezTo>
                    <a:pt x="1" y="16"/>
                    <a:pt x="13" y="20"/>
                    <a:pt x="15" y="20"/>
                  </a:cubicBezTo>
                  <a:cubicBezTo>
                    <a:pt x="15" y="20"/>
                    <a:pt x="26" y="13"/>
                    <a:pt x="27" y="12"/>
                  </a:cubicBezTo>
                  <a:cubicBezTo>
                    <a:pt x="28" y="12"/>
                    <a:pt x="34" y="8"/>
                    <a:pt x="34" y="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27" y="1"/>
                    <a:pt x="26" y="0"/>
                  </a:cubicBezTo>
                  <a:cubicBezTo>
                    <a:pt x="25" y="0"/>
                    <a:pt x="22" y="2"/>
                    <a:pt x="22" y="3"/>
                  </a:cubicBezTo>
                  <a:cubicBezTo>
                    <a:pt x="21" y="4"/>
                    <a:pt x="20" y="7"/>
                    <a:pt x="20" y="7"/>
                  </a:cubicBezTo>
                  <a:cubicBezTo>
                    <a:pt x="20" y="7"/>
                    <a:pt x="17" y="10"/>
                    <a:pt x="15" y="14"/>
                  </a:cubicBezTo>
                  <a:cubicBezTo>
                    <a:pt x="15" y="14"/>
                    <a:pt x="13" y="13"/>
                    <a:pt x="13" y="13"/>
                  </a:cubicBezTo>
                  <a:cubicBezTo>
                    <a:pt x="12" y="13"/>
                    <a:pt x="8" y="12"/>
                    <a:pt x="7" y="12"/>
                  </a:cubicBezTo>
                  <a:cubicBezTo>
                    <a:pt x="7" y="12"/>
                    <a:pt x="2" y="10"/>
                    <a:pt x="2" y="10"/>
                  </a:cubicBezTo>
                  <a:cubicBezTo>
                    <a:pt x="2" y="10"/>
                    <a:pt x="0" y="12"/>
                    <a:pt x="1" y="16"/>
                  </a:cubicBez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5" name="Freeform 198@|5FFC:3285793|FBC:16777215|LFC:0|LBC:16777215"/>
            <p:cNvSpPr/>
            <p:nvPr/>
          </p:nvSpPr>
          <p:spPr bwMode="auto">
            <a:xfrm>
              <a:off x="219074" y="503238"/>
              <a:ext cx="825500" cy="531813"/>
            </a:xfrm>
            <a:custGeom>
              <a:avLst/>
              <a:gdLst>
                <a:gd name="T0" fmla="*/ 2147483647 w 30"/>
                <a:gd name="T1" fmla="*/ 2147483647 h 19"/>
                <a:gd name="T2" fmla="*/ 2147483647 w 30"/>
                <a:gd name="T3" fmla="*/ 0 h 19"/>
                <a:gd name="T4" fmla="*/ 2147483647 w 30"/>
                <a:gd name="T5" fmla="*/ 2147483647 h 19"/>
                <a:gd name="T6" fmla="*/ 2147483647 w 30"/>
                <a:gd name="T7" fmla="*/ 2147483647 h 19"/>
                <a:gd name="T8" fmla="*/ 2147483647 w 30"/>
                <a:gd name="T9" fmla="*/ 2147483647 h 19"/>
                <a:gd name="T10" fmla="*/ 2147483647 w 30"/>
                <a:gd name="T11" fmla="*/ 2147483647 h 19"/>
                <a:gd name="T12" fmla="*/ 2147483647 w 30"/>
                <a:gd name="T13" fmla="*/ 2147483647 h 19"/>
                <a:gd name="T14" fmla="*/ 757176117 w 30"/>
                <a:gd name="T15" fmla="*/ 2147483647 h 19"/>
                <a:gd name="T16" fmla="*/ 0 w 30"/>
                <a:gd name="T17" fmla="*/ 2147483647 h 19"/>
                <a:gd name="T18" fmla="*/ 2147483647 w 30"/>
                <a:gd name="T19" fmla="*/ 2147483647 h 19"/>
                <a:gd name="T20" fmla="*/ 2147483647 w 30"/>
                <a:gd name="T21" fmla="*/ 2147483647 h 19"/>
                <a:gd name="T22" fmla="*/ 2147483647 w 30"/>
                <a:gd name="T23" fmla="*/ 2147483647 h 19"/>
                <a:gd name="T24" fmla="*/ 2147483647 w 30"/>
                <a:gd name="T25" fmla="*/ 2147483647 h 19"/>
                <a:gd name="T26" fmla="*/ 2147483647 w 30"/>
                <a:gd name="T27" fmla="*/ 2147483647 h 19"/>
                <a:gd name="T28" fmla="*/ 2147483647 w 30"/>
                <a:gd name="T29" fmla="*/ 2147483647 h 19"/>
                <a:gd name="T30" fmla="*/ 2147483647 w 30"/>
                <a:gd name="T31" fmla="*/ 2147483647 h 19"/>
                <a:gd name="T32" fmla="*/ 2147483647 w 30"/>
                <a:gd name="T33" fmla="*/ 2147483647 h 19"/>
                <a:gd name="T34" fmla="*/ 2147483647 w 30"/>
                <a:gd name="T35" fmla="*/ 2147483647 h 19"/>
                <a:gd name="T36" fmla="*/ 2147483647 w 30"/>
                <a:gd name="T37" fmla="*/ 2147483647 h 19"/>
                <a:gd name="T38" fmla="*/ 2147483647 w 30"/>
                <a:gd name="T39" fmla="*/ 2147483647 h 19"/>
                <a:gd name="T40" fmla="*/ 2147483647 w 30"/>
                <a:gd name="T41" fmla="*/ 2147483647 h 19"/>
                <a:gd name="T42" fmla="*/ 2147483647 w 30"/>
                <a:gd name="T43" fmla="*/ 2147483647 h 19"/>
                <a:gd name="T44" fmla="*/ 2147483647 w 30"/>
                <a:gd name="T45" fmla="*/ 2147483647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" h="19">
                  <a:moveTo>
                    <a:pt x="30" y="4"/>
                  </a:moveTo>
                  <a:cubicBezTo>
                    <a:pt x="28" y="2"/>
                    <a:pt x="25" y="1"/>
                    <a:pt x="25" y="0"/>
                  </a:cubicBezTo>
                  <a:cubicBezTo>
                    <a:pt x="24" y="0"/>
                    <a:pt x="21" y="2"/>
                    <a:pt x="21" y="3"/>
                  </a:cubicBezTo>
                  <a:cubicBezTo>
                    <a:pt x="20" y="4"/>
                    <a:pt x="19" y="7"/>
                    <a:pt x="19" y="7"/>
                  </a:cubicBezTo>
                  <a:cubicBezTo>
                    <a:pt x="19" y="7"/>
                    <a:pt x="16" y="10"/>
                    <a:pt x="14" y="14"/>
                  </a:cubicBezTo>
                  <a:cubicBezTo>
                    <a:pt x="14" y="14"/>
                    <a:pt x="12" y="13"/>
                    <a:pt x="12" y="13"/>
                  </a:cubicBezTo>
                  <a:cubicBezTo>
                    <a:pt x="11" y="13"/>
                    <a:pt x="7" y="12"/>
                    <a:pt x="6" y="12"/>
                  </a:cubicBezTo>
                  <a:cubicBezTo>
                    <a:pt x="6" y="12"/>
                    <a:pt x="1" y="10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12"/>
                    <a:pt x="4" y="13"/>
                    <a:pt x="5" y="15"/>
                  </a:cubicBezTo>
                  <a:cubicBezTo>
                    <a:pt x="5" y="15"/>
                    <a:pt x="12" y="19"/>
                    <a:pt x="13" y="1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8"/>
                    <a:pt x="14" y="19"/>
                  </a:cubicBezTo>
                  <a:cubicBezTo>
                    <a:pt x="14" y="19"/>
                    <a:pt x="14" y="16"/>
                    <a:pt x="15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4"/>
                    <a:pt x="16" y="13"/>
                  </a:cubicBezTo>
                  <a:cubicBezTo>
                    <a:pt x="16" y="13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8" y="15"/>
                    <a:pt x="18" y="12"/>
                    <a:pt x="19" y="12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1" y="10"/>
                    <a:pt x="26" y="5"/>
                    <a:pt x="28" y="5"/>
                  </a:cubicBezTo>
                  <a:cubicBezTo>
                    <a:pt x="29" y="5"/>
                    <a:pt x="29" y="4"/>
                    <a:pt x="30" y="4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6" name="Freeform 199@|5FFC:0|FBC:16777215|LFC:0|LBC:16777215"/>
            <p:cNvSpPr/>
            <p:nvPr/>
          </p:nvSpPr>
          <p:spPr bwMode="auto">
            <a:xfrm>
              <a:off x="908049" y="474663"/>
              <a:ext cx="274637" cy="225425"/>
            </a:xfrm>
            <a:custGeom>
              <a:avLst/>
              <a:gdLst>
                <a:gd name="T0" fmla="*/ 0 w 10"/>
                <a:gd name="T1" fmla="*/ 794003206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2147483647 w 10"/>
                <a:gd name="T7" fmla="*/ 2147483647 h 8"/>
                <a:gd name="T8" fmla="*/ 2147483647 w 10"/>
                <a:gd name="T9" fmla="*/ 2147483647 h 8"/>
                <a:gd name="T10" fmla="*/ 0 w 10"/>
                <a:gd name="T11" fmla="*/ 0 h 8"/>
                <a:gd name="T12" fmla="*/ 0 w 10"/>
                <a:gd name="T13" fmla="*/ 794003206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0" y="1"/>
                    <a:pt x="3" y="4"/>
                    <a:pt x="4" y="5"/>
                  </a:cubicBezTo>
                  <a:cubicBezTo>
                    <a:pt x="4" y="5"/>
                    <a:pt x="7" y="8"/>
                    <a:pt x="9" y="8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6"/>
                    <a:pt x="6" y="4"/>
                    <a:pt x="4" y="3"/>
                  </a:cubicBezTo>
                  <a:cubicBezTo>
                    <a:pt x="3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7" name="Freeform 200@|5FFC:15262707|FBC:16777215|LFC:0|LBC:16777215"/>
            <p:cNvSpPr/>
            <p:nvPr/>
          </p:nvSpPr>
          <p:spPr bwMode="auto">
            <a:xfrm>
              <a:off x="908049" y="166688"/>
              <a:ext cx="1127125" cy="673100"/>
            </a:xfrm>
            <a:custGeom>
              <a:avLst/>
              <a:gdLst>
                <a:gd name="T0" fmla="*/ 0 w 41"/>
                <a:gd name="T1" fmla="*/ 2147483647 h 24"/>
                <a:gd name="T2" fmla="*/ 2147483647 w 41"/>
                <a:gd name="T3" fmla="*/ 2147483647 h 24"/>
                <a:gd name="T4" fmla="*/ 2147483647 w 41"/>
                <a:gd name="T5" fmla="*/ 2147483647 h 24"/>
                <a:gd name="T6" fmla="*/ 2147483647 w 41"/>
                <a:gd name="T7" fmla="*/ 2147483647 h 24"/>
                <a:gd name="T8" fmla="*/ 2147483647 w 41"/>
                <a:gd name="T9" fmla="*/ 2147483647 h 24"/>
                <a:gd name="T10" fmla="*/ 2147483647 w 41"/>
                <a:gd name="T11" fmla="*/ 2147483647 h 24"/>
                <a:gd name="T12" fmla="*/ 2147483647 w 41"/>
                <a:gd name="T13" fmla="*/ 2147483647 h 24"/>
                <a:gd name="T14" fmla="*/ 2147483647 w 41"/>
                <a:gd name="T15" fmla="*/ 2147483647 h 24"/>
                <a:gd name="T16" fmla="*/ 2147483647 w 41"/>
                <a:gd name="T17" fmla="*/ 2147483647 h 24"/>
                <a:gd name="T18" fmla="*/ 2147483647 w 41"/>
                <a:gd name="T19" fmla="*/ 2147483647 h 24"/>
                <a:gd name="T20" fmla="*/ 2147483647 w 41"/>
                <a:gd name="T21" fmla="*/ 2147483647 h 24"/>
                <a:gd name="T22" fmla="*/ 2147483647 w 41"/>
                <a:gd name="T23" fmla="*/ 2147483647 h 24"/>
                <a:gd name="T24" fmla="*/ 2147483647 w 41"/>
                <a:gd name="T25" fmla="*/ 2147483647 h 24"/>
                <a:gd name="T26" fmla="*/ 2147483647 w 41"/>
                <a:gd name="T27" fmla="*/ 2147483647 h 24"/>
                <a:gd name="T28" fmla="*/ 2147483647 w 41"/>
                <a:gd name="T29" fmla="*/ 2147483647 h 24"/>
                <a:gd name="T30" fmla="*/ 2147483647 w 41"/>
                <a:gd name="T31" fmla="*/ 2147483647 h 24"/>
                <a:gd name="T32" fmla="*/ 2147483647 w 41"/>
                <a:gd name="T33" fmla="*/ 2147483647 h 24"/>
                <a:gd name="T34" fmla="*/ 2147483647 w 41"/>
                <a:gd name="T35" fmla="*/ 2147483647 h 24"/>
                <a:gd name="T36" fmla="*/ 2147483647 w 41"/>
                <a:gd name="T37" fmla="*/ 2147483647 h 24"/>
                <a:gd name="T38" fmla="*/ 2147483647 w 41"/>
                <a:gd name="T39" fmla="*/ 1573146883 h 24"/>
                <a:gd name="T40" fmla="*/ 2147483647 w 41"/>
                <a:gd name="T41" fmla="*/ 1573146883 h 24"/>
                <a:gd name="T42" fmla="*/ 2147483647 w 41"/>
                <a:gd name="T43" fmla="*/ 786573442 h 24"/>
                <a:gd name="T44" fmla="*/ 2147483647 w 41"/>
                <a:gd name="T45" fmla="*/ 786573442 h 24"/>
                <a:gd name="T46" fmla="*/ 2147483647 w 41"/>
                <a:gd name="T47" fmla="*/ 1573146883 h 24"/>
                <a:gd name="T48" fmla="*/ 2147483647 w 41"/>
                <a:gd name="T49" fmla="*/ 2147483647 h 24"/>
                <a:gd name="T50" fmla="*/ 2147483647 w 41"/>
                <a:gd name="T51" fmla="*/ 2147483647 h 24"/>
                <a:gd name="T52" fmla="*/ 2147483647 w 41"/>
                <a:gd name="T53" fmla="*/ 2147483647 h 24"/>
                <a:gd name="T54" fmla="*/ 2147483647 w 41"/>
                <a:gd name="T55" fmla="*/ 2147483647 h 24"/>
                <a:gd name="T56" fmla="*/ 2147483647 w 41"/>
                <a:gd name="T57" fmla="*/ 2147483647 h 24"/>
                <a:gd name="T58" fmla="*/ 755751058 w 41"/>
                <a:gd name="T59" fmla="*/ 2147483647 h 24"/>
                <a:gd name="T60" fmla="*/ 0 w 41"/>
                <a:gd name="T61" fmla="*/ 2147483647 h 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1" h="24">
                  <a:moveTo>
                    <a:pt x="0" y="11"/>
                  </a:moveTo>
                  <a:cubicBezTo>
                    <a:pt x="0" y="11"/>
                    <a:pt x="8" y="15"/>
                    <a:pt x="8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6" y="23"/>
                    <a:pt x="10" y="24"/>
                  </a:cubicBezTo>
                  <a:cubicBezTo>
                    <a:pt x="14" y="24"/>
                    <a:pt x="11" y="24"/>
                    <a:pt x="11" y="24"/>
                  </a:cubicBezTo>
                  <a:cubicBezTo>
                    <a:pt x="11" y="24"/>
                    <a:pt x="11" y="20"/>
                    <a:pt x="11" y="20"/>
                  </a:cubicBezTo>
                  <a:cubicBezTo>
                    <a:pt x="11" y="20"/>
                    <a:pt x="13" y="18"/>
                    <a:pt x="13" y="17"/>
                  </a:cubicBezTo>
                  <a:cubicBezTo>
                    <a:pt x="14" y="17"/>
                    <a:pt x="21" y="10"/>
                    <a:pt x="21" y="9"/>
                  </a:cubicBezTo>
                  <a:cubicBezTo>
                    <a:pt x="21" y="9"/>
                    <a:pt x="23" y="8"/>
                    <a:pt x="25" y="8"/>
                  </a:cubicBezTo>
                  <a:cubicBezTo>
                    <a:pt x="26" y="8"/>
                    <a:pt x="35" y="8"/>
                    <a:pt x="36" y="7"/>
                  </a:cubicBezTo>
                  <a:cubicBezTo>
                    <a:pt x="38" y="7"/>
                    <a:pt x="39" y="8"/>
                    <a:pt x="40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41" y="6"/>
                    <a:pt x="41" y="5"/>
                  </a:cubicBezTo>
                  <a:cubicBezTo>
                    <a:pt x="41" y="5"/>
                    <a:pt x="40" y="3"/>
                    <a:pt x="40" y="3"/>
                  </a:cubicBezTo>
                  <a:cubicBezTo>
                    <a:pt x="40" y="3"/>
                    <a:pt x="37" y="3"/>
                    <a:pt x="37" y="3"/>
                  </a:cubicBezTo>
                  <a:cubicBezTo>
                    <a:pt x="36" y="3"/>
                    <a:pt x="32" y="3"/>
                    <a:pt x="32" y="3"/>
                  </a:cubicBezTo>
                  <a:cubicBezTo>
                    <a:pt x="31" y="3"/>
                    <a:pt x="26" y="4"/>
                    <a:pt x="25" y="3"/>
                  </a:cubicBezTo>
                  <a:cubicBezTo>
                    <a:pt x="25" y="3"/>
                    <a:pt x="24" y="3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0" y="0"/>
                    <a:pt x="18" y="1"/>
                    <a:pt x="18" y="1"/>
                  </a:cubicBezTo>
                  <a:cubicBezTo>
                    <a:pt x="18" y="1"/>
                    <a:pt x="14" y="2"/>
                    <a:pt x="14" y="2"/>
                  </a:cubicBezTo>
                  <a:cubicBezTo>
                    <a:pt x="14" y="2"/>
                    <a:pt x="8" y="3"/>
                    <a:pt x="8" y="4"/>
                  </a:cubicBezTo>
                  <a:cubicBezTo>
                    <a:pt x="8" y="4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5" y="9"/>
                    <a:pt x="4" y="10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3E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8" name="Freeform 201@|5FFC:13026263|FBC:16777215|LFC:0|LBC:16777215"/>
            <p:cNvSpPr/>
            <p:nvPr/>
          </p:nvSpPr>
          <p:spPr bwMode="auto">
            <a:xfrm>
              <a:off x="1182687" y="70008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9" name="Rectangle 202@|1FFC:13026263|FBC:16777215|LFC:0|LBC:16777215"/>
            <p:cNvSpPr>
              <a:spLocks noChangeArrowheads="1"/>
            </p:cNvSpPr>
            <p:nvPr/>
          </p:nvSpPr>
          <p:spPr bwMode="auto">
            <a:xfrm>
              <a:off x="1843087" y="307975"/>
              <a:ext cx="1587" cy="1588"/>
            </a:xfrm>
            <a:prstGeom prst="rect">
              <a:avLst/>
            </a:pr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440" name="Freeform 203@|5FFC:13026263|FBC:16777215|LFC:0|LBC:16777215"/>
            <p:cNvSpPr/>
            <p:nvPr/>
          </p:nvSpPr>
          <p:spPr bwMode="auto">
            <a:xfrm>
              <a:off x="1898649" y="279400"/>
              <a:ext cx="26987" cy="28575"/>
            </a:xfrm>
            <a:custGeom>
              <a:avLst/>
              <a:gdLst>
                <a:gd name="T0" fmla="*/ 0 w 1"/>
                <a:gd name="T1" fmla="*/ 816530625 h 1"/>
                <a:gd name="T2" fmla="*/ 728298169 w 1"/>
                <a:gd name="T3" fmla="*/ 0 h 1"/>
                <a:gd name="T4" fmla="*/ 0 w 1"/>
                <a:gd name="T5" fmla="*/ 816530625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1" name="Freeform 204@|5FFC:13026263|FBC:16777215|LFC:0|LBC:16777215"/>
            <p:cNvSpPr>
              <a:spLocks noEditPoints="1"/>
            </p:cNvSpPr>
            <p:nvPr/>
          </p:nvSpPr>
          <p:spPr bwMode="auto">
            <a:xfrm>
              <a:off x="908049" y="195263"/>
              <a:ext cx="1017587" cy="504825"/>
            </a:xfrm>
            <a:custGeom>
              <a:avLst/>
              <a:gdLst>
                <a:gd name="T0" fmla="*/ 2147483647 w 37"/>
                <a:gd name="T1" fmla="*/ 2147483647 h 18"/>
                <a:gd name="T2" fmla="*/ 2147483647 w 37"/>
                <a:gd name="T3" fmla="*/ 2147483647 h 18"/>
                <a:gd name="T4" fmla="*/ 2147483647 w 37"/>
                <a:gd name="T5" fmla="*/ 2147483647 h 18"/>
                <a:gd name="T6" fmla="*/ 2147483647 w 37"/>
                <a:gd name="T7" fmla="*/ 2147483647 h 18"/>
                <a:gd name="T8" fmla="*/ 2147483647 w 37"/>
                <a:gd name="T9" fmla="*/ 2147483647 h 18"/>
                <a:gd name="T10" fmla="*/ 2147483647 w 37"/>
                <a:gd name="T11" fmla="*/ 2147483647 h 18"/>
                <a:gd name="T12" fmla="*/ 2147483647 w 37"/>
                <a:gd name="T13" fmla="*/ 2147483647 h 18"/>
                <a:gd name="T14" fmla="*/ 2147483647 w 37"/>
                <a:gd name="T15" fmla="*/ 2147483647 h 18"/>
                <a:gd name="T16" fmla="*/ 2147483647 w 37"/>
                <a:gd name="T17" fmla="*/ 2147483647 h 18"/>
                <a:gd name="T18" fmla="*/ 2147483647 w 37"/>
                <a:gd name="T19" fmla="*/ 2147483647 h 18"/>
                <a:gd name="T20" fmla="*/ 2147483647 w 37"/>
                <a:gd name="T21" fmla="*/ 2147483647 h 18"/>
                <a:gd name="T22" fmla="*/ 2147483647 w 37"/>
                <a:gd name="T23" fmla="*/ 2147483647 h 18"/>
                <a:gd name="T24" fmla="*/ 2147483647 w 37"/>
                <a:gd name="T25" fmla="*/ 2147483647 h 18"/>
                <a:gd name="T26" fmla="*/ 2147483647 w 37"/>
                <a:gd name="T27" fmla="*/ 2147483647 h 18"/>
                <a:gd name="T28" fmla="*/ 2147483647 w 37"/>
                <a:gd name="T29" fmla="*/ 2147483647 h 18"/>
                <a:gd name="T30" fmla="*/ 2147483647 w 37"/>
                <a:gd name="T31" fmla="*/ 1573146883 h 18"/>
                <a:gd name="T32" fmla="*/ 2147483647 w 37"/>
                <a:gd name="T33" fmla="*/ 0 h 18"/>
                <a:gd name="T34" fmla="*/ 2147483647 w 37"/>
                <a:gd name="T35" fmla="*/ 1573146883 h 18"/>
                <a:gd name="T36" fmla="*/ 2147483647 w 37"/>
                <a:gd name="T37" fmla="*/ 1573146883 h 18"/>
                <a:gd name="T38" fmla="*/ 2147483647 w 37"/>
                <a:gd name="T39" fmla="*/ 1573146883 h 18"/>
                <a:gd name="T40" fmla="*/ 2147483647 w 37"/>
                <a:gd name="T41" fmla="*/ 2147483647 h 18"/>
                <a:gd name="T42" fmla="*/ 2147483647 w 37"/>
                <a:gd name="T43" fmla="*/ 2147483647 h 18"/>
                <a:gd name="T44" fmla="*/ 2147483647 w 37"/>
                <a:gd name="T45" fmla="*/ 2147483647 h 18"/>
                <a:gd name="T46" fmla="*/ 2147483647 w 37"/>
                <a:gd name="T47" fmla="*/ 2147483647 h 18"/>
                <a:gd name="T48" fmla="*/ 2147483647 w 37"/>
                <a:gd name="T49" fmla="*/ 2147483647 h 18"/>
                <a:gd name="T50" fmla="*/ 2147483647 w 37"/>
                <a:gd name="T51" fmla="*/ 2147483647 h 18"/>
                <a:gd name="T52" fmla="*/ 2147483647 w 37"/>
                <a:gd name="T53" fmla="*/ 2147483647 h 18"/>
                <a:gd name="T54" fmla="*/ 2147483647 w 37"/>
                <a:gd name="T55" fmla="*/ 2147483647 h 18"/>
                <a:gd name="T56" fmla="*/ 2147483647 w 37"/>
                <a:gd name="T57" fmla="*/ 2147483647 h 18"/>
                <a:gd name="T58" fmla="*/ 2147483647 w 37"/>
                <a:gd name="T59" fmla="*/ 2147483647 h 18"/>
                <a:gd name="T60" fmla="*/ 2147483647 w 37"/>
                <a:gd name="T61" fmla="*/ 2147483647 h 18"/>
                <a:gd name="T62" fmla="*/ 2147483647 w 37"/>
                <a:gd name="T63" fmla="*/ 2147483647 h 18"/>
                <a:gd name="T64" fmla="*/ 756369667 w 37"/>
                <a:gd name="T65" fmla="*/ 2147483647 h 18"/>
                <a:gd name="T66" fmla="*/ 0 w 37"/>
                <a:gd name="T67" fmla="*/ 2147483647 h 18"/>
                <a:gd name="T68" fmla="*/ 2147483647 w 37"/>
                <a:gd name="T69" fmla="*/ 2147483647 h 18"/>
                <a:gd name="T70" fmla="*/ 2147483647 w 37"/>
                <a:gd name="T71" fmla="*/ 2147483647 h 18"/>
                <a:gd name="T72" fmla="*/ 2147483647 w 37"/>
                <a:gd name="T73" fmla="*/ 2147483647 h 18"/>
                <a:gd name="T74" fmla="*/ 2147483647 w 37"/>
                <a:gd name="T75" fmla="*/ 2147483647 h 18"/>
                <a:gd name="T76" fmla="*/ 2147483647 w 37"/>
                <a:gd name="T77" fmla="*/ 2147483647 h 18"/>
                <a:gd name="T78" fmla="*/ 2147483647 w 37"/>
                <a:gd name="T79" fmla="*/ 2147483647 h 18"/>
                <a:gd name="T80" fmla="*/ 2147483647 w 37"/>
                <a:gd name="T81" fmla="*/ 2147483647 h 18"/>
                <a:gd name="T82" fmla="*/ 2147483647 w 37"/>
                <a:gd name="T83" fmla="*/ 2147483647 h 18"/>
                <a:gd name="T84" fmla="*/ 2147483647 w 37"/>
                <a:gd name="T85" fmla="*/ 2147483647 h 18"/>
                <a:gd name="T86" fmla="*/ 2147483647 w 37"/>
                <a:gd name="T87" fmla="*/ 2147483647 h 18"/>
                <a:gd name="T88" fmla="*/ 2147483647 w 37"/>
                <a:gd name="T89" fmla="*/ 2147483647 h 18"/>
                <a:gd name="T90" fmla="*/ 2147483647 w 37"/>
                <a:gd name="T91" fmla="*/ 2147483647 h 18"/>
                <a:gd name="T92" fmla="*/ 2147483647 w 37"/>
                <a:gd name="T93" fmla="*/ 2147483647 h 18"/>
                <a:gd name="T94" fmla="*/ 2147483647 w 37"/>
                <a:gd name="T95" fmla="*/ 2147483647 h 18"/>
                <a:gd name="T96" fmla="*/ 2147483647 w 37"/>
                <a:gd name="T97" fmla="*/ 2147483647 h 18"/>
                <a:gd name="T98" fmla="*/ 2147483647 w 37"/>
                <a:gd name="T99" fmla="*/ 2147483647 h 18"/>
                <a:gd name="T100" fmla="*/ 2147483647 w 37"/>
                <a:gd name="T101" fmla="*/ 2147483647 h 18"/>
                <a:gd name="T102" fmla="*/ 2147483647 w 37"/>
                <a:gd name="T103" fmla="*/ 2147483647 h 18"/>
                <a:gd name="T104" fmla="*/ 2147483647 w 37"/>
                <a:gd name="T105" fmla="*/ 2147483647 h 18"/>
                <a:gd name="T106" fmla="*/ 2147483647 w 37"/>
                <a:gd name="T107" fmla="*/ 1573146883 h 18"/>
                <a:gd name="T108" fmla="*/ 2147483647 w 37"/>
                <a:gd name="T109" fmla="*/ 1573146883 h 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" h="18">
                  <a:moveTo>
                    <a:pt x="37" y="6"/>
                  </a:moveTo>
                  <a:cubicBezTo>
                    <a:pt x="36" y="6"/>
                    <a:pt x="35" y="6"/>
                    <a:pt x="35" y="6"/>
                  </a:cubicBezTo>
                  <a:cubicBezTo>
                    <a:pt x="35" y="5"/>
                    <a:pt x="36" y="4"/>
                    <a:pt x="36" y="4"/>
                  </a:cubicBezTo>
                  <a:cubicBezTo>
                    <a:pt x="35" y="5"/>
                    <a:pt x="33" y="5"/>
                    <a:pt x="33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2" y="6"/>
                    <a:pt x="32" y="6"/>
                  </a:cubicBezTo>
                  <a:cubicBezTo>
                    <a:pt x="31" y="6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4"/>
                    <a:pt x="31" y="6"/>
                    <a:pt x="31" y="6"/>
                  </a:cubicBezTo>
                  <a:cubicBezTo>
                    <a:pt x="31" y="6"/>
                    <a:pt x="30" y="5"/>
                    <a:pt x="30" y="5"/>
                  </a:cubicBezTo>
                  <a:cubicBezTo>
                    <a:pt x="29" y="4"/>
                    <a:pt x="30" y="3"/>
                    <a:pt x="30" y="3"/>
                  </a:cubicBezTo>
                  <a:cubicBezTo>
                    <a:pt x="29" y="3"/>
                    <a:pt x="28" y="4"/>
                    <a:pt x="28" y="4"/>
                  </a:cubicBezTo>
                  <a:cubicBezTo>
                    <a:pt x="27" y="4"/>
                    <a:pt x="24" y="3"/>
                    <a:pt x="24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19" y="2"/>
                  </a:cubicBezTo>
                  <a:cubicBezTo>
                    <a:pt x="18" y="1"/>
                    <a:pt x="20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16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0" y="5"/>
                    <a:pt x="10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8"/>
                    <a:pt x="4" y="9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0"/>
                    <a:pt x="8" y="14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9" y="12"/>
                    <a:pt x="9" y="12"/>
                  </a:cubicBezTo>
                  <a:cubicBezTo>
                    <a:pt x="9" y="12"/>
                    <a:pt x="10" y="14"/>
                    <a:pt x="10" y="15"/>
                  </a:cubicBezTo>
                  <a:cubicBezTo>
                    <a:pt x="10" y="15"/>
                    <a:pt x="10" y="18"/>
                    <a:pt x="10" y="18"/>
                  </a:cubicBezTo>
                  <a:cubicBezTo>
                    <a:pt x="10" y="17"/>
                    <a:pt x="12" y="15"/>
                    <a:pt x="12" y="15"/>
                  </a:cubicBezTo>
                  <a:cubicBezTo>
                    <a:pt x="12" y="15"/>
                    <a:pt x="13" y="10"/>
                    <a:pt x="13" y="10"/>
                  </a:cubicBezTo>
                  <a:cubicBezTo>
                    <a:pt x="10" y="10"/>
                    <a:pt x="4" y="9"/>
                    <a:pt x="4" y="9"/>
                  </a:cubicBezTo>
                  <a:cubicBezTo>
                    <a:pt x="6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8" y="9"/>
                    <a:pt x="6" y="8"/>
                    <a:pt x="6" y="8"/>
                  </a:cubicBezTo>
                  <a:cubicBezTo>
                    <a:pt x="7" y="9"/>
                    <a:pt x="17" y="8"/>
                    <a:pt x="17" y="8"/>
                  </a:cubicBezTo>
                  <a:cubicBezTo>
                    <a:pt x="14" y="6"/>
                    <a:pt x="9" y="7"/>
                    <a:pt x="9" y="7"/>
                  </a:cubicBezTo>
                  <a:cubicBezTo>
                    <a:pt x="9" y="7"/>
                    <a:pt x="13" y="6"/>
                    <a:pt x="15" y="6"/>
                  </a:cubicBezTo>
                  <a:cubicBezTo>
                    <a:pt x="16" y="7"/>
                    <a:pt x="21" y="7"/>
                    <a:pt x="21" y="7"/>
                  </a:cubicBezTo>
                  <a:cubicBezTo>
                    <a:pt x="23" y="7"/>
                    <a:pt x="28" y="7"/>
                    <a:pt x="32" y="7"/>
                  </a:cubicBezTo>
                  <a:cubicBezTo>
                    <a:pt x="34" y="7"/>
                    <a:pt x="36" y="7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0" name="组合 98"/>
          <p:cNvGrpSpPr/>
          <p:nvPr/>
        </p:nvGrpSpPr>
        <p:grpSpPr bwMode="auto">
          <a:xfrm>
            <a:off x="8655050" y="1611313"/>
            <a:ext cx="593725" cy="1187450"/>
            <a:chOff x="0" y="0"/>
            <a:chExt cx="4060825" cy="8121650"/>
          </a:xfrm>
        </p:grpSpPr>
        <p:sp>
          <p:nvSpPr>
            <p:cNvPr id="15398" name="Freeform 608@|5FFC:0|FBC:16777215|LFC:0|LBC:16777215"/>
            <p:cNvSpPr/>
            <p:nvPr/>
          </p:nvSpPr>
          <p:spPr bwMode="auto">
            <a:xfrm>
              <a:off x="2595562" y="3357563"/>
              <a:ext cx="544513" cy="569913"/>
            </a:xfrm>
            <a:custGeom>
              <a:avLst/>
              <a:gdLst>
                <a:gd name="T0" fmla="*/ 282038958 w 145"/>
                <a:gd name="T1" fmla="*/ 2136847550 h 152"/>
                <a:gd name="T2" fmla="*/ 2044789015 w 145"/>
                <a:gd name="T3" fmla="*/ 1293353813 h 152"/>
                <a:gd name="T4" fmla="*/ 1156361604 w 145"/>
                <a:gd name="T5" fmla="*/ 0 h 152"/>
                <a:gd name="T6" fmla="*/ 56407792 w 145"/>
                <a:gd name="T7" fmla="*/ 1194946336 h 152"/>
                <a:gd name="T8" fmla="*/ 282038958 w 145"/>
                <a:gd name="T9" fmla="*/ 213684755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" h="152">
                  <a:moveTo>
                    <a:pt x="20" y="152"/>
                  </a:moveTo>
                  <a:cubicBezTo>
                    <a:pt x="20" y="152"/>
                    <a:pt x="132" y="121"/>
                    <a:pt x="145" y="9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0" y="65"/>
                    <a:pt x="4" y="85"/>
                  </a:cubicBezTo>
                  <a:cubicBezTo>
                    <a:pt x="8" y="105"/>
                    <a:pt x="20" y="152"/>
                    <a:pt x="20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9" name="Freeform 609@|5FFC:7979762|FBC:16777215|LFC:0|LBC:16777215"/>
            <p:cNvSpPr/>
            <p:nvPr/>
          </p:nvSpPr>
          <p:spPr bwMode="auto">
            <a:xfrm>
              <a:off x="673100" y="112713"/>
              <a:ext cx="623888" cy="522288"/>
            </a:xfrm>
            <a:custGeom>
              <a:avLst/>
              <a:gdLst>
                <a:gd name="T0" fmla="*/ 762766972 w 166"/>
                <a:gd name="T1" fmla="*/ 1962480251 h 139"/>
                <a:gd name="T2" fmla="*/ 1101771175 w 166"/>
                <a:gd name="T3" fmla="*/ 1736585055 h 139"/>
                <a:gd name="T4" fmla="*/ 1991664723 w 166"/>
                <a:gd name="T5" fmla="*/ 1736585055 h 139"/>
                <a:gd name="T6" fmla="*/ 2147483647 w 166"/>
                <a:gd name="T7" fmla="*/ 1284790905 h 139"/>
                <a:gd name="T8" fmla="*/ 2132918979 w 166"/>
                <a:gd name="T9" fmla="*/ 734164084 h 139"/>
                <a:gd name="T10" fmla="*/ 1949289197 w 166"/>
                <a:gd name="T11" fmla="*/ 734164084 h 139"/>
                <a:gd name="T12" fmla="*/ 1935165275 w 166"/>
                <a:gd name="T13" fmla="*/ 465910956 h 139"/>
                <a:gd name="T14" fmla="*/ 1610281237 w 166"/>
                <a:gd name="T15" fmla="*/ 155303652 h 139"/>
                <a:gd name="T16" fmla="*/ 1200649906 w 166"/>
                <a:gd name="T17" fmla="*/ 0 h 139"/>
                <a:gd name="T18" fmla="*/ 494386140 w 166"/>
                <a:gd name="T19" fmla="*/ 480031519 h 139"/>
                <a:gd name="T20" fmla="*/ 381383486 w 166"/>
                <a:gd name="T21" fmla="*/ 974179844 h 139"/>
                <a:gd name="T22" fmla="*/ 0 w 166"/>
                <a:gd name="T23" fmla="*/ 1468331926 h 139"/>
                <a:gd name="T24" fmla="*/ 762766972 w 166"/>
                <a:gd name="T25" fmla="*/ 1962480251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6" h="139">
                  <a:moveTo>
                    <a:pt x="54" y="139"/>
                  </a:moveTo>
                  <a:cubicBezTo>
                    <a:pt x="78" y="123"/>
                    <a:pt x="78" y="123"/>
                    <a:pt x="78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6" y="91"/>
                    <a:pt x="156" y="52"/>
                    <a:pt x="151" y="52"/>
                  </a:cubicBezTo>
                  <a:cubicBezTo>
                    <a:pt x="147" y="52"/>
                    <a:pt x="138" y="52"/>
                    <a:pt x="138" y="52"/>
                  </a:cubicBezTo>
                  <a:cubicBezTo>
                    <a:pt x="138" y="52"/>
                    <a:pt x="142" y="37"/>
                    <a:pt x="137" y="33"/>
                  </a:cubicBezTo>
                  <a:cubicBezTo>
                    <a:pt x="133" y="28"/>
                    <a:pt x="119" y="11"/>
                    <a:pt x="114" y="11"/>
                  </a:cubicBezTo>
                  <a:cubicBezTo>
                    <a:pt x="110" y="11"/>
                    <a:pt x="85" y="0"/>
                    <a:pt x="85" y="0"/>
                  </a:cubicBezTo>
                  <a:cubicBezTo>
                    <a:pt x="85" y="0"/>
                    <a:pt x="42" y="24"/>
                    <a:pt x="35" y="34"/>
                  </a:cubicBezTo>
                  <a:cubicBezTo>
                    <a:pt x="28" y="44"/>
                    <a:pt x="27" y="69"/>
                    <a:pt x="27" y="69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54" y="139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0" name="Freeform 610@|5FFC:7979762|FBC:16777215|LFC:0|LBC:16777215"/>
            <p:cNvSpPr/>
            <p:nvPr/>
          </p:nvSpPr>
          <p:spPr bwMode="auto">
            <a:xfrm>
              <a:off x="2733675" y="139700"/>
              <a:ext cx="714375" cy="495300"/>
            </a:xfrm>
            <a:custGeom>
              <a:avLst/>
              <a:gdLst>
                <a:gd name="T0" fmla="*/ 1653984918 w 190"/>
                <a:gd name="T1" fmla="*/ 1576911375 h 132"/>
                <a:gd name="T2" fmla="*/ 1258157250 w 190"/>
                <a:gd name="T3" fmla="*/ 1633229236 h 132"/>
                <a:gd name="T4" fmla="*/ 720966049 w 190"/>
                <a:gd name="T5" fmla="*/ 1717704152 h 132"/>
                <a:gd name="T6" fmla="*/ 282730826 w 190"/>
                <a:gd name="T7" fmla="*/ 1351636177 h 132"/>
                <a:gd name="T8" fmla="*/ 282730826 w 190"/>
                <a:gd name="T9" fmla="*/ 1084125398 h 132"/>
                <a:gd name="T10" fmla="*/ 169637743 w 190"/>
                <a:gd name="T11" fmla="*/ 619500227 h 132"/>
                <a:gd name="T12" fmla="*/ 367553457 w 190"/>
                <a:gd name="T13" fmla="*/ 478703698 h 132"/>
                <a:gd name="T14" fmla="*/ 565465411 w 190"/>
                <a:gd name="T15" fmla="*/ 351989448 h 132"/>
                <a:gd name="T16" fmla="*/ 947152214 w 190"/>
                <a:gd name="T17" fmla="*/ 112635723 h 132"/>
                <a:gd name="T18" fmla="*/ 1371250332 w 190"/>
                <a:gd name="T19" fmla="*/ 0 h 132"/>
                <a:gd name="T20" fmla="*/ 2147483647 w 190"/>
                <a:gd name="T21" fmla="*/ 858853952 h 132"/>
                <a:gd name="T22" fmla="*/ 2147483647 w 190"/>
                <a:gd name="T23" fmla="*/ 1281239789 h 132"/>
                <a:gd name="T24" fmla="*/ 1866033977 w 190"/>
                <a:gd name="T25" fmla="*/ 1858500682 h 132"/>
                <a:gd name="T26" fmla="*/ 1653984918 w 190"/>
                <a:gd name="T27" fmla="*/ 1576911375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90" h="132">
                  <a:moveTo>
                    <a:pt x="117" y="112"/>
                  </a:moveTo>
                  <a:cubicBezTo>
                    <a:pt x="117" y="112"/>
                    <a:pt x="100" y="112"/>
                    <a:pt x="89" y="116"/>
                  </a:cubicBezTo>
                  <a:cubicBezTo>
                    <a:pt x="79" y="121"/>
                    <a:pt x="51" y="122"/>
                    <a:pt x="51" y="122"/>
                  </a:cubicBezTo>
                  <a:cubicBezTo>
                    <a:pt x="51" y="122"/>
                    <a:pt x="24" y="104"/>
                    <a:pt x="20" y="96"/>
                  </a:cubicBezTo>
                  <a:cubicBezTo>
                    <a:pt x="17" y="88"/>
                    <a:pt x="20" y="77"/>
                    <a:pt x="20" y="77"/>
                  </a:cubicBezTo>
                  <a:cubicBezTo>
                    <a:pt x="20" y="77"/>
                    <a:pt x="0" y="60"/>
                    <a:pt x="12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35" y="26"/>
                    <a:pt x="40" y="25"/>
                  </a:cubicBezTo>
                  <a:cubicBezTo>
                    <a:pt x="44" y="23"/>
                    <a:pt x="67" y="8"/>
                    <a:pt x="67" y="8"/>
                  </a:cubicBezTo>
                  <a:cubicBezTo>
                    <a:pt x="67" y="8"/>
                    <a:pt x="93" y="0"/>
                    <a:pt x="97" y="0"/>
                  </a:cubicBezTo>
                  <a:cubicBezTo>
                    <a:pt x="102" y="0"/>
                    <a:pt x="147" y="22"/>
                    <a:pt x="158" y="61"/>
                  </a:cubicBezTo>
                  <a:cubicBezTo>
                    <a:pt x="185" y="92"/>
                    <a:pt x="190" y="91"/>
                    <a:pt x="190" y="91"/>
                  </a:cubicBezTo>
                  <a:cubicBezTo>
                    <a:pt x="190" y="91"/>
                    <a:pt x="149" y="131"/>
                    <a:pt x="132" y="132"/>
                  </a:cubicBezTo>
                  <a:lnTo>
                    <a:pt x="117" y="112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1" name="Freeform 611@|5FFC:16578549|FBC:16777215|LFC:0|LBC:16777215"/>
            <p:cNvSpPr/>
            <p:nvPr/>
          </p:nvSpPr>
          <p:spPr bwMode="auto">
            <a:xfrm>
              <a:off x="538162" y="417513"/>
              <a:ext cx="387350" cy="292100"/>
            </a:xfrm>
            <a:custGeom>
              <a:avLst/>
              <a:gdLst>
                <a:gd name="T0" fmla="*/ 509135849 w 103"/>
                <a:gd name="T1" fmla="*/ 0 h 78"/>
                <a:gd name="T2" fmla="*/ 1456699248 w 103"/>
                <a:gd name="T3" fmla="*/ 687180229 h 78"/>
                <a:gd name="T4" fmla="*/ 1117275349 w 103"/>
                <a:gd name="T5" fmla="*/ 1093877051 h 78"/>
                <a:gd name="T6" fmla="*/ 0 w 103"/>
                <a:gd name="T7" fmla="*/ 743274664 h 78"/>
                <a:gd name="T8" fmla="*/ 509135849 w 103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78">
                  <a:moveTo>
                    <a:pt x="36" y="0"/>
                  </a:moveTo>
                  <a:cubicBezTo>
                    <a:pt x="36" y="0"/>
                    <a:pt x="93" y="22"/>
                    <a:pt x="103" y="49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2" name="Freeform 612@|5FFC:16578549|FBC:16777215|LFC:0|LBC:16777215"/>
            <p:cNvSpPr/>
            <p:nvPr/>
          </p:nvSpPr>
          <p:spPr bwMode="auto">
            <a:xfrm>
              <a:off x="3208337" y="417513"/>
              <a:ext cx="442913" cy="292100"/>
            </a:xfrm>
            <a:custGeom>
              <a:avLst/>
              <a:gdLst>
                <a:gd name="T0" fmla="*/ 901680784 w 118"/>
                <a:gd name="T1" fmla="*/ 0 h 78"/>
                <a:gd name="T2" fmla="*/ 0 w 118"/>
                <a:gd name="T3" fmla="*/ 715225574 h 78"/>
                <a:gd name="T4" fmla="*/ 211333311 w 118"/>
                <a:gd name="T5" fmla="*/ 1093877051 h 78"/>
                <a:gd name="T6" fmla="*/ 1662473946 w 118"/>
                <a:gd name="T7" fmla="*/ 813397388 h 78"/>
                <a:gd name="T8" fmla="*/ 901680784 w 11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78">
                  <a:moveTo>
                    <a:pt x="64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" y="70"/>
                    <a:pt x="15" y="78"/>
                  </a:cubicBezTo>
                  <a:cubicBezTo>
                    <a:pt x="118" y="58"/>
                    <a:pt x="118" y="58"/>
                    <a:pt x="118" y="58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3" name="Freeform 613@|5FFC:7979762|FBC:16777215|LFC:0|LBC:16777215"/>
            <p:cNvSpPr/>
            <p:nvPr/>
          </p:nvSpPr>
          <p:spPr bwMode="auto">
            <a:xfrm>
              <a:off x="1444625" y="104775"/>
              <a:ext cx="898525" cy="1360488"/>
            </a:xfrm>
            <a:custGeom>
              <a:avLst/>
              <a:gdLst>
                <a:gd name="T0" fmla="*/ 961109710 w 239"/>
                <a:gd name="T1" fmla="*/ 2147483647 h 362"/>
                <a:gd name="T2" fmla="*/ 522956588 w 239"/>
                <a:gd name="T3" fmla="*/ 2147483647 h 362"/>
                <a:gd name="T4" fmla="*/ 240278367 w 239"/>
                <a:gd name="T5" fmla="*/ 1723185833 h 362"/>
                <a:gd name="T6" fmla="*/ 1370995010 w 239"/>
                <a:gd name="T7" fmla="*/ 28250796 h 362"/>
                <a:gd name="T8" fmla="*/ 2147483647 w 239"/>
                <a:gd name="T9" fmla="*/ 127119188 h 362"/>
                <a:gd name="T10" fmla="*/ 2147483647 w 239"/>
                <a:gd name="T11" fmla="*/ 762722645 h 362"/>
                <a:gd name="T12" fmla="*/ 2147483647 w 239"/>
                <a:gd name="T13" fmla="*/ 1059335337 h 362"/>
                <a:gd name="T14" fmla="*/ 2147483647 w 239"/>
                <a:gd name="T15" fmla="*/ 1454820179 h 362"/>
                <a:gd name="T16" fmla="*/ 2147483647 w 239"/>
                <a:gd name="T17" fmla="*/ 2147483647 h 362"/>
                <a:gd name="T18" fmla="*/ 2147483647 w 239"/>
                <a:gd name="T19" fmla="*/ 2147483647 h 362"/>
                <a:gd name="T20" fmla="*/ 2147483647 w 239"/>
                <a:gd name="T21" fmla="*/ 2147483647 h 362"/>
                <a:gd name="T22" fmla="*/ 2147483647 w 239"/>
                <a:gd name="T23" fmla="*/ 2147483647 h 362"/>
                <a:gd name="T24" fmla="*/ 961109710 w 239"/>
                <a:gd name="T25" fmla="*/ 2147483647 h 3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9" h="362">
                  <a:moveTo>
                    <a:pt x="68" y="292"/>
                  </a:moveTo>
                  <a:cubicBezTo>
                    <a:pt x="68" y="292"/>
                    <a:pt x="45" y="231"/>
                    <a:pt x="37" y="222"/>
                  </a:cubicBezTo>
                  <a:cubicBezTo>
                    <a:pt x="29" y="212"/>
                    <a:pt x="0" y="176"/>
                    <a:pt x="17" y="122"/>
                  </a:cubicBezTo>
                  <a:cubicBezTo>
                    <a:pt x="34" y="68"/>
                    <a:pt x="52" y="20"/>
                    <a:pt x="97" y="2"/>
                  </a:cubicBezTo>
                  <a:cubicBezTo>
                    <a:pt x="97" y="2"/>
                    <a:pt x="156" y="0"/>
                    <a:pt x="171" y="9"/>
                  </a:cubicBezTo>
                  <a:cubicBezTo>
                    <a:pt x="186" y="19"/>
                    <a:pt x="207" y="54"/>
                    <a:pt x="207" y="5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29" y="92"/>
                    <a:pt x="234" y="103"/>
                  </a:cubicBezTo>
                  <a:cubicBezTo>
                    <a:pt x="239" y="115"/>
                    <a:pt x="234" y="167"/>
                    <a:pt x="234" y="179"/>
                  </a:cubicBezTo>
                  <a:cubicBezTo>
                    <a:pt x="234" y="192"/>
                    <a:pt x="216" y="209"/>
                    <a:pt x="216" y="209"/>
                  </a:cubicBezTo>
                  <a:cubicBezTo>
                    <a:pt x="216" y="209"/>
                    <a:pt x="227" y="247"/>
                    <a:pt x="225" y="261"/>
                  </a:cubicBezTo>
                  <a:cubicBezTo>
                    <a:pt x="222" y="274"/>
                    <a:pt x="236" y="320"/>
                    <a:pt x="236" y="320"/>
                  </a:cubicBezTo>
                  <a:cubicBezTo>
                    <a:pt x="236" y="320"/>
                    <a:pt x="135" y="362"/>
                    <a:pt x="68" y="29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4" name="Freeform 614@|5FFC:7582443|FBC:16777215|LFC:0|LBC:16777215"/>
            <p:cNvSpPr/>
            <p:nvPr/>
          </p:nvSpPr>
          <p:spPr bwMode="auto">
            <a:xfrm>
              <a:off x="2805112" y="142875"/>
              <a:ext cx="406400" cy="454025"/>
            </a:xfrm>
            <a:custGeom>
              <a:avLst/>
              <a:gdLst>
                <a:gd name="T0" fmla="*/ 1118631052 w 108"/>
                <a:gd name="T1" fmla="*/ 0 h 121"/>
                <a:gd name="T2" fmla="*/ 1118631052 w 108"/>
                <a:gd name="T3" fmla="*/ 394228782 h 121"/>
                <a:gd name="T4" fmla="*/ 948714459 w 108"/>
                <a:gd name="T5" fmla="*/ 563182366 h 121"/>
                <a:gd name="T6" fmla="*/ 722153985 w 108"/>
                <a:gd name="T7" fmla="*/ 816614618 h 121"/>
                <a:gd name="T8" fmla="*/ 453117185 w 108"/>
                <a:gd name="T9" fmla="*/ 858853952 h 121"/>
                <a:gd name="T10" fmla="*/ 453117185 w 108"/>
                <a:gd name="T11" fmla="*/ 1379796984 h 121"/>
                <a:gd name="T12" fmla="*/ 269036800 w 108"/>
                <a:gd name="T13" fmla="*/ 1027807536 h 121"/>
                <a:gd name="T14" fmla="*/ 226556711 w 108"/>
                <a:gd name="T15" fmla="*/ 1534672041 h 121"/>
                <a:gd name="T16" fmla="*/ 453117185 w 108"/>
                <a:gd name="T17" fmla="*/ 1703625625 h 121"/>
                <a:gd name="T18" fmla="*/ 821274193 w 108"/>
                <a:gd name="T19" fmla="*/ 1661386291 h 121"/>
                <a:gd name="T20" fmla="*/ 594713719 w 108"/>
                <a:gd name="T21" fmla="*/ 1337557650 h 121"/>
                <a:gd name="T22" fmla="*/ 580553689 w 108"/>
                <a:gd name="T23" fmla="*/ 1027807536 h 121"/>
                <a:gd name="T24" fmla="*/ 1061990933 w 108"/>
                <a:gd name="T25" fmla="*/ 746214477 h 121"/>
                <a:gd name="T26" fmla="*/ 1231911289 w 108"/>
                <a:gd name="T27" fmla="*/ 408307309 h 121"/>
                <a:gd name="T28" fmla="*/ 1529268148 w 108"/>
                <a:gd name="T29" fmla="*/ 239353725 h 121"/>
                <a:gd name="T30" fmla="*/ 1118631052 w 108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8" h="121">
                  <a:moveTo>
                    <a:pt x="79" y="0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8" y="38"/>
                    <a:pt x="67" y="40"/>
                  </a:cubicBezTo>
                  <a:cubicBezTo>
                    <a:pt x="67" y="40"/>
                    <a:pt x="57" y="58"/>
                    <a:pt x="51" y="58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0" y="93"/>
                    <a:pt x="32" y="98"/>
                  </a:cubicBezTo>
                  <a:cubicBezTo>
                    <a:pt x="35" y="103"/>
                    <a:pt x="16" y="88"/>
                    <a:pt x="19" y="73"/>
                  </a:cubicBezTo>
                  <a:cubicBezTo>
                    <a:pt x="19" y="73"/>
                    <a:pt x="0" y="90"/>
                    <a:pt x="16" y="109"/>
                  </a:cubicBezTo>
                  <a:cubicBezTo>
                    <a:pt x="24" y="116"/>
                    <a:pt x="32" y="121"/>
                    <a:pt x="32" y="121"/>
                  </a:cubicBezTo>
                  <a:cubicBezTo>
                    <a:pt x="32" y="121"/>
                    <a:pt x="47" y="120"/>
                    <a:pt x="58" y="118"/>
                  </a:cubicBezTo>
                  <a:cubicBezTo>
                    <a:pt x="49" y="111"/>
                    <a:pt x="40" y="101"/>
                    <a:pt x="42" y="95"/>
                  </a:cubicBezTo>
                  <a:cubicBezTo>
                    <a:pt x="44" y="82"/>
                    <a:pt x="41" y="73"/>
                    <a:pt x="41" y="73"/>
                  </a:cubicBezTo>
                  <a:cubicBezTo>
                    <a:pt x="41" y="73"/>
                    <a:pt x="74" y="59"/>
                    <a:pt x="75" y="53"/>
                  </a:cubicBezTo>
                  <a:cubicBezTo>
                    <a:pt x="76" y="48"/>
                    <a:pt x="87" y="29"/>
                    <a:pt x="87" y="29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96" y="7"/>
                    <a:pt x="83" y="1"/>
                    <a:pt x="79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5" name="Freeform 615@|5FFC:7582443|FBC:16777215|LFC:0|LBC:16777215"/>
            <p:cNvSpPr/>
            <p:nvPr/>
          </p:nvSpPr>
          <p:spPr bwMode="auto">
            <a:xfrm>
              <a:off x="985837" y="169863"/>
              <a:ext cx="263525" cy="273050"/>
            </a:xfrm>
            <a:custGeom>
              <a:avLst/>
              <a:gdLst>
                <a:gd name="T0" fmla="*/ 977903629 w 70"/>
                <a:gd name="T1" fmla="*/ 923384032 h 73"/>
                <a:gd name="T2" fmla="*/ 992077509 w 70"/>
                <a:gd name="T3" fmla="*/ 545636189 h 73"/>
                <a:gd name="T4" fmla="*/ 963733513 w 70"/>
                <a:gd name="T5" fmla="*/ 517654175 h 73"/>
                <a:gd name="T6" fmla="*/ 779488127 w 70"/>
                <a:gd name="T7" fmla="*/ 517654175 h 73"/>
                <a:gd name="T8" fmla="*/ 793662007 w 70"/>
                <a:gd name="T9" fmla="*/ 461693886 h 73"/>
                <a:gd name="T10" fmla="*/ 637764382 w 70"/>
                <a:gd name="T11" fmla="*/ 755495686 h 73"/>
                <a:gd name="T12" fmla="*/ 481866756 w 70"/>
                <a:gd name="T13" fmla="*/ 741506549 h 73"/>
                <a:gd name="T14" fmla="*/ 283451255 w 70"/>
                <a:gd name="T15" fmla="*/ 685542521 h 73"/>
                <a:gd name="T16" fmla="*/ 155897625 w 70"/>
                <a:gd name="T17" fmla="*/ 377747843 h 73"/>
                <a:gd name="T18" fmla="*/ 0 w 70"/>
                <a:gd name="T19" fmla="*/ 0 h 73"/>
                <a:gd name="T20" fmla="*/ 127553629 w 70"/>
                <a:gd name="T21" fmla="*/ 685542521 h 73"/>
                <a:gd name="T22" fmla="*/ 325969131 w 70"/>
                <a:gd name="T23" fmla="*/ 923384032 h 73"/>
                <a:gd name="T24" fmla="*/ 807835888 w 70"/>
                <a:gd name="T25" fmla="*/ 1021319212 h 73"/>
                <a:gd name="T26" fmla="*/ 977903629 w 70"/>
                <a:gd name="T27" fmla="*/ 923384032 h 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73">
                  <a:moveTo>
                    <a:pt x="69" y="66"/>
                  </a:moveTo>
                  <a:cubicBezTo>
                    <a:pt x="65" y="57"/>
                    <a:pt x="67" y="47"/>
                    <a:pt x="70" y="39"/>
                  </a:cubicBezTo>
                  <a:cubicBezTo>
                    <a:pt x="69" y="38"/>
                    <a:pt x="69" y="37"/>
                    <a:pt x="68" y="37"/>
                  </a:cubicBezTo>
                  <a:cubicBezTo>
                    <a:pt x="64" y="37"/>
                    <a:pt x="55" y="37"/>
                    <a:pt x="55" y="37"/>
                  </a:cubicBezTo>
                  <a:cubicBezTo>
                    <a:pt x="55" y="37"/>
                    <a:pt x="56" y="35"/>
                    <a:pt x="56" y="33"/>
                  </a:cubicBezTo>
                  <a:cubicBezTo>
                    <a:pt x="50" y="42"/>
                    <a:pt x="45" y="54"/>
                    <a:pt x="45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23" y="49"/>
                    <a:pt x="20" y="49"/>
                  </a:cubicBezTo>
                  <a:cubicBezTo>
                    <a:pt x="16" y="49"/>
                    <a:pt x="10" y="30"/>
                    <a:pt x="11" y="27"/>
                  </a:cubicBezTo>
                  <a:cubicBezTo>
                    <a:pt x="12" y="23"/>
                    <a:pt x="0" y="0"/>
                    <a:pt x="0" y="0"/>
                  </a:cubicBezTo>
                  <a:cubicBezTo>
                    <a:pt x="4" y="13"/>
                    <a:pt x="2" y="47"/>
                    <a:pt x="9" y="49"/>
                  </a:cubicBezTo>
                  <a:cubicBezTo>
                    <a:pt x="15" y="50"/>
                    <a:pt x="23" y="66"/>
                    <a:pt x="23" y="66"/>
                  </a:cubicBezTo>
                  <a:cubicBezTo>
                    <a:pt x="23" y="66"/>
                    <a:pt x="44" y="73"/>
                    <a:pt x="57" y="73"/>
                  </a:cubicBezTo>
                  <a:cubicBezTo>
                    <a:pt x="69" y="73"/>
                    <a:pt x="69" y="66"/>
                    <a:pt x="69" y="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6" name="Freeform 616@|5FFC:7582443|FBC:16777215|LFC:0|LBC:16777215"/>
            <p:cNvSpPr/>
            <p:nvPr/>
          </p:nvSpPr>
          <p:spPr bwMode="auto">
            <a:xfrm>
              <a:off x="1458912" y="131763"/>
              <a:ext cx="865188" cy="1069975"/>
            </a:xfrm>
            <a:custGeom>
              <a:avLst/>
              <a:gdLst>
                <a:gd name="T0" fmla="*/ 2147483647 w 230"/>
                <a:gd name="T1" fmla="*/ 2147483647 h 285"/>
                <a:gd name="T2" fmla="*/ 2147483647 w 230"/>
                <a:gd name="T3" fmla="*/ 2147483647 h 285"/>
                <a:gd name="T4" fmla="*/ 2147483647 w 230"/>
                <a:gd name="T5" fmla="*/ 1987360302 h 285"/>
                <a:gd name="T6" fmla="*/ 2080092513 w 230"/>
                <a:gd name="T7" fmla="*/ 2147483647 h 285"/>
                <a:gd name="T8" fmla="*/ 1698033016 w 230"/>
                <a:gd name="T9" fmla="*/ 1818221658 h 285"/>
                <a:gd name="T10" fmla="*/ 1584832570 w 230"/>
                <a:gd name="T11" fmla="*/ 1226243910 h 285"/>
                <a:gd name="T12" fmla="*/ 1315977280 w 230"/>
                <a:gd name="T13" fmla="*/ 1071202656 h 285"/>
                <a:gd name="T14" fmla="*/ 1386727088 w 230"/>
                <a:gd name="T15" fmla="*/ 662453434 h 285"/>
                <a:gd name="T16" fmla="*/ 1146174731 w 230"/>
                <a:gd name="T17" fmla="*/ 0 h 285"/>
                <a:gd name="T18" fmla="*/ 183954016 w 230"/>
                <a:gd name="T19" fmla="*/ 1620895742 h 285"/>
                <a:gd name="T20" fmla="*/ 339605098 w 230"/>
                <a:gd name="T21" fmla="*/ 2147483647 h 285"/>
                <a:gd name="T22" fmla="*/ 693365425 w 230"/>
                <a:gd name="T23" fmla="*/ 2147483647 h 285"/>
                <a:gd name="T24" fmla="*/ 1584832570 w 230"/>
                <a:gd name="T25" fmla="*/ 2147483647 h 285"/>
                <a:gd name="T26" fmla="*/ 2147483647 w 230"/>
                <a:gd name="T27" fmla="*/ 2147483647 h 285"/>
                <a:gd name="T28" fmla="*/ 2080092513 w 230"/>
                <a:gd name="T29" fmla="*/ 2147483647 h 285"/>
                <a:gd name="T30" fmla="*/ 2147483647 w 230"/>
                <a:gd name="T31" fmla="*/ 2147483647 h 285"/>
                <a:gd name="T32" fmla="*/ 2147483647 w 230"/>
                <a:gd name="T33" fmla="*/ 2147483647 h 285"/>
                <a:gd name="T34" fmla="*/ 2147483647 w 230"/>
                <a:gd name="T35" fmla="*/ 2147483647 h 285"/>
                <a:gd name="T36" fmla="*/ 2147483647 w 230"/>
                <a:gd name="T37" fmla="*/ 2147483647 h 2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0" h="285">
                  <a:moveTo>
                    <a:pt x="230" y="166"/>
                  </a:moveTo>
                  <a:cubicBezTo>
                    <a:pt x="213" y="155"/>
                    <a:pt x="189" y="154"/>
                    <a:pt x="189" y="154"/>
                  </a:cubicBezTo>
                  <a:cubicBezTo>
                    <a:pt x="176" y="147"/>
                    <a:pt x="189" y="141"/>
                    <a:pt x="189" y="141"/>
                  </a:cubicBezTo>
                  <a:cubicBezTo>
                    <a:pt x="176" y="137"/>
                    <a:pt x="147" y="154"/>
                    <a:pt x="147" y="154"/>
                  </a:cubicBezTo>
                  <a:cubicBezTo>
                    <a:pt x="147" y="154"/>
                    <a:pt x="137" y="145"/>
                    <a:pt x="120" y="129"/>
                  </a:cubicBezTo>
                  <a:cubicBezTo>
                    <a:pt x="103" y="113"/>
                    <a:pt x="115" y="94"/>
                    <a:pt x="112" y="87"/>
                  </a:cubicBezTo>
                  <a:cubicBezTo>
                    <a:pt x="108" y="80"/>
                    <a:pt x="93" y="76"/>
                    <a:pt x="93" y="76"/>
                  </a:cubicBezTo>
                  <a:cubicBezTo>
                    <a:pt x="88" y="72"/>
                    <a:pt x="98" y="47"/>
                    <a:pt x="98" y="47"/>
                  </a:cubicBezTo>
                  <a:cubicBezTo>
                    <a:pt x="87" y="38"/>
                    <a:pt x="83" y="16"/>
                    <a:pt x="81" y="0"/>
                  </a:cubicBezTo>
                  <a:cubicBezTo>
                    <a:pt x="44" y="22"/>
                    <a:pt x="29" y="66"/>
                    <a:pt x="13" y="115"/>
                  </a:cubicBezTo>
                  <a:cubicBezTo>
                    <a:pt x="0" y="155"/>
                    <a:pt x="13" y="186"/>
                    <a:pt x="24" y="203"/>
                  </a:cubicBezTo>
                  <a:cubicBezTo>
                    <a:pt x="37" y="200"/>
                    <a:pt x="49" y="194"/>
                    <a:pt x="49" y="194"/>
                  </a:cubicBezTo>
                  <a:cubicBezTo>
                    <a:pt x="82" y="201"/>
                    <a:pt x="112" y="216"/>
                    <a:pt x="112" y="216"/>
                  </a:cubicBezTo>
                  <a:cubicBezTo>
                    <a:pt x="131" y="250"/>
                    <a:pt x="174" y="285"/>
                    <a:pt x="174" y="285"/>
                  </a:cubicBezTo>
                  <a:cubicBezTo>
                    <a:pt x="152" y="262"/>
                    <a:pt x="147" y="215"/>
                    <a:pt x="147" y="215"/>
                  </a:cubicBezTo>
                  <a:cubicBezTo>
                    <a:pt x="147" y="215"/>
                    <a:pt x="155" y="217"/>
                    <a:pt x="175" y="215"/>
                  </a:cubicBezTo>
                  <a:cubicBezTo>
                    <a:pt x="184" y="213"/>
                    <a:pt x="201" y="206"/>
                    <a:pt x="215" y="198"/>
                  </a:cubicBezTo>
                  <a:cubicBezTo>
                    <a:pt x="221" y="192"/>
                    <a:pt x="230" y="181"/>
                    <a:pt x="230" y="172"/>
                  </a:cubicBezTo>
                  <a:cubicBezTo>
                    <a:pt x="230" y="171"/>
                    <a:pt x="230" y="168"/>
                    <a:pt x="230" y="1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7" name="Freeform 617@|5FFC:0|FBC:16777215|LFC:0|LBC:16777215"/>
            <p:cNvSpPr/>
            <p:nvPr/>
          </p:nvSpPr>
          <p:spPr bwMode="auto">
            <a:xfrm>
              <a:off x="1392237" y="0"/>
              <a:ext cx="800100" cy="1163638"/>
            </a:xfrm>
            <a:custGeom>
              <a:avLst/>
              <a:gdLst>
                <a:gd name="T0" fmla="*/ 1100584504 w 213"/>
                <a:gd name="T1" fmla="*/ 2147483647 h 310"/>
                <a:gd name="T2" fmla="*/ 1100584504 w 213"/>
                <a:gd name="T3" fmla="*/ 2147483647 h 310"/>
                <a:gd name="T4" fmla="*/ 1030036720 w 213"/>
                <a:gd name="T5" fmla="*/ 2147483647 h 310"/>
                <a:gd name="T6" fmla="*/ 677282772 w 213"/>
                <a:gd name="T7" fmla="*/ 2147483647 h 310"/>
                <a:gd name="T8" fmla="*/ 493853273 w 213"/>
                <a:gd name="T9" fmla="*/ 2147483647 h 310"/>
                <a:gd name="T10" fmla="*/ 790164486 w 213"/>
                <a:gd name="T11" fmla="*/ 2147483647 h 310"/>
                <a:gd name="T12" fmla="*/ 1030036720 w 213"/>
                <a:gd name="T13" fmla="*/ 2147483647 h 310"/>
                <a:gd name="T14" fmla="*/ 1185244851 w 213"/>
                <a:gd name="T15" fmla="*/ 2147483647 h 310"/>
                <a:gd name="T16" fmla="*/ 1114697066 w 213"/>
                <a:gd name="T17" fmla="*/ 2113508192 h 310"/>
                <a:gd name="T18" fmla="*/ 1255796392 w 213"/>
                <a:gd name="T19" fmla="*/ 1451274299 h 310"/>
                <a:gd name="T20" fmla="*/ 1072366893 w 213"/>
                <a:gd name="T21" fmla="*/ 1254015136 h 310"/>
                <a:gd name="T22" fmla="*/ 1255796392 w 213"/>
                <a:gd name="T23" fmla="*/ 831314248 h 310"/>
                <a:gd name="T24" fmla="*/ 1947191725 w 213"/>
                <a:gd name="T25" fmla="*/ 634051332 h 310"/>
                <a:gd name="T26" fmla="*/ 2147483647 w 213"/>
                <a:gd name="T27" fmla="*/ 605872524 h 310"/>
                <a:gd name="T28" fmla="*/ 2147483647 w 213"/>
                <a:gd name="T29" fmla="*/ 972212042 h 310"/>
                <a:gd name="T30" fmla="*/ 2147483647 w 213"/>
                <a:gd name="T31" fmla="*/ 422700888 h 310"/>
                <a:gd name="T32" fmla="*/ 2147483647 w 213"/>
                <a:gd name="T33" fmla="*/ 324069429 h 310"/>
                <a:gd name="T34" fmla="*/ 1947191725 w 213"/>
                <a:gd name="T35" fmla="*/ 98631458 h 310"/>
                <a:gd name="T36" fmla="*/ 1735540859 w 213"/>
                <a:gd name="T37" fmla="*/ 225441725 h 310"/>
                <a:gd name="T38" fmla="*/ 1735540859 w 213"/>
                <a:gd name="T39" fmla="*/ 0 h 310"/>
                <a:gd name="T40" fmla="*/ 1368678106 w 213"/>
                <a:gd name="T41" fmla="*/ 324069429 h 310"/>
                <a:gd name="T42" fmla="*/ 649065161 w 213"/>
                <a:gd name="T43" fmla="*/ 1014482130 h 310"/>
                <a:gd name="T44" fmla="*/ 268089845 w 213"/>
                <a:gd name="T45" fmla="*/ 1902157748 h 310"/>
                <a:gd name="T46" fmla="*/ 155211887 w 213"/>
                <a:gd name="T47" fmla="*/ 2147483647 h 310"/>
                <a:gd name="T48" fmla="*/ 776055680 w 213"/>
                <a:gd name="T49" fmla="*/ 2147483647 h 310"/>
                <a:gd name="T50" fmla="*/ 1100584504 w 213"/>
                <a:gd name="T51" fmla="*/ 2147483647 h 3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3" h="310">
                  <a:moveTo>
                    <a:pt x="78" y="310"/>
                  </a:moveTo>
                  <a:cubicBezTo>
                    <a:pt x="78" y="310"/>
                    <a:pt x="80" y="278"/>
                    <a:pt x="78" y="267"/>
                  </a:cubicBezTo>
                  <a:cubicBezTo>
                    <a:pt x="76" y="255"/>
                    <a:pt x="73" y="222"/>
                    <a:pt x="73" y="222"/>
                  </a:cubicBezTo>
                  <a:cubicBezTo>
                    <a:pt x="73" y="222"/>
                    <a:pt x="59" y="230"/>
                    <a:pt x="48" y="222"/>
                  </a:cubicBezTo>
                  <a:cubicBezTo>
                    <a:pt x="38" y="214"/>
                    <a:pt x="31" y="188"/>
                    <a:pt x="35" y="177"/>
                  </a:cubicBezTo>
                  <a:cubicBezTo>
                    <a:pt x="38" y="167"/>
                    <a:pt x="47" y="161"/>
                    <a:pt x="56" y="169"/>
                  </a:cubicBezTo>
                  <a:cubicBezTo>
                    <a:pt x="66" y="177"/>
                    <a:pt x="73" y="183"/>
                    <a:pt x="73" y="183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7"/>
                    <a:pt x="80" y="157"/>
                    <a:pt x="79" y="150"/>
                  </a:cubicBezTo>
                  <a:cubicBezTo>
                    <a:pt x="78" y="143"/>
                    <a:pt x="84" y="113"/>
                    <a:pt x="89" y="103"/>
                  </a:cubicBezTo>
                  <a:cubicBezTo>
                    <a:pt x="93" y="94"/>
                    <a:pt x="76" y="89"/>
                    <a:pt x="76" y="89"/>
                  </a:cubicBezTo>
                  <a:cubicBezTo>
                    <a:pt x="76" y="89"/>
                    <a:pt x="73" y="76"/>
                    <a:pt x="89" y="59"/>
                  </a:cubicBezTo>
                  <a:cubicBezTo>
                    <a:pt x="106" y="42"/>
                    <a:pt x="123" y="49"/>
                    <a:pt x="138" y="45"/>
                  </a:cubicBezTo>
                  <a:cubicBezTo>
                    <a:pt x="153" y="42"/>
                    <a:pt x="198" y="48"/>
                    <a:pt x="191" y="43"/>
                  </a:cubicBezTo>
                  <a:cubicBezTo>
                    <a:pt x="185" y="37"/>
                    <a:pt x="213" y="69"/>
                    <a:pt x="213" y="69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3" y="30"/>
                    <a:pt x="169" y="27"/>
                    <a:pt x="165" y="23"/>
                  </a:cubicBezTo>
                  <a:cubicBezTo>
                    <a:pt x="161" y="18"/>
                    <a:pt x="153" y="5"/>
                    <a:pt x="138" y="7"/>
                  </a:cubicBezTo>
                  <a:cubicBezTo>
                    <a:pt x="123" y="8"/>
                    <a:pt x="123" y="16"/>
                    <a:pt x="123" y="16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17"/>
                    <a:pt x="97" y="23"/>
                  </a:cubicBezTo>
                  <a:cubicBezTo>
                    <a:pt x="85" y="28"/>
                    <a:pt x="46" y="72"/>
                    <a:pt x="46" y="72"/>
                  </a:cubicBezTo>
                  <a:cubicBezTo>
                    <a:pt x="46" y="72"/>
                    <a:pt x="16" y="121"/>
                    <a:pt x="19" y="135"/>
                  </a:cubicBezTo>
                  <a:cubicBezTo>
                    <a:pt x="21" y="149"/>
                    <a:pt x="0" y="182"/>
                    <a:pt x="11" y="206"/>
                  </a:cubicBezTo>
                  <a:cubicBezTo>
                    <a:pt x="21" y="230"/>
                    <a:pt x="51" y="264"/>
                    <a:pt x="55" y="275"/>
                  </a:cubicBezTo>
                  <a:cubicBezTo>
                    <a:pt x="60" y="285"/>
                    <a:pt x="62" y="308"/>
                    <a:pt x="78" y="3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8" name="Freeform 618@|5FFC:16578549|FBC:16777215|LFC:0|LBC:16777215"/>
            <p:cNvSpPr/>
            <p:nvPr/>
          </p:nvSpPr>
          <p:spPr bwMode="auto">
            <a:xfrm>
              <a:off x="1876425" y="1085850"/>
              <a:ext cx="823913" cy="1076325"/>
            </a:xfrm>
            <a:custGeom>
              <a:avLst/>
              <a:gdLst>
                <a:gd name="T0" fmla="*/ 0 w 219"/>
                <a:gd name="T1" fmla="*/ 435997881 h 287"/>
                <a:gd name="T2" fmla="*/ 764309102 w 219"/>
                <a:gd name="T3" fmla="*/ 506319031 h 287"/>
                <a:gd name="T4" fmla="*/ 1627690921 w 219"/>
                <a:gd name="T5" fmla="*/ 506319031 h 287"/>
                <a:gd name="T6" fmla="*/ 1556924694 w 219"/>
                <a:gd name="T7" fmla="*/ 0 h 287"/>
                <a:gd name="T8" fmla="*/ 1896613867 w 219"/>
                <a:gd name="T9" fmla="*/ 435997881 h 287"/>
                <a:gd name="T10" fmla="*/ 2147483647 w 219"/>
                <a:gd name="T11" fmla="*/ 1068899483 h 287"/>
                <a:gd name="T12" fmla="*/ 2147483647 w 219"/>
                <a:gd name="T13" fmla="*/ 1870574095 h 287"/>
                <a:gd name="T14" fmla="*/ 1995694108 w 219"/>
                <a:gd name="T15" fmla="*/ 2147483647 h 287"/>
                <a:gd name="T16" fmla="*/ 0 w 219"/>
                <a:gd name="T17" fmla="*/ 435997881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9" h="287">
                  <a:moveTo>
                    <a:pt x="0" y="31"/>
                  </a:moveTo>
                  <a:cubicBezTo>
                    <a:pt x="0" y="31"/>
                    <a:pt x="41" y="29"/>
                    <a:pt x="54" y="36"/>
                  </a:cubicBezTo>
                  <a:cubicBezTo>
                    <a:pt x="66" y="43"/>
                    <a:pt x="115" y="36"/>
                    <a:pt x="115" y="36"/>
                  </a:cubicBezTo>
                  <a:cubicBezTo>
                    <a:pt x="115" y="36"/>
                    <a:pt x="102" y="18"/>
                    <a:pt x="110" y="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4" y="76"/>
                    <a:pt x="214" y="109"/>
                    <a:pt x="216" y="133"/>
                  </a:cubicBezTo>
                  <a:cubicBezTo>
                    <a:pt x="219" y="157"/>
                    <a:pt x="141" y="287"/>
                    <a:pt x="141" y="287"/>
                  </a:cubicBezTo>
                  <a:cubicBezTo>
                    <a:pt x="141" y="287"/>
                    <a:pt x="7" y="65"/>
                    <a:pt x="0" y="31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9" name="Freeform 619@|5FFC:2303014|FBC:16777215|LFC:0|LBC:16777215"/>
            <p:cNvSpPr/>
            <p:nvPr/>
          </p:nvSpPr>
          <p:spPr bwMode="auto">
            <a:xfrm>
              <a:off x="2035175" y="1231900"/>
              <a:ext cx="508000" cy="773113"/>
            </a:xfrm>
            <a:custGeom>
              <a:avLst/>
              <a:gdLst>
                <a:gd name="T0" fmla="*/ 1288551407 w 135"/>
                <a:gd name="T1" fmla="*/ 2147483647 h 206"/>
                <a:gd name="T2" fmla="*/ 1911585185 w 135"/>
                <a:gd name="T3" fmla="*/ 1619754300 h 206"/>
                <a:gd name="T4" fmla="*/ 1288551407 w 135"/>
                <a:gd name="T5" fmla="*/ 732411978 h 206"/>
                <a:gd name="T6" fmla="*/ 1061990933 w 135"/>
                <a:gd name="T7" fmla="*/ 56339672 h 206"/>
                <a:gd name="T8" fmla="*/ 0 w 135"/>
                <a:gd name="T9" fmla="*/ 225358687 h 206"/>
                <a:gd name="T10" fmla="*/ 863754281 w 135"/>
                <a:gd name="T11" fmla="*/ 816921486 h 206"/>
                <a:gd name="T12" fmla="*/ 962870726 w 135"/>
                <a:gd name="T13" fmla="*/ 2147483647 h 206"/>
                <a:gd name="T14" fmla="*/ 1288551407 w 135"/>
                <a:gd name="T15" fmla="*/ 2147483647 h 2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5" h="206">
                  <a:moveTo>
                    <a:pt x="91" y="206"/>
                  </a:moveTo>
                  <a:cubicBezTo>
                    <a:pt x="135" y="115"/>
                    <a:pt x="135" y="115"/>
                    <a:pt x="135" y="115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88" y="9"/>
                    <a:pt x="75" y="4"/>
                  </a:cubicBezTo>
                  <a:cubicBezTo>
                    <a:pt x="75" y="4"/>
                    <a:pt x="9" y="0"/>
                    <a:pt x="0" y="16"/>
                  </a:cubicBezTo>
                  <a:cubicBezTo>
                    <a:pt x="0" y="16"/>
                    <a:pt x="56" y="49"/>
                    <a:pt x="61" y="58"/>
                  </a:cubicBezTo>
                  <a:cubicBezTo>
                    <a:pt x="68" y="166"/>
                    <a:pt x="68" y="166"/>
                    <a:pt x="68" y="166"/>
                  </a:cubicBezTo>
                  <a:lnTo>
                    <a:pt x="91" y="206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0" name="Freeform 620@|5FFC:0|FBC:16777215|LFC:0|LBC:16777215"/>
            <p:cNvSpPr/>
            <p:nvPr/>
          </p:nvSpPr>
          <p:spPr bwMode="auto">
            <a:xfrm>
              <a:off x="1101725" y="7367588"/>
              <a:ext cx="982663" cy="420688"/>
            </a:xfrm>
            <a:custGeom>
              <a:avLst/>
              <a:gdLst>
                <a:gd name="T0" fmla="*/ 70875981 w 261"/>
                <a:gd name="T1" fmla="*/ 183412456 h 112"/>
                <a:gd name="T2" fmla="*/ 70875981 w 261"/>
                <a:gd name="T3" fmla="*/ 1142798952 h 112"/>
                <a:gd name="T4" fmla="*/ 1289939085 w 261"/>
                <a:gd name="T5" fmla="*/ 1283883434 h 112"/>
                <a:gd name="T6" fmla="*/ 1389165458 w 261"/>
                <a:gd name="T7" fmla="*/ 1058146760 h 112"/>
                <a:gd name="T8" fmla="*/ 2147483647 w 261"/>
                <a:gd name="T9" fmla="*/ 1566056154 h 112"/>
                <a:gd name="T10" fmla="*/ 2147483647 w 261"/>
                <a:gd name="T11" fmla="*/ 507909393 h 112"/>
                <a:gd name="T12" fmla="*/ 2147483647 w 261"/>
                <a:gd name="T13" fmla="*/ 0 h 112"/>
                <a:gd name="T14" fmla="*/ 70875981 w 261"/>
                <a:gd name="T15" fmla="*/ 183412456 h 1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1" h="112">
                  <a:moveTo>
                    <a:pt x="5" y="13"/>
                  </a:moveTo>
                  <a:cubicBezTo>
                    <a:pt x="5" y="13"/>
                    <a:pt x="0" y="57"/>
                    <a:pt x="5" y="8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5"/>
                    <a:pt x="177" y="110"/>
                    <a:pt x="211" y="111"/>
                  </a:cubicBezTo>
                  <a:cubicBezTo>
                    <a:pt x="246" y="112"/>
                    <a:pt x="261" y="36"/>
                    <a:pt x="261" y="36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1" name="Freeform 621@|5FFC:0|FBC:16777215|LFC:0|LBC:16777215"/>
            <p:cNvSpPr/>
            <p:nvPr/>
          </p:nvSpPr>
          <p:spPr bwMode="auto">
            <a:xfrm>
              <a:off x="1711325" y="7546975"/>
              <a:ext cx="1027113" cy="574675"/>
            </a:xfrm>
            <a:custGeom>
              <a:avLst/>
              <a:gdLst>
                <a:gd name="T0" fmla="*/ 28311448 w 273"/>
                <a:gd name="T1" fmla="*/ 98753955 h 153"/>
                <a:gd name="T2" fmla="*/ 28311448 w 273"/>
                <a:gd name="T3" fmla="*/ 1439004980 h 153"/>
                <a:gd name="T4" fmla="*/ 778529080 w 273"/>
                <a:gd name="T5" fmla="*/ 1707055185 h 153"/>
                <a:gd name="T6" fmla="*/ 877613505 w 273"/>
                <a:gd name="T7" fmla="*/ 1565974351 h 153"/>
                <a:gd name="T8" fmla="*/ 2066637889 w 273"/>
                <a:gd name="T9" fmla="*/ 2130290177 h 153"/>
                <a:gd name="T10" fmla="*/ 2147483647 w 273"/>
                <a:gd name="T11" fmla="*/ 1862239972 h 153"/>
                <a:gd name="T12" fmla="*/ 2147483647 w 273"/>
                <a:gd name="T13" fmla="*/ 1495435812 h 153"/>
                <a:gd name="T14" fmla="*/ 2147483647 w 273"/>
                <a:gd name="T15" fmla="*/ 1410789565 h 153"/>
                <a:gd name="T16" fmla="*/ 2147483647 w 273"/>
                <a:gd name="T17" fmla="*/ 380911868 h 153"/>
                <a:gd name="T18" fmla="*/ 28311448 w 273"/>
                <a:gd name="T19" fmla="*/ 98753955 h 1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153">
                  <a:moveTo>
                    <a:pt x="2" y="7"/>
                  </a:moveTo>
                  <a:cubicBezTo>
                    <a:pt x="2" y="7"/>
                    <a:pt x="0" y="93"/>
                    <a:pt x="2" y="102"/>
                  </a:cubicBezTo>
                  <a:cubicBezTo>
                    <a:pt x="5" y="111"/>
                    <a:pt x="45" y="122"/>
                    <a:pt x="55" y="12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1"/>
                    <a:pt x="82" y="149"/>
                    <a:pt x="146" y="151"/>
                  </a:cubicBezTo>
                  <a:cubicBezTo>
                    <a:pt x="210" y="153"/>
                    <a:pt x="273" y="132"/>
                    <a:pt x="273" y="132"/>
                  </a:cubicBezTo>
                  <a:cubicBezTo>
                    <a:pt x="273" y="132"/>
                    <a:pt x="266" y="107"/>
                    <a:pt x="263" y="106"/>
                  </a:cubicBezTo>
                  <a:cubicBezTo>
                    <a:pt x="259" y="105"/>
                    <a:pt x="228" y="100"/>
                    <a:pt x="228" y="100"/>
                  </a:cubicBezTo>
                  <a:cubicBezTo>
                    <a:pt x="228" y="100"/>
                    <a:pt x="168" y="55"/>
                    <a:pt x="155" y="27"/>
                  </a:cubicBezTo>
                  <a:cubicBezTo>
                    <a:pt x="142" y="0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2" name="Freeform 622@|5FFC:2303014|FBC:16777215|LFC:0|LBC:16777215"/>
            <p:cNvSpPr/>
            <p:nvPr/>
          </p:nvSpPr>
          <p:spPr bwMode="auto">
            <a:xfrm>
              <a:off x="1109662" y="3357563"/>
              <a:ext cx="1628775" cy="4152900"/>
            </a:xfrm>
            <a:custGeom>
              <a:avLst/>
              <a:gdLst>
                <a:gd name="T0" fmla="*/ 141496537 w 433"/>
                <a:gd name="T1" fmla="*/ 2147483647 h 1106"/>
                <a:gd name="T2" fmla="*/ 141496537 w 433"/>
                <a:gd name="T3" fmla="*/ 2147483647 h 1106"/>
                <a:gd name="T4" fmla="*/ 353741342 w 433"/>
                <a:gd name="T5" fmla="*/ 2147483647 h 1106"/>
                <a:gd name="T6" fmla="*/ 1386666812 w 433"/>
                <a:gd name="T7" fmla="*/ 2147483647 h 1106"/>
                <a:gd name="T8" fmla="*/ 2147483647 w 433"/>
                <a:gd name="T9" fmla="*/ 2147483647 h 1106"/>
                <a:gd name="T10" fmla="*/ 2147483647 w 433"/>
                <a:gd name="T11" fmla="*/ 1452212056 h 1106"/>
                <a:gd name="T12" fmla="*/ 2147483647 w 433"/>
                <a:gd name="T13" fmla="*/ 0 h 1106"/>
                <a:gd name="T14" fmla="*/ 2147483647 w 433"/>
                <a:gd name="T15" fmla="*/ 126892498 h 1106"/>
                <a:gd name="T16" fmla="*/ 2147483647 w 433"/>
                <a:gd name="T17" fmla="*/ 2147483647 h 1106"/>
                <a:gd name="T18" fmla="*/ 2147483647 w 433"/>
                <a:gd name="T19" fmla="*/ 2147483647 h 1106"/>
                <a:gd name="T20" fmla="*/ 1995102672 w 433"/>
                <a:gd name="T21" fmla="*/ 2147483647 h 1106"/>
                <a:gd name="T22" fmla="*/ 2147483647 w 433"/>
                <a:gd name="T23" fmla="*/ 2147483647 h 1106"/>
                <a:gd name="T24" fmla="*/ 2147483647 w 433"/>
                <a:gd name="T25" fmla="*/ 2147483647 h 1106"/>
                <a:gd name="T26" fmla="*/ 1245170275 w 433"/>
                <a:gd name="T27" fmla="*/ 2147483647 h 1106"/>
                <a:gd name="T28" fmla="*/ 141496537 w 433"/>
                <a:gd name="T29" fmla="*/ 2147483647 h 11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33" h="1106">
                  <a:moveTo>
                    <a:pt x="10" y="1096"/>
                  </a:moveTo>
                  <a:cubicBezTo>
                    <a:pt x="10" y="1096"/>
                    <a:pt x="0" y="1086"/>
                    <a:pt x="10" y="1058"/>
                  </a:cubicBezTo>
                  <a:cubicBezTo>
                    <a:pt x="20" y="1030"/>
                    <a:pt x="25" y="934"/>
                    <a:pt x="25" y="934"/>
                  </a:cubicBezTo>
                  <a:cubicBezTo>
                    <a:pt x="25" y="934"/>
                    <a:pt x="60" y="663"/>
                    <a:pt x="98" y="615"/>
                  </a:cubicBezTo>
                  <a:cubicBezTo>
                    <a:pt x="98" y="615"/>
                    <a:pt x="160" y="402"/>
                    <a:pt x="161" y="382"/>
                  </a:cubicBezTo>
                  <a:cubicBezTo>
                    <a:pt x="163" y="361"/>
                    <a:pt x="207" y="103"/>
                    <a:pt x="207" y="103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33" y="9"/>
                    <a:pt x="433" y="9"/>
                    <a:pt x="433" y="9"/>
                  </a:cubicBezTo>
                  <a:cubicBezTo>
                    <a:pt x="433" y="9"/>
                    <a:pt x="428" y="220"/>
                    <a:pt x="421" y="240"/>
                  </a:cubicBezTo>
                  <a:cubicBezTo>
                    <a:pt x="414" y="261"/>
                    <a:pt x="362" y="492"/>
                    <a:pt x="350" y="536"/>
                  </a:cubicBezTo>
                  <a:cubicBezTo>
                    <a:pt x="338" y="581"/>
                    <a:pt x="143" y="1018"/>
                    <a:pt x="141" y="1027"/>
                  </a:cubicBezTo>
                  <a:cubicBezTo>
                    <a:pt x="140" y="1036"/>
                    <a:pt x="173" y="1046"/>
                    <a:pt x="173" y="1046"/>
                  </a:cubicBezTo>
                  <a:cubicBezTo>
                    <a:pt x="185" y="1079"/>
                    <a:pt x="185" y="1079"/>
                    <a:pt x="185" y="1079"/>
                  </a:cubicBezTo>
                  <a:cubicBezTo>
                    <a:pt x="185" y="1079"/>
                    <a:pt x="131" y="1106"/>
                    <a:pt x="88" y="1105"/>
                  </a:cubicBezTo>
                  <a:cubicBezTo>
                    <a:pt x="45" y="1104"/>
                    <a:pt x="10" y="1096"/>
                    <a:pt x="10" y="109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3" name="Freeform 623@|5FFC:0|FBC:16777215|LFC:0|LBC:16777215"/>
            <p:cNvSpPr/>
            <p:nvPr/>
          </p:nvSpPr>
          <p:spPr bwMode="auto">
            <a:xfrm>
              <a:off x="1350962" y="3357563"/>
              <a:ext cx="1387475" cy="4152900"/>
            </a:xfrm>
            <a:custGeom>
              <a:avLst/>
              <a:gdLst>
                <a:gd name="T0" fmla="*/ 2021780441 w 369"/>
                <a:gd name="T1" fmla="*/ 1452212056 h 1106"/>
                <a:gd name="T2" fmla="*/ 1979362811 w 369"/>
                <a:gd name="T3" fmla="*/ 1705997051 h 1106"/>
                <a:gd name="T4" fmla="*/ 2147483647 w 369"/>
                <a:gd name="T5" fmla="*/ 1846989133 h 1106"/>
                <a:gd name="T6" fmla="*/ 2147483647 w 369"/>
                <a:gd name="T7" fmla="*/ 2147483647 h 1106"/>
                <a:gd name="T8" fmla="*/ 2147483647 w 369"/>
                <a:gd name="T9" fmla="*/ 2147483647 h 1106"/>
                <a:gd name="T10" fmla="*/ 2147483647 w 369"/>
                <a:gd name="T11" fmla="*/ 2147483647 h 1106"/>
                <a:gd name="T12" fmla="*/ 2147483647 w 369"/>
                <a:gd name="T13" fmla="*/ 2147483647 h 1106"/>
                <a:gd name="T14" fmla="*/ 1625906375 w 369"/>
                <a:gd name="T15" fmla="*/ 2147483647 h 1106"/>
                <a:gd name="T16" fmla="*/ 834162002 w 369"/>
                <a:gd name="T17" fmla="*/ 2147483647 h 1106"/>
                <a:gd name="T18" fmla="*/ 706916632 w 369"/>
                <a:gd name="T19" fmla="*/ 2147483647 h 1106"/>
                <a:gd name="T20" fmla="*/ 1470385091 w 369"/>
                <a:gd name="T21" fmla="*/ 2147483647 h 1106"/>
                <a:gd name="T22" fmla="*/ 1371415635 w 369"/>
                <a:gd name="T23" fmla="*/ 2147483647 h 1106"/>
                <a:gd name="T24" fmla="*/ 296904610 w 369"/>
                <a:gd name="T25" fmla="*/ 2147483647 h 1106"/>
                <a:gd name="T26" fmla="*/ 1526936918 w 369"/>
                <a:gd name="T27" fmla="*/ 2147483647 h 1106"/>
                <a:gd name="T28" fmla="*/ 933127699 w 369"/>
                <a:gd name="T29" fmla="*/ 2147483647 h 1106"/>
                <a:gd name="T30" fmla="*/ 0 w 369"/>
                <a:gd name="T31" fmla="*/ 2147483647 h 1106"/>
                <a:gd name="T32" fmla="*/ 0 w 369"/>
                <a:gd name="T33" fmla="*/ 2147483647 h 1106"/>
                <a:gd name="T34" fmla="*/ 721054589 w 369"/>
                <a:gd name="T35" fmla="*/ 2147483647 h 1106"/>
                <a:gd name="T36" fmla="*/ 1088648982 w 369"/>
                <a:gd name="T37" fmla="*/ 2147483647 h 1106"/>
                <a:gd name="T38" fmla="*/ 1371415635 w 369"/>
                <a:gd name="T39" fmla="*/ 2147483647 h 1106"/>
                <a:gd name="T40" fmla="*/ 933127699 w 369"/>
                <a:gd name="T41" fmla="*/ 2147483647 h 1106"/>
                <a:gd name="T42" fmla="*/ 84831500 w 369"/>
                <a:gd name="T43" fmla="*/ 2147483647 h 1106"/>
                <a:gd name="T44" fmla="*/ 933127699 w 369"/>
                <a:gd name="T45" fmla="*/ 2147483647 h 1106"/>
                <a:gd name="T46" fmla="*/ 424149979 w 369"/>
                <a:gd name="T47" fmla="*/ 2147483647 h 1106"/>
                <a:gd name="T48" fmla="*/ 84831500 w 369"/>
                <a:gd name="T49" fmla="*/ 2147483647 h 1106"/>
                <a:gd name="T50" fmla="*/ 339318480 w 369"/>
                <a:gd name="T51" fmla="*/ 2147483647 h 1106"/>
                <a:gd name="T52" fmla="*/ 1710734114 w 369"/>
                <a:gd name="T53" fmla="*/ 2147483647 h 1106"/>
                <a:gd name="T54" fmla="*/ 1541074875 w 369"/>
                <a:gd name="T55" fmla="*/ 2147483647 h 1106"/>
                <a:gd name="T56" fmla="*/ 1088648982 w 369"/>
                <a:gd name="T57" fmla="*/ 2147483647 h 1106"/>
                <a:gd name="T58" fmla="*/ 2147483647 w 369"/>
                <a:gd name="T59" fmla="*/ 2147483647 h 1106"/>
                <a:gd name="T60" fmla="*/ 2147483647 w 369"/>
                <a:gd name="T61" fmla="*/ 2147483647 h 1106"/>
                <a:gd name="T62" fmla="*/ 2147483647 w 369"/>
                <a:gd name="T63" fmla="*/ 126892498 h 1106"/>
                <a:gd name="T64" fmla="*/ 2147483647 w 369"/>
                <a:gd name="T65" fmla="*/ 0 h 1106"/>
                <a:gd name="T66" fmla="*/ 2021780441 w 369"/>
                <a:gd name="T67" fmla="*/ 1452212056 h 11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69" h="1106">
                  <a:moveTo>
                    <a:pt x="143" y="103"/>
                  </a:moveTo>
                  <a:cubicBezTo>
                    <a:pt x="143" y="103"/>
                    <a:pt x="142" y="110"/>
                    <a:pt x="140" y="121"/>
                  </a:cubicBezTo>
                  <a:cubicBezTo>
                    <a:pt x="193" y="129"/>
                    <a:pt x="308" y="130"/>
                    <a:pt x="314" y="131"/>
                  </a:cubicBezTo>
                  <a:cubicBezTo>
                    <a:pt x="322" y="133"/>
                    <a:pt x="341" y="227"/>
                    <a:pt x="335" y="245"/>
                  </a:cubicBezTo>
                  <a:cubicBezTo>
                    <a:pt x="329" y="262"/>
                    <a:pt x="313" y="262"/>
                    <a:pt x="313" y="262"/>
                  </a:cubicBezTo>
                  <a:cubicBezTo>
                    <a:pt x="313" y="262"/>
                    <a:pt x="324" y="333"/>
                    <a:pt x="313" y="344"/>
                  </a:cubicBezTo>
                  <a:cubicBezTo>
                    <a:pt x="301" y="354"/>
                    <a:pt x="251" y="344"/>
                    <a:pt x="251" y="344"/>
                  </a:cubicBezTo>
                  <a:cubicBezTo>
                    <a:pt x="251" y="344"/>
                    <a:pt x="127" y="408"/>
                    <a:pt x="115" y="438"/>
                  </a:cubicBezTo>
                  <a:cubicBezTo>
                    <a:pt x="108" y="454"/>
                    <a:pt x="81" y="496"/>
                    <a:pt x="59" y="529"/>
                  </a:cubicBezTo>
                  <a:cubicBezTo>
                    <a:pt x="56" y="540"/>
                    <a:pt x="53" y="550"/>
                    <a:pt x="50" y="559"/>
                  </a:cubicBezTo>
                  <a:cubicBezTo>
                    <a:pt x="104" y="519"/>
                    <a:pt x="104" y="519"/>
                    <a:pt x="104" y="519"/>
                  </a:cubicBezTo>
                  <a:cubicBezTo>
                    <a:pt x="104" y="519"/>
                    <a:pt x="133" y="529"/>
                    <a:pt x="97" y="560"/>
                  </a:cubicBezTo>
                  <a:cubicBezTo>
                    <a:pt x="62" y="591"/>
                    <a:pt x="21" y="666"/>
                    <a:pt x="21" y="666"/>
                  </a:cubicBezTo>
                  <a:cubicBezTo>
                    <a:pt x="33" y="657"/>
                    <a:pt x="93" y="603"/>
                    <a:pt x="108" y="601"/>
                  </a:cubicBezTo>
                  <a:cubicBezTo>
                    <a:pt x="123" y="600"/>
                    <a:pt x="87" y="631"/>
                    <a:pt x="66" y="650"/>
                  </a:cubicBezTo>
                  <a:cubicBezTo>
                    <a:pt x="44" y="669"/>
                    <a:pt x="0" y="709"/>
                    <a:pt x="0" y="70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709"/>
                    <a:pt x="31" y="687"/>
                    <a:pt x="51" y="679"/>
                  </a:cubicBezTo>
                  <a:cubicBezTo>
                    <a:pt x="70" y="672"/>
                    <a:pt x="77" y="766"/>
                    <a:pt x="77" y="766"/>
                  </a:cubicBezTo>
                  <a:cubicBezTo>
                    <a:pt x="77" y="766"/>
                    <a:pt x="96" y="868"/>
                    <a:pt x="97" y="875"/>
                  </a:cubicBezTo>
                  <a:cubicBezTo>
                    <a:pt x="99" y="883"/>
                    <a:pt x="84" y="971"/>
                    <a:pt x="66" y="977"/>
                  </a:cubicBezTo>
                  <a:cubicBezTo>
                    <a:pt x="47" y="983"/>
                    <a:pt x="6" y="1027"/>
                    <a:pt x="6" y="1027"/>
                  </a:cubicBezTo>
                  <a:cubicBezTo>
                    <a:pt x="21" y="1012"/>
                    <a:pt x="66" y="1017"/>
                    <a:pt x="66" y="1017"/>
                  </a:cubicBezTo>
                  <a:cubicBezTo>
                    <a:pt x="30" y="1045"/>
                    <a:pt x="30" y="1045"/>
                    <a:pt x="30" y="1045"/>
                  </a:cubicBezTo>
                  <a:cubicBezTo>
                    <a:pt x="22" y="1050"/>
                    <a:pt x="13" y="1075"/>
                    <a:pt x="6" y="1104"/>
                  </a:cubicBezTo>
                  <a:cubicBezTo>
                    <a:pt x="12" y="1104"/>
                    <a:pt x="18" y="1105"/>
                    <a:pt x="24" y="1105"/>
                  </a:cubicBezTo>
                  <a:cubicBezTo>
                    <a:pt x="67" y="1106"/>
                    <a:pt x="121" y="1079"/>
                    <a:pt x="121" y="1079"/>
                  </a:cubicBezTo>
                  <a:cubicBezTo>
                    <a:pt x="109" y="1046"/>
                    <a:pt x="109" y="1046"/>
                    <a:pt x="109" y="1046"/>
                  </a:cubicBezTo>
                  <a:cubicBezTo>
                    <a:pt x="109" y="1046"/>
                    <a:pt x="76" y="1036"/>
                    <a:pt x="77" y="1027"/>
                  </a:cubicBezTo>
                  <a:cubicBezTo>
                    <a:pt x="79" y="1018"/>
                    <a:pt x="274" y="581"/>
                    <a:pt x="286" y="536"/>
                  </a:cubicBezTo>
                  <a:cubicBezTo>
                    <a:pt x="298" y="492"/>
                    <a:pt x="350" y="261"/>
                    <a:pt x="357" y="240"/>
                  </a:cubicBezTo>
                  <a:cubicBezTo>
                    <a:pt x="364" y="220"/>
                    <a:pt x="369" y="9"/>
                    <a:pt x="369" y="9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43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4" name="Freeform 624@|5FFC:0|FBC:16777215|LFC:0|LBC:16777215"/>
            <p:cNvSpPr/>
            <p:nvPr/>
          </p:nvSpPr>
          <p:spPr bwMode="auto">
            <a:xfrm>
              <a:off x="1285875" y="3416300"/>
              <a:ext cx="1328738" cy="4416425"/>
            </a:xfrm>
            <a:custGeom>
              <a:avLst/>
              <a:gdLst>
                <a:gd name="T0" fmla="*/ 2147483647 w 353"/>
                <a:gd name="T1" fmla="*/ 2147483647 h 1176"/>
                <a:gd name="T2" fmla="*/ 2147483647 w 353"/>
                <a:gd name="T3" fmla="*/ 2147483647 h 1176"/>
                <a:gd name="T4" fmla="*/ 2147483647 w 353"/>
                <a:gd name="T5" fmla="*/ 2147483647 h 1176"/>
                <a:gd name="T6" fmla="*/ 2147483647 w 353"/>
                <a:gd name="T7" fmla="*/ 2147483647 h 1176"/>
                <a:gd name="T8" fmla="*/ 2147483647 w 353"/>
                <a:gd name="T9" fmla="*/ 2147483647 h 1176"/>
                <a:gd name="T10" fmla="*/ 2147483647 w 353"/>
                <a:gd name="T11" fmla="*/ 2147483647 h 1176"/>
                <a:gd name="T12" fmla="*/ 2147483647 w 353"/>
                <a:gd name="T13" fmla="*/ 0 h 1176"/>
                <a:gd name="T14" fmla="*/ 240866699 w 353"/>
                <a:gd name="T15" fmla="*/ 789796493 h 1176"/>
                <a:gd name="T16" fmla="*/ 240866699 w 353"/>
                <a:gd name="T17" fmla="*/ 2147483647 h 1176"/>
                <a:gd name="T18" fmla="*/ 2082794933 w 353"/>
                <a:gd name="T19" fmla="*/ 2147483647 h 1176"/>
                <a:gd name="T20" fmla="*/ 2147483647 w 353"/>
                <a:gd name="T21" fmla="*/ 2147483647 h 1176"/>
                <a:gd name="T22" fmla="*/ 1912772931 w 353"/>
                <a:gd name="T23" fmla="*/ 2147483647 h 1176"/>
                <a:gd name="T24" fmla="*/ 1615229722 w 353"/>
                <a:gd name="T25" fmla="*/ 2147483647 h 1176"/>
                <a:gd name="T26" fmla="*/ 1615229722 w 353"/>
                <a:gd name="T27" fmla="*/ 2147483647 h 1176"/>
                <a:gd name="T28" fmla="*/ 2147483647 w 353"/>
                <a:gd name="T29" fmla="*/ 2147483647 h 11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3" h="1176">
                  <a:moveTo>
                    <a:pt x="299" y="1133"/>
                  </a:moveTo>
                  <a:cubicBezTo>
                    <a:pt x="302" y="1130"/>
                    <a:pt x="288" y="846"/>
                    <a:pt x="321" y="731"/>
                  </a:cubicBezTo>
                  <a:cubicBezTo>
                    <a:pt x="353" y="616"/>
                    <a:pt x="321" y="572"/>
                    <a:pt x="321" y="572"/>
                  </a:cubicBezTo>
                  <a:cubicBezTo>
                    <a:pt x="321" y="572"/>
                    <a:pt x="331" y="515"/>
                    <a:pt x="322" y="495"/>
                  </a:cubicBezTo>
                  <a:cubicBezTo>
                    <a:pt x="314" y="476"/>
                    <a:pt x="275" y="296"/>
                    <a:pt x="275" y="296"/>
                  </a:cubicBezTo>
                  <a:cubicBezTo>
                    <a:pt x="275" y="296"/>
                    <a:pt x="310" y="261"/>
                    <a:pt x="305" y="248"/>
                  </a:cubicBezTo>
                  <a:cubicBezTo>
                    <a:pt x="300" y="235"/>
                    <a:pt x="305" y="0"/>
                    <a:pt x="305" y="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0" y="158"/>
                    <a:pt x="17" y="207"/>
                  </a:cubicBezTo>
                  <a:cubicBezTo>
                    <a:pt x="35" y="255"/>
                    <a:pt x="110" y="473"/>
                    <a:pt x="147" y="515"/>
                  </a:cubicBezTo>
                  <a:cubicBezTo>
                    <a:pt x="147" y="515"/>
                    <a:pt x="152" y="607"/>
                    <a:pt x="163" y="621"/>
                  </a:cubicBezTo>
                  <a:cubicBezTo>
                    <a:pt x="163" y="621"/>
                    <a:pt x="137" y="647"/>
                    <a:pt x="135" y="660"/>
                  </a:cubicBezTo>
                  <a:cubicBezTo>
                    <a:pt x="134" y="674"/>
                    <a:pt x="111" y="996"/>
                    <a:pt x="114" y="1005"/>
                  </a:cubicBezTo>
                  <a:cubicBezTo>
                    <a:pt x="118" y="1014"/>
                    <a:pt x="104" y="1111"/>
                    <a:pt x="114" y="1123"/>
                  </a:cubicBezTo>
                  <a:cubicBezTo>
                    <a:pt x="114" y="1123"/>
                    <a:pt x="262" y="1176"/>
                    <a:pt x="299" y="11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5" name="Freeform 625@|5FFC:2303014|FBC:16777215|LFC:0|LBC:16777215"/>
            <p:cNvSpPr/>
            <p:nvPr/>
          </p:nvSpPr>
          <p:spPr bwMode="auto">
            <a:xfrm>
              <a:off x="1403350" y="3822700"/>
              <a:ext cx="1068388" cy="3938588"/>
            </a:xfrm>
            <a:custGeom>
              <a:avLst/>
              <a:gdLst>
                <a:gd name="T0" fmla="*/ 2147483647 w 284"/>
                <a:gd name="T1" fmla="*/ 2147483647 h 1049"/>
                <a:gd name="T2" fmla="*/ 2147483647 w 284"/>
                <a:gd name="T3" fmla="*/ 2147483647 h 1049"/>
                <a:gd name="T4" fmla="*/ 2147483647 w 284"/>
                <a:gd name="T5" fmla="*/ 2147483647 h 1049"/>
                <a:gd name="T6" fmla="*/ 2147483647 w 284"/>
                <a:gd name="T7" fmla="*/ 2147483647 h 1049"/>
                <a:gd name="T8" fmla="*/ 2147483647 w 284"/>
                <a:gd name="T9" fmla="*/ 2147483647 h 1049"/>
                <a:gd name="T10" fmla="*/ 2147483647 w 284"/>
                <a:gd name="T11" fmla="*/ 2147483647 h 1049"/>
                <a:gd name="T12" fmla="*/ 2147483647 w 284"/>
                <a:gd name="T13" fmla="*/ 2147483647 h 1049"/>
                <a:gd name="T14" fmla="*/ 2147483647 w 284"/>
                <a:gd name="T15" fmla="*/ 2058176930 h 1049"/>
                <a:gd name="T16" fmla="*/ 2147483647 w 284"/>
                <a:gd name="T17" fmla="*/ 1353323617 h 1049"/>
                <a:gd name="T18" fmla="*/ 849127697 w 284"/>
                <a:gd name="T19" fmla="*/ 817630594 h 1049"/>
                <a:gd name="T20" fmla="*/ 2147483647 w 284"/>
                <a:gd name="T21" fmla="*/ 888119680 h 1049"/>
                <a:gd name="T22" fmla="*/ 2147483647 w 284"/>
                <a:gd name="T23" fmla="*/ 84583899 h 1049"/>
                <a:gd name="T24" fmla="*/ 2147483647 w 284"/>
                <a:gd name="T25" fmla="*/ 84583899 h 1049"/>
                <a:gd name="T26" fmla="*/ 1754861147 w 284"/>
                <a:gd name="T27" fmla="*/ 140970663 h 1049"/>
                <a:gd name="T28" fmla="*/ 99066653 w 284"/>
                <a:gd name="T29" fmla="*/ 310134707 h 1049"/>
                <a:gd name="T30" fmla="*/ 1429363953 w 284"/>
                <a:gd name="T31" fmla="*/ 2147483647 h 1049"/>
                <a:gd name="T32" fmla="*/ 2147483647 w 284"/>
                <a:gd name="T33" fmla="*/ 2147483647 h 1049"/>
                <a:gd name="T34" fmla="*/ 1500125848 w 284"/>
                <a:gd name="T35" fmla="*/ 2147483647 h 1049"/>
                <a:gd name="T36" fmla="*/ 1429363953 w 284"/>
                <a:gd name="T37" fmla="*/ 2147483647 h 1049"/>
                <a:gd name="T38" fmla="*/ 2147483647 w 284"/>
                <a:gd name="T39" fmla="*/ 2147483647 h 1049"/>
                <a:gd name="T40" fmla="*/ 2147483647 w 284"/>
                <a:gd name="T41" fmla="*/ 2147483647 h 1049"/>
                <a:gd name="T42" fmla="*/ 1896384938 w 284"/>
                <a:gd name="T43" fmla="*/ 2147483647 h 1049"/>
                <a:gd name="T44" fmla="*/ 2122815479 w 284"/>
                <a:gd name="T45" fmla="*/ 2147483647 h 1049"/>
                <a:gd name="T46" fmla="*/ 2147483647 w 284"/>
                <a:gd name="T47" fmla="*/ 2147483647 h 1049"/>
                <a:gd name="T48" fmla="*/ 2147483647 w 284"/>
                <a:gd name="T49" fmla="*/ 2147483647 h 1049"/>
                <a:gd name="T50" fmla="*/ 1825623043 w 284"/>
                <a:gd name="T51" fmla="*/ 2147483647 h 1049"/>
                <a:gd name="T52" fmla="*/ 1684103014 w 284"/>
                <a:gd name="T53" fmla="*/ 2147483647 h 1049"/>
                <a:gd name="T54" fmla="*/ 1500125848 w 284"/>
                <a:gd name="T55" fmla="*/ 2147483647 h 1049"/>
                <a:gd name="T56" fmla="*/ 1528426844 w 284"/>
                <a:gd name="T57" fmla="*/ 2147483647 h 1049"/>
                <a:gd name="T58" fmla="*/ 2094514483 w 284"/>
                <a:gd name="T59" fmla="*/ 2147483647 h 1049"/>
                <a:gd name="T60" fmla="*/ 1896384938 w 284"/>
                <a:gd name="T61" fmla="*/ 2147483647 h 1049"/>
                <a:gd name="T62" fmla="*/ 1202929649 w 284"/>
                <a:gd name="T63" fmla="*/ 2147483647 h 1049"/>
                <a:gd name="T64" fmla="*/ 2147483647 w 284"/>
                <a:gd name="T65" fmla="*/ 2147483647 h 1049"/>
                <a:gd name="T66" fmla="*/ 2147483647 w 284"/>
                <a:gd name="T67" fmla="*/ 2147483647 h 1049"/>
                <a:gd name="T68" fmla="*/ 2147483647 w 284"/>
                <a:gd name="T69" fmla="*/ 2147483647 h 1049"/>
                <a:gd name="T70" fmla="*/ 2147483647 w 284"/>
                <a:gd name="T71" fmla="*/ 2147483647 h 104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4" h="1049">
                  <a:moveTo>
                    <a:pt x="272" y="594"/>
                  </a:moveTo>
                  <a:cubicBezTo>
                    <a:pt x="261" y="599"/>
                    <a:pt x="243" y="828"/>
                    <a:pt x="243" y="828"/>
                  </a:cubicBezTo>
                  <a:cubicBezTo>
                    <a:pt x="228" y="770"/>
                    <a:pt x="265" y="536"/>
                    <a:pt x="265" y="536"/>
                  </a:cubicBezTo>
                  <a:cubicBezTo>
                    <a:pt x="229" y="708"/>
                    <a:pt x="162" y="744"/>
                    <a:pt x="162" y="744"/>
                  </a:cubicBezTo>
                  <a:cubicBezTo>
                    <a:pt x="202" y="722"/>
                    <a:pt x="260" y="467"/>
                    <a:pt x="260" y="467"/>
                  </a:cubicBezTo>
                  <a:cubicBezTo>
                    <a:pt x="271" y="464"/>
                    <a:pt x="272" y="392"/>
                    <a:pt x="272" y="392"/>
                  </a:cubicBezTo>
                  <a:cubicBezTo>
                    <a:pt x="272" y="392"/>
                    <a:pt x="212" y="212"/>
                    <a:pt x="204" y="197"/>
                  </a:cubicBezTo>
                  <a:cubicBezTo>
                    <a:pt x="197" y="183"/>
                    <a:pt x="235" y="161"/>
                    <a:pt x="231" y="146"/>
                  </a:cubicBezTo>
                  <a:cubicBezTo>
                    <a:pt x="227" y="131"/>
                    <a:pt x="194" y="97"/>
                    <a:pt x="171" y="96"/>
                  </a:cubicBezTo>
                  <a:cubicBezTo>
                    <a:pt x="151" y="95"/>
                    <a:pt x="83" y="67"/>
                    <a:pt x="60" y="58"/>
                  </a:cubicBezTo>
                  <a:cubicBezTo>
                    <a:pt x="86" y="66"/>
                    <a:pt x="138" y="65"/>
                    <a:pt x="162" y="63"/>
                  </a:cubicBezTo>
                  <a:cubicBezTo>
                    <a:pt x="189" y="62"/>
                    <a:pt x="272" y="6"/>
                    <a:pt x="272" y="6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48" y="14"/>
                    <a:pt x="152" y="0"/>
                    <a:pt x="124" y="10"/>
                  </a:cubicBezTo>
                  <a:cubicBezTo>
                    <a:pt x="96" y="20"/>
                    <a:pt x="7" y="22"/>
                    <a:pt x="7" y="22"/>
                  </a:cubicBezTo>
                  <a:cubicBezTo>
                    <a:pt x="0" y="49"/>
                    <a:pt x="87" y="233"/>
                    <a:pt x="101" y="270"/>
                  </a:cubicBezTo>
                  <a:cubicBezTo>
                    <a:pt x="116" y="306"/>
                    <a:pt x="181" y="373"/>
                    <a:pt x="181" y="373"/>
                  </a:cubicBezTo>
                  <a:cubicBezTo>
                    <a:pt x="167" y="364"/>
                    <a:pt x="106" y="340"/>
                    <a:pt x="106" y="340"/>
                  </a:cubicBezTo>
                  <a:cubicBezTo>
                    <a:pt x="106" y="340"/>
                    <a:pt x="93" y="329"/>
                    <a:pt x="101" y="348"/>
                  </a:cubicBezTo>
                  <a:cubicBezTo>
                    <a:pt x="109" y="366"/>
                    <a:pt x="148" y="411"/>
                    <a:pt x="162" y="429"/>
                  </a:cubicBezTo>
                  <a:cubicBezTo>
                    <a:pt x="176" y="446"/>
                    <a:pt x="162" y="474"/>
                    <a:pt x="162" y="474"/>
                  </a:cubicBezTo>
                  <a:cubicBezTo>
                    <a:pt x="161" y="463"/>
                    <a:pt x="134" y="451"/>
                    <a:pt x="134" y="451"/>
                  </a:cubicBezTo>
                  <a:cubicBezTo>
                    <a:pt x="134" y="480"/>
                    <a:pt x="150" y="504"/>
                    <a:pt x="150" y="504"/>
                  </a:cubicBezTo>
                  <a:cubicBezTo>
                    <a:pt x="162" y="520"/>
                    <a:pt x="235" y="461"/>
                    <a:pt x="235" y="461"/>
                  </a:cubicBezTo>
                  <a:cubicBezTo>
                    <a:pt x="228" y="488"/>
                    <a:pt x="196" y="511"/>
                    <a:pt x="196" y="511"/>
                  </a:cubicBezTo>
                  <a:cubicBezTo>
                    <a:pt x="175" y="545"/>
                    <a:pt x="129" y="558"/>
                    <a:pt x="129" y="558"/>
                  </a:cubicBezTo>
                  <a:cubicBezTo>
                    <a:pt x="129" y="558"/>
                    <a:pt x="125" y="657"/>
                    <a:pt x="119" y="704"/>
                  </a:cubicBezTo>
                  <a:cubicBezTo>
                    <a:pt x="113" y="751"/>
                    <a:pt x="101" y="891"/>
                    <a:pt x="106" y="870"/>
                  </a:cubicBezTo>
                  <a:cubicBezTo>
                    <a:pt x="107" y="869"/>
                    <a:pt x="107" y="867"/>
                    <a:pt x="108" y="865"/>
                  </a:cubicBezTo>
                  <a:cubicBezTo>
                    <a:pt x="117" y="843"/>
                    <a:pt x="148" y="803"/>
                    <a:pt x="148" y="803"/>
                  </a:cubicBezTo>
                  <a:cubicBezTo>
                    <a:pt x="97" y="907"/>
                    <a:pt x="134" y="887"/>
                    <a:pt x="134" y="887"/>
                  </a:cubicBezTo>
                  <a:cubicBezTo>
                    <a:pt x="120" y="907"/>
                    <a:pt x="100" y="966"/>
                    <a:pt x="85" y="1015"/>
                  </a:cubicBezTo>
                  <a:cubicBezTo>
                    <a:pt x="99" y="1020"/>
                    <a:pt x="186" y="1049"/>
                    <a:pt x="238" y="1040"/>
                  </a:cubicBezTo>
                  <a:cubicBezTo>
                    <a:pt x="268" y="896"/>
                    <a:pt x="268" y="896"/>
                    <a:pt x="268" y="896"/>
                  </a:cubicBezTo>
                  <a:cubicBezTo>
                    <a:pt x="268" y="815"/>
                    <a:pt x="271" y="715"/>
                    <a:pt x="284" y="648"/>
                  </a:cubicBezTo>
                  <a:cubicBezTo>
                    <a:pt x="281" y="616"/>
                    <a:pt x="277" y="591"/>
                    <a:pt x="272" y="59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6" name="Freeform 626@|5FFC:0|FBC:16777215|LFC:0|LBC:16777215"/>
            <p:cNvSpPr/>
            <p:nvPr/>
          </p:nvSpPr>
          <p:spPr bwMode="auto">
            <a:xfrm>
              <a:off x="0" y="525463"/>
              <a:ext cx="4060825" cy="3402013"/>
            </a:xfrm>
            <a:custGeom>
              <a:avLst/>
              <a:gdLst>
                <a:gd name="T0" fmla="*/ 2147483647 w 1080"/>
                <a:gd name="T1" fmla="*/ 2147483647 h 906"/>
                <a:gd name="T2" fmla="*/ 2147483647 w 1080"/>
                <a:gd name="T3" fmla="*/ 2147483647 h 906"/>
                <a:gd name="T4" fmla="*/ 2147483647 w 1080"/>
                <a:gd name="T5" fmla="*/ 2147483647 h 906"/>
                <a:gd name="T6" fmla="*/ 2147483647 w 1080"/>
                <a:gd name="T7" fmla="*/ 2147483647 h 906"/>
                <a:gd name="T8" fmla="*/ 2147483647 w 1080"/>
                <a:gd name="T9" fmla="*/ 2147483647 h 906"/>
                <a:gd name="T10" fmla="*/ 2147483647 w 1080"/>
                <a:gd name="T11" fmla="*/ 2147483647 h 906"/>
                <a:gd name="T12" fmla="*/ 2147483647 w 1080"/>
                <a:gd name="T13" fmla="*/ 2147483647 h 906"/>
                <a:gd name="T14" fmla="*/ 2147483647 w 1080"/>
                <a:gd name="T15" fmla="*/ 2147483647 h 906"/>
                <a:gd name="T16" fmla="*/ 2147483647 w 1080"/>
                <a:gd name="T17" fmla="*/ 2147483647 h 906"/>
                <a:gd name="T18" fmla="*/ 2147483647 w 1080"/>
                <a:gd name="T19" fmla="*/ 2147483647 h 906"/>
                <a:gd name="T20" fmla="*/ 2147483647 w 1080"/>
                <a:gd name="T21" fmla="*/ 2002182280 h 906"/>
                <a:gd name="T22" fmla="*/ 2147483647 w 1080"/>
                <a:gd name="T23" fmla="*/ 28199909 h 906"/>
                <a:gd name="T24" fmla="*/ 2147483647 w 1080"/>
                <a:gd name="T25" fmla="*/ 775493745 h 906"/>
                <a:gd name="T26" fmla="*/ 2147483647 w 1080"/>
                <a:gd name="T27" fmla="*/ 1663787126 h 906"/>
                <a:gd name="T28" fmla="*/ 2147483647 w 1080"/>
                <a:gd name="T29" fmla="*/ 2147483647 h 906"/>
                <a:gd name="T30" fmla="*/ 2147483647 w 1080"/>
                <a:gd name="T31" fmla="*/ 2147483647 h 906"/>
                <a:gd name="T32" fmla="*/ 2147483647 w 1080"/>
                <a:gd name="T33" fmla="*/ 2147483647 h 906"/>
                <a:gd name="T34" fmla="*/ 2147483647 w 1080"/>
                <a:gd name="T35" fmla="*/ 2147483647 h 906"/>
                <a:gd name="T36" fmla="*/ 2147483647 w 1080"/>
                <a:gd name="T37" fmla="*/ 2147483647 h 906"/>
                <a:gd name="T38" fmla="*/ 2147483647 w 1080"/>
                <a:gd name="T39" fmla="*/ 2100881962 h 906"/>
                <a:gd name="T40" fmla="*/ 2147483647 w 1080"/>
                <a:gd name="T41" fmla="*/ 2147483647 h 906"/>
                <a:gd name="T42" fmla="*/ 2147483647 w 1080"/>
                <a:gd name="T43" fmla="*/ 2147483647 h 906"/>
                <a:gd name="T44" fmla="*/ 2147483647 w 1080"/>
                <a:gd name="T45" fmla="*/ 2147483647 h 906"/>
                <a:gd name="T46" fmla="*/ 2147483647 w 1080"/>
                <a:gd name="T47" fmla="*/ 2147483647 h 906"/>
                <a:gd name="T48" fmla="*/ 2147483647 w 1080"/>
                <a:gd name="T49" fmla="*/ 2147483647 h 906"/>
                <a:gd name="T50" fmla="*/ 2147483647 w 1080"/>
                <a:gd name="T51" fmla="*/ 2147483647 h 906"/>
                <a:gd name="T52" fmla="*/ 2147483647 w 1080"/>
                <a:gd name="T53" fmla="*/ 2147483647 h 906"/>
                <a:gd name="T54" fmla="*/ 2147483647 w 1080"/>
                <a:gd name="T55" fmla="*/ 2100881962 h 906"/>
                <a:gd name="T56" fmla="*/ 2147483647 w 1080"/>
                <a:gd name="T57" fmla="*/ 2030382189 h 906"/>
                <a:gd name="T58" fmla="*/ 2147483647 w 1080"/>
                <a:gd name="T59" fmla="*/ 690894018 h 906"/>
                <a:gd name="T60" fmla="*/ 1852048282 w 1080"/>
                <a:gd name="T61" fmla="*/ 28199909 h 906"/>
                <a:gd name="T62" fmla="*/ 1682396037 w 1080"/>
                <a:gd name="T63" fmla="*/ 521694563 h 906"/>
                <a:gd name="T64" fmla="*/ 862402669 w 1080"/>
                <a:gd name="T65" fmla="*/ 1762486808 h 906"/>
                <a:gd name="T66" fmla="*/ 381721310 w 1080"/>
                <a:gd name="T67" fmla="*/ 2147483647 h 906"/>
                <a:gd name="T68" fmla="*/ 2147483647 w 1080"/>
                <a:gd name="T69" fmla="*/ 2147483647 h 906"/>
                <a:gd name="T70" fmla="*/ 2147483647 w 1080"/>
                <a:gd name="T71" fmla="*/ 2147483647 h 906"/>
                <a:gd name="T72" fmla="*/ 2147483647 w 1080"/>
                <a:gd name="T73" fmla="*/ 2147483647 h 906"/>
                <a:gd name="T74" fmla="*/ 2147483647 w 1080"/>
                <a:gd name="T75" fmla="*/ 2147483647 h 9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0" h="906">
                  <a:moveTo>
                    <a:pt x="332" y="906"/>
                  </a:moveTo>
                  <a:cubicBezTo>
                    <a:pt x="332" y="906"/>
                    <a:pt x="371" y="869"/>
                    <a:pt x="635" y="835"/>
                  </a:cubicBezTo>
                  <a:cubicBezTo>
                    <a:pt x="635" y="835"/>
                    <a:pt x="666" y="803"/>
                    <a:pt x="670" y="787"/>
                  </a:cubicBezTo>
                  <a:cubicBezTo>
                    <a:pt x="670" y="787"/>
                    <a:pt x="695" y="824"/>
                    <a:pt x="706" y="828"/>
                  </a:cubicBezTo>
                  <a:cubicBezTo>
                    <a:pt x="716" y="832"/>
                    <a:pt x="832" y="828"/>
                    <a:pt x="835" y="846"/>
                  </a:cubicBezTo>
                  <a:cubicBezTo>
                    <a:pt x="835" y="846"/>
                    <a:pt x="796" y="654"/>
                    <a:pt x="791" y="619"/>
                  </a:cubicBezTo>
                  <a:cubicBezTo>
                    <a:pt x="787" y="583"/>
                    <a:pt x="756" y="436"/>
                    <a:pt x="756" y="436"/>
                  </a:cubicBezTo>
                  <a:cubicBezTo>
                    <a:pt x="784" y="364"/>
                    <a:pt x="784" y="364"/>
                    <a:pt x="784" y="364"/>
                  </a:cubicBezTo>
                  <a:cubicBezTo>
                    <a:pt x="784" y="364"/>
                    <a:pt x="887" y="332"/>
                    <a:pt x="899" y="324"/>
                  </a:cubicBezTo>
                  <a:cubicBezTo>
                    <a:pt x="910" y="317"/>
                    <a:pt x="1052" y="246"/>
                    <a:pt x="1062" y="209"/>
                  </a:cubicBezTo>
                  <a:cubicBezTo>
                    <a:pt x="1080" y="200"/>
                    <a:pt x="1031" y="155"/>
                    <a:pt x="1030" y="142"/>
                  </a:cubicBezTo>
                  <a:cubicBezTo>
                    <a:pt x="1028" y="128"/>
                    <a:pt x="1002" y="2"/>
                    <a:pt x="1002" y="2"/>
                  </a:cubicBezTo>
                  <a:cubicBezTo>
                    <a:pt x="1002" y="2"/>
                    <a:pt x="872" y="33"/>
                    <a:pt x="862" y="55"/>
                  </a:cubicBezTo>
                  <a:cubicBezTo>
                    <a:pt x="862" y="55"/>
                    <a:pt x="902" y="109"/>
                    <a:pt x="903" y="118"/>
                  </a:cubicBezTo>
                  <a:cubicBezTo>
                    <a:pt x="904" y="127"/>
                    <a:pt x="912" y="170"/>
                    <a:pt x="912" y="170"/>
                  </a:cubicBezTo>
                  <a:cubicBezTo>
                    <a:pt x="912" y="170"/>
                    <a:pt x="841" y="166"/>
                    <a:pt x="817" y="192"/>
                  </a:cubicBezTo>
                  <a:cubicBezTo>
                    <a:pt x="817" y="192"/>
                    <a:pt x="804" y="173"/>
                    <a:pt x="798" y="180"/>
                  </a:cubicBezTo>
                  <a:cubicBezTo>
                    <a:pt x="793" y="186"/>
                    <a:pt x="770" y="182"/>
                    <a:pt x="762" y="180"/>
                  </a:cubicBezTo>
                  <a:cubicBezTo>
                    <a:pt x="762" y="180"/>
                    <a:pt x="706" y="144"/>
                    <a:pt x="691" y="158"/>
                  </a:cubicBezTo>
                  <a:cubicBezTo>
                    <a:pt x="676" y="171"/>
                    <a:pt x="622" y="136"/>
                    <a:pt x="609" y="149"/>
                  </a:cubicBezTo>
                  <a:cubicBezTo>
                    <a:pt x="609" y="149"/>
                    <a:pt x="653" y="248"/>
                    <a:pt x="670" y="259"/>
                  </a:cubicBezTo>
                  <a:cubicBezTo>
                    <a:pt x="688" y="271"/>
                    <a:pt x="629" y="367"/>
                    <a:pt x="629" y="367"/>
                  </a:cubicBezTo>
                  <a:cubicBezTo>
                    <a:pt x="629" y="367"/>
                    <a:pt x="529" y="204"/>
                    <a:pt x="518" y="164"/>
                  </a:cubicBezTo>
                  <a:cubicBezTo>
                    <a:pt x="518" y="164"/>
                    <a:pt x="448" y="143"/>
                    <a:pt x="421" y="162"/>
                  </a:cubicBezTo>
                  <a:cubicBezTo>
                    <a:pt x="421" y="162"/>
                    <a:pt x="329" y="155"/>
                    <a:pt x="297" y="156"/>
                  </a:cubicBezTo>
                  <a:cubicBezTo>
                    <a:pt x="265" y="158"/>
                    <a:pt x="266" y="193"/>
                    <a:pt x="262" y="192"/>
                  </a:cubicBezTo>
                  <a:cubicBezTo>
                    <a:pt x="258" y="190"/>
                    <a:pt x="225" y="172"/>
                    <a:pt x="179" y="192"/>
                  </a:cubicBezTo>
                  <a:cubicBezTo>
                    <a:pt x="179" y="192"/>
                    <a:pt x="171" y="153"/>
                    <a:pt x="172" y="149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4" y="144"/>
                    <a:pt x="222" y="78"/>
                    <a:pt x="234" y="49"/>
                  </a:cubicBezTo>
                  <a:cubicBezTo>
                    <a:pt x="234" y="49"/>
                    <a:pt x="155" y="0"/>
                    <a:pt x="131" y="2"/>
                  </a:cubicBezTo>
                  <a:cubicBezTo>
                    <a:pt x="131" y="2"/>
                    <a:pt x="121" y="25"/>
                    <a:pt x="119" y="37"/>
                  </a:cubicBezTo>
                  <a:cubicBezTo>
                    <a:pt x="118" y="50"/>
                    <a:pt x="65" y="105"/>
                    <a:pt x="61" y="125"/>
                  </a:cubicBezTo>
                  <a:cubicBezTo>
                    <a:pt x="56" y="146"/>
                    <a:pt x="0" y="223"/>
                    <a:pt x="27" y="257"/>
                  </a:cubicBezTo>
                  <a:cubicBezTo>
                    <a:pt x="53" y="290"/>
                    <a:pt x="287" y="385"/>
                    <a:pt x="287" y="385"/>
                  </a:cubicBezTo>
                  <a:cubicBezTo>
                    <a:pt x="287" y="385"/>
                    <a:pt x="368" y="466"/>
                    <a:pt x="378" y="547"/>
                  </a:cubicBezTo>
                  <a:cubicBezTo>
                    <a:pt x="378" y="547"/>
                    <a:pt x="387" y="663"/>
                    <a:pt x="380" y="689"/>
                  </a:cubicBezTo>
                  <a:cubicBezTo>
                    <a:pt x="373" y="716"/>
                    <a:pt x="322" y="881"/>
                    <a:pt x="332" y="9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7" name="Freeform 627@|5FFC:2303014|FBC:16777215|LFC:0|LBC:16777215"/>
            <p:cNvSpPr/>
            <p:nvPr/>
          </p:nvSpPr>
          <p:spPr bwMode="auto">
            <a:xfrm>
              <a:off x="1109662" y="1730375"/>
              <a:ext cx="11113" cy="34925"/>
            </a:xfrm>
            <a:custGeom>
              <a:avLst/>
              <a:gdLst>
                <a:gd name="T0" fmla="*/ 0 w 3"/>
                <a:gd name="T1" fmla="*/ 0 h 9"/>
                <a:gd name="T2" fmla="*/ 27445406 w 3"/>
                <a:gd name="T3" fmla="*/ 135528403 h 9"/>
                <a:gd name="T4" fmla="*/ 0 w 3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8" name="Freeform 628@|5FFC:2303014|FBC:16777215|LFC:0|LBC:16777215"/>
            <p:cNvSpPr/>
            <p:nvPr/>
          </p:nvSpPr>
          <p:spPr bwMode="auto">
            <a:xfrm>
              <a:off x="444500" y="896938"/>
              <a:ext cx="3175" cy="38100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0 h 10"/>
                <a:gd name="T4" fmla="*/ 0 w 1"/>
                <a:gd name="T5" fmla="*/ 0 h 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9" name="Freeform 629@|5FFC:2303014|FBC:16777215|LFC:0|LBC:16777215"/>
            <p:cNvSpPr/>
            <p:nvPr/>
          </p:nvSpPr>
          <p:spPr bwMode="auto">
            <a:xfrm>
              <a:off x="301625" y="533400"/>
              <a:ext cx="3700463" cy="3394075"/>
            </a:xfrm>
            <a:custGeom>
              <a:avLst/>
              <a:gdLst>
                <a:gd name="T0" fmla="*/ 2147483647 w 984"/>
                <a:gd name="T1" fmla="*/ 197348191 h 904"/>
                <a:gd name="T2" fmla="*/ 2147483647 w 984"/>
                <a:gd name="T3" fmla="*/ 662527945 h 904"/>
                <a:gd name="T4" fmla="*/ 2147483647 w 984"/>
                <a:gd name="T5" fmla="*/ 1014937306 h 904"/>
                <a:gd name="T6" fmla="*/ 2147483647 w 984"/>
                <a:gd name="T7" fmla="*/ 1635174476 h 904"/>
                <a:gd name="T8" fmla="*/ 2147483647 w 984"/>
                <a:gd name="T9" fmla="*/ 2147483647 h 904"/>
                <a:gd name="T10" fmla="*/ 2147483647 w 984"/>
                <a:gd name="T11" fmla="*/ 2147483647 h 904"/>
                <a:gd name="T12" fmla="*/ 2147483647 w 984"/>
                <a:gd name="T13" fmla="*/ 2147483647 h 904"/>
                <a:gd name="T14" fmla="*/ 2147483647 w 984"/>
                <a:gd name="T15" fmla="*/ 2147483647 h 904"/>
                <a:gd name="T16" fmla="*/ 2147483647 w 984"/>
                <a:gd name="T17" fmla="*/ 2072161632 h 904"/>
                <a:gd name="T18" fmla="*/ 2147483647 w 984"/>
                <a:gd name="T19" fmla="*/ 2147483647 h 904"/>
                <a:gd name="T20" fmla="*/ 2147483647 w 984"/>
                <a:gd name="T21" fmla="*/ 2147483647 h 904"/>
                <a:gd name="T22" fmla="*/ 2147483647 w 984"/>
                <a:gd name="T23" fmla="*/ 2147483647 h 904"/>
                <a:gd name="T24" fmla="*/ 2147483647 w 984"/>
                <a:gd name="T25" fmla="*/ 2147483647 h 904"/>
                <a:gd name="T26" fmla="*/ 2147483647 w 984"/>
                <a:gd name="T27" fmla="*/ 2147483647 h 904"/>
                <a:gd name="T28" fmla="*/ 2147483647 w 984"/>
                <a:gd name="T29" fmla="*/ 2147483647 h 904"/>
                <a:gd name="T30" fmla="*/ 1301096329 w 984"/>
                <a:gd name="T31" fmla="*/ 2072161632 h 904"/>
                <a:gd name="T32" fmla="*/ 2147483647 w 984"/>
                <a:gd name="T33" fmla="*/ 662527945 h 904"/>
                <a:gd name="T34" fmla="*/ 537409517 w 984"/>
                <a:gd name="T35" fmla="*/ 1282765116 h 904"/>
                <a:gd name="T36" fmla="*/ 1541517366 w 984"/>
                <a:gd name="T37" fmla="*/ 1099515102 h 904"/>
                <a:gd name="T38" fmla="*/ 70711185 w 984"/>
                <a:gd name="T39" fmla="*/ 2147483647 h 904"/>
                <a:gd name="T40" fmla="*/ 70711185 w 984"/>
                <a:gd name="T41" fmla="*/ 2147483647 h 904"/>
                <a:gd name="T42" fmla="*/ 890969201 w 984"/>
                <a:gd name="T43" fmla="*/ 2147483647 h 904"/>
                <a:gd name="T44" fmla="*/ 2147483647 w 984"/>
                <a:gd name="T45" fmla="*/ 2147483647 h 904"/>
                <a:gd name="T46" fmla="*/ 2147483647 w 984"/>
                <a:gd name="T47" fmla="*/ 2147483647 h 904"/>
                <a:gd name="T48" fmla="*/ 2147483647 w 984"/>
                <a:gd name="T49" fmla="*/ 2147483647 h 904"/>
                <a:gd name="T50" fmla="*/ 2147483647 w 984"/>
                <a:gd name="T51" fmla="*/ 2147483647 h 904"/>
                <a:gd name="T52" fmla="*/ 2147483647 w 984"/>
                <a:gd name="T53" fmla="*/ 2147483647 h 904"/>
                <a:gd name="T54" fmla="*/ 2147483647 w 984"/>
                <a:gd name="T55" fmla="*/ 2147483647 h 904"/>
                <a:gd name="T56" fmla="*/ 2147483647 w 984"/>
                <a:gd name="T57" fmla="*/ 2147483647 h 904"/>
                <a:gd name="T58" fmla="*/ 2147483647 w 984"/>
                <a:gd name="T59" fmla="*/ 2147483647 h 904"/>
                <a:gd name="T60" fmla="*/ 2147483647 w 984"/>
                <a:gd name="T61" fmla="*/ 2147483647 h 904"/>
                <a:gd name="T62" fmla="*/ 2147483647 w 984"/>
                <a:gd name="T63" fmla="*/ 2147483647 h 904"/>
                <a:gd name="T64" fmla="*/ 2147483647 w 984"/>
                <a:gd name="T65" fmla="*/ 2147483647 h 904"/>
                <a:gd name="T66" fmla="*/ 2147483647 w 984"/>
                <a:gd name="T67" fmla="*/ 2147483647 h 904"/>
                <a:gd name="T68" fmla="*/ 2147483647 w 984"/>
                <a:gd name="T69" fmla="*/ 2147483647 h 904"/>
                <a:gd name="T70" fmla="*/ 2147483647 w 984"/>
                <a:gd name="T71" fmla="*/ 2147483647 h 904"/>
                <a:gd name="T72" fmla="*/ 2147483647 w 984"/>
                <a:gd name="T73" fmla="*/ 2147483647 h 904"/>
                <a:gd name="T74" fmla="*/ 2147483647 w 984"/>
                <a:gd name="T75" fmla="*/ 2147483647 h 904"/>
                <a:gd name="T76" fmla="*/ 2147483647 w 984"/>
                <a:gd name="T77" fmla="*/ 2147483647 h 904"/>
                <a:gd name="T78" fmla="*/ 2147483647 w 984"/>
                <a:gd name="T79" fmla="*/ 2147483647 h 904"/>
                <a:gd name="T80" fmla="*/ 2147483647 w 984"/>
                <a:gd name="T81" fmla="*/ 2147483647 h 904"/>
                <a:gd name="T82" fmla="*/ 2147483647 w 984"/>
                <a:gd name="T83" fmla="*/ 2147483647 h 904"/>
                <a:gd name="T84" fmla="*/ 2147483647 w 984"/>
                <a:gd name="T85" fmla="*/ 2147483647 h 904"/>
                <a:gd name="T86" fmla="*/ 2147483647 w 984"/>
                <a:gd name="T87" fmla="*/ 0 h 9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84" h="904">
                  <a:moveTo>
                    <a:pt x="922" y="0"/>
                  </a:moveTo>
                  <a:cubicBezTo>
                    <a:pt x="922" y="0"/>
                    <a:pt x="898" y="5"/>
                    <a:pt x="870" y="14"/>
                  </a:cubicBezTo>
                  <a:cubicBezTo>
                    <a:pt x="892" y="29"/>
                    <a:pt x="926" y="66"/>
                    <a:pt x="926" y="66"/>
                  </a:cubicBezTo>
                  <a:cubicBezTo>
                    <a:pt x="926" y="66"/>
                    <a:pt x="832" y="29"/>
                    <a:pt x="837" y="47"/>
                  </a:cubicBezTo>
                  <a:cubicBezTo>
                    <a:pt x="920" y="107"/>
                    <a:pt x="920" y="107"/>
                    <a:pt x="920" y="107"/>
                  </a:cubicBezTo>
                  <a:cubicBezTo>
                    <a:pt x="905" y="96"/>
                    <a:pt x="858" y="65"/>
                    <a:pt x="832" y="72"/>
                  </a:cubicBezTo>
                  <a:cubicBezTo>
                    <a:pt x="832" y="72"/>
                    <a:pt x="887" y="119"/>
                    <a:pt x="917" y="123"/>
                  </a:cubicBezTo>
                  <a:cubicBezTo>
                    <a:pt x="917" y="123"/>
                    <a:pt x="829" y="109"/>
                    <a:pt x="837" y="116"/>
                  </a:cubicBezTo>
                  <a:cubicBezTo>
                    <a:pt x="864" y="168"/>
                    <a:pt x="864" y="168"/>
                    <a:pt x="864" y="168"/>
                  </a:cubicBezTo>
                  <a:cubicBezTo>
                    <a:pt x="864" y="168"/>
                    <a:pt x="930" y="192"/>
                    <a:pt x="955" y="198"/>
                  </a:cubicBezTo>
                  <a:cubicBezTo>
                    <a:pt x="863" y="182"/>
                    <a:pt x="863" y="182"/>
                    <a:pt x="863" y="182"/>
                  </a:cubicBezTo>
                  <a:cubicBezTo>
                    <a:pt x="957" y="218"/>
                    <a:pt x="957" y="218"/>
                    <a:pt x="957" y="218"/>
                  </a:cubicBezTo>
                  <a:cubicBezTo>
                    <a:pt x="957" y="218"/>
                    <a:pt x="870" y="207"/>
                    <a:pt x="827" y="168"/>
                  </a:cubicBezTo>
                  <a:cubicBezTo>
                    <a:pt x="810" y="167"/>
                    <a:pt x="757" y="168"/>
                    <a:pt x="737" y="190"/>
                  </a:cubicBezTo>
                  <a:cubicBezTo>
                    <a:pt x="737" y="190"/>
                    <a:pt x="724" y="171"/>
                    <a:pt x="718" y="178"/>
                  </a:cubicBezTo>
                  <a:cubicBezTo>
                    <a:pt x="713" y="184"/>
                    <a:pt x="690" y="180"/>
                    <a:pt x="682" y="178"/>
                  </a:cubicBezTo>
                  <a:cubicBezTo>
                    <a:pt x="682" y="178"/>
                    <a:pt x="626" y="142"/>
                    <a:pt x="611" y="156"/>
                  </a:cubicBezTo>
                  <a:cubicBezTo>
                    <a:pt x="596" y="169"/>
                    <a:pt x="542" y="134"/>
                    <a:pt x="529" y="147"/>
                  </a:cubicBezTo>
                  <a:cubicBezTo>
                    <a:pt x="529" y="147"/>
                    <a:pt x="529" y="148"/>
                    <a:pt x="530" y="150"/>
                  </a:cubicBezTo>
                  <a:cubicBezTo>
                    <a:pt x="553" y="155"/>
                    <a:pt x="591" y="165"/>
                    <a:pt x="605" y="178"/>
                  </a:cubicBezTo>
                  <a:cubicBezTo>
                    <a:pt x="623" y="193"/>
                    <a:pt x="636" y="248"/>
                    <a:pt x="588" y="290"/>
                  </a:cubicBezTo>
                  <a:cubicBezTo>
                    <a:pt x="576" y="322"/>
                    <a:pt x="549" y="365"/>
                    <a:pt x="549" y="365"/>
                  </a:cubicBezTo>
                  <a:cubicBezTo>
                    <a:pt x="549" y="365"/>
                    <a:pt x="449" y="202"/>
                    <a:pt x="438" y="162"/>
                  </a:cubicBezTo>
                  <a:cubicBezTo>
                    <a:pt x="438" y="162"/>
                    <a:pt x="395" y="149"/>
                    <a:pt x="363" y="153"/>
                  </a:cubicBezTo>
                  <a:cubicBezTo>
                    <a:pt x="400" y="219"/>
                    <a:pt x="479" y="348"/>
                    <a:pt x="540" y="350"/>
                  </a:cubicBezTo>
                  <a:cubicBezTo>
                    <a:pt x="540" y="350"/>
                    <a:pt x="502" y="359"/>
                    <a:pt x="444" y="306"/>
                  </a:cubicBezTo>
                  <a:cubicBezTo>
                    <a:pt x="387" y="253"/>
                    <a:pt x="316" y="255"/>
                    <a:pt x="316" y="255"/>
                  </a:cubicBezTo>
                  <a:cubicBezTo>
                    <a:pt x="316" y="255"/>
                    <a:pt x="266" y="133"/>
                    <a:pt x="192" y="168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85" y="178"/>
                    <a:pt x="184" y="190"/>
                    <a:pt x="182" y="190"/>
                  </a:cubicBezTo>
                  <a:cubicBezTo>
                    <a:pt x="178" y="188"/>
                    <a:pt x="145" y="170"/>
                    <a:pt x="99" y="190"/>
                  </a:cubicBezTo>
                  <a:cubicBezTo>
                    <a:pt x="99" y="190"/>
                    <a:pt x="91" y="151"/>
                    <a:pt x="92" y="147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142" y="76"/>
                    <a:pt x="154" y="47"/>
                  </a:cubicBezTo>
                  <a:cubicBezTo>
                    <a:pt x="154" y="47"/>
                    <a:pt x="131" y="33"/>
                    <a:pt x="106" y="20"/>
                  </a:cubicBezTo>
                  <a:cubicBezTo>
                    <a:pt x="78" y="42"/>
                    <a:pt x="37" y="78"/>
                    <a:pt x="38" y="91"/>
                  </a:cubicBezTo>
                  <a:cubicBezTo>
                    <a:pt x="38" y="93"/>
                    <a:pt x="38" y="95"/>
                    <a:pt x="38" y="9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28" y="113"/>
                    <a:pt x="14" y="135"/>
                  </a:cubicBezTo>
                  <a:cubicBezTo>
                    <a:pt x="1" y="157"/>
                    <a:pt x="5" y="218"/>
                    <a:pt x="5" y="21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1" y="213"/>
                    <a:pt x="0" y="223"/>
                    <a:pt x="5" y="234"/>
                  </a:cubicBezTo>
                  <a:cubicBezTo>
                    <a:pt x="11" y="250"/>
                    <a:pt x="37" y="234"/>
                    <a:pt x="37" y="234"/>
                  </a:cubicBezTo>
                  <a:cubicBezTo>
                    <a:pt x="37" y="234"/>
                    <a:pt x="44" y="266"/>
                    <a:pt x="63" y="277"/>
                  </a:cubicBezTo>
                  <a:cubicBezTo>
                    <a:pt x="82" y="287"/>
                    <a:pt x="191" y="328"/>
                    <a:pt x="191" y="328"/>
                  </a:cubicBezTo>
                  <a:cubicBezTo>
                    <a:pt x="191" y="328"/>
                    <a:pt x="184" y="286"/>
                    <a:pt x="173" y="270"/>
                  </a:cubicBezTo>
                  <a:cubicBezTo>
                    <a:pt x="185" y="281"/>
                    <a:pt x="208" y="304"/>
                    <a:pt x="215" y="319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3" y="259"/>
                    <a:pt x="228" y="282"/>
                    <a:pt x="232" y="309"/>
                  </a:cubicBezTo>
                  <a:cubicBezTo>
                    <a:pt x="237" y="335"/>
                    <a:pt x="263" y="216"/>
                    <a:pt x="243" y="201"/>
                  </a:cubicBezTo>
                  <a:cubicBezTo>
                    <a:pt x="222" y="187"/>
                    <a:pt x="197" y="190"/>
                    <a:pt x="197" y="190"/>
                  </a:cubicBezTo>
                  <a:cubicBezTo>
                    <a:pt x="197" y="190"/>
                    <a:pt x="213" y="170"/>
                    <a:pt x="231" y="178"/>
                  </a:cubicBezTo>
                  <a:cubicBezTo>
                    <a:pt x="249" y="185"/>
                    <a:pt x="270" y="247"/>
                    <a:pt x="272" y="268"/>
                  </a:cubicBezTo>
                  <a:cubicBezTo>
                    <a:pt x="273" y="288"/>
                    <a:pt x="461" y="358"/>
                    <a:pt x="461" y="358"/>
                  </a:cubicBezTo>
                  <a:cubicBezTo>
                    <a:pt x="461" y="358"/>
                    <a:pt x="280" y="299"/>
                    <a:pt x="272" y="325"/>
                  </a:cubicBezTo>
                  <a:cubicBezTo>
                    <a:pt x="272" y="325"/>
                    <a:pt x="486" y="362"/>
                    <a:pt x="455" y="503"/>
                  </a:cubicBezTo>
                  <a:cubicBezTo>
                    <a:pt x="455" y="503"/>
                    <a:pt x="460" y="365"/>
                    <a:pt x="265" y="375"/>
                  </a:cubicBezTo>
                  <a:cubicBezTo>
                    <a:pt x="265" y="375"/>
                    <a:pt x="323" y="421"/>
                    <a:pt x="316" y="531"/>
                  </a:cubicBezTo>
                  <a:cubicBezTo>
                    <a:pt x="309" y="642"/>
                    <a:pt x="316" y="621"/>
                    <a:pt x="316" y="621"/>
                  </a:cubicBezTo>
                  <a:cubicBezTo>
                    <a:pt x="461" y="592"/>
                    <a:pt x="461" y="592"/>
                    <a:pt x="461" y="592"/>
                  </a:cubicBezTo>
                  <a:cubicBezTo>
                    <a:pt x="316" y="633"/>
                    <a:pt x="316" y="633"/>
                    <a:pt x="316" y="633"/>
                  </a:cubicBezTo>
                  <a:cubicBezTo>
                    <a:pt x="316" y="633"/>
                    <a:pt x="306" y="724"/>
                    <a:pt x="268" y="801"/>
                  </a:cubicBezTo>
                  <a:cubicBezTo>
                    <a:pt x="257" y="847"/>
                    <a:pt x="247" y="892"/>
                    <a:pt x="252" y="904"/>
                  </a:cubicBezTo>
                  <a:cubicBezTo>
                    <a:pt x="252" y="904"/>
                    <a:pt x="291" y="867"/>
                    <a:pt x="555" y="833"/>
                  </a:cubicBezTo>
                  <a:cubicBezTo>
                    <a:pt x="555" y="833"/>
                    <a:pt x="586" y="801"/>
                    <a:pt x="590" y="785"/>
                  </a:cubicBezTo>
                  <a:cubicBezTo>
                    <a:pt x="590" y="785"/>
                    <a:pt x="615" y="822"/>
                    <a:pt x="626" y="826"/>
                  </a:cubicBezTo>
                  <a:cubicBezTo>
                    <a:pt x="636" y="830"/>
                    <a:pt x="752" y="826"/>
                    <a:pt x="755" y="844"/>
                  </a:cubicBezTo>
                  <a:cubicBezTo>
                    <a:pt x="755" y="844"/>
                    <a:pt x="716" y="652"/>
                    <a:pt x="711" y="617"/>
                  </a:cubicBezTo>
                  <a:cubicBezTo>
                    <a:pt x="710" y="612"/>
                    <a:pt x="709" y="605"/>
                    <a:pt x="708" y="597"/>
                  </a:cubicBezTo>
                  <a:cubicBezTo>
                    <a:pt x="683" y="595"/>
                    <a:pt x="659" y="592"/>
                    <a:pt x="655" y="584"/>
                  </a:cubicBezTo>
                  <a:cubicBezTo>
                    <a:pt x="655" y="528"/>
                    <a:pt x="655" y="528"/>
                    <a:pt x="655" y="528"/>
                  </a:cubicBezTo>
                  <a:cubicBezTo>
                    <a:pt x="655" y="528"/>
                    <a:pt x="656" y="562"/>
                    <a:pt x="670" y="571"/>
                  </a:cubicBezTo>
                  <a:cubicBezTo>
                    <a:pt x="676" y="575"/>
                    <a:pt x="690" y="577"/>
                    <a:pt x="704" y="577"/>
                  </a:cubicBezTo>
                  <a:cubicBezTo>
                    <a:pt x="694" y="521"/>
                    <a:pt x="676" y="434"/>
                    <a:pt x="676" y="434"/>
                  </a:cubicBezTo>
                  <a:cubicBezTo>
                    <a:pt x="704" y="362"/>
                    <a:pt x="704" y="362"/>
                    <a:pt x="704" y="362"/>
                  </a:cubicBezTo>
                  <a:cubicBezTo>
                    <a:pt x="704" y="362"/>
                    <a:pt x="706" y="361"/>
                    <a:pt x="710" y="360"/>
                  </a:cubicBezTo>
                  <a:cubicBezTo>
                    <a:pt x="711" y="342"/>
                    <a:pt x="715" y="319"/>
                    <a:pt x="725" y="291"/>
                  </a:cubicBezTo>
                  <a:cubicBezTo>
                    <a:pt x="725" y="291"/>
                    <a:pt x="705" y="212"/>
                    <a:pt x="714" y="201"/>
                  </a:cubicBezTo>
                  <a:cubicBezTo>
                    <a:pt x="714" y="201"/>
                    <a:pt x="720" y="255"/>
                    <a:pt x="737" y="263"/>
                  </a:cubicBezTo>
                  <a:cubicBezTo>
                    <a:pt x="755" y="305"/>
                    <a:pt x="755" y="305"/>
                    <a:pt x="755" y="305"/>
                  </a:cubicBezTo>
                  <a:cubicBezTo>
                    <a:pt x="817" y="291"/>
                    <a:pt x="817" y="291"/>
                    <a:pt x="817" y="291"/>
                  </a:cubicBezTo>
                  <a:cubicBezTo>
                    <a:pt x="817" y="291"/>
                    <a:pt x="852" y="216"/>
                    <a:pt x="844" y="200"/>
                  </a:cubicBezTo>
                  <a:cubicBezTo>
                    <a:pt x="835" y="184"/>
                    <a:pt x="852" y="203"/>
                    <a:pt x="852" y="203"/>
                  </a:cubicBezTo>
                  <a:cubicBezTo>
                    <a:pt x="852" y="203"/>
                    <a:pt x="856" y="257"/>
                    <a:pt x="854" y="303"/>
                  </a:cubicBezTo>
                  <a:cubicBezTo>
                    <a:pt x="901" y="277"/>
                    <a:pt x="975" y="234"/>
                    <a:pt x="982" y="207"/>
                  </a:cubicBezTo>
                  <a:cubicBezTo>
                    <a:pt x="983" y="205"/>
                    <a:pt x="983" y="203"/>
                    <a:pt x="984" y="201"/>
                  </a:cubicBezTo>
                  <a:cubicBezTo>
                    <a:pt x="974" y="187"/>
                    <a:pt x="951" y="150"/>
                    <a:pt x="950" y="140"/>
                  </a:cubicBezTo>
                  <a:cubicBezTo>
                    <a:pt x="948" y="126"/>
                    <a:pt x="922" y="0"/>
                    <a:pt x="922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1" name="TextBox 13"/>
          <p:cNvSpPr txBox="1">
            <a:spLocks noChangeArrowheads="1"/>
          </p:cNvSpPr>
          <p:nvPr/>
        </p:nvSpPr>
        <p:spPr bwMode="auto">
          <a:xfrm>
            <a:off x="213836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2" name="TextBox 13"/>
          <p:cNvSpPr txBox="1">
            <a:spLocks noChangeArrowheads="1"/>
          </p:cNvSpPr>
          <p:nvPr/>
        </p:nvSpPr>
        <p:spPr bwMode="auto">
          <a:xfrm>
            <a:off x="2143125" y="5846763"/>
            <a:ext cx="1947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3" name="TextBox 13"/>
          <p:cNvSpPr txBox="1">
            <a:spLocks noChangeArrowheads="1"/>
          </p:cNvSpPr>
          <p:nvPr/>
        </p:nvSpPr>
        <p:spPr bwMode="auto">
          <a:xfrm>
            <a:off x="4044950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4" name="TextBox 13"/>
          <p:cNvSpPr txBox="1">
            <a:spLocks noChangeArrowheads="1"/>
          </p:cNvSpPr>
          <p:nvPr/>
        </p:nvSpPr>
        <p:spPr bwMode="auto">
          <a:xfrm>
            <a:off x="4049713" y="5846763"/>
            <a:ext cx="1947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5" name="TextBox 13"/>
          <p:cNvSpPr txBox="1">
            <a:spLocks noChangeArrowheads="1"/>
          </p:cNvSpPr>
          <p:nvPr/>
        </p:nvSpPr>
        <p:spPr bwMode="auto">
          <a:xfrm>
            <a:off x="601821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6" name="TextBox 13"/>
          <p:cNvSpPr txBox="1">
            <a:spLocks noChangeArrowheads="1"/>
          </p:cNvSpPr>
          <p:nvPr/>
        </p:nvSpPr>
        <p:spPr bwMode="auto">
          <a:xfrm>
            <a:off x="6021388" y="5846763"/>
            <a:ext cx="19494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7" name="TextBox 13"/>
          <p:cNvSpPr txBox="1">
            <a:spLocks noChangeArrowheads="1"/>
          </p:cNvSpPr>
          <p:nvPr/>
        </p:nvSpPr>
        <p:spPr bwMode="auto">
          <a:xfrm>
            <a:off x="799941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8" name="TextBox 13"/>
          <p:cNvSpPr txBox="1">
            <a:spLocks noChangeArrowheads="1"/>
          </p:cNvSpPr>
          <p:nvPr/>
        </p:nvSpPr>
        <p:spPr bwMode="auto">
          <a:xfrm>
            <a:off x="8004175" y="5846763"/>
            <a:ext cx="1947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9" name="TextBox 13"/>
          <p:cNvSpPr txBox="1">
            <a:spLocks noChangeArrowheads="1"/>
          </p:cNvSpPr>
          <p:nvPr/>
        </p:nvSpPr>
        <p:spPr bwMode="auto">
          <a:xfrm>
            <a:off x="2405063" y="4897438"/>
            <a:ext cx="13731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0" name="TextBox 13"/>
          <p:cNvSpPr txBox="1">
            <a:spLocks noChangeArrowheads="1"/>
          </p:cNvSpPr>
          <p:nvPr/>
        </p:nvSpPr>
        <p:spPr bwMode="auto">
          <a:xfrm>
            <a:off x="4362450" y="466566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1" name="TextBox 13"/>
          <p:cNvSpPr txBox="1">
            <a:spLocks noChangeArrowheads="1"/>
          </p:cNvSpPr>
          <p:nvPr/>
        </p:nvSpPr>
        <p:spPr bwMode="auto">
          <a:xfrm>
            <a:off x="6305550" y="4368800"/>
            <a:ext cx="13731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2" name="TextBox 13"/>
          <p:cNvSpPr txBox="1">
            <a:spLocks noChangeArrowheads="1"/>
          </p:cNvSpPr>
          <p:nvPr/>
        </p:nvSpPr>
        <p:spPr bwMode="auto">
          <a:xfrm>
            <a:off x="8261350" y="4051300"/>
            <a:ext cx="1373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383" name="组合 133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5384" name="组合 134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5392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539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97" name="Text Box 13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393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539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95" name="Text Box 13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5385" name="组合 135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5386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539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91" name="Text Box 13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387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538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89" name="Text Box 14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387" name="Oval 25"/>
          <p:cNvGrpSpPr/>
          <p:nvPr/>
        </p:nvGrpSpPr>
        <p:grpSpPr bwMode="auto">
          <a:xfrm>
            <a:off x="1809750" y="2000250"/>
            <a:ext cx="957263" cy="955675"/>
            <a:chOff x="0" y="0"/>
            <a:chExt cx="603" cy="602"/>
          </a:xfrm>
        </p:grpSpPr>
        <p:pic>
          <p:nvPicPr>
            <p:cNvPr id="16438" name="Oval 25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9" name="Text Box 5"/>
            <p:cNvSpPr txBox="1">
              <a:spLocks noChangeArrowheads="1"/>
            </p:cNvSpPr>
            <p:nvPr/>
          </p:nvSpPr>
          <p:spPr bwMode="auto">
            <a:xfrm>
              <a:off x="93" y="95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388" name="任意多边形 10"/>
          <p:cNvGrpSpPr/>
          <p:nvPr/>
        </p:nvGrpSpPr>
        <p:grpSpPr bwMode="auto">
          <a:xfrm>
            <a:off x="3829050" y="3024188"/>
            <a:ext cx="5357813" cy="957262"/>
            <a:chOff x="0" y="0"/>
            <a:chExt cx="3375" cy="603"/>
          </a:xfrm>
        </p:grpSpPr>
        <p:pic>
          <p:nvPicPr>
            <p:cNvPr id="16436" name="任意多边形 10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75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7" name="Text Box 8"/>
            <p:cNvSpPr txBox="1">
              <a:spLocks noChangeArrowheads="1"/>
            </p:cNvSpPr>
            <p:nvPr/>
          </p:nvSpPr>
          <p:spPr bwMode="auto">
            <a:xfrm>
              <a:off x="5" y="7"/>
              <a:ext cx="3350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389" name="任意多边形 11"/>
          <p:cNvGrpSpPr/>
          <p:nvPr/>
        </p:nvGrpSpPr>
        <p:grpSpPr bwMode="auto">
          <a:xfrm>
            <a:off x="3829050" y="5072063"/>
            <a:ext cx="5357813" cy="957262"/>
            <a:chOff x="0" y="0"/>
            <a:chExt cx="3375" cy="603"/>
          </a:xfrm>
        </p:grpSpPr>
        <p:pic>
          <p:nvPicPr>
            <p:cNvPr id="16434" name="任意多边形 1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75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5" name="Text Box 11"/>
            <p:cNvSpPr txBox="1">
              <a:spLocks noChangeArrowheads="1"/>
            </p:cNvSpPr>
            <p:nvPr/>
          </p:nvSpPr>
          <p:spPr bwMode="auto">
            <a:xfrm>
              <a:off x="5" y="6"/>
              <a:ext cx="3350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6390" name="Text Placeholder 32"/>
          <p:cNvSpPr txBox="1">
            <a:spLocks noChangeArrowheads="1"/>
          </p:cNvSpPr>
          <p:nvPr/>
        </p:nvSpPr>
        <p:spPr bwMode="auto">
          <a:xfrm>
            <a:off x="3271838" y="2289175"/>
            <a:ext cx="6635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3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1" name="Text Placeholder 32"/>
          <p:cNvSpPr txBox="1">
            <a:spLocks noChangeArrowheads="1"/>
          </p:cNvSpPr>
          <p:nvPr/>
        </p:nvSpPr>
        <p:spPr bwMode="auto">
          <a:xfrm>
            <a:off x="3321050" y="4337050"/>
            <a:ext cx="66357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3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2" name="Text Placeholder 32"/>
          <p:cNvSpPr txBox="1">
            <a:spLocks noChangeArrowheads="1"/>
          </p:cNvSpPr>
          <p:nvPr/>
        </p:nvSpPr>
        <p:spPr bwMode="auto">
          <a:xfrm>
            <a:off x="4148138" y="3313113"/>
            <a:ext cx="66198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3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3" name="Text Placeholder 32"/>
          <p:cNvSpPr txBox="1">
            <a:spLocks noChangeArrowheads="1"/>
          </p:cNvSpPr>
          <p:nvPr/>
        </p:nvSpPr>
        <p:spPr bwMode="auto">
          <a:xfrm>
            <a:off x="4148138" y="5343525"/>
            <a:ext cx="661987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3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394" name="Oval 27"/>
          <p:cNvGrpSpPr/>
          <p:nvPr/>
        </p:nvGrpSpPr>
        <p:grpSpPr bwMode="auto">
          <a:xfrm>
            <a:off x="1809750" y="4048125"/>
            <a:ext cx="957263" cy="957263"/>
            <a:chOff x="0" y="0"/>
            <a:chExt cx="603" cy="603"/>
          </a:xfrm>
        </p:grpSpPr>
        <p:pic>
          <p:nvPicPr>
            <p:cNvPr id="16432" name="Oval 27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3" name="Text Box 18"/>
            <p:cNvSpPr txBox="1">
              <a:spLocks noChangeArrowheads="1"/>
            </p:cNvSpPr>
            <p:nvPr/>
          </p:nvSpPr>
          <p:spPr bwMode="auto">
            <a:xfrm>
              <a:off x="93" y="94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395" name="Oval 28"/>
          <p:cNvGrpSpPr/>
          <p:nvPr/>
        </p:nvGrpSpPr>
        <p:grpSpPr bwMode="auto">
          <a:xfrm>
            <a:off x="9259888" y="3024188"/>
            <a:ext cx="957262" cy="957262"/>
            <a:chOff x="0" y="0"/>
            <a:chExt cx="603" cy="603"/>
          </a:xfrm>
        </p:grpSpPr>
        <p:pic>
          <p:nvPicPr>
            <p:cNvPr id="16430" name="Oval 28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1" name="Text Box 21"/>
            <p:cNvSpPr txBox="1">
              <a:spLocks noChangeArrowheads="1"/>
            </p:cNvSpPr>
            <p:nvPr/>
          </p:nvSpPr>
          <p:spPr bwMode="auto">
            <a:xfrm>
              <a:off x="95" y="93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396" name="Oval 29"/>
          <p:cNvGrpSpPr/>
          <p:nvPr/>
        </p:nvGrpSpPr>
        <p:grpSpPr bwMode="auto">
          <a:xfrm>
            <a:off x="9259888" y="5072063"/>
            <a:ext cx="957262" cy="957262"/>
            <a:chOff x="0" y="0"/>
            <a:chExt cx="603" cy="603"/>
          </a:xfrm>
        </p:grpSpPr>
        <p:pic>
          <p:nvPicPr>
            <p:cNvPr id="16428" name="Oval 29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9" name="Text Box 24"/>
            <p:cNvSpPr txBox="1">
              <a:spLocks noChangeArrowheads="1"/>
            </p:cNvSpPr>
            <p:nvPr/>
          </p:nvSpPr>
          <p:spPr bwMode="auto">
            <a:xfrm>
              <a:off x="95" y="92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6397" name="Freeform 101"/>
          <p:cNvSpPr>
            <a:spLocks noEditPoints="1"/>
          </p:cNvSpPr>
          <p:nvPr/>
        </p:nvSpPr>
        <p:spPr bwMode="auto">
          <a:xfrm>
            <a:off x="9509125" y="5353050"/>
            <a:ext cx="388938" cy="382588"/>
          </a:xfrm>
          <a:custGeom>
            <a:avLst/>
            <a:gdLst>
              <a:gd name="T0" fmla="*/ 529356772 w 192"/>
              <a:gd name="T1" fmla="*/ 345445082 h 192"/>
              <a:gd name="T2" fmla="*/ 541667065 w 192"/>
              <a:gd name="T3" fmla="*/ 349416425 h 192"/>
              <a:gd name="T4" fmla="*/ 553977358 w 192"/>
              <a:gd name="T5" fmla="*/ 345445082 h 192"/>
              <a:gd name="T6" fmla="*/ 763258414 w 192"/>
              <a:gd name="T7" fmla="*/ 135001755 h 192"/>
              <a:gd name="T8" fmla="*/ 787878999 w 192"/>
              <a:gd name="T9" fmla="*/ 79412914 h 192"/>
              <a:gd name="T10" fmla="*/ 763258414 w 192"/>
              <a:gd name="T11" fmla="*/ 23824074 h 192"/>
              <a:gd name="T12" fmla="*/ 705809030 w 192"/>
              <a:gd name="T13" fmla="*/ 0 h 192"/>
              <a:gd name="T14" fmla="*/ 648359646 w 192"/>
              <a:gd name="T15" fmla="*/ 23824074 h 192"/>
              <a:gd name="T16" fmla="*/ 430870378 w 192"/>
              <a:gd name="T17" fmla="*/ 226326706 h 192"/>
              <a:gd name="T18" fmla="*/ 426768298 w 192"/>
              <a:gd name="T19" fmla="*/ 238238743 h 192"/>
              <a:gd name="T20" fmla="*/ 430870378 w 192"/>
              <a:gd name="T21" fmla="*/ 250150780 h 192"/>
              <a:gd name="T22" fmla="*/ 467803282 w 192"/>
              <a:gd name="T23" fmla="*/ 285886890 h 192"/>
              <a:gd name="T24" fmla="*/ 414458005 w 192"/>
              <a:gd name="T25" fmla="*/ 337504388 h 192"/>
              <a:gd name="T26" fmla="*/ 414458005 w 192"/>
              <a:gd name="T27" fmla="*/ 361328462 h 192"/>
              <a:gd name="T28" fmla="*/ 681186418 w 192"/>
              <a:gd name="T29" fmla="*/ 619419935 h 192"/>
              <a:gd name="T30" fmla="*/ 574495863 w 192"/>
              <a:gd name="T31" fmla="*/ 722656923 h 192"/>
              <a:gd name="T32" fmla="*/ 570391757 w 192"/>
              <a:gd name="T33" fmla="*/ 718685580 h 192"/>
              <a:gd name="T34" fmla="*/ 562183545 w 192"/>
              <a:gd name="T35" fmla="*/ 663096739 h 192"/>
              <a:gd name="T36" fmla="*/ 558081464 w 192"/>
              <a:gd name="T37" fmla="*/ 663096739 h 192"/>
              <a:gd name="T38" fmla="*/ 586806156 w 192"/>
              <a:gd name="T39" fmla="*/ 635301323 h 192"/>
              <a:gd name="T40" fmla="*/ 586806156 w 192"/>
              <a:gd name="T41" fmla="*/ 611477249 h 192"/>
              <a:gd name="T42" fmla="*/ 155933752 w 192"/>
              <a:gd name="T43" fmla="*/ 194561939 h 192"/>
              <a:gd name="T44" fmla="*/ 131313167 w 192"/>
              <a:gd name="T45" fmla="*/ 194561939 h 192"/>
              <a:gd name="T46" fmla="*/ 4104106 w 192"/>
              <a:gd name="T47" fmla="*/ 317651658 h 192"/>
              <a:gd name="T48" fmla="*/ 4104106 w 192"/>
              <a:gd name="T49" fmla="*/ 337504388 h 192"/>
              <a:gd name="T50" fmla="*/ 434974484 w 192"/>
              <a:gd name="T51" fmla="*/ 758391041 h 192"/>
              <a:gd name="T52" fmla="*/ 447284777 w 192"/>
              <a:gd name="T53" fmla="*/ 762362384 h 192"/>
              <a:gd name="T54" fmla="*/ 459597096 w 192"/>
              <a:gd name="T55" fmla="*/ 758391041 h 192"/>
              <a:gd name="T56" fmla="*/ 488321788 w 192"/>
              <a:gd name="T57" fmla="*/ 730597617 h 192"/>
              <a:gd name="T58" fmla="*/ 492423868 w 192"/>
              <a:gd name="T59" fmla="*/ 730597617 h 192"/>
              <a:gd name="T60" fmla="*/ 525252666 w 192"/>
              <a:gd name="T61" fmla="*/ 746479004 h 192"/>
              <a:gd name="T62" fmla="*/ 545771171 w 192"/>
              <a:gd name="T63" fmla="*/ 742509654 h 192"/>
              <a:gd name="T64" fmla="*/ 562183545 w 192"/>
              <a:gd name="T65" fmla="*/ 758391041 h 192"/>
              <a:gd name="T66" fmla="*/ 574495863 w 192"/>
              <a:gd name="T67" fmla="*/ 762362384 h 192"/>
              <a:gd name="T68" fmla="*/ 586806156 w 192"/>
              <a:gd name="T69" fmla="*/ 758391041 h 192"/>
              <a:gd name="T70" fmla="*/ 718119323 w 192"/>
              <a:gd name="T71" fmla="*/ 631331972 h 192"/>
              <a:gd name="T72" fmla="*/ 718119323 w 192"/>
              <a:gd name="T73" fmla="*/ 607507898 h 192"/>
              <a:gd name="T74" fmla="*/ 451388883 w 192"/>
              <a:gd name="T75" fmla="*/ 349416425 h 192"/>
              <a:gd name="T76" fmla="*/ 492423868 w 192"/>
              <a:gd name="T77" fmla="*/ 305739621 h 192"/>
              <a:gd name="T78" fmla="*/ 529356772 w 192"/>
              <a:gd name="T79" fmla="*/ 345445082 h 192"/>
              <a:gd name="T80" fmla="*/ 525252666 w 192"/>
              <a:gd name="T81" fmla="*/ 226326706 h 192"/>
              <a:gd name="T82" fmla="*/ 693496711 w 192"/>
              <a:gd name="T83" fmla="*/ 67500878 h 192"/>
              <a:gd name="T84" fmla="*/ 718119323 w 192"/>
              <a:gd name="T85" fmla="*/ 67500878 h 192"/>
              <a:gd name="T86" fmla="*/ 718119323 w 192"/>
              <a:gd name="T87" fmla="*/ 91324951 h 192"/>
              <a:gd name="T88" fmla="*/ 549873252 w 192"/>
              <a:gd name="T89" fmla="*/ 250150780 h 192"/>
              <a:gd name="T90" fmla="*/ 537562959 w 192"/>
              <a:gd name="T91" fmla="*/ 254120130 h 192"/>
              <a:gd name="T92" fmla="*/ 525252666 w 192"/>
              <a:gd name="T93" fmla="*/ 250150780 h 192"/>
              <a:gd name="T94" fmla="*/ 525252666 w 192"/>
              <a:gd name="T95" fmla="*/ 226326706 h 19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92" h="192">
                <a:moveTo>
                  <a:pt x="129" y="87"/>
                </a:moveTo>
                <a:cubicBezTo>
                  <a:pt x="130" y="87"/>
                  <a:pt x="131" y="88"/>
                  <a:pt x="132" y="88"/>
                </a:cubicBezTo>
                <a:cubicBezTo>
                  <a:pt x="133" y="88"/>
                  <a:pt x="134" y="87"/>
                  <a:pt x="135" y="87"/>
                </a:cubicBezTo>
                <a:cubicBezTo>
                  <a:pt x="186" y="34"/>
                  <a:pt x="186" y="34"/>
                  <a:pt x="186" y="34"/>
                </a:cubicBezTo>
                <a:cubicBezTo>
                  <a:pt x="190" y="30"/>
                  <a:pt x="192" y="25"/>
                  <a:pt x="192" y="20"/>
                </a:cubicBezTo>
                <a:cubicBezTo>
                  <a:pt x="192" y="15"/>
                  <a:pt x="190" y="9"/>
                  <a:pt x="186" y="6"/>
                </a:cubicBezTo>
                <a:cubicBezTo>
                  <a:pt x="182" y="2"/>
                  <a:pt x="177" y="0"/>
                  <a:pt x="172" y="0"/>
                </a:cubicBezTo>
                <a:cubicBezTo>
                  <a:pt x="167" y="0"/>
                  <a:pt x="162" y="2"/>
                  <a:pt x="158" y="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58"/>
                  <a:pt x="104" y="59"/>
                  <a:pt x="104" y="60"/>
                </a:cubicBezTo>
                <a:cubicBezTo>
                  <a:pt x="104" y="61"/>
                  <a:pt x="105" y="62"/>
                  <a:pt x="105" y="63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0" y="87"/>
                  <a:pt x="100" y="89"/>
                  <a:pt x="101" y="91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39" y="181"/>
                  <a:pt x="139" y="181"/>
                  <a:pt x="139" y="181"/>
                </a:cubicBezTo>
                <a:cubicBezTo>
                  <a:pt x="141" y="177"/>
                  <a:pt x="140" y="171"/>
                  <a:pt x="137" y="167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4" y="158"/>
                  <a:pt x="144" y="156"/>
                  <a:pt x="143" y="1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6" y="47"/>
                  <a:pt x="34" y="47"/>
                  <a:pt x="32" y="49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1"/>
                  <a:pt x="0" y="84"/>
                  <a:pt x="1" y="85"/>
                </a:cubicBezTo>
                <a:cubicBezTo>
                  <a:pt x="106" y="191"/>
                  <a:pt x="106" y="191"/>
                  <a:pt x="106" y="191"/>
                </a:cubicBezTo>
                <a:cubicBezTo>
                  <a:pt x="107" y="191"/>
                  <a:pt x="108" y="192"/>
                  <a:pt x="109" y="192"/>
                </a:cubicBezTo>
                <a:cubicBezTo>
                  <a:pt x="110" y="192"/>
                  <a:pt x="111" y="191"/>
                  <a:pt x="112" y="191"/>
                </a:cubicBezTo>
                <a:cubicBezTo>
                  <a:pt x="119" y="184"/>
                  <a:pt x="119" y="184"/>
                  <a:pt x="119" y="184"/>
                </a:cubicBezTo>
                <a:cubicBezTo>
                  <a:pt x="119" y="184"/>
                  <a:pt x="119" y="184"/>
                  <a:pt x="120" y="184"/>
                </a:cubicBezTo>
                <a:cubicBezTo>
                  <a:pt x="122" y="187"/>
                  <a:pt x="125" y="188"/>
                  <a:pt x="128" y="188"/>
                </a:cubicBezTo>
                <a:cubicBezTo>
                  <a:pt x="130" y="188"/>
                  <a:pt x="132" y="187"/>
                  <a:pt x="133" y="187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8" y="191"/>
                  <a:pt x="139" y="192"/>
                  <a:pt x="140" y="192"/>
                </a:cubicBezTo>
                <a:cubicBezTo>
                  <a:pt x="141" y="192"/>
                  <a:pt x="142" y="191"/>
                  <a:pt x="143" y="191"/>
                </a:cubicBezTo>
                <a:cubicBezTo>
                  <a:pt x="175" y="159"/>
                  <a:pt x="175" y="159"/>
                  <a:pt x="175" y="159"/>
                </a:cubicBezTo>
                <a:cubicBezTo>
                  <a:pt x="176" y="157"/>
                  <a:pt x="176" y="155"/>
                  <a:pt x="175" y="153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20" y="77"/>
                  <a:pt x="120" y="77"/>
                  <a:pt x="120" y="77"/>
                </a:cubicBezTo>
                <a:lnTo>
                  <a:pt x="129" y="87"/>
                </a:lnTo>
                <a:close/>
                <a:moveTo>
                  <a:pt x="128" y="57"/>
                </a:moveTo>
                <a:cubicBezTo>
                  <a:pt x="169" y="17"/>
                  <a:pt x="169" y="17"/>
                  <a:pt x="169" y="17"/>
                </a:cubicBezTo>
                <a:cubicBezTo>
                  <a:pt x="171" y="16"/>
                  <a:pt x="173" y="16"/>
                  <a:pt x="175" y="17"/>
                </a:cubicBezTo>
                <a:cubicBezTo>
                  <a:pt x="176" y="19"/>
                  <a:pt x="176" y="21"/>
                  <a:pt x="175" y="2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3" y="64"/>
                  <a:pt x="132" y="64"/>
                  <a:pt x="131" y="64"/>
                </a:cubicBezTo>
                <a:cubicBezTo>
                  <a:pt x="130" y="64"/>
                  <a:pt x="129" y="64"/>
                  <a:pt x="128" y="63"/>
                </a:cubicBezTo>
                <a:cubicBezTo>
                  <a:pt x="126" y="61"/>
                  <a:pt x="126" y="59"/>
                  <a:pt x="128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endParaRPr lang="zh-CN" altLang="en-US"/>
          </a:p>
        </p:txBody>
      </p:sp>
      <p:pic>
        <p:nvPicPr>
          <p:cNvPr id="16398" name="组合 2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763" y="2305050"/>
            <a:ext cx="38893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9" name="组合 2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175" y="3309938"/>
            <a:ext cx="3905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组合 3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333875"/>
            <a:ext cx="323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401" name="组合 36"/>
          <p:cNvGrpSpPr/>
          <p:nvPr/>
        </p:nvGrpSpPr>
        <p:grpSpPr bwMode="auto">
          <a:xfrm>
            <a:off x="3941763" y="2225675"/>
            <a:ext cx="3894137" cy="455613"/>
            <a:chOff x="0" y="0"/>
            <a:chExt cx="3893699" cy="454570"/>
          </a:xfrm>
        </p:grpSpPr>
        <p:sp>
          <p:nvSpPr>
            <p:cNvPr id="1642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2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402" name="组合 39"/>
          <p:cNvGrpSpPr/>
          <p:nvPr/>
        </p:nvGrpSpPr>
        <p:grpSpPr bwMode="auto">
          <a:xfrm>
            <a:off x="4802188" y="3271838"/>
            <a:ext cx="3894137" cy="454025"/>
            <a:chOff x="0" y="0"/>
            <a:chExt cx="3893699" cy="454570"/>
          </a:xfrm>
        </p:grpSpPr>
        <p:sp>
          <p:nvSpPr>
            <p:cNvPr id="1642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2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403" name="组合 42"/>
          <p:cNvGrpSpPr/>
          <p:nvPr/>
        </p:nvGrpSpPr>
        <p:grpSpPr bwMode="auto">
          <a:xfrm>
            <a:off x="4002088" y="4314825"/>
            <a:ext cx="3894137" cy="454025"/>
            <a:chOff x="0" y="0"/>
            <a:chExt cx="3893699" cy="454570"/>
          </a:xfrm>
        </p:grpSpPr>
        <p:sp>
          <p:nvSpPr>
            <p:cNvPr id="1642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2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404" name="组合 45"/>
          <p:cNvGrpSpPr/>
          <p:nvPr/>
        </p:nvGrpSpPr>
        <p:grpSpPr bwMode="auto">
          <a:xfrm>
            <a:off x="4802188" y="5318125"/>
            <a:ext cx="3894137" cy="454025"/>
            <a:chOff x="0" y="0"/>
            <a:chExt cx="3893699" cy="454570"/>
          </a:xfrm>
        </p:grpSpPr>
        <p:sp>
          <p:nvSpPr>
            <p:cNvPr id="1642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2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405" name="组合 48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6406" name="组合 49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6414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641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19" name="Text Box 4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6415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641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17" name="Text Box 4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6407" name="组合 50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6408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641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13" name="Text Box 5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6409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641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11" name="Text Box 5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3"/>
          <p:cNvSpPr txBox="1">
            <a:spLocks noChangeArrowheads="1"/>
          </p:cNvSpPr>
          <p:nvPr/>
        </p:nvSpPr>
        <p:spPr bwMode="auto">
          <a:xfrm>
            <a:off x="1858963" y="4627563"/>
            <a:ext cx="13731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1" name="矩形 6"/>
          <p:cNvSpPr>
            <a:spLocks noChangeArrowheads="1"/>
          </p:cNvSpPr>
          <p:nvPr/>
        </p:nvSpPr>
        <p:spPr bwMode="auto">
          <a:xfrm>
            <a:off x="4718050" y="2684463"/>
            <a:ext cx="61007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2" name="TextBox 13"/>
          <p:cNvSpPr txBox="1">
            <a:spLocks noChangeArrowheads="1"/>
          </p:cNvSpPr>
          <p:nvPr/>
        </p:nvSpPr>
        <p:spPr bwMode="auto">
          <a:xfrm>
            <a:off x="4718050" y="2303463"/>
            <a:ext cx="1293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3" name="矩形 8"/>
          <p:cNvSpPr>
            <a:spLocks noChangeArrowheads="1"/>
          </p:cNvSpPr>
          <p:nvPr/>
        </p:nvSpPr>
        <p:spPr bwMode="auto">
          <a:xfrm>
            <a:off x="4718050" y="4238625"/>
            <a:ext cx="610076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4" name="TextBox 13"/>
          <p:cNvSpPr txBox="1">
            <a:spLocks noChangeArrowheads="1"/>
          </p:cNvSpPr>
          <p:nvPr/>
        </p:nvSpPr>
        <p:spPr bwMode="auto">
          <a:xfrm>
            <a:off x="4718050" y="3857625"/>
            <a:ext cx="12938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5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416" name="组合 1"/>
          <p:cNvGrpSpPr/>
          <p:nvPr/>
        </p:nvGrpSpPr>
        <p:grpSpPr bwMode="auto">
          <a:xfrm>
            <a:off x="1371600" y="2030413"/>
            <a:ext cx="2349500" cy="2351087"/>
            <a:chOff x="0" y="0"/>
            <a:chExt cx="1834378" cy="1834144"/>
          </a:xfrm>
        </p:grpSpPr>
        <p:grpSp>
          <p:nvGrpSpPr>
            <p:cNvPr id="17417" name="Oval 5"/>
            <p:cNvGrpSpPr/>
            <p:nvPr/>
          </p:nvGrpSpPr>
          <p:grpSpPr bwMode="auto">
            <a:xfrm>
              <a:off x="162295" y="160941"/>
              <a:ext cx="1517974" cy="1517974"/>
              <a:chOff x="0" y="0"/>
              <a:chExt cx="1944624" cy="1944624"/>
            </a:xfrm>
          </p:grpSpPr>
          <p:pic>
            <p:nvPicPr>
              <p:cNvPr id="17420" name="Oval 5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944624" cy="1944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21" name="Text Box 11"/>
              <p:cNvSpPr txBox="1">
                <a:spLocks noChangeArrowheads="1"/>
              </p:cNvSpPr>
              <p:nvPr/>
            </p:nvSpPr>
            <p:spPr bwMode="auto">
              <a:xfrm>
                <a:off x="290875" y="292550"/>
                <a:ext cx="1353772" cy="1353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7418" name="Group 7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" y="-849"/>
              <a:ext cx="1832038" cy="1836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9" name="AutoShape 19"/>
            <p:cNvSpPr/>
            <p:nvPr/>
          </p:nvSpPr>
          <p:spPr bwMode="auto">
            <a:xfrm>
              <a:off x="564278" y="546034"/>
              <a:ext cx="663843" cy="663843"/>
            </a:xfrm>
            <a:custGeom>
              <a:avLst/>
              <a:gdLst>
                <a:gd name="T0" fmla="*/ 20401248 w 21600"/>
                <a:gd name="T1" fmla="*/ 8887510 h 21579"/>
                <a:gd name="T2" fmla="*/ 20041389 w 21600"/>
                <a:gd name="T3" fmla="*/ 10123490 h 21579"/>
                <a:gd name="T4" fmla="*/ 19139331 w 21600"/>
                <a:gd name="T5" fmla="*/ 10814344 h 21579"/>
                <a:gd name="T6" fmla="*/ 19139331 w 21600"/>
                <a:gd name="T7" fmla="*/ 15719472 h 21579"/>
                <a:gd name="T8" fmla="*/ 18634964 w 21600"/>
                <a:gd name="T9" fmla="*/ 17156092 h 21579"/>
                <a:gd name="T10" fmla="*/ 17435375 w 21600"/>
                <a:gd name="T11" fmla="*/ 17752317 h 21579"/>
                <a:gd name="T12" fmla="*/ 15619949 w 21600"/>
                <a:gd name="T13" fmla="*/ 15997696 h 21579"/>
                <a:gd name="T14" fmla="*/ 13333225 w 21600"/>
                <a:gd name="T15" fmla="*/ 14436178 h 21579"/>
                <a:gd name="T16" fmla="*/ 10814125 w 21600"/>
                <a:gd name="T17" fmla="*/ 13220071 h 21579"/>
                <a:gd name="T18" fmla="*/ 8300681 w 21600"/>
                <a:gd name="T19" fmla="*/ 12555705 h 21579"/>
                <a:gd name="T20" fmla="*/ 7526136 w 21600"/>
                <a:gd name="T21" fmla="*/ 13086619 h 21579"/>
                <a:gd name="T22" fmla="*/ 7117165 w 21600"/>
                <a:gd name="T23" fmla="*/ 13917538 h 21579"/>
                <a:gd name="T24" fmla="*/ 7093531 w 21600"/>
                <a:gd name="T25" fmla="*/ 14856375 h 21579"/>
                <a:gd name="T26" fmla="*/ 7505360 w 21600"/>
                <a:gd name="T27" fmla="*/ 15719472 h 21579"/>
                <a:gd name="T28" fmla="*/ 7251286 w 21600"/>
                <a:gd name="T29" fmla="*/ 16725466 h 21579"/>
                <a:gd name="T30" fmla="*/ 7477976 w 21600"/>
                <a:gd name="T31" fmla="*/ 17608436 h 21579"/>
                <a:gd name="T32" fmla="*/ 8025800 w 21600"/>
                <a:gd name="T33" fmla="*/ 18425173 h 21579"/>
                <a:gd name="T34" fmla="*/ 8756888 w 21600"/>
                <a:gd name="T35" fmla="*/ 19203118 h 21579"/>
                <a:gd name="T36" fmla="*/ 7986154 w 21600"/>
                <a:gd name="T37" fmla="*/ 20074737 h 21579"/>
                <a:gd name="T38" fmla="*/ 6812074 w 21600"/>
                <a:gd name="T39" fmla="*/ 20413534 h 21579"/>
                <a:gd name="T40" fmla="*/ 5588882 w 21600"/>
                <a:gd name="T41" fmla="*/ 20274422 h 21579"/>
                <a:gd name="T42" fmla="*/ 4650005 w 21600"/>
                <a:gd name="T43" fmla="*/ 19694286 h 21579"/>
                <a:gd name="T44" fmla="*/ 4206060 w 21600"/>
                <a:gd name="T45" fmla="*/ 18033371 h 21579"/>
                <a:gd name="T46" fmla="*/ 3808400 w 21600"/>
                <a:gd name="T47" fmla="*/ 16300531 h 21579"/>
                <a:gd name="T48" fmla="*/ 3653503 w 21600"/>
                <a:gd name="T49" fmla="*/ 14461712 h 21579"/>
                <a:gd name="T50" fmla="*/ 3918917 w 21600"/>
                <a:gd name="T51" fmla="*/ 12447818 h 21579"/>
                <a:gd name="T52" fmla="*/ 1703956 w 21600"/>
                <a:gd name="T53" fmla="*/ 12447818 h 21579"/>
                <a:gd name="T54" fmla="*/ 503445 w 21600"/>
                <a:gd name="T55" fmla="*/ 11850639 h 21579"/>
                <a:gd name="T56" fmla="*/ 0 w 21600"/>
                <a:gd name="T57" fmla="*/ 10400792 h 21579"/>
                <a:gd name="T58" fmla="*/ 0 w 21600"/>
                <a:gd name="T59" fmla="*/ 7357216 h 21579"/>
                <a:gd name="T60" fmla="*/ 496837 w 21600"/>
                <a:gd name="T61" fmla="*/ 5910168 h 21579"/>
                <a:gd name="T62" fmla="*/ 1703956 w 21600"/>
                <a:gd name="T63" fmla="*/ 5304499 h 21579"/>
                <a:gd name="T64" fmla="*/ 7227683 w 21600"/>
                <a:gd name="T65" fmla="*/ 5304499 h 21579"/>
                <a:gd name="T66" fmla="*/ 9940404 w 21600"/>
                <a:gd name="T67" fmla="*/ 4859691 h 21579"/>
                <a:gd name="T68" fmla="*/ 12761767 w 21600"/>
                <a:gd name="T69" fmla="*/ 3665365 h 21579"/>
                <a:gd name="T70" fmla="*/ 15369656 w 21600"/>
                <a:gd name="T71" fmla="*/ 1959966 h 21579"/>
                <a:gd name="T72" fmla="*/ 17435375 w 21600"/>
                <a:gd name="T73" fmla="*/ 0 h 21579"/>
                <a:gd name="T74" fmla="*/ 18634964 w 21600"/>
                <a:gd name="T75" fmla="*/ 599055 h 21579"/>
                <a:gd name="T76" fmla="*/ 19139331 w 21600"/>
                <a:gd name="T77" fmla="*/ 2048933 h 21579"/>
                <a:gd name="T78" fmla="*/ 19139331 w 21600"/>
                <a:gd name="T79" fmla="*/ 6940803 h 21579"/>
                <a:gd name="T80" fmla="*/ 20041389 w 21600"/>
                <a:gd name="T81" fmla="*/ 7637317 h 21579"/>
                <a:gd name="T82" fmla="*/ 20401248 w 21600"/>
                <a:gd name="T83" fmla="*/ 8887510 h 21579"/>
                <a:gd name="T84" fmla="*/ 17435375 w 21600"/>
                <a:gd name="T85" fmla="*/ 2701917 h 21579"/>
                <a:gd name="T86" fmla="*/ 15596346 w 21600"/>
                <a:gd name="T87" fmla="*/ 4212368 h 21579"/>
                <a:gd name="T88" fmla="*/ 13488122 w 21600"/>
                <a:gd name="T89" fmla="*/ 5521227 h 21579"/>
                <a:gd name="T90" fmla="*/ 11219316 w 21600"/>
                <a:gd name="T91" fmla="*/ 6551831 h 21579"/>
                <a:gd name="T92" fmla="*/ 8932561 w 21600"/>
                <a:gd name="T93" fmla="*/ 7195370 h 21579"/>
                <a:gd name="T94" fmla="*/ 8932561 w 21600"/>
                <a:gd name="T95" fmla="*/ 10573005 h 21579"/>
                <a:gd name="T96" fmla="*/ 11219316 w 21600"/>
                <a:gd name="T97" fmla="*/ 11226019 h 21579"/>
                <a:gd name="T98" fmla="*/ 13488122 w 21600"/>
                <a:gd name="T99" fmla="*/ 12261361 h 21579"/>
                <a:gd name="T100" fmla="*/ 15607687 w 21600"/>
                <a:gd name="T101" fmla="*/ 13577787 h 21579"/>
                <a:gd name="T102" fmla="*/ 17435375 w 21600"/>
                <a:gd name="T103" fmla="*/ 15066458 h 21579"/>
                <a:gd name="T104" fmla="*/ 17435375 w 21600"/>
                <a:gd name="T105" fmla="*/ 2701917 h 215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9048" tIns="19048" rIns="19048" bIns="19048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2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8465" name="组合 26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8473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847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8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8474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847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6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8466" name="组合 29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8467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847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2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8468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846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0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843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Rectangle 65"/>
          <p:cNvSpPr>
            <a:spLocks noChangeArrowheads="1"/>
          </p:cNvSpPr>
          <p:nvPr/>
        </p:nvSpPr>
        <p:spPr bwMode="auto">
          <a:xfrm flipV="1">
            <a:off x="0" y="3094038"/>
            <a:ext cx="12168188" cy="3779837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37" name="Oval 42"/>
          <p:cNvGrpSpPr/>
          <p:nvPr/>
        </p:nvGrpSpPr>
        <p:grpSpPr bwMode="auto">
          <a:xfrm>
            <a:off x="1249363" y="2292350"/>
            <a:ext cx="1755775" cy="1755775"/>
            <a:chOff x="0" y="0"/>
            <a:chExt cx="1106" cy="1106"/>
          </a:xfrm>
        </p:grpSpPr>
        <p:pic>
          <p:nvPicPr>
            <p:cNvPr id="18463" name="Oval 4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06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4" name="Text Box 21"/>
            <p:cNvSpPr txBox="1">
              <a:spLocks noChangeArrowheads="1"/>
            </p:cNvSpPr>
            <p:nvPr/>
          </p:nvSpPr>
          <p:spPr bwMode="auto">
            <a:xfrm>
              <a:off x="168" y="165"/>
              <a:ext cx="769" cy="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438" name="Oval 58"/>
          <p:cNvGrpSpPr/>
          <p:nvPr/>
        </p:nvGrpSpPr>
        <p:grpSpPr bwMode="auto">
          <a:xfrm>
            <a:off x="3913188" y="2292350"/>
            <a:ext cx="1755775" cy="1755775"/>
            <a:chOff x="0" y="0"/>
            <a:chExt cx="1106" cy="1106"/>
          </a:xfrm>
        </p:grpSpPr>
        <p:pic>
          <p:nvPicPr>
            <p:cNvPr id="18461" name="Oval 5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06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2" name="Text Box 24"/>
            <p:cNvSpPr txBox="1">
              <a:spLocks noChangeArrowheads="1"/>
            </p:cNvSpPr>
            <p:nvPr/>
          </p:nvSpPr>
          <p:spPr bwMode="auto">
            <a:xfrm>
              <a:off x="168" y="165"/>
              <a:ext cx="769" cy="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439" name="Oval 60"/>
          <p:cNvGrpSpPr/>
          <p:nvPr/>
        </p:nvGrpSpPr>
        <p:grpSpPr bwMode="auto">
          <a:xfrm>
            <a:off x="6407150" y="2292350"/>
            <a:ext cx="1755775" cy="1755775"/>
            <a:chOff x="0" y="0"/>
            <a:chExt cx="1106" cy="1106"/>
          </a:xfrm>
        </p:grpSpPr>
        <p:pic>
          <p:nvPicPr>
            <p:cNvPr id="18459" name="Oval 6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06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0" name="Text Box 27"/>
            <p:cNvSpPr txBox="1">
              <a:spLocks noChangeArrowheads="1"/>
            </p:cNvSpPr>
            <p:nvPr/>
          </p:nvSpPr>
          <p:spPr bwMode="auto">
            <a:xfrm>
              <a:off x="167" y="165"/>
              <a:ext cx="768" cy="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440" name="Oval 63"/>
          <p:cNvGrpSpPr/>
          <p:nvPr/>
        </p:nvGrpSpPr>
        <p:grpSpPr bwMode="auto">
          <a:xfrm>
            <a:off x="9051925" y="2292350"/>
            <a:ext cx="1755775" cy="1755775"/>
            <a:chOff x="0" y="0"/>
            <a:chExt cx="1106" cy="1106"/>
          </a:xfrm>
        </p:grpSpPr>
        <p:pic>
          <p:nvPicPr>
            <p:cNvPr id="18457" name="Oval 63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06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8" name="Text Box 30"/>
            <p:cNvSpPr txBox="1">
              <a:spLocks noChangeArrowheads="1"/>
            </p:cNvSpPr>
            <p:nvPr/>
          </p:nvSpPr>
          <p:spPr bwMode="auto">
            <a:xfrm>
              <a:off x="166" y="165"/>
              <a:ext cx="769" cy="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76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76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441" name="组合 18"/>
          <p:cNvGrpSpPr/>
          <p:nvPr/>
        </p:nvGrpSpPr>
        <p:grpSpPr bwMode="auto">
          <a:xfrm>
            <a:off x="1320800" y="4454525"/>
            <a:ext cx="1473200" cy="903288"/>
            <a:chOff x="0" y="0"/>
            <a:chExt cx="1472754" cy="845151"/>
          </a:xfrm>
        </p:grpSpPr>
        <p:sp>
          <p:nvSpPr>
            <p:cNvPr id="18455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230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6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51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442" name="组合 21"/>
          <p:cNvGrpSpPr/>
          <p:nvPr/>
        </p:nvGrpSpPr>
        <p:grpSpPr bwMode="auto">
          <a:xfrm>
            <a:off x="4049713" y="4454525"/>
            <a:ext cx="1473200" cy="903288"/>
            <a:chOff x="0" y="0"/>
            <a:chExt cx="1472754" cy="845151"/>
          </a:xfrm>
        </p:grpSpPr>
        <p:sp>
          <p:nvSpPr>
            <p:cNvPr id="18453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230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4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51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443" name="组合 24"/>
          <p:cNvGrpSpPr/>
          <p:nvPr/>
        </p:nvGrpSpPr>
        <p:grpSpPr bwMode="auto">
          <a:xfrm>
            <a:off x="6553200" y="4454525"/>
            <a:ext cx="1473200" cy="903288"/>
            <a:chOff x="0" y="0"/>
            <a:chExt cx="1472754" cy="845151"/>
          </a:xfrm>
        </p:grpSpPr>
        <p:sp>
          <p:nvSpPr>
            <p:cNvPr id="18451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230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2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51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444" name="组合 34"/>
          <p:cNvGrpSpPr/>
          <p:nvPr/>
        </p:nvGrpSpPr>
        <p:grpSpPr bwMode="auto">
          <a:xfrm>
            <a:off x="9242425" y="4454525"/>
            <a:ext cx="1473200" cy="903288"/>
            <a:chOff x="0" y="0"/>
            <a:chExt cx="1472754" cy="845151"/>
          </a:xfrm>
        </p:grpSpPr>
        <p:sp>
          <p:nvSpPr>
            <p:cNvPr id="18449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230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0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51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8445" name="图片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25" y="2419350"/>
            <a:ext cx="1481138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图片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2419350"/>
            <a:ext cx="1481138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图片 3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4325" y="2419350"/>
            <a:ext cx="1487488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8" name="图片 3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0" y="2419350"/>
            <a:ext cx="1487488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459" name="组合 9"/>
          <p:cNvGrpSpPr/>
          <p:nvPr/>
        </p:nvGrpSpPr>
        <p:grpSpPr bwMode="auto">
          <a:xfrm>
            <a:off x="4200525" y="2147888"/>
            <a:ext cx="1798638" cy="1798637"/>
            <a:chOff x="0" y="0"/>
            <a:chExt cx="3044952" cy="3044952"/>
          </a:xfrm>
        </p:grpSpPr>
        <p:grpSp>
          <p:nvGrpSpPr>
            <p:cNvPr id="19515" name="圆角矩形 10"/>
            <p:cNvGrpSpPr/>
            <p:nvPr/>
          </p:nvGrpSpPr>
          <p:grpSpPr bwMode="auto">
            <a:xfrm>
              <a:off x="-20350" y="-22995"/>
              <a:ext cx="3095141" cy="3095141"/>
              <a:chOff x="0" y="0"/>
              <a:chExt cx="1828800" cy="1828800"/>
            </a:xfrm>
          </p:grpSpPr>
          <p:pic>
            <p:nvPicPr>
              <p:cNvPr id="19519" name="圆角矩形 10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20" name="Text Box 6"/>
              <p:cNvSpPr txBox="1">
                <a:spLocks noChangeArrowheads="1"/>
              </p:cNvSpPr>
              <p:nvPr/>
            </p:nvSpPr>
            <p:spPr bwMode="auto">
              <a:xfrm>
                <a:off x="66621" y="68184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516" name="任意多边形 11"/>
            <p:cNvGrpSpPr/>
            <p:nvPr/>
          </p:nvGrpSpPr>
          <p:grpSpPr bwMode="auto">
            <a:xfrm>
              <a:off x="284" y="7956"/>
              <a:ext cx="3043556" cy="2104696"/>
              <a:chOff x="0" y="0"/>
              <a:chExt cx="1798320" cy="1243584"/>
            </a:xfrm>
          </p:grpSpPr>
          <p:pic>
            <p:nvPicPr>
              <p:cNvPr id="19517" name="任意多边形 11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18" name="Text Box 9"/>
              <p:cNvSpPr txBox="1">
                <a:spLocks noChangeArrowheads="1"/>
              </p:cNvSpPr>
              <p:nvPr/>
            </p:nvSpPr>
            <p:spPr bwMode="auto">
              <a:xfrm>
                <a:off x="-168" y="702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9460" name="Group 4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4541838"/>
            <a:ext cx="6762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Freeform 24"/>
          <p:cNvSpPr>
            <a:spLocks noEditPoints="1"/>
          </p:cNvSpPr>
          <p:nvPr/>
        </p:nvSpPr>
        <p:spPr bwMode="auto">
          <a:xfrm>
            <a:off x="4805363" y="2533650"/>
            <a:ext cx="628650" cy="617538"/>
          </a:xfrm>
          <a:custGeom>
            <a:avLst/>
            <a:gdLst>
              <a:gd name="T0" fmla="*/ 1323135000 w 127"/>
              <a:gd name="T1" fmla="*/ 1684055768 h 125"/>
              <a:gd name="T2" fmla="*/ 1151617500 w 127"/>
              <a:gd name="T3" fmla="*/ 1854901361 h 125"/>
              <a:gd name="T4" fmla="*/ 1004602500 w 127"/>
              <a:gd name="T5" fmla="*/ 1684055768 h 125"/>
              <a:gd name="T6" fmla="*/ 1151617500 w 127"/>
              <a:gd name="T7" fmla="*/ 1537615277 h 125"/>
              <a:gd name="T8" fmla="*/ 1323135000 w 127"/>
              <a:gd name="T9" fmla="*/ 1684055768 h 125"/>
              <a:gd name="T10" fmla="*/ 1960200000 w 127"/>
              <a:gd name="T11" fmla="*/ 1537615277 h 125"/>
              <a:gd name="T12" fmla="*/ 1813185000 w 127"/>
              <a:gd name="T13" fmla="*/ 1684055768 h 125"/>
              <a:gd name="T14" fmla="*/ 1960200000 w 127"/>
              <a:gd name="T15" fmla="*/ 1854901361 h 125"/>
              <a:gd name="T16" fmla="*/ 2131717500 w 127"/>
              <a:gd name="T17" fmla="*/ 1684055768 h 125"/>
              <a:gd name="T18" fmla="*/ 1960200000 w 127"/>
              <a:gd name="T19" fmla="*/ 1537615277 h 125"/>
              <a:gd name="T20" fmla="*/ 2147483647 w 127"/>
              <a:gd name="T21" fmla="*/ 1610835522 h 125"/>
              <a:gd name="T22" fmla="*/ 2147483647 w 127"/>
              <a:gd name="T23" fmla="*/ 1903716505 h 125"/>
              <a:gd name="T24" fmla="*/ 2147483647 w 127"/>
              <a:gd name="T25" fmla="*/ 2147483647 h 125"/>
              <a:gd name="T26" fmla="*/ 2147483647 w 127"/>
              <a:gd name="T27" fmla="*/ 2147483647 h 125"/>
              <a:gd name="T28" fmla="*/ 1568160000 w 127"/>
              <a:gd name="T29" fmla="*/ 2147483647 h 125"/>
              <a:gd name="T30" fmla="*/ 465547500 w 127"/>
              <a:gd name="T31" fmla="*/ 2147483647 h 125"/>
              <a:gd name="T32" fmla="*/ 269527500 w 127"/>
              <a:gd name="T33" fmla="*/ 2147483647 h 125"/>
              <a:gd name="T34" fmla="*/ 0 w 127"/>
              <a:gd name="T35" fmla="*/ 1903716505 h 125"/>
              <a:gd name="T36" fmla="*/ 0 w 127"/>
              <a:gd name="T37" fmla="*/ 1610835522 h 125"/>
              <a:gd name="T38" fmla="*/ 147015000 w 127"/>
              <a:gd name="T39" fmla="*/ 1366769684 h 125"/>
              <a:gd name="T40" fmla="*/ 514552500 w 127"/>
              <a:gd name="T41" fmla="*/ 366101228 h 125"/>
              <a:gd name="T42" fmla="*/ 1568160000 w 127"/>
              <a:gd name="T43" fmla="*/ 0 h 125"/>
              <a:gd name="T44" fmla="*/ 2147483647 w 127"/>
              <a:gd name="T45" fmla="*/ 366101228 h 125"/>
              <a:gd name="T46" fmla="*/ 2147483647 w 127"/>
              <a:gd name="T47" fmla="*/ 1366769684 h 125"/>
              <a:gd name="T48" fmla="*/ 2147483647 w 127"/>
              <a:gd name="T49" fmla="*/ 1610835522 h 125"/>
              <a:gd name="T50" fmla="*/ 2147483647 w 127"/>
              <a:gd name="T51" fmla="*/ 1684055768 h 125"/>
              <a:gd name="T52" fmla="*/ 2147483647 w 127"/>
              <a:gd name="T53" fmla="*/ 1488805073 h 125"/>
              <a:gd name="T54" fmla="*/ 1886692500 w 127"/>
              <a:gd name="T55" fmla="*/ 1269144336 h 125"/>
              <a:gd name="T56" fmla="*/ 1984702500 w 127"/>
              <a:gd name="T57" fmla="*/ 1415584828 h 125"/>
              <a:gd name="T58" fmla="*/ 1225125000 w 127"/>
              <a:gd name="T59" fmla="*/ 1025078498 h 125"/>
              <a:gd name="T60" fmla="*/ 1176120000 w 127"/>
              <a:gd name="T61" fmla="*/ 976263354 h 125"/>
              <a:gd name="T62" fmla="*/ 1176120000 w 127"/>
              <a:gd name="T63" fmla="*/ 976263354 h 125"/>
              <a:gd name="T64" fmla="*/ 1176120000 w 127"/>
              <a:gd name="T65" fmla="*/ 976263354 h 125"/>
              <a:gd name="T66" fmla="*/ 1127115000 w 127"/>
              <a:gd name="T67" fmla="*/ 903043108 h 125"/>
              <a:gd name="T68" fmla="*/ 588060000 w 127"/>
              <a:gd name="T69" fmla="*/ 1562020378 h 125"/>
              <a:gd name="T70" fmla="*/ 588060000 w 127"/>
              <a:gd name="T71" fmla="*/ 1684055768 h 125"/>
              <a:gd name="T72" fmla="*/ 661567500 w 127"/>
              <a:gd name="T73" fmla="*/ 2098967199 h 125"/>
              <a:gd name="T74" fmla="*/ 1274130000 w 127"/>
              <a:gd name="T75" fmla="*/ 2147483647 h 125"/>
              <a:gd name="T76" fmla="*/ 1543657500 w 127"/>
              <a:gd name="T77" fmla="*/ 2147483647 h 125"/>
              <a:gd name="T78" fmla="*/ 1788682500 w 127"/>
              <a:gd name="T79" fmla="*/ 2147483647 h 125"/>
              <a:gd name="T80" fmla="*/ 1543657500 w 127"/>
              <a:gd name="T81" fmla="*/ 2147483647 h 125"/>
              <a:gd name="T82" fmla="*/ 1274130000 w 127"/>
              <a:gd name="T83" fmla="*/ 2147483647 h 125"/>
              <a:gd name="T84" fmla="*/ 784080000 w 127"/>
              <a:gd name="T85" fmla="*/ 2147483647 h 125"/>
              <a:gd name="T86" fmla="*/ 1568160000 w 127"/>
              <a:gd name="T87" fmla="*/ 2147483647 h 125"/>
              <a:gd name="T88" fmla="*/ 2147483647 w 127"/>
              <a:gd name="T89" fmla="*/ 1684055768 h 125"/>
              <a:gd name="T90" fmla="*/ 2147483647 w 127"/>
              <a:gd name="T91" fmla="*/ 1317954540 h 125"/>
              <a:gd name="T92" fmla="*/ 1568160000 w 127"/>
              <a:gd name="T93" fmla="*/ 170845593 h 125"/>
              <a:gd name="T94" fmla="*/ 318532500 w 127"/>
              <a:gd name="T95" fmla="*/ 1317954540 h 125"/>
              <a:gd name="T96" fmla="*/ 416542500 w 127"/>
              <a:gd name="T97" fmla="*/ 1317954540 h 125"/>
              <a:gd name="T98" fmla="*/ 661567500 w 127"/>
              <a:gd name="T99" fmla="*/ 707792414 h 125"/>
              <a:gd name="T100" fmla="*/ 1568160000 w 127"/>
              <a:gd name="T101" fmla="*/ 317286084 h 125"/>
              <a:gd name="T102" fmla="*/ 2147483647 w 127"/>
              <a:gd name="T103" fmla="*/ 707792414 h 125"/>
              <a:gd name="T104" fmla="*/ 2147483647 w 127"/>
              <a:gd name="T105" fmla="*/ 1317954540 h 125"/>
              <a:gd name="T106" fmla="*/ 2147483647 w 127"/>
              <a:gd name="T107" fmla="*/ 1317954540 h 125"/>
              <a:gd name="T108" fmla="*/ 2147483647 w 127"/>
              <a:gd name="T109" fmla="*/ 1317954540 h 125"/>
              <a:gd name="T110" fmla="*/ 2147483647 w 127"/>
              <a:gd name="T111" fmla="*/ 1317954540 h 1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7" h="125">
                <a:moveTo>
                  <a:pt x="54" y="69"/>
                </a:moveTo>
                <a:cubicBezTo>
                  <a:pt x="54" y="73"/>
                  <a:pt x="51" y="76"/>
                  <a:pt x="47" y="76"/>
                </a:cubicBezTo>
                <a:cubicBezTo>
                  <a:pt x="44" y="76"/>
                  <a:pt x="41" y="73"/>
                  <a:pt x="41" y="69"/>
                </a:cubicBezTo>
                <a:cubicBezTo>
                  <a:pt x="41" y="66"/>
                  <a:pt x="44" y="63"/>
                  <a:pt x="47" y="63"/>
                </a:cubicBezTo>
                <a:cubicBezTo>
                  <a:pt x="51" y="63"/>
                  <a:pt x="54" y="66"/>
                  <a:pt x="54" y="69"/>
                </a:cubicBezTo>
                <a:close/>
                <a:moveTo>
                  <a:pt x="80" y="63"/>
                </a:moveTo>
                <a:cubicBezTo>
                  <a:pt x="77" y="63"/>
                  <a:pt x="74" y="66"/>
                  <a:pt x="74" y="69"/>
                </a:cubicBezTo>
                <a:cubicBezTo>
                  <a:pt x="74" y="73"/>
                  <a:pt x="77" y="76"/>
                  <a:pt x="80" y="76"/>
                </a:cubicBezTo>
                <a:cubicBezTo>
                  <a:pt x="84" y="76"/>
                  <a:pt x="87" y="73"/>
                  <a:pt x="87" y="69"/>
                </a:cubicBezTo>
                <a:cubicBezTo>
                  <a:pt x="87" y="66"/>
                  <a:pt x="84" y="63"/>
                  <a:pt x="80" y="63"/>
                </a:cubicBezTo>
                <a:close/>
                <a:moveTo>
                  <a:pt x="127" y="66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84"/>
                  <a:pt x="122" y="89"/>
                  <a:pt x="116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0" y="112"/>
                  <a:pt x="79" y="125"/>
                  <a:pt x="64" y="125"/>
                </a:cubicBezTo>
                <a:cubicBezTo>
                  <a:pt x="48" y="125"/>
                  <a:pt x="28" y="112"/>
                  <a:pt x="1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1"/>
                  <a:pt x="2" y="58"/>
                  <a:pt x="6" y="56"/>
                </a:cubicBezTo>
                <a:cubicBezTo>
                  <a:pt x="6" y="38"/>
                  <a:pt x="11" y="24"/>
                  <a:pt x="21" y="15"/>
                </a:cubicBezTo>
                <a:cubicBezTo>
                  <a:pt x="31" y="5"/>
                  <a:pt x="45" y="0"/>
                  <a:pt x="64" y="0"/>
                </a:cubicBezTo>
                <a:cubicBezTo>
                  <a:pt x="82" y="0"/>
                  <a:pt x="96" y="5"/>
                  <a:pt x="106" y="15"/>
                </a:cubicBezTo>
                <a:cubicBezTo>
                  <a:pt x="116" y="24"/>
                  <a:pt x="121" y="38"/>
                  <a:pt x="121" y="56"/>
                </a:cubicBezTo>
                <a:cubicBezTo>
                  <a:pt x="125" y="58"/>
                  <a:pt x="127" y="61"/>
                  <a:pt x="127" y="66"/>
                </a:cubicBezTo>
                <a:close/>
                <a:moveTo>
                  <a:pt x="103" y="69"/>
                </a:moveTo>
                <a:cubicBezTo>
                  <a:pt x="103" y="66"/>
                  <a:pt x="103" y="64"/>
                  <a:pt x="103" y="61"/>
                </a:cubicBezTo>
                <a:cubicBezTo>
                  <a:pt x="98" y="56"/>
                  <a:pt x="89" y="53"/>
                  <a:pt x="77" y="52"/>
                </a:cubicBezTo>
                <a:cubicBezTo>
                  <a:pt x="79" y="53"/>
                  <a:pt x="80" y="56"/>
                  <a:pt x="81" y="58"/>
                </a:cubicBezTo>
                <a:cubicBezTo>
                  <a:pt x="74" y="53"/>
                  <a:pt x="60" y="54"/>
                  <a:pt x="50" y="42"/>
                </a:cubicBezTo>
                <a:cubicBezTo>
                  <a:pt x="49" y="41"/>
                  <a:pt x="49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37"/>
                  <a:pt x="46" y="36"/>
                  <a:pt x="46" y="37"/>
                </a:cubicBezTo>
                <a:cubicBezTo>
                  <a:pt x="45" y="52"/>
                  <a:pt x="35" y="63"/>
                  <a:pt x="24" y="64"/>
                </a:cubicBezTo>
                <a:cubicBezTo>
                  <a:pt x="24" y="66"/>
                  <a:pt x="24" y="68"/>
                  <a:pt x="24" y="69"/>
                </a:cubicBezTo>
                <a:cubicBezTo>
                  <a:pt x="24" y="75"/>
                  <a:pt x="25" y="81"/>
                  <a:pt x="27" y="86"/>
                </a:cubicBezTo>
                <a:cubicBezTo>
                  <a:pt x="33" y="93"/>
                  <a:pt x="43" y="95"/>
                  <a:pt x="52" y="96"/>
                </a:cubicBezTo>
                <a:cubicBezTo>
                  <a:pt x="54" y="93"/>
                  <a:pt x="58" y="91"/>
                  <a:pt x="63" y="91"/>
                </a:cubicBezTo>
                <a:cubicBezTo>
                  <a:pt x="69" y="91"/>
                  <a:pt x="73" y="95"/>
                  <a:pt x="73" y="99"/>
                </a:cubicBezTo>
                <a:cubicBezTo>
                  <a:pt x="73" y="104"/>
                  <a:pt x="69" y="107"/>
                  <a:pt x="63" y="107"/>
                </a:cubicBezTo>
                <a:cubicBezTo>
                  <a:pt x="58" y="107"/>
                  <a:pt x="54" y="105"/>
                  <a:pt x="52" y="102"/>
                </a:cubicBezTo>
                <a:cubicBezTo>
                  <a:pt x="46" y="102"/>
                  <a:pt x="39" y="101"/>
                  <a:pt x="32" y="98"/>
                </a:cubicBezTo>
                <a:cubicBezTo>
                  <a:pt x="41" y="111"/>
                  <a:pt x="55" y="118"/>
                  <a:pt x="64" y="118"/>
                </a:cubicBezTo>
                <a:cubicBezTo>
                  <a:pt x="77" y="118"/>
                  <a:pt x="103" y="101"/>
                  <a:pt x="103" y="69"/>
                </a:cubicBezTo>
                <a:close/>
                <a:moveTo>
                  <a:pt x="115" y="54"/>
                </a:moveTo>
                <a:cubicBezTo>
                  <a:pt x="114" y="23"/>
                  <a:pt x="96" y="7"/>
                  <a:pt x="64" y="7"/>
                </a:cubicBezTo>
                <a:cubicBezTo>
                  <a:pt x="31" y="7"/>
                  <a:pt x="13" y="23"/>
                  <a:pt x="13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9" y="44"/>
                  <a:pt x="22" y="35"/>
                  <a:pt x="27" y="29"/>
                </a:cubicBezTo>
                <a:cubicBezTo>
                  <a:pt x="35" y="18"/>
                  <a:pt x="48" y="13"/>
                  <a:pt x="64" y="13"/>
                </a:cubicBezTo>
                <a:cubicBezTo>
                  <a:pt x="80" y="13"/>
                  <a:pt x="92" y="18"/>
                  <a:pt x="100" y="29"/>
                </a:cubicBezTo>
                <a:cubicBezTo>
                  <a:pt x="105" y="35"/>
                  <a:pt x="109" y="44"/>
                  <a:pt x="110" y="54"/>
                </a:cubicBezTo>
                <a:lnTo>
                  <a:pt x="115" y="54"/>
                </a:ln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9462" name="Group 7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588" y="4559300"/>
            <a:ext cx="57308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Group 9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560638"/>
            <a:ext cx="609600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8" name="TextBox 13"/>
          <p:cNvSpPr txBox="1">
            <a:spLocks noChangeArrowheads="1"/>
          </p:cNvSpPr>
          <p:nvPr/>
        </p:nvSpPr>
        <p:spPr bwMode="auto">
          <a:xfrm>
            <a:off x="1830388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9" name="TextBox 13"/>
          <p:cNvSpPr txBox="1">
            <a:spLocks noChangeArrowheads="1"/>
          </p:cNvSpPr>
          <p:nvPr/>
        </p:nvSpPr>
        <p:spPr bwMode="auto">
          <a:xfrm>
            <a:off x="1449388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0" name="TextBox 13"/>
          <p:cNvSpPr txBox="1">
            <a:spLocks noChangeArrowheads="1"/>
          </p:cNvSpPr>
          <p:nvPr/>
        </p:nvSpPr>
        <p:spPr bwMode="auto">
          <a:xfrm>
            <a:off x="1830388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1" name="TextBox 13"/>
          <p:cNvSpPr txBox="1">
            <a:spLocks noChangeArrowheads="1"/>
          </p:cNvSpPr>
          <p:nvPr/>
        </p:nvSpPr>
        <p:spPr bwMode="auto">
          <a:xfrm>
            <a:off x="1449388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2" name="TextBox 13"/>
          <p:cNvSpPr txBox="1">
            <a:spLocks noChangeArrowheads="1"/>
          </p:cNvSpPr>
          <p:nvPr/>
        </p:nvSpPr>
        <p:spPr bwMode="auto">
          <a:xfrm>
            <a:off x="8385175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3" name="TextBox 13"/>
          <p:cNvSpPr txBox="1">
            <a:spLocks noChangeArrowheads="1"/>
          </p:cNvSpPr>
          <p:nvPr/>
        </p:nvSpPr>
        <p:spPr bwMode="auto">
          <a:xfrm>
            <a:off x="8385175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4" name="TextBox 13"/>
          <p:cNvSpPr txBox="1">
            <a:spLocks noChangeArrowheads="1"/>
          </p:cNvSpPr>
          <p:nvPr/>
        </p:nvSpPr>
        <p:spPr bwMode="auto">
          <a:xfrm>
            <a:off x="8385175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5" name="TextBox 13"/>
          <p:cNvSpPr txBox="1">
            <a:spLocks noChangeArrowheads="1"/>
          </p:cNvSpPr>
          <p:nvPr/>
        </p:nvSpPr>
        <p:spPr bwMode="auto">
          <a:xfrm>
            <a:off x="8385175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6" name="TextBox 13"/>
          <p:cNvSpPr txBox="1">
            <a:spLocks noChangeArrowheads="1"/>
          </p:cNvSpPr>
          <p:nvPr/>
        </p:nvSpPr>
        <p:spPr bwMode="auto">
          <a:xfrm>
            <a:off x="4489450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7" name="TextBox 13"/>
          <p:cNvSpPr txBox="1">
            <a:spLocks noChangeArrowheads="1"/>
          </p:cNvSpPr>
          <p:nvPr/>
        </p:nvSpPr>
        <p:spPr bwMode="auto">
          <a:xfrm>
            <a:off x="6429375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8" name="TextBox 13"/>
          <p:cNvSpPr txBox="1">
            <a:spLocks noChangeArrowheads="1"/>
          </p:cNvSpPr>
          <p:nvPr/>
        </p:nvSpPr>
        <p:spPr bwMode="auto">
          <a:xfrm>
            <a:off x="4489450" y="53117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9" name="TextBox 13"/>
          <p:cNvSpPr txBox="1">
            <a:spLocks noChangeArrowheads="1"/>
          </p:cNvSpPr>
          <p:nvPr/>
        </p:nvSpPr>
        <p:spPr bwMode="auto">
          <a:xfrm>
            <a:off x="6432550" y="5275263"/>
            <a:ext cx="1222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476" name="矩形 63"/>
          <p:cNvGrpSpPr/>
          <p:nvPr/>
        </p:nvGrpSpPr>
        <p:grpSpPr bwMode="auto">
          <a:xfrm>
            <a:off x="3760788" y="1712913"/>
            <a:ext cx="4676775" cy="4675187"/>
            <a:chOff x="0" y="0"/>
            <a:chExt cx="2946" cy="2945"/>
          </a:xfrm>
        </p:grpSpPr>
        <p:pic>
          <p:nvPicPr>
            <p:cNvPr id="19513" name="矩形 6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46" cy="2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14" name="Text Box 28"/>
            <p:cNvSpPr txBox="1">
              <a:spLocks noChangeArrowheads="1"/>
            </p:cNvSpPr>
            <p:nvPr/>
          </p:nvSpPr>
          <p:spPr bwMode="auto">
            <a:xfrm rot="-8107482">
              <a:off x="438" y="444"/>
              <a:ext cx="2068" cy="2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477" name="组合 64"/>
          <p:cNvGrpSpPr/>
          <p:nvPr/>
        </p:nvGrpSpPr>
        <p:grpSpPr bwMode="auto">
          <a:xfrm>
            <a:off x="6189663" y="2147888"/>
            <a:ext cx="1800225" cy="1798637"/>
            <a:chOff x="0" y="0"/>
            <a:chExt cx="3044952" cy="3044952"/>
          </a:xfrm>
        </p:grpSpPr>
        <p:grpSp>
          <p:nvGrpSpPr>
            <p:cNvPr id="19507" name="圆角矩形 65"/>
            <p:cNvGrpSpPr/>
            <p:nvPr/>
          </p:nvGrpSpPr>
          <p:grpSpPr bwMode="auto">
            <a:xfrm>
              <a:off x="-25104" y="-22995"/>
              <a:ext cx="3105459" cy="3095141"/>
              <a:chOff x="0" y="0"/>
              <a:chExt cx="1834896" cy="1828800"/>
            </a:xfrm>
          </p:grpSpPr>
          <p:pic>
            <p:nvPicPr>
              <p:cNvPr id="19511" name="圆角矩形 65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12" name="Text Box 32"/>
              <p:cNvSpPr txBox="1">
                <a:spLocks noChangeArrowheads="1"/>
              </p:cNvSpPr>
              <p:nvPr/>
            </p:nvSpPr>
            <p:spPr bwMode="auto">
              <a:xfrm>
                <a:off x="69430" y="68184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508" name="任意多边形 66"/>
            <p:cNvGrpSpPr/>
            <p:nvPr/>
          </p:nvGrpSpPr>
          <p:grpSpPr bwMode="auto">
            <a:xfrm>
              <a:off x="-4470" y="7956"/>
              <a:ext cx="3053873" cy="2104696"/>
              <a:chOff x="0" y="0"/>
              <a:chExt cx="1804416" cy="1243584"/>
            </a:xfrm>
          </p:grpSpPr>
          <p:pic>
            <p:nvPicPr>
              <p:cNvPr id="19509" name="任意多边形 66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10" name="Text Box 35"/>
              <p:cNvSpPr txBox="1">
                <a:spLocks noChangeArrowheads="1"/>
              </p:cNvSpPr>
              <p:nvPr/>
            </p:nvSpPr>
            <p:spPr bwMode="auto">
              <a:xfrm>
                <a:off x="2641" y="702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478" name="组合 67"/>
          <p:cNvGrpSpPr/>
          <p:nvPr/>
        </p:nvGrpSpPr>
        <p:grpSpPr bwMode="auto">
          <a:xfrm>
            <a:off x="6189663" y="4051300"/>
            <a:ext cx="1800225" cy="1798638"/>
            <a:chOff x="0" y="0"/>
            <a:chExt cx="3044952" cy="3044952"/>
          </a:xfrm>
        </p:grpSpPr>
        <p:grpSp>
          <p:nvGrpSpPr>
            <p:cNvPr id="19501" name="圆角矩形 68"/>
            <p:cNvGrpSpPr/>
            <p:nvPr/>
          </p:nvGrpSpPr>
          <p:grpSpPr bwMode="auto">
            <a:xfrm>
              <a:off x="-25104" y="-25757"/>
              <a:ext cx="3105459" cy="3105459"/>
              <a:chOff x="0" y="0"/>
              <a:chExt cx="1834896" cy="1834896"/>
            </a:xfrm>
          </p:grpSpPr>
          <p:pic>
            <p:nvPicPr>
              <p:cNvPr id="19505" name="圆角矩形 68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34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06" name="Text Box 39"/>
              <p:cNvSpPr txBox="1">
                <a:spLocks noChangeArrowheads="1"/>
              </p:cNvSpPr>
              <p:nvPr/>
            </p:nvSpPr>
            <p:spPr bwMode="auto">
              <a:xfrm>
                <a:off x="69430" y="69816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502" name="任意多边形 69"/>
            <p:cNvGrpSpPr/>
            <p:nvPr/>
          </p:nvGrpSpPr>
          <p:grpSpPr bwMode="auto">
            <a:xfrm>
              <a:off x="-4470" y="5194"/>
              <a:ext cx="3053873" cy="2115013"/>
              <a:chOff x="0" y="0"/>
              <a:chExt cx="1804416" cy="1249680"/>
            </a:xfrm>
          </p:grpSpPr>
          <p:pic>
            <p:nvPicPr>
              <p:cNvPr id="19503" name="任意多边形 69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04" name="Text Box 42"/>
              <p:cNvSpPr txBox="1">
                <a:spLocks noChangeArrowheads="1"/>
              </p:cNvSpPr>
              <p:nvPr/>
            </p:nvSpPr>
            <p:spPr bwMode="auto">
              <a:xfrm>
                <a:off x="2641" y="2334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479" name="组合 70"/>
          <p:cNvGrpSpPr/>
          <p:nvPr/>
        </p:nvGrpSpPr>
        <p:grpSpPr bwMode="auto">
          <a:xfrm>
            <a:off x="4179888" y="4051300"/>
            <a:ext cx="1800225" cy="1798638"/>
            <a:chOff x="0" y="0"/>
            <a:chExt cx="3044952" cy="3044952"/>
          </a:xfrm>
        </p:grpSpPr>
        <p:grpSp>
          <p:nvGrpSpPr>
            <p:cNvPr id="19495" name="圆角矩形 71"/>
            <p:cNvGrpSpPr/>
            <p:nvPr/>
          </p:nvGrpSpPr>
          <p:grpSpPr bwMode="auto">
            <a:xfrm>
              <a:off x="-18324" y="-25757"/>
              <a:ext cx="3095141" cy="3105459"/>
              <a:chOff x="0" y="0"/>
              <a:chExt cx="1828800" cy="1834896"/>
            </a:xfrm>
          </p:grpSpPr>
          <p:pic>
            <p:nvPicPr>
              <p:cNvPr id="19499" name="圆角矩形 71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34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00" name="Text Box 46"/>
              <p:cNvSpPr txBox="1">
                <a:spLocks noChangeArrowheads="1"/>
              </p:cNvSpPr>
              <p:nvPr/>
            </p:nvSpPr>
            <p:spPr bwMode="auto">
              <a:xfrm>
                <a:off x="65424" y="69816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496" name="任意多边形 72"/>
            <p:cNvGrpSpPr/>
            <p:nvPr/>
          </p:nvGrpSpPr>
          <p:grpSpPr bwMode="auto">
            <a:xfrm>
              <a:off x="2310" y="5194"/>
              <a:ext cx="3043556" cy="2115013"/>
              <a:chOff x="0" y="0"/>
              <a:chExt cx="1798320" cy="1249680"/>
            </a:xfrm>
          </p:grpSpPr>
          <p:pic>
            <p:nvPicPr>
              <p:cNvPr id="19497" name="任意多边形 72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98" name="Text Box 49"/>
              <p:cNvSpPr txBox="1">
                <a:spLocks noChangeArrowheads="1"/>
              </p:cNvSpPr>
              <p:nvPr/>
            </p:nvSpPr>
            <p:spPr bwMode="auto">
              <a:xfrm>
                <a:off x="-1365" y="2334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480" name="组合 73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9481" name="组合 74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9489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949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94" name="Text Box 5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490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949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92" name="Text Box 5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9482" name="组合 75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9483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948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88" name="Text Box 61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484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948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86" name="Text Box 6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 autoUpdateAnimBg="0"/>
      <p:bldP spid="21519" grpId="0" autoUpdateAnimBg="0"/>
      <p:bldP spid="21520" grpId="0" autoUpdateAnimBg="0"/>
      <p:bldP spid="21521" grpId="0" autoUpdateAnimBg="0"/>
      <p:bldP spid="21522" grpId="0" autoUpdateAnimBg="0"/>
      <p:bldP spid="21523" grpId="0" autoUpdateAnimBg="0"/>
      <p:bldP spid="21524" grpId="0" autoUpdateAnimBg="0"/>
      <p:bldP spid="21525" grpId="0" autoUpdateAnimBg="0"/>
      <p:bldP spid="21526" grpId="0" autoUpdateAnimBg="0"/>
      <p:bldP spid="21527" grpId="0" autoUpdateAnimBg="0"/>
      <p:bldP spid="21528" grpId="0" autoUpdateAnimBg="0"/>
      <p:bldP spid="2152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483" name="Oval 3"/>
          <p:cNvGrpSpPr/>
          <p:nvPr/>
        </p:nvGrpSpPr>
        <p:grpSpPr bwMode="auto">
          <a:xfrm>
            <a:off x="4303713" y="2481263"/>
            <a:ext cx="3597275" cy="3595687"/>
            <a:chOff x="0" y="0"/>
            <a:chExt cx="2266" cy="2265"/>
          </a:xfrm>
        </p:grpSpPr>
        <p:pic>
          <p:nvPicPr>
            <p:cNvPr id="20548" name="Oval 3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66" cy="2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49" name="Text Box 5"/>
            <p:cNvSpPr txBox="1">
              <a:spLocks noChangeArrowheads="1"/>
            </p:cNvSpPr>
            <p:nvPr/>
          </p:nvSpPr>
          <p:spPr bwMode="auto">
            <a:xfrm>
              <a:off x="336" y="337"/>
              <a:ext cx="1587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84" name="Down Arrow Callout 5"/>
          <p:cNvGrpSpPr/>
          <p:nvPr/>
        </p:nvGrpSpPr>
        <p:grpSpPr bwMode="auto">
          <a:xfrm>
            <a:off x="5237163" y="1616075"/>
            <a:ext cx="1724025" cy="871538"/>
            <a:chOff x="0" y="0"/>
            <a:chExt cx="1086" cy="549"/>
          </a:xfrm>
        </p:grpSpPr>
        <p:pic>
          <p:nvPicPr>
            <p:cNvPr id="20546" name="Down Arrow Callout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86" cy="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47" name="Text Box 8"/>
            <p:cNvSpPr txBox="1">
              <a:spLocks noChangeArrowheads="1"/>
            </p:cNvSpPr>
            <p:nvPr/>
          </p:nvSpPr>
          <p:spPr bwMode="auto">
            <a:xfrm>
              <a:off x="8" y="8"/>
              <a:ext cx="1067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85" name="Sev01"/>
          <p:cNvGrpSpPr/>
          <p:nvPr/>
        </p:nvGrpSpPr>
        <p:grpSpPr bwMode="auto">
          <a:xfrm>
            <a:off x="3663950" y="2060575"/>
            <a:ext cx="993775" cy="993775"/>
            <a:chOff x="0" y="0"/>
            <a:chExt cx="626" cy="626"/>
          </a:xfrm>
        </p:grpSpPr>
        <p:pic>
          <p:nvPicPr>
            <p:cNvPr id="20544" name="Sev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45" name="Text Box 11"/>
            <p:cNvSpPr txBox="1">
              <a:spLocks noChangeArrowheads="1"/>
            </p:cNvSpPr>
            <p:nvPr/>
          </p:nvSpPr>
          <p:spPr bwMode="auto">
            <a:xfrm>
              <a:off x="98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86" name="Sev01"/>
          <p:cNvGrpSpPr/>
          <p:nvPr/>
        </p:nvGrpSpPr>
        <p:grpSpPr bwMode="auto">
          <a:xfrm>
            <a:off x="3114675" y="3786188"/>
            <a:ext cx="993775" cy="987425"/>
            <a:chOff x="0" y="0"/>
            <a:chExt cx="626" cy="622"/>
          </a:xfrm>
        </p:grpSpPr>
        <p:pic>
          <p:nvPicPr>
            <p:cNvPr id="20542" name="Sev0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43" name="Text Box 14"/>
            <p:cNvSpPr txBox="1">
              <a:spLocks noChangeArrowheads="1"/>
            </p:cNvSpPr>
            <p:nvPr/>
          </p:nvSpPr>
          <p:spPr bwMode="auto">
            <a:xfrm>
              <a:off x="96" y="95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87" name="Sev01"/>
          <p:cNvGrpSpPr/>
          <p:nvPr/>
        </p:nvGrpSpPr>
        <p:grpSpPr bwMode="auto">
          <a:xfrm>
            <a:off x="3663950" y="5357813"/>
            <a:ext cx="993775" cy="993775"/>
            <a:chOff x="0" y="0"/>
            <a:chExt cx="626" cy="626"/>
          </a:xfrm>
        </p:grpSpPr>
        <p:pic>
          <p:nvPicPr>
            <p:cNvPr id="20540" name="Sev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41" name="Text Box 17"/>
            <p:cNvSpPr txBox="1">
              <a:spLocks noChangeArrowheads="1"/>
            </p:cNvSpPr>
            <p:nvPr/>
          </p:nvSpPr>
          <p:spPr bwMode="auto">
            <a:xfrm>
              <a:off x="98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88" name="Group 10"/>
          <p:cNvGrpSpPr/>
          <p:nvPr/>
        </p:nvGrpSpPr>
        <p:grpSpPr bwMode="auto">
          <a:xfrm>
            <a:off x="1055688" y="2978150"/>
            <a:ext cx="2768600" cy="381000"/>
            <a:chOff x="0" y="0"/>
            <a:chExt cx="2079646" cy="286009"/>
          </a:xfrm>
        </p:grpSpPr>
        <p:cxnSp>
          <p:nvCxnSpPr>
            <p:cNvPr id="20538" name="Straight Connector 11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9" name="Straight Connector 12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0489" name="Straight Connector 13"/>
          <p:cNvCxnSpPr>
            <a:cxnSpLocks noChangeShapeType="1"/>
          </p:cNvCxnSpPr>
          <p:nvPr/>
        </p:nvCxnSpPr>
        <p:spPr bwMode="auto">
          <a:xfrm flipH="1">
            <a:off x="1055688" y="4276725"/>
            <a:ext cx="2070100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0490" name="Group 14"/>
          <p:cNvGrpSpPr/>
          <p:nvPr/>
        </p:nvGrpSpPr>
        <p:grpSpPr bwMode="auto">
          <a:xfrm flipV="1">
            <a:off x="1055688" y="5065713"/>
            <a:ext cx="2768600" cy="381000"/>
            <a:chOff x="0" y="0"/>
            <a:chExt cx="2079646" cy="286009"/>
          </a:xfrm>
        </p:grpSpPr>
        <p:cxnSp>
          <p:nvCxnSpPr>
            <p:cNvPr id="20536" name="Straight Connector 15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7" name="Straight Connector 16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0491" name="Sev01"/>
          <p:cNvGrpSpPr/>
          <p:nvPr/>
        </p:nvGrpSpPr>
        <p:grpSpPr bwMode="auto">
          <a:xfrm>
            <a:off x="7577138" y="2060575"/>
            <a:ext cx="987425" cy="993775"/>
            <a:chOff x="0" y="0"/>
            <a:chExt cx="622" cy="626"/>
          </a:xfrm>
        </p:grpSpPr>
        <p:pic>
          <p:nvPicPr>
            <p:cNvPr id="20534" name="Sev0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2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35" name="Text Box 27"/>
            <p:cNvSpPr txBox="1">
              <a:spLocks noChangeArrowheads="1"/>
            </p:cNvSpPr>
            <p:nvPr/>
          </p:nvSpPr>
          <p:spPr bwMode="auto">
            <a:xfrm>
              <a:off x="95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92" name="Sev01"/>
          <p:cNvGrpSpPr/>
          <p:nvPr/>
        </p:nvGrpSpPr>
        <p:grpSpPr bwMode="auto">
          <a:xfrm>
            <a:off x="8132763" y="3786188"/>
            <a:ext cx="992187" cy="987425"/>
            <a:chOff x="0" y="0"/>
            <a:chExt cx="625" cy="622"/>
          </a:xfrm>
        </p:grpSpPr>
        <p:pic>
          <p:nvPicPr>
            <p:cNvPr id="20532" name="Sev0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5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33" name="Text Box 30"/>
            <p:cNvSpPr txBox="1">
              <a:spLocks noChangeArrowheads="1"/>
            </p:cNvSpPr>
            <p:nvPr/>
          </p:nvSpPr>
          <p:spPr bwMode="auto">
            <a:xfrm>
              <a:off x="98" y="95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93" name="Sev01"/>
          <p:cNvGrpSpPr/>
          <p:nvPr/>
        </p:nvGrpSpPr>
        <p:grpSpPr bwMode="auto">
          <a:xfrm>
            <a:off x="7577138" y="5357813"/>
            <a:ext cx="987425" cy="993775"/>
            <a:chOff x="0" y="0"/>
            <a:chExt cx="622" cy="626"/>
          </a:xfrm>
        </p:grpSpPr>
        <p:pic>
          <p:nvPicPr>
            <p:cNvPr id="20530" name="Sev0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2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31" name="Text Box 33"/>
            <p:cNvSpPr txBox="1">
              <a:spLocks noChangeArrowheads="1"/>
            </p:cNvSpPr>
            <p:nvPr/>
          </p:nvSpPr>
          <p:spPr bwMode="auto">
            <a:xfrm>
              <a:off x="95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94" name="Group 23"/>
          <p:cNvGrpSpPr/>
          <p:nvPr/>
        </p:nvGrpSpPr>
        <p:grpSpPr bwMode="auto">
          <a:xfrm flipH="1">
            <a:off x="8437563" y="2978150"/>
            <a:ext cx="2767012" cy="381000"/>
            <a:chOff x="0" y="0"/>
            <a:chExt cx="2079646" cy="286009"/>
          </a:xfrm>
        </p:grpSpPr>
        <p:cxnSp>
          <p:nvCxnSpPr>
            <p:cNvPr id="20528" name="Straight Connector 24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29" name="Straight Connector 25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0495" name="Straight Connector 26"/>
          <p:cNvCxnSpPr>
            <a:cxnSpLocks noChangeShapeType="1"/>
          </p:cNvCxnSpPr>
          <p:nvPr/>
        </p:nvCxnSpPr>
        <p:spPr bwMode="auto">
          <a:xfrm>
            <a:off x="9163050" y="4276725"/>
            <a:ext cx="2070100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0496" name="Group 27"/>
          <p:cNvGrpSpPr/>
          <p:nvPr/>
        </p:nvGrpSpPr>
        <p:grpSpPr bwMode="auto">
          <a:xfrm flipH="1" flipV="1">
            <a:off x="8437563" y="5065713"/>
            <a:ext cx="2767012" cy="381000"/>
            <a:chOff x="0" y="0"/>
            <a:chExt cx="2079646" cy="286009"/>
          </a:xfrm>
        </p:grpSpPr>
        <p:cxnSp>
          <p:nvCxnSpPr>
            <p:cNvPr id="20526" name="Straight Connector 28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27" name="Straight Connector 29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0497" name="Freeform 71"/>
          <p:cNvSpPr>
            <a:spLocks noEditPoints="1"/>
          </p:cNvSpPr>
          <p:nvPr/>
        </p:nvSpPr>
        <p:spPr bwMode="auto">
          <a:xfrm>
            <a:off x="3897313" y="2319338"/>
            <a:ext cx="520700" cy="488950"/>
          </a:xfrm>
          <a:custGeom>
            <a:avLst/>
            <a:gdLst>
              <a:gd name="T0" fmla="*/ 1092650000 w 127"/>
              <a:gd name="T1" fmla="*/ 371412994 h 119"/>
              <a:gd name="T2" fmla="*/ 437060000 w 127"/>
              <a:gd name="T3" fmla="*/ 759709144 h 119"/>
              <a:gd name="T4" fmla="*/ 0 w 127"/>
              <a:gd name="T5" fmla="*/ 438941509 h 119"/>
              <a:gd name="T6" fmla="*/ 655590000 w 127"/>
              <a:gd name="T7" fmla="*/ 0 h 119"/>
              <a:gd name="T8" fmla="*/ 1092650000 w 127"/>
              <a:gd name="T9" fmla="*/ 371412994 h 119"/>
              <a:gd name="T10" fmla="*/ 1092650000 w 127"/>
              <a:gd name="T11" fmla="*/ 1164888450 h 119"/>
              <a:gd name="T12" fmla="*/ 655590000 w 127"/>
              <a:gd name="T13" fmla="*/ 1536301444 h 119"/>
              <a:gd name="T14" fmla="*/ 0 w 127"/>
              <a:gd name="T15" fmla="*/ 1131122138 h 119"/>
              <a:gd name="T16" fmla="*/ 437060000 w 127"/>
              <a:gd name="T17" fmla="*/ 759709144 h 119"/>
              <a:gd name="T18" fmla="*/ 1092650000 w 127"/>
              <a:gd name="T19" fmla="*/ 1164888450 h 119"/>
              <a:gd name="T20" fmla="*/ 1697810000 w 127"/>
              <a:gd name="T21" fmla="*/ 1637596271 h 119"/>
              <a:gd name="T22" fmla="*/ 1092650000 w 127"/>
              <a:gd name="T23" fmla="*/ 2009009265 h 119"/>
              <a:gd name="T24" fmla="*/ 1092650000 w 127"/>
              <a:gd name="T25" fmla="*/ 2009009265 h 119"/>
              <a:gd name="T26" fmla="*/ 1092650000 w 127"/>
              <a:gd name="T27" fmla="*/ 2009009265 h 119"/>
              <a:gd name="T28" fmla="*/ 1092650000 w 127"/>
              <a:gd name="T29" fmla="*/ 2009009265 h 119"/>
              <a:gd name="T30" fmla="*/ 1092650000 w 127"/>
              <a:gd name="T31" fmla="*/ 2009009265 h 119"/>
              <a:gd name="T32" fmla="*/ 437060000 w 127"/>
              <a:gd name="T33" fmla="*/ 1637596271 h 119"/>
              <a:gd name="T34" fmla="*/ 437060000 w 127"/>
              <a:gd name="T35" fmla="*/ 1502535132 h 119"/>
              <a:gd name="T36" fmla="*/ 655590000 w 127"/>
              <a:gd name="T37" fmla="*/ 1603829959 h 119"/>
              <a:gd name="T38" fmla="*/ 1092650000 w 127"/>
              <a:gd name="T39" fmla="*/ 1249300121 h 119"/>
              <a:gd name="T40" fmla="*/ 1092650000 w 127"/>
              <a:gd name="T41" fmla="*/ 1249300121 h 119"/>
              <a:gd name="T42" fmla="*/ 1092650000 w 127"/>
              <a:gd name="T43" fmla="*/ 1249300121 h 119"/>
              <a:gd name="T44" fmla="*/ 1092650000 w 127"/>
              <a:gd name="T45" fmla="*/ 1249300121 h 119"/>
              <a:gd name="T46" fmla="*/ 1092650000 w 127"/>
              <a:gd name="T47" fmla="*/ 1249300121 h 119"/>
              <a:gd name="T48" fmla="*/ 1529710000 w 127"/>
              <a:gd name="T49" fmla="*/ 1603829959 h 119"/>
              <a:gd name="T50" fmla="*/ 1697810000 w 127"/>
              <a:gd name="T51" fmla="*/ 1502535132 h 119"/>
              <a:gd name="T52" fmla="*/ 1697810000 w 127"/>
              <a:gd name="T53" fmla="*/ 1637596271 h 119"/>
              <a:gd name="T54" fmla="*/ 2134870000 w 127"/>
              <a:gd name="T55" fmla="*/ 438941509 h 119"/>
              <a:gd name="T56" fmla="*/ 1697810000 w 127"/>
              <a:gd name="T57" fmla="*/ 759709144 h 119"/>
              <a:gd name="T58" fmla="*/ 1092650000 w 127"/>
              <a:gd name="T59" fmla="*/ 371412994 h 119"/>
              <a:gd name="T60" fmla="*/ 1529710000 w 127"/>
              <a:gd name="T61" fmla="*/ 0 h 119"/>
              <a:gd name="T62" fmla="*/ 2134870000 w 127"/>
              <a:gd name="T63" fmla="*/ 438941509 h 119"/>
              <a:gd name="T64" fmla="*/ 2134870000 w 127"/>
              <a:gd name="T65" fmla="*/ 1131122138 h 119"/>
              <a:gd name="T66" fmla="*/ 1529710000 w 127"/>
              <a:gd name="T67" fmla="*/ 1536301444 h 119"/>
              <a:gd name="T68" fmla="*/ 1092650000 w 127"/>
              <a:gd name="T69" fmla="*/ 1164888450 h 119"/>
              <a:gd name="T70" fmla="*/ 1697810000 w 127"/>
              <a:gd name="T71" fmla="*/ 759709144 h 119"/>
              <a:gd name="T72" fmla="*/ 2134870000 w 127"/>
              <a:gd name="T73" fmla="*/ 1131122138 h 11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8" name="Freeform 103"/>
          <p:cNvSpPr/>
          <p:nvPr/>
        </p:nvSpPr>
        <p:spPr bwMode="auto">
          <a:xfrm>
            <a:off x="3435350" y="4098925"/>
            <a:ext cx="342900" cy="355600"/>
          </a:xfrm>
          <a:custGeom>
            <a:avLst/>
            <a:gdLst>
              <a:gd name="T0" fmla="*/ 2026623221 w 57"/>
              <a:gd name="T1" fmla="*/ 181633247 h 59"/>
              <a:gd name="T2" fmla="*/ 1194260542 w 57"/>
              <a:gd name="T3" fmla="*/ 980805071 h 59"/>
              <a:gd name="T4" fmla="*/ 1194260542 w 57"/>
              <a:gd name="T5" fmla="*/ 1997941614 h 59"/>
              <a:gd name="T6" fmla="*/ 1628540384 w 57"/>
              <a:gd name="T7" fmla="*/ 1997941614 h 59"/>
              <a:gd name="T8" fmla="*/ 1700916347 w 57"/>
              <a:gd name="T9" fmla="*/ 2070592502 h 59"/>
              <a:gd name="T10" fmla="*/ 1628540384 w 57"/>
              <a:gd name="T11" fmla="*/ 2143243390 h 59"/>
              <a:gd name="T12" fmla="*/ 470464816 w 57"/>
              <a:gd name="T13" fmla="*/ 2143243390 h 59"/>
              <a:gd name="T14" fmla="*/ 361897863 w 57"/>
              <a:gd name="T15" fmla="*/ 2070592502 h 59"/>
              <a:gd name="T16" fmla="*/ 470464816 w 57"/>
              <a:gd name="T17" fmla="*/ 1997941614 h 59"/>
              <a:gd name="T18" fmla="*/ 868553668 w 57"/>
              <a:gd name="T19" fmla="*/ 1997941614 h 59"/>
              <a:gd name="T20" fmla="*/ 868553668 w 57"/>
              <a:gd name="T21" fmla="*/ 980805071 h 59"/>
              <a:gd name="T22" fmla="*/ 72381979 w 57"/>
              <a:gd name="T23" fmla="*/ 181633247 h 59"/>
              <a:gd name="T24" fmla="*/ 0 w 57"/>
              <a:gd name="T25" fmla="*/ 72650888 h 59"/>
              <a:gd name="T26" fmla="*/ 144757942 w 57"/>
              <a:gd name="T27" fmla="*/ 0 h 59"/>
              <a:gd name="T28" fmla="*/ 1954247258 w 57"/>
              <a:gd name="T29" fmla="*/ 0 h 59"/>
              <a:gd name="T30" fmla="*/ 2062814211 w 57"/>
              <a:gd name="T31" fmla="*/ 72650888 h 59"/>
              <a:gd name="T32" fmla="*/ 2026623221 w 57"/>
              <a:gd name="T33" fmla="*/ 181633247 h 5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9" name="Freeform 113"/>
          <p:cNvSpPr>
            <a:spLocks noEditPoints="1"/>
          </p:cNvSpPr>
          <p:nvPr/>
        </p:nvSpPr>
        <p:spPr bwMode="auto">
          <a:xfrm>
            <a:off x="3944938" y="5683250"/>
            <a:ext cx="428625" cy="336550"/>
          </a:xfrm>
          <a:custGeom>
            <a:avLst/>
            <a:gdLst>
              <a:gd name="T0" fmla="*/ 2147483647 w 64"/>
              <a:gd name="T1" fmla="*/ 906127220 h 50"/>
              <a:gd name="T2" fmla="*/ 1973550234 w 64"/>
              <a:gd name="T3" fmla="*/ 1948173523 h 50"/>
              <a:gd name="T4" fmla="*/ 1255891342 w 64"/>
              <a:gd name="T5" fmla="*/ 2129398967 h 50"/>
              <a:gd name="T6" fmla="*/ 807362068 w 64"/>
              <a:gd name="T7" fmla="*/ 2084092606 h 50"/>
              <a:gd name="T8" fmla="*/ 493387559 w 64"/>
              <a:gd name="T9" fmla="*/ 1948173523 h 50"/>
              <a:gd name="T10" fmla="*/ 179413049 w 64"/>
              <a:gd name="T11" fmla="*/ 2147483647 h 50"/>
              <a:gd name="T12" fmla="*/ 0 w 64"/>
              <a:gd name="T13" fmla="*/ 2129398967 h 50"/>
              <a:gd name="T14" fmla="*/ 0 w 64"/>
              <a:gd name="T15" fmla="*/ 2084092606 h 50"/>
              <a:gd name="T16" fmla="*/ 313974510 w 64"/>
              <a:gd name="T17" fmla="*/ 1676335357 h 50"/>
              <a:gd name="T18" fmla="*/ 269122922 w 64"/>
              <a:gd name="T19" fmla="*/ 1540416274 h 50"/>
              <a:gd name="T20" fmla="*/ 224264637 w 64"/>
              <a:gd name="T21" fmla="*/ 1359190830 h 50"/>
              <a:gd name="T22" fmla="*/ 1121336578 w 64"/>
              <a:gd name="T23" fmla="*/ 362450888 h 50"/>
              <a:gd name="T24" fmla="*/ 2147483647 w 64"/>
              <a:gd name="T25" fmla="*/ 135919083 h 50"/>
              <a:gd name="T26" fmla="*/ 2147483647 w 64"/>
              <a:gd name="T27" fmla="*/ 0 h 50"/>
              <a:gd name="T28" fmla="*/ 2147483647 w 64"/>
              <a:gd name="T29" fmla="*/ 588982693 h 50"/>
              <a:gd name="T30" fmla="*/ 2147483647 w 64"/>
              <a:gd name="T31" fmla="*/ 906127220 h 50"/>
              <a:gd name="T32" fmla="*/ 1928691949 w 64"/>
              <a:gd name="T33" fmla="*/ 815514498 h 50"/>
              <a:gd name="T34" fmla="*/ 627949020 w 64"/>
              <a:gd name="T35" fmla="*/ 1449803552 h 50"/>
              <a:gd name="T36" fmla="*/ 583090734 w 64"/>
              <a:gd name="T37" fmla="*/ 1540416274 h 50"/>
              <a:gd name="T38" fmla="*/ 717652195 w 64"/>
              <a:gd name="T39" fmla="*/ 1631028996 h 50"/>
              <a:gd name="T40" fmla="*/ 762510480 w 64"/>
              <a:gd name="T41" fmla="*/ 1631028996 h 50"/>
              <a:gd name="T42" fmla="*/ 986775117 w 64"/>
              <a:gd name="T43" fmla="*/ 1404497191 h 50"/>
              <a:gd name="T44" fmla="*/ 1928691949 w 64"/>
              <a:gd name="T45" fmla="*/ 1042046303 h 50"/>
              <a:gd name="T46" fmla="*/ 2018401822 w 64"/>
              <a:gd name="T47" fmla="*/ 906127220 h 50"/>
              <a:gd name="T48" fmla="*/ 1928691949 w 64"/>
              <a:gd name="T49" fmla="*/ 815514498 h 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500" name="Freeform 56"/>
          <p:cNvSpPr>
            <a:spLocks noEditPoints="1"/>
          </p:cNvSpPr>
          <p:nvPr/>
        </p:nvSpPr>
        <p:spPr bwMode="auto">
          <a:xfrm>
            <a:off x="7853363" y="2339975"/>
            <a:ext cx="428625" cy="428625"/>
          </a:xfrm>
          <a:custGeom>
            <a:avLst/>
            <a:gdLst>
              <a:gd name="T0" fmla="*/ 2147483647 w 64"/>
              <a:gd name="T1" fmla="*/ 1883840361 h 64"/>
              <a:gd name="T2" fmla="*/ 2147483647 w 64"/>
              <a:gd name="T3" fmla="*/ 1973550234 h 64"/>
              <a:gd name="T4" fmla="*/ 1480162676 w 64"/>
              <a:gd name="T5" fmla="*/ 2147483647 h 64"/>
              <a:gd name="T6" fmla="*/ 1435311088 w 64"/>
              <a:gd name="T7" fmla="*/ 2147483647 h 64"/>
              <a:gd name="T8" fmla="*/ 1345601215 w 64"/>
              <a:gd name="T9" fmla="*/ 2147483647 h 64"/>
              <a:gd name="T10" fmla="*/ 44851588 w 64"/>
              <a:gd name="T11" fmla="*/ 1973550234 h 64"/>
              <a:gd name="T12" fmla="*/ 0 w 64"/>
              <a:gd name="T13" fmla="*/ 1883840361 h 64"/>
              <a:gd name="T14" fmla="*/ 0 w 64"/>
              <a:gd name="T15" fmla="*/ 1031626705 h 64"/>
              <a:gd name="T16" fmla="*/ 44851588 w 64"/>
              <a:gd name="T17" fmla="*/ 897065244 h 64"/>
              <a:gd name="T18" fmla="*/ 1345601215 w 64"/>
              <a:gd name="T19" fmla="*/ 44851588 h 64"/>
              <a:gd name="T20" fmla="*/ 1435311088 w 64"/>
              <a:gd name="T21" fmla="*/ 0 h 64"/>
              <a:gd name="T22" fmla="*/ 1480162676 w 64"/>
              <a:gd name="T23" fmla="*/ 44851588 h 64"/>
              <a:gd name="T24" fmla="*/ 2147483647 w 64"/>
              <a:gd name="T25" fmla="*/ 897065244 h 64"/>
              <a:gd name="T26" fmla="*/ 2147483647 w 64"/>
              <a:gd name="T27" fmla="*/ 1031626705 h 64"/>
              <a:gd name="T28" fmla="*/ 2147483647 w 64"/>
              <a:gd name="T29" fmla="*/ 1883840361 h 64"/>
              <a:gd name="T30" fmla="*/ 538239146 w 64"/>
              <a:gd name="T31" fmla="*/ 1435311088 h 64"/>
              <a:gd name="T32" fmla="*/ 224264637 w 64"/>
              <a:gd name="T33" fmla="*/ 1255891342 h 64"/>
              <a:gd name="T34" fmla="*/ 224264637 w 64"/>
              <a:gd name="T35" fmla="*/ 1659575725 h 64"/>
              <a:gd name="T36" fmla="*/ 538239146 w 64"/>
              <a:gd name="T37" fmla="*/ 1435311088 h 64"/>
              <a:gd name="T38" fmla="*/ 1300749627 w 64"/>
              <a:gd name="T39" fmla="*/ 941923529 h 64"/>
              <a:gd name="T40" fmla="*/ 1300749627 w 64"/>
              <a:gd name="T41" fmla="*/ 358826098 h 64"/>
              <a:gd name="T42" fmla="*/ 313974510 w 64"/>
              <a:gd name="T43" fmla="*/ 1031626705 h 64"/>
              <a:gd name="T44" fmla="*/ 762510480 w 64"/>
              <a:gd name="T45" fmla="*/ 1300749627 h 64"/>
              <a:gd name="T46" fmla="*/ 1300749627 w 64"/>
              <a:gd name="T47" fmla="*/ 941923529 h 64"/>
              <a:gd name="T48" fmla="*/ 1300749627 w 64"/>
              <a:gd name="T49" fmla="*/ 2147483647 h 64"/>
              <a:gd name="T50" fmla="*/ 1300749627 w 64"/>
              <a:gd name="T51" fmla="*/ 1973550234 h 64"/>
              <a:gd name="T52" fmla="*/ 762510480 w 64"/>
              <a:gd name="T53" fmla="*/ 1614724137 h 64"/>
              <a:gd name="T54" fmla="*/ 313974510 w 64"/>
              <a:gd name="T55" fmla="*/ 1883840361 h 64"/>
              <a:gd name="T56" fmla="*/ 1300749627 w 64"/>
              <a:gd name="T57" fmla="*/ 2147483647 h 64"/>
              <a:gd name="T58" fmla="*/ 1838988773 w 64"/>
              <a:gd name="T59" fmla="*/ 1435311088 h 64"/>
              <a:gd name="T60" fmla="*/ 1435311088 w 64"/>
              <a:gd name="T61" fmla="*/ 1166188166 h 64"/>
              <a:gd name="T62" fmla="*/ 986775117 w 64"/>
              <a:gd name="T63" fmla="*/ 1435311088 h 64"/>
              <a:gd name="T64" fmla="*/ 1435311088 w 64"/>
              <a:gd name="T65" fmla="*/ 1749278900 h 64"/>
              <a:gd name="T66" fmla="*/ 1838988773 w 64"/>
              <a:gd name="T67" fmla="*/ 1435311088 h 64"/>
              <a:gd name="T68" fmla="*/ 2147483647 w 64"/>
              <a:gd name="T69" fmla="*/ 1031626705 h 64"/>
              <a:gd name="T70" fmla="*/ 1569865852 w 64"/>
              <a:gd name="T71" fmla="*/ 358826098 h 64"/>
              <a:gd name="T72" fmla="*/ 1569865852 w 64"/>
              <a:gd name="T73" fmla="*/ 941923529 h 64"/>
              <a:gd name="T74" fmla="*/ 2063253410 w 64"/>
              <a:gd name="T75" fmla="*/ 1300749627 h 64"/>
              <a:gd name="T76" fmla="*/ 2147483647 w 64"/>
              <a:gd name="T77" fmla="*/ 1031626705 h 64"/>
              <a:gd name="T78" fmla="*/ 2147483647 w 64"/>
              <a:gd name="T79" fmla="*/ 1883840361 h 64"/>
              <a:gd name="T80" fmla="*/ 2063253410 w 64"/>
              <a:gd name="T81" fmla="*/ 1614724137 h 64"/>
              <a:gd name="T82" fmla="*/ 1569865852 w 64"/>
              <a:gd name="T83" fmla="*/ 1973550234 h 64"/>
              <a:gd name="T84" fmla="*/ 1569865852 w 64"/>
              <a:gd name="T85" fmla="*/ 2147483647 h 64"/>
              <a:gd name="T86" fmla="*/ 2147483647 w 64"/>
              <a:gd name="T87" fmla="*/ 1883840361 h 64"/>
              <a:gd name="T88" fmla="*/ 2147483647 w 64"/>
              <a:gd name="T89" fmla="*/ 1659575725 h 64"/>
              <a:gd name="T90" fmla="*/ 2147483647 w 64"/>
              <a:gd name="T91" fmla="*/ 1255891342 h 64"/>
              <a:gd name="T92" fmla="*/ 2147483647 w 64"/>
              <a:gd name="T93" fmla="*/ 1435311088 h 64"/>
              <a:gd name="T94" fmla="*/ 2147483647 w 64"/>
              <a:gd name="T95" fmla="*/ 1659575725 h 6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501" name="Freeform 144"/>
          <p:cNvSpPr>
            <a:spLocks noEditPoints="1"/>
          </p:cNvSpPr>
          <p:nvPr/>
        </p:nvSpPr>
        <p:spPr bwMode="auto">
          <a:xfrm>
            <a:off x="8388350" y="4070350"/>
            <a:ext cx="477838" cy="414338"/>
          </a:xfrm>
          <a:custGeom>
            <a:avLst/>
            <a:gdLst>
              <a:gd name="T0" fmla="*/ 2147483647 w 59"/>
              <a:gd name="T1" fmla="*/ 1716098629 h 51"/>
              <a:gd name="T2" fmla="*/ 2147483647 w 59"/>
              <a:gd name="T3" fmla="*/ 1848109965 h 51"/>
              <a:gd name="T4" fmla="*/ 1311859685 w 59"/>
              <a:gd name="T5" fmla="*/ 2112124514 h 51"/>
              <a:gd name="T6" fmla="*/ 1311859685 w 59"/>
              <a:gd name="T7" fmla="*/ 2147483647 h 51"/>
              <a:gd name="T8" fmla="*/ 1246266296 w 59"/>
              <a:gd name="T9" fmla="*/ 2147483647 h 51"/>
              <a:gd name="T10" fmla="*/ 2147483647 w 59"/>
              <a:gd name="T11" fmla="*/ 2147483647 h 51"/>
              <a:gd name="T12" fmla="*/ 2147483647 w 59"/>
              <a:gd name="T13" fmla="*/ 2147483647 h 51"/>
              <a:gd name="T14" fmla="*/ 2147483647 w 59"/>
              <a:gd name="T15" fmla="*/ 2147483647 h 51"/>
              <a:gd name="T16" fmla="*/ 1049486128 w 59"/>
              <a:gd name="T17" fmla="*/ 2147483647 h 51"/>
              <a:gd name="T18" fmla="*/ 852705960 w 59"/>
              <a:gd name="T19" fmla="*/ 2147483647 h 51"/>
              <a:gd name="T20" fmla="*/ 1049486128 w 59"/>
              <a:gd name="T21" fmla="*/ 2147483647 h 51"/>
              <a:gd name="T22" fmla="*/ 590340503 w 59"/>
              <a:gd name="T23" fmla="*/ 330016155 h 51"/>
              <a:gd name="T24" fmla="*/ 131186778 w 59"/>
              <a:gd name="T25" fmla="*/ 330016155 h 51"/>
              <a:gd name="T26" fmla="*/ 0 w 59"/>
              <a:gd name="T27" fmla="*/ 198012943 h 51"/>
              <a:gd name="T28" fmla="*/ 131186778 w 59"/>
              <a:gd name="T29" fmla="*/ 0 h 51"/>
              <a:gd name="T30" fmla="*/ 721519182 w 59"/>
              <a:gd name="T31" fmla="*/ 0 h 51"/>
              <a:gd name="T32" fmla="*/ 918299350 w 59"/>
              <a:gd name="T33" fmla="*/ 330016155 h 51"/>
              <a:gd name="T34" fmla="*/ 2147483647 w 59"/>
              <a:gd name="T35" fmla="*/ 330016155 h 51"/>
              <a:gd name="T36" fmla="*/ 2147483647 w 59"/>
              <a:gd name="T37" fmla="*/ 462027491 h 51"/>
              <a:gd name="T38" fmla="*/ 2147483647 w 59"/>
              <a:gd name="T39" fmla="*/ 1716098629 h 51"/>
              <a:gd name="T40" fmla="*/ 1180672906 w 59"/>
              <a:gd name="T41" fmla="*/ 2147483647 h 51"/>
              <a:gd name="T42" fmla="*/ 852705960 w 59"/>
              <a:gd name="T43" fmla="*/ 2147483647 h 51"/>
              <a:gd name="T44" fmla="*/ 1180672906 w 59"/>
              <a:gd name="T45" fmla="*/ 2147483647 h 51"/>
              <a:gd name="T46" fmla="*/ 1508639852 w 59"/>
              <a:gd name="T47" fmla="*/ 2147483647 h 51"/>
              <a:gd name="T48" fmla="*/ 1180672906 w 59"/>
              <a:gd name="T49" fmla="*/ 2147483647 h 51"/>
              <a:gd name="T50" fmla="*/ 2147483647 w 59"/>
              <a:gd name="T51" fmla="*/ 2147483647 h 51"/>
              <a:gd name="T52" fmla="*/ 2147483647 w 59"/>
              <a:gd name="T53" fmla="*/ 2147483647 h 51"/>
              <a:gd name="T54" fmla="*/ 2147483647 w 59"/>
              <a:gd name="T55" fmla="*/ 2147483647 h 51"/>
              <a:gd name="T56" fmla="*/ 2147483647 w 59"/>
              <a:gd name="T57" fmla="*/ 2147483647 h 51"/>
              <a:gd name="T58" fmla="*/ 2147483647 w 59"/>
              <a:gd name="T59" fmla="*/ 2147483647 h 5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502" name="Freeform 20"/>
          <p:cNvSpPr/>
          <p:nvPr/>
        </p:nvSpPr>
        <p:spPr bwMode="auto">
          <a:xfrm>
            <a:off x="7889875" y="5675313"/>
            <a:ext cx="354013" cy="352425"/>
          </a:xfrm>
          <a:custGeom>
            <a:avLst/>
            <a:gdLst>
              <a:gd name="T0" fmla="*/ 1367185333 w 55"/>
              <a:gd name="T1" fmla="*/ 1108594488 h 55"/>
              <a:gd name="T2" fmla="*/ 1905774274 w 55"/>
              <a:gd name="T3" fmla="*/ 1642358170 h 55"/>
              <a:gd name="T4" fmla="*/ 2112923372 w 55"/>
              <a:gd name="T5" fmla="*/ 1437060995 h 55"/>
              <a:gd name="T6" fmla="*/ 2147483647 w 55"/>
              <a:gd name="T7" fmla="*/ 1396006687 h 55"/>
              <a:gd name="T8" fmla="*/ 2147483647 w 55"/>
              <a:gd name="T9" fmla="*/ 1478121712 h 55"/>
              <a:gd name="T10" fmla="*/ 2147483647 w 55"/>
              <a:gd name="T11" fmla="*/ 2135067543 h 55"/>
              <a:gd name="T12" fmla="*/ 2147483647 w 55"/>
              <a:gd name="T13" fmla="*/ 2147483647 h 55"/>
              <a:gd name="T14" fmla="*/ 1491476079 w 55"/>
              <a:gd name="T15" fmla="*/ 2147483647 h 55"/>
              <a:gd name="T16" fmla="*/ 1408611290 w 55"/>
              <a:gd name="T17" fmla="*/ 2147483647 h 55"/>
              <a:gd name="T18" fmla="*/ 1450043685 w 55"/>
              <a:gd name="T19" fmla="*/ 2094006826 h 55"/>
              <a:gd name="T20" fmla="*/ 1657192782 w 55"/>
              <a:gd name="T21" fmla="*/ 1888709652 h 55"/>
              <a:gd name="T22" fmla="*/ 1118603841 w 55"/>
              <a:gd name="T23" fmla="*/ 1354945970 h 55"/>
              <a:gd name="T24" fmla="*/ 621447293 w 55"/>
              <a:gd name="T25" fmla="*/ 1888709652 h 55"/>
              <a:gd name="T26" fmla="*/ 828596391 w 55"/>
              <a:gd name="T27" fmla="*/ 2094006826 h 55"/>
              <a:gd name="T28" fmla="*/ 828596391 w 55"/>
              <a:gd name="T29" fmla="*/ 2147483647 h 55"/>
              <a:gd name="T30" fmla="*/ 745738039 w 55"/>
              <a:gd name="T31" fmla="*/ 2147483647 h 55"/>
              <a:gd name="T32" fmla="*/ 82858352 w 55"/>
              <a:gd name="T33" fmla="*/ 2147483647 h 55"/>
              <a:gd name="T34" fmla="*/ 0 w 55"/>
              <a:gd name="T35" fmla="*/ 2135067543 h 55"/>
              <a:gd name="T36" fmla="*/ 0 w 55"/>
              <a:gd name="T37" fmla="*/ 1478121712 h 55"/>
              <a:gd name="T38" fmla="*/ 41432394 w 55"/>
              <a:gd name="T39" fmla="*/ 1396006687 h 55"/>
              <a:gd name="T40" fmla="*/ 165716704 w 55"/>
              <a:gd name="T41" fmla="*/ 1437060995 h 55"/>
              <a:gd name="T42" fmla="*/ 372865801 w 55"/>
              <a:gd name="T43" fmla="*/ 1642358170 h 55"/>
              <a:gd name="T44" fmla="*/ 870028785 w 55"/>
              <a:gd name="T45" fmla="*/ 1108594488 h 55"/>
              <a:gd name="T46" fmla="*/ 372865801 w 55"/>
              <a:gd name="T47" fmla="*/ 574824398 h 55"/>
              <a:gd name="T48" fmla="*/ 165716704 w 55"/>
              <a:gd name="T49" fmla="*/ 821182289 h 55"/>
              <a:gd name="T50" fmla="*/ 82858352 w 55"/>
              <a:gd name="T51" fmla="*/ 821182289 h 55"/>
              <a:gd name="T52" fmla="*/ 41432394 w 55"/>
              <a:gd name="T53" fmla="*/ 821182289 h 55"/>
              <a:gd name="T54" fmla="*/ 0 w 55"/>
              <a:gd name="T55" fmla="*/ 739060856 h 55"/>
              <a:gd name="T56" fmla="*/ 0 w 55"/>
              <a:gd name="T57" fmla="*/ 82115025 h 55"/>
              <a:gd name="T58" fmla="*/ 82858352 w 55"/>
              <a:gd name="T59" fmla="*/ 0 h 55"/>
              <a:gd name="T60" fmla="*/ 745738039 w 55"/>
              <a:gd name="T61" fmla="*/ 0 h 55"/>
              <a:gd name="T62" fmla="*/ 828596391 w 55"/>
              <a:gd name="T63" fmla="*/ 41060716 h 55"/>
              <a:gd name="T64" fmla="*/ 828596391 w 55"/>
              <a:gd name="T65" fmla="*/ 164236458 h 55"/>
              <a:gd name="T66" fmla="*/ 621447293 w 55"/>
              <a:gd name="T67" fmla="*/ 369533632 h 55"/>
              <a:gd name="T68" fmla="*/ 1118603841 w 55"/>
              <a:gd name="T69" fmla="*/ 862236597 h 55"/>
              <a:gd name="T70" fmla="*/ 1657192782 w 55"/>
              <a:gd name="T71" fmla="*/ 369533632 h 55"/>
              <a:gd name="T72" fmla="*/ 1450043685 w 55"/>
              <a:gd name="T73" fmla="*/ 164236458 h 55"/>
              <a:gd name="T74" fmla="*/ 1408611290 w 55"/>
              <a:gd name="T75" fmla="*/ 41060716 h 55"/>
              <a:gd name="T76" fmla="*/ 1491476079 w 55"/>
              <a:gd name="T77" fmla="*/ 0 h 55"/>
              <a:gd name="T78" fmla="*/ 2147483647 w 55"/>
              <a:gd name="T79" fmla="*/ 0 h 55"/>
              <a:gd name="T80" fmla="*/ 2147483647 w 55"/>
              <a:gd name="T81" fmla="*/ 82115025 h 55"/>
              <a:gd name="T82" fmla="*/ 2147483647 w 55"/>
              <a:gd name="T83" fmla="*/ 739060856 h 55"/>
              <a:gd name="T84" fmla="*/ 2147483647 w 55"/>
              <a:gd name="T85" fmla="*/ 821182289 h 55"/>
              <a:gd name="T86" fmla="*/ 2147483647 w 55"/>
              <a:gd name="T87" fmla="*/ 821182289 h 55"/>
              <a:gd name="T88" fmla="*/ 2112923372 w 55"/>
              <a:gd name="T89" fmla="*/ 821182289 h 55"/>
              <a:gd name="T90" fmla="*/ 1905774274 w 55"/>
              <a:gd name="T91" fmla="*/ 574824398 h 55"/>
              <a:gd name="T92" fmla="*/ 1367185333 w 55"/>
              <a:gd name="T93" fmla="*/ 1108594488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503" name="Freeform 130"/>
          <p:cNvSpPr>
            <a:spLocks noEditPoints="1"/>
          </p:cNvSpPr>
          <p:nvPr/>
        </p:nvSpPr>
        <p:spPr bwMode="auto">
          <a:xfrm>
            <a:off x="5049838" y="3270250"/>
            <a:ext cx="2093912" cy="2014538"/>
          </a:xfrm>
          <a:custGeom>
            <a:avLst/>
            <a:gdLst>
              <a:gd name="T0" fmla="*/ 2147483647 w 746"/>
              <a:gd name="T1" fmla="*/ 94204168 h 719"/>
              <a:gd name="T2" fmla="*/ 2147483647 w 746"/>
              <a:gd name="T3" fmla="*/ 54952898 h 719"/>
              <a:gd name="T4" fmla="*/ 1867185679 w 746"/>
              <a:gd name="T5" fmla="*/ 204109964 h 719"/>
              <a:gd name="T6" fmla="*/ 2147483647 w 746"/>
              <a:gd name="T7" fmla="*/ 2147483647 h 719"/>
              <a:gd name="T8" fmla="*/ 2147483647 w 746"/>
              <a:gd name="T9" fmla="*/ 2147483647 h 719"/>
              <a:gd name="T10" fmla="*/ 2147483647 w 746"/>
              <a:gd name="T11" fmla="*/ 102054982 h 719"/>
              <a:gd name="T12" fmla="*/ 2147483647 w 746"/>
              <a:gd name="T13" fmla="*/ 78505341 h 719"/>
              <a:gd name="T14" fmla="*/ 2147483647 w 746"/>
              <a:gd name="T15" fmla="*/ 251214850 h 719"/>
              <a:gd name="T16" fmla="*/ 2147483647 w 746"/>
              <a:gd name="T17" fmla="*/ 204109964 h 719"/>
              <a:gd name="T18" fmla="*/ 2147483647 w 746"/>
              <a:gd name="T19" fmla="*/ 70654527 h 719"/>
              <a:gd name="T20" fmla="*/ 2147483647 w 746"/>
              <a:gd name="T21" fmla="*/ 62803712 h 719"/>
              <a:gd name="T22" fmla="*/ 2147483647 w 746"/>
              <a:gd name="T23" fmla="*/ 70654527 h 719"/>
              <a:gd name="T24" fmla="*/ 2147483647 w 746"/>
              <a:gd name="T25" fmla="*/ 78505341 h 719"/>
              <a:gd name="T26" fmla="*/ 2147483647 w 746"/>
              <a:gd name="T27" fmla="*/ 141306252 h 719"/>
              <a:gd name="T28" fmla="*/ 2147483647 w 746"/>
              <a:gd name="T29" fmla="*/ 2147483647 h 719"/>
              <a:gd name="T30" fmla="*/ 2147483647 w 746"/>
              <a:gd name="T31" fmla="*/ 2072511304 h 719"/>
              <a:gd name="T32" fmla="*/ 2147483647 w 746"/>
              <a:gd name="T33" fmla="*/ 557379796 h 719"/>
              <a:gd name="T34" fmla="*/ 2147483647 w 746"/>
              <a:gd name="T35" fmla="*/ 392521102 h 719"/>
              <a:gd name="T36" fmla="*/ 2147483647 w 746"/>
              <a:gd name="T37" fmla="*/ 690838035 h 719"/>
              <a:gd name="T38" fmla="*/ 2147483647 w 746"/>
              <a:gd name="T39" fmla="*/ 651583964 h 719"/>
              <a:gd name="T40" fmla="*/ 2147483647 w 746"/>
              <a:gd name="T41" fmla="*/ 1051955880 h 719"/>
              <a:gd name="T42" fmla="*/ 2147483647 w 746"/>
              <a:gd name="T43" fmla="*/ 1106908778 h 719"/>
              <a:gd name="T44" fmla="*/ 2147483647 w 746"/>
              <a:gd name="T45" fmla="*/ 1664291376 h 719"/>
              <a:gd name="T46" fmla="*/ 2147483647 w 746"/>
              <a:gd name="T47" fmla="*/ 1687841017 h 719"/>
              <a:gd name="T48" fmla="*/ 2147483647 w 746"/>
              <a:gd name="T49" fmla="*/ 2048961663 h 719"/>
              <a:gd name="T50" fmla="*/ 2147483647 w 746"/>
              <a:gd name="T51" fmla="*/ 2147483647 h 719"/>
              <a:gd name="T52" fmla="*/ 2147483647 w 746"/>
              <a:gd name="T53" fmla="*/ 180560323 h 719"/>
              <a:gd name="T54" fmla="*/ 2147483647 w 746"/>
              <a:gd name="T55" fmla="*/ 314015761 h 719"/>
              <a:gd name="T56" fmla="*/ 2147483647 w 746"/>
              <a:gd name="T57" fmla="*/ 486725269 h 719"/>
              <a:gd name="T58" fmla="*/ 2147483647 w 746"/>
              <a:gd name="T59" fmla="*/ 2147483647 h 719"/>
              <a:gd name="T60" fmla="*/ 2147483647 w 746"/>
              <a:gd name="T61" fmla="*/ 2147483647 h 719"/>
              <a:gd name="T62" fmla="*/ 2147483647 w 746"/>
              <a:gd name="T63" fmla="*/ 965602526 h 719"/>
              <a:gd name="T64" fmla="*/ 2147483647 w 746"/>
              <a:gd name="T65" fmla="*/ 1295319915 h 719"/>
              <a:gd name="T66" fmla="*/ 2147483647 w 746"/>
              <a:gd name="T67" fmla="*/ 1201115748 h 719"/>
              <a:gd name="T68" fmla="*/ 2147483647 w 746"/>
              <a:gd name="T69" fmla="*/ 2147483647 h 719"/>
              <a:gd name="T70" fmla="*/ 2147483647 w 746"/>
              <a:gd name="T71" fmla="*/ 2147483647 h 719"/>
              <a:gd name="T72" fmla="*/ 378164437 w 746"/>
              <a:gd name="T73" fmla="*/ 2147483647 h 719"/>
              <a:gd name="T74" fmla="*/ 992679892 w 746"/>
              <a:gd name="T75" fmla="*/ 2147483647 h 719"/>
              <a:gd name="T76" fmla="*/ 1307819262 w 746"/>
              <a:gd name="T77" fmla="*/ 2147483647 h 719"/>
              <a:gd name="T78" fmla="*/ 86661572 w 746"/>
              <a:gd name="T79" fmla="*/ 2147483647 h 719"/>
              <a:gd name="T80" fmla="*/ 2147483647 w 746"/>
              <a:gd name="T81" fmla="*/ 549528982 h 719"/>
              <a:gd name="T82" fmla="*/ 693301000 w 746"/>
              <a:gd name="T83" fmla="*/ 1263919460 h 719"/>
              <a:gd name="T84" fmla="*/ 2147483647 w 746"/>
              <a:gd name="T85" fmla="*/ 23552443 h 719"/>
              <a:gd name="T86" fmla="*/ 2147483647 w 746"/>
              <a:gd name="T87" fmla="*/ 7850814 h 719"/>
              <a:gd name="T88" fmla="*/ 2147483647 w 746"/>
              <a:gd name="T89" fmla="*/ 7850814 h 719"/>
              <a:gd name="T90" fmla="*/ 2147483647 w 746"/>
              <a:gd name="T91" fmla="*/ 15701629 h 719"/>
              <a:gd name="T92" fmla="*/ 2147483647 w 746"/>
              <a:gd name="T93" fmla="*/ 31400455 h 719"/>
              <a:gd name="T94" fmla="*/ 2147483647 w 746"/>
              <a:gd name="T95" fmla="*/ 102054982 h 719"/>
              <a:gd name="T96" fmla="*/ 2127173203 w 746"/>
              <a:gd name="T97" fmla="*/ 133458239 h 719"/>
              <a:gd name="T98" fmla="*/ 1906577047 w 746"/>
              <a:gd name="T99" fmla="*/ 259062862 h 719"/>
              <a:gd name="T100" fmla="*/ 1378723164 w 746"/>
              <a:gd name="T101" fmla="*/ 753641748 h 719"/>
              <a:gd name="T102" fmla="*/ 2147483647 w 746"/>
              <a:gd name="T103" fmla="*/ 274764491 h 719"/>
              <a:gd name="T104" fmla="*/ 2147483647 w 746"/>
              <a:gd name="T105" fmla="*/ 0 h 719"/>
              <a:gd name="T106" fmla="*/ 2147483647 w 746"/>
              <a:gd name="T107" fmla="*/ 15701629 h 719"/>
              <a:gd name="T108" fmla="*/ 2135052038 w 746"/>
              <a:gd name="T109" fmla="*/ 109905796 h 719"/>
              <a:gd name="T110" fmla="*/ 2147483647 w 746"/>
              <a:gd name="T111" fmla="*/ 23552443 h 719"/>
              <a:gd name="T112" fmla="*/ 1465387543 w 746"/>
              <a:gd name="T113" fmla="*/ 408222730 h 719"/>
              <a:gd name="T114" fmla="*/ 1638710688 w 746"/>
              <a:gd name="T115" fmla="*/ 329717389 h 719"/>
              <a:gd name="T116" fmla="*/ 1410238505 w 746"/>
              <a:gd name="T117" fmla="*/ 416073544 h 719"/>
              <a:gd name="T118" fmla="*/ 1520536582 w 746"/>
              <a:gd name="T119" fmla="*/ 376819473 h 719"/>
              <a:gd name="T120" fmla="*/ 850869281 w 746"/>
              <a:gd name="T121" fmla="*/ 1083359137 h 719"/>
              <a:gd name="T122" fmla="*/ 677543329 w 746"/>
              <a:gd name="T123" fmla="*/ 1051955880 h 719"/>
              <a:gd name="T124" fmla="*/ 519975048 w 746"/>
              <a:gd name="T125" fmla="*/ 1460178610 h 71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1527175" y="29432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1527175" y="38766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6" name="TextBox 13"/>
          <p:cNvSpPr txBox="1">
            <a:spLocks noChangeArrowheads="1"/>
          </p:cNvSpPr>
          <p:nvPr/>
        </p:nvSpPr>
        <p:spPr bwMode="auto">
          <a:xfrm>
            <a:off x="1527175" y="46974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7" name="TextBox 13"/>
          <p:cNvSpPr txBox="1">
            <a:spLocks noChangeArrowheads="1"/>
          </p:cNvSpPr>
          <p:nvPr/>
        </p:nvSpPr>
        <p:spPr bwMode="auto">
          <a:xfrm>
            <a:off x="9350375" y="29432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8" name="TextBox 13"/>
          <p:cNvSpPr txBox="1">
            <a:spLocks noChangeArrowheads="1"/>
          </p:cNvSpPr>
          <p:nvPr/>
        </p:nvSpPr>
        <p:spPr bwMode="auto">
          <a:xfrm>
            <a:off x="9350375" y="38766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9" name="TextBox 13"/>
          <p:cNvSpPr txBox="1">
            <a:spLocks noChangeArrowheads="1"/>
          </p:cNvSpPr>
          <p:nvPr/>
        </p:nvSpPr>
        <p:spPr bwMode="auto">
          <a:xfrm>
            <a:off x="9350375" y="46974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0" name="TextBox 13"/>
          <p:cNvSpPr txBox="1">
            <a:spLocks noChangeArrowheads="1"/>
          </p:cNvSpPr>
          <p:nvPr/>
        </p:nvSpPr>
        <p:spPr bwMode="auto">
          <a:xfrm>
            <a:off x="5410200" y="1820863"/>
            <a:ext cx="13731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11" name="组合 52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0512" name="组合 53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0520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052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25" name="Text Box 5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0521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052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23" name="Text Box 6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0513" name="组合 54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0514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051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19" name="Text Box 6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0515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051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17" name="Text Box 6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组合 3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3468688"/>
            <a:ext cx="274638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Freeform 7"/>
          <p:cNvSpPr/>
          <p:nvPr/>
        </p:nvSpPr>
        <p:spPr bwMode="auto">
          <a:xfrm>
            <a:off x="5683250" y="1849438"/>
            <a:ext cx="274638" cy="188912"/>
          </a:xfrm>
          <a:custGeom>
            <a:avLst/>
            <a:gdLst>
              <a:gd name="T0" fmla="*/ 231886972 w 288"/>
              <a:gd name="T1" fmla="*/ 131499054 h 197"/>
              <a:gd name="T2" fmla="*/ 231886972 w 288"/>
              <a:gd name="T3" fmla="*/ 131499054 h 197"/>
              <a:gd name="T4" fmla="*/ 102757524 w 288"/>
              <a:gd name="T5" fmla="*/ 0 h 197"/>
              <a:gd name="T6" fmla="*/ 0 w 288"/>
              <a:gd name="T7" fmla="*/ 51496260 h 197"/>
              <a:gd name="T8" fmla="*/ 10912092 w 288"/>
              <a:gd name="T9" fmla="*/ 62530831 h 197"/>
              <a:gd name="T10" fmla="*/ 26371923 w 288"/>
              <a:gd name="T11" fmla="*/ 77243911 h 197"/>
              <a:gd name="T12" fmla="*/ 102757524 w 288"/>
              <a:gd name="T13" fmla="*/ 36783180 h 197"/>
              <a:gd name="T14" fmla="*/ 195512694 w 288"/>
              <a:gd name="T15" fmla="*/ 131499054 h 197"/>
              <a:gd name="T16" fmla="*/ 195512694 w 288"/>
              <a:gd name="T17" fmla="*/ 131499054 h 197"/>
              <a:gd name="T18" fmla="*/ 165503725 w 288"/>
              <a:gd name="T19" fmla="*/ 131499054 h 197"/>
              <a:gd name="T20" fmla="*/ 213699833 w 288"/>
              <a:gd name="T21" fmla="*/ 181156060 h 197"/>
              <a:gd name="T22" fmla="*/ 261895941 w 288"/>
              <a:gd name="T23" fmla="*/ 131499054 h 197"/>
              <a:gd name="T24" fmla="*/ 231886972 w 288"/>
              <a:gd name="T25" fmla="*/ 131499054 h 1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197">
                <a:moveTo>
                  <a:pt x="255" y="143"/>
                </a:moveTo>
                <a:cubicBezTo>
                  <a:pt x="255" y="143"/>
                  <a:pt x="255" y="143"/>
                  <a:pt x="255" y="143"/>
                </a:cubicBezTo>
                <a:cubicBezTo>
                  <a:pt x="255" y="64"/>
                  <a:pt x="191" y="0"/>
                  <a:pt x="113" y="0"/>
                </a:cubicBezTo>
                <a:cubicBezTo>
                  <a:pt x="67" y="0"/>
                  <a:pt x="26" y="22"/>
                  <a:pt x="0" y="56"/>
                </a:cubicBezTo>
                <a:cubicBezTo>
                  <a:pt x="12" y="68"/>
                  <a:pt x="12" y="68"/>
                  <a:pt x="12" y="68"/>
                </a:cubicBezTo>
                <a:cubicBezTo>
                  <a:pt x="29" y="84"/>
                  <a:pt x="29" y="84"/>
                  <a:pt x="29" y="84"/>
                </a:cubicBezTo>
                <a:cubicBezTo>
                  <a:pt x="47" y="57"/>
                  <a:pt x="78" y="40"/>
                  <a:pt x="113" y="40"/>
                </a:cubicBezTo>
                <a:cubicBezTo>
                  <a:pt x="169" y="40"/>
                  <a:pt x="215" y="86"/>
                  <a:pt x="215" y="143"/>
                </a:cubicBezTo>
                <a:cubicBezTo>
                  <a:pt x="215" y="143"/>
                  <a:pt x="215" y="143"/>
                  <a:pt x="215" y="143"/>
                </a:cubicBezTo>
                <a:cubicBezTo>
                  <a:pt x="182" y="143"/>
                  <a:pt x="182" y="143"/>
                  <a:pt x="182" y="143"/>
                </a:cubicBezTo>
                <a:cubicBezTo>
                  <a:pt x="235" y="197"/>
                  <a:pt x="235" y="197"/>
                  <a:pt x="235" y="197"/>
                </a:cubicBezTo>
                <a:cubicBezTo>
                  <a:pt x="288" y="143"/>
                  <a:pt x="288" y="143"/>
                  <a:pt x="288" y="143"/>
                </a:cubicBezTo>
                <a:lnTo>
                  <a:pt x="255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6" name="Freeform 8"/>
          <p:cNvSpPr/>
          <p:nvPr/>
        </p:nvSpPr>
        <p:spPr bwMode="auto">
          <a:xfrm>
            <a:off x="6234113" y="1822450"/>
            <a:ext cx="276225" cy="244475"/>
          </a:xfrm>
          <a:custGeom>
            <a:avLst/>
            <a:gdLst>
              <a:gd name="T0" fmla="*/ 264931426 w 288"/>
              <a:gd name="T1" fmla="*/ 233468850 h 256"/>
              <a:gd name="T2" fmla="*/ 264931426 w 288"/>
              <a:gd name="T3" fmla="*/ 232556844 h 256"/>
              <a:gd name="T4" fmla="*/ 72672112 w 288"/>
              <a:gd name="T5" fmla="*/ 42863343 h 256"/>
              <a:gd name="T6" fmla="*/ 71752321 w 288"/>
              <a:gd name="T7" fmla="*/ 42863343 h 256"/>
              <a:gd name="T8" fmla="*/ 71752321 w 288"/>
              <a:gd name="T9" fmla="*/ 0 h 256"/>
              <a:gd name="T10" fmla="*/ 0 w 288"/>
              <a:gd name="T11" fmla="*/ 71134585 h 256"/>
              <a:gd name="T12" fmla="*/ 71752321 w 288"/>
              <a:gd name="T13" fmla="*/ 142270125 h 256"/>
              <a:gd name="T14" fmla="*/ 71752321 w 288"/>
              <a:gd name="T15" fmla="*/ 141358119 h 256"/>
              <a:gd name="T16" fmla="*/ 71752321 w 288"/>
              <a:gd name="T17" fmla="*/ 95758757 h 256"/>
              <a:gd name="T18" fmla="*/ 72672112 w 288"/>
              <a:gd name="T19" fmla="*/ 95758757 h 256"/>
              <a:gd name="T20" fmla="*/ 211576841 w 288"/>
              <a:gd name="T21" fmla="*/ 232556844 h 256"/>
              <a:gd name="T22" fmla="*/ 211576841 w 288"/>
              <a:gd name="T23" fmla="*/ 233468850 h 256"/>
              <a:gd name="T24" fmla="*/ 264931426 w 288"/>
              <a:gd name="T25" fmla="*/ 233468850 h 25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56">
                <a:moveTo>
                  <a:pt x="288" y="256"/>
                </a:moveTo>
                <a:cubicBezTo>
                  <a:pt x="288" y="256"/>
                  <a:pt x="288" y="256"/>
                  <a:pt x="288" y="255"/>
                </a:cubicBezTo>
                <a:cubicBezTo>
                  <a:pt x="288" y="140"/>
                  <a:pt x="194" y="47"/>
                  <a:pt x="79" y="47"/>
                </a:cubicBezTo>
                <a:cubicBezTo>
                  <a:pt x="79" y="47"/>
                  <a:pt x="78" y="47"/>
                  <a:pt x="78" y="47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78" y="156"/>
                  <a:pt x="78" y="156"/>
                  <a:pt x="78" y="156"/>
                </a:cubicBezTo>
                <a:cubicBezTo>
                  <a:pt x="78" y="155"/>
                  <a:pt x="78" y="155"/>
                  <a:pt x="78" y="15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5"/>
                  <a:pt x="79" y="105"/>
                  <a:pt x="79" y="105"/>
                </a:cubicBezTo>
                <a:cubicBezTo>
                  <a:pt x="162" y="105"/>
                  <a:pt x="230" y="172"/>
                  <a:pt x="230" y="255"/>
                </a:cubicBezTo>
                <a:cubicBezTo>
                  <a:pt x="230" y="256"/>
                  <a:pt x="230" y="256"/>
                  <a:pt x="230" y="256"/>
                </a:cubicBezTo>
                <a:lnTo>
                  <a:pt x="288" y="2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7" name="Freeform 9"/>
          <p:cNvSpPr>
            <a:spLocks noEditPoints="1"/>
          </p:cNvSpPr>
          <p:nvPr/>
        </p:nvSpPr>
        <p:spPr bwMode="auto">
          <a:xfrm>
            <a:off x="10644188" y="5116513"/>
            <a:ext cx="276225" cy="274637"/>
          </a:xfrm>
          <a:custGeom>
            <a:avLst/>
            <a:gdLst>
              <a:gd name="T0" fmla="*/ 132466192 w 288"/>
              <a:gd name="T1" fmla="*/ 0 h 288"/>
              <a:gd name="T2" fmla="*/ 0 w 288"/>
              <a:gd name="T3" fmla="*/ 130947494 h 288"/>
              <a:gd name="T4" fmla="*/ 132466192 w 288"/>
              <a:gd name="T5" fmla="*/ 261894034 h 288"/>
              <a:gd name="T6" fmla="*/ 264931426 w 288"/>
              <a:gd name="T7" fmla="*/ 130947494 h 288"/>
              <a:gd name="T8" fmla="*/ 132466192 w 288"/>
              <a:gd name="T9" fmla="*/ 0 h 288"/>
              <a:gd name="T10" fmla="*/ 58873330 w 288"/>
              <a:gd name="T11" fmla="*/ 74566806 h 288"/>
              <a:gd name="T12" fmla="*/ 206058095 w 288"/>
              <a:gd name="T13" fmla="*/ 74566806 h 288"/>
              <a:gd name="T14" fmla="*/ 208817468 w 288"/>
              <a:gd name="T15" fmla="*/ 75476541 h 288"/>
              <a:gd name="T16" fmla="*/ 154543092 w 288"/>
              <a:gd name="T17" fmla="*/ 121853004 h 288"/>
              <a:gd name="T18" fmla="*/ 147183806 w 288"/>
              <a:gd name="T19" fmla="*/ 127309507 h 288"/>
              <a:gd name="T20" fmla="*/ 132466192 w 288"/>
              <a:gd name="T21" fmla="*/ 139131295 h 288"/>
              <a:gd name="T22" fmla="*/ 118667411 w 288"/>
              <a:gd name="T23" fmla="*/ 127309507 h 288"/>
              <a:gd name="T24" fmla="*/ 111308125 w 288"/>
              <a:gd name="T25" fmla="*/ 121853004 h 288"/>
              <a:gd name="T26" fmla="*/ 56113958 w 288"/>
              <a:gd name="T27" fmla="*/ 75476541 h 288"/>
              <a:gd name="T28" fmla="*/ 58873330 w 288"/>
              <a:gd name="T29" fmla="*/ 74566806 h 288"/>
              <a:gd name="T30" fmla="*/ 49674463 w 288"/>
              <a:gd name="T31" fmla="*/ 176415175 h 288"/>
              <a:gd name="T32" fmla="*/ 49674463 w 288"/>
              <a:gd name="T33" fmla="*/ 84570078 h 288"/>
              <a:gd name="T34" fmla="*/ 49674463 w 288"/>
              <a:gd name="T35" fmla="*/ 81841826 h 288"/>
              <a:gd name="T36" fmla="*/ 103948839 w 288"/>
              <a:gd name="T37" fmla="*/ 128219242 h 288"/>
              <a:gd name="T38" fmla="*/ 49674463 w 288"/>
              <a:gd name="T39" fmla="*/ 179142473 h 288"/>
              <a:gd name="T40" fmla="*/ 49674463 w 288"/>
              <a:gd name="T41" fmla="*/ 176415175 h 288"/>
              <a:gd name="T42" fmla="*/ 206058095 w 288"/>
              <a:gd name="T43" fmla="*/ 186417493 h 288"/>
              <a:gd name="T44" fmla="*/ 58873330 w 288"/>
              <a:gd name="T45" fmla="*/ 186417493 h 288"/>
              <a:gd name="T46" fmla="*/ 56113958 w 288"/>
              <a:gd name="T47" fmla="*/ 185508711 h 288"/>
              <a:gd name="T48" fmla="*/ 111308125 w 288"/>
              <a:gd name="T49" fmla="*/ 133674792 h 288"/>
              <a:gd name="T50" fmla="*/ 132466192 w 288"/>
              <a:gd name="T51" fmla="*/ 150953083 h 288"/>
              <a:gd name="T52" fmla="*/ 153623301 w 288"/>
              <a:gd name="T53" fmla="*/ 133674792 h 288"/>
              <a:gd name="T54" fmla="*/ 208817468 w 288"/>
              <a:gd name="T55" fmla="*/ 185508711 h 288"/>
              <a:gd name="T56" fmla="*/ 206058095 w 288"/>
              <a:gd name="T57" fmla="*/ 186417493 h 288"/>
              <a:gd name="T58" fmla="*/ 216176754 w 288"/>
              <a:gd name="T59" fmla="*/ 176415175 h 288"/>
              <a:gd name="T60" fmla="*/ 215256963 w 288"/>
              <a:gd name="T61" fmla="*/ 179142473 h 288"/>
              <a:gd name="T62" fmla="*/ 160982587 w 288"/>
              <a:gd name="T63" fmla="*/ 128219242 h 288"/>
              <a:gd name="T64" fmla="*/ 215256963 w 288"/>
              <a:gd name="T65" fmla="*/ 81841826 h 288"/>
              <a:gd name="T66" fmla="*/ 216176754 w 288"/>
              <a:gd name="T67" fmla="*/ 84570078 h 288"/>
              <a:gd name="T68" fmla="*/ 216176754 w 288"/>
              <a:gd name="T69" fmla="*/ 176415175 h 28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64" y="82"/>
                </a:moveTo>
                <a:cubicBezTo>
                  <a:pt x="224" y="82"/>
                  <a:pt x="224" y="82"/>
                  <a:pt x="224" y="82"/>
                </a:cubicBezTo>
                <a:cubicBezTo>
                  <a:pt x="225" y="82"/>
                  <a:pt x="226" y="83"/>
                  <a:pt x="227" y="83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1" y="134"/>
                  <a:pt x="121" y="134"/>
                  <a:pt x="121" y="134"/>
                </a:cubicBezTo>
                <a:cubicBezTo>
                  <a:pt x="61" y="83"/>
                  <a:pt x="61" y="83"/>
                  <a:pt x="61" y="83"/>
                </a:cubicBezTo>
                <a:cubicBezTo>
                  <a:pt x="62" y="83"/>
                  <a:pt x="63" y="82"/>
                  <a:pt x="64" y="82"/>
                </a:cubicBezTo>
                <a:close/>
                <a:moveTo>
                  <a:pt x="54" y="194"/>
                </a:moveTo>
                <a:cubicBezTo>
                  <a:pt x="54" y="93"/>
                  <a:pt x="54" y="93"/>
                  <a:pt x="54" y="93"/>
                </a:cubicBezTo>
                <a:cubicBezTo>
                  <a:pt x="54" y="92"/>
                  <a:pt x="54" y="91"/>
                  <a:pt x="54" y="90"/>
                </a:cubicBezTo>
                <a:cubicBezTo>
                  <a:pt x="113" y="141"/>
                  <a:pt x="113" y="141"/>
                  <a:pt x="113" y="141"/>
                </a:cubicBezTo>
                <a:cubicBezTo>
                  <a:pt x="54" y="197"/>
                  <a:pt x="54" y="197"/>
                  <a:pt x="54" y="197"/>
                </a:cubicBezTo>
                <a:cubicBezTo>
                  <a:pt x="54" y="196"/>
                  <a:pt x="54" y="195"/>
                  <a:pt x="54" y="194"/>
                </a:cubicBezTo>
                <a:close/>
                <a:moveTo>
                  <a:pt x="224" y="205"/>
                </a:moveTo>
                <a:cubicBezTo>
                  <a:pt x="64" y="205"/>
                  <a:pt x="64" y="205"/>
                  <a:pt x="64" y="205"/>
                </a:cubicBezTo>
                <a:cubicBezTo>
                  <a:pt x="63" y="205"/>
                  <a:pt x="62" y="205"/>
                  <a:pt x="61" y="204"/>
                </a:cubicBezTo>
                <a:cubicBezTo>
                  <a:pt x="121" y="147"/>
                  <a:pt x="121" y="147"/>
                  <a:pt x="121" y="147"/>
                </a:cubicBezTo>
                <a:cubicBezTo>
                  <a:pt x="144" y="166"/>
                  <a:pt x="144" y="166"/>
                  <a:pt x="144" y="166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227" y="204"/>
                  <a:pt x="227" y="204"/>
                  <a:pt x="227" y="204"/>
                </a:cubicBezTo>
                <a:cubicBezTo>
                  <a:pt x="226" y="205"/>
                  <a:pt x="225" y="205"/>
                  <a:pt x="224" y="205"/>
                </a:cubicBezTo>
                <a:close/>
                <a:moveTo>
                  <a:pt x="235" y="194"/>
                </a:moveTo>
                <a:cubicBezTo>
                  <a:pt x="235" y="195"/>
                  <a:pt x="234" y="196"/>
                  <a:pt x="234" y="197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234" y="90"/>
                  <a:pt x="234" y="90"/>
                  <a:pt x="234" y="90"/>
                </a:cubicBezTo>
                <a:cubicBezTo>
                  <a:pt x="234" y="91"/>
                  <a:pt x="235" y="92"/>
                  <a:pt x="235" y="93"/>
                </a:cubicBezTo>
                <a:lnTo>
                  <a:pt x="235" y="1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8" name="组合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63" y="1804988"/>
            <a:ext cx="2730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组合 1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6267450"/>
            <a:ext cx="274638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组合 1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325" y="4011613"/>
            <a:ext cx="1714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组合 2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2408238"/>
            <a:ext cx="274637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组合 32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4035425"/>
            <a:ext cx="274637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组合 37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5662613"/>
            <a:ext cx="27463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Freeform 36"/>
          <p:cNvSpPr>
            <a:spLocks noEditPoints="1"/>
          </p:cNvSpPr>
          <p:nvPr/>
        </p:nvSpPr>
        <p:spPr bwMode="auto">
          <a:xfrm>
            <a:off x="8990013" y="2400300"/>
            <a:ext cx="276225" cy="184150"/>
          </a:xfrm>
          <a:custGeom>
            <a:avLst/>
            <a:gdLst>
              <a:gd name="T0" fmla="*/ 224455831 w 288"/>
              <a:gd name="T1" fmla="*/ 0 h 192"/>
              <a:gd name="T2" fmla="*/ 40475595 w 288"/>
              <a:gd name="T3" fmla="*/ 0 h 192"/>
              <a:gd name="T4" fmla="*/ 0 w 288"/>
              <a:gd name="T5" fmla="*/ 40475595 h 192"/>
              <a:gd name="T6" fmla="*/ 0 w 288"/>
              <a:gd name="T7" fmla="*/ 136145356 h 192"/>
              <a:gd name="T8" fmla="*/ 40475595 w 288"/>
              <a:gd name="T9" fmla="*/ 176620951 h 192"/>
              <a:gd name="T10" fmla="*/ 224455831 w 288"/>
              <a:gd name="T11" fmla="*/ 176620951 h 192"/>
              <a:gd name="T12" fmla="*/ 264931426 w 288"/>
              <a:gd name="T13" fmla="*/ 136145356 h 192"/>
              <a:gd name="T14" fmla="*/ 264931426 w 288"/>
              <a:gd name="T15" fmla="*/ 40475595 h 192"/>
              <a:gd name="T16" fmla="*/ 224455831 w 288"/>
              <a:gd name="T17" fmla="*/ 0 h 192"/>
              <a:gd name="T18" fmla="*/ 91989639 w 288"/>
              <a:gd name="T19" fmla="*/ 137065147 h 192"/>
              <a:gd name="T20" fmla="*/ 91989639 w 288"/>
              <a:gd name="T21" fmla="*/ 39555804 h 192"/>
              <a:gd name="T22" fmla="*/ 189499941 w 288"/>
              <a:gd name="T23" fmla="*/ 88310475 h 192"/>
              <a:gd name="T24" fmla="*/ 91989639 w 288"/>
              <a:gd name="T25" fmla="*/ 137065147 h 1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192">
                <a:moveTo>
                  <a:pt x="244" y="0"/>
                </a:move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8"/>
                  <a:pt x="0" y="44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75"/>
                  <a:pt x="18" y="192"/>
                  <a:pt x="4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71" y="192"/>
                  <a:pt x="288" y="175"/>
                  <a:pt x="288" y="148"/>
                </a:cubicBezTo>
                <a:cubicBezTo>
                  <a:pt x="288" y="44"/>
                  <a:pt x="288" y="44"/>
                  <a:pt x="288" y="44"/>
                </a:cubicBezTo>
                <a:cubicBezTo>
                  <a:pt x="288" y="18"/>
                  <a:pt x="271" y="0"/>
                  <a:pt x="244" y="0"/>
                </a:cubicBezTo>
                <a:close/>
                <a:moveTo>
                  <a:pt x="100" y="149"/>
                </a:moveTo>
                <a:cubicBezTo>
                  <a:pt x="100" y="43"/>
                  <a:pt x="100" y="43"/>
                  <a:pt x="100" y="43"/>
                </a:cubicBezTo>
                <a:cubicBezTo>
                  <a:pt x="206" y="96"/>
                  <a:pt x="206" y="96"/>
                  <a:pt x="206" y="96"/>
                </a:cubicBezTo>
                <a:lnTo>
                  <a:pt x="100" y="1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85" name="组合 42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3481388"/>
            <a:ext cx="27463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6" name="Freeform 44"/>
          <p:cNvSpPr/>
          <p:nvPr/>
        </p:nvSpPr>
        <p:spPr bwMode="auto">
          <a:xfrm>
            <a:off x="10091738" y="2355850"/>
            <a:ext cx="277812" cy="277813"/>
          </a:xfrm>
          <a:custGeom>
            <a:avLst/>
            <a:gdLst>
              <a:gd name="T0" fmla="*/ 0 w 175"/>
              <a:gd name="T1" fmla="*/ 234375747 h 175"/>
              <a:gd name="T2" fmla="*/ 206652441 w 175"/>
              <a:gd name="T3" fmla="*/ 234375747 h 175"/>
              <a:gd name="T4" fmla="*/ 206652441 w 175"/>
              <a:gd name="T5" fmla="*/ 441028931 h 175"/>
              <a:gd name="T6" fmla="*/ 441025756 w 175"/>
              <a:gd name="T7" fmla="*/ 0 h 175"/>
              <a:gd name="T8" fmla="*/ 0 w 175"/>
              <a:gd name="T9" fmla="*/ 234375747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5" h="175">
                <a:moveTo>
                  <a:pt x="0" y="93"/>
                </a:moveTo>
                <a:lnTo>
                  <a:pt x="82" y="93"/>
                </a:lnTo>
                <a:lnTo>
                  <a:pt x="82" y="175"/>
                </a:lnTo>
                <a:lnTo>
                  <a:pt x="175" y="0"/>
                </a:lnTo>
                <a:lnTo>
                  <a:pt x="0" y="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87" name="组合 51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8338" y="3455988"/>
            <a:ext cx="24447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8" name="Freeform 50"/>
          <p:cNvSpPr>
            <a:spLocks noEditPoints="1"/>
          </p:cNvSpPr>
          <p:nvPr/>
        </p:nvSpPr>
        <p:spPr bwMode="auto">
          <a:xfrm>
            <a:off x="10093325" y="3535363"/>
            <a:ext cx="276225" cy="127000"/>
          </a:xfrm>
          <a:custGeom>
            <a:avLst/>
            <a:gdLst>
              <a:gd name="T0" fmla="*/ 204217554 w 288"/>
              <a:gd name="T1" fmla="*/ 0 h 132"/>
              <a:gd name="T2" fmla="*/ 143504642 w 288"/>
              <a:gd name="T3" fmla="*/ 61094697 h 132"/>
              <a:gd name="T4" fmla="*/ 154543092 w 288"/>
              <a:gd name="T5" fmla="*/ 96270811 h 132"/>
              <a:gd name="T6" fmla="*/ 109468543 w 288"/>
              <a:gd name="T7" fmla="*/ 96270811 h 132"/>
              <a:gd name="T8" fmla="*/ 120506993 w 288"/>
              <a:gd name="T9" fmla="*/ 61094697 h 132"/>
              <a:gd name="T10" fmla="*/ 60713871 w 288"/>
              <a:gd name="T11" fmla="*/ 0 h 132"/>
              <a:gd name="T12" fmla="*/ 0 w 288"/>
              <a:gd name="T13" fmla="*/ 61094697 h 132"/>
              <a:gd name="T14" fmla="*/ 60713871 w 288"/>
              <a:gd name="T15" fmla="*/ 122189394 h 132"/>
              <a:gd name="T16" fmla="*/ 60713871 w 288"/>
              <a:gd name="T17" fmla="*/ 122189394 h 132"/>
              <a:gd name="T18" fmla="*/ 60713871 w 288"/>
              <a:gd name="T19" fmla="*/ 122189394 h 132"/>
              <a:gd name="T20" fmla="*/ 204217554 w 288"/>
              <a:gd name="T21" fmla="*/ 122189394 h 132"/>
              <a:gd name="T22" fmla="*/ 204217554 w 288"/>
              <a:gd name="T23" fmla="*/ 122189394 h 132"/>
              <a:gd name="T24" fmla="*/ 204217554 w 288"/>
              <a:gd name="T25" fmla="*/ 122189394 h 132"/>
              <a:gd name="T26" fmla="*/ 264931426 w 288"/>
              <a:gd name="T27" fmla="*/ 61094697 h 132"/>
              <a:gd name="T28" fmla="*/ 204217554 w 288"/>
              <a:gd name="T29" fmla="*/ 0 h 132"/>
              <a:gd name="T30" fmla="*/ 169261664 w 288"/>
              <a:gd name="T31" fmla="*/ 61094697 h 132"/>
              <a:gd name="T32" fmla="*/ 204217554 w 288"/>
              <a:gd name="T33" fmla="*/ 25918583 h 132"/>
              <a:gd name="T34" fmla="*/ 239174404 w 288"/>
              <a:gd name="T35" fmla="*/ 61094697 h 132"/>
              <a:gd name="T36" fmla="*/ 204217554 w 288"/>
              <a:gd name="T37" fmla="*/ 96270811 h 132"/>
              <a:gd name="T38" fmla="*/ 169261664 w 288"/>
              <a:gd name="T39" fmla="*/ 61094697 h 132"/>
              <a:gd name="T40" fmla="*/ 60713871 w 288"/>
              <a:gd name="T41" fmla="*/ 25918583 h 132"/>
              <a:gd name="T42" fmla="*/ 94749971 w 288"/>
              <a:gd name="T43" fmla="*/ 61094697 h 132"/>
              <a:gd name="T44" fmla="*/ 60713871 w 288"/>
              <a:gd name="T45" fmla="*/ 96270811 h 132"/>
              <a:gd name="T46" fmla="*/ 25757022 w 288"/>
              <a:gd name="T47" fmla="*/ 61094697 h 132"/>
              <a:gd name="T48" fmla="*/ 60713871 w 288"/>
              <a:gd name="T49" fmla="*/ 25918583 h 13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88" h="132">
                <a:moveTo>
                  <a:pt x="222" y="0"/>
                </a:moveTo>
                <a:cubicBezTo>
                  <a:pt x="186" y="0"/>
                  <a:pt x="156" y="30"/>
                  <a:pt x="156" y="66"/>
                </a:cubicBezTo>
                <a:cubicBezTo>
                  <a:pt x="156" y="80"/>
                  <a:pt x="161" y="93"/>
                  <a:pt x="168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27" y="93"/>
                  <a:pt x="131" y="80"/>
                  <a:pt x="131" y="66"/>
                </a:cubicBezTo>
                <a:cubicBezTo>
                  <a:pt x="131" y="30"/>
                  <a:pt x="102" y="0"/>
                  <a:pt x="66" y="0"/>
                </a:cubicBezTo>
                <a:cubicBezTo>
                  <a:pt x="29" y="0"/>
                  <a:pt x="0" y="30"/>
                  <a:pt x="0" y="66"/>
                </a:cubicBezTo>
                <a:cubicBezTo>
                  <a:pt x="0" y="102"/>
                  <a:pt x="29" y="132"/>
                  <a:pt x="66" y="132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58" y="132"/>
                  <a:pt x="288" y="102"/>
                  <a:pt x="288" y="66"/>
                </a:cubicBezTo>
                <a:cubicBezTo>
                  <a:pt x="288" y="30"/>
                  <a:pt x="258" y="0"/>
                  <a:pt x="222" y="0"/>
                </a:cubicBezTo>
                <a:close/>
                <a:moveTo>
                  <a:pt x="184" y="66"/>
                </a:moveTo>
                <a:cubicBezTo>
                  <a:pt x="184" y="45"/>
                  <a:pt x="201" y="28"/>
                  <a:pt x="222" y="28"/>
                </a:cubicBezTo>
                <a:cubicBezTo>
                  <a:pt x="243" y="28"/>
                  <a:pt x="260" y="45"/>
                  <a:pt x="260" y="66"/>
                </a:cubicBezTo>
                <a:cubicBezTo>
                  <a:pt x="260" y="87"/>
                  <a:pt x="243" y="104"/>
                  <a:pt x="222" y="104"/>
                </a:cubicBezTo>
                <a:cubicBezTo>
                  <a:pt x="201" y="104"/>
                  <a:pt x="184" y="87"/>
                  <a:pt x="184" y="66"/>
                </a:cubicBezTo>
                <a:close/>
                <a:moveTo>
                  <a:pt x="66" y="28"/>
                </a:moveTo>
                <a:cubicBezTo>
                  <a:pt x="86" y="28"/>
                  <a:pt x="103" y="45"/>
                  <a:pt x="103" y="66"/>
                </a:cubicBezTo>
                <a:cubicBezTo>
                  <a:pt x="103" y="87"/>
                  <a:pt x="86" y="104"/>
                  <a:pt x="66" y="104"/>
                </a:cubicBezTo>
                <a:cubicBezTo>
                  <a:pt x="45" y="104"/>
                  <a:pt x="28" y="87"/>
                  <a:pt x="28" y="66"/>
                </a:cubicBezTo>
                <a:cubicBezTo>
                  <a:pt x="28" y="45"/>
                  <a:pt x="45" y="28"/>
                  <a:pt x="66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9" name="Freeform 51"/>
          <p:cNvSpPr>
            <a:spLocks noEditPoints="1"/>
          </p:cNvSpPr>
          <p:nvPr/>
        </p:nvSpPr>
        <p:spPr bwMode="auto">
          <a:xfrm>
            <a:off x="6784975" y="6216650"/>
            <a:ext cx="276225" cy="276225"/>
          </a:xfrm>
          <a:custGeom>
            <a:avLst/>
            <a:gdLst>
              <a:gd name="T0" fmla="*/ 0 w 174"/>
              <a:gd name="T1" fmla="*/ 0 h 174"/>
              <a:gd name="T2" fmla="*/ 0 w 174"/>
              <a:gd name="T3" fmla="*/ 438507188 h 174"/>
              <a:gd name="T4" fmla="*/ 438507188 w 174"/>
              <a:gd name="T5" fmla="*/ 438507188 h 174"/>
              <a:gd name="T6" fmla="*/ 438507188 w 174"/>
              <a:gd name="T7" fmla="*/ 0 h 174"/>
              <a:gd name="T8" fmla="*/ 0 w 174"/>
              <a:gd name="T9" fmla="*/ 0 h 174"/>
              <a:gd name="T10" fmla="*/ 42843450 w 174"/>
              <a:gd name="T11" fmla="*/ 219254388 h 174"/>
              <a:gd name="T12" fmla="*/ 219254388 w 174"/>
              <a:gd name="T13" fmla="*/ 219254388 h 174"/>
              <a:gd name="T14" fmla="*/ 219254388 w 174"/>
              <a:gd name="T15" fmla="*/ 42843450 h 174"/>
              <a:gd name="T16" fmla="*/ 395665325 w 174"/>
              <a:gd name="T17" fmla="*/ 42843450 h 174"/>
              <a:gd name="T18" fmla="*/ 395665325 w 174"/>
              <a:gd name="T19" fmla="*/ 219254388 h 174"/>
              <a:gd name="T20" fmla="*/ 219254388 w 174"/>
              <a:gd name="T21" fmla="*/ 219254388 h 174"/>
              <a:gd name="T22" fmla="*/ 219254388 w 174"/>
              <a:gd name="T23" fmla="*/ 395665325 h 174"/>
              <a:gd name="T24" fmla="*/ 42843450 w 174"/>
              <a:gd name="T25" fmla="*/ 395665325 h 174"/>
              <a:gd name="T26" fmla="*/ 42843450 w 174"/>
              <a:gd name="T27" fmla="*/ 219254388 h 17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74" h="174">
                <a:moveTo>
                  <a:pt x="0" y="0"/>
                </a:moveTo>
                <a:lnTo>
                  <a:pt x="0" y="174"/>
                </a:lnTo>
                <a:lnTo>
                  <a:pt x="174" y="174"/>
                </a:lnTo>
                <a:lnTo>
                  <a:pt x="174" y="0"/>
                </a:lnTo>
                <a:lnTo>
                  <a:pt x="0" y="0"/>
                </a:lnTo>
                <a:close/>
                <a:moveTo>
                  <a:pt x="17" y="87"/>
                </a:moveTo>
                <a:lnTo>
                  <a:pt x="87" y="87"/>
                </a:lnTo>
                <a:lnTo>
                  <a:pt x="87" y="17"/>
                </a:lnTo>
                <a:lnTo>
                  <a:pt x="157" y="17"/>
                </a:lnTo>
                <a:lnTo>
                  <a:pt x="157" y="87"/>
                </a:lnTo>
                <a:lnTo>
                  <a:pt x="87" y="87"/>
                </a:lnTo>
                <a:lnTo>
                  <a:pt x="87" y="157"/>
                </a:lnTo>
                <a:lnTo>
                  <a:pt x="17" y="157"/>
                </a:lnTo>
                <a:lnTo>
                  <a:pt x="17" y="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90" name="组合 59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345598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组合 69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4688" y="5662613"/>
            <a:ext cx="22542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2" name="Freeform 63"/>
          <p:cNvSpPr>
            <a:spLocks noEditPoints="1"/>
          </p:cNvSpPr>
          <p:nvPr/>
        </p:nvSpPr>
        <p:spPr bwMode="auto">
          <a:xfrm>
            <a:off x="7327900" y="4572000"/>
            <a:ext cx="298450" cy="250825"/>
          </a:xfrm>
          <a:custGeom>
            <a:avLst/>
            <a:gdLst>
              <a:gd name="T0" fmla="*/ 265225126 w 311"/>
              <a:gd name="T1" fmla="*/ 78222113 h 263"/>
              <a:gd name="T2" fmla="*/ 100379963 w 311"/>
              <a:gd name="T3" fmla="*/ 26377634 h 263"/>
              <a:gd name="T4" fmla="*/ 10130026 w 311"/>
              <a:gd name="T5" fmla="*/ 155534389 h 263"/>
              <a:gd name="T6" fmla="*/ 29469778 w 311"/>
              <a:gd name="T7" fmla="*/ 203740474 h 263"/>
              <a:gd name="T8" fmla="*/ 65385501 w 311"/>
              <a:gd name="T9" fmla="*/ 229208272 h 263"/>
              <a:gd name="T10" fmla="*/ 166686724 w 311"/>
              <a:gd name="T11" fmla="*/ 151895996 h 263"/>
              <a:gd name="T12" fmla="*/ 166686724 w 311"/>
              <a:gd name="T13" fmla="*/ 219202930 h 263"/>
              <a:gd name="T14" fmla="*/ 198919324 w 311"/>
              <a:gd name="T15" fmla="*/ 210107424 h 263"/>
              <a:gd name="T16" fmla="*/ 265225126 w 311"/>
              <a:gd name="T17" fmla="*/ 78222113 h 263"/>
              <a:gd name="T18" fmla="*/ 45125448 w 311"/>
              <a:gd name="T19" fmla="*/ 100051517 h 263"/>
              <a:gd name="T20" fmla="*/ 69068623 w 311"/>
              <a:gd name="T21" fmla="*/ 99141681 h 263"/>
              <a:gd name="T22" fmla="*/ 79199609 w 311"/>
              <a:gd name="T23" fmla="*/ 110056860 h 263"/>
              <a:gd name="T24" fmla="*/ 56175775 w 311"/>
              <a:gd name="T25" fmla="*/ 119152366 h 263"/>
              <a:gd name="T26" fmla="*/ 38678544 w 311"/>
              <a:gd name="T27" fmla="*/ 113694299 h 263"/>
              <a:gd name="T28" fmla="*/ 45125448 w 311"/>
              <a:gd name="T29" fmla="*/ 100051517 h 263"/>
              <a:gd name="T30" fmla="*/ 81041171 w 311"/>
              <a:gd name="T31" fmla="*/ 178273630 h 263"/>
              <a:gd name="T32" fmla="*/ 74594267 w 311"/>
              <a:gd name="T33" fmla="*/ 182820906 h 263"/>
              <a:gd name="T34" fmla="*/ 63543940 w 311"/>
              <a:gd name="T35" fmla="*/ 186459299 h 263"/>
              <a:gd name="T36" fmla="*/ 47888270 w 311"/>
              <a:gd name="T37" fmla="*/ 181002187 h 263"/>
              <a:gd name="T38" fmla="*/ 46045749 w 311"/>
              <a:gd name="T39" fmla="*/ 165539731 h 263"/>
              <a:gd name="T40" fmla="*/ 53412954 w 311"/>
              <a:gd name="T41" fmla="*/ 159172782 h 263"/>
              <a:gd name="T42" fmla="*/ 72752705 w 311"/>
              <a:gd name="T43" fmla="*/ 153715669 h 263"/>
              <a:gd name="T44" fmla="*/ 86566814 w 311"/>
              <a:gd name="T45" fmla="*/ 165539731 h 263"/>
              <a:gd name="T46" fmla="*/ 81041171 w 311"/>
              <a:gd name="T47" fmla="*/ 178273630 h 263"/>
              <a:gd name="T48" fmla="*/ 118798454 w 311"/>
              <a:gd name="T49" fmla="*/ 67306934 h 263"/>
              <a:gd name="T50" fmla="*/ 93934019 w 311"/>
              <a:gd name="T51" fmla="*/ 73673883 h 263"/>
              <a:gd name="T52" fmla="*/ 97618101 w 311"/>
              <a:gd name="T53" fmla="*/ 50935595 h 263"/>
              <a:gd name="T54" fmla="*/ 111431250 w 311"/>
              <a:gd name="T55" fmla="*/ 51844478 h 263"/>
              <a:gd name="T56" fmla="*/ 118798454 w 311"/>
              <a:gd name="T57" fmla="*/ 67306934 h 263"/>
              <a:gd name="T58" fmla="*/ 193393681 w 311"/>
              <a:gd name="T59" fmla="*/ 61849821 h 263"/>
              <a:gd name="T60" fmla="*/ 157477958 w 311"/>
              <a:gd name="T61" fmla="*/ 61849821 h 263"/>
              <a:gd name="T62" fmla="*/ 168528285 w 311"/>
              <a:gd name="T63" fmla="*/ 39110580 h 263"/>
              <a:gd name="T64" fmla="*/ 180500833 w 311"/>
              <a:gd name="T65" fmla="*/ 40020416 h 263"/>
              <a:gd name="T66" fmla="*/ 191551160 w 311"/>
              <a:gd name="T67" fmla="*/ 42748973 h 263"/>
              <a:gd name="T68" fmla="*/ 185105216 w 311"/>
              <a:gd name="T69" fmla="*/ 55482871 h 263"/>
              <a:gd name="T70" fmla="*/ 193393681 w 311"/>
              <a:gd name="T71" fmla="*/ 61849821 h 263"/>
              <a:gd name="T72" fmla="*/ 221942199 w 311"/>
              <a:gd name="T73" fmla="*/ 179182513 h 263"/>
              <a:gd name="T74" fmla="*/ 197998064 w 311"/>
              <a:gd name="T75" fmla="*/ 176453957 h 263"/>
              <a:gd name="T76" fmla="*/ 202602447 w 311"/>
              <a:gd name="T77" fmla="*/ 160991502 h 263"/>
              <a:gd name="T78" fmla="*/ 219179377 w 311"/>
              <a:gd name="T79" fmla="*/ 163720058 h 263"/>
              <a:gd name="T80" fmla="*/ 221942199 w 311"/>
              <a:gd name="T81" fmla="*/ 179182513 h 263"/>
              <a:gd name="T82" fmla="*/ 233913786 w 311"/>
              <a:gd name="T83" fmla="*/ 112785416 h 263"/>
              <a:gd name="T84" fmla="*/ 210890912 w 311"/>
              <a:gd name="T85" fmla="*/ 94594405 h 263"/>
              <a:gd name="T86" fmla="*/ 231150964 w 311"/>
              <a:gd name="T87" fmla="*/ 79131950 h 263"/>
              <a:gd name="T88" fmla="*/ 248649155 w 311"/>
              <a:gd name="T89" fmla="*/ 82769389 h 263"/>
              <a:gd name="T90" fmla="*/ 233913786 w 311"/>
              <a:gd name="T91" fmla="*/ 112785416 h 2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11" h="263">
                <a:moveTo>
                  <a:pt x="288" y="86"/>
                </a:moveTo>
                <a:cubicBezTo>
                  <a:pt x="266" y="26"/>
                  <a:pt x="186" y="0"/>
                  <a:pt x="109" y="29"/>
                </a:cubicBezTo>
                <a:cubicBezTo>
                  <a:pt x="32" y="57"/>
                  <a:pt x="0" y="120"/>
                  <a:pt x="11" y="171"/>
                </a:cubicBezTo>
                <a:cubicBezTo>
                  <a:pt x="15" y="187"/>
                  <a:pt x="17" y="202"/>
                  <a:pt x="32" y="224"/>
                </a:cubicBezTo>
                <a:cubicBezTo>
                  <a:pt x="34" y="228"/>
                  <a:pt x="52" y="248"/>
                  <a:pt x="71" y="252"/>
                </a:cubicBezTo>
                <a:cubicBezTo>
                  <a:pt x="118" y="263"/>
                  <a:pt x="158" y="155"/>
                  <a:pt x="181" y="167"/>
                </a:cubicBezTo>
                <a:cubicBezTo>
                  <a:pt x="203" y="179"/>
                  <a:pt x="154" y="241"/>
                  <a:pt x="181" y="241"/>
                </a:cubicBezTo>
                <a:cubicBezTo>
                  <a:pt x="193" y="241"/>
                  <a:pt x="204" y="236"/>
                  <a:pt x="216" y="231"/>
                </a:cubicBezTo>
                <a:cubicBezTo>
                  <a:pt x="293" y="203"/>
                  <a:pt x="311" y="146"/>
                  <a:pt x="288" y="86"/>
                </a:cubicBezTo>
                <a:close/>
                <a:moveTo>
                  <a:pt x="49" y="110"/>
                </a:moveTo>
                <a:cubicBezTo>
                  <a:pt x="49" y="110"/>
                  <a:pt x="57" y="101"/>
                  <a:pt x="75" y="109"/>
                </a:cubicBezTo>
                <a:cubicBezTo>
                  <a:pt x="92" y="117"/>
                  <a:pt x="84" y="116"/>
                  <a:pt x="86" y="121"/>
                </a:cubicBezTo>
                <a:cubicBezTo>
                  <a:pt x="87" y="126"/>
                  <a:pt x="71" y="137"/>
                  <a:pt x="61" y="131"/>
                </a:cubicBezTo>
                <a:cubicBezTo>
                  <a:pt x="51" y="126"/>
                  <a:pt x="49" y="125"/>
                  <a:pt x="42" y="125"/>
                </a:cubicBezTo>
                <a:cubicBezTo>
                  <a:pt x="35" y="125"/>
                  <a:pt x="43" y="111"/>
                  <a:pt x="49" y="110"/>
                </a:cubicBezTo>
                <a:close/>
                <a:moveTo>
                  <a:pt x="88" y="196"/>
                </a:moveTo>
                <a:cubicBezTo>
                  <a:pt x="82" y="198"/>
                  <a:pt x="82" y="198"/>
                  <a:pt x="81" y="201"/>
                </a:cubicBezTo>
                <a:cubicBezTo>
                  <a:pt x="80" y="205"/>
                  <a:pt x="74" y="209"/>
                  <a:pt x="69" y="205"/>
                </a:cubicBezTo>
                <a:cubicBezTo>
                  <a:pt x="65" y="201"/>
                  <a:pt x="52" y="209"/>
                  <a:pt x="52" y="199"/>
                </a:cubicBezTo>
                <a:cubicBezTo>
                  <a:pt x="51" y="190"/>
                  <a:pt x="45" y="185"/>
                  <a:pt x="50" y="182"/>
                </a:cubicBezTo>
                <a:cubicBezTo>
                  <a:pt x="54" y="178"/>
                  <a:pt x="56" y="177"/>
                  <a:pt x="58" y="175"/>
                </a:cubicBezTo>
                <a:cubicBezTo>
                  <a:pt x="62" y="171"/>
                  <a:pt x="65" y="163"/>
                  <a:pt x="79" y="169"/>
                </a:cubicBezTo>
                <a:cubicBezTo>
                  <a:pt x="92" y="176"/>
                  <a:pt x="93" y="178"/>
                  <a:pt x="94" y="182"/>
                </a:cubicBezTo>
                <a:cubicBezTo>
                  <a:pt x="96" y="186"/>
                  <a:pt x="93" y="194"/>
                  <a:pt x="88" y="196"/>
                </a:cubicBezTo>
                <a:close/>
                <a:moveTo>
                  <a:pt x="129" y="74"/>
                </a:moveTo>
                <a:cubicBezTo>
                  <a:pt x="129" y="81"/>
                  <a:pt x="107" y="92"/>
                  <a:pt x="102" y="81"/>
                </a:cubicBezTo>
                <a:cubicBezTo>
                  <a:pt x="97" y="70"/>
                  <a:pt x="105" y="72"/>
                  <a:pt x="106" y="56"/>
                </a:cubicBezTo>
                <a:cubicBezTo>
                  <a:pt x="106" y="52"/>
                  <a:pt x="113" y="57"/>
                  <a:pt x="121" y="57"/>
                </a:cubicBezTo>
                <a:cubicBezTo>
                  <a:pt x="128" y="56"/>
                  <a:pt x="130" y="68"/>
                  <a:pt x="129" y="74"/>
                </a:cubicBezTo>
                <a:close/>
                <a:moveTo>
                  <a:pt x="210" y="68"/>
                </a:moveTo>
                <a:cubicBezTo>
                  <a:pt x="210" y="76"/>
                  <a:pt x="180" y="80"/>
                  <a:pt x="171" y="68"/>
                </a:cubicBezTo>
                <a:cubicBezTo>
                  <a:pt x="161" y="55"/>
                  <a:pt x="181" y="49"/>
                  <a:pt x="183" y="43"/>
                </a:cubicBezTo>
                <a:cubicBezTo>
                  <a:pt x="183" y="41"/>
                  <a:pt x="194" y="37"/>
                  <a:pt x="196" y="44"/>
                </a:cubicBezTo>
                <a:cubicBezTo>
                  <a:pt x="199" y="51"/>
                  <a:pt x="200" y="44"/>
                  <a:pt x="208" y="47"/>
                </a:cubicBezTo>
                <a:cubicBezTo>
                  <a:pt x="215" y="50"/>
                  <a:pt x="206" y="55"/>
                  <a:pt x="201" y="61"/>
                </a:cubicBezTo>
                <a:cubicBezTo>
                  <a:pt x="196" y="66"/>
                  <a:pt x="210" y="60"/>
                  <a:pt x="210" y="68"/>
                </a:cubicBezTo>
                <a:close/>
                <a:moveTo>
                  <a:pt x="241" y="197"/>
                </a:moveTo>
                <a:cubicBezTo>
                  <a:pt x="237" y="202"/>
                  <a:pt x="219" y="199"/>
                  <a:pt x="215" y="194"/>
                </a:cubicBezTo>
                <a:cubicBezTo>
                  <a:pt x="211" y="188"/>
                  <a:pt x="216" y="185"/>
                  <a:pt x="220" y="177"/>
                </a:cubicBezTo>
                <a:cubicBezTo>
                  <a:pt x="225" y="169"/>
                  <a:pt x="238" y="180"/>
                  <a:pt x="238" y="180"/>
                </a:cubicBezTo>
                <a:cubicBezTo>
                  <a:pt x="245" y="174"/>
                  <a:pt x="245" y="191"/>
                  <a:pt x="241" y="197"/>
                </a:cubicBezTo>
                <a:close/>
                <a:moveTo>
                  <a:pt x="254" y="124"/>
                </a:moveTo>
                <a:cubicBezTo>
                  <a:pt x="242" y="132"/>
                  <a:pt x="228" y="121"/>
                  <a:pt x="229" y="104"/>
                </a:cubicBezTo>
                <a:cubicBezTo>
                  <a:pt x="230" y="87"/>
                  <a:pt x="236" y="97"/>
                  <a:pt x="251" y="87"/>
                </a:cubicBezTo>
                <a:cubicBezTo>
                  <a:pt x="266" y="77"/>
                  <a:pt x="267" y="90"/>
                  <a:pt x="270" y="91"/>
                </a:cubicBezTo>
                <a:cubicBezTo>
                  <a:pt x="281" y="93"/>
                  <a:pt x="266" y="116"/>
                  <a:pt x="254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3" name="Freeform 64"/>
          <p:cNvSpPr>
            <a:spLocks noEditPoints="1"/>
          </p:cNvSpPr>
          <p:nvPr/>
        </p:nvSpPr>
        <p:spPr bwMode="auto">
          <a:xfrm>
            <a:off x="1873250" y="5665788"/>
            <a:ext cx="177800" cy="274637"/>
          </a:xfrm>
          <a:custGeom>
            <a:avLst/>
            <a:gdLst>
              <a:gd name="T0" fmla="*/ 282257500 w 112"/>
              <a:gd name="T1" fmla="*/ 30241820 h 173"/>
              <a:gd name="T2" fmla="*/ 282257500 w 112"/>
              <a:gd name="T3" fmla="*/ 0 h 173"/>
              <a:gd name="T4" fmla="*/ 176410938 w 112"/>
              <a:gd name="T5" fmla="*/ 0 h 173"/>
              <a:gd name="T6" fmla="*/ 163810950 w 112"/>
              <a:gd name="T7" fmla="*/ 85685157 h 173"/>
              <a:gd name="T8" fmla="*/ 0 w 112"/>
              <a:gd name="T9" fmla="*/ 85685157 h 173"/>
              <a:gd name="T10" fmla="*/ 52924075 w 112"/>
              <a:gd name="T11" fmla="*/ 435985444 h 173"/>
              <a:gd name="T12" fmla="*/ 226814063 w 112"/>
              <a:gd name="T13" fmla="*/ 435985444 h 173"/>
              <a:gd name="T14" fmla="*/ 282257500 w 112"/>
              <a:gd name="T15" fmla="*/ 85685157 h 173"/>
              <a:gd name="T16" fmla="*/ 196572188 w 112"/>
              <a:gd name="T17" fmla="*/ 85685157 h 173"/>
              <a:gd name="T18" fmla="*/ 204133450 w 112"/>
              <a:gd name="T19" fmla="*/ 30241820 h 173"/>
              <a:gd name="T20" fmla="*/ 282257500 w 112"/>
              <a:gd name="T21" fmla="*/ 30241820 h 173"/>
              <a:gd name="T22" fmla="*/ 161290000 w 112"/>
              <a:gd name="T23" fmla="*/ 115926976 h 173"/>
              <a:gd name="T24" fmla="*/ 138609388 w 112"/>
              <a:gd name="T25" fmla="*/ 284776344 h 173"/>
              <a:gd name="T26" fmla="*/ 63004700 w 112"/>
              <a:gd name="T27" fmla="*/ 284776344 h 173"/>
              <a:gd name="T28" fmla="*/ 37803138 w 112"/>
              <a:gd name="T29" fmla="*/ 115926976 h 173"/>
              <a:gd name="T30" fmla="*/ 161290000 w 112"/>
              <a:gd name="T31" fmla="*/ 115926976 h 173"/>
              <a:gd name="T32" fmla="*/ 244455950 w 112"/>
              <a:gd name="T33" fmla="*/ 115926976 h 173"/>
              <a:gd name="T34" fmla="*/ 219254388 w 112"/>
              <a:gd name="T35" fmla="*/ 284776344 h 173"/>
              <a:gd name="T36" fmla="*/ 168851263 w 112"/>
              <a:gd name="T37" fmla="*/ 284776344 h 173"/>
              <a:gd name="T38" fmla="*/ 191531875 w 112"/>
              <a:gd name="T39" fmla="*/ 115926976 h 173"/>
              <a:gd name="T40" fmla="*/ 244455950 w 112"/>
              <a:gd name="T41" fmla="*/ 115926976 h 17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12" h="173">
                <a:moveTo>
                  <a:pt x="112" y="12"/>
                </a:moveTo>
                <a:lnTo>
                  <a:pt x="112" y="0"/>
                </a:lnTo>
                <a:lnTo>
                  <a:pt x="70" y="0"/>
                </a:lnTo>
                <a:lnTo>
                  <a:pt x="65" y="34"/>
                </a:lnTo>
                <a:lnTo>
                  <a:pt x="0" y="34"/>
                </a:lnTo>
                <a:lnTo>
                  <a:pt x="21" y="173"/>
                </a:lnTo>
                <a:lnTo>
                  <a:pt x="90" y="173"/>
                </a:lnTo>
                <a:lnTo>
                  <a:pt x="112" y="34"/>
                </a:lnTo>
                <a:lnTo>
                  <a:pt x="78" y="34"/>
                </a:lnTo>
                <a:lnTo>
                  <a:pt x="81" y="12"/>
                </a:lnTo>
                <a:lnTo>
                  <a:pt x="112" y="12"/>
                </a:lnTo>
                <a:close/>
                <a:moveTo>
                  <a:pt x="64" y="46"/>
                </a:moveTo>
                <a:lnTo>
                  <a:pt x="55" y="113"/>
                </a:lnTo>
                <a:lnTo>
                  <a:pt x="25" y="113"/>
                </a:lnTo>
                <a:lnTo>
                  <a:pt x="15" y="46"/>
                </a:lnTo>
                <a:lnTo>
                  <a:pt x="64" y="46"/>
                </a:lnTo>
                <a:close/>
                <a:moveTo>
                  <a:pt x="97" y="46"/>
                </a:moveTo>
                <a:lnTo>
                  <a:pt x="87" y="113"/>
                </a:lnTo>
                <a:lnTo>
                  <a:pt x="67" y="113"/>
                </a:lnTo>
                <a:lnTo>
                  <a:pt x="76" y="46"/>
                </a:lnTo>
                <a:lnTo>
                  <a:pt x="97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94" name="组合 74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88" y="5662613"/>
            <a:ext cx="20002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5" name="Freeform 67"/>
          <p:cNvSpPr>
            <a:spLocks noEditPoints="1"/>
          </p:cNvSpPr>
          <p:nvPr/>
        </p:nvSpPr>
        <p:spPr bwMode="auto">
          <a:xfrm>
            <a:off x="6772275" y="5180013"/>
            <a:ext cx="290513" cy="146050"/>
          </a:xfrm>
          <a:custGeom>
            <a:avLst/>
            <a:gdLst>
              <a:gd name="T0" fmla="*/ 211433060 w 303"/>
              <a:gd name="T1" fmla="*/ 107030941 h 154"/>
              <a:gd name="T2" fmla="*/ 275783128 w 303"/>
              <a:gd name="T3" fmla="*/ 92640274 h 154"/>
              <a:gd name="T4" fmla="*/ 238092182 w 303"/>
              <a:gd name="T5" fmla="*/ 17088798 h 154"/>
              <a:gd name="T6" fmla="*/ 121344308 w 303"/>
              <a:gd name="T7" fmla="*/ 77349597 h 154"/>
              <a:gd name="T8" fmla="*/ 69865021 w 303"/>
              <a:gd name="T9" fmla="*/ 61160808 h 154"/>
              <a:gd name="T10" fmla="*/ 88250754 w 303"/>
              <a:gd name="T11" fmla="*/ 15289728 h 154"/>
              <a:gd name="T12" fmla="*/ 47802332 w 303"/>
              <a:gd name="T13" fmla="*/ 48568264 h 154"/>
              <a:gd name="T14" fmla="*/ 47802332 w 303"/>
              <a:gd name="T15" fmla="*/ 49468273 h 154"/>
              <a:gd name="T16" fmla="*/ 13789300 w 303"/>
              <a:gd name="T17" fmla="*/ 88143072 h 154"/>
              <a:gd name="T18" fmla="*/ 52398766 w 303"/>
              <a:gd name="T19" fmla="*/ 73752405 h 154"/>
              <a:gd name="T20" fmla="*/ 101120576 w 303"/>
              <a:gd name="T21" fmla="*/ 125018800 h 154"/>
              <a:gd name="T22" fmla="*/ 267509740 w 303"/>
              <a:gd name="T23" fmla="*/ 115125335 h 154"/>
              <a:gd name="T24" fmla="*/ 273024693 w 303"/>
              <a:gd name="T25" fmla="*/ 103432800 h 154"/>
              <a:gd name="T26" fmla="*/ 211433060 w 303"/>
              <a:gd name="T27" fmla="*/ 107030941 h 154"/>
              <a:gd name="T28" fmla="*/ 211433060 w 303"/>
              <a:gd name="T29" fmla="*/ 82746809 h 154"/>
              <a:gd name="T30" fmla="*/ 221545406 w 303"/>
              <a:gd name="T31" fmla="*/ 88143072 h 154"/>
              <a:gd name="T32" fmla="*/ 211433060 w 303"/>
              <a:gd name="T33" fmla="*/ 90841203 h 154"/>
              <a:gd name="T34" fmla="*/ 201321674 w 303"/>
              <a:gd name="T35" fmla="*/ 90841203 h 154"/>
              <a:gd name="T36" fmla="*/ 211433060 w 303"/>
              <a:gd name="T37" fmla="*/ 82746809 h 1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3" h="154">
                <a:moveTo>
                  <a:pt x="230" y="119"/>
                </a:moveTo>
                <a:cubicBezTo>
                  <a:pt x="263" y="118"/>
                  <a:pt x="288" y="109"/>
                  <a:pt x="300" y="103"/>
                </a:cubicBezTo>
                <a:cubicBezTo>
                  <a:pt x="303" y="73"/>
                  <a:pt x="296" y="26"/>
                  <a:pt x="259" y="19"/>
                </a:cubicBezTo>
                <a:cubicBezTo>
                  <a:pt x="245" y="16"/>
                  <a:pt x="128" y="0"/>
                  <a:pt x="132" y="86"/>
                </a:cubicBezTo>
                <a:cubicBezTo>
                  <a:pt x="132" y="86"/>
                  <a:pt x="90" y="124"/>
                  <a:pt x="76" y="68"/>
                </a:cubicBezTo>
                <a:cubicBezTo>
                  <a:pt x="76" y="68"/>
                  <a:pt x="96" y="35"/>
                  <a:pt x="96" y="17"/>
                </a:cubicBezTo>
                <a:cubicBezTo>
                  <a:pt x="96" y="17"/>
                  <a:pt x="52" y="3"/>
                  <a:pt x="52" y="54"/>
                </a:cubicBezTo>
                <a:cubicBezTo>
                  <a:pt x="52" y="55"/>
                  <a:pt x="52" y="55"/>
                  <a:pt x="52" y="55"/>
                </a:cubicBezTo>
                <a:cubicBezTo>
                  <a:pt x="0" y="55"/>
                  <a:pt x="15" y="98"/>
                  <a:pt x="15" y="98"/>
                </a:cubicBezTo>
                <a:cubicBezTo>
                  <a:pt x="28" y="98"/>
                  <a:pt x="57" y="82"/>
                  <a:pt x="57" y="82"/>
                </a:cubicBezTo>
                <a:cubicBezTo>
                  <a:pt x="57" y="82"/>
                  <a:pt x="70" y="123"/>
                  <a:pt x="110" y="139"/>
                </a:cubicBezTo>
                <a:cubicBezTo>
                  <a:pt x="150" y="154"/>
                  <a:pt x="272" y="143"/>
                  <a:pt x="291" y="128"/>
                </a:cubicBezTo>
                <a:cubicBezTo>
                  <a:pt x="293" y="126"/>
                  <a:pt x="296" y="121"/>
                  <a:pt x="297" y="115"/>
                </a:cubicBezTo>
                <a:cubicBezTo>
                  <a:pt x="261" y="131"/>
                  <a:pt x="190" y="119"/>
                  <a:pt x="230" y="119"/>
                </a:cubicBezTo>
                <a:close/>
                <a:moveTo>
                  <a:pt x="230" y="92"/>
                </a:moveTo>
                <a:cubicBezTo>
                  <a:pt x="237" y="92"/>
                  <a:pt x="241" y="94"/>
                  <a:pt x="241" y="98"/>
                </a:cubicBezTo>
                <a:cubicBezTo>
                  <a:pt x="242" y="102"/>
                  <a:pt x="241" y="100"/>
                  <a:pt x="230" y="101"/>
                </a:cubicBezTo>
                <a:cubicBezTo>
                  <a:pt x="220" y="103"/>
                  <a:pt x="220" y="105"/>
                  <a:pt x="219" y="101"/>
                </a:cubicBezTo>
                <a:cubicBezTo>
                  <a:pt x="219" y="97"/>
                  <a:pt x="222" y="93"/>
                  <a:pt x="23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96" name="组合 78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5114925"/>
            <a:ext cx="279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7" name="Freeform 70"/>
          <p:cNvSpPr/>
          <p:nvPr/>
        </p:nvSpPr>
        <p:spPr bwMode="auto">
          <a:xfrm>
            <a:off x="4029075" y="4011613"/>
            <a:ext cx="274638" cy="274637"/>
          </a:xfrm>
          <a:custGeom>
            <a:avLst/>
            <a:gdLst>
              <a:gd name="T0" fmla="*/ 229158710 w 288"/>
              <a:gd name="T1" fmla="*/ 163910443 h 287"/>
              <a:gd name="T2" fmla="*/ 261895941 w 288"/>
              <a:gd name="T3" fmla="*/ 130945391 h 287"/>
              <a:gd name="T4" fmla="*/ 229158710 w 288"/>
              <a:gd name="T5" fmla="*/ 97980338 h 287"/>
              <a:gd name="T6" fmla="*/ 198240956 w 288"/>
              <a:gd name="T7" fmla="*/ 121788591 h 287"/>
              <a:gd name="T8" fmla="*/ 116397878 w 288"/>
              <a:gd name="T9" fmla="*/ 121788591 h 287"/>
              <a:gd name="T10" fmla="*/ 161866678 w 288"/>
              <a:gd name="T11" fmla="*/ 42121852 h 287"/>
              <a:gd name="T12" fmla="*/ 198240956 w 288"/>
              <a:gd name="T13" fmla="*/ 42121852 h 287"/>
              <a:gd name="T14" fmla="*/ 229158710 w 288"/>
              <a:gd name="T15" fmla="*/ 65930105 h 287"/>
              <a:gd name="T16" fmla="*/ 261895941 w 288"/>
              <a:gd name="T17" fmla="*/ 32965052 h 287"/>
              <a:gd name="T18" fmla="*/ 229158710 w 288"/>
              <a:gd name="T19" fmla="*/ 0 h 287"/>
              <a:gd name="T20" fmla="*/ 198240956 w 288"/>
              <a:gd name="T21" fmla="*/ 23808253 h 287"/>
              <a:gd name="T22" fmla="*/ 150953632 w 288"/>
              <a:gd name="T23" fmla="*/ 23808253 h 287"/>
              <a:gd name="T24" fmla="*/ 94573693 w 288"/>
              <a:gd name="T25" fmla="*/ 121788591 h 287"/>
              <a:gd name="T26" fmla="*/ 64564724 w 288"/>
              <a:gd name="T27" fmla="*/ 121788591 h 287"/>
              <a:gd name="T28" fmla="*/ 32737231 w 288"/>
              <a:gd name="T29" fmla="*/ 97980338 h 287"/>
              <a:gd name="T30" fmla="*/ 0 w 288"/>
              <a:gd name="T31" fmla="*/ 130945391 h 287"/>
              <a:gd name="T32" fmla="*/ 32737231 w 288"/>
              <a:gd name="T33" fmla="*/ 163910443 h 287"/>
              <a:gd name="T34" fmla="*/ 64564724 w 288"/>
              <a:gd name="T35" fmla="*/ 140102190 h 287"/>
              <a:gd name="T36" fmla="*/ 94573693 w 288"/>
              <a:gd name="T37" fmla="*/ 140102190 h 287"/>
              <a:gd name="T38" fmla="*/ 150953632 w 288"/>
              <a:gd name="T39" fmla="*/ 238998304 h 287"/>
              <a:gd name="T40" fmla="*/ 198240956 w 288"/>
              <a:gd name="T41" fmla="*/ 238998304 h 287"/>
              <a:gd name="T42" fmla="*/ 229158710 w 288"/>
              <a:gd name="T43" fmla="*/ 262806557 h 287"/>
              <a:gd name="T44" fmla="*/ 261895941 w 288"/>
              <a:gd name="T45" fmla="*/ 229841504 h 287"/>
              <a:gd name="T46" fmla="*/ 229158710 w 288"/>
              <a:gd name="T47" fmla="*/ 196876452 h 287"/>
              <a:gd name="T48" fmla="*/ 198240956 w 288"/>
              <a:gd name="T49" fmla="*/ 220684705 h 287"/>
              <a:gd name="T50" fmla="*/ 161866678 w 288"/>
              <a:gd name="T51" fmla="*/ 220684705 h 287"/>
              <a:gd name="T52" fmla="*/ 116397878 w 288"/>
              <a:gd name="T53" fmla="*/ 140102190 h 287"/>
              <a:gd name="T54" fmla="*/ 198240956 w 288"/>
              <a:gd name="T55" fmla="*/ 140102190 h 287"/>
              <a:gd name="T56" fmla="*/ 229158710 w 288"/>
              <a:gd name="T57" fmla="*/ 163910443 h 28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87">
                <a:moveTo>
                  <a:pt x="252" y="179"/>
                </a:moveTo>
                <a:cubicBezTo>
                  <a:pt x="272" y="179"/>
                  <a:pt x="288" y="163"/>
                  <a:pt x="288" y="143"/>
                </a:cubicBezTo>
                <a:cubicBezTo>
                  <a:pt x="288" y="124"/>
                  <a:pt x="272" y="107"/>
                  <a:pt x="252" y="107"/>
                </a:cubicBezTo>
                <a:cubicBezTo>
                  <a:pt x="236" y="107"/>
                  <a:pt x="222" y="118"/>
                  <a:pt x="218" y="133"/>
                </a:cubicBezTo>
                <a:cubicBezTo>
                  <a:pt x="128" y="133"/>
                  <a:pt x="128" y="133"/>
                  <a:pt x="128" y="133"/>
                </a:cubicBezTo>
                <a:cubicBezTo>
                  <a:pt x="178" y="46"/>
                  <a:pt x="178" y="46"/>
                  <a:pt x="178" y="46"/>
                </a:cubicBezTo>
                <a:cubicBezTo>
                  <a:pt x="218" y="46"/>
                  <a:pt x="218" y="46"/>
                  <a:pt x="218" y="46"/>
                </a:cubicBezTo>
                <a:cubicBezTo>
                  <a:pt x="222" y="61"/>
                  <a:pt x="236" y="72"/>
                  <a:pt x="252" y="72"/>
                </a:cubicBezTo>
                <a:cubicBezTo>
                  <a:pt x="272" y="72"/>
                  <a:pt x="288" y="56"/>
                  <a:pt x="288" y="36"/>
                </a:cubicBezTo>
                <a:cubicBezTo>
                  <a:pt x="288" y="16"/>
                  <a:pt x="272" y="0"/>
                  <a:pt x="252" y="0"/>
                </a:cubicBezTo>
                <a:cubicBezTo>
                  <a:pt x="236" y="0"/>
                  <a:pt x="222" y="11"/>
                  <a:pt x="218" y="26"/>
                </a:cubicBezTo>
                <a:cubicBezTo>
                  <a:pt x="166" y="26"/>
                  <a:pt x="166" y="26"/>
                  <a:pt x="166" y="26"/>
                </a:cubicBezTo>
                <a:cubicBezTo>
                  <a:pt x="104" y="133"/>
                  <a:pt x="104" y="133"/>
                  <a:pt x="104" y="133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66" y="118"/>
                  <a:pt x="53" y="107"/>
                  <a:pt x="36" y="107"/>
                </a:cubicBezTo>
                <a:cubicBezTo>
                  <a:pt x="16" y="107"/>
                  <a:pt x="0" y="124"/>
                  <a:pt x="0" y="143"/>
                </a:cubicBezTo>
                <a:cubicBezTo>
                  <a:pt x="0" y="163"/>
                  <a:pt x="16" y="179"/>
                  <a:pt x="36" y="179"/>
                </a:cubicBezTo>
                <a:cubicBezTo>
                  <a:pt x="53" y="179"/>
                  <a:pt x="66" y="168"/>
                  <a:pt x="71" y="153"/>
                </a:cubicBezTo>
                <a:cubicBezTo>
                  <a:pt x="104" y="153"/>
                  <a:pt x="104" y="153"/>
                  <a:pt x="104" y="153"/>
                </a:cubicBezTo>
                <a:cubicBezTo>
                  <a:pt x="166" y="261"/>
                  <a:pt x="166" y="261"/>
                  <a:pt x="166" y="261"/>
                </a:cubicBezTo>
                <a:cubicBezTo>
                  <a:pt x="218" y="261"/>
                  <a:pt x="218" y="261"/>
                  <a:pt x="218" y="261"/>
                </a:cubicBezTo>
                <a:cubicBezTo>
                  <a:pt x="222" y="277"/>
                  <a:pt x="236" y="287"/>
                  <a:pt x="252" y="287"/>
                </a:cubicBezTo>
                <a:cubicBezTo>
                  <a:pt x="272" y="287"/>
                  <a:pt x="288" y="271"/>
                  <a:pt x="288" y="251"/>
                </a:cubicBezTo>
                <a:cubicBezTo>
                  <a:pt x="288" y="232"/>
                  <a:pt x="272" y="215"/>
                  <a:pt x="252" y="215"/>
                </a:cubicBezTo>
                <a:cubicBezTo>
                  <a:pt x="236" y="215"/>
                  <a:pt x="222" y="226"/>
                  <a:pt x="218" y="241"/>
                </a:cubicBezTo>
                <a:cubicBezTo>
                  <a:pt x="178" y="241"/>
                  <a:pt x="178" y="241"/>
                  <a:pt x="178" y="241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218" y="153"/>
                  <a:pt x="218" y="153"/>
                  <a:pt x="218" y="153"/>
                </a:cubicBezTo>
                <a:cubicBezTo>
                  <a:pt x="222" y="168"/>
                  <a:pt x="236" y="179"/>
                  <a:pt x="252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98" name="组合 82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2352675"/>
            <a:ext cx="2746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9" name="组合 91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2352675"/>
            <a:ext cx="2746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0" name="组合 101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2352675"/>
            <a:ext cx="27940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1" name="Freeform 97"/>
          <p:cNvSpPr/>
          <p:nvPr/>
        </p:nvSpPr>
        <p:spPr bwMode="auto">
          <a:xfrm>
            <a:off x="7893050" y="4618038"/>
            <a:ext cx="268288" cy="165100"/>
          </a:xfrm>
          <a:custGeom>
            <a:avLst/>
            <a:gdLst>
              <a:gd name="T0" fmla="*/ 257065896 w 280"/>
              <a:gd name="T1" fmla="*/ 45147171 h 172"/>
              <a:gd name="T2" fmla="*/ 257065896 w 280"/>
              <a:gd name="T3" fmla="*/ 13820406 h 172"/>
              <a:gd name="T4" fmla="*/ 225850587 w 280"/>
              <a:gd name="T5" fmla="*/ 13820406 h 172"/>
              <a:gd name="T6" fmla="*/ 225850587 w 280"/>
              <a:gd name="T7" fmla="*/ 23034330 h 172"/>
              <a:gd name="T8" fmla="*/ 157911442 w 280"/>
              <a:gd name="T9" fmla="*/ 23034330 h 172"/>
              <a:gd name="T10" fmla="*/ 157911442 w 280"/>
              <a:gd name="T11" fmla="*/ 0 h 172"/>
              <a:gd name="T12" fmla="*/ 99154454 w 280"/>
              <a:gd name="T13" fmla="*/ 0 h 172"/>
              <a:gd name="T14" fmla="*/ 99154454 w 280"/>
              <a:gd name="T15" fmla="*/ 23034330 h 172"/>
              <a:gd name="T16" fmla="*/ 31215309 w 280"/>
              <a:gd name="T17" fmla="*/ 23034330 h 172"/>
              <a:gd name="T18" fmla="*/ 31215309 w 280"/>
              <a:gd name="T19" fmla="*/ 13820406 h 172"/>
              <a:gd name="T20" fmla="*/ 0 w 280"/>
              <a:gd name="T21" fmla="*/ 13820406 h 172"/>
              <a:gd name="T22" fmla="*/ 0 w 280"/>
              <a:gd name="T23" fmla="*/ 45147171 h 172"/>
              <a:gd name="T24" fmla="*/ 31215309 w 280"/>
              <a:gd name="T25" fmla="*/ 45147171 h 172"/>
              <a:gd name="T26" fmla="*/ 31215309 w 280"/>
              <a:gd name="T27" fmla="*/ 35933247 h 172"/>
              <a:gd name="T28" fmla="*/ 74365601 w 280"/>
              <a:gd name="T29" fmla="*/ 35933247 h 172"/>
              <a:gd name="T30" fmla="*/ 22952038 w 280"/>
              <a:gd name="T31" fmla="*/ 127150037 h 172"/>
              <a:gd name="T32" fmla="*/ 12852912 w 280"/>
              <a:gd name="T33" fmla="*/ 127150037 h 172"/>
              <a:gd name="T34" fmla="*/ 12852912 w 280"/>
              <a:gd name="T35" fmla="*/ 158476802 h 172"/>
              <a:gd name="T36" fmla="*/ 44068220 w 280"/>
              <a:gd name="T37" fmla="*/ 158476802 h 172"/>
              <a:gd name="T38" fmla="*/ 44068220 w 280"/>
              <a:gd name="T39" fmla="*/ 127150037 h 172"/>
              <a:gd name="T40" fmla="*/ 35805908 w 280"/>
              <a:gd name="T41" fmla="*/ 127150037 h 172"/>
              <a:gd name="T42" fmla="*/ 99154454 w 280"/>
              <a:gd name="T43" fmla="*/ 40540689 h 172"/>
              <a:gd name="T44" fmla="*/ 99154454 w 280"/>
              <a:gd name="T45" fmla="*/ 58968537 h 172"/>
              <a:gd name="T46" fmla="*/ 157911442 w 280"/>
              <a:gd name="T47" fmla="*/ 58968537 h 172"/>
              <a:gd name="T48" fmla="*/ 157911442 w 280"/>
              <a:gd name="T49" fmla="*/ 39619201 h 172"/>
              <a:gd name="T50" fmla="*/ 221259988 w 280"/>
              <a:gd name="T51" fmla="*/ 127150037 h 172"/>
              <a:gd name="T52" fmla="*/ 212997676 w 280"/>
              <a:gd name="T53" fmla="*/ 127150037 h 172"/>
              <a:gd name="T54" fmla="*/ 212997676 w 280"/>
              <a:gd name="T55" fmla="*/ 158476802 h 172"/>
              <a:gd name="T56" fmla="*/ 244212985 w 280"/>
              <a:gd name="T57" fmla="*/ 158476802 h 172"/>
              <a:gd name="T58" fmla="*/ 244212985 w 280"/>
              <a:gd name="T59" fmla="*/ 127150037 h 172"/>
              <a:gd name="T60" fmla="*/ 235031786 w 280"/>
              <a:gd name="T61" fmla="*/ 127150037 h 172"/>
              <a:gd name="T62" fmla="*/ 183618224 w 280"/>
              <a:gd name="T63" fmla="*/ 35933247 h 172"/>
              <a:gd name="T64" fmla="*/ 225850587 w 280"/>
              <a:gd name="T65" fmla="*/ 35933247 h 172"/>
              <a:gd name="T66" fmla="*/ 225850587 w 280"/>
              <a:gd name="T67" fmla="*/ 45147171 h 172"/>
              <a:gd name="T68" fmla="*/ 257065896 w 280"/>
              <a:gd name="T69" fmla="*/ 45147171 h 17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80" h="172">
                <a:moveTo>
                  <a:pt x="280" y="49"/>
                </a:moveTo>
                <a:cubicBezTo>
                  <a:pt x="280" y="15"/>
                  <a:pt x="280" y="15"/>
                  <a:pt x="280" y="15"/>
                </a:cubicBezTo>
                <a:cubicBezTo>
                  <a:pt x="246" y="15"/>
                  <a:pt x="246" y="15"/>
                  <a:pt x="246" y="15"/>
                </a:cubicBezTo>
                <a:cubicBezTo>
                  <a:pt x="246" y="25"/>
                  <a:pt x="246" y="25"/>
                  <a:pt x="246" y="25"/>
                </a:cubicBezTo>
                <a:cubicBezTo>
                  <a:pt x="172" y="25"/>
                  <a:pt x="172" y="25"/>
                  <a:pt x="172" y="25"/>
                </a:cubicBezTo>
                <a:cubicBezTo>
                  <a:pt x="172" y="0"/>
                  <a:pt x="172" y="0"/>
                  <a:pt x="172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15"/>
                  <a:pt x="34" y="15"/>
                  <a:pt x="34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39"/>
                  <a:pt x="34" y="39"/>
                  <a:pt x="34" y="39"/>
                </a:cubicBezTo>
                <a:cubicBezTo>
                  <a:pt x="81" y="39"/>
                  <a:pt x="81" y="39"/>
                  <a:pt x="81" y="39"/>
                </a:cubicBezTo>
                <a:cubicBezTo>
                  <a:pt x="42" y="61"/>
                  <a:pt x="28" y="105"/>
                  <a:pt x="25" y="138"/>
                </a:cubicBezTo>
                <a:cubicBezTo>
                  <a:pt x="14" y="138"/>
                  <a:pt x="14" y="138"/>
                  <a:pt x="14" y="138"/>
                </a:cubicBezTo>
                <a:cubicBezTo>
                  <a:pt x="14" y="172"/>
                  <a:pt x="14" y="172"/>
                  <a:pt x="14" y="172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42" y="103"/>
                  <a:pt x="60" y="58"/>
                  <a:pt x="108" y="4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220" y="58"/>
                  <a:pt x="238" y="103"/>
                  <a:pt x="241" y="138"/>
                </a:cubicBezTo>
                <a:cubicBezTo>
                  <a:pt x="232" y="138"/>
                  <a:pt x="232" y="138"/>
                  <a:pt x="232" y="138"/>
                </a:cubicBezTo>
                <a:cubicBezTo>
                  <a:pt x="232" y="172"/>
                  <a:pt x="232" y="172"/>
                  <a:pt x="232" y="172"/>
                </a:cubicBezTo>
                <a:cubicBezTo>
                  <a:pt x="266" y="172"/>
                  <a:pt x="266" y="172"/>
                  <a:pt x="266" y="172"/>
                </a:cubicBezTo>
                <a:cubicBezTo>
                  <a:pt x="266" y="138"/>
                  <a:pt x="266" y="138"/>
                  <a:pt x="266" y="138"/>
                </a:cubicBezTo>
                <a:cubicBezTo>
                  <a:pt x="256" y="138"/>
                  <a:pt x="256" y="138"/>
                  <a:pt x="256" y="138"/>
                </a:cubicBezTo>
                <a:cubicBezTo>
                  <a:pt x="253" y="105"/>
                  <a:pt x="238" y="61"/>
                  <a:pt x="200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6" y="49"/>
                  <a:pt x="246" y="49"/>
                  <a:pt x="246" y="49"/>
                </a:cubicBezTo>
                <a:lnTo>
                  <a:pt x="280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02" name="组合 112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675" y="4559300"/>
            <a:ext cx="25717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3" name="Freeform 102"/>
          <p:cNvSpPr/>
          <p:nvPr/>
        </p:nvSpPr>
        <p:spPr bwMode="auto">
          <a:xfrm>
            <a:off x="8991600" y="4621213"/>
            <a:ext cx="274638" cy="158750"/>
          </a:xfrm>
          <a:custGeom>
            <a:avLst/>
            <a:gdLst>
              <a:gd name="T0" fmla="*/ 240831689 w 287"/>
              <a:gd name="T1" fmla="*/ 50300798 h 166"/>
              <a:gd name="T2" fmla="*/ 233505457 w 287"/>
              <a:gd name="T3" fmla="*/ 50300798 h 166"/>
              <a:gd name="T4" fmla="*/ 217939128 w 287"/>
              <a:gd name="T5" fmla="*/ 53958742 h 166"/>
              <a:gd name="T6" fmla="*/ 217939128 w 287"/>
              <a:gd name="T7" fmla="*/ 15547937 h 166"/>
              <a:gd name="T8" fmla="*/ 201456064 w 287"/>
              <a:gd name="T9" fmla="*/ 0 h 166"/>
              <a:gd name="T10" fmla="*/ 152007827 w 287"/>
              <a:gd name="T11" fmla="*/ 0 h 166"/>
              <a:gd name="T12" fmla="*/ 156585765 w 287"/>
              <a:gd name="T13" fmla="*/ 19205881 h 166"/>
              <a:gd name="T14" fmla="*/ 156585765 w 287"/>
              <a:gd name="T15" fmla="*/ 26521770 h 166"/>
              <a:gd name="T16" fmla="*/ 134608983 w 287"/>
              <a:gd name="T17" fmla="*/ 48471348 h 166"/>
              <a:gd name="T18" fmla="*/ 127283708 w 287"/>
              <a:gd name="T19" fmla="*/ 48471348 h 166"/>
              <a:gd name="T20" fmla="*/ 105306927 w 287"/>
              <a:gd name="T21" fmla="*/ 26521770 h 166"/>
              <a:gd name="T22" fmla="*/ 105306927 w 287"/>
              <a:gd name="T23" fmla="*/ 19205881 h 166"/>
              <a:gd name="T24" fmla="*/ 109884865 w 287"/>
              <a:gd name="T25" fmla="*/ 0 h 166"/>
              <a:gd name="T26" fmla="*/ 60436628 w 287"/>
              <a:gd name="T27" fmla="*/ 0 h 166"/>
              <a:gd name="T28" fmla="*/ 43953563 w 287"/>
              <a:gd name="T29" fmla="*/ 15547937 h 166"/>
              <a:gd name="T30" fmla="*/ 43953563 w 287"/>
              <a:gd name="T31" fmla="*/ 53958742 h 166"/>
              <a:gd name="T32" fmla="*/ 28387234 w 287"/>
              <a:gd name="T33" fmla="*/ 50300798 h 166"/>
              <a:gd name="T34" fmla="*/ 21061003 w 287"/>
              <a:gd name="T35" fmla="*/ 50300798 h 166"/>
              <a:gd name="T36" fmla="*/ 0 w 287"/>
              <a:gd name="T37" fmla="*/ 72250377 h 166"/>
              <a:gd name="T38" fmla="*/ 0 w 287"/>
              <a:gd name="T39" fmla="*/ 79566265 h 166"/>
              <a:gd name="T40" fmla="*/ 21061003 w 287"/>
              <a:gd name="T41" fmla="*/ 101515843 h 166"/>
              <a:gd name="T42" fmla="*/ 28387234 w 287"/>
              <a:gd name="T43" fmla="*/ 101515843 h 166"/>
              <a:gd name="T44" fmla="*/ 43953563 w 287"/>
              <a:gd name="T45" fmla="*/ 97857899 h 166"/>
              <a:gd name="T46" fmla="*/ 43953563 w 287"/>
              <a:gd name="T47" fmla="*/ 136268705 h 166"/>
              <a:gd name="T48" fmla="*/ 60436628 w 287"/>
              <a:gd name="T49" fmla="*/ 151816642 h 166"/>
              <a:gd name="T50" fmla="*/ 109884865 w 287"/>
              <a:gd name="T51" fmla="*/ 151816642 h 166"/>
              <a:gd name="T52" fmla="*/ 105306927 w 287"/>
              <a:gd name="T53" fmla="*/ 132610761 h 166"/>
              <a:gd name="T54" fmla="*/ 105306927 w 287"/>
              <a:gd name="T55" fmla="*/ 125294872 h 166"/>
              <a:gd name="T56" fmla="*/ 127283708 w 287"/>
              <a:gd name="T57" fmla="*/ 103345294 h 166"/>
              <a:gd name="T58" fmla="*/ 134608983 w 287"/>
              <a:gd name="T59" fmla="*/ 103345294 h 166"/>
              <a:gd name="T60" fmla="*/ 156585765 w 287"/>
              <a:gd name="T61" fmla="*/ 125294872 h 166"/>
              <a:gd name="T62" fmla="*/ 156585765 w 287"/>
              <a:gd name="T63" fmla="*/ 132610761 h 166"/>
              <a:gd name="T64" fmla="*/ 152007827 w 287"/>
              <a:gd name="T65" fmla="*/ 151816642 h 166"/>
              <a:gd name="T66" fmla="*/ 201456064 w 287"/>
              <a:gd name="T67" fmla="*/ 151816642 h 166"/>
              <a:gd name="T68" fmla="*/ 217939128 w 287"/>
              <a:gd name="T69" fmla="*/ 136268705 h 166"/>
              <a:gd name="T70" fmla="*/ 217939128 w 287"/>
              <a:gd name="T71" fmla="*/ 97857899 h 166"/>
              <a:gd name="T72" fmla="*/ 233505457 w 287"/>
              <a:gd name="T73" fmla="*/ 101515843 h 166"/>
              <a:gd name="T74" fmla="*/ 240831689 w 287"/>
              <a:gd name="T75" fmla="*/ 101515843 h 166"/>
              <a:gd name="T76" fmla="*/ 262808471 w 287"/>
              <a:gd name="T77" fmla="*/ 79566265 h 166"/>
              <a:gd name="T78" fmla="*/ 262808471 w 287"/>
              <a:gd name="T79" fmla="*/ 72250377 h 166"/>
              <a:gd name="T80" fmla="*/ 240831689 w 287"/>
              <a:gd name="T81" fmla="*/ 50300798 h 16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87" h="166">
                <a:moveTo>
                  <a:pt x="263" y="55"/>
                </a:moveTo>
                <a:cubicBezTo>
                  <a:pt x="255" y="55"/>
                  <a:pt x="255" y="55"/>
                  <a:pt x="255" y="55"/>
                </a:cubicBezTo>
                <a:cubicBezTo>
                  <a:pt x="250" y="55"/>
                  <a:pt x="244" y="57"/>
                  <a:pt x="238" y="59"/>
                </a:cubicBezTo>
                <a:cubicBezTo>
                  <a:pt x="238" y="17"/>
                  <a:pt x="238" y="17"/>
                  <a:pt x="238" y="17"/>
                </a:cubicBezTo>
                <a:cubicBezTo>
                  <a:pt x="238" y="8"/>
                  <a:pt x="230" y="0"/>
                  <a:pt x="220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8" y="6"/>
                  <a:pt x="171" y="15"/>
                  <a:pt x="171" y="21"/>
                </a:cubicBezTo>
                <a:cubicBezTo>
                  <a:pt x="171" y="29"/>
                  <a:pt x="171" y="29"/>
                  <a:pt x="171" y="29"/>
                </a:cubicBezTo>
                <a:cubicBezTo>
                  <a:pt x="171" y="42"/>
                  <a:pt x="160" y="53"/>
                  <a:pt x="147" y="53"/>
                </a:cubicBezTo>
                <a:cubicBezTo>
                  <a:pt x="139" y="53"/>
                  <a:pt x="139" y="53"/>
                  <a:pt x="139" y="53"/>
                </a:cubicBezTo>
                <a:cubicBezTo>
                  <a:pt x="126" y="53"/>
                  <a:pt x="115" y="42"/>
                  <a:pt x="115" y="29"/>
                </a:cubicBezTo>
                <a:cubicBezTo>
                  <a:pt x="115" y="21"/>
                  <a:pt x="115" y="21"/>
                  <a:pt x="115" y="21"/>
                </a:cubicBezTo>
                <a:cubicBezTo>
                  <a:pt x="115" y="15"/>
                  <a:pt x="118" y="6"/>
                  <a:pt x="12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56" y="0"/>
                  <a:pt x="48" y="8"/>
                  <a:pt x="48" y="17"/>
                </a:cubicBezTo>
                <a:cubicBezTo>
                  <a:pt x="48" y="59"/>
                  <a:pt x="48" y="59"/>
                  <a:pt x="48" y="59"/>
                </a:cubicBezTo>
                <a:cubicBezTo>
                  <a:pt x="43" y="57"/>
                  <a:pt x="36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10" y="55"/>
                  <a:pt x="0" y="66"/>
                  <a:pt x="0" y="79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100"/>
                  <a:pt x="10" y="111"/>
                  <a:pt x="23" y="111"/>
                </a:cubicBezTo>
                <a:cubicBezTo>
                  <a:pt x="31" y="111"/>
                  <a:pt x="31" y="111"/>
                  <a:pt x="31" y="111"/>
                </a:cubicBezTo>
                <a:cubicBezTo>
                  <a:pt x="36" y="111"/>
                  <a:pt x="43" y="109"/>
                  <a:pt x="48" y="107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58"/>
                  <a:pt x="56" y="166"/>
                  <a:pt x="66" y="166"/>
                </a:cubicBezTo>
                <a:cubicBezTo>
                  <a:pt x="120" y="166"/>
                  <a:pt x="120" y="166"/>
                  <a:pt x="120" y="166"/>
                </a:cubicBezTo>
                <a:cubicBezTo>
                  <a:pt x="118" y="160"/>
                  <a:pt x="115" y="151"/>
                  <a:pt x="115" y="145"/>
                </a:cubicBezTo>
                <a:cubicBezTo>
                  <a:pt x="115" y="137"/>
                  <a:pt x="115" y="137"/>
                  <a:pt x="115" y="137"/>
                </a:cubicBezTo>
                <a:cubicBezTo>
                  <a:pt x="115" y="123"/>
                  <a:pt x="126" y="113"/>
                  <a:pt x="139" y="113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60" y="113"/>
                  <a:pt x="171" y="123"/>
                  <a:pt x="171" y="137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71" y="151"/>
                  <a:pt x="169" y="160"/>
                  <a:pt x="166" y="166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230" y="166"/>
                  <a:pt x="238" y="158"/>
                  <a:pt x="238" y="149"/>
                </a:cubicBezTo>
                <a:cubicBezTo>
                  <a:pt x="238" y="107"/>
                  <a:pt x="238" y="107"/>
                  <a:pt x="238" y="107"/>
                </a:cubicBezTo>
                <a:cubicBezTo>
                  <a:pt x="244" y="109"/>
                  <a:pt x="250" y="111"/>
                  <a:pt x="255" y="111"/>
                </a:cubicBezTo>
                <a:cubicBezTo>
                  <a:pt x="263" y="111"/>
                  <a:pt x="263" y="111"/>
                  <a:pt x="263" y="111"/>
                </a:cubicBezTo>
                <a:cubicBezTo>
                  <a:pt x="276" y="111"/>
                  <a:pt x="287" y="100"/>
                  <a:pt x="287" y="87"/>
                </a:cubicBezTo>
                <a:cubicBezTo>
                  <a:pt x="287" y="79"/>
                  <a:pt x="287" y="79"/>
                  <a:pt x="287" y="79"/>
                </a:cubicBezTo>
                <a:cubicBezTo>
                  <a:pt x="287" y="66"/>
                  <a:pt x="276" y="55"/>
                  <a:pt x="263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04" name="组合 118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4584700"/>
            <a:ext cx="280988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5" name="组合 122"/>
          <p:cNvPicPr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913" y="1804988"/>
            <a:ext cx="27463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6" name="组合 125"/>
          <p:cNvPicPr>
            <a:picLocks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1804988"/>
            <a:ext cx="2730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7" name="Freeform 110"/>
          <p:cNvSpPr>
            <a:spLocks noEditPoints="1"/>
          </p:cNvSpPr>
          <p:nvPr/>
        </p:nvSpPr>
        <p:spPr bwMode="auto">
          <a:xfrm>
            <a:off x="2400300" y="4562475"/>
            <a:ext cx="222250" cy="276225"/>
          </a:xfrm>
          <a:custGeom>
            <a:avLst/>
            <a:gdLst>
              <a:gd name="T0" fmla="*/ 21836778 w 233"/>
              <a:gd name="T1" fmla="*/ 0 h 288"/>
              <a:gd name="T2" fmla="*/ 0 w 233"/>
              <a:gd name="T3" fmla="*/ 242853567 h 288"/>
              <a:gd name="T4" fmla="*/ 190159198 w 233"/>
              <a:gd name="T5" fmla="*/ 264931426 h 288"/>
              <a:gd name="T6" fmla="*/ 211995976 w 233"/>
              <a:gd name="T7" fmla="*/ 22077859 h 288"/>
              <a:gd name="T8" fmla="*/ 23655794 w 233"/>
              <a:gd name="T9" fmla="*/ 34036099 h 288"/>
              <a:gd name="T10" fmla="*/ 176511332 w 233"/>
              <a:gd name="T11" fmla="*/ 23917440 h 288"/>
              <a:gd name="T12" fmla="*/ 188340182 w 233"/>
              <a:gd name="T13" fmla="*/ 75431485 h 288"/>
              <a:gd name="T14" fmla="*/ 35484645 w 233"/>
              <a:gd name="T15" fmla="*/ 85551103 h 288"/>
              <a:gd name="T16" fmla="*/ 23655794 w 233"/>
              <a:gd name="T17" fmla="*/ 34036099 h 288"/>
              <a:gd name="T18" fmla="*/ 33664675 w 233"/>
              <a:gd name="T19" fmla="*/ 236414072 h 288"/>
              <a:gd name="T20" fmla="*/ 33664675 w 233"/>
              <a:gd name="T21" fmla="*/ 210657050 h 288"/>
              <a:gd name="T22" fmla="*/ 52771498 w 233"/>
              <a:gd name="T23" fmla="*/ 223536040 h 288"/>
              <a:gd name="T24" fmla="*/ 42763571 w 233"/>
              <a:gd name="T25" fmla="*/ 187659400 h 288"/>
              <a:gd name="T26" fmla="*/ 23655794 w 233"/>
              <a:gd name="T27" fmla="*/ 174781369 h 288"/>
              <a:gd name="T28" fmla="*/ 42763571 w 233"/>
              <a:gd name="T29" fmla="*/ 160982587 h 288"/>
              <a:gd name="T30" fmla="*/ 42763571 w 233"/>
              <a:gd name="T31" fmla="*/ 187659400 h 288"/>
              <a:gd name="T32" fmla="*/ 33664675 w 233"/>
              <a:gd name="T33" fmla="*/ 138904729 h 288"/>
              <a:gd name="T34" fmla="*/ 33664675 w 233"/>
              <a:gd name="T35" fmla="*/ 112227916 h 288"/>
              <a:gd name="T36" fmla="*/ 52771498 w 233"/>
              <a:gd name="T37" fmla="*/ 126026697 h 288"/>
              <a:gd name="T38" fmla="*/ 87346158 w 233"/>
              <a:gd name="T39" fmla="*/ 236414072 h 288"/>
              <a:gd name="T40" fmla="*/ 68239335 w 233"/>
              <a:gd name="T41" fmla="*/ 223536040 h 288"/>
              <a:gd name="T42" fmla="*/ 87346158 w 233"/>
              <a:gd name="T43" fmla="*/ 210657050 h 288"/>
              <a:gd name="T44" fmla="*/ 87346158 w 233"/>
              <a:gd name="T45" fmla="*/ 236414072 h 288"/>
              <a:gd name="T46" fmla="*/ 78247262 w 233"/>
              <a:gd name="T47" fmla="*/ 187659400 h 288"/>
              <a:gd name="T48" fmla="*/ 78247262 w 233"/>
              <a:gd name="T49" fmla="*/ 160982587 h 288"/>
              <a:gd name="T50" fmla="*/ 97354085 w 233"/>
              <a:gd name="T51" fmla="*/ 174781369 h 288"/>
              <a:gd name="T52" fmla="*/ 87346158 w 233"/>
              <a:gd name="T53" fmla="*/ 138904729 h 288"/>
              <a:gd name="T54" fmla="*/ 68239335 w 233"/>
              <a:gd name="T55" fmla="*/ 126026697 h 288"/>
              <a:gd name="T56" fmla="*/ 87346158 w 233"/>
              <a:gd name="T57" fmla="*/ 112227916 h 288"/>
              <a:gd name="T58" fmla="*/ 87346158 w 233"/>
              <a:gd name="T59" fmla="*/ 138904729 h 288"/>
              <a:gd name="T60" fmla="*/ 122829849 w 233"/>
              <a:gd name="T61" fmla="*/ 236414072 h 288"/>
              <a:gd name="T62" fmla="*/ 122829849 w 233"/>
              <a:gd name="T63" fmla="*/ 210657050 h 288"/>
              <a:gd name="T64" fmla="*/ 141937626 w 233"/>
              <a:gd name="T65" fmla="*/ 223536040 h 288"/>
              <a:gd name="T66" fmla="*/ 131928745 w 233"/>
              <a:gd name="T67" fmla="*/ 187659400 h 288"/>
              <a:gd name="T68" fmla="*/ 111911937 w 233"/>
              <a:gd name="T69" fmla="*/ 174781369 h 288"/>
              <a:gd name="T70" fmla="*/ 131928745 w 233"/>
              <a:gd name="T71" fmla="*/ 160982587 h 288"/>
              <a:gd name="T72" fmla="*/ 131928745 w 233"/>
              <a:gd name="T73" fmla="*/ 187659400 h 288"/>
              <a:gd name="T74" fmla="*/ 122829849 w 233"/>
              <a:gd name="T75" fmla="*/ 138904729 h 288"/>
              <a:gd name="T76" fmla="*/ 122829849 w 233"/>
              <a:gd name="T77" fmla="*/ 112227916 h 288"/>
              <a:gd name="T78" fmla="*/ 141937626 w 233"/>
              <a:gd name="T79" fmla="*/ 126026697 h 288"/>
              <a:gd name="T80" fmla="*/ 188340182 w 233"/>
              <a:gd name="T81" fmla="*/ 227215204 h 288"/>
              <a:gd name="T82" fmla="*/ 168323374 w 233"/>
              <a:gd name="T83" fmla="*/ 236414072 h 288"/>
              <a:gd name="T84" fmla="*/ 159224479 w 233"/>
              <a:gd name="T85" fmla="*/ 170181455 h 288"/>
              <a:gd name="T86" fmla="*/ 179241286 w 233"/>
              <a:gd name="T87" fmla="*/ 160982587 h 288"/>
              <a:gd name="T88" fmla="*/ 188340182 w 233"/>
              <a:gd name="T89" fmla="*/ 227215204 h 288"/>
              <a:gd name="T90" fmla="*/ 169232406 w 233"/>
              <a:gd name="T91" fmla="*/ 138904729 h 288"/>
              <a:gd name="T92" fmla="*/ 169232406 w 233"/>
              <a:gd name="T93" fmla="*/ 113147707 h 288"/>
              <a:gd name="T94" fmla="*/ 188340182 w 233"/>
              <a:gd name="T95" fmla="*/ 126026697 h 28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33" h="288">
                <a:moveTo>
                  <a:pt x="20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7"/>
                  <a:pt x="11" y="288"/>
                  <a:pt x="24" y="288"/>
                </a:cubicBezTo>
                <a:cubicBezTo>
                  <a:pt x="209" y="288"/>
                  <a:pt x="209" y="288"/>
                  <a:pt x="209" y="288"/>
                </a:cubicBezTo>
                <a:cubicBezTo>
                  <a:pt x="223" y="288"/>
                  <a:pt x="233" y="277"/>
                  <a:pt x="233" y="264"/>
                </a:cubicBezTo>
                <a:cubicBezTo>
                  <a:pt x="233" y="24"/>
                  <a:pt x="233" y="24"/>
                  <a:pt x="233" y="24"/>
                </a:cubicBezTo>
                <a:cubicBezTo>
                  <a:pt x="233" y="11"/>
                  <a:pt x="223" y="0"/>
                  <a:pt x="209" y="0"/>
                </a:cubicBezTo>
                <a:close/>
                <a:moveTo>
                  <a:pt x="26" y="37"/>
                </a:moveTo>
                <a:cubicBezTo>
                  <a:pt x="26" y="31"/>
                  <a:pt x="32" y="26"/>
                  <a:pt x="39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201" y="26"/>
                  <a:pt x="207" y="31"/>
                  <a:pt x="207" y="37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7" y="88"/>
                  <a:pt x="201" y="93"/>
                  <a:pt x="194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2" y="93"/>
                  <a:pt x="26" y="88"/>
                  <a:pt x="26" y="82"/>
                </a:cubicBezTo>
                <a:lnTo>
                  <a:pt x="26" y="37"/>
                </a:lnTo>
                <a:close/>
                <a:moveTo>
                  <a:pt x="47" y="257"/>
                </a:moveTo>
                <a:cubicBezTo>
                  <a:pt x="37" y="257"/>
                  <a:pt x="37" y="257"/>
                  <a:pt x="37" y="257"/>
                </a:cubicBezTo>
                <a:cubicBezTo>
                  <a:pt x="31" y="257"/>
                  <a:pt x="26" y="251"/>
                  <a:pt x="26" y="243"/>
                </a:cubicBezTo>
                <a:cubicBezTo>
                  <a:pt x="26" y="235"/>
                  <a:pt x="31" y="229"/>
                  <a:pt x="37" y="229"/>
                </a:cubicBezTo>
                <a:cubicBezTo>
                  <a:pt x="47" y="229"/>
                  <a:pt x="47" y="229"/>
                  <a:pt x="47" y="229"/>
                </a:cubicBezTo>
                <a:cubicBezTo>
                  <a:pt x="53" y="229"/>
                  <a:pt x="58" y="235"/>
                  <a:pt x="58" y="243"/>
                </a:cubicBezTo>
                <a:cubicBezTo>
                  <a:pt x="58" y="251"/>
                  <a:pt x="53" y="257"/>
                  <a:pt x="47" y="257"/>
                </a:cubicBezTo>
                <a:close/>
                <a:moveTo>
                  <a:pt x="47" y="204"/>
                </a:moveTo>
                <a:cubicBezTo>
                  <a:pt x="37" y="204"/>
                  <a:pt x="37" y="204"/>
                  <a:pt x="37" y="204"/>
                </a:cubicBezTo>
                <a:cubicBezTo>
                  <a:pt x="31" y="204"/>
                  <a:pt x="26" y="198"/>
                  <a:pt x="26" y="190"/>
                </a:cubicBezTo>
                <a:cubicBezTo>
                  <a:pt x="26" y="182"/>
                  <a:pt x="31" y="175"/>
                  <a:pt x="37" y="175"/>
                </a:cubicBezTo>
                <a:cubicBezTo>
                  <a:pt x="47" y="175"/>
                  <a:pt x="47" y="175"/>
                  <a:pt x="47" y="175"/>
                </a:cubicBezTo>
                <a:cubicBezTo>
                  <a:pt x="53" y="175"/>
                  <a:pt x="58" y="182"/>
                  <a:pt x="58" y="190"/>
                </a:cubicBezTo>
                <a:cubicBezTo>
                  <a:pt x="58" y="198"/>
                  <a:pt x="53" y="204"/>
                  <a:pt x="47" y="204"/>
                </a:cubicBezTo>
                <a:close/>
                <a:moveTo>
                  <a:pt x="47" y="151"/>
                </a:moveTo>
                <a:cubicBezTo>
                  <a:pt x="37" y="151"/>
                  <a:pt x="37" y="151"/>
                  <a:pt x="37" y="151"/>
                </a:cubicBezTo>
                <a:cubicBezTo>
                  <a:pt x="31" y="151"/>
                  <a:pt x="26" y="145"/>
                  <a:pt x="26" y="137"/>
                </a:cubicBezTo>
                <a:cubicBezTo>
                  <a:pt x="26" y="129"/>
                  <a:pt x="31" y="122"/>
                  <a:pt x="37" y="122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3" y="122"/>
                  <a:pt x="58" y="129"/>
                  <a:pt x="58" y="137"/>
                </a:cubicBezTo>
                <a:cubicBezTo>
                  <a:pt x="58" y="145"/>
                  <a:pt x="53" y="151"/>
                  <a:pt x="47" y="151"/>
                </a:cubicBezTo>
                <a:close/>
                <a:moveTo>
                  <a:pt x="96" y="257"/>
                </a:moveTo>
                <a:cubicBezTo>
                  <a:pt x="86" y="257"/>
                  <a:pt x="86" y="257"/>
                  <a:pt x="86" y="257"/>
                </a:cubicBezTo>
                <a:cubicBezTo>
                  <a:pt x="80" y="257"/>
                  <a:pt x="75" y="251"/>
                  <a:pt x="75" y="243"/>
                </a:cubicBezTo>
                <a:cubicBezTo>
                  <a:pt x="75" y="235"/>
                  <a:pt x="80" y="229"/>
                  <a:pt x="86" y="229"/>
                </a:cubicBezTo>
                <a:cubicBezTo>
                  <a:pt x="96" y="229"/>
                  <a:pt x="96" y="229"/>
                  <a:pt x="96" y="229"/>
                </a:cubicBezTo>
                <a:cubicBezTo>
                  <a:pt x="102" y="229"/>
                  <a:pt x="107" y="235"/>
                  <a:pt x="107" y="243"/>
                </a:cubicBezTo>
                <a:cubicBezTo>
                  <a:pt x="107" y="251"/>
                  <a:pt x="102" y="257"/>
                  <a:pt x="96" y="257"/>
                </a:cubicBezTo>
                <a:close/>
                <a:moveTo>
                  <a:pt x="96" y="204"/>
                </a:moveTo>
                <a:cubicBezTo>
                  <a:pt x="86" y="204"/>
                  <a:pt x="86" y="204"/>
                  <a:pt x="86" y="204"/>
                </a:cubicBezTo>
                <a:cubicBezTo>
                  <a:pt x="80" y="204"/>
                  <a:pt x="75" y="198"/>
                  <a:pt x="75" y="190"/>
                </a:cubicBezTo>
                <a:cubicBezTo>
                  <a:pt x="75" y="182"/>
                  <a:pt x="80" y="175"/>
                  <a:pt x="86" y="175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2" y="175"/>
                  <a:pt x="107" y="182"/>
                  <a:pt x="107" y="190"/>
                </a:cubicBezTo>
                <a:cubicBezTo>
                  <a:pt x="107" y="198"/>
                  <a:pt x="102" y="204"/>
                  <a:pt x="96" y="204"/>
                </a:cubicBezTo>
                <a:close/>
                <a:moveTo>
                  <a:pt x="96" y="151"/>
                </a:moveTo>
                <a:cubicBezTo>
                  <a:pt x="86" y="151"/>
                  <a:pt x="86" y="151"/>
                  <a:pt x="86" y="151"/>
                </a:cubicBezTo>
                <a:cubicBezTo>
                  <a:pt x="80" y="151"/>
                  <a:pt x="75" y="145"/>
                  <a:pt x="75" y="137"/>
                </a:cubicBezTo>
                <a:cubicBezTo>
                  <a:pt x="75" y="129"/>
                  <a:pt x="80" y="122"/>
                  <a:pt x="86" y="122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102" y="122"/>
                  <a:pt x="107" y="129"/>
                  <a:pt x="107" y="137"/>
                </a:cubicBezTo>
                <a:cubicBezTo>
                  <a:pt x="107" y="145"/>
                  <a:pt x="102" y="151"/>
                  <a:pt x="96" y="151"/>
                </a:cubicBezTo>
                <a:close/>
                <a:moveTo>
                  <a:pt x="145" y="257"/>
                </a:moveTo>
                <a:cubicBezTo>
                  <a:pt x="135" y="257"/>
                  <a:pt x="135" y="257"/>
                  <a:pt x="135" y="257"/>
                </a:cubicBezTo>
                <a:cubicBezTo>
                  <a:pt x="129" y="257"/>
                  <a:pt x="123" y="251"/>
                  <a:pt x="123" y="243"/>
                </a:cubicBezTo>
                <a:cubicBezTo>
                  <a:pt x="123" y="235"/>
                  <a:pt x="129" y="229"/>
                  <a:pt x="135" y="229"/>
                </a:cubicBezTo>
                <a:cubicBezTo>
                  <a:pt x="145" y="229"/>
                  <a:pt x="145" y="229"/>
                  <a:pt x="145" y="229"/>
                </a:cubicBezTo>
                <a:cubicBezTo>
                  <a:pt x="151" y="229"/>
                  <a:pt x="156" y="235"/>
                  <a:pt x="156" y="243"/>
                </a:cubicBezTo>
                <a:cubicBezTo>
                  <a:pt x="156" y="251"/>
                  <a:pt x="151" y="257"/>
                  <a:pt x="145" y="257"/>
                </a:cubicBezTo>
                <a:close/>
                <a:moveTo>
                  <a:pt x="145" y="204"/>
                </a:moveTo>
                <a:cubicBezTo>
                  <a:pt x="135" y="204"/>
                  <a:pt x="135" y="204"/>
                  <a:pt x="135" y="204"/>
                </a:cubicBezTo>
                <a:cubicBezTo>
                  <a:pt x="129" y="204"/>
                  <a:pt x="123" y="198"/>
                  <a:pt x="123" y="190"/>
                </a:cubicBezTo>
                <a:cubicBezTo>
                  <a:pt x="123" y="182"/>
                  <a:pt x="129" y="175"/>
                  <a:pt x="135" y="175"/>
                </a:cubicBezTo>
                <a:cubicBezTo>
                  <a:pt x="145" y="175"/>
                  <a:pt x="145" y="175"/>
                  <a:pt x="145" y="175"/>
                </a:cubicBezTo>
                <a:cubicBezTo>
                  <a:pt x="151" y="175"/>
                  <a:pt x="156" y="182"/>
                  <a:pt x="156" y="190"/>
                </a:cubicBezTo>
                <a:cubicBezTo>
                  <a:pt x="156" y="198"/>
                  <a:pt x="151" y="204"/>
                  <a:pt x="145" y="204"/>
                </a:cubicBezTo>
                <a:close/>
                <a:moveTo>
                  <a:pt x="145" y="151"/>
                </a:moveTo>
                <a:cubicBezTo>
                  <a:pt x="135" y="151"/>
                  <a:pt x="135" y="151"/>
                  <a:pt x="135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29"/>
                  <a:pt x="129" y="122"/>
                  <a:pt x="13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51" y="122"/>
                  <a:pt x="156" y="129"/>
                  <a:pt x="156" y="137"/>
                </a:cubicBezTo>
                <a:cubicBezTo>
                  <a:pt x="156" y="145"/>
                  <a:pt x="151" y="151"/>
                  <a:pt x="145" y="151"/>
                </a:cubicBezTo>
                <a:close/>
                <a:moveTo>
                  <a:pt x="207" y="247"/>
                </a:moveTo>
                <a:cubicBezTo>
                  <a:pt x="207" y="253"/>
                  <a:pt x="200" y="257"/>
                  <a:pt x="197" y="25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182" y="257"/>
                  <a:pt x="175" y="253"/>
                  <a:pt x="175" y="247"/>
                </a:cubicBezTo>
                <a:cubicBezTo>
                  <a:pt x="175" y="185"/>
                  <a:pt x="175" y="185"/>
                  <a:pt x="175" y="185"/>
                </a:cubicBezTo>
                <a:cubicBezTo>
                  <a:pt x="175" y="180"/>
                  <a:pt x="182" y="175"/>
                  <a:pt x="185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200" y="175"/>
                  <a:pt x="207" y="180"/>
                  <a:pt x="207" y="185"/>
                </a:cubicBezTo>
                <a:lnTo>
                  <a:pt x="207" y="247"/>
                </a:lnTo>
                <a:close/>
                <a:moveTo>
                  <a:pt x="196" y="151"/>
                </a:moveTo>
                <a:cubicBezTo>
                  <a:pt x="186" y="151"/>
                  <a:pt x="186" y="151"/>
                  <a:pt x="186" y="151"/>
                </a:cubicBezTo>
                <a:cubicBezTo>
                  <a:pt x="180" y="151"/>
                  <a:pt x="175" y="145"/>
                  <a:pt x="175" y="137"/>
                </a:cubicBezTo>
                <a:cubicBezTo>
                  <a:pt x="175" y="129"/>
                  <a:pt x="180" y="123"/>
                  <a:pt x="186" y="123"/>
                </a:cubicBezTo>
                <a:cubicBezTo>
                  <a:pt x="196" y="123"/>
                  <a:pt x="196" y="123"/>
                  <a:pt x="196" y="123"/>
                </a:cubicBezTo>
                <a:cubicBezTo>
                  <a:pt x="202" y="123"/>
                  <a:pt x="207" y="129"/>
                  <a:pt x="207" y="137"/>
                </a:cubicBezTo>
                <a:cubicBezTo>
                  <a:pt x="207" y="145"/>
                  <a:pt x="202" y="151"/>
                  <a:pt x="196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8" name="Freeform 111"/>
          <p:cNvSpPr>
            <a:spLocks noEditPoints="1"/>
          </p:cNvSpPr>
          <p:nvPr/>
        </p:nvSpPr>
        <p:spPr bwMode="auto">
          <a:xfrm>
            <a:off x="2951163" y="4562475"/>
            <a:ext cx="223837" cy="276225"/>
          </a:xfrm>
          <a:custGeom>
            <a:avLst/>
            <a:gdLst>
              <a:gd name="T0" fmla="*/ 18457426 w 233"/>
              <a:gd name="T1" fmla="*/ 0 h 288"/>
              <a:gd name="T2" fmla="*/ 0 w 233"/>
              <a:gd name="T3" fmla="*/ 246533690 h 288"/>
              <a:gd name="T4" fmla="*/ 196576920 w 233"/>
              <a:gd name="T5" fmla="*/ 264931426 h 288"/>
              <a:gd name="T6" fmla="*/ 215034346 w 233"/>
              <a:gd name="T7" fmla="*/ 18397736 h 288"/>
              <a:gd name="T8" fmla="*/ 69217509 w 233"/>
              <a:gd name="T9" fmla="*/ 218936127 h 288"/>
              <a:gd name="T10" fmla="*/ 41529929 w 233"/>
              <a:gd name="T11" fmla="*/ 232734908 h 288"/>
              <a:gd name="T12" fmla="*/ 27686619 w 233"/>
              <a:gd name="T13" fmla="*/ 208817468 h 288"/>
              <a:gd name="T14" fmla="*/ 55373239 w 233"/>
              <a:gd name="T15" fmla="*/ 195018686 h 288"/>
              <a:gd name="T16" fmla="*/ 69217509 w 233"/>
              <a:gd name="T17" fmla="*/ 218936127 h 288"/>
              <a:gd name="T18" fmla="*/ 55373239 w 233"/>
              <a:gd name="T19" fmla="*/ 171101246 h 288"/>
              <a:gd name="T20" fmla="*/ 27686619 w 233"/>
              <a:gd name="T21" fmla="*/ 157303424 h 288"/>
              <a:gd name="T22" fmla="*/ 41529929 w 233"/>
              <a:gd name="T23" fmla="*/ 133385983 h 288"/>
              <a:gd name="T24" fmla="*/ 69217509 w 233"/>
              <a:gd name="T25" fmla="*/ 147183806 h 288"/>
              <a:gd name="T26" fmla="*/ 128282618 w 233"/>
              <a:gd name="T27" fmla="*/ 218936127 h 288"/>
              <a:gd name="T28" fmla="*/ 100595038 w 233"/>
              <a:gd name="T29" fmla="*/ 232734908 h 288"/>
              <a:gd name="T30" fmla="*/ 86751728 w 233"/>
              <a:gd name="T31" fmla="*/ 208817468 h 288"/>
              <a:gd name="T32" fmla="*/ 114439308 w 233"/>
              <a:gd name="T33" fmla="*/ 195018686 h 288"/>
              <a:gd name="T34" fmla="*/ 128282618 w 233"/>
              <a:gd name="T35" fmla="*/ 218936127 h 288"/>
              <a:gd name="T36" fmla="*/ 114439308 w 233"/>
              <a:gd name="T37" fmla="*/ 171101246 h 288"/>
              <a:gd name="T38" fmla="*/ 86751728 w 233"/>
              <a:gd name="T39" fmla="*/ 157303424 h 288"/>
              <a:gd name="T40" fmla="*/ 100595038 w 233"/>
              <a:gd name="T41" fmla="*/ 133385983 h 288"/>
              <a:gd name="T42" fmla="*/ 128282618 w 233"/>
              <a:gd name="T43" fmla="*/ 147183806 h 288"/>
              <a:gd name="T44" fmla="*/ 187347726 w 233"/>
              <a:gd name="T45" fmla="*/ 218936127 h 288"/>
              <a:gd name="T46" fmla="*/ 159661107 w 233"/>
              <a:gd name="T47" fmla="*/ 232734908 h 288"/>
              <a:gd name="T48" fmla="*/ 145816836 w 233"/>
              <a:gd name="T49" fmla="*/ 208817468 h 288"/>
              <a:gd name="T50" fmla="*/ 173504417 w 233"/>
              <a:gd name="T51" fmla="*/ 195018686 h 288"/>
              <a:gd name="T52" fmla="*/ 187347726 w 233"/>
              <a:gd name="T53" fmla="*/ 218936127 h 288"/>
              <a:gd name="T54" fmla="*/ 173504417 w 233"/>
              <a:gd name="T55" fmla="*/ 171101246 h 288"/>
              <a:gd name="T56" fmla="*/ 145816836 w 233"/>
              <a:gd name="T57" fmla="*/ 157303424 h 288"/>
              <a:gd name="T58" fmla="*/ 159661107 w 233"/>
              <a:gd name="T59" fmla="*/ 133385983 h 288"/>
              <a:gd name="T60" fmla="*/ 187347726 w 233"/>
              <a:gd name="T61" fmla="*/ 147183806 h 288"/>
              <a:gd name="T62" fmla="*/ 187347726 w 233"/>
              <a:gd name="T63" fmla="*/ 97509343 h 288"/>
              <a:gd name="T64" fmla="*/ 39684475 w 233"/>
              <a:gd name="T65" fmla="*/ 107628002 h 288"/>
              <a:gd name="T66" fmla="*/ 27686619 w 233"/>
              <a:gd name="T67" fmla="*/ 37716222 h 288"/>
              <a:gd name="T68" fmla="*/ 175349871 w 233"/>
              <a:gd name="T69" fmla="*/ 27596604 h 288"/>
              <a:gd name="T70" fmla="*/ 187347726 w 233"/>
              <a:gd name="T71" fmla="*/ 97509343 h 28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33" h="288">
                <a:moveTo>
                  <a:pt x="213" y="0"/>
                </a:moveTo>
                <a:cubicBezTo>
                  <a:pt x="20" y="0"/>
                  <a:pt x="20" y="0"/>
                  <a:pt x="20" y="0"/>
                </a:cubicBezTo>
                <a:cubicBezTo>
                  <a:pt x="7" y="0"/>
                  <a:pt x="0" y="7"/>
                  <a:pt x="0" y="20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81"/>
                  <a:pt x="7" y="288"/>
                  <a:pt x="20" y="288"/>
                </a:cubicBezTo>
                <a:cubicBezTo>
                  <a:pt x="213" y="288"/>
                  <a:pt x="213" y="288"/>
                  <a:pt x="213" y="288"/>
                </a:cubicBezTo>
                <a:cubicBezTo>
                  <a:pt x="226" y="288"/>
                  <a:pt x="233" y="281"/>
                  <a:pt x="233" y="268"/>
                </a:cubicBezTo>
                <a:cubicBezTo>
                  <a:pt x="233" y="20"/>
                  <a:pt x="233" y="20"/>
                  <a:pt x="233" y="20"/>
                </a:cubicBezTo>
                <a:cubicBezTo>
                  <a:pt x="233" y="7"/>
                  <a:pt x="226" y="0"/>
                  <a:pt x="213" y="0"/>
                </a:cubicBezTo>
                <a:close/>
                <a:moveTo>
                  <a:pt x="75" y="238"/>
                </a:moveTo>
                <a:cubicBezTo>
                  <a:pt x="75" y="246"/>
                  <a:pt x="68" y="253"/>
                  <a:pt x="60" y="253"/>
                </a:cubicBezTo>
                <a:cubicBezTo>
                  <a:pt x="45" y="253"/>
                  <a:pt x="45" y="253"/>
                  <a:pt x="45" y="253"/>
                </a:cubicBezTo>
                <a:cubicBezTo>
                  <a:pt x="36" y="253"/>
                  <a:pt x="30" y="246"/>
                  <a:pt x="30" y="238"/>
                </a:cubicBezTo>
                <a:cubicBezTo>
                  <a:pt x="30" y="227"/>
                  <a:pt x="30" y="227"/>
                  <a:pt x="30" y="227"/>
                </a:cubicBezTo>
                <a:cubicBezTo>
                  <a:pt x="30" y="219"/>
                  <a:pt x="36" y="212"/>
                  <a:pt x="45" y="212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68" y="212"/>
                  <a:pt x="75" y="219"/>
                  <a:pt x="75" y="227"/>
                </a:cubicBezTo>
                <a:lnTo>
                  <a:pt x="75" y="238"/>
                </a:lnTo>
                <a:close/>
                <a:moveTo>
                  <a:pt x="75" y="171"/>
                </a:moveTo>
                <a:cubicBezTo>
                  <a:pt x="75" y="179"/>
                  <a:pt x="68" y="186"/>
                  <a:pt x="60" y="186"/>
                </a:cubicBezTo>
                <a:cubicBezTo>
                  <a:pt x="45" y="186"/>
                  <a:pt x="45" y="186"/>
                  <a:pt x="45" y="186"/>
                </a:cubicBezTo>
                <a:cubicBezTo>
                  <a:pt x="36" y="186"/>
                  <a:pt x="30" y="179"/>
                  <a:pt x="30" y="171"/>
                </a:cubicBezTo>
                <a:cubicBezTo>
                  <a:pt x="30" y="160"/>
                  <a:pt x="30" y="160"/>
                  <a:pt x="30" y="160"/>
                </a:cubicBezTo>
                <a:cubicBezTo>
                  <a:pt x="30" y="152"/>
                  <a:pt x="36" y="145"/>
                  <a:pt x="45" y="145"/>
                </a:cubicBezTo>
                <a:cubicBezTo>
                  <a:pt x="60" y="145"/>
                  <a:pt x="60" y="145"/>
                  <a:pt x="60" y="145"/>
                </a:cubicBezTo>
                <a:cubicBezTo>
                  <a:pt x="68" y="145"/>
                  <a:pt x="75" y="152"/>
                  <a:pt x="75" y="160"/>
                </a:cubicBezTo>
                <a:lnTo>
                  <a:pt x="75" y="171"/>
                </a:lnTo>
                <a:close/>
                <a:moveTo>
                  <a:pt x="139" y="238"/>
                </a:moveTo>
                <a:cubicBezTo>
                  <a:pt x="139" y="246"/>
                  <a:pt x="132" y="253"/>
                  <a:pt x="124" y="253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00" y="253"/>
                  <a:pt x="94" y="246"/>
                  <a:pt x="94" y="238"/>
                </a:cubicBezTo>
                <a:cubicBezTo>
                  <a:pt x="94" y="227"/>
                  <a:pt x="94" y="227"/>
                  <a:pt x="94" y="227"/>
                </a:cubicBezTo>
                <a:cubicBezTo>
                  <a:pt x="94" y="219"/>
                  <a:pt x="100" y="212"/>
                  <a:pt x="109" y="212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132" y="212"/>
                  <a:pt x="139" y="219"/>
                  <a:pt x="139" y="227"/>
                </a:cubicBezTo>
                <a:lnTo>
                  <a:pt x="139" y="238"/>
                </a:lnTo>
                <a:close/>
                <a:moveTo>
                  <a:pt x="139" y="171"/>
                </a:moveTo>
                <a:cubicBezTo>
                  <a:pt x="139" y="179"/>
                  <a:pt x="132" y="186"/>
                  <a:pt x="124" y="186"/>
                </a:cubicBezTo>
                <a:cubicBezTo>
                  <a:pt x="109" y="186"/>
                  <a:pt x="109" y="186"/>
                  <a:pt x="109" y="186"/>
                </a:cubicBezTo>
                <a:cubicBezTo>
                  <a:pt x="100" y="186"/>
                  <a:pt x="94" y="179"/>
                  <a:pt x="94" y="171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52"/>
                  <a:pt x="100" y="145"/>
                  <a:pt x="109" y="145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32" y="145"/>
                  <a:pt x="139" y="152"/>
                  <a:pt x="139" y="160"/>
                </a:cubicBezTo>
                <a:lnTo>
                  <a:pt x="139" y="171"/>
                </a:lnTo>
                <a:close/>
                <a:moveTo>
                  <a:pt x="203" y="238"/>
                </a:moveTo>
                <a:cubicBezTo>
                  <a:pt x="203" y="246"/>
                  <a:pt x="196" y="253"/>
                  <a:pt x="188" y="253"/>
                </a:cubicBezTo>
                <a:cubicBezTo>
                  <a:pt x="173" y="253"/>
                  <a:pt x="173" y="253"/>
                  <a:pt x="173" y="253"/>
                </a:cubicBezTo>
                <a:cubicBezTo>
                  <a:pt x="164" y="253"/>
                  <a:pt x="158" y="246"/>
                  <a:pt x="158" y="238"/>
                </a:cubicBezTo>
                <a:cubicBezTo>
                  <a:pt x="158" y="227"/>
                  <a:pt x="158" y="227"/>
                  <a:pt x="158" y="227"/>
                </a:cubicBezTo>
                <a:cubicBezTo>
                  <a:pt x="158" y="219"/>
                  <a:pt x="164" y="212"/>
                  <a:pt x="173" y="212"/>
                </a:cubicBezTo>
                <a:cubicBezTo>
                  <a:pt x="188" y="212"/>
                  <a:pt x="188" y="212"/>
                  <a:pt x="188" y="212"/>
                </a:cubicBezTo>
                <a:cubicBezTo>
                  <a:pt x="196" y="212"/>
                  <a:pt x="203" y="219"/>
                  <a:pt x="203" y="227"/>
                </a:cubicBezTo>
                <a:lnTo>
                  <a:pt x="203" y="238"/>
                </a:lnTo>
                <a:close/>
                <a:moveTo>
                  <a:pt x="203" y="171"/>
                </a:moveTo>
                <a:cubicBezTo>
                  <a:pt x="203" y="179"/>
                  <a:pt x="196" y="186"/>
                  <a:pt x="188" y="186"/>
                </a:cubicBezTo>
                <a:cubicBezTo>
                  <a:pt x="173" y="186"/>
                  <a:pt x="173" y="186"/>
                  <a:pt x="173" y="186"/>
                </a:cubicBezTo>
                <a:cubicBezTo>
                  <a:pt x="164" y="186"/>
                  <a:pt x="158" y="179"/>
                  <a:pt x="158" y="171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52"/>
                  <a:pt x="164" y="145"/>
                  <a:pt x="173" y="145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96" y="145"/>
                  <a:pt x="203" y="152"/>
                  <a:pt x="203" y="160"/>
                </a:cubicBezTo>
                <a:lnTo>
                  <a:pt x="203" y="171"/>
                </a:lnTo>
                <a:close/>
                <a:moveTo>
                  <a:pt x="203" y="106"/>
                </a:moveTo>
                <a:cubicBezTo>
                  <a:pt x="203" y="112"/>
                  <a:pt x="197" y="117"/>
                  <a:pt x="190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36" y="117"/>
                  <a:pt x="30" y="112"/>
                  <a:pt x="30" y="106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35"/>
                  <a:pt x="36" y="30"/>
                  <a:pt x="43" y="30"/>
                </a:cubicBezTo>
                <a:cubicBezTo>
                  <a:pt x="190" y="30"/>
                  <a:pt x="190" y="30"/>
                  <a:pt x="190" y="30"/>
                </a:cubicBezTo>
                <a:cubicBezTo>
                  <a:pt x="197" y="30"/>
                  <a:pt x="203" y="35"/>
                  <a:pt x="203" y="41"/>
                </a:cubicBezTo>
                <a:lnTo>
                  <a:pt x="203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09" name="组合 130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63" y="6218238"/>
            <a:ext cx="2682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0" name="组合 134"/>
          <p:cNvPicPr>
            <a:picLocks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5114925"/>
            <a:ext cx="18891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1" name="Freeform 120"/>
          <p:cNvSpPr>
            <a:spLocks noEditPoints="1"/>
          </p:cNvSpPr>
          <p:nvPr/>
        </p:nvSpPr>
        <p:spPr bwMode="auto">
          <a:xfrm>
            <a:off x="1271588" y="2947988"/>
            <a:ext cx="276225" cy="195262"/>
          </a:xfrm>
          <a:custGeom>
            <a:avLst/>
            <a:gdLst>
              <a:gd name="T0" fmla="*/ 7359286 w 288"/>
              <a:gd name="T1" fmla="*/ 0 h 204"/>
              <a:gd name="T2" fmla="*/ 0 w 288"/>
              <a:gd name="T3" fmla="*/ 179569253 h 204"/>
              <a:gd name="T4" fmla="*/ 257572140 w 288"/>
              <a:gd name="T5" fmla="*/ 186898278 h 204"/>
              <a:gd name="T6" fmla="*/ 264931426 w 288"/>
              <a:gd name="T7" fmla="*/ 7329025 h 204"/>
              <a:gd name="T8" fmla="*/ 39555804 w 288"/>
              <a:gd name="T9" fmla="*/ 161245254 h 204"/>
              <a:gd name="T10" fmla="*/ 19317527 w 288"/>
              <a:gd name="T11" fmla="*/ 164910245 h 204"/>
              <a:gd name="T12" fmla="*/ 15638363 w 288"/>
              <a:gd name="T13" fmla="*/ 144754229 h 204"/>
              <a:gd name="T14" fmla="*/ 35875681 w 288"/>
              <a:gd name="T15" fmla="*/ 141090195 h 204"/>
              <a:gd name="T16" fmla="*/ 39555804 w 288"/>
              <a:gd name="T17" fmla="*/ 161245254 h 204"/>
              <a:gd name="T18" fmla="*/ 35875681 w 288"/>
              <a:gd name="T19" fmla="*/ 124599171 h 204"/>
              <a:gd name="T20" fmla="*/ 15638363 w 288"/>
              <a:gd name="T21" fmla="*/ 120934180 h 204"/>
              <a:gd name="T22" fmla="*/ 19317527 w 288"/>
              <a:gd name="T23" fmla="*/ 100778164 h 204"/>
              <a:gd name="T24" fmla="*/ 39555804 w 288"/>
              <a:gd name="T25" fmla="*/ 104443155 h 204"/>
              <a:gd name="T26" fmla="*/ 39555804 w 288"/>
              <a:gd name="T27" fmla="*/ 82455123 h 204"/>
              <a:gd name="T28" fmla="*/ 19317527 w 288"/>
              <a:gd name="T29" fmla="*/ 86120114 h 204"/>
              <a:gd name="T30" fmla="*/ 15638363 w 288"/>
              <a:gd name="T31" fmla="*/ 65964098 h 204"/>
              <a:gd name="T32" fmla="*/ 35875681 w 288"/>
              <a:gd name="T33" fmla="*/ 62299107 h 204"/>
              <a:gd name="T34" fmla="*/ 39555804 w 288"/>
              <a:gd name="T35" fmla="*/ 82455123 h 204"/>
              <a:gd name="T36" fmla="*/ 35875681 w 288"/>
              <a:gd name="T37" fmla="*/ 45808082 h 204"/>
              <a:gd name="T38" fmla="*/ 15638363 w 288"/>
              <a:gd name="T39" fmla="*/ 42144048 h 204"/>
              <a:gd name="T40" fmla="*/ 19317527 w 288"/>
              <a:gd name="T41" fmla="*/ 21988033 h 204"/>
              <a:gd name="T42" fmla="*/ 39555804 w 288"/>
              <a:gd name="T43" fmla="*/ 25653024 h 204"/>
              <a:gd name="T44" fmla="*/ 207897677 w 288"/>
              <a:gd name="T45" fmla="*/ 162162220 h 204"/>
              <a:gd name="T46" fmla="*/ 64393035 w 288"/>
              <a:gd name="T47" fmla="*/ 169491245 h 204"/>
              <a:gd name="T48" fmla="*/ 57033749 w 288"/>
              <a:gd name="T49" fmla="*/ 23820050 h 204"/>
              <a:gd name="T50" fmla="*/ 200538391 w 288"/>
              <a:gd name="T51" fmla="*/ 16491025 h 204"/>
              <a:gd name="T52" fmla="*/ 207897677 w 288"/>
              <a:gd name="T53" fmla="*/ 162162220 h 204"/>
              <a:gd name="T54" fmla="*/ 245613899 w 288"/>
              <a:gd name="T55" fmla="*/ 164910245 h 204"/>
              <a:gd name="T56" fmla="*/ 225375622 w 288"/>
              <a:gd name="T57" fmla="*/ 161245254 h 204"/>
              <a:gd name="T58" fmla="*/ 229055745 w 288"/>
              <a:gd name="T59" fmla="*/ 141090195 h 204"/>
              <a:gd name="T60" fmla="*/ 249293063 w 288"/>
              <a:gd name="T61" fmla="*/ 144754229 h 204"/>
              <a:gd name="T62" fmla="*/ 249293063 w 288"/>
              <a:gd name="T63" fmla="*/ 120934180 h 204"/>
              <a:gd name="T64" fmla="*/ 229055745 w 288"/>
              <a:gd name="T65" fmla="*/ 124599171 h 204"/>
              <a:gd name="T66" fmla="*/ 225375622 w 288"/>
              <a:gd name="T67" fmla="*/ 104443155 h 204"/>
              <a:gd name="T68" fmla="*/ 245613899 w 288"/>
              <a:gd name="T69" fmla="*/ 100778164 h 204"/>
              <a:gd name="T70" fmla="*/ 249293063 w 288"/>
              <a:gd name="T71" fmla="*/ 120934180 h 204"/>
              <a:gd name="T72" fmla="*/ 245613899 w 288"/>
              <a:gd name="T73" fmla="*/ 86120114 h 204"/>
              <a:gd name="T74" fmla="*/ 225375622 w 288"/>
              <a:gd name="T75" fmla="*/ 82455123 h 204"/>
              <a:gd name="T76" fmla="*/ 229055745 w 288"/>
              <a:gd name="T77" fmla="*/ 62299107 h 204"/>
              <a:gd name="T78" fmla="*/ 249293063 w 288"/>
              <a:gd name="T79" fmla="*/ 65964098 h 204"/>
              <a:gd name="T80" fmla="*/ 249293063 w 288"/>
              <a:gd name="T81" fmla="*/ 42144048 h 204"/>
              <a:gd name="T82" fmla="*/ 229055745 w 288"/>
              <a:gd name="T83" fmla="*/ 45808082 h 204"/>
              <a:gd name="T84" fmla="*/ 225375622 w 288"/>
              <a:gd name="T85" fmla="*/ 25653024 h 204"/>
              <a:gd name="T86" fmla="*/ 245613899 w 288"/>
              <a:gd name="T87" fmla="*/ 21988033 h 204"/>
              <a:gd name="T88" fmla="*/ 249293063 w 288"/>
              <a:gd name="T89" fmla="*/ 42144048 h 20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88" h="204">
                <a:moveTo>
                  <a:pt x="28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200"/>
                  <a:pt x="4" y="204"/>
                  <a:pt x="8" y="204"/>
                </a:cubicBezTo>
                <a:cubicBezTo>
                  <a:pt x="280" y="204"/>
                  <a:pt x="280" y="204"/>
                  <a:pt x="280" y="204"/>
                </a:cubicBezTo>
                <a:cubicBezTo>
                  <a:pt x="284" y="204"/>
                  <a:pt x="288" y="200"/>
                  <a:pt x="288" y="196"/>
                </a:cubicBezTo>
                <a:cubicBezTo>
                  <a:pt x="288" y="8"/>
                  <a:pt x="288" y="8"/>
                  <a:pt x="288" y="8"/>
                </a:cubicBezTo>
                <a:cubicBezTo>
                  <a:pt x="288" y="4"/>
                  <a:pt x="284" y="0"/>
                  <a:pt x="280" y="0"/>
                </a:cubicBezTo>
                <a:close/>
                <a:moveTo>
                  <a:pt x="43" y="176"/>
                </a:moveTo>
                <a:cubicBezTo>
                  <a:pt x="43" y="178"/>
                  <a:pt x="42" y="180"/>
                  <a:pt x="39" y="180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19" y="180"/>
                  <a:pt x="17" y="178"/>
                  <a:pt x="17" y="176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7" y="156"/>
                  <a:pt x="19" y="154"/>
                  <a:pt x="21" y="154"/>
                </a:cubicBezTo>
                <a:cubicBezTo>
                  <a:pt x="39" y="154"/>
                  <a:pt x="39" y="154"/>
                  <a:pt x="39" y="154"/>
                </a:cubicBezTo>
                <a:cubicBezTo>
                  <a:pt x="42" y="154"/>
                  <a:pt x="43" y="156"/>
                  <a:pt x="43" y="158"/>
                </a:cubicBezTo>
                <a:lnTo>
                  <a:pt x="43" y="176"/>
                </a:lnTo>
                <a:close/>
                <a:moveTo>
                  <a:pt x="43" y="132"/>
                </a:moveTo>
                <a:cubicBezTo>
                  <a:pt x="43" y="134"/>
                  <a:pt x="42" y="136"/>
                  <a:pt x="39" y="136"/>
                </a:cubicBezTo>
                <a:cubicBezTo>
                  <a:pt x="21" y="136"/>
                  <a:pt x="21" y="136"/>
                  <a:pt x="21" y="136"/>
                </a:cubicBezTo>
                <a:cubicBezTo>
                  <a:pt x="19" y="136"/>
                  <a:pt x="17" y="134"/>
                  <a:pt x="17" y="132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7" y="112"/>
                  <a:pt x="19" y="110"/>
                  <a:pt x="21" y="110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2" y="110"/>
                  <a:pt x="43" y="112"/>
                  <a:pt x="43" y="114"/>
                </a:cubicBezTo>
                <a:lnTo>
                  <a:pt x="43" y="132"/>
                </a:lnTo>
                <a:close/>
                <a:moveTo>
                  <a:pt x="43" y="90"/>
                </a:moveTo>
                <a:cubicBezTo>
                  <a:pt x="43" y="92"/>
                  <a:pt x="42" y="94"/>
                  <a:pt x="39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19" y="94"/>
                  <a:pt x="17" y="92"/>
                  <a:pt x="17" y="9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0"/>
                  <a:pt x="19" y="68"/>
                  <a:pt x="21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42" y="68"/>
                  <a:pt x="43" y="70"/>
                  <a:pt x="43" y="72"/>
                </a:cubicBezTo>
                <a:lnTo>
                  <a:pt x="43" y="90"/>
                </a:lnTo>
                <a:close/>
                <a:moveTo>
                  <a:pt x="43" y="46"/>
                </a:moveTo>
                <a:cubicBezTo>
                  <a:pt x="43" y="48"/>
                  <a:pt x="42" y="50"/>
                  <a:pt x="39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19" y="50"/>
                  <a:pt x="17" y="48"/>
                  <a:pt x="17" y="46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6"/>
                  <a:pt x="19" y="24"/>
                  <a:pt x="21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4"/>
                  <a:pt x="43" y="26"/>
                  <a:pt x="43" y="28"/>
                </a:cubicBezTo>
                <a:lnTo>
                  <a:pt x="43" y="46"/>
                </a:lnTo>
                <a:close/>
                <a:moveTo>
                  <a:pt x="226" y="177"/>
                </a:moveTo>
                <a:cubicBezTo>
                  <a:pt x="226" y="182"/>
                  <a:pt x="222" y="185"/>
                  <a:pt x="218" y="185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66" y="185"/>
                  <a:pt x="62" y="182"/>
                  <a:pt x="62" y="177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22"/>
                  <a:pt x="66" y="18"/>
                  <a:pt x="70" y="18"/>
                </a:cubicBezTo>
                <a:cubicBezTo>
                  <a:pt x="218" y="18"/>
                  <a:pt x="218" y="18"/>
                  <a:pt x="218" y="18"/>
                </a:cubicBezTo>
                <a:cubicBezTo>
                  <a:pt x="222" y="18"/>
                  <a:pt x="226" y="22"/>
                  <a:pt x="226" y="26"/>
                </a:cubicBezTo>
                <a:lnTo>
                  <a:pt x="226" y="177"/>
                </a:lnTo>
                <a:close/>
                <a:moveTo>
                  <a:pt x="271" y="176"/>
                </a:moveTo>
                <a:cubicBezTo>
                  <a:pt x="271" y="178"/>
                  <a:pt x="269" y="180"/>
                  <a:pt x="267" y="180"/>
                </a:cubicBezTo>
                <a:cubicBezTo>
                  <a:pt x="249" y="180"/>
                  <a:pt x="249" y="180"/>
                  <a:pt x="249" y="180"/>
                </a:cubicBezTo>
                <a:cubicBezTo>
                  <a:pt x="247" y="180"/>
                  <a:pt x="245" y="178"/>
                  <a:pt x="245" y="176"/>
                </a:cubicBezTo>
                <a:cubicBezTo>
                  <a:pt x="245" y="158"/>
                  <a:pt x="245" y="158"/>
                  <a:pt x="245" y="158"/>
                </a:cubicBezTo>
                <a:cubicBezTo>
                  <a:pt x="245" y="156"/>
                  <a:pt x="247" y="154"/>
                  <a:pt x="249" y="154"/>
                </a:cubicBezTo>
                <a:cubicBezTo>
                  <a:pt x="267" y="154"/>
                  <a:pt x="267" y="154"/>
                  <a:pt x="267" y="154"/>
                </a:cubicBezTo>
                <a:cubicBezTo>
                  <a:pt x="269" y="154"/>
                  <a:pt x="271" y="156"/>
                  <a:pt x="271" y="158"/>
                </a:cubicBezTo>
                <a:lnTo>
                  <a:pt x="271" y="176"/>
                </a:lnTo>
                <a:close/>
                <a:moveTo>
                  <a:pt x="271" y="132"/>
                </a:moveTo>
                <a:cubicBezTo>
                  <a:pt x="271" y="134"/>
                  <a:pt x="269" y="136"/>
                  <a:pt x="267" y="136"/>
                </a:cubicBezTo>
                <a:cubicBezTo>
                  <a:pt x="249" y="136"/>
                  <a:pt x="249" y="136"/>
                  <a:pt x="249" y="136"/>
                </a:cubicBezTo>
                <a:cubicBezTo>
                  <a:pt x="247" y="136"/>
                  <a:pt x="245" y="134"/>
                  <a:pt x="245" y="132"/>
                </a:cubicBezTo>
                <a:cubicBezTo>
                  <a:pt x="245" y="114"/>
                  <a:pt x="245" y="114"/>
                  <a:pt x="245" y="114"/>
                </a:cubicBezTo>
                <a:cubicBezTo>
                  <a:pt x="245" y="112"/>
                  <a:pt x="247" y="110"/>
                  <a:pt x="249" y="110"/>
                </a:cubicBezTo>
                <a:cubicBezTo>
                  <a:pt x="267" y="110"/>
                  <a:pt x="267" y="110"/>
                  <a:pt x="267" y="110"/>
                </a:cubicBezTo>
                <a:cubicBezTo>
                  <a:pt x="269" y="110"/>
                  <a:pt x="271" y="112"/>
                  <a:pt x="271" y="114"/>
                </a:cubicBezTo>
                <a:lnTo>
                  <a:pt x="271" y="132"/>
                </a:lnTo>
                <a:close/>
                <a:moveTo>
                  <a:pt x="271" y="90"/>
                </a:moveTo>
                <a:cubicBezTo>
                  <a:pt x="271" y="92"/>
                  <a:pt x="269" y="94"/>
                  <a:pt x="267" y="94"/>
                </a:cubicBezTo>
                <a:cubicBezTo>
                  <a:pt x="249" y="94"/>
                  <a:pt x="249" y="94"/>
                  <a:pt x="249" y="94"/>
                </a:cubicBezTo>
                <a:cubicBezTo>
                  <a:pt x="247" y="94"/>
                  <a:pt x="245" y="92"/>
                  <a:pt x="245" y="90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5" y="70"/>
                  <a:pt x="247" y="68"/>
                  <a:pt x="249" y="6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69" y="68"/>
                  <a:pt x="271" y="70"/>
                  <a:pt x="271" y="72"/>
                </a:cubicBezTo>
                <a:lnTo>
                  <a:pt x="271" y="90"/>
                </a:lnTo>
                <a:close/>
                <a:moveTo>
                  <a:pt x="271" y="46"/>
                </a:moveTo>
                <a:cubicBezTo>
                  <a:pt x="271" y="48"/>
                  <a:pt x="269" y="50"/>
                  <a:pt x="267" y="50"/>
                </a:cubicBezTo>
                <a:cubicBezTo>
                  <a:pt x="249" y="50"/>
                  <a:pt x="249" y="50"/>
                  <a:pt x="249" y="50"/>
                </a:cubicBezTo>
                <a:cubicBezTo>
                  <a:pt x="247" y="50"/>
                  <a:pt x="245" y="48"/>
                  <a:pt x="245" y="46"/>
                </a:cubicBezTo>
                <a:cubicBezTo>
                  <a:pt x="245" y="28"/>
                  <a:pt x="245" y="28"/>
                  <a:pt x="245" y="28"/>
                </a:cubicBezTo>
                <a:cubicBezTo>
                  <a:pt x="245" y="26"/>
                  <a:pt x="247" y="24"/>
                  <a:pt x="249" y="24"/>
                </a:cubicBezTo>
                <a:cubicBezTo>
                  <a:pt x="267" y="24"/>
                  <a:pt x="267" y="24"/>
                  <a:pt x="267" y="24"/>
                </a:cubicBezTo>
                <a:cubicBezTo>
                  <a:pt x="269" y="24"/>
                  <a:pt x="271" y="26"/>
                  <a:pt x="271" y="28"/>
                </a:cubicBezTo>
                <a:lnTo>
                  <a:pt x="271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12" name="组合 141"/>
          <p:cNvPicPr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2951163"/>
            <a:ext cx="274638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3" name="Freeform 123"/>
          <p:cNvSpPr>
            <a:spLocks noEditPoints="1"/>
          </p:cNvSpPr>
          <p:nvPr/>
        </p:nvSpPr>
        <p:spPr bwMode="auto">
          <a:xfrm>
            <a:off x="5130800" y="4564063"/>
            <a:ext cx="276225" cy="274637"/>
          </a:xfrm>
          <a:custGeom>
            <a:avLst/>
            <a:gdLst>
              <a:gd name="T0" fmla="*/ 219254388 w 174"/>
              <a:gd name="T1" fmla="*/ 123486638 h 173"/>
              <a:gd name="T2" fmla="*/ 234375325 w 174"/>
              <a:gd name="T3" fmla="*/ 181450920 h 173"/>
              <a:gd name="T4" fmla="*/ 241935000 w 174"/>
              <a:gd name="T5" fmla="*/ 206652436 h 173"/>
              <a:gd name="T6" fmla="*/ 267136563 w 174"/>
              <a:gd name="T7" fmla="*/ 206652436 h 173"/>
              <a:gd name="T8" fmla="*/ 327620313 w 174"/>
              <a:gd name="T9" fmla="*/ 206652436 h 173"/>
              <a:gd name="T10" fmla="*/ 282257500 w 174"/>
              <a:gd name="T11" fmla="*/ 236894256 h 173"/>
              <a:gd name="T12" fmla="*/ 259576888 w 174"/>
              <a:gd name="T13" fmla="*/ 249494221 h 173"/>
              <a:gd name="T14" fmla="*/ 267136563 w 174"/>
              <a:gd name="T15" fmla="*/ 274695737 h 173"/>
              <a:gd name="T16" fmla="*/ 289818763 w 174"/>
              <a:gd name="T17" fmla="*/ 337700323 h 173"/>
              <a:gd name="T18" fmla="*/ 239415638 w 174"/>
              <a:gd name="T19" fmla="*/ 297377896 h 173"/>
              <a:gd name="T20" fmla="*/ 219254388 w 174"/>
              <a:gd name="T21" fmla="*/ 279736041 h 173"/>
              <a:gd name="T22" fmla="*/ 199093138 w 174"/>
              <a:gd name="T23" fmla="*/ 297377896 h 173"/>
              <a:gd name="T24" fmla="*/ 151209375 w 174"/>
              <a:gd name="T25" fmla="*/ 337700323 h 173"/>
              <a:gd name="T26" fmla="*/ 171370625 w 174"/>
              <a:gd name="T27" fmla="*/ 274695737 h 173"/>
              <a:gd name="T28" fmla="*/ 178931888 w 174"/>
              <a:gd name="T29" fmla="*/ 249494221 h 173"/>
              <a:gd name="T30" fmla="*/ 156249688 w 174"/>
              <a:gd name="T31" fmla="*/ 236894256 h 173"/>
              <a:gd name="T32" fmla="*/ 110886875 w 174"/>
              <a:gd name="T33" fmla="*/ 206652436 h 173"/>
              <a:gd name="T34" fmla="*/ 171370625 w 174"/>
              <a:gd name="T35" fmla="*/ 206652436 h 173"/>
              <a:gd name="T36" fmla="*/ 196572188 w 174"/>
              <a:gd name="T37" fmla="*/ 206652436 h 173"/>
              <a:gd name="T38" fmla="*/ 201612500 w 174"/>
              <a:gd name="T39" fmla="*/ 181450920 h 173"/>
              <a:gd name="T40" fmla="*/ 219254388 w 174"/>
              <a:gd name="T41" fmla="*/ 123486638 h 173"/>
              <a:gd name="T42" fmla="*/ 219254388 w 174"/>
              <a:gd name="T43" fmla="*/ 0 h 173"/>
              <a:gd name="T44" fmla="*/ 171370625 w 174"/>
              <a:gd name="T45" fmla="*/ 171370313 h 173"/>
              <a:gd name="T46" fmla="*/ 0 w 174"/>
              <a:gd name="T47" fmla="*/ 171370313 h 173"/>
              <a:gd name="T48" fmla="*/ 138609388 w 174"/>
              <a:gd name="T49" fmla="*/ 264615131 h 173"/>
              <a:gd name="T50" fmla="*/ 85685313 w 174"/>
              <a:gd name="T51" fmla="*/ 435985444 h 173"/>
              <a:gd name="T52" fmla="*/ 219254388 w 174"/>
              <a:gd name="T53" fmla="*/ 322579413 h 173"/>
              <a:gd name="T54" fmla="*/ 360383138 w 174"/>
              <a:gd name="T55" fmla="*/ 435985444 h 173"/>
              <a:gd name="T56" fmla="*/ 299899388 w 174"/>
              <a:gd name="T57" fmla="*/ 264615131 h 173"/>
              <a:gd name="T58" fmla="*/ 438507188 w 174"/>
              <a:gd name="T59" fmla="*/ 171370313 h 173"/>
              <a:gd name="T60" fmla="*/ 267136563 w 174"/>
              <a:gd name="T61" fmla="*/ 171370313 h 173"/>
              <a:gd name="T62" fmla="*/ 219254388 w 174"/>
              <a:gd name="T63" fmla="*/ 0 h 173"/>
              <a:gd name="T64" fmla="*/ 219254388 w 174"/>
              <a:gd name="T65" fmla="*/ 0 h 17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4" h="173">
                <a:moveTo>
                  <a:pt x="87" y="49"/>
                </a:moveTo>
                <a:lnTo>
                  <a:pt x="93" y="72"/>
                </a:lnTo>
                <a:lnTo>
                  <a:pt x="96" y="82"/>
                </a:lnTo>
                <a:lnTo>
                  <a:pt x="106" y="82"/>
                </a:lnTo>
                <a:lnTo>
                  <a:pt x="130" y="82"/>
                </a:lnTo>
                <a:lnTo>
                  <a:pt x="112" y="94"/>
                </a:lnTo>
                <a:lnTo>
                  <a:pt x="103" y="99"/>
                </a:lnTo>
                <a:lnTo>
                  <a:pt x="106" y="109"/>
                </a:lnTo>
                <a:lnTo>
                  <a:pt x="115" y="134"/>
                </a:lnTo>
                <a:lnTo>
                  <a:pt x="95" y="118"/>
                </a:lnTo>
                <a:lnTo>
                  <a:pt x="87" y="111"/>
                </a:lnTo>
                <a:lnTo>
                  <a:pt x="79" y="118"/>
                </a:lnTo>
                <a:lnTo>
                  <a:pt x="60" y="134"/>
                </a:lnTo>
                <a:lnTo>
                  <a:pt x="68" y="109"/>
                </a:lnTo>
                <a:lnTo>
                  <a:pt x="71" y="99"/>
                </a:lnTo>
                <a:lnTo>
                  <a:pt x="62" y="94"/>
                </a:lnTo>
                <a:lnTo>
                  <a:pt x="44" y="82"/>
                </a:lnTo>
                <a:lnTo>
                  <a:pt x="68" y="82"/>
                </a:lnTo>
                <a:lnTo>
                  <a:pt x="78" y="82"/>
                </a:lnTo>
                <a:lnTo>
                  <a:pt x="80" y="72"/>
                </a:lnTo>
                <a:lnTo>
                  <a:pt x="87" y="49"/>
                </a:lnTo>
                <a:close/>
                <a:moveTo>
                  <a:pt x="87" y="0"/>
                </a:moveTo>
                <a:lnTo>
                  <a:pt x="68" y="68"/>
                </a:lnTo>
                <a:lnTo>
                  <a:pt x="0" y="68"/>
                </a:lnTo>
                <a:lnTo>
                  <a:pt x="55" y="105"/>
                </a:lnTo>
                <a:lnTo>
                  <a:pt x="34" y="173"/>
                </a:lnTo>
                <a:lnTo>
                  <a:pt x="87" y="128"/>
                </a:lnTo>
                <a:lnTo>
                  <a:pt x="143" y="173"/>
                </a:lnTo>
                <a:lnTo>
                  <a:pt x="119" y="105"/>
                </a:lnTo>
                <a:lnTo>
                  <a:pt x="174" y="68"/>
                </a:lnTo>
                <a:lnTo>
                  <a:pt x="106" y="68"/>
                </a:lnTo>
                <a:lnTo>
                  <a:pt x="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14" name="组合 145"/>
          <p:cNvPicPr>
            <a:picLocks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908300"/>
            <a:ext cx="20161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5" name="组合 149"/>
          <p:cNvPicPr>
            <a:picLocks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6218238"/>
            <a:ext cx="26828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6" name="组合 152"/>
          <p:cNvPicPr>
            <a:picLocks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3" y="2352675"/>
            <a:ext cx="201612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7" name="组合 155"/>
          <p:cNvPicPr>
            <a:picLocks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2352675"/>
            <a:ext cx="201613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8" name="组合 158"/>
          <p:cNvPicPr>
            <a:picLocks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2908300"/>
            <a:ext cx="27463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9" name="组合 164"/>
          <p:cNvPicPr>
            <a:picLocks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6211888"/>
            <a:ext cx="27463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0" name="组合 168"/>
          <p:cNvPicPr>
            <a:picLocks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00" y="5662613"/>
            <a:ext cx="27305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21" name="Freeform 144"/>
          <p:cNvSpPr>
            <a:spLocks noEditPoints="1"/>
          </p:cNvSpPr>
          <p:nvPr/>
        </p:nvSpPr>
        <p:spPr bwMode="auto">
          <a:xfrm>
            <a:off x="8439150" y="6234113"/>
            <a:ext cx="276225" cy="241300"/>
          </a:xfrm>
          <a:custGeom>
            <a:avLst/>
            <a:gdLst>
              <a:gd name="T0" fmla="*/ 264931426 w 288"/>
              <a:gd name="T1" fmla="*/ 57308273 h 253"/>
              <a:gd name="T2" fmla="*/ 264931426 w 288"/>
              <a:gd name="T3" fmla="*/ 36385751 h 253"/>
              <a:gd name="T4" fmla="*/ 238254613 w 288"/>
              <a:gd name="T5" fmla="*/ 17282993 h 253"/>
              <a:gd name="T6" fmla="*/ 133385983 w 288"/>
              <a:gd name="T7" fmla="*/ 0 h 253"/>
              <a:gd name="T8" fmla="*/ 132466192 w 288"/>
              <a:gd name="T9" fmla="*/ 0 h 253"/>
              <a:gd name="T10" fmla="*/ 26676813 w 288"/>
              <a:gd name="T11" fmla="*/ 17282993 h 253"/>
              <a:gd name="T12" fmla="*/ 0 w 288"/>
              <a:gd name="T13" fmla="*/ 36385751 h 253"/>
              <a:gd name="T14" fmla="*/ 0 w 288"/>
              <a:gd name="T15" fmla="*/ 37295633 h 253"/>
              <a:gd name="T16" fmla="*/ 0 w 288"/>
              <a:gd name="T17" fmla="*/ 193755316 h 253"/>
              <a:gd name="T18" fmla="*/ 131545442 w 288"/>
              <a:gd name="T19" fmla="*/ 230141067 h 253"/>
              <a:gd name="T20" fmla="*/ 132466192 w 288"/>
              <a:gd name="T21" fmla="*/ 230141067 h 253"/>
              <a:gd name="T22" fmla="*/ 264931426 w 288"/>
              <a:gd name="T23" fmla="*/ 192845434 h 253"/>
              <a:gd name="T24" fmla="*/ 264931426 w 288"/>
              <a:gd name="T25" fmla="*/ 57308273 h 253"/>
              <a:gd name="T26" fmla="*/ 132466192 w 288"/>
              <a:gd name="T27" fmla="*/ 26379908 h 253"/>
              <a:gd name="T28" fmla="*/ 133385983 w 288"/>
              <a:gd name="T29" fmla="*/ 26379908 h 253"/>
              <a:gd name="T30" fmla="*/ 238254613 w 288"/>
              <a:gd name="T31" fmla="*/ 46392548 h 253"/>
              <a:gd name="T32" fmla="*/ 238254613 w 288"/>
              <a:gd name="T33" fmla="*/ 47301476 h 253"/>
              <a:gd name="T34" fmla="*/ 132466192 w 288"/>
              <a:gd name="T35" fmla="*/ 66404234 h 253"/>
              <a:gd name="T36" fmla="*/ 131545442 w 288"/>
              <a:gd name="T37" fmla="*/ 66404234 h 253"/>
              <a:gd name="T38" fmla="*/ 26676813 w 288"/>
              <a:gd name="T39" fmla="*/ 47301476 h 253"/>
              <a:gd name="T40" fmla="*/ 26676813 w 288"/>
              <a:gd name="T41" fmla="*/ 46392548 h 253"/>
              <a:gd name="T42" fmla="*/ 132466192 w 288"/>
              <a:gd name="T43" fmla="*/ 26379908 h 253"/>
              <a:gd name="T44" fmla="*/ 132466192 w 288"/>
              <a:gd name="T45" fmla="*/ 147362768 h 253"/>
              <a:gd name="T46" fmla="*/ 131545442 w 288"/>
              <a:gd name="T47" fmla="*/ 147362768 h 253"/>
              <a:gd name="T48" fmla="*/ 26676813 w 288"/>
              <a:gd name="T49" fmla="*/ 127351082 h 253"/>
              <a:gd name="T50" fmla="*/ 26676813 w 288"/>
              <a:gd name="T51" fmla="*/ 75501149 h 253"/>
              <a:gd name="T52" fmla="*/ 131545442 w 288"/>
              <a:gd name="T53" fmla="*/ 92784142 h 253"/>
              <a:gd name="T54" fmla="*/ 132466192 w 288"/>
              <a:gd name="T55" fmla="*/ 92784142 h 253"/>
              <a:gd name="T56" fmla="*/ 238254613 w 288"/>
              <a:gd name="T57" fmla="*/ 75501149 h 253"/>
              <a:gd name="T58" fmla="*/ 238254613 w 288"/>
              <a:gd name="T59" fmla="*/ 127351082 h 253"/>
              <a:gd name="T60" fmla="*/ 132466192 w 288"/>
              <a:gd name="T61" fmla="*/ 147362768 h 25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53">
                <a:moveTo>
                  <a:pt x="288" y="63"/>
                </a:moveTo>
                <a:cubicBezTo>
                  <a:pt x="288" y="40"/>
                  <a:pt x="288" y="40"/>
                  <a:pt x="288" y="40"/>
                </a:cubicBezTo>
                <a:cubicBezTo>
                  <a:pt x="288" y="34"/>
                  <a:pt x="277" y="26"/>
                  <a:pt x="259" y="19"/>
                </a:cubicBezTo>
                <a:cubicBezTo>
                  <a:pt x="233" y="9"/>
                  <a:pt x="192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97" y="0"/>
                  <a:pt x="55" y="9"/>
                  <a:pt x="29" y="19"/>
                </a:cubicBezTo>
                <a:cubicBezTo>
                  <a:pt x="12" y="26"/>
                  <a:pt x="1" y="34"/>
                  <a:pt x="0" y="40"/>
                </a:cubicBezTo>
                <a:cubicBezTo>
                  <a:pt x="0" y="40"/>
                  <a:pt x="0" y="40"/>
                  <a:pt x="0" y="41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228"/>
                  <a:pt x="64" y="253"/>
                  <a:pt x="143" y="253"/>
                </a:cubicBezTo>
                <a:cubicBezTo>
                  <a:pt x="143" y="253"/>
                  <a:pt x="144" y="253"/>
                  <a:pt x="144" y="253"/>
                </a:cubicBezTo>
                <a:cubicBezTo>
                  <a:pt x="224" y="253"/>
                  <a:pt x="288" y="228"/>
                  <a:pt x="288" y="212"/>
                </a:cubicBezTo>
                <a:lnTo>
                  <a:pt x="288" y="63"/>
                </a:lnTo>
                <a:close/>
                <a:moveTo>
                  <a:pt x="144" y="29"/>
                </a:moveTo>
                <a:cubicBezTo>
                  <a:pt x="145" y="29"/>
                  <a:pt x="145" y="29"/>
                  <a:pt x="145" y="29"/>
                </a:cubicBezTo>
                <a:cubicBezTo>
                  <a:pt x="201" y="29"/>
                  <a:pt x="244" y="43"/>
                  <a:pt x="259" y="51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44" y="60"/>
                  <a:pt x="201" y="73"/>
                  <a:pt x="144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87" y="73"/>
                  <a:pt x="44" y="60"/>
                  <a:pt x="29" y="52"/>
                </a:cubicBezTo>
                <a:cubicBezTo>
                  <a:pt x="29" y="51"/>
                  <a:pt x="29" y="51"/>
                  <a:pt x="29" y="51"/>
                </a:cubicBezTo>
                <a:cubicBezTo>
                  <a:pt x="44" y="43"/>
                  <a:pt x="87" y="29"/>
                  <a:pt x="144" y="29"/>
                </a:cubicBezTo>
                <a:close/>
                <a:moveTo>
                  <a:pt x="144" y="162"/>
                </a:moveTo>
                <a:cubicBezTo>
                  <a:pt x="143" y="162"/>
                  <a:pt x="143" y="162"/>
                  <a:pt x="143" y="162"/>
                </a:cubicBezTo>
                <a:cubicBezTo>
                  <a:pt x="87" y="162"/>
                  <a:pt x="44" y="148"/>
                  <a:pt x="29" y="140"/>
                </a:cubicBezTo>
                <a:cubicBezTo>
                  <a:pt x="29" y="83"/>
                  <a:pt x="29" y="83"/>
                  <a:pt x="29" y="83"/>
                </a:cubicBezTo>
                <a:cubicBezTo>
                  <a:pt x="55" y="94"/>
                  <a:pt x="96" y="102"/>
                  <a:pt x="143" y="102"/>
                </a:cubicBezTo>
                <a:cubicBezTo>
                  <a:pt x="143" y="102"/>
                  <a:pt x="144" y="102"/>
                  <a:pt x="144" y="102"/>
                </a:cubicBezTo>
                <a:cubicBezTo>
                  <a:pt x="191" y="102"/>
                  <a:pt x="233" y="94"/>
                  <a:pt x="259" y="83"/>
                </a:cubicBezTo>
                <a:cubicBezTo>
                  <a:pt x="259" y="140"/>
                  <a:pt x="259" y="140"/>
                  <a:pt x="259" y="140"/>
                </a:cubicBezTo>
                <a:cubicBezTo>
                  <a:pt x="244" y="148"/>
                  <a:pt x="201" y="161"/>
                  <a:pt x="144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22" name="组合 172"/>
          <p:cNvPicPr>
            <a:picLocks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75" y="3455988"/>
            <a:ext cx="2682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3" name="组合 180"/>
          <p:cNvPicPr>
            <a:picLocks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3511550"/>
            <a:ext cx="27940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4" name="组合 187"/>
          <p:cNvPicPr>
            <a:picLocks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3498850"/>
            <a:ext cx="274638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5" name="组合 196"/>
          <p:cNvPicPr>
            <a:picLocks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6242050"/>
            <a:ext cx="274638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26" name="Freeform 169"/>
          <p:cNvSpPr/>
          <p:nvPr/>
        </p:nvSpPr>
        <p:spPr bwMode="auto">
          <a:xfrm>
            <a:off x="10644188" y="6216650"/>
            <a:ext cx="276225" cy="276225"/>
          </a:xfrm>
          <a:custGeom>
            <a:avLst/>
            <a:gdLst>
              <a:gd name="T0" fmla="*/ 264931426 w 288"/>
              <a:gd name="T1" fmla="*/ 44155717 h 288"/>
              <a:gd name="T2" fmla="*/ 264931426 w 288"/>
              <a:gd name="T3" fmla="*/ 198698809 h 288"/>
              <a:gd name="T4" fmla="*/ 185819818 w 288"/>
              <a:gd name="T5" fmla="*/ 198698809 h 288"/>
              <a:gd name="T6" fmla="*/ 133385983 w 288"/>
              <a:gd name="T7" fmla="*/ 264931426 h 288"/>
              <a:gd name="T8" fmla="*/ 80951189 w 288"/>
              <a:gd name="T9" fmla="*/ 198698809 h 288"/>
              <a:gd name="T10" fmla="*/ 0 w 288"/>
              <a:gd name="T11" fmla="*/ 198698809 h 288"/>
              <a:gd name="T12" fmla="*/ 0 w 288"/>
              <a:gd name="T13" fmla="*/ 44155717 h 288"/>
              <a:gd name="T14" fmla="*/ 44155717 w 288"/>
              <a:gd name="T15" fmla="*/ 0 h 288"/>
              <a:gd name="T16" fmla="*/ 220776668 w 288"/>
              <a:gd name="T17" fmla="*/ 0 h 288"/>
              <a:gd name="T18" fmla="*/ 264931426 w 288"/>
              <a:gd name="T19" fmla="*/ 44155717 h 2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" h="288">
                <a:moveTo>
                  <a:pt x="288" y="48"/>
                </a:moveTo>
                <a:cubicBezTo>
                  <a:pt x="288" y="216"/>
                  <a:pt x="288" y="216"/>
                  <a:pt x="288" y="216"/>
                </a:cubicBezTo>
                <a:cubicBezTo>
                  <a:pt x="202" y="216"/>
                  <a:pt x="202" y="216"/>
                  <a:pt x="202" y="216"/>
                </a:cubicBezTo>
                <a:cubicBezTo>
                  <a:pt x="145" y="288"/>
                  <a:pt x="145" y="288"/>
                  <a:pt x="145" y="288"/>
                </a:cubicBezTo>
                <a:cubicBezTo>
                  <a:pt x="88" y="216"/>
                  <a:pt x="88" y="216"/>
                  <a:pt x="88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240" y="0"/>
                  <a:pt x="240" y="0"/>
                  <a:pt x="240" y="0"/>
                </a:cubicBezTo>
                <a:cubicBezTo>
                  <a:pt x="267" y="0"/>
                  <a:pt x="288" y="22"/>
                  <a:pt x="28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7" name="Freeform 170"/>
          <p:cNvSpPr/>
          <p:nvPr/>
        </p:nvSpPr>
        <p:spPr bwMode="auto">
          <a:xfrm>
            <a:off x="1822450" y="2395538"/>
            <a:ext cx="276225" cy="200025"/>
          </a:xfrm>
          <a:custGeom>
            <a:avLst/>
            <a:gdLst>
              <a:gd name="T0" fmla="*/ 264931426 w 288"/>
              <a:gd name="T1" fmla="*/ 71444336 h 209"/>
              <a:gd name="T2" fmla="*/ 193179105 w 288"/>
              <a:gd name="T3" fmla="*/ 0 h 209"/>
              <a:gd name="T4" fmla="*/ 72672112 w 288"/>
              <a:gd name="T5" fmla="*/ 0 h 209"/>
              <a:gd name="T6" fmla="*/ 0 w 288"/>
              <a:gd name="T7" fmla="*/ 71444336 h 209"/>
              <a:gd name="T8" fmla="*/ 0 w 288"/>
              <a:gd name="T9" fmla="*/ 73277101 h 209"/>
              <a:gd name="T10" fmla="*/ 0 w 288"/>
              <a:gd name="T11" fmla="*/ 74193005 h 209"/>
              <a:gd name="T12" fmla="*/ 72672112 w 288"/>
              <a:gd name="T13" fmla="*/ 146553245 h 209"/>
              <a:gd name="T14" fmla="*/ 80951189 w 288"/>
              <a:gd name="T15" fmla="*/ 146553245 h 209"/>
              <a:gd name="T16" fmla="*/ 80951189 w 288"/>
              <a:gd name="T17" fmla="*/ 110831077 h 209"/>
              <a:gd name="T18" fmla="*/ 72672112 w 288"/>
              <a:gd name="T19" fmla="*/ 110831077 h 209"/>
              <a:gd name="T20" fmla="*/ 35875681 w 288"/>
              <a:gd name="T21" fmla="*/ 74193005 h 209"/>
              <a:gd name="T22" fmla="*/ 35875681 w 288"/>
              <a:gd name="T23" fmla="*/ 72361197 h 209"/>
              <a:gd name="T24" fmla="*/ 35875681 w 288"/>
              <a:gd name="T25" fmla="*/ 71444336 h 209"/>
              <a:gd name="T26" fmla="*/ 72672112 w 288"/>
              <a:gd name="T27" fmla="*/ 35722168 h 209"/>
              <a:gd name="T28" fmla="*/ 193179105 w 288"/>
              <a:gd name="T29" fmla="*/ 35722168 h 209"/>
              <a:gd name="T30" fmla="*/ 229055745 w 288"/>
              <a:gd name="T31" fmla="*/ 71444336 h 209"/>
              <a:gd name="T32" fmla="*/ 229055745 w 288"/>
              <a:gd name="T33" fmla="*/ 73277101 h 209"/>
              <a:gd name="T34" fmla="*/ 229055745 w 288"/>
              <a:gd name="T35" fmla="*/ 74193005 h 209"/>
              <a:gd name="T36" fmla="*/ 193179105 w 288"/>
              <a:gd name="T37" fmla="*/ 110831077 h 209"/>
              <a:gd name="T38" fmla="*/ 168341873 w 288"/>
              <a:gd name="T39" fmla="*/ 110831077 h 209"/>
              <a:gd name="T40" fmla="*/ 168341873 w 288"/>
              <a:gd name="T41" fmla="*/ 65033008 h 209"/>
              <a:gd name="T42" fmla="*/ 104868629 w 288"/>
              <a:gd name="T43" fmla="*/ 128234209 h 209"/>
              <a:gd name="T44" fmla="*/ 168341873 w 288"/>
              <a:gd name="T45" fmla="*/ 191435410 h 209"/>
              <a:gd name="T46" fmla="*/ 168341873 w 288"/>
              <a:gd name="T47" fmla="*/ 146553245 h 209"/>
              <a:gd name="T48" fmla="*/ 193179105 w 288"/>
              <a:gd name="T49" fmla="*/ 146553245 h 209"/>
              <a:gd name="T50" fmla="*/ 264931426 w 288"/>
              <a:gd name="T51" fmla="*/ 74193005 h 209"/>
              <a:gd name="T52" fmla="*/ 264931426 w 288"/>
              <a:gd name="T53" fmla="*/ 73277101 h 209"/>
              <a:gd name="T54" fmla="*/ 264931426 w 288"/>
              <a:gd name="T55" fmla="*/ 71444336 h 20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8" h="209">
                <a:moveTo>
                  <a:pt x="288" y="78"/>
                </a:moveTo>
                <a:cubicBezTo>
                  <a:pt x="288" y="35"/>
                  <a:pt x="253" y="0"/>
                  <a:pt x="2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35" y="0"/>
                  <a:pt x="0" y="35"/>
                  <a:pt x="0" y="78"/>
                </a:cubicBezTo>
                <a:cubicBezTo>
                  <a:pt x="0" y="79"/>
                  <a:pt x="0" y="79"/>
                  <a:pt x="0" y="80"/>
                </a:cubicBezTo>
                <a:cubicBezTo>
                  <a:pt x="0" y="80"/>
                  <a:pt x="0" y="81"/>
                  <a:pt x="0" y="81"/>
                </a:cubicBezTo>
                <a:cubicBezTo>
                  <a:pt x="0" y="125"/>
                  <a:pt x="35" y="160"/>
                  <a:pt x="79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79" y="121"/>
                  <a:pt x="79" y="121"/>
                  <a:pt x="79" y="121"/>
                </a:cubicBezTo>
                <a:cubicBezTo>
                  <a:pt x="57" y="121"/>
                  <a:pt x="39" y="103"/>
                  <a:pt x="39" y="81"/>
                </a:cubicBezTo>
                <a:cubicBezTo>
                  <a:pt x="39" y="81"/>
                  <a:pt x="39" y="79"/>
                  <a:pt x="39" y="79"/>
                </a:cubicBezTo>
                <a:cubicBezTo>
                  <a:pt x="39" y="79"/>
                  <a:pt x="39" y="79"/>
                  <a:pt x="39" y="78"/>
                </a:cubicBezTo>
                <a:cubicBezTo>
                  <a:pt x="39" y="57"/>
                  <a:pt x="57" y="39"/>
                  <a:pt x="79" y="39"/>
                </a:cubicBezTo>
                <a:cubicBezTo>
                  <a:pt x="210" y="39"/>
                  <a:pt x="210" y="39"/>
                  <a:pt x="210" y="39"/>
                </a:cubicBezTo>
                <a:cubicBezTo>
                  <a:pt x="231" y="39"/>
                  <a:pt x="249" y="57"/>
                  <a:pt x="249" y="78"/>
                </a:cubicBezTo>
                <a:cubicBezTo>
                  <a:pt x="249" y="79"/>
                  <a:pt x="249" y="80"/>
                  <a:pt x="249" y="80"/>
                </a:cubicBezTo>
                <a:cubicBezTo>
                  <a:pt x="249" y="80"/>
                  <a:pt x="249" y="81"/>
                  <a:pt x="249" y="81"/>
                </a:cubicBezTo>
                <a:cubicBezTo>
                  <a:pt x="249" y="103"/>
                  <a:pt x="231" y="121"/>
                  <a:pt x="210" y="121"/>
                </a:cubicBezTo>
                <a:cubicBezTo>
                  <a:pt x="183" y="121"/>
                  <a:pt x="183" y="121"/>
                  <a:pt x="183" y="121"/>
                </a:cubicBezTo>
                <a:cubicBezTo>
                  <a:pt x="183" y="71"/>
                  <a:pt x="183" y="71"/>
                  <a:pt x="183" y="71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3" y="160"/>
                  <a:pt x="183" y="160"/>
                  <a:pt x="183" y="160"/>
                </a:cubicBezTo>
                <a:cubicBezTo>
                  <a:pt x="210" y="160"/>
                  <a:pt x="210" y="160"/>
                  <a:pt x="210" y="160"/>
                </a:cubicBezTo>
                <a:cubicBezTo>
                  <a:pt x="253" y="160"/>
                  <a:pt x="288" y="125"/>
                  <a:pt x="288" y="81"/>
                </a:cubicBezTo>
                <a:cubicBezTo>
                  <a:pt x="288" y="81"/>
                  <a:pt x="288" y="80"/>
                  <a:pt x="288" y="80"/>
                </a:cubicBezTo>
                <a:cubicBezTo>
                  <a:pt x="288" y="79"/>
                  <a:pt x="288" y="79"/>
                  <a:pt x="288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8" name="Freeform 171"/>
          <p:cNvSpPr/>
          <p:nvPr/>
        </p:nvSpPr>
        <p:spPr bwMode="auto">
          <a:xfrm>
            <a:off x="2378075" y="2908300"/>
            <a:ext cx="269875" cy="276225"/>
          </a:xfrm>
          <a:custGeom>
            <a:avLst/>
            <a:gdLst>
              <a:gd name="T0" fmla="*/ 410786263 w 170"/>
              <a:gd name="T1" fmla="*/ 158770638 h 174"/>
              <a:gd name="T2" fmla="*/ 393144375 w 170"/>
              <a:gd name="T3" fmla="*/ 113407825 h 174"/>
              <a:gd name="T4" fmla="*/ 372983125 w 170"/>
              <a:gd name="T5" fmla="*/ 63004700 h 174"/>
              <a:gd name="T6" fmla="*/ 355342825 w 170"/>
              <a:gd name="T7" fmla="*/ 40322500 h 174"/>
              <a:gd name="T8" fmla="*/ 340221888 w 170"/>
              <a:gd name="T9" fmla="*/ 108367513 h 174"/>
              <a:gd name="T10" fmla="*/ 320060638 w 170"/>
              <a:gd name="T11" fmla="*/ 50403125 h 174"/>
              <a:gd name="T12" fmla="*/ 302418750 w 170"/>
              <a:gd name="T13" fmla="*/ 100806250 h 174"/>
              <a:gd name="T14" fmla="*/ 284778450 w 170"/>
              <a:gd name="T15" fmla="*/ 60483750 h 174"/>
              <a:gd name="T16" fmla="*/ 267136563 w 170"/>
              <a:gd name="T17" fmla="*/ 138609388 h 174"/>
              <a:gd name="T18" fmla="*/ 249496263 w 170"/>
              <a:gd name="T19" fmla="*/ 163810950 h 174"/>
              <a:gd name="T20" fmla="*/ 231854375 w 170"/>
              <a:gd name="T21" fmla="*/ 141128750 h 174"/>
              <a:gd name="T22" fmla="*/ 214214075 w 170"/>
              <a:gd name="T23" fmla="*/ 100806250 h 174"/>
              <a:gd name="T24" fmla="*/ 196572188 w 170"/>
              <a:gd name="T25" fmla="*/ 47883763 h 174"/>
              <a:gd name="T26" fmla="*/ 178931888 w 170"/>
              <a:gd name="T27" fmla="*/ 85685313 h 174"/>
              <a:gd name="T28" fmla="*/ 158770638 w 170"/>
              <a:gd name="T29" fmla="*/ 60483750 h 174"/>
              <a:gd name="T30" fmla="*/ 143649700 w 170"/>
              <a:gd name="T31" fmla="*/ 0 h 174"/>
              <a:gd name="T32" fmla="*/ 126007813 w 170"/>
              <a:gd name="T33" fmla="*/ 123488450 h 174"/>
              <a:gd name="T34" fmla="*/ 105846563 w 170"/>
              <a:gd name="T35" fmla="*/ 85685313 h 174"/>
              <a:gd name="T36" fmla="*/ 90725625 w 170"/>
              <a:gd name="T37" fmla="*/ 30241875 h 174"/>
              <a:gd name="T38" fmla="*/ 70564375 w 170"/>
              <a:gd name="T39" fmla="*/ 120967500 h 174"/>
              <a:gd name="T40" fmla="*/ 52924075 w 170"/>
              <a:gd name="T41" fmla="*/ 153730325 h 174"/>
              <a:gd name="T42" fmla="*/ 35282188 w 170"/>
              <a:gd name="T43" fmla="*/ 133569075 h 174"/>
              <a:gd name="T44" fmla="*/ 17641888 w 170"/>
              <a:gd name="T45" fmla="*/ 189012513 h 174"/>
              <a:gd name="T46" fmla="*/ 0 w 170"/>
              <a:gd name="T47" fmla="*/ 246975313 h 174"/>
              <a:gd name="T48" fmla="*/ 17641888 w 170"/>
              <a:gd name="T49" fmla="*/ 304939700 h 174"/>
              <a:gd name="T50" fmla="*/ 35282188 w 170"/>
              <a:gd name="T51" fmla="*/ 284778450 h 174"/>
              <a:gd name="T52" fmla="*/ 52924075 w 170"/>
              <a:gd name="T53" fmla="*/ 315020325 h 174"/>
              <a:gd name="T54" fmla="*/ 70564375 w 170"/>
              <a:gd name="T55" fmla="*/ 408265313 h 174"/>
              <a:gd name="T56" fmla="*/ 90725625 w 170"/>
              <a:gd name="T57" fmla="*/ 352821875 h 174"/>
              <a:gd name="T58" fmla="*/ 105846563 w 170"/>
              <a:gd name="T59" fmla="*/ 315020325 h 174"/>
              <a:gd name="T60" fmla="*/ 126007813 w 170"/>
              <a:gd name="T61" fmla="*/ 438507188 h 174"/>
              <a:gd name="T62" fmla="*/ 143649700 w 170"/>
              <a:gd name="T63" fmla="*/ 375504075 h 174"/>
              <a:gd name="T64" fmla="*/ 158770638 w 170"/>
              <a:gd name="T65" fmla="*/ 352821875 h 174"/>
              <a:gd name="T66" fmla="*/ 178931888 w 170"/>
              <a:gd name="T67" fmla="*/ 393144375 h 174"/>
              <a:gd name="T68" fmla="*/ 196572188 w 170"/>
              <a:gd name="T69" fmla="*/ 337700938 h 174"/>
              <a:gd name="T70" fmla="*/ 214214075 w 170"/>
              <a:gd name="T71" fmla="*/ 299899388 h 174"/>
              <a:gd name="T72" fmla="*/ 231854375 w 170"/>
              <a:gd name="T73" fmla="*/ 272176875 h 174"/>
              <a:gd name="T74" fmla="*/ 249496263 w 170"/>
              <a:gd name="T75" fmla="*/ 299899388 h 174"/>
              <a:gd name="T76" fmla="*/ 267136563 w 170"/>
              <a:gd name="T77" fmla="*/ 375504075 h 174"/>
              <a:gd name="T78" fmla="*/ 284778450 w 170"/>
              <a:gd name="T79" fmla="*/ 337700938 h 174"/>
              <a:gd name="T80" fmla="*/ 302418750 w 170"/>
              <a:gd name="T81" fmla="*/ 388104063 h 174"/>
              <a:gd name="T82" fmla="*/ 320060638 w 170"/>
              <a:gd name="T83" fmla="*/ 332660625 h 174"/>
              <a:gd name="T84" fmla="*/ 340221888 w 170"/>
              <a:gd name="T85" fmla="*/ 395665325 h 174"/>
              <a:gd name="T86" fmla="*/ 355342825 w 170"/>
              <a:gd name="T87" fmla="*/ 378023438 h 174"/>
              <a:gd name="T88" fmla="*/ 372983125 w 170"/>
              <a:gd name="T89" fmla="*/ 327620313 h 174"/>
              <a:gd name="T90" fmla="*/ 393144375 w 170"/>
              <a:gd name="T91" fmla="*/ 277217188 h 174"/>
              <a:gd name="T92" fmla="*/ 410786263 w 170"/>
              <a:gd name="T93" fmla="*/ 257055938 h 174"/>
              <a:gd name="T94" fmla="*/ 428426563 w 170"/>
              <a:gd name="T95" fmla="*/ 181451250 h 17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70" h="174">
                <a:moveTo>
                  <a:pt x="163" y="72"/>
                </a:moveTo>
                <a:lnTo>
                  <a:pt x="163" y="63"/>
                </a:lnTo>
                <a:lnTo>
                  <a:pt x="156" y="63"/>
                </a:lnTo>
                <a:lnTo>
                  <a:pt x="156" y="45"/>
                </a:lnTo>
                <a:lnTo>
                  <a:pt x="148" y="45"/>
                </a:lnTo>
                <a:lnTo>
                  <a:pt x="148" y="25"/>
                </a:lnTo>
                <a:lnTo>
                  <a:pt x="141" y="25"/>
                </a:lnTo>
                <a:lnTo>
                  <a:pt x="141" y="16"/>
                </a:lnTo>
                <a:lnTo>
                  <a:pt x="135" y="16"/>
                </a:lnTo>
                <a:lnTo>
                  <a:pt x="135" y="43"/>
                </a:lnTo>
                <a:lnTo>
                  <a:pt x="127" y="43"/>
                </a:lnTo>
                <a:lnTo>
                  <a:pt x="127" y="20"/>
                </a:lnTo>
                <a:lnTo>
                  <a:pt x="120" y="20"/>
                </a:lnTo>
                <a:lnTo>
                  <a:pt x="120" y="40"/>
                </a:lnTo>
                <a:lnTo>
                  <a:pt x="113" y="40"/>
                </a:lnTo>
                <a:lnTo>
                  <a:pt x="113" y="24"/>
                </a:lnTo>
                <a:lnTo>
                  <a:pt x="106" y="24"/>
                </a:lnTo>
                <a:lnTo>
                  <a:pt x="106" y="55"/>
                </a:lnTo>
                <a:lnTo>
                  <a:pt x="99" y="55"/>
                </a:lnTo>
                <a:lnTo>
                  <a:pt x="99" y="65"/>
                </a:lnTo>
                <a:lnTo>
                  <a:pt x="92" y="65"/>
                </a:lnTo>
                <a:lnTo>
                  <a:pt x="92" y="56"/>
                </a:lnTo>
                <a:lnTo>
                  <a:pt x="85" y="56"/>
                </a:lnTo>
                <a:lnTo>
                  <a:pt x="85" y="40"/>
                </a:lnTo>
                <a:lnTo>
                  <a:pt x="78" y="40"/>
                </a:lnTo>
                <a:lnTo>
                  <a:pt x="78" y="19"/>
                </a:lnTo>
                <a:lnTo>
                  <a:pt x="71" y="19"/>
                </a:lnTo>
                <a:lnTo>
                  <a:pt x="71" y="34"/>
                </a:lnTo>
                <a:lnTo>
                  <a:pt x="63" y="34"/>
                </a:lnTo>
                <a:lnTo>
                  <a:pt x="63" y="24"/>
                </a:lnTo>
                <a:lnTo>
                  <a:pt x="57" y="24"/>
                </a:lnTo>
                <a:lnTo>
                  <a:pt x="57" y="0"/>
                </a:lnTo>
                <a:lnTo>
                  <a:pt x="50" y="0"/>
                </a:lnTo>
                <a:lnTo>
                  <a:pt x="50" y="49"/>
                </a:lnTo>
                <a:lnTo>
                  <a:pt x="42" y="49"/>
                </a:lnTo>
                <a:lnTo>
                  <a:pt x="42" y="34"/>
                </a:lnTo>
                <a:lnTo>
                  <a:pt x="36" y="34"/>
                </a:lnTo>
                <a:lnTo>
                  <a:pt x="36" y="12"/>
                </a:lnTo>
                <a:lnTo>
                  <a:pt x="28" y="12"/>
                </a:lnTo>
                <a:lnTo>
                  <a:pt x="28" y="48"/>
                </a:lnTo>
                <a:lnTo>
                  <a:pt x="21" y="48"/>
                </a:lnTo>
                <a:lnTo>
                  <a:pt x="21" y="61"/>
                </a:lnTo>
                <a:lnTo>
                  <a:pt x="14" y="61"/>
                </a:lnTo>
                <a:lnTo>
                  <a:pt x="14" y="53"/>
                </a:lnTo>
                <a:lnTo>
                  <a:pt x="7" y="53"/>
                </a:lnTo>
                <a:lnTo>
                  <a:pt x="7" y="75"/>
                </a:lnTo>
                <a:lnTo>
                  <a:pt x="0" y="75"/>
                </a:lnTo>
                <a:lnTo>
                  <a:pt x="0" y="98"/>
                </a:lnTo>
                <a:lnTo>
                  <a:pt x="7" y="98"/>
                </a:lnTo>
                <a:lnTo>
                  <a:pt x="7" y="121"/>
                </a:lnTo>
                <a:lnTo>
                  <a:pt x="14" y="121"/>
                </a:lnTo>
                <a:lnTo>
                  <a:pt x="14" y="113"/>
                </a:lnTo>
                <a:lnTo>
                  <a:pt x="21" y="113"/>
                </a:lnTo>
                <a:lnTo>
                  <a:pt x="21" y="125"/>
                </a:lnTo>
                <a:lnTo>
                  <a:pt x="28" y="125"/>
                </a:lnTo>
                <a:lnTo>
                  <a:pt x="28" y="162"/>
                </a:lnTo>
                <a:lnTo>
                  <a:pt x="36" y="162"/>
                </a:lnTo>
                <a:lnTo>
                  <a:pt x="36" y="140"/>
                </a:lnTo>
                <a:lnTo>
                  <a:pt x="42" y="140"/>
                </a:lnTo>
                <a:lnTo>
                  <a:pt x="42" y="125"/>
                </a:lnTo>
                <a:lnTo>
                  <a:pt x="50" y="125"/>
                </a:lnTo>
                <a:lnTo>
                  <a:pt x="50" y="174"/>
                </a:lnTo>
                <a:lnTo>
                  <a:pt x="57" y="174"/>
                </a:lnTo>
                <a:lnTo>
                  <a:pt x="57" y="149"/>
                </a:lnTo>
                <a:lnTo>
                  <a:pt x="63" y="149"/>
                </a:lnTo>
                <a:lnTo>
                  <a:pt x="63" y="140"/>
                </a:lnTo>
                <a:lnTo>
                  <a:pt x="71" y="140"/>
                </a:lnTo>
                <a:lnTo>
                  <a:pt x="71" y="156"/>
                </a:lnTo>
                <a:lnTo>
                  <a:pt x="78" y="156"/>
                </a:lnTo>
                <a:lnTo>
                  <a:pt x="78" y="134"/>
                </a:lnTo>
                <a:lnTo>
                  <a:pt x="85" y="134"/>
                </a:lnTo>
                <a:lnTo>
                  <a:pt x="85" y="119"/>
                </a:lnTo>
                <a:lnTo>
                  <a:pt x="92" y="119"/>
                </a:lnTo>
                <a:lnTo>
                  <a:pt x="92" y="108"/>
                </a:lnTo>
                <a:lnTo>
                  <a:pt x="99" y="108"/>
                </a:lnTo>
                <a:lnTo>
                  <a:pt x="99" y="119"/>
                </a:lnTo>
                <a:lnTo>
                  <a:pt x="106" y="119"/>
                </a:lnTo>
                <a:lnTo>
                  <a:pt x="106" y="149"/>
                </a:lnTo>
                <a:lnTo>
                  <a:pt x="113" y="149"/>
                </a:lnTo>
                <a:lnTo>
                  <a:pt x="113" y="134"/>
                </a:lnTo>
                <a:lnTo>
                  <a:pt x="120" y="134"/>
                </a:lnTo>
                <a:lnTo>
                  <a:pt x="120" y="154"/>
                </a:lnTo>
                <a:lnTo>
                  <a:pt x="127" y="154"/>
                </a:lnTo>
                <a:lnTo>
                  <a:pt x="127" y="132"/>
                </a:lnTo>
                <a:lnTo>
                  <a:pt x="135" y="132"/>
                </a:lnTo>
                <a:lnTo>
                  <a:pt x="135" y="157"/>
                </a:lnTo>
                <a:lnTo>
                  <a:pt x="141" y="157"/>
                </a:lnTo>
                <a:lnTo>
                  <a:pt x="141" y="150"/>
                </a:lnTo>
                <a:lnTo>
                  <a:pt x="148" y="150"/>
                </a:lnTo>
                <a:lnTo>
                  <a:pt x="148" y="130"/>
                </a:lnTo>
                <a:lnTo>
                  <a:pt x="156" y="130"/>
                </a:lnTo>
                <a:lnTo>
                  <a:pt x="156" y="110"/>
                </a:lnTo>
                <a:lnTo>
                  <a:pt x="163" y="110"/>
                </a:lnTo>
                <a:lnTo>
                  <a:pt x="163" y="102"/>
                </a:lnTo>
                <a:lnTo>
                  <a:pt x="170" y="102"/>
                </a:lnTo>
                <a:lnTo>
                  <a:pt x="170" y="72"/>
                </a:lnTo>
                <a:lnTo>
                  <a:pt x="163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9" name="Freeform 172"/>
          <p:cNvSpPr>
            <a:spLocks noEditPoints="1"/>
          </p:cNvSpPr>
          <p:nvPr/>
        </p:nvSpPr>
        <p:spPr bwMode="auto">
          <a:xfrm>
            <a:off x="2955925" y="2908300"/>
            <a:ext cx="215900" cy="276225"/>
          </a:xfrm>
          <a:custGeom>
            <a:avLst/>
            <a:gdLst>
              <a:gd name="T0" fmla="*/ 342741250 w 136"/>
              <a:gd name="T1" fmla="*/ 415826575 h 174"/>
              <a:gd name="T2" fmla="*/ 342741250 w 136"/>
              <a:gd name="T3" fmla="*/ 0 h 174"/>
              <a:gd name="T4" fmla="*/ 98286888 w 136"/>
              <a:gd name="T5" fmla="*/ 0 h 174"/>
              <a:gd name="T6" fmla="*/ 98286888 w 136"/>
              <a:gd name="T7" fmla="*/ 0 h 174"/>
              <a:gd name="T8" fmla="*/ 0 w 136"/>
              <a:gd name="T9" fmla="*/ 100806250 h 174"/>
              <a:gd name="T10" fmla="*/ 0 w 136"/>
              <a:gd name="T11" fmla="*/ 415826575 h 174"/>
              <a:gd name="T12" fmla="*/ 40322500 w 136"/>
              <a:gd name="T13" fmla="*/ 415826575 h 174"/>
              <a:gd name="T14" fmla="*/ 73085325 w 136"/>
              <a:gd name="T15" fmla="*/ 375504075 h 174"/>
              <a:gd name="T16" fmla="*/ 123488450 w 136"/>
              <a:gd name="T17" fmla="*/ 438507188 h 174"/>
              <a:gd name="T18" fmla="*/ 171370625 w 136"/>
              <a:gd name="T19" fmla="*/ 378023438 h 174"/>
              <a:gd name="T20" fmla="*/ 219254388 w 136"/>
              <a:gd name="T21" fmla="*/ 438507188 h 174"/>
              <a:gd name="T22" fmla="*/ 269657513 w 136"/>
              <a:gd name="T23" fmla="*/ 375504075 h 174"/>
              <a:gd name="T24" fmla="*/ 302418750 w 136"/>
              <a:gd name="T25" fmla="*/ 415826575 h 174"/>
              <a:gd name="T26" fmla="*/ 342741250 w 136"/>
              <a:gd name="T27" fmla="*/ 415826575 h 174"/>
              <a:gd name="T28" fmla="*/ 269657513 w 136"/>
              <a:gd name="T29" fmla="*/ 315020325 h 174"/>
              <a:gd name="T30" fmla="*/ 219254388 w 136"/>
              <a:gd name="T31" fmla="*/ 375504075 h 174"/>
              <a:gd name="T32" fmla="*/ 171370625 w 136"/>
              <a:gd name="T33" fmla="*/ 315020325 h 174"/>
              <a:gd name="T34" fmla="*/ 123488450 w 136"/>
              <a:gd name="T35" fmla="*/ 375504075 h 174"/>
              <a:gd name="T36" fmla="*/ 73085325 w 136"/>
              <a:gd name="T37" fmla="*/ 315020325 h 174"/>
              <a:gd name="T38" fmla="*/ 37803138 w 136"/>
              <a:gd name="T39" fmla="*/ 355342825 h 174"/>
              <a:gd name="T40" fmla="*/ 37803138 w 136"/>
              <a:gd name="T41" fmla="*/ 138609388 h 174"/>
              <a:gd name="T42" fmla="*/ 138609388 w 136"/>
              <a:gd name="T43" fmla="*/ 138609388 h 174"/>
              <a:gd name="T44" fmla="*/ 138609388 w 136"/>
              <a:gd name="T45" fmla="*/ 40322500 h 174"/>
              <a:gd name="T46" fmla="*/ 302418750 w 136"/>
              <a:gd name="T47" fmla="*/ 40322500 h 174"/>
              <a:gd name="T48" fmla="*/ 302418750 w 136"/>
              <a:gd name="T49" fmla="*/ 357862188 h 174"/>
              <a:gd name="T50" fmla="*/ 269657513 w 136"/>
              <a:gd name="T51" fmla="*/ 315020325 h 17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" h="174">
                <a:moveTo>
                  <a:pt x="136" y="165"/>
                </a:moveTo>
                <a:lnTo>
                  <a:pt x="136" y="0"/>
                </a:lnTo>
                <a:lnTo>
                  <a:pt x="39" y="0"/>
                </a:lnTo>
                <a:lnTo>
                  <a:pt x="0" y="40"/>
                </a:lnTo>
                <a:lnTo>
                  <a:pt x="0" y="165"/>
                </a:lnTo>
                <a:lnTo>
                  <a:pt x="16" y="165"/>
                </a:lnTo>
                <a:lnTo>
                  <a:pt x="29" y="149"/>
                </a:lnTo>
                <a:lnTo>
                  <a:pt x="49" y="174"/>
                </a:lnTo>
                <a:lnTo>
                  <a:pt x="68" y="150"/>
                </a:lnTo>
                <a:lnTo>
                  <a:pt x="87" y="174"/>
                </a:lnTo>
                <a:lnTo>
                  <a:pt x="107" y="149"/>
                </a:lnTo>
                <a:lnTo>
                  <a:pt x="120" y="165"/>
                </a:lnTo>
                <a:lnTo>
                  <a:pt x="136" y="165"/>
                </a:lnTo>
                <a:close/>
                <a:moveTo>
                  <a:pt x="107" y="125"/>
                </a:moveTo>
                <a:lnTo>
                  <a:pt x="87" y="149"/>
                </a:lnTo>
                <a:lnTo>
                  <a:pt x="68" y="125"/>
                </a:lnTo>
                <a:lnTo>
                  <a:pt x="49" y="149"/>
                </a:lnTo>
                <a:lnTo>
                  <a:pt x="29" y="125"/>
                </a:lnTo>
                <a:lnTo>
                  <a:pt x="15" y="141"/>
                </a:lnTo>
                <a:lnTo>
                  <a:pt x="15" y="55"/>
                </a:lnTo>
                <a:lnTo>
                  <a:pt x="55" y="55"/>
                </a:lnTo>
                <a:lnTo>
                  <a:pt x="55" y="16"/>
                </a:lnTo>
                <a:lnTo>
                  <a:pt x="120" y="16"/>
                </a:lnTo>
                <a:lnTo>
                  <a:pt x="120" y="142"/>
                </a:lnTo>
                <a:lnTo>
                  <a:pt x="107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30" name="组合 204"/>
          <p:cNvPicPr>
            <a:picLocks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908300"/>
            <a:ext cx="24447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31" name="Freeform 177"/>
          <p:cNvSpPr>
            <a:spLocks noEditPoints="1"/>
          </p:cNvSpPr>
          <p:nvPr/>
        </p:nvSpPr>
        <p:spPr bwMode="auto">
          <a:xfrm>
            <a:off x="5130800" y="6237288"/>
            <a:ext cx="276225" cy="236537"/>
          </a:xfrm>
          <a:custGeom>
            <a:avLst/>
            <a:gdLst>
              <a:gd name="T0" fmla="*/ 226295413 w 288"/>
              <a:gd name="T1" fmla="*/ 23844270 h 247"/>
              <a:gd name="T2" fmla="*/ 132466192 w 288"/>
              <a:gd name="T3" fmla="*/ 0 h 247"/>
              <a:gd name="T4" fmla="*/ 37716222 w 288"/>
              <a:gd name="T5" fmla="*/ 23844270 h 247"/>
              <a:gd name="T6" fmla="*/ 0 w 288"/>
              <a:gd name="T7" fmla="*/ 89873526 h 247"/>
              <a:gd name="T8" fmla="*/ 132466192 w 288"/>
              <a:gd name="T9" fmla="*/ 226517216 h 247"/>
              <a:gd name="T10" fmla="*/ 264931426 w 288"/>
              <a:gd name="T11" fmla="*/ 89873526 h 247"/>
              <a:gd name="T12" fmla="*/ 226295413 w 288"/>
              <a:gd name="T13" fmla="*/ 23844270 h 247"/>
              <a:gd name="T14" fmla="*/ 225375622 w 288"/>
              <a:gd name="T15" fmla="*/ 105463900 h 247"/>
              <a:gd name="T16" fmla="*/ 184900028 w 288"/>
              <a:gd name="T17" fmla="*/ 65111837 h 247"/>
              <a:gd name="T18" fmla="*/ 215256963 w 288"/>
              <a:gd name="T19" fmla="*/ 37599807 h 247"/>
              <a:gd name="T20" fmla="*/ 225375622 w 288"/>
              <a:gd name="T21" fmla="*/ 105463900 h 247"/>
              <a:gd name="T22" fmla="*/ 208817468 w 288"/>
              <a:gd name="T23" fmla="*/ 36683345 h 247"/>
              <a:gd name="T24" fmla="*/ 131545442 w 288"/>
              <a:gd name="T25" fmla="*/ 66029256 h 247"/>
              <a:gd name="T26" fmla="*/ 54274376 w 288"/>
              <a:gd name="T27" fmla="*/ 36683345 h 247"/>
              <a:gd name="T28" fmla="*/ 57033749 w 288"/>
              <a:gd name="T29" fmla="*/ 29345910 h 247"/>
              <a:gd name="T30" fmla="*/ 132466192 w 288"/>
              <a:gd name="T31" fmla="*/ 13756494 h 247"/>
              <a:gd name="T32" fmla="*/ 205138304 w 288"/>
              <a:gd name="T33" fmla="*/ 27512030 h 247"/>
              <a:gd name="T34" fmla="*/ 208817468 w 288"/>
              <a:gd name="T35" fmla="*/ 36683345 h 247"/>
              <a:gd name="T36" fmla="*/ 168341873 w 288"/>
              <a:gd name="T37" fmla="*/ 69697973 h 247"/>
              <a:gd name="T38" fmla="*/ 132466192 w 288"/>
              <a:gd name="T39" fmla="*/ 131141093 h 247"/>
              <a:gd name="T40" fmla="*/ 96589552 w 288"/>
              <a:gd name="T41" fmla="*/ 69697973 h 247"/>
              <a:gd name="T42" fmla="*/ 131545442 w 288"/>
              <a:gd name="T43" fmla="*/ 73365733 h 247"/>
              <a:gd name="T44" fmla="*/ 168341873 w 288"/>
              <a:gd name="T45" fmla="*/ 69697973 h 247"/>
              <a:gd name="T46" fmla="*/ 47834881 w 288"/>
              <a:gd name="T47" fmla="*/ 39434644 h 247"/>
              <a:gd name="T48" fmla="*/ 81870980 w 288"/>
              <a:gd name="T49" fmla="*/ 66029256 h 247"/>
              <a:gd name="T50" fmla="*/ 40475595 w 288"/>
              <a:gd name="T51" fmla="*/ 107297780 h 247"/>
              <a:gd name="T52" fmla="*/ 47834881 w 288"/>
              <a:gd name="T53" fmla="*/ 39434644 h 247"/>
              <a:gd name="T54" fmla="*/ 88310475 w 288"/>
              <a:gd name="T55" fmla="*/ 69697973 h 247"/>
              <a:gd name="T56" fmla="*/ 125106906 w 288"/>
              <a:gd name="T57" fmla="*/ 132975930 h 247"/>
              <a:gd name="T58" fmla="*/ 45075508 w 288"/>
              <a:gd name="T59" fmla="*/ 111882959 h 247"/>
              <a:gd name="T60" fmla="*/ 88310475 w 288"/>
              <a:gd name="T61" fmla="*/ 69697973 h 247"/>
              <a:gd name="T62" fmla="*/ 132466192 w 288"/>
              <a:gd name="T63" fmla="*/ 140312408 h 247"/>
              <a:gd name="T64" fmla="*/ 172021037 w 288"/>
              <a:gd name="T65" fmla="*/ 136643690 h 247"/>
              <a:gd name="T66" fmla="*/ 132466192 w 288"/>
              <a:gd name="T67" fmla="*/ 205424245 h 247"/>
              <a:gd name="T68" fmla="*/ 92910389 w 288"/>
              <a:gd name="T69" fmla="*/ 136643690 h 247"/>
              <a:gd name="T70" fmla="*/ 132466192 w 288"/>
              <a:gd name="T71" fmla="*/ 140312408 h 247"/>
              <a:gd name="T72" fmla="*/ 138904729 w 288"/>
              <a:gd name="T73" fmla="*/ 132975930 h 247"/>
              <a:gd name="T74" fmla="*/ 177540741 w 288"/>
              <a:gd name="T75" fmla="*/ 66946674 h 247"/>
              <a:gd name="T76" fmla="*/ 221696459 w 288"/>
              <a:gd name="T77" fmla="*/ 110965540 h 247"/>
              <a:gd name="T78" fmla="*/ 138904729 w 288"/>
              <a:gd name="T79" fmla="*/ 132975930 h 247"/>
              <a:gd name="T80" fmla="*/ 251132644 w 288"/>
              <a:gd name="T81" fmla="*/ 86204808 h 247"/>
              <a:gd name="T82" fmla="*/ 232734908 w 288"/>
              <a:gd name="T83" fmla="*/ 103629062 h 247"/>
              <a:gd name="T84" fmla="*/ 222616249 w 288"/>
              <a:gd name="T85" fmla="*/ 37599807 h 247"/>
              <a:gd name="T86" fmla="*/ 251132644 w 288"/>
              <a:gd name="T87" fmla="*/ 86204808 h 247"/>
              <a:gd name="T88" fmla="*/ 40475595 w 288"/>
              <a:gd name="T89" fmla="*/ 38517225 h 247"/>
              <a:gd name="T90" fmla="*/ 33116308 w 288"/>
              <a:gd name="T91" fmla="*/ 104546481 h 247"/>
              <a:gd name="T92" fmla="*/ 13798782 w 288"/>
              <a:gd name="T93" fmla="*/ 85287390 h 247"/>
              <a:gd name="T94" fmla="*/ 40475595 w 288"/>
              <a:gd name="T95" fmla="*/ 38517225 h 247"/>
              <a:gd name="T96" fmla="*/ 43234967 w 288"/>
              <a:gd name="T97" fmla="*/ 119219436 h 247"/>
              <a:gd name="T98" fmla="*/ 83710562 w 288"/>
              <a:gd name="T99" fmla="*/ 134809810 h 247"/>
              <a:gd name="T100" fmla="*/ 116827829 w 288"/>
              <a:gd name="T101" fmla="*/ 191668708 h 247"/>
              <a:gd name="T102" fmla="*/ 43234967 w 288"/>
              <a:gd name="T103" fmla="*/ 119219436 h 247"/>
              <a:gd name="T104" fmla="*/ 148103597 w 288"/>
              <a:gd name="T105" fmla="*/ 191668708 h 247"/>
              <a:gd name="T106" fmla="*/ 181220864 w 288"/>
              <a:gd name="T107" fmla="*/ 134809810 h 247"/>
              <a:gd name="T108" fmla="*/ 221696459 w 288"/>
              <a:gd name="T109" fmla="*/ 119219436 h 247"/>
              <a:gd name="T110" fmla="*/ 148103597 w 288"/>
              <a:gd name="T111" fmla="*/ 191668708 h 24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88" h="247">
                <a:moveTo>
                  <a:pt x="246" y="26"/>
                </a:moveTo>
                <a:cubicBezTo>
                  <a:pt x="219" y="12"/>
                  <a:pt x="212" y="0"/>
                  <a:pt x="144" y="0"/>
                </a:cubicBezTo>
                <a:cubicBezTo>
                  <a:pt x="76" y="0"/>
                  <a:pt x="68" y="12"/>
                  <a:pt x="41" y="26"/>
                </a:cubicBezTo>
                <a:cubicBezTo>
                  <a:pt x="11" y="43"/>
                  <a:pt x="0" y="75"/>
                  <a:pt x="0" y="98"/>
                </a:cubicBezTo>
                <a:cubicBezTo>
                  <a:pt x="0" y="110"/>
                  <a:pt x="144" y="247"/>
                  <a:pt x="144" y="247"/>
                </a:cubicBezTo>
                <a:cubicBezTo>
                  <a:pt x="144" y="247"/>
                  <a:pt x="288" y="110"/>
                  <a:pt x="288" y="98"/>
                </a:cubicBezTo>
                <a:cubicBezTo>
                  <a:pt x="288" y="76"/>
                  <a:pt x="277" y="43"/>
                  <a:pt x="246" y="26"/>
                </a:cubicBezTo>
                <a:close/>
                <a:moveTo>
                  <a:pt x="245" y="115"/>
                </a:moveTo>
                <a:cubicBezTo>
                  <a:pt x="201" y="71"/>
                  <a:pt x="201" y="71"/>
                  <a:pt x="201" y="71"/>
                </a:cubicBezTo>
                <a:cubicBezTo>
                  <a:pt x="221" y="64"/>
                  <a:pt x="233" y="53"/>
                  <a:pt x="234" y="41"/>
                </a:cubicBezTo>
                <a:lnTo>
                  <a:pt x="245" y="115"/>
                </a:lnTo>
                <a:close/>
                <a:moveTo>
                  <a:pt x="227" y="40"/>
                </a:moveTo>
                <a:cubicBezTo>
                  <a:pt x="227" y="55"/>
                  <a:pt x="193" y="72"/>
                  <a:pt x="143" y="72"/>
                </a:cubicBezTo>
                <a:cubicBezTo>
                  <a:pt x="93" y="72"/>
                  <a:pt x="59" y="55"/>
                  <a:pt x="59" y="40"/>
                </a:cubicBezTo>
                <a:cubicBezTo>
                  <a:pt x="59" y="37"/>
                  <a:pt x="60" y="34"/>
                  <a:pt x="62" y="32"/>
                </a:cubicBezTo>
                <a:cubicBezTo>
                  <a:pt x="79" y="21"/>
                  <a:pt x="92" y="15"/>
                  <a:pt x="144" y="15"/>
                </a:cubicBezTo>
                <a:cubicBezTo>
                  <a:pt x="193" y="15"/>
                  <a:pt x="207" y="21"/>
                  <a:pt x="223" y="30"/>
                </a:cubicBezTo>
                <a:cubicBezTo>
                  <a:pt x="225" y="33"/>
                  <a:pt x="227" y="36"/>
                  <a:pt x="227" y="40"/>
                </a:cubicBezTo>
                <a:close/>
                <a:moveTo>
                  <a:pt x="183" y="76"/>
                </a:moveTo>
                <a:cubicBezTo>
                  <a:pt x="144" y="143"/>
                  <a:pt x="144" y="143"/>
                  <a:pt x="144" y="143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17" y="78"/>
                  <a:pt x="129" y="80"/>
                  <a:pt x="143" y="80"/>
                </a:cubicBezTo>
                <a:cubicBezTo>
                  <a:pt x="158" y="80"/>
                  <a:pt x="171" y="78"/>
                  <a:pt x="183" y="76"/>
                </a:cubicBezTo>
                <a:close/>
                <a:moveTo>
                  <a:pt x="52" y="43"/>
                </a:moveTo>
                <a:cubicBezTo>
                  <a:pt x="54" y="55"/>
                  <a:pt x="68" y="65"/>
                  <a:pt x="89" y="72"/>
                </a:cubicBezTo>
                <a:cubicBezTo>
                  <a:pt x="44" y="117"/>
                  <a:pt x="44" y="117"/>
                  <a:pt x="44" y="117"/>
                </a:cubicBezTo>
                <a:lnTo>
                  <a:pt x="52" y="43"/>
                </a:lnTo>
                <a:close/>
                <a:moveTo>
                  <a:pt x="96" y="76"/>
                </a:moveTo>
                <a:cubicBezTo>
                  <a:pt x="136" y="145"/>
                  <a:pt x="136" y="145"/>
                  <a:pt x="136" y="145"/>
                </a:cubicBezTo>
                <a:cubicBezTo>
                  <a:pt x="97" y="144"/>
                  <a:pt x="69" y="134"/>
                  <a:pt x="49" y="122"/>
                </a:cubicBezTo>
                <a:lnTo>
                  <a:pt x="96" y="76"/>
                </a:lnTo>
                <a:close/>
                <a:moveTo>
                  <a:pt x="144" y="153"/>
                </a:moveTo>
                <a:cubicBezTo>
                  <a:pt x="160" y="153"/>
                  <a:pt x="174" y="152"/>
                  <a:pt x="187" y="149"/>
                </a:cubicBezTo>
                <a:cubicBezTo>
                  <a:pt x="144" y="224"/>
                  <a:pt x="144" y="224"/>
                  <a:pt x="144" y="224"/>
                </a:cubicBezTo>
                <a:cubicBezTo>
                  <a:pt x="101" y="149"/>
                  <a:pt x="101" y="149"/>
                  <a:pt x="101" y="149"/>
                </a:cubicBezTo>
                <a:cubicBezTo>
                  <a:pt x="114" y="152"/>
                  <a:pt x="128" y="153"/>
                  <a:pt x="144" y="153"/>
                </a:cubicBezTo>
                <a:close/>
                <a:moveTo>
                  <a:pt x="151" y="145"/>
                </a:moveTo>
                <a:cubicBezTo>
                  <a:pt x="193" y="73"/>
                  <a:pt x="193" y="73"/>
                  <a:pt x="193" y="73"/>
                </a:cubicBezTo>
                <a:cubicBezTo>
                  <a:pt x="241" y="121"/>
                  <a:pt x="241" y="121"/>
                  <a:pt x="241" y="121"/>
                </a:cubicBezTo>
                <a:cubicBezTo>
                  <a:pt x="221" y="133"/>
                  <a:pt x="192" y="144"/>
                  <a:pt x="151" y="145"/>
                </a:cubicBezTo>
                <a:close/>
                <a:moveTo>
                  <a:pt x="273" y="94"/>
                </a:moveTo>
                <a:cubicBezTo>
                  <a:pt x="269" y="98"/>
                  <a:pt x="262" y="105"/>
                  <a:pt x="253" y="113"/>
                </a:cubicBezTo>
                <a:cubicBezTo>
                  <a:pt x="242" y="41"/>
                  <a:pt x="242" y="41"/>
                  <a:pt x="242" y="41"/>
                </a:cubicBezTo>
                <a:cubicBezTo>
                  <a:pt x="264" y="55"/>
                  <a:pt x="271" y="78"/>
                  <a:pt x="273" y="94"/>
                </a:cubicBezTo>
                <a:close/>
                <a:moveTo>
                  <a:pt x="44" y="42"/>
                </a:moveTo>
                <a:cubicBezTo>
                  <a:pt x="36" y="114"/>
                  <a:pt x="36" y="114"/>
                  <a:pt x="36" y="114"/>
                </a:cubicBezTo>
                <a:cubicBezTo>
                  <a:pt x="26" y="106"/>
                  <a:pt x="19" y="98"/>
                  <a:pt x="15" y="93"/>
                </a:cubicBezTo>
                <a:cubicBezTo>
                  <a:pt x="16" y="76"/>
                  <a:pt x="26" y="55"/>
                  <a:pt x="44" y="42"/>
                </a:cubicBezTo>
                <a:close/>
                <a:moveTo>
                  <a:pt x="47" y="130"/>
                </a:moveTo>
                <a:cubicBezTo>
                  <a:pt x="59" y="137"/>
                  <a:pt x="73" y="143"/>
                  <a:pt x="91" y="147"/>
                </a:cubicBezTo>
                <a:cubicBezTo>
                  <a:pt x="127" y="209"/>
                  <a:pt x="127" y="209"/>
                  <a:pt x="127" y="209"/>
                </a:cubicBezTo>
                <a:cubicBezTo>
                  <a:pt x="97" y="180"/>
                  <a:pt x="68" y="152"/>
                  <a:pt x="47" y="130"/>
                </a:cubicBezTo>
                <a:close/>
                <a:moveTo>
                  <a:pt x="161" y="209"/>
                </a:moveTo>
                <a:cubicBezTo>
                  <a:pt x="197" y="147"/>
                  <a:pt x="197" y="147"/>
                  <a:pt x="197" y="147"/>
                </a:cubicBezTo>
                <a:cubicBezTo>
                  <a:pt x="215" y="143"/>
                  <a:pt x="230" y="137"/>
                  <a:pt x="241" y="130"/>
                </a:cubicBezTo>
                <a:cubicBezTo>
                  <a:pt x="220" y="152"/>
                  <a:pt x="191" y="180"/>
                  <a:pt x="161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32" name="组合 210"/>
          <p:cNvPicPr>
            <a:picLocks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8" y="5181600"/>
            <a:ext cx="274637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3" name="组合 213"/>
          <p:cNvPicPr>
            <a:picLocks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5162550"/>
            <a:ext cx="274637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4" name="组合 216"/>
          <p:cNvPicPr>
            <a:picLocks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8" y="5711825"/>
            <a:ext cx="274637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5" name="组合 219"/>
          <p:cNvPicPr>
            <a:picLocks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5735638"/>
            <a:ext cx="274638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6" name="组合 223"/>
          <p:cNvPicPr>
            <a:picLocks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5718175"/>
            <a:ext cx="274637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7" name="组合 226"/>
          <p:cNvPicPr>
            <a:picLocks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63" y="5114925"/>
            <a:ext cx="2730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8" name="组合 236"/>
          <p:cNvPicPr>
            <a:picLocks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5145088"/>
            <a:ext cx="2746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39" name="Freeform 207"/>
          <p:cNvSpPr/>
          <p:nvPr/>
        </p:nvSpPr>
        <p:spPr bwMode="auto">
          <a:xfrm>
            <a:off x="3476625" y="5178425"/>
            <a:ext cx="276225" cy="146050"/>
          </a:xfrm>
          <a:custGeom>
            <a:avLst/>
            <a:gdLst>
              <a:gd name="T0" fmla="*/ 245613899 w 288"/>
              <a:gd name="T1" fmla="*/ 78363939 h 153"/>
              <a:gd name="T2" fmla="*/ 245613899 w 288"/>
              <a:gd name="T3" fmla="*/ 74719371 h 153"/>
              <a:gd name="T4" fmla="*/ 196859227 w 288"/>
              <a:gd name="T5" fmla="*/ 26425504 h 153"/>
              <a:gd name="T6" fmla="*/ 172941787 w 288"/>
              <a:gd name="T7" fmla="*/ 33714640 h 153"/>
              <a:gd name="T8" fmla="*/ 118667411 w 288"/>
              <a:gd name="T9" fmla="*/ 0 h 153"/>
              <a:gd name="T10" fmla="*/ 64393035 w 288"/>
              <a:gd name="T11" fmla="*/ 33714640 h 153"/>
              <a:gd name="T12" fmla="*/ 46915090 w 288"/>
              <a:gd name="T13" fmla="*/ 28247788 h 153"/>
              <a:gd name="T14" fmla="*/ 19317527 w 288"/>
              <a:gd name="T15" fmla="*/ 55583957 h 153"/>
              <a:gd name="T16" fmla="*/ 20238277 w 288"/>
              <a:gd name="T17" fmla="*/ 63784712 h 153"/>
              <a:gd name="T18" fmla="*/ 0 w 288"/>
              <a:gd name="T19" fmla="*/ 98410972 h 153"/>
              <a:gd name="T20" fmla="*/ 40475595 w 288"/>
              <a:gd name="T21" fmla="*/ 139415703 h 153"/>
              <a:gd name="T22" fmla="*/ 40475595 w 288"/>
              <a:gd name="T23" fmla="*/ 139415703 h 153"/>
              <a:gd name="T24" fmla="*/ 41395385 w 288"/>
              <a:gd name="T25" fmla="*/ 139415703 h 153"/>
              <a:gd name="T26" fmla="*/ 41395385 w 288"/>
              <a:gd name="T27" fmla="*/ 139415703 h 153"/>
              <a:gd name="T28" fmla="*/ 41395385 w 288"/>
              <a:gd name="T29" fmla="*/ 139415703 h 153"/>
              <a:gd name="T30" fmla="*/ 230895327 w 288"/>
              <a:gd name="T31" fmla="*/ 139415703 h 153"/>
              <a:gd name="T32" fmla="*/ 232734908 w 288"/>
              <a:gd name="T33" fmla="*/ 139415703 h 153"/>
              <a:gd name="T34" fmla="*/ 264931426 w 288"/>
              <a:gd name="T35" fmla="*/ 107523346 h 153"/>
              <a:gd name="T36" fmla="*/ 245613899 w 288"/>
              <a:gd name="T37" fmla="*/ 78363939 h 15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88" h="153">
                <a:moveTo>
                  <a:pt x="267" y="86"/>
                </a:moveTo>
                <a:cubicBezTo>
                  <a:pt x="267" y="84"/>
                  <a:pt x="267" y="83"/>
                  <a:pt x="267" y="82"/>
                </a:cubicBezTo>
                <a:cubicBezTo>
                  <a:pt x="267" y="53"/>
                  <a:pt x="243" y="29"/>
                  <a:pt x="214" y="29"/>
                </a:cubicBezTo>
                <a:cubicBezTo>
                  <a:pt x="204" y="29"/>
                  <a:pt x="195" y="32"/>
                  <a:pt x="188" y="37"/>
                </a:cubicBezTo>
                <a:cubicBezTo>
                  <a:pt x="177" y="15"/>
                  <a:pt x="155" y="0"/>
                  <a:pt x="129" y="0"/>
                </a:cubicBezTo>
                <a:cubicBezTo>
                  <a:pt x="103" y="0"/>
                  <a:pt x="80" y="15"/>
                  <a:pt x="70" y="37"/>
                </a:cubicBezTo>
                <a:cubicBezTo>
                  <a:pt x="64" y="33"/>
                  <a:pt x="58" y="31"/>
                  <a:pt x="51" y="31"/>
                </a:cubicBezTo>
                <a:cubicBezTo>
                  <a:pt x="34" y="31"/>
                  <a:pt x="21" y="44"/>
                  <a:pt x="21" y="61"/>
                </a:cubicBezTo>
                <a:cubicBezTo>
                  <a:pt x="21" y="64"/>
                  <a:pt x="21" y="67"/>
                  <a:pt x="22" y="70"/>
                </a:cubicBezTo>
                <a:cubicBezTo>
                  <a:pt x="9" y="78"/>
                  <a:pt x="0" y="92"/>
                  <a:pt x="0" y="108"/>
                </a:cubicBezTo>
                <a:cubicBezTo>
                  <a:pt x="0" y="133"/>
                  <a:pt x="20" y="152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251" y="153"/>
                  <a:pt x="251" y="153"/>
                  <a:pt x="251" y="153"/>
                </a:cubicBezTo>
                <a:cubicBezTo>
                  <a:pt x="252" y="153"/>
                  <a:pt x="253" y="153"/>
                  <a:pt x="253" y="153"/>
                </a:cubicBezTo>
                <a:cubicBezTo>
                  <a:pt x="273" y="153"/>
                  <a:pt x="288" y="137"/>
                  <a:pt x="288" y="118"/>
                </a:cubicBezTo>
                <a:cubicBezTo>
                  <a:pt x="288" y="103"/>
                  <a:pt x="279" y="91"/>
                  <a:pt x="267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40" name="组合 246"/>
          <p:cNvPicPr>
            <a:picLocks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5121275"/>
            <a:ext cx="27463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41" name="组合 253"/>
          <p:cNvPicPr>
            <a:picLocks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188" y="5114925"/>
            <a:ext cx="244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42" name="Freeform 217"/>
          <p:cNvSpPr>
            <a:spLocks noEditPoints="1"/>
          </p:cNvSpPr>
          <p:nvPr/>
        </p:nvSpPr>
        <p:spPr bwMode="auto">
          <a:xfrm>
            <a:off x="9042400" y="5114925"/>
            <a:ext cx="173038" cy="274638"/>
          </a:xfrm>
          <a:custGeom>
            <a:avLst/>
            <a:gdLst>
              <a:gd name="T0" fmla="*/ 85021260 w 180"/>
              <a:gd name="T1" fmla="*/ 915779 h 287"/>
              <a:gd name="T2" fmla="*/ 83172637 w 180"/>
              <a:gd name="T3" fmla="*/ 0 h 287"/>
              <a:gd name="T4" fmla="*/ 80400184 w 180"/>
              <a:gd name="T5" fmla="*/ 915779 h 287"/>
              <a:gd name="T6" fmla="*/ 0 w 180"/>
              <a:gd name="T7" fmla="*/ 165743555 h 287"/>
              <a:gd name="T8" fmla="*/ 83172637 w 180"/>
              <a:gd name="T9" fmla="*/ 262808471 h 287"/>
              <a:gd name="T10" fmla="*/ 166345275 w 180"/>
              <a:gd name="T11" fmla="*/ 165743555 h 287"/>
              <a:gd name="T12" fmla="*/ 85021260 w 180"/>
              <a:gd name="T13" fmla="*/ 915779 h 287"/>
              <a:gd name="T14" fmla="*/ 54524274 w 180"/>
              <a:gd name="T15" fmla="*/ 163911997 h 287"/>
              <a:gd name="T16" fmla="*/ 63765464 w 180"/>
              <a:gd name="T17" fmla="*/ 184972999 h 287"/>
              <a:gd name="T18" fmla="*/ 70234202 w 180"/>
              <a:gd name="T19" fmla="*/ 200540285 h 287"/>
              <a:gd name="T20" fmla="*/ 66537918 w 180"/>
              <a:gd name="T21" fmla="*/ 216107570 h 287"/>
              <a:gd name="T22" fmla="*/ 53600443 w 180"/>
              <a:gd name="T23" fmla="*/ 222517066 h 287"/>
              <a:gd name="T24" fmla="*/ 44358291 w 180"/>
              <a:gd name="T25" fmla="*/ 218854907 h 287"/>
              <a:gd name="T26" fmla="*/ 26799741 w 180"/>
              <a:gd name="T27" fmla="*/ 159333102 h 287"/>
              <a:gd name="T28" fmla="*/ 52675651 w 180"/>
              <a:gd name="T29" fmla="*/ 88823862 h 287"/>
              <a:gd name="T30" fmla="*/ 56372896 w 180"/>
              <a:gd name="T31" fmla="*/ 86992304 h 287"/>
              <a:gd name="T32" fmla="*/ 58220558 w 180"/>
              <a:gd name="T33" fmla="*/ 90655420 h 287"/>
              <a:gd name="T34" fmla="*/ 54524274 w 180"/>
              <a:gd name="T35" fmla="*/ 163911997 h 28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80" h="287">
                <a:moveTo>
                  <a:pt x="92" y="1"/>
                </a:moveTo>
                <a:cubicBezTo>
                  <a:pt x="92" y="0"/>
                  <a:pt x="91" y="0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84" y="6"/>
                  <a:pt x="0" y="122"/>
                  <a:pt x="0" y="181"/>
                </a:cubicBezTo>
                <a:cubicBezTo>
                  <a:pt x="0" y="282"/>
                  <a:pt x="75" y="287"/>
                  <a:pt x="90" y="287"/>
                </a:cubicBezTo>
                <a:cubicBezTo>
                  <a:pt x="105" y="287"/>
                  <a:pt x="180" y="282"/>
                  <a:pt x="180" y="181"/>
                </a:cubicBezTo>
                <a:cubicBezTo>
                  <a:pt x="180" y="123"/>
                  <a:pt x="96" y="6"/>
                  <a:pt x="92" y="1"/>
                </a:cubicBezTo>
                <a:close/>
                <a:moveTo>
                  <a:pt x="59" y="179"/>
                </a:moveTo>
                <a:cubicBezTo>
                  <a:pt x="62" y="191"/>
                  <a:pt x="65" y="197"/>
                  <a:pt x="69" y="202"/>
                </a:cubicBezTo>
                <a:cubicBezTo>
                  <a:pt x="71" y="207"/>
                  <a:pt x="74" y="211"/>
                  <a:pt x="76" y="219"/>
                </a:cubicBezTo>
                <a:cubicBezTo>
                  <a:pt x="77" y="225"/>
                  <a:pt x="76" y="231"/>
                  <a:pt x="72" y="236"/>
                </a:cubicBezTo>
                <a:cubicBezTo>
                  <a:pt x="69" y="240"/>
                  <a:pt x="64" y="243"/>
                  <a:pt x="58" y="243"/>
                </a:cubicBezTo>
                <a:cubicBezTo>
                  <a:pt x="55" y="243"/>
                  <a:pt x="51" y="241"/>
                  <a:pt x="48" y="239"/>
                </a:cubicBezTo>
                <a:cubicBezTo>
                  <a:pt x="34" y="231"/>
                  <a:pt x="25" y="202"/>
                  <a:pt x="29" y="174"/>
                </a:cubicBezTo>
                <a:cubicBezTo>
                  <a:pt x="32" y="147"/>
                  <a:pt x="56" y="99"/>
                  <a:pt x="57" y="97"/>
                </a:cubicBezTo>
                <a:cubicBezTo>
                  <a:pt x="58" y="95"/>
                  <a:pt x="60" y="95"/>
                  <a:pt x="61" y="95"/>
                </a:cubicBezTo>
                <a:cubicBezTo>
                  <a:pt x="63" y="96"/>
                  <a:pt x="64" y="98"/>
                  <a:pt x="63" y="99"/>
                </a:cubicBezTo>
                <a:cubicBezTo>
                  <a:pt x="51" y="135"/>
                  <a:pt x="55" y="161"/>
                  <a:pt x="59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3" name="Freeform 218"/>
          <p:cNvSpPr>
            <a:spLocks noEditPoints="1"/>
          </p:cNvSpPr>
          <p:nvPr/>
        </p:nvSpPr>
        <p:spPr bwMode="auto">
          <a:xfrm>
            <a:off x="9566275" y="5114925"/>
            <a:ext cx="214313" cy="274638"/>
          </a:xfrm>
          <a:custGeom>
            <a:avLst/>
            <a:gdLst>
              <a:gd name="T0" fmla="*/ 205044920 w 224"/>
              <a:gd name="T1" fmla="*/ 108969086 h 287"/>
              <a:gd name="T2" fmla="*/ 102522938 w 224"/>
              <a:gd name="T3" fmla="*/ 0 h 287"/>
              <a:gd name="T4" fmla="*/ 0 w 224"/>
              <a:gd name="T5" fmla="*/ 108969086 h 287"/>
              <a:gd name="T6" fmla="*/ 89707212 w 224"/>
              <a:gd name="T7" fmla="*/ 236252794 h 287"/>
              <a:gd name="T8" fmla="*/ 77807100 w 224"/>
              <a:gd name="T9" fmla="*/ 258229576 h 287"/>
              <a:gd name="T10" fmla="*/ 77807100 w 224"/>
              <a:gd name="T11" fmla="*/ 260976913 h 287"/>
              <a:gd name="T12" fmla="*/ 80552985 w 224"/>
              <a:gd name="T13" fmla="*/ 262808471 h 287"/>
              <a:gd name="T14" fmla="*/ 124491934 w 224"/>
              <a:gd name="T15" fmla="*/ 262808471 h 287"/>
              <a:gd name="T16" fmla="*/ 128153433 w 224"/>
              <a:gd name="T17" fmla="*/ 260976913 h 287"/>
              <a:gd name="T18" fmla="*/ 128153433 w 224"/>
              <a:gd name="T19" fmla="*/ 258229576 h 287"/>
              <a:gd name="T20" fmla="*/ 116253321 w 224"/>
              <a:gd name="T21" fmla="*/ 236252794 h 287"/>
              <a:gd name="T22" fmla="*/ 205044920 w 224"/>
              <a:gd name="T23" fmla="*/ 108969086 h 287"/>
              <a:gd name="T24" fmla="*/ 33869108 w 224"/>
              <a:gd name="T25" fmla="*/ 119041698 h 287"/>
              <a:gd name="T26" fmla="*/ 32953494 w 224"/>
              <a:gd name="T27" fmla="*/ 117211097 h 287"/>
              <a:gd name="T28" fmla="*/ 44853606 w 224"/>
              <a:gd name="T29" fmla="*/ 54942911 h 287"/>
              <a:gd name="T30" fmla="*/ 72315329 w 224"/>
              <a:gd name="T31" fmla="*/ 54027132 h 287"/>
              <a:gd name="T32" fmla="*/ 75061215 w 224"/>
              <a:gd name="T33" fmla="*/ 57689291 h 287"/>
              <a:gd name="T34" fmla="*/ 67738216 w 224"/>
              <a:gd name="T35" fmla="*/ 73256576 h 287"/>
              <a:gd name="T36" fmla="*/ 63161103 w 224"/>
              <a:gd name="T37" fmla="*/ 80582808 h 287"/>
              <a:gd name="T38" fmla="*/ 55838104 w 224"/>
              <a:gd name="T39" fmla="*/ 108053307 h 287"/>
              <a:gd name="T40" fmla="*/ 49430719 w 224"/>
              <a:gd name="T41" fmla="*/ 121789034 h 287"/>
              <a:gd name="T42" fmla="*/ 44853606 w 224"/>
              <a:gd name="T43" fmla="*/ 122704813 h 287"/>
              <a:gd name="T44" fmla="*/ 33869108 w 224"/>
              <a:gd name="T45" fmla="*/ 119041698 h 2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24" h="287">
                <a:moveTo>
                  <a:pt x="224" y="119"/>
                </a:moveTo>
                <a:cubicBezTo>
                  <a:pt x="224" y="6"/>
                  <a:pt x="131" y="0"/>
                  <a:pt x="112" y="0"/>
                </a:cubicBezTo>
                <a:cubicBezTo>
                  <a:pt x="93" y="0"/>
                  <a:pt x="0" y="6"/>
                  <a:pt x="0" y="119"/>
                </a:cubicBezTo>
                <a:cubicBezTo>
                  <a:pt x="0" y="201"/>
                  <a:pt x="76" y="247"/>
                  <a:pt x="98" y="258"/>
                </a:cubicBezTo>
                <a:cubicBezTo>
                  <a:pt x="85" y="282"/>
                  <a:pt x="85" y="282"/>
                  <a:pt x="85" y="282"/>
                </a:cubicBezTo>
                <a:cubicBezTo>
                  <a:pt x="84" y="283"/>
                  <a:pt x="84" y="284"/>
                  <a:pt x="85" y="285"/>
                </a:cubicBezTo>
                <a:cubicBezTo>
                  <a:pt x="86" y="287"/>
                  <a:pt x="87" y="287"/>
                  <a:pt x="88" y="287"/>
                </a:cubicBezTo>
                <a:cubicBezTo>
                  <a:pt x="136" y="287"/>
                  <a:pt x="136" y="287"/>
                  <a:pt x="136" y="287"/>
                </a:cubicBezTo>
                <a:cubicBezTo>
                  <a:pt x="138" y="287"/>
                  <a:pt x="139" y="287"/>
                  <a:pt x="140" y="285"/>
                </a:cubicBezTo>
                <a:cubicBezTo>
                  <a:pt x="140" y="284"/>
                  <a:pt x="140" y="283"/>
                  <a:pt x="140" y="282"/>
                </a:cubicBezTo>
                <a:cubicBezTo>
                  <a:pt x="127" y="258"/>
                  <a:pt x="127" y="258"/>
                  <a:pt x="127" y="258"/>
                </a:cubicBezTo>
                <a:cubicBezTo>
                  <a:pt x="149" y="247"/>
                  <a:pt x="224" y="202"/>
                  <a:pt x="224" y="119"/>
                </a:cubicBezTo>
                <a:close/>
                <a:moveTo>
                  <a:pt x="37" y="130"/>
                </a:moveTo>
                <a:cubicBezTo>
                  <a:pt x="36" y="130"/>
                  <a:pt x="36" y="129"/>
                  <a:pt x="36" y="128"/>
                </a:cubicBezTo>
                <a:cubicBezTo>
                  <a:pt x="35" y="126"/>
                  <a:pt x="28" y="84"/>
                  <a:pt x="49" y="60"/>
                </a:cubicBezTo>
                <a:cubicBezTo>
                  <a:pt x="56" y="52"/>
                  <a:pt x="66" y="52"/>
                  <a:pt x="79" y="59"/>
                </a:cubicBezTo>
                <a:cubicBezTo>
                  <a:pt x="80" y="60"/>
                  <a:pt x="81" y="62"/>
                  <a:pt x="82" y="63"/>
                </a:cubicBezTo>
                <a:cubicBezTo>
                  <a:pt x="82" y="68"/>
                  <a:pt x="79" y="73"/>
                  <a:pt x="74" y="80"/>
                </a:cubicBezTo>
                <a:cubicBezTo>
                  <a:pt x="72" y="83"/>
                  <a:pt x="70" y="86"/>
                  <a:pt x="69" y="88"/>
                </a:cubicBezTo>
                <a:cubicBezTo>
                  <a:pt x="64" y="99"/>
                  <a:pt x="62" y="110"/>
                  <a:pt x="61" y="118"/>
                </a:cubicBezTo>
                <a:cubicBezTo>
                  <a:pt x="59" y="127"/>
                  <a:pt x="58" y="132"/>
                  <a:pt x="54" y="133"/>
                </a:cubicBezTo>
                <a:cubicBezTo>
                  <a:pt x="52" y="133"/>
                  <a:pt x="51" y="134"/>
                  <a:pt x="49" y="134"/>
                </a:cubicBezTo>
                <a:cubicBezTo>
                  <a:pt x="45" y="134"/>
                  <a:pt x="39" y="133"/>
                  <a:pt x="37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4" name="Freeform 219"/>
          <p:cNvSpPr>
            <a:spLocks noEditPoints="1"/>
          </p:cNvSpPr>
          <p:nvPr/>
        </p:nvSpPr>
        <p:spPr bwMode="auto">
          <a:xfrm>
            <a:off x="7370763" y="2901950"/>
            <a:ext cx="201612" cy="282575"/>
          </a:xfrm>
          <a:custGeom>
            <a:avLst/>
            <a:gdLst>
              <a:gd name="T0" fmla="*/ 187163777 w 211"/>
              <a:gd name="T1" fmla="*/ 58721959 h 295"/>
              <a:gd name="T2" fmla="*/ 55692687 w 211"/>
              <a:gd name="T3" fmla="*/ 10093196 h 295"/>
              <a:gd name="T4" fmla="*/ 10043335 w 211"/>
              <a:gd name="T5" fmla="*/ 17433441 h 295"/>
              <a:gd name="T6" fmla="*/ 0 w 211"/>
              <a:gd name="T7" fmla="*/ 41289476 h 295"/>
              <a:gd name="T8" fmla="*/ 913465 w 211"/>
              <a:gd name="T9" fmla="*/ 45876770 h 295"/>
              <a:gd name="T10" fmla="*/ 913465 w 211"/>
              <a:gd name="T11" fmla="*/ 209198414 h 295"/>
              <a:gd name="T12" fmla="*/ 6391387 w 211"/>
              <a:gd name="T13" fmla="*/ 217456310 h 295"/>
              <a:gd name="T14" fmla="*/ 139688451 w 211"/>
              <a:gd name="T15" fmla="*/ 270673324 h 295"/>
              <a:gd name="T16" fmla="*/ 143340399 w 211"/>
              <a:gd name="T17" fmla="*/ 270673324 h 295"/>
              <a:gd name="T18" fmla="*/ 147904856 w 211"/>
              <a:gd name="T19" fmla="*/ 269755674 h 295"/>
              <a:gd name="T20" fmla="*/ 151556805 w 211"/>
              <a:gd name="T21" fmla="*/ 262415429 h 295"/>
              <a:gd name="T22" fmla="*/ 151556805 w 211"/>
              <a:gd name="T23" fmla="*/ 253239883 h 295"/>
              <a:gd name="T24" fmla="*/ 176207932 w 211"/>
              <a:gd name="T25" fmla="*/ 230301499 h 295"/>
              <a:gd name="T26" fmla="*/ 183511829 w 211"/>
              <a:gd name="T27" fmla="*/ 234889750 h 295"/>
              <a:gd name="T28" fmla="*/ 192641699 w 211"/>
              <a:gd name="T29" fmla="*/ 225714205 h 295"/>
              <a:gd name="T30" fmla="*/ 192641699 w 211"/>
              <a:gd name="T31" fmla="*/ 66979854 h 295"/>
              <a:gd name="T32" fmla="*/ 187163777 w 211"/>
              <a:gd name="T33" fmla="*/ 58721959 h 295"/>
              <a:gd name="T34" fmla="*/ 19173206 w 211"/>
              <a:gd name="T35" fmla="*/ 44959119 h 295"/>
              <a:gd name="T36" fmla="*/ 17347232 w 211"/>
              <a:gd name="T37" fmla="*/ 40371826 h 295"/>
              <a:gd name="T38" fmla="*/ 21911689 w 211"/>
              <a:gd name="T39" fmla="*/ 30278630 h 295"/>
              <a:gd name="T40" fmla="*/ 49301300 w 211"/>
              <a:gd name="T41" fmla="*/ 25691336 h 295"/>
              <a:gd name="T42" fmla="*/ 50214765 w 211"/>
              <a:gd name="T43" fmla="*/ 26608986 h 295"/>
              <a:gd name="T44" fmla="*/ 173468494 w 211"/>
              <a:gd name="T45" fmla="*/ 72485756 h 295"/>
              <a:gd name="T46" fmla="*/ 146992347 w 211"/>
              <a:gd name="T47" fmla="*/ 97258483 h 295"/>
              <a:gd name="T48" fmla="*/ 146078882 w 211"/>
              <a:gd name="T49" fmla="*/ 97258483 h 295"/>
              <a:gd name="T50" fmla="*/ 19173206 w 211"/>
              <a:gd name="T51" fmla="*/ 44959119 h 295"/>
              <a:gd name="T52" fmla="*/ 151556805 w 211"/>
              <a:gd name="T53" fmla="*/ 101846735 h 295"/>
              <a:gd name="T54" fmla="*/ 175294468 w 211"/>
              <a:gd name="T55" fmla="*/ 78908350 h 295"/>
              <a:gd name="T56" fmla="*/ 175294468 w 211"/>
              <a:gd name="T57" fmla="*/ 223878904 h 295"/>
              <a:gd name="T58" fmla="*/ 151556805 w 211"/>
              <a:gd name="T59" fmla="*/ 245899639 h 295"/>
              <a:gd name="T60" fmla="*/ 151556805 w 211"/>
              <a:gd name="T61" fmla="*/ 105516379 h 295"/>
              <a:gd name="T62" fmla="*/ 151556805 w 211"/>
              <a:gd name="T63" fmla="*/ 101846735 h 29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11" h="295">
                <a:moveTo>
                  <a:pt x="205" y="64"/>
                </a:moveTo>
                <a:cubicBezTo>
                  <a:pt x="61" y="11"/>
                  <a:pt x="61" y="11"/>
                  <a:pt x="61" y="11"/>
                </a:cubicBezTo>
                <a:cubicBezTo>
                  <a:pt x="58" y="10"/>
                  <a:pt x="32" y="0"/>
                  <a:pt x="11" y="19"/>
                </a:cubicBezTo>
                <a:cubicBezTo>
                  <a:pt x="4" y="26"/>
                  <a:pt x="0" y="35"/>
                  <a:pt x="0" y="45"/>
                </a:cubicBezTo>
                <a:cubicBezTo>
                  <a:pt x="0" y="47"/>
                  <a:pt x="1" y="48"/>
                  <a:pt x="1" y="50"/>
                </a:cubicBezTo>
                <a:cubicBezTo>
                  <a:pt x="1" y="228"/>
                  <a:pt x="1" y="228"/>
                  <a:pt x="1" y="228"/>
                </a:cubicBezTo>
                <a:cubicBezTo>
                  <a:pt x="1" y="232"/>
                  <a:pt x="3" y="236"/>
                  <a:pt x="7" y="237"/>
                </a:cubicBezTo>
                <a:cubicBezTo>
                  <a:pt x="153" y="295"/>
                  <a:pt x="153" y="295"/>
                  <a:pt x="153" y="295"/>
                </a:cubicBezTo>
                <a:cubicBezTo>
                  <a:pt x="154" y="295"/>
                  <a:pt x="156" y="295"/>
                  <a:pt x="157" y="295"/>
                </a:cubicBezTo>
                <a:cubicBezTo>
                  <a:pt x="159" y="295"/>
                  <a:pt x="161" y="295"/>
                  <a:pt x="162" y="294"/>
                </a:cubicBezTo>
                <a:cubicBezTo>
                  <a:pt x="165" y="292"/>
                  <a:pt x="166" y="289"/>
                  <a:pt x="166" y="286"/>
                </a:cubicBezTo>
                <a:cubicBezTo>
                  <a:pt x="166" y="276"/>
                  <a:pt x="166" y="276"/>
                  <a:pt x="166" y="276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5" y="254"/>
                  <a:pt x="198" y="256"/>
                  <a:pt x="201" y="256"/>
                </a:cubicBezTo>
                <a:cubicBezTo>
                  <a:pt x="207" y="256"/>
                  <a:pt x="211" y="251"/>
                  <a:pt x="211" y="246"/>
                </a:cubicBezTo>
                <a:cubicBezTo>
                  <a:pt x="211" y="73"/>
                  <a:pt x="211" y="73"/>
                  <a:pt x="211" y="73"/>
                </a:cubicBezTo>
                <a:cubicBezTo>
                  <a:pt x="211" y="69"/>
                  <a:pt x="208" y="66"/>
                  <a:pt x="205" y="64"/>
                </a:cubicBezTo>
                <a:close/>
                <a:moveTo>
                  <a:pt x="21" y="49"/>
                </a:moveTo>
                <a:cubicBezTo>
                  <a:pt x="20" y="48"/>
                  <a:pt x="19" y="46"/>
                  <a:pt x="19" y="44"/>
                </a:cubicBezTo>
                <a:cubicBezTo>
                  <a:pt x="19" y="40"/>
                  <a:pt x="21" y="36"/>
                  <a:pt x="24" y="33"/>
                </a:cubicBezTo>
                <a:cubicBezTo>
                  <a:pt x="36" y="22"/>
                  <a:pt x="54" y="28"/>
                  <a:pt x="54" y="28"/>
                </a:cubicBezTo>
                <a:cubicBezTo>
                  <a:pt x="54" y="28"/>
                  <a:pt x="54" y="29"/>
                  <a:pt x="55" y="29"/>
                </a:cubicBezTo>
                <a:cubicBezTo>
                  <a:pt x="190" y="79"/>
                  <a:pt x="190" y="79"/>
                  <a:pt x="190" y="79"/>
                </a:cubicBezTo>
                <a:cubicBezTo>
                  <a:pt x="161" y="106"/>
                  <a:pt x="161" y="106"/>
                  <a:pt x="161" y="106"/>
                </a:cubicBezTo>
                <a:cubicBezTo>
                  <a:pt x="161" y="106"/>
                  <a:pt x="161" y="106"/>
                  <a:pt x="160" y="106"/>
                </a:cubicBezTo>
                <a:lnTo>
                  <a:pt x="21" y="49"/>
                </a:lnTo>
                <a:close/>
                <a:moveTo>
                  <a:pt x="166" y="111"/>
                </a:moveTo>
                <a:cubicBezTo>
                  <a:pt x="192" y="86"/>
                  <a:pt x="192" y="86"/>
                  <a:pt x="192" y="86"/>
                </a:cubicBezTo>
                <a:cubicBezTo>
                  <a:pt x="192" y="244"/>
                  <a:pt x="192" y="244"/>
                  <a:pt x="192" y="244"/>
                </a:cubicBezTo>
                <a:cubicBezTo>
                  <a:pt x="166" y="268"/>
                  <a:pt x="166" y="268"/>
                  <a:pt x="166" y="268"/>
                </a:cubicBezTo>
                <a:cubicBezTo>
                  <a:pt x="166" y="115"/>
                  <a:pt x="166" y="115"/>
                  <a:pt x="166" y="115"/>
                </a:cubicBezTo>
                <a:cubicBezTo>
                  <a:pt x="166" y="114"/>
                  <a:pt x="166" y="112"/>
                  <a:pt x="166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5" name="Freeform 220"/>
          <p:cNvSpPr/>
          <p:nvPr/>
        </p:nvSpPr>
        <p:spPr bwMode="auto">
          <a:xfrm>
            <a:off x="1271588" y="4044950"/>
            <a:ext cx="276225" cy="206375"/>
          </a:xfrm>
          <a:custGeom>
            <a:avLst/>
            <a:gdLst>
              <a:gd name="T0" fmla="*/ 400705638 w 174"/>
              <a:gd name="T1" fmla="*/ 294859075 h 130"/>
              <a:gd name="T2" fmla="*/ 400705638 w 174"/>
              <a:gd name="T3" fmla="*/ 0 h 130"/>
              <a:gd name="T4" fmla="*/ 312499375 w 174"/>
              <a:gd name="T5" fmla="*/ 0 h 130"/>
              <a:gd name="T6" fmla="*/ 312499375 w 174"/>
              <a:gd name="T7" fmla="*/ 294859075 h 130"/>
              <a:gd name="T8" fmla="*/ 262096250 w 174"/>
              <a:gd name="T9" fmla="*/ 294859075 h 130"/>
              <a:gd name="T10" fmla="*/ 262096250 w 174"/>
              <a:gd name="T11" fmla="*/ 181451250 h 130"/>
              <a:gd name="T12" fmla="*/ 173891575 w 174"/>
              <a:gd name="T13" fmla="*/ 181451250 h 130"/>
              <a:gd name="T14" fmla="*/ 173891575 w 174"/>
              <a:gd name="T15" fmla="*/ 294859075 h 130"/>
              <a:gd name="T16" fmla="*/ 126007813 w 174"/>
              <a:gd name="T17" fmla="*/ 294859075 h 130"/>
              <a:gd name="T18" fmla="*/ 126007813 w 174"/>
              <a:gd name="T19" fmla="*/ 80645000 h 130"/>
              <a:gd name="T20" fmla="*/ 37803138 w 174"/>
              <a:gd name="T21" fmla="*/ 80645000 h 130"/>
              <a:gd name="T22" fmla="*/ 37803138 w 174"/>
              <a:gd name="T23" fmla="*/ 294859075 h 130"/>
              <a:gd name="T24" fmla="*/ 0 w 174"/>
              <a:gd name="T25" fmla="*/ 294859075 h 130"/>
              <a:gd name="T26" fmla="*/ 0 w 174"/>
              <a:gd name="T27" fmla="*/ 327620313 h 130"/>
              <a:gd name="T28" fmla="*/ 438507188 w 174"/>
              <a:gd name="T29" fmla="*/ 327620313 h 130"/>
              <a:gd name="T30" fmla="*/ 438507188 w 174"/>
              <a:gd name="T31" fmla="*/ 294859075 h 130"/>
              <a:gd name="T32" fmla="*/ 400705638 w 174"/>
              <a:gd name="T33" fmla="*/ 294859075 h 13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74" h="130">
                <a:moveTo>
                  <a:pt x="159" y="117"/>
                </a:moveTo>
                <a:lnTo>
                  <a:pt x="159" y="0"/>
                </a:lnTo>
                <a:lnTo>
                  <a:pt x="124" y="0"/>
                </a:lnTo>
                <a:lnTo>
                  <a:pt x="124" y="117"/>
                </a:lnTo>
                <a:lnTo>
                  <a:pt x="104" y="117"/>
                </a:lnTo>
                <a:lnTo>
                  <a:pt x="104" y="72"/>
                </a:lnTo>
                <a:lnTo>
                  <a:pt x="69" y="72"/>
                </a:lnTo>
                <a:lnTo>
                  <a:pt x="69" y="117"/>
                </a:lnTo>
                <a:lnTo>
                  <a:pt x="50" y="117"/>
                </a:lnTo>
                <a:lnTo>
                  <a:pt x="50" y="32"/>
                </a:lnTo>
                <a:lnTo>
                  <a:pt x="15" y="32"/>
                </a:lnTo>
                <a:lnTo>
                  <a:pt x="15" y="117"/>
                </a:lnTo>
                <a:lnTo>
                  <a:pt x="0" y="117"/>
                </a:lnTo>
                <a:lnTo>
                  <a:pt x="0" y="130"/>
                </a:lnTo>
                <a:lnTo>
                  <a:pt x="174" y="130"/>
                </a:lnTo>
                <a:lnTo>
                  <a:pt x="174" y="117"/>
                </a:lnTo>
                <a:lnTo>
                  <a:pt x="159" y="1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6" name="Freeform 221"/>
          <p:cNvSpPr>
            <a:spLocks noEditPoints="1"/>
          </p:cNvSpPr>
          <p:nvPr/>
        </p:nvSpPr>
        <p:spPr bwMode="auto">
          <a:xfrm>
            <a:off x="4579938" y="4562475"/>
            <a:ext cx="276225" cy="276225"/>
          </a:xfrm>
          <a:custGeom>
            <a:avLst/>
            <a:gdLst>
              <a:gd name="T0" fmla="*/ 219254388 w 174"/>
              <a:gd name="T1" fmla="*/ 100806250 h 174"/>
              <a:gd name="T2" fmla="*/ 234375325 w 174"/>
              <a:gd name="T3" fmla="*/ 151209375 h 174"/>
              <a:gd name="T4" fmla="*/ 337700938 w 174"/>
              <a:gd name="T5" fmla="*/ 103327200 h 174"/>
              <a:gd name="T6" fmla="*/ 287297813 w 174"/>
              <a:gd name="T7" fmla="*/ 201612500 h 174"/>
              <a:gd name="T8" fmla="*/ 337700938 w 174"/>
              <a:gd name="T9" fmla="*/ 219254388 h 174"/>
              <a:gd name="T10" fmla="*/ 287297813 w 174"/>
              <a:gd name="T11" fmla="*/ 236894688 h 174"/>
              <a:gd name="T12" fmla="*/ 337700938 w 174"/>
              <a:gd name="T13" fmla="*/ 340221888 h 174"/>
              <a:gd name="T14" fmla="*/ 234375325 w 174"/>
              <a:gd name="T15" fmla="*/ 289818763 h 174"/>
              <a:gd name="T16" fmla="*/ 219254388 w 174"/>
              <a:gd name="T17" fmla="*/ 340221888 h 174"/>
              <a:gd name="T18" fmla="*/ 201612500 w 174"/>
              <a:gd name="T19" fmla="*/ 289818763 h 174"/>
              <a:gd name="T20" fmla="*/ 98286888 w 174"/>
              <a:gd name="T21" fmla="*/ 340221888 h 174"/>
              <a:gd name="T22" fmla="*/ 151209375 w 174"/>
              <a:gd name="T23" fmla="*/ 236894688 h 174"/>
              <a:gd name="T24" fmla="*/ 98286888 w 174"/>
              <a:gd name="T25" fmla="*/ 219254388 h 174"/>
              <a:gd name="T26" fmla="*/ 151209375 w 174"/>
              <a:gd name="T27" fmla="*/ 201612500 h 174"/>
              <a:gd name="T28" fmla="*/ 98286888 w 174"/>
              <a:gd name="T29" fmla="*/ 100806250 h 174"/>
              <a:gd name="T30" fmla="*/ 201612500 w 174"/>
              <a:gd name="T31" fmla="*/ 151209375 h 174"/>
              <a:gd name="T32" fmla="*/ 219254388 w 174"/>
              <a:gd name="T33" fmla="*/ 100806250 h 174"/>
              <a:gd name="T34" fmla="*/ 219254388 w 174"/>
              <a:gd name="T35" fmla="*/ 0 h 174"/>
              <a:gd name="T36" fmla="*/ 183972200 w 174"/>
              <a:gd name="T37" fmla="*/ 108367513 h 174"/>
              <a:gd name="T38" fmla="*/ 27722513 w 174"/>
              <a:gd name="T39" fmla="*/ 30241875 h 174"/>
              <a:gd name="T40" fmla="*/ 105846563 w 174"/>
              <a:gd name="T41" fmla="*/ 183972200 h 174"/>
              <a:gd name="T42" fmla="*/ 0 w 174"/>
              <a:gd name="T43" fmla="*/ 219254388 h 174"/>
              <a:gd name="T44" fmla="*/ 105846563 w 174"/>
              <a:gd name="T45" fmla="*/ 254536575 h 174"/>
              <a:gd name="T46" fmla="*/ 27722513 w 174"/>
              <a:gd name="T47" fmla="*/ 408265313 h 174"/>
              <a:gd name="T48" fmla="*/ 183972200 w 174"/>
              <a:gd name="T49" fmla="*/ 332660625 h 174"/>
              <a:gd name="T50" fmla="*/ 219254388 w 174"/>
              <a:gd name="T51" fmla="*/ 438507188 h 174"/>
              <a:gd name="T52" fmla="*/ 254536575 w 174"/>
              <a:gd name="T53" fmla="*/ 332660625 h 174"/>
              <a:gd name="T54" fmla="*/ 408265313 w 174"/>
              <a:gd name="T55" fmla="*/ 410786263 h 174"/>
              <a:gd name="T56" fmla="*/ 330141263 w 174"/>
              <a:gd name="T57" fmla="*/ 254536575 h 174"/>
              <a:gd name="T58" fmla="*/ 438507188 w 174"/>
              <a:gd name="T59" fmla="*/ 219254388 h 174"/>
              <a:gd name="T60" fmla="*/ 330141263 w 174"/>
              <a:gd name="T61" fmla="*/ 183972200 h 174"/>
              <a:gd name="T62" fmla="*/ 408265313 w 174"/>
              <a:gd name="T63" fmla="*/ 32762825 h 174"/>
              <a:gd name="T64" fmla="*/ 254536575 w 174"/>
              <a:gd name="T65" fmla="*/ 108367513 h 174"/>
              <a:gd name="T66" fmla="*/ 219254388 w 174"/>
              <a:gd name="T67" fmla="*/ 0 h 174"/>
              <a:gd name="T68" fmla="*/ 219254388 w 174"/>
              <a:gd name="T69" fmla="*/ 0 h 17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74" h="174">
                <a:moveTo>
                  <a:pt x="87" y="40"/>
                </a:moveTo>
                <a:lnTo>
                  <a:pt x="93" y="60"/>
                </a:lnTo>
                <a:lnTo>
                  <a:pt x="134" y="41"/>
                </a:lnTo>
                <a:lnTo>
                  <a:pt x="114" y="80"/>
                </a:lnTo>
                <a:lnTo>
                  <a:pt x="134" y="87"/>
                </a:lnTo>
                <a:lnTo>
                  <a:pt x="114" y="94"/>
                </a:lnTo>
                <a:lnTo>
                  <a:pt x="134" y="135"/>
                </a:lnTo>
                <a:lnTo>
                  <a:pt x="93" y="115"/>
                </a:lnTo>
                <a:lnTo>
                  <a:pt x="87" y="135"/>
                </a:lnTo>
                <a:lnTo>
                  <a:pt x="80" y="115"/>
                </a:lnTo>
                <a:lnTo>
                  <a:pt x="39" y="135"/>
                </a:lnTo>
                <a:lnTo>
                  <a:pt x="60" y="94"/>
                </a:lnTo>
                <a:lnTo>
                  <a:pt x="39" y="87"/>
                </a:lnTo>
                <a:lnTo>
                  <a:pt x="60" y="80"/>
                </a:lnTo>
                <a:lnTo>
                  <a:pt x="39" y="40"/>
                </a:lnTo>
                <a:lnTo>
                  <a:pt x="80" y="60"/>
                </a:lnTo>
                <a:lnTo>
                  <a:pt x="87" y="40"/>
                </a:lnTo>
                <a:close/>
                <a:moveTo>
                  <a:pt x="87" y="0"/>
                </a:moveTo>
                <a:lnTo>
                  <a:pt x="73" y="43"/>
                </a:lnTo>
                <a:lnTo>
                  <a:pt x="11" y="12"/>
                </a:lnTo>
                <a:lnTo>
                  <a:pt x="42" y="73"/>
                </a:lnTo>
                <a:lnTo>
                  <a:pt x="0" y="87"/>
                </a:lnTo>
                <a:lnTo>
                  <a:pt x="42" y="101"/>
                </a:lnTo>
                <a:lnTo>
                  <a:pt x="11" y="162"/>
                </a:lnTo>
                <a:lnTo>
                  <a:pt x="73" y="132"/>
                </a:lnTo>
                <a:lnTo>
                  <a:pt x="87" y="174"/>
                </a:lnTo>
                <a:lnTo>
                  <a:pt x="101" y="132"/>
                </a:lnTo>
                <a:lnTo>
                  <a:pt x="162" y="163"/>
                </a:lnTo>
                <a:lnTo>
                  <a:pt x="131" y="101"/>
                </a:lnTo>
                <a:lnTo>
                  <a:pt x="174" y="87"/>
                </a:lnTo>
                <a:lnTo>
                  <a:pt x="131" y="73"/>
                </a:lnTo>
                <a:lnTo>
                  <a:pt x="162" y="13"/>
                </a:lnTo>
                <a:lnTo>
                  <a:pt x="101" y="43"/>
                </a:lnTo>
                <a:lnTo>
                  <a:pt x="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47" name="组合 262"/>
          <p:cNvPicPr>
            <a:picLocks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350" y="2908300"/>
            <a:ext cx="2794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48" name="组合 269"/>
          <p:cNvPicPr>
            <a:picLocks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908300"/>
            <a:ext cx="1952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49" name="组合 277"/>
          <p:cNvPicPr>
            <a:picLocks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788" y="2908300"/>
            <a:ext cx="2254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50" name="Freeform 243"/>
          <p:cNvSpPr>
            <a:spLocks noEditPoints="1"/>
          </p:cNvSpPr>
          <p:nvPr/>
        </p:nvSpPr>
        <p:spPr bwMode="auto">
          <a:xfrm>
            <a:off x="7886700" y="3459163"/>
            <a:ext cx="276225" cy="276225"/>
          </a:xfrm>
          <a:custGeom>
            <a:avLst/>
            <a:gdLst>
              <a:gd name="T0" fmla="*/ 132466192 w 288"/>
              <a:gd name="T1" fmla="*/ 0 h 288"/>
              <a:gd name="T2" fmla="*/ 0 w 288"/>
              <a:gd name="T3" fmla="*/ 132466192 h 288"/>
              <a:gd name="T4" fmla="*/ 132466192 w 288"/>
              <a:gd name="T5" fmla="*/ 264931426 h 288"/>
              <a:gd name="T6" fmla="*/ 264931426 w 288"/>
              <a:gd name="T7" fmla="*/ 132466192 h 288"/>
              <a:gd name="T8" fmla="*/ 132466192 w 288"/>
              <a:gd name="T9" fmla="*/ 0 h 288"/>
              <a:gd name="T10" fmla="*/ 242853567 w 288"/>
              <a:gd name="T11" fmla="*/ 132466192 h 288"/>
              <a:gd name="T12" fmla="*/ 132466192 w 288"/>
              <a:gd name="T13" fmla="*/ 242853567 h 288"/>
              <a:gd name="T14" fmla="*/ 22077859 w 288"/>
              <a:gd name="T15" fmla="*/ 132466192 h 288"/>
              <a:gd name="T16" fmla="*/ 132466192 w 288"/>
              <a:gd name="T17" fmla="*/ 22077859 h 288"/>
              <a:gd name="T18" fmla="*/ 132466192 w 288"/>
              <a:gd name="T19" fmla="*/ 132466192 h 288"/>
              <a:gd name="T20" fmla="*/ 242853567 w 288"/>
              <a:gd name="T21" fmla="*/ 132466192 h 2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64" y="144"/>
                </a:moveTo>
                <a:cubicBezTo>
                  <a:pt x="264" y="210"/>
                  <a:pt x="211" y="264"/>
                  <a:pt x="144" y="264"/>
                </a:cubicBez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64" y="144"/>
                  <a:pt x="264" y="144"/>
                  <a:pt x="264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1" name="Freeform 244"/>
          <p:cNvSpPr>
            <a:spLocks noEditPoints="1"/>
          </p:cNvSpPr>
          <p:nvPr/>
        </p:nvSpPr>
        <p:spPr bwMode="auto">
          <a:xfrm>
            <a:off x="7335838" y="3459163"/>
            <a:ext cx="276225" cy="276225"/>
          </a:xfrm>
          <a:custGeom>
            <a:avLst/>
            <a:gdLst>
              <a:gd name="T0" fmla="*/ 132466192 w 288"/>
              <a:gd name="T1" fmla="*/ 0 h 288"/>
              <a:gd name="T2" fmla="*/ 0 w 288"/>
              <a:gd name="T3" fmla="*/ 132466192 h 288"/>
              <a:gd name="T4" fmla="*/ 132466192 w 288"/>
              <a:gd name="T5" fmla="*/ 264931426 h 288"/>
              <a:gd name="T6" fmla="*/ 264931426 w 288"/>
              <a:gd name="T7" fmla="*/ 132466192 h 288"/>
              <a:gd name="T8" fmla="*/ 132466192 w 288"/>
              <a:gd name="T9" fmla="*/ 0 h 288"/>
              <a:gd name="T10" fmla="*/ 132466192 w 288"/>
              <a:gd name="T11" fmla="*/ 242853567 h 288"/>
              <a:gd name="T12" fmla="*/ 22077859 w 288"/>
              <a:gd name="T13" fmla="*/ 132466192 h 288"/>
              <a:gd name="T14" fmla="*/ 132466192 w 288"/>
              <a:gd name="T15" fmla="*/ 22077859 h 288"/>
              <a:gd name="T16" fmla="*/ 132466192 w 288"/>
              <a:gd name="T17" fmla="*/ 132466192 h 288"/>
              <a:gd name="T18" fmla="*/ 210657050 w 288"/>
              <a:gd name="T19" fmla="*/ 55194167 h 288"/>
              <a:gd name="T20" fmla="*/ 242853567 w 288"/>
              <a:gd name="T21" fmla="*/ 132466192 h 288"/>
              <a:gd name="T22" fmla="*/ 132466192 w 288"/>
              <a:gd name="T23" fmla="*/ 242853567 h 2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144" y="264"/>
                </a:move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29" y="60"/>
                  <a:pt x="229" y="60"/>
                  <a:pt x="229" y="60"/>
                </a:cubicBezTo>
                <a:cubicBezTo>
                  <a:pt x="251" y="82"/>
                  <a:pt x="264" y="111"/>
                  <a:pt x="264" y="144"/>
                </a:cubicBezTo>
                <a:cubicBezTo>
                  <a:pt x="264" y="210"/>
                  <a:pt x="210" y="264"/>
                  <a:pt x="144" y="2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52" name="组合 287"/>
          <p:cNvPicPr>
            <a:picLocks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4559300"/>
            <a:ext cx="27940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53" name="Freeform 247"/>
          <p:cNvSpPr>
            <a:spLocks noEditPoints="1"/>
          </p:cNvSpPr>
          <p:nvPr/>
        </p:nvSpPr>
        <p:spPr bwMode="auto">
          <a:xfrm>
            <a:off x="10091738" y="4597400"/>
            <a:ext cx="242887" cy="241300"/>
          </a:xfrm>
          <a:custGeom>
            <a:avLst/>
            <a:gdLst>
              <a:gd name="T0" fmla="*/ 113406004 w 153"/>
              <a:gd name="T1" fmla="*/ 315020325 h 152"/>
              <a:gd name="T2" fmla="*/ 95765740 w 153"/>
              <a:gd name="T3" fmla="*/ 297378438 h 152"/>
              <a:gd name="T4" fmla="*/ 350300204 w 153"/>
              <a:gd name="T5" fmla="*/ 42843450 h 152"/>
              <a:gd name="T6" fmla="*/ 342740544 w 153"/>
              <a:gd name="T7" fmla="*/ 35282188 h 152"/>
              <a:gd name="T8" fmla="*/ 88204493 w 153"/>
              <a:gd name="T9" fmla="*/ 287297813 h 152"/>
              <a:gd name="T10" fmla="*/ 70564230 w 153"/>
              <a:gd name="T11" fmla="*/ 272176875 h 152"/>
              <a:gd name="T12" fmla="*/ 322579336 w 153"/>
              <a:gd name="T13" fmla="*/ 15120938 h 152"/>
              <a:gd name="T14" fmla="*/ 307458430 w 153"/>
              <a:gd name="T15" fmla="*/ 0 h 152"/>
              <a:gd name="T16" fmla="*/ 40322417 w 153"/>
              <a:gd name="T17" fmla="*/ 267136563 h 152"/>
              <a:gd name="T18" fmla="*/ 40322417 w 153"/>
              <a:gd name="T19" fmla="*/ 267136563 h 152"/>
              <a:gd name="T20" fmla="*/ 40322417 w 153"/>
              <a:gd name="T21" fmla="*/ 267136563 h 152"/>
              <a:gd name="T22" fmla="*/ 40322417 w 153"/>
              <a:gd name="T23" fmla="*/ 267136563 h 152"/>
              <a:gd name="T24" fmla="*/ 40322417 w 153"/>
              <a:gd name="T25" fmla="*/ 267136563 h 152"/>
              <a:gd name="T26" fmla="*/ 0 w 153"/>
              <a:gd name="T27" fmla="*/ 383063750 h 152"/>
              <a:gd name="T28" fmla="*/ 118446306 w 153"/>
              <a:gd name="T29" fmla="*/ 345262200 h 152"/>
              <a:gd name="T30" fmla="*/ 118446306 w 153"/>
              <a:gd name="T31" fmla="*/ 345262200 h 152"/>
              <a:gd name="T32" fmla="*/ 118446306 w 153"/>
              <a:gd name="T33" fmla="*/ 345262200 h 152"/>
              <a:gd name="T34" fmla="*/ 118446306 w 153"/>
              <a:gd name="T35" fmla="*/ 345262200 h 152"/>
              <a:gd name="T36" fmla="*/ 385582319 w 153"/>
              <a:gd name="T37" fmla="*/ 78125638 h 152"/>
              <a:gd name="T38" fmla="*/ 367942055 w 153"/>
              <a:gd name="T39" fmla="*/ 60483750 h 152"/>
              <a:gd name="T40" fmla="*/ 113406004 w 153"/>
              <a:gd name="T41" fmla="*/ 315020325 h 152"/>
              <a:gd name="T42" fmla="*/ 55443323 w 153"/>
              <a:gd name="T43" fmla="*/ 299899388 h 152"/>
              <a:gd name="T44" fmla="*/ 85685136 w 153"/>
              <a:gd name="T45" fmla="*/ 330141263 h 152"/>
              <a:gd name="T46" fmla="*/ 40322417 w 153"/>
              <a:gd name="T47" fmla="*/ 345262200 h 152"/>
              <a:gd name="T48" fmla="*/ 55443323 w 153"/>
              <a:gd name="T49" fmla="*/ 299899388 h 1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53" h="152">
                <a:moveTo>
                  <a:pt x="45" y="125"/>
                </a:moveTo>
                <a:lnTo>
                  <a:pt x="38" y="118"/>
                </a:lnTo>
                <a:lnTo>
                  <a:pt x="139" y="17"/>
                </a:lnTo>
                <a:lnTo>
                  <a:pt x="136" y="14"/>
                </a:lnTo>
                <a:lnTo>
                  <a:pt x="35" y="114"/>
                </a:lnTo>
                <a:lnTo>
                  <a:pt x="28" y="108"/>
                </a:lnTo>
                <a:lnTo>
                  <a:pt x="128" y="6"/>
                </a:lnTo>
                <a:lnTo>
                  <a:pt x="122" y="0"/>
                </a:lnTo>
                <a:lnTo>
                  <a:pt x="16" y="106"/>
                </a:lnTo>
                <a:lnTo>
                  <a:pt x="0" y="152"/>
                </a:lnTo>
                <a:lnTo>
                  <a:pt x="47" y="137"/>
                </a:lnTo>
                <a:lnTo>
                  <a:pt x="153" y="31"/>
                </a:lnTo>
                <a:lnTo>
                  <a:pt x="146" y="24"/>
                </a:lnTo>
                <a:lnTo>
                  <a:pt x="45" y="125"/>
                </a:lnTo>
                <a:close/>
                <a:moveTo>
                  <a:pt x="22" y="119"/>
                </a:moveTo>
                <a:lnTo>
                  <a:pt x="34" y="131"/>
                </a:lnTo>
                <a:lnTo>
                  <a:pt x="16" y="137"/>
                </a:lnTo>
                <a:lnTo>
                  <a:pt x="22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4" name="Freeform 248"/>
          <p:cNvSpPr/>
          <p:nvPr/>
        </p:nvSpPr>
        <p:spPr bwMode="auto">
          <a:xfrm>
            <a:off x="10301288" y="4562475"/>
            <a:ext cx="85725" cy="68263"/>
          </a:xfrm>
          <a:custGeom>
            <a:avLst/>
            <a:gdLst>
              <a:gd name="T0" fmla="*/ 48243911 w 89"/>
              <a:gd name="T1" fmla="*/ 65631509 h 71"/>
              <a:gd name="T2" fmla="*/ 51026602 w 89"/>
              <a:gd name="T3" fmla="*/ 62858686 h 71"/>
              <a:gd name="T4" fmla="*/ 54737821 w 89"/>
              <a:gd name="T5" fmla="*/ 11092257 h 71"/>
              <a:gd name="T6" fmla="*/ 30616347 w 89"/>
              <a:gd name="T7" fmla="*/ 0 h 71"/>
              <a:gd name="T8" fmla="*/ 2783654 w 89"/>
              <a:gd name="T9" fmla="*/ 14789996 h 71"/>
              <a:gd name="T10" fmla="*/ 0 w 89"/>
              <a:gd name="T11" fmla="*/ 17563781 h 71"/>
              <a:gd name="T12" fmla="*/ 48243911 w 89"/>
              <a:gd name="T13" fmla="*/ 65631509 h 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9" h="71">
                <a:moveTo>
                  <a:pt x="52" y="71"/>
                </a:moveTo>
                <a:cubicBezTo>
                  <a:pt x="55" y="68"/>
                  <a:pt x="55" y="68"/>
                  <a:pt x="55" y="68"/>
                </a:cubicBezTo>
                <a:cubicBezTo>
                  <a:pt x="55" y="68"/>
                  <a:pt x="89" y="42"/>
                  <a:pt x="59" y="12"/>
                </a:cubicBezTo>
                <a:cubicBezTo>
                  <a:pt x="49" y="3"/>
                  <a:pt x="41" y="0"/>
                  <a:pt x="33" y="0"/>
                </a:cubicBezTo>
                <a:cubicBezTo>
                  <a:pt x="15" y="0"/>
                  <a:pt x="3" y="16"/>
                  <a:pt x="3" y="16"/>
                </a:cubicBezTo>
                <a:cubicBezTo>
                  <a:pt x="0" y="19"/>
                  <a:pt x="0" y="19"/>
                  <a:pt x="0" y="19"/>
                </a:cubicBezTo>
                <a:lnTo>
                  <a:pt x="52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55" name="组合 292"/>
          <p:cNvPicPr>
            <a:picLocks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75" y="6261100"/>
            <a:ext cx="273050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6" name="组合 303"/>
          <p:cNvPicPr>
            <a:picLocks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6267450"/>
            <a:ext cx="2746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7" name="组合 306"/>
          <p:cNvPicPr>
            <a:picLocks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621188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8" name="组合 324"/>
          <p:cNvPicPr>
            <a:picLocks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5114925"/>
            <a:ext cx="27463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9" name="组合 328"/>
          <p:cNvPicPr>
            <a:picLocks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50" y="2908300"/>
            <a:ext cx="2555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0" name="组合 331"/>
          <p:cNvPicPr>
            <a:picLocks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4591050"/>
            <a:ext cx="274638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61" name="Freeform 286"/>
          <p:cNvSpPr>
            <a:spLocks noEditPoints="1"/>
          </p:cNvSpPr>
          <p:nvPr/>
        </p:nvSpPr>
        <p:spPr bwMode="auto">
          <a:xfrm>
            <a:off x="1273175" y="2355850"/>
            <a:ext cx="273050" cy="276225"/>
          </a:xfrm>
          <a:custGeom>
            <a:avLst/>
            <a:gdLst>
              <a:gd name="T0" fmla="*/ 132177278 w 285"/>
              <a:gd name="T1" fmla="*/ 264931426 h 288"/>
              <a:gd name="T2" fmla="*/ 0 w 285"/>
              <a:gd name="T3" fmla="*/ 132466192 h 288"/>
              <a:gd name="T4" fmla="*/ 132177278 w 285"/>
              <a:gd name="T5" fmla="*/ 0 h 288"/>
              <a:gd name="T6" fmla="*/ 260683230 w 285"/>
              <a:gd name="T7" fmla="*/ 104868629 h 288"/>
              <a:gd name="T8" fmla="*/ 261601061 w 285"/>
              <a:gd name="T9" fmla="*/ 108548752 h 288"/>
              <a:gd name="T10" fmla="*/ 250586129 w 285"/>
              <a:gd name="T11" fmla="*/ 118667411 h 288"/>
              <a:gd name="T12" fmla="*/ 250586129 w 285"/>
              <a:gd name="T13" fmla="*/ 118667411 h 288"/>
              <a:gd name="T14" fmla="*/ 158796299 w 285"/>
              <a:gd name="T15" fmla="*/ 118667411 h 288"/>
              <a:gd name="T16" fmla="*/ 148699198 w 285"/>
              <a:gd name="T17" fmla="*/ 108548752 h 288"/>
              <a:gd name="T18" fmla="*/ 148699198 w 285"/>
              <a:gd name="T19" fmla="*/ 85551103 h 288"/>
              <a:gd name="T20" fmla="*/ 94543323 w 285"/>
              <a:gd name="T21" fmla="*/ 132466192 h 288"/>
              <a:gd name="T22" fmla="*/ 148699198 w 285"/>
              <a:gd name="T23" fmla="*/ 179380323 h 288"/>
              <a:gd name="T24" fmla="*/ 148699198 w 285"/>
              <a:gd name="T25" fmla="*/ 156382674 h 288"/>
              <a:gd name="T26" fmla="*/ 158796299 w 285"/>
              <a:gd name="T27" fmla="*/ 146264015 h 288"/>
              <a:gd name="T28" fmla="*/ 250586129 w 285"/>
              <a:gd name="T29" fmla="*/ 146264015 h 288"/>
              <a:gd name="T30" fmla="*/ 258847568 w 285"/>
              <a:gd name="T31" fmla="*/ 149944138 h 288"/>
              <a:gd name="T32" fmla="*/ 260683230 w 285"/>
              <a:gd name="T33" fmla="*/ 159143005 h 288"/>
              <a:gd name="T34" fmla="*/ 132177278 w 285"/>
              <a:gd name="T35" fmla="*/ 264931426 h 288"/>
              <a:gd name="T36" fmla="*/ 132177278 w 285"/>
              <a:gd name="T37" fmla="*/ 21158068 h 288"/>
              <a:gd name="T38" fmla="*/ 21112034 w 285"/>
              <a:gd name="T39" fmla="*/ 132466192 h 288"/>
              <a:gd name="T40" fmla="*/ 132177278 w 285"/>
              <a:gd name="T41" fmla="*/ 243773358 h 288"/>
              <a:gd name="T42" fmla="*/ 236817702 w 285"/>
              <a:gd name="T43" fmla="*/ 167422083 h 288"/>
              <a:gd name="T44" fmla="*/ 169811232 w 285"/>
              <a:gd name="T45" fmla="*/ 167422083 h 288"/>
              <a:gd name="T46" fmla="*/ 169811232 w 285"/>
              <a:gd name="T47" fmla="*/ 202377973 h 288"/>
              <a:gd name="T48" fmla="*/ 163385455 w 285"/>
              <a:gd name="T49" fmla="*/ 211576841 h 288"/>
              <a:gd name="T50" fmla="*/ 152371481 w 285"/>
              <a:gd name="T51" fmla="*/ 210657050 h 288"/>
              <a:gd name="T52" fmla="*/ 71595626 w 285"/>
              <a:gd name="T53" fmla="*/ 140745270 h 288"/>
              <a:gd name="T54" fmla="*/ 67924301 w 285"/>
              <a:gd name="T55" fmla="*/ 132466192 h 288"/>
              <a:gd name="T56" fmla="*/ 71595626 w 285"/>
              <a:gd name="T57" fmla="*/ 124186156 h 288"/>
              <a:gd name="T58" fmla="*/ 152371481 w 285"/>
              <a:gd name="T59" fmla="*/ 54274376 h 288"/>
              <a:gd name="T60" fmla="*/ 163385455 w 285"/>
              <a:gd name="T61" fmla="*/ 53354585 h 288"/>
              <a:gd name="T62" fmla="*/ 169811232 w 285"/>
              <a:gd name="T63" fmla="*/ 62553453 h 288"/>
              <a:gd name="T64" fmla="*/ 169811232 w 285"/>
              <a:gd name="T65" fmla="*/ 97509343 h 288"/>
              <a:gd name="T66" fmla="*/ 236817702 w 285"/>
              <a:gd name="T67" fmla="*/ 97509343 h 288"/>
              <a:gd name="T68" fmla="*/ 132177278 w 285"/>
              <a:gd name="T69" fmla="*/ 21158068 h 28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85" h="288">
                <a:moveTo>
                  <a:pt x="144" y="288"/>
                </a:moveTo>
                <a:cubicBezTo>
                  <a:pt x="64" y="288"/>
                  <a:pt x="0" y="223"/>
                  <a:pt x="0" y="144"/>
                </a:cubicBezTo>
                <a:cubicBezTo>
                  <a:pt x="0" y="65"/>
                  <a:pt x="64" y="0"/>
                  <a:pt x="144" y="0"/>
                </a:cubicBezTo>
                <a:cubicBezTo>
                  <a:pt x="211" y="0"/>
                  <a:pt x="270" y="48"/>
                  <a:pt x="284" y="114"/>
                </a:cubicBezTo>
                <a:cubicBezTo>
                  <a:pt x="285" y="115"/>
                  <a:pt x="285" y="116"/>
                  <a:pt x="285" y="118"/>
                </a:cubicBezTo>
                <a:cubicBezTo>
                  <a:pt x="285" y="124"/>
                  <a:pt x="280" y="129"/>
                  <a:pt x="273" y="129"/>
                </a:cubicBezTo>
                <a:cubicBezTo>
                  <a:pt x="273" y="129"/>
                  <a:pt x="273" y="129"/>
                  <a:pt x="273" y="129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7" y="129"/>
                  <a:pt x="162" y="124"/>
                  <a:pt x="162" y="118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03" y="144"/>
                  <a:pt x="103" y="144"/>
                  <a:pt x="103" y="144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2" y="164"/>
                  <a:pt x="167" y="159"/>
                  <a:pt x="173" y="159"/>
                </a:cubicBezTo>
                <a:cubicBezTo>
                  <a:pt x="273" y="159"/>
                  <a:pt x="273" y="159"/>
                  <a:pt x="273" y="159"/>
                </a:cubicBezTo>
                <a:cubicBezTo>
                  <a:pt x="277" y="159"/>
                  <a:pt x="280" y="160"/>
                  <a:pt x="282" y="163"/>
                </a:cubicBezTo>
                <a:cubicBezTo>
                  <a:pt x="284" y="166"/>
                  <a:pt x="285" y="169"/>
                  <a:pt x="284" y="173"/>
                </a:cubicBezTo>
                <a:cubicBezTo>
                  <a:pt x="271" y="239"/>
                  <a:pt x="212" y="288"/>
                  <a:pt x="144" y="288"/>
                </a:cubicBezTo>
                <a:close/>
                <a:moveTo>
                  <a:pt x="144" y="23"/>
                </a:moveTo>
                <a:cubicBezTo>
                  <a:pt x="77" y="23"/>
                  <a:pt x="23" y="77"/>
                  <a:pt x="23" y="144"/>
                </a:cubicBezTo>
                <a:cubicBezTo>
                  <a:pt x="23" y="211"/>
                  <a:pt x="77" y="265"/>
                  <a:pt x="144" y="265"/>
                </a:cubicBezTo>
                <a:cubicBezTo>
                  <a:pt x="196" y="265"/>
                  <a:pt x="242" y="231"/>
                  <a:pt x="258" y="182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85" y="220"/>
                  <a:pt x="185" y="220"/>
                  <a:pt x="185" y="220"/>
                </a:cubicBezTo>
                <a:cubicBezTo>
                  <a:pt x="185" y="224"/>
                  <a:pt x="182" y="228"/>
                  <a:pt x="178" y="230"/>
                </a:cubicBezTo>
                <a:cubicBezTo>
                  <a:pt x="174" y="232"/>
                  <a:pt x="169" y="232"/>
                  <a:pt x="166" y="229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5" y="150"/>
                  <a:pt x="74" y="147"/>
                  <a:pt x="74" y="144"/>
                </a:cubicBezTo>
                <a:cubicBezTo>
                  <a:pt x="74" y="141"/>
                  <a:pt x="75" y="138"/>
                  <a:pt x="78" y="135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9" y="56"/>
                  <a:pt x="174" y="56"/>
                  <a:pt x="178" y="58"/>
                </a:cubicBezTo>
                <a:cubicBezTo>
                  <a:pt x="182" y="60"/>
                  <a:pt x="185" y="64"/>
                  <a:pt x="185" y="68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258" y="106"/>
                  <a:pt x="258" y="106"/>
                  <a:pt x="258" y="106"/>
                </a:cubicBezTo>
                <a:cubicBezTo>
                  <a:pt x="242" y="57"/>
                  <a:pt x="196" y="23"/>
                  <a:pt x="144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62" name="组合 336"/>
          <p:cNvPicPr>
            <a:picLocks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288" y="2352675"/>
            <a:ext cx="274637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63" name="Freeform 289"/>
          <p:cNvSpPr>
            <a:spLocks noEditPoints="1"/>
          </p:cNvSpPr>
          <p:nvPr/>
        </p:nvSpPr>
        <p:spPr bwMode="auto">
          <a:xfrm>
            <a:off x="7891463" y="6216650"/>
            <a:ext cx="271462" cy="276225"/>
          </a:xfrm>
          <a:custGeom>
            <a:avLst/>
            <a:gdLst>
              <a:gd name="T0" fmla="*/ 192781033 w 284"/>
              <a:gd name="T1" fmla="*/ 16558154 h 288"/>
              <a:gd name="T2" fmla="*/ 128824968 w 284"/>
              <a:gd name="T3" fmla="*/ 0 h 288"/>
              <a:gd name="T4" fmla="*/ 0 w 284"/>
              <a:gd name="T5" fmla="*/ 0 h 288"/>
              <a:gd name="T6" fmla="*/ 0 w 284"/>
              <a:gd name="T7" fmla="*/ 61633662 h 288"/>
              <a:gd name="T8" fmla="*/ 127911174 w 284"/>
              <a:gd name="T9" fmla="*/ 61633662 h 288"/>
              <a:gd name="T10" fmla="*/ 164457224 w 284"/>
              <a:gd name="T11" fmla="*/ 71752321 h 288"/>
              <a:gd name="T12" fmla="*/ 198262845 w 284"/>
              <a:gd name="T13" fmla="*/ 133385983 h 288"/>
              <a:gd name="T14" fmla="*/ 166284813 w 284"/>
              <a:gd name="T15" fmla="*/ 193179105 h 288"/>
              <a:gd name="T16" fmla="*/ 127911174 w 284"/>
              <a:gd name="T17" fmla="*/ 203297764 h 288"/>
              <a:gd name="T18" fmla="*/ 0 w 284"/>
              <a:gd name="T19" fmla="*/ 203297764 h 288"/>
              <a:gd name="T20" fmla="*/ 0 w 284"/>
              <a:gd name="T21" fmla="*/ 264931426 h 288"/>
              <a:gd name="T22" fmla="*/ 127911174 w 284"/>
              <a:gd name="T23" fmla="*/ 264931426 h 288"/>
              <a:gd name="T24" fmla="*/ 191867239 w 284"/>
              <a:gd name="T25" fmla="*/ 249293063 h 288"/>
              <a:gd name="T26" fmla="*/ 259477526 w 284"/>
              <a:gd name="T27" fmla="*/ 133385983 h 288"/>
              <a:gd name="T28" fmla="*/ 192781033 w 284"/>
              <a:gd name="T29" fmla="*/ 16558154 h 288"/>
              <a:gd name="T30" fmla="*/ 47509673 w 284"/>
              <a:gd name="T31" fmla="*/ 45995299 h 288"/>
              <a:gd name="T32" fmla="*/ 17359230 w 284"/>
              <a:gd name="T33" fmla="*/ 45995299 h 288"/>
              <a:gd name="T34" fmla="*/ 17359230 w 284"/>
              <a:gd name="T35" fmla="*/ 15638363 h 288"/>
              <a:gd name="T36" fmla="*/ 47509673 w 284"/>
              <a:gd name="T37" fmla="*/ 15638363 h 288"/>
              <a:gd name="T38" fmla="*/ 47509673 w 284"/>
              <a:gd name="T39" fmla="*/ 45995299 h 288"/>
              <a:gd name="T40" fmla="*/ 47509673 w 284"/>
              <a:gd name="T41" fmla="*/ 250212853 h 288"/>
              <a:gd name="T42" fmla="*/ 17359230 w 284"/>
              <a:gd name="T43" fmla="*/ 250212853 h 288"/>
              <a:gd name="T44" fmla="*/ 17359230 w 284"/>
              <a:gd name="T45" fmla="*/ 218936127 h 288"/>
              <a:gd name="T46" fmla="*/ 47509673 w 284"/>
              <a:gd name="T47" fmla="*/ 218936127 h 288"/>
              <a:gd name="T48" fmla="*/ 47509673 w 284"/>
              <a:gd name="T49" fmla="*/ 250212853 h 28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64" name="组合 340"/>
          <p:cNvPicPr>
            <a:picLocks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6254750"/>
            <a:ext cx="279400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5" name="组合 349"/>
          <p:cNvPicPr>
            <a:picLocks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350" y="3486150"/>
            <a:ext cx="27940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6" name="组合 354"/>
          <p:cNvPicPr>
            <a:picLocks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3486150"/>
            <a:ext cx="274637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7" name="组合 359"/>
          <p:cNvPicPr>
            <a:picLocks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8" y="3486150"/>
            <a:ext cx="274637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68" name="Freeform 314"/>
          <p:cNvSpPr/>
          <p:nvPr/>
        </p:nvSpPr>
        <p:spPr bwMode="auto">
          <a:xfrm>
            <a:off x="6234113" y="3487738"/>
            <a:ext cx="254000" cy="166687"/>
          </a:xfrm>
          <a:custGeom>
            <a:avLst/>
            <a:gdLst>
              <a:gd name="T0" fmla="*/ 234269472 w 265"/>
              <a:gd name="T1" fmla="*/ 140409848 h 174"/>
              <a:gd name="T2" fmla="*/ 103813155 w 265"/>
              <a:gd name="T3" fmla="*/ 140409848 h 174"/>
              <a:gd name="T4" fmla="*/ 58796687 w 265"/>
              <a:gd name="T5" fmla="*/ 6424155 h 174"/>
              <a:gd name="T6" fmla="*/ 49609555 w 265"/>
              <a:gd name="T7" fmla="*/ 0 h 174"/>
              <a:gd name="T8" fmla="*/ 9187132 w 265"/>
              <a:gd name="T9" fmla="*/ 0 h 174"/>
              <a:gd name="T10" fmla="*/ 0 w 265"/>
              <a:gd name="T11" fmla="*/ 10095101 h 174"/>
              <a:gd name="T12" fmla="*/ 9187132 w 265"/>
              <a:gd name="T13" fmla="*/ 19271508 h 174"/>
              <a:gd name="T14" fmla="*/ 42260808 w 265"/>
              <a:gd name="T15" fmla="*/ 19271508 h 174"/>
              <a:gd name="T16" fmla="*/ 87277275 w 265"/>
              <a:gd name="T17" fmla="*/ 153257201 h 174"/>
              <a:gd name="T18" fmla="*/ 96464408 w 265"/>
              <a:gd name="T19" fmla="*/ 159681356 h 174"/>
              <a:gd name="T20" fmla="*/ 234269472 w 265"/>
              <a:gd name="T21" fmla="*/ 159681356 h 174"/>
              <a:gd name="T22" fmla="*/ 243456604 w 265"/>
              <a:gd name="T23" fmla="*/ 150503991 h 174"/>
              <a:gd name="T24" fmla="*/ 234269472 w 265"/>
              <a:gd name="T25" fmla="*/ 140409848 h 17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65" h="174">
                <a:moveTo>
                  <a:pt x="255" y="153"/>
                </a:moveTo>
                <a:cubicBezTo>
                  <a:pt x="113" y="153"/>
                  <a:pt x="113" y="153"/>
                  <a:pt x="113" y="153"/>
                </a:cubicBezTo>
                <a:cubicBezTo>
                  <a:pt x="64" y="7"/>
                  <a:pt x="64" y="7"/>
                  <a:pt x="64" y="7"/>
                </a:cubicBezTo>
                <a:cubicBezTo>
                  <a:pt x="62" y="3"/>
                  <a:pt x="58" y="0"/>
                  <a:pt x="5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6"/>
                  <a:pt x="5" y="21"/>
                  <a:pt x="10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7" y="171"/>
                  <a:pt x="101" y="174"/>
                  <a:pt x="105" y="174"/>
                </a:cubicBezTo>
                <a:cubicBezTo>
                  <a:pt x="255" y="174"/>
                  <a:pt x="255" y="174"/>
                  <a:pt x="255" y="174"/>
                </a:cubicBezTo>
                <a:cubicBezTo>
                  <a:pt x="261" y="174"/>
                  <a:pt x="265" y="169"/>
                  <a:pt x="265" y="164"/>
                </a:cubicBezTo>
                <a:cubicBezTo>
                  <a:pt x="265" y="158"/>
                  <a:pt x="261" y="153"/>
                  <a:pt x="255" y="1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69" name="组合 367"/>
          <p:cNvPicPr>
            <a:picLocks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425" y="3511550"/>
            <a:ext cx="18891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0" name="组合 371"/>
          <p:cNvPicPr>
            <a:picLocks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63" y="4591050"/>
            <a:ext cx="273050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1" name="组合 374"/>
          <p:cNvPicPr>
            <a:picLocks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488" y="2908300"/>
            <a:ext cx="201612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2" name="Freeform 321"/>
          <p:cNvSpPr>
            <a:spLocks noEditPoints="1"/>
          </p:cNvSpPr>
          <p:nvPr/>
        </p:nvSpPr>
        <p:spPr bwMode="auto">
          <a:xfrm>
            <a:off x="8439150" y="3459163"/>
            <a:ext cx="276225" cy="276225"/>
          </a:xfrm>
          <a:custGeom>
            <a:avLst/>
            <a:gdLst>
              <a:gd name="T0" fmla="*/ 132466192 w 288"/>
              <a:gd name="T1" fmla="*/ 0 h 288"/>
              <a:gd name="T2" fmla="*/ 0 w 288"/>
              <a:gd name="T3" fmla="*/ 132466192 h 288"/>
              <a:gd name="T4" fmla="*/ 132466192 w 288"/>
              <a:gd name="T5" fmla="*/ 264931426 h 288"/>
              <a:gd name="T6" fmla="*/ 264931426 w 288"/>
              <a:gd name="T7" fmla="*/ 132466192 h 288"/>
              <a:gd name="T8" fmla="*/ 132466192 w 288"/>
              <a:gd name="T9" fmla="*/ 0 h 288"/>
              <a:gd name="T10" fmla="*/ 22077859 w 288"/>
              <a:gd name="T11" fmla="*/ 132466192 h 288"/>
              <a:gd name="T12" fmla="*/ 132466192 w 288"/>
              <a:gd name="T13" fmla="*/ 22077859 h 288"/>
              <a:gd name="T14" fmla="*/ 132466192 w 288"/>
              <a:gd name="T15" fmla="*/ 242853567 h 288"/>
              <a:gd name="T16" fmla="*/ 22077859 w 288"/>
              <a:gd name="T17" fmla="*/ 132466192 h 2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4" y="144"/>
                </a:moveTo>
                <a:cubicBezTo>
                  <a:pt x="24" y="78"/>
                  <a:pt x="78" y="24"/>
                  <a:pt x="144" y="24"/>
                </a:cubicBezTo>
                <a:cubicBezTo>
                  <a:pt x="144" y="264"/>
                  <a:pt x="144" y="264"/>
                  <a:pt x="144" y="264"/>
                </a:cubicBezTo>
                <a:cubicBezTo>
                  <a:pt x="78" y="264"/>
                  <a:pt x="24" y="210"/>
                  <a:pt x="24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3" name="Freeform 322"/>
          <p:cNvSpPr/>
          <p:nvPr/>
        </p:nvSpPr>
        <p:spPr bwMode="auto">
          <a:xfrm>
            <a:off x="6234113" y="4011613"/>
            <a:ext cx="276225" cy="274637"/>
          </a:xfrm>
          <a:custGeom>
            <a:avLst/>
            <a:gdLst>
              <a:gd name="T0" fmla="*/ 230654612 w 287"/>
              <a:gd name="T1" fmla="*/ 201454373 h 287"/>
              <a:gd name="T2" fmla="*/ 155622470 w 287"/>
              <a:gd name="T3" fmla="*/ 174898794 h 287"/>
              <a:gd name="T4" fmla="*/ 181558746 w 287"/>
              <a:gd name="T5" fmla="*/ 124535918 h 287"/>
              <a:gd name="T6" fmla="*/ 181558746 w 287"/>
              <a:gd name="T7" fmla="*/ 123620142 h 287"/>
              <a:gd name="T8" fmla="*/ 188043778 w 287"/>
              <a:gd name="T9" fmla="*/ 122704367 h 287"/>
              <a:gd name="T10" fmla="*/ 195453730 w 287"/>
              <a:gd name="T11" fmla="*/ 97980338 h 287"/>
              <a:gd name="T12" fmla="*/ 189896507 w 287"/>
              <a:gd name="T13" fmla="*/ 87907763 h 287"/>
              <a:gd name="T14" fmla="*/ 189896507 w 287"/>
              <a:gd name="T15" fmla="*/ 87907763 h 287"/>
              <a:gd name="T16" fmla="*/ 189896507 w 287"/>
              <a:gd name="T17" fmla="*/ 85160436 h 287"/>
              <a:gd name="T18" fmla="*/ 188969661 w 287"/>
              <a:gd name="T19" fmla="*/ 49448057 h 287"/>
              <a:gd name="T20" fmla="*/ 169517454 w 287"/>
              <a:gd name="T21" fmla="*/ 20145150 h 287"/>
              <a:gd name="T22" fmla="*/ 132463843 w 287"/>
              <a:gd name="T23" fmla="*/ 0 h 287"/>
              <a:gd name="T24" fmla="*/ 95411195 w 287"/>
              <a:gd name="T25" fmla="*/ 20145150 h 287"/>
              <a:gd name="T26" fmla="*/ 75958025 w 287"/>
              <a:gd name="T27" fmla="*/ 49448057 h 287"/>
              <a:gd name="T28" fmla="*/ 75032142 w 287"/>
              <a:gd name="T29" fmla="*/ 85160436 h 287"/>
              <a:gd name="T30" fmla="*/ 75032142 w 287"/>
              <a:gd name="T31" fmla="*/ 87907763 h 287"/>
              <a:gd name="T32" fmla="*/ 75032142 w 287"/>
              <a:gd name="T33" fmla="*/ 87907763 h 287"/>
              <a:gd name="T34" fmla="*/ 69473956 w 287"/>
              <a:gd name="T35" fmla="*/ 97980338 h 287"/>
              <a:gd name="T36" fmla="*/ 76884871 w 287"/>
              <a:gd name="T37" fmla="*/ 122704367 h 287"/>
              <a:gd name="T38" fmla="*/ 82443057 w 287"/>
              <a:gd name="T39" fmla="*/ 123620142 h 287"/>
              <a:gd name="T40" fmla="*/ 83368940 w 287"/>
              <a:gd name="T41" fmla="*/ 124535918 h 287"/>
              <a:gd name="T42" fmla="*/ 109306179 w 287"/>
              <a:gd name="T43" fmla="*/ 174898794 h 287"/>
              <a:gd name="T44" fmla="*/ 35199920 w 287"/>
              <a:gd name="T45" fmla="*/ 201454373 h 287"/>
              <a:gd name="T46" fmla="*/ 0 w 287"/>
              <a:gd name="T47" fmla="*/ 234419426 h 287"/>
              <a:gd name="T48" fmla="*/ 0 w 287"/>
              <a:gd name="T49" fmla="*/ 262806557 h 287"/>
              <a:gd name="T50" fmla="*/ 265854532 w 287"/>
              <a:gd name="T51" fmla="*/ 262806557 h 287"/>
              <a:gd name="T52" fmla="*/ 265854532 w 287"/>
              <a:gd name="T53" fmla="*/ 234419426 h 287"/>
              <a:gd name="T54" fmla="*/ 230654612 w 287"/>
              <a:gd name="T55" fmla="*/ 201454373 h 28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7" h="287">
                <a:moveTo>
                  <a:pt x="249" y="220"/>
                </a:moveTo>
                <a:cubicBezTo>
                  <a:pt x="230" y="212"/>
                  <a:pt x="208" y="196"/>
                  <a:pt x="168" y="191"/>
                </a:cubicBezTo>
                <a:cubicBezTo>
                  <a:pt x="180" y="181"/>
                  <a:pt x="186" y="162"/>
                  <a:pt x="196" y="136"/>
                </a:cubicBezTo>
                <a:cubicBezTo>
                  <a:pt x="196" y="136"/>
                  <a:pt x="196" y="135"/>
                  <a:pt x="196" y="135"/>
                </a:cubicBezTo>
                <a:cubicBezTo>
                  <a:pt x="199" y="135"/>
                  <a:pt x="201" y="135"/>
                  <a:pt x="203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5" y="96"/>
                  <a:pt x="205" y="96"/>
                </a:cubicBezTo>
                <a:cubicBezTo>
                  <a:pt x="205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4" y="54"/>
                </a:cubicBezTo>
                <a:cubicBezTo>
                  <a:pt x="200" y="39"/>
                  <a:pt x="194" y="26"/>
                  <a:pt x="183" y="22"/>
                </a:cubicBezTo>
                <a:cubicBezTo>
                  <a:pt x="169" y="16"/>
                  <a:pt x="149" y="0"/>
                  <a:pt x="143" y="0"/>
                </a:cubicBezTo>
                <a:cubicBezTo>
                  <a:pt x="135" y="0"/>
                  <a:pt x="115" y="16"/>
                  <a:pt x="103" y="22"/>
                </a:cubicBezTo>
                <a:cubicBezTo>
                  <a:pt x="93" y="27"/>
                  <a:pt x="86" y="39"/>
                  <a:pt x="82" y="54"/>
                </a:cubicBezTo>
                <a:cubicBezTo>
                  <a:pt x="79" y="64"/>
                  <a:pt x="81" y="82"/>
                  <a:pt x="81" y="93"/>
                </a:cubicBezTo>
                <a:cubicBezTo>
                  <a:pt x="81" y="94"/>
                  <a:pt x="81" y="95"/>
                  <a:pt x="81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96"/>
                  <a:pt x="75" y="95"/>
                  <a:pt x="75" y="107"/>
                </a:cubicBezTo>
                <a:cubicBezTo>
                  <a:pt x="75" y="115"/>
                  <a:pt x="78" y="131"/>
                  <a:pt x="83" y="134"/>
                </a:cubicBezTo>
                <a:cubicBezTo>
                  <a:pt x="85" y="135"/>
                  <a:pt x="87" y="135"/>
                  <a:pt x="89" y="135"/>
                </a:cubicBezTo>
                <a:cubicBezTo>
                  <a:pt x="89" y="135"/>
                  <a:pt x="90" y="136"/>
                  <a:pt x="90" y="136"/>
                </a:cubicBezTo>
                <a:cubicBezTo>
                  <a:pt x="100" y="163"/>
                  <a:pt x="105" y="182"/>
                  <a:pt x="118" y="191"/>
                </a:cubicBezTo>
                <a:cubicBezTo>
                  <a:pt x="78" y="196"/>
                  <a:pt x="56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7" y="287"/>
                  <a:pt x="287" y="287"/>
                  <a:pt x="287" y="287"/>
                </a:cubicBezTo>
                <a:cubicBezTo>
                  <a:pt x="287" y="256"/>
                  <a:pt x="287" y="256"/>
                  <a:pt x="287" y="256"/>
                </a:cubicBezTo>
                <a:cubicBezTo>
                  <a:pt x="287" y="256"/>
                  <a:pt x="287" y="237"/>
                  <a:pt x="249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" name="Freeform 323"/>
          <p:cNvSpPr/>
          <p:nvPr/>
        </p:nvSpPr>
        <p:spPr bwMode="auto">
          <a:xfrm>
            <a:off x="6783388" y="4011613"/>
            <a:ext cx="276225" cy="274637"/>
          </a:xfrm>
          <a:custGeom>
            <a:avLst/>
            <a:gdLst>
              <a:gd name="T0" fmla="*/ 229975536 w 288"/>
              <a:gd name="T1" fmla="*/ 201454373 h 287"/>
              <a:gd name="T2" fmla="*/ 155462883 w 288"/>
              <a:gd name="T3" fmla="*/ 174898794 h 287"/>
              <a:gd name="T4" fmla="*/ 181220864 w 288"/>
              <a:gd name="T5" fmla="*/ 124535918 h 287"/>
              <a:gd name="T6" fmla="*/ 181220864 w 288"/>
              <a:gd name="T7" fmla="*/ 123620142 h 287"/>
              <a:gd name="T8" fmla="*/ 187659400 w 288"/>
              <a:gd name="T9" fmla="*/ 122704367 h 287"/>
              <a:gd name="T10" fmla="*/ 194098896 w 288"/>
              <a:gd name="T11" fmla="*/ 97980338 h 287"/>
              <a:gd name="T12" fmla="*/ 189499941 w 288"/>
              <a:gd name="T13" fmla="*/ 87907763 h 287"/>
              <a:gd name="T14" fmla="*/ 188579191 w 288"/>
              <a:gd name="T15" fmla="*/ 87907763 h 287"/>
              <a:gd name="T16" fmla="*/ 188579191 w 288"/>
              <a:gd name="T17" fmla="*/ 85160436 h 287"/>
              <a:gd name="T18" fmla="*/ 188579191 w 288"/>
              <a:gd name="T19" fmla="*/ 49448057 h 287"/>
              <a:gd name="T20" fmla="*/ 177540741 w 288"/>
              <a:gd name="T21" fmla="*/ 22892477 h 287"/>
              <a:gd name="T22" fmla="*/ 147183806 w 288"/>
              <a:gd name="T23" fmla="*/ 7325248 h 287"/>
              <a:gd name="T24" fmla="*/ 110388334 w 288"/>
              <a:gd name="T25" fmla="*/ 3663103 h 287"/>
              <a:gd name="T26" fmla="*/ 94749971 w 288"/>
              <a:gd name="T27" fmla="*/ 20145150 h 287"/>
              <a:gd name="T28" fmla="*/ 76352235 w 288"/>
              <a:gd name="T29" fmla="*/ 49448057 h 287"/>
              <a:gd name="T30" fmla="*/ 75431485 w 288"/>
              <a:gd name="T31" fmla="*/ 85160436 h 287"/>
              <a:gd name="T32" fmla="*/ 75431485 w 288"/>
              <a:gd name="T33" fmla="*/ 87907763 h 287"/>
              <a:gd name="T34" fmla="*/ 75431485 w 288"/>
              <a:gd name="T35" fmla="*/ 87907763 h 287"/>
              <a:gd name="T36" fmla="*/ 69912739 w 288"/>
              <a:gd name="T37" fmla="*/ 97980338 h 287"/>
              <a:gd name="T38" fmla="*/ 76352235 w 288"/>
              <a:gd name="T39" fmla="*/ 122704367 h 287"/>
              <a:gd name="T40" fmla="*/ 82790771 w 288"/>
              <a:gd name="T41" fmla="*/ 123620142 h 287"/>
              <a:gd name="T42" fmla="*/ 82790771 w 288"/>
              <a:gd name="T43" fmla="*/ 124535918 h 287"/>
              <a:gd name="T44" fmla="*/ 108548752 w 288"/>
              <a:gd name="T45" fmla="*/ 174898794 h 287"/>
              <a:gd name="T46" fmla="*/ 34955890 w 288"/>
              <a:gd name="T47" fmla="*/ 201454373 h 287"/>
              <a:gd name="T48" fmla="*/ 0 w 288"/>
              <a:gd name="T49" fmla="*/ 234419426 h 287"/>
              <a:gd name="T50" fmla="*/ 0 w 288"/>
              <a:gd name="T51" fmla="*/ 262806557 h 287"/>
              <a:gd name="T52" fmla="*/ 264931426 w 288"/>
              <a:gd name="T53" fmla="*/ 262806557 h 287"/>
              <a:gd name="T54" fmla="*/ 264931426 w 288"/>
              <a:gd name="T55" fmla="*/ 234419426 h 287"/>
              <a:gd name="T56" fmla="*/ 229975536 w 288"/>
              <a:gd name="T57" fmla="*/ 201454373 h 28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87">
                <a:moveTo>
                  <a:pt x="250" y="220"/>
                </a:moveTo>
                <a:cubicBezTo>
                  <a:pt x="231" y="212"/>
                  <a:pt x="209" y="196"/>
                  <a:pt x="169" y="191"/>
                </a:cubicBezTo>
                <a:cubicBezTo>
                  <a:pt x="181" y="181"/>
                  <a:pt x="186" y="162"/>
                  <a:pt x="197" y="136"/>
                </a:cubicBezTo>
                <a:cubicBezTo>
                  <a:pt x="197" y="136"/>
                  <a:pt x="197" y="135"/>
                  <a:pt x="197" y="135"/>
                </a:cubicBezTo>
                <a:cubicBezTo>
                  <a:pt x="200" y="135"/>
                  <a:pt x="202" y="135"/>
                  <a:pt x="204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6" y="96"/>
                  <a:pt x="206" y="96"/>
                </a:cubicBezTo>
                <a:cubicBezTo>
                  <a:pt x="206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5" y="54"/>
                </a:cubicBezTo>
                <a:cubicBezTo>
                  <a:pt x="200" y="39"/>
                  <a:pt x="201" y="33"/>
                  <a:pt x="193" y="25"/>
                </a:cubicBezTo>
                <a:cubicBezTo>
                  <a:pt x="182" y="13"/>
                  <a:pt x="166" y="8"/>
                  <a:pt x="160" y="8"/>
                </a:cubicBezTo>
                <a:cubicBezTo>
                  <a:pt x="155" y="8"/>
                  <a:pt x="133" y="0"/>
                  <a:pt x="120" y="4"/>
                </a:cubicBezTo>
                <a:cubicBezTo>
                  <a:pt x="107" y="9"/>
                  <a:pt x="114" y="22"/>
                  <a:pt x="103" y="22"/>
                </a:cubicBezTo>
                <a:cubicBezTo>
                  <a:pt x="92" y="22"/>
                  <a:pt x="87" y="39"/>
                  <a:pt x="83" y="54"/>
                </a:cubicBezTo>
                <a:cubicBezTo>
                  <a:pt x="80" y="64"/>
                  <a:pt x="82" y="82"/>
                  <a:pt x="82" y="93"/>
                </a:cubicBezTo>
                <a:cubicBezTo>
                  <a:pt x="82" y="94"/>
                  <a:pt x="82" y="95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76" y="95"/>
                  <a:pt x="76" y="107"/>
                </a:cubicBezTo>
                <a:cubicBezTo>
                  <a:pt x="76" y="115"/>
                  <a:pt x="79" y="131"/>
                  <a:pt x="83" y="134"/>
                </a:cubicBezTo>
                <a:cubicBezTo>
                  <a:pt x="85" y="135"/>
                  <a:pt x="88" y="135"/>
                  <a:pt x="90" y="135"/>
                </a:cubicBezTo>
                <a:cubicBezTo>
                  <a:pt x="90" y="135"/>
                  <a:pt x="90" y="136"/>
                  <a:pt x="90" y="136"/>
                </a:cubicBezTo>
                <a:cubicBezTo>
                  <a:pt x="101" y="163"/>
                  <a:pt x="106" y="182"/>
                  <a:pt x="118" y="191"/>
                </a:cubicBezTo>
                <a:cubicBezTo>
                  <a:pt x="79" y="196"/>
                  <a:pt x="57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8" y="287"/>
                  <a:pt x="288" y="287"/>
                  <a:pt x="288" y="287"/>
                </a:cubicBezTo>
                <a:cubicBezTo>
                  <a:pt x="288" y="256"/>
                  <a:pt x="288" y="256"/>
                  <a:pt x="288" y="256"/>
                </a:cubicBezTo>
                <a:cubicBezTo>
                  <a:pt x="288" y="256"/>
                  <a:pt x="287" y="237"/>
                  <a:pt x="250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" name="Freeform 324"/>
          <p:cNvSpPr/>
          <p:nvPr/>
        </p:nvSpPr>
        <p:spPr bwMode="auto">
          <a:xfrm>
            <a:off x="8432800" y="4011613"/>
            <a:ext cx="287338" cy="274637"/>
          </a:xfrm>
          <a:custGeom>
            <a:avLst/>
            <a:gdLst>
              <a:gd name="T0" fmla="*/ 257893015 w 301"/>
              <a:gd name="T1" fmla="*/ 180961943 h 288"/>
              <a:gd name="T2" fmla="*/ 219618829 w 301"/>
              <a:gd name="T3" fmla="*/ 193692512 h 288"/>
              <a:gd name="T4" fmla="*/ 164030859 w 301"/>
              <a:gd name="T5" fmla="*/ 168230420 h 288"/>
              <a:gd name="T6" fmla="*/ 179522291 w 301"/>
              <a:gd name="T7" fmla="*/ 131856275 h 288"/>
              <a:gd name="T8" fmla="*/ 179522291 w 301"/>
              <a:gd name="T9" fmla="*/ 130947494 h 288"/>
              <a:gd name="T10" fmla="*/ 184990305 w 301"/>
              <a:gd name="T11" fmla="*/ 130947494 h 288"/>
              <a:gd name="T12" fmla="*/ 191369017 w 301"/>
              <a:gd name="T13" fmla="*/ 108212700 h 288"/>
              <a:gd name="T14" fmla="*/ 186812658 w 301"/>
              <a:gd name="T15" fmla="*/ 99119163 h 288"/>
              <a:gd name="T16" fmla="*/ 185901958 w 301"/>
              <a:gd name="T17" fmla="*/ 99119163 h 288"/>
              <a:gd name="T18" fmla="*/ 186812658 w 301"/>
              <a:gd name="T19" fmla="*/ 96391865 h 288"/>
              <a:gd name="T20" fmla="*/ 185901958 w 301"/>
              <a:gd name="T21" fmla="*/ 63654754 h 288"/>
              <a:gd name="T22" fmla="*/ 168587219 w 301"/>
              <a:gd name="T23" fmla="*/ 37283880 h 288"/>
              <a:gd name="T24" fmla="*/ 154918140 w 301"/>
              <a:gd name="T25" fmla="*/ 30008860 h 288"/>
              <a:gd name="T26" fmla="*/ 155829793 w 301"/>
              <a:gd name="T27" fmla="*/ 23643576 h 288"/>
              <a:gd name="T28" fmla="*/ 134869393 w 301"/>
              <a:gd name="T29" fmla="*/ 0 h 288"/>
              <a:gd name="T30" fmla="*/ 114821601 w 301"/>
              <a:gd name="T31" fmla="*/ 23643576 h 288"/>
              <a:gd name="T32" fmla="*/ 114821601 w 301"/>
              <a:gd name="T33" fmla="*/ 29099125 h 288"/>
              <a:gd name="T34" fmla="*/ 101152522 w 301"/>
              <a:gd name="T35" fmla="*/ 37283880 h 288"/>
              <a:gd name="T36" fmla="*/ 83837782 w 301"/>
              <a:gd name="T37" fmla="*/ 63654754 h 288"/>
              <a:gd name="T38" fmla="*/ 83837782 w 301"/>
              <a:gd name="T39" fmla="*/ 96391865 h 288"/>
              <a:gd name="T40" fmla="*/ 83837782 w 301"/>
              <a:gd name="T41" fmla="*/ 99119163 h 288"/>
              <a:gd name="T42" fmla="*/ 82927083 w 301"/>
              <a:gd name="T43" fmla="*/ 99119163 h 288"/>
              <a:gd name="T44" fmla="*/ 78370724 w 301"/>
              <a:gd name="T45" fmla="*/ 108212700 h 288"/>
              <a:gd name="T46" fmla="*/ 84749436 w 301"/>
              <a:gd name="T47" fmla="*/ 130947494 h 288"/>
              <a:gd name="T48" fmla="*/ 90217450 w 301"/>
              <a:gd name="T49" fmla="*/ 130947494 h 288"/>
              <a:gd name="T50" fmla="*/ 90217450 w 301"/>
              <a:gd name="T51" fmla="*/ 132766010 h 288"/>
              <a:gd name="T52" fmla="*/ 106620536 w 301"/>
              <a:gd name="T53" fmla="*/ 169140155 h 288"/>
              <a:gd name="T54" fmla="*/ 54677271 w 301"/>
              <a:gd name="T55" fmla="*/ 193692512 h 288"/>
              <a:gd name="T56" fmla="*/ 17314740 w 301"/>
              <a:gd name="T57" fmla="*/ 180961943 h 288"/>
              <a:gd name="T58" fmla="*/ 10935072 w 301"/>
              <a:gd name="T59" fmla="*/ 250981981 h 288"/>
              <a:gd name="T60" fmla="*/ 10935072 w 301"/>
              <a:gd name="T61" fmla="*/ 261894034 h 288"/>
              <a:gd name="T62" fmla="*/ 17314740 w 301"/>
              <a:gd name="T63" fmla="*/ 261894034 h 288"/>
              <a:gd name="T64" fmla="*/ 257893015 w 301"/>
              <a:gd name="T65" fmla="*/ 261894034 h 288"/>
              <a:gd name="T66" fmla="*/ 257893015 w 301"/>
              <a:gd name="T67" fmla="*/ 261894034 h 288"/>
              <a:gd name="T68" fmla="*/ 257893015 w 301"/>
              <a:gd name="T69" fmla="*/ 261894034 h 288"/>
              <a:gd name="T70" fmla="*/ 264271727 w 301"/>
              <a:gd name="T71" fmla="*/ 261894034 h 288"/>
              <a:gd name="T72" fmla="*/ 264271727 w 301"/>
              <a:gd name="T73" fmla="*/ 250981981 h 288"/>
              <a:gd name="T74" fmla="*/ 257893015 w 301"/>
              <a:gd name="T75" fmla="*/ 180961943 h 28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01" h="288">
                <a:moveTo>
                  <a:pt x="283" y="199"/>
                </a:moveTo>
                <a:cubicBezTo>
                  <a:pt x="279" y="208"/>
                  <a:pt x="260" y="212"/>
                  <a:pt x="241" y="213"/>
                </a:cubicBezTo>
                <a:cubicBezTo>
                  <a:pt x="226" y="204"/>
                  <a:pt x="208" y="191"/>
                  <a:pt x="180" y="185"/>
                </a:cubicBezTo>
                <a:cubicBezTo>
                  <a:pt x="186" y="176"/>
                  <a:pt x="190" y="162"/>
                  <a:pt x="197" y="145"/>
                </a:cubicBezTo>
                <a:cubicBezTo>
                  <a:pt x="197" y="145"/>
                  <a:pt x="197" y="145"/>
                  <a:pt x="197" y="144"/>
                </a:cubicBezTo>
                <a:cubicBezTo>
                  <a:pt x="199" y="145"/>
                  <a:pt x="201" y="145"/>
                  <a:pt x="203" y="144"/>
                </a:cubicBezTo>
                <a:cubicBezTo>
                  <a:pt x="207" y="141"/>
                  <a:pt x="210" y="126"/>
                  <a:pt x="210" y="119"/>
                </a:cubicBezTo>
                <a:cubicBezTo>
                  <a:pt x="210" y="108"/>
                  <a:pt x="205" y="109"/>
                  <a:pt x="205" y="109"/>
                </a:cubicBezTo>
                <a:cubicBezTo>
                  <a:pt x="205" y="109"/>
                  <a:pt x="205" y="109"/>
                  <a:pt x="204" y="109"/>
                </a:cubicBezTo>
                <a:cubicBezTo>
                  <a:pt x="204" y="108"/>
                  <a:pt x="205" y="107"/>
                  <a:pt x="205" y="106"/>
                </a:cubicBezTo>
                <a:cubicBezTo>
                  <a:pt x="205" y="96"/>
                  <a:pt x="207" y="80"/>
                  <a:pt x="204" y="70"/>
                </a:cubicBezTo>
                <a:cubicBezTo>
                  <a:pt x="200" y="56"/>
                  <a:pt x="194" y="45"/>
                  <a:pt x="185" y="41"/>
                </a:cubicBezTo>
                <a:cubicBezTo>
                  <a:pt x="180" y="39"/>
                  <a:pt x="175" y="36"/>
                  <a:pt x="170" y="33"/>
                </a:cubicBezTo>
                <a:cubicBezTo>
                  <a:pt x="171" y="31"/>
                  <a:pt x="171" y="28"/>
                  <a:pt x="171" y="26"/>
                </a:cubicBezTo>
                <a:cubicBezTo>
                  <a:pt x="171" y="12"/>
                  <a:pt x="161" y="0"/>
                  <a:pt x="148" y="0"/>
                </a:cubicBezTo>
                <a:cubicBezTo>
                  <a:pt x="136" y="0"/>
                  <a:pt x="126" y="12"/>
                  <a:pt x="126" y="26"/>
                </a:cubicBezTo>
                <a:cubicBezTo>
                  <a:pt x="126" y="28"/>
                  <a:pt x="126" y="30"/>
                  <a:pt x="126" y="32"/>
                </a:cubicBezTo>
                <a:cubicBezTo>
                  <a:pt x="121" y="35"/>
                  <a:pt x="116" y="39"/>
                  <a:pt x="111" y="41"/>
                </a:cubicBezTo>
                <a:cubicBezTo>
                  <a:pt x="102" y="46"/>
                  <a:pt x="96" y="56"/>
                  <a:pt x="92" y="70"/>
                </a:cubicBezTo>
                <a:cubicBezTo>
                  <a:pt x="90" y="79"/>
                  <a:pt x="92" y="96"/>
                  <a:pt x="92" y="106"/>
                </a:cubicBezTo>
                <a:cubicBezTo>
                  <a:pt x="92" y="107"/>
                  <a:pt x="92" y="108"/>
                  <a:pt x="92" y="109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09"/>
                  <a:pt x="86" y="108"/>
                  <a:pt x="86" y="119"/>
                </a:cubicBezTo>
                <a:cubicBezTo>
                  <a:pt x="86" y="126"/>
                  <a:pt x="89" y="141"/>
                  <a:pt x="93" y="144"/>
                </a:cubicBezTo>
                <a:cubicBezTo>
                  <a:pt x="95" y="145"/>
                  <a:pt x="97" y="145"/>
                  <a:pt x="99" y="144"/>
                </a:cubicBezTo>
                <a:cubicBezTo>
                  <a:pt x="99" y="145"/>
                  <a:pt x="99" y="145"/>
                  <a:pt x="99" y="146"/>
                </a:cubicBezTo>
                <a:cubicBezTo>
                  <a:pt x="106" y="163"/>
                  <a:pt x="111" y="177"/>
                  <a:pt x="117" y="186"/>
                </a:cubicBezTo>
                <a:cubicBezTo>
                  <a:pt x="91" y="193"/>
                  <a:pt x="74" y="205"/>
                  <a:pt x="60" y="213"/>
                </a:cubicBezTo>
                <a:cubicBezTo>
                  <a:pt x="41" y="212"/>
                  <a:pt x="22" y="208"/>
                  <a:pt x="19" y="199"/>
                </a:cubicBezTo>
                <a:cubicBezTo>
                  <a:pt x="11" y="183"/>
                  <a:pt x="0" y="243"/>
                  <a:pt x="12" y="276"/>
                </a:cubicBezTo>
                <a:cubicBezTo>
                  <a:pt x="12" y="288"/>
                  <a:pt x="12" y="288"/>
                  <a:pt x="12" y="288"/>
                </a:cubicBezTo>
                <a:cubicBezTo>
                  <a:pt x="19" y="288"/>
                  <a:pt x="19" y="288"/>
                  <a:pt x="19" y="288"/>
                </a:cubicBezTo>
                <a:cubicBezTo>
                  <a:pt x="283" y="288"/>
                  <a:pt x="283" y="288"/>
                  <a:pt x="283" y="288"/>
                </a:cubicBezTo>
                <a:cubicBezTo>
                  <a:pt x="283" y="288"/>
                  <a:pt x="283" y="288"/>
                  <a:pt x="283" y="288"/>
                </a:cubicBezTo>
                <a:cubicBezTo>
                  <a:pt x="283" y="288"/>
                  <a:pt x="283" y="288"/>
                  <a:pt x="283" y="288"/>
                </a:cubicBezTo>
                <a:cubicBezTo>
                  <a:pt x="290" y="288"/>
                  <a:pt x="290" y="288"/>
                  <a:pt x="290" y="288"/>
                </a:cubicBezTo>
                <a:cubicBezTo>
                  <a:pt x="290" y="276"/>
                  <a:pt x="290" y="276"/>
                  <a:pt x="290" y="276"/>
                </a:cubicBezTo>
                <a:cubicBezTo>
                  <a:pt x="301" y="243"/>
                  <a:pt x="290" y="183"/>
                  <a:pt x="283" y="1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" name="Freeform 325"/>
          <p:cNvSpPr/>
          <p:nvPr/>
        </p:nvSpPr>
        <p:spPr bwMode="auto">
          <a:xfrm>
            <a:off x="7888288" y="4022725"/>
            <a:ext cx="274637" cy="265113"/>
          </a:xfrm>
          <a:custGeom>
            <a:avLst/>
            <a:gdLst>
              <a:gd name="T0" fmla="*/ 228009953 w 287"/>
              <a:gd name="T1" fmla="*/ 203355070 h 277"/>
              <a:gd name="T2" fmla="*/ 166657770 w 287"/>
              <a:gd name="T3" fmla="*/ 188699202 h 277"/>
              <a:gd name="T4" fmla="*/ 157500970 w 287"/>
              <a:gd name="T5" fmla="*/ 161218374 h 277"/>
              <a:gd name="T6" fmla="*/ 163910443 w 287"/>
              <a:gd name="T7" fmla="*/ 164883058 h 277"/>
              <a:gd name="T8" fmla="*/ 169405097 w 287"/>
              <a:gd name="T9" fmla="*/ 164883058 h 277"/>
              <a:gd name="T10" fmla="*/ 189550247 w 287"/>
              <a:gd name="T11" fmla="*/ 162134306 h 277"/>
              <a:gd name="T12" fmla="*/ 193213350 w 287"/>
              <a:gd name="T13" fmla="*/ 163050238 h 277"/>
              <a:gd name="T14" fmla="*/ 196876452 w 287"/>
              <a:gd name="T15" fmla="*/ 163967127 h 277"/>
              <a:gd name="T16" fmla="*/ 195960676 w 287"/>
              <a:gd name="T17" fmla="*/ 160302442 h 277"/>
              <a:gd name="T18" fmla="*/ 190466023 w 287"/>
              <a:gd name="T19" fmla="*/ 146562506 h 277"/>
              <a:gd name="T20" fmla="*/ 199622822 w 287"/>
              <a:gd name="T21" fmla="*/ 141065957 h 277"/>
              <a:gd name="T22" fmla="*/ 208780578 w 287"/>
              <a:gd name="T23" fmla="*/ 139234094 h 277"/>
              <a:gd name="T24" fmla="*/ 183140774 w 287"/>
              <a:gd name="T25" fmla="*/ 11908072 h 277"/>
              <a:gd name="T26" fmla="*/ 152006316 w 287"/>
              <a:gd name="T27" fmla="*/ 0 h 277"/>
              <a:gd name="T28" fmla="*/ 130945391 w 287"/>
              <a:gd name="T29" fmla="*/ 7328412 h 277"/>
              <a:gd name="T30" fmla="*/ 110800240 w 287"/>
              <a:gd name="T31" fmla="*/ 0 h 277"/>
              <a:gd name="T32" fmla="*/ 79665782 w 287"/>
              <a:gd name="T33" fmla="*/ 11908072 h 277"/>
              <a:gd name="T34" fmla="*/ 50363833 w 287"/>
              <a:gd name="T35" fmla="*/ 138318162 h 277"/>
              <a:gd name="T36" fmla="*/ 57689081 w 287"/>
              <a:gd name="T37" fmla="*/ 141065957 h 277"/>
              <a:gd name="T38" fmla="*/ 70508983 w 287"/>
              <a:gd name="T39" fmla="*/ 146562506 h 277"/>
              <a:gd name="T40" fmla="*/ 65930105 w 287"/>
              <a:gd name="T41" fmla="*/ 163050238 h 277"/>
              <a:gd name="T42" fmla="*/ 65930105 w 287"/>
              <a:gd name="T43" fmla="*/ 163967127 h 277"/>
              <a:gd name="T44" fmla="*/ 71424758 w 287"/>
              <a:gd name="T45" fmla="*/ 162134306 h 277"/>
              <a:gd name="T46" fmla="*/ 73256310 w 287"/>
              <a:gd name="T47" fmla="*/ 162134306 h 277"/>
              <a:gd name="T48" fmla="*/ 86076212 w 287"/>
              <a:gd name="T49" fmla="*/ 164883058 h 277"/>
              <a:gd name="T50" fmla="*/ 91569909 w 287"/>
              <a:gd name="T51" fmla="*/ 164883058 h 277"/>
              <a:gd name="T52" fmla="*/ 105305586 w 287"/>
              <a:gd name="T53" fmla="*/ 161218374 h 277"/>
              <a:gd name="T54" fmla="*/ 95233011 w 287"/>
              <a:gd name="T55" fmla="*/ 188699202 h 277"/>
              <a:gd name="T56" fmla="*/ 34796604 w 287"/>
              <a:gd name="T57" fmla="*/ 203355070 h 277"/>
              <a:gd name="T58" fmla="*/ 0 w 287"/>
              <a:gd name="T59" fmla="*/ 235415559 h 277"/>
              <a:gd name="T60" fmla="*/ 0 w 287"/>
              <a:gd name="T61" fmla="*/ 253736111 h 277"/>
              <a:gd name="T62" fmla="*/ 262806557 w 287"/>
              <a:gd name="T63" fmla="*/ 253736111 h 277"/>
              <a:gd name="T64" fmla="*/ 262806557 w 287"/>
              <a:gd name="T65" fmla="*/ 235415559 h 277"/>
              <a:gd name="T66" fmla="*/ 228009953 w 287"/>
              <a:gd name="T67" fmla="*/ 203355070 h 27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87" h="277">
                <a:moveTo>
                  <a:pt x="249" y="222"/>
                </a:moveTo>
                <a:cubicBezTo>
                  <a:pt x="233" y="214"/>
                  <a:pt x="214" y="211"/>
                  <a:pt x="182" y="206"/>
                </a:cubicBezTo>
                <a:cubicBezTo>
                  <a:pt x="180" y="203"/>
                  <a:pt x="176" y="190"/>
                  <a:pt x="172" y="176"/>
                </a:cubicBezTo>
                <a:cubicBezTo>
                  <a:pt x="173" y="176"/>
                  <a:pt x="178" y="180"/>
                  <a:pt x="179" y="180"/>
                </a:cubicBezTo>
                <a:cubicBezTo>
                  <a:pt x="181" y="180"/>
                  <a:pt x="183" y="180"/>
                  <a:pt x="185" y="180"/>
                </a:cubicBezTo>
                <a:cubicBezTo>
                  <a:pt x="186" y="180"/>
                  <a:pt x="201" y="177"/>
                  <a:pt x="207" y="177"/>
                </a:cubicBezTo>
                <a:cubicBezTo>
                  <a:pt x="209" y="177"/>
                  <a:pt x="210" y="177"/>
                  <a:pt x="211" y="178"/>
                </a:cubicBezTo>
                <a:cubicBezTo>
                  <a:pt x="211" y="178"/>
                  <a:pt x="213" y="179"/>
                  <a:pt x="215" y="179"/>
                </a:cubicBezTo>
                <a:cubicBezTo>
                  <a:pt x="214" y="178"/>
                  <a:pt x="214" y="176"/>
                  <a:pt x="214" y="175"/>
                </a:cubicBezTo>
                <a:cubicBezTo>
                  <a:pt x="208" y="160"/>
                  <a:pt x="208" y="160"/>
                  <a:pt x="208" y="160"/>
                </a:cubicBezTo>
                <a:cubicBezTo>
                  <a:pt x="208" y="160"/>
                  <a:pt x="214" y="152"/>
                  <a:pt x="218" y="154"/>
                </a:cubicBezTo>
                <a:cubicBezTo>
                  <a:pt x="222" y="156"/>
                  <a:pt x="228" y="152"/>
                  <a:pt x="228" y="152"/>
                </a:cubicBezTo>
                <a:cubicBezTo>
                  <a:pt x="233" y="116"/>
                  <a:pt x="238" y="42"/>
                  <a:pt x="200" y="13"/>
                </a:cubicBezTo>
                <a:cubicBezTo>
                  <a:pt x="187" y="4"/>
                  <a:pt x="175" y="0"/>
                  <a:pt x="166" y="0"/>
                </a:cubicBezTo>
                <a:cubicBezTo>
                  <a:pt x="156" y="0"/>
                  <a:pt x="149" y="4"/>
                  <a:pt x="143" y="8"/>
                </a:cubicBezTo>
                <a:cubicBezTo>
                  <a:pt x="138" y="4"/>
                  <a:pt x="130" y="0"/>
                  <a:pt x="121" y="0"/>
                </a:cubicBezTo>
                <a:cubicBezTo>
                  <a:pt x="111" y="0"/>
                  <a:pt x="100" y="4"/>
                  <a:pt x="87" y="13"/>
                </a:cubicBezTo>
                <a:cubicBezTo>
                  <a:pt x="50" y="41"/>
                  <a:pt x="52" y="114"/>
                  <a:pt x="55" y="151"/>
                </a:cubicBezTo>
                <a:cubicBezTo>
                  <a:pt x="55" y="151"/>
                  <a:pt x="58" y="149"/>
                  <a:pt x="63" y="154"/>
                </a:cubicBezTo>
                <a:cubicBezTo>
                  <a:pt x="68" y="159"/>
                  <a:pt x="77" y="160"/>
                  <a:pt x="77" y="160"/>
                </a:cubicBezTo>
                <a:cubicBezTo>
                  <a:pt x="72" y="178"/>
                  <a:pt x="72" y="178"/>
                  <a:pt x="72" y="17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74" y="179"/>
                  <a:pt x="76" y="178"/>
                  <a:pt x="78" y="177"/>
                </a:cubicBezTo>
                <a:cubicBezTo>
                  <a:pt x="79" y="177"/>
                  <a:pt x="79" y="177"/>
                  <a:pt x="80" y="177"/>
                </a:cubicBezTo>
                <a:cubicBezTo>
                  <a:pt x="86" y="177"/>
                  <a:pt x="92" y="180"/>
                  <a:pt x="94" y="180"/>
                </a:cubicBezTo>
                <a:cubicBezTo>
                  <a:pt x="96" y="180"/>
                  <a:pt x="98" y="180"/>
                  <a:pt x="100" y="180"/>
                </a:cubicBezTo>
                <a:cubicBezTo>
                  <a:pt x="103" y="180"/>
                  <a:pt x="113" y="176"/>
                  <a:pt x="115" y="176"/>
                </a:cubicBezTo>
                <a:cubicBezTo>
                  <a:pt x="112" y="184"/>
                  <a:pt x="108" y="200"/>
                  <a:pt x="104" y="206"/>
                </a:cubicBezTo>
                <a:cubicBezTo>
                  <a:pt x="73" y="211"/>
                  <a:pt x="54" y="214"/>
                  <a:pt x="38" y="222"/>
                </a:cubicBezTo>
                <a:cubicBezTo>
                  <a:pt x="0" y="239"/>
                  <a:pt x="0" y="257"/>
                  <a:pt x="0" y="257"/>
                </a:cubicBezTo>
                <a:cubicBezTo>
                  <a:pt x="0" y="277"/>
                  <a:pt x="0" y="277"/>
                  <a:pt x="0" y="277"/>
                </a:cubicBezTo>
                <a:cubicBezTo>
                  <a:pt x="287" y="277"/>
                  <a:pt x="287" y="277"/>
                  <a:pt x="287" y="277"/>
                </a:cubicBezTo>
                <a:cubicBezTo>
                  <a:pt x="287" y="257"/>
                  <a:pt x="287" y="257"/>
                  <a:pt x="287" y="257"/>
                </a:cubicBezTo>
                <a:cubicBezTo>
                  <a:pt x="287" y="257"/>
                  <a:pt x="287" y="239"/>
                  <a:pt x="249" y="2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77" name="组合 383"/>
          <p:cNvPicPr>
            <a:picLocks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4065588"/>
            <a:ext cx="2730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8" name="组合 386"/>
          <p:cNvPicPr>
            <a:picLocks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913" y="4065588"/>
            <a:ext cx="27463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9" name="Freeform 330"/>
          <p:cNvSpPr/>
          <p:nvPr/>
        </p:nvSpPr>
        <p:spPr bwMode="auto">
          <a:xfrm>
            <a:off x="7335838" y="4013200"/>
            <a:ext cx="276225" cy="273050"/>
          </a:xfrm>
          <a:custGeom>
            <a:avLst/>
            <a:gdLst>
              <a:gd name="T0" fmla="*/ 228386462 w 289"/>
              <a:gd name="T1" fmla="*/ 210554010 h 286"/>
              <a:gd name="T2" fmla="*/ 196412224 w 289"/>
              <a:gd name="T3" fmla="*/ 201439296 h 286"/>
              <a:gd name="T4" fmla="*/ 200066231 w 289"/>
              <a:gd name="T5" fmla="*/ 173183395 h 286"/>
              <a:gd name="T6" fmla="*/ 204633979 w 289"/>
              <a:gd name="T7" fmla="*/ 137635340 h 286"/>
              <a:gd name="T8" fmla="*/ 204633979 w 289"/>
              <a:gd name="T9" fmla="*/ 133989263 h 286"/>
              <a:gd name="T10" fmla="*/ 210115469 w 289"/>
              <a:gd name="T11" fmla="*/ 112113757 h 286"/>
              <a:gd name="T12" fmla="*/ 203720239 w 289"/>
              <a:gd name="T13" fmla="*/ 88414736 h 286"/>
              <a:gd name="T14" fmla="*/ 203720239 w 289"/>
              <a:gd name="T15" fmla="*/ 84768659 h 286"/>
              <a:gd name="T16" fmla="*/ 205547720 w 289"/>
              <a:gd name="T17" fmla="*/ 74742187 h 286"/>
              <a:gd name="T18" fmla="*/ 200066231 w 289"/>
              <a:gd name="T19" fmla="*/ 58335319 h 286"/>
              <a:gd name="T20" fmla="*/ 200066231 w 289"/>
              <a:gd name="T21" fmla="*/ 55601000 h 286"/>
              <a:gd name="T22" fmla="*/ 200066231 w 289"/>
              <a:gd name="T23" fmla="*/ 48308846 h 286"/>
              <a:gd name="T24" fmla="*/ 190017949 w 289"/>
              <a:gd name="T25" fmla="*/ 27345098 h 286"/>
              <a:gd name="T26" fmla="*/ 186362986 w 289"/>
              <a:gd name="T27" fmla="*/ 20964703 h 286"/>
              <a:gd name="T28" fmla="*/ 164437985 w 289"/>
              <a:gd name="T29" fmla="*/ 8202957 h 286"/>
              <a:gd name="T30" fmla="*/ 161697718 w 289"/>
              <a:gd name="T31" fmla="*/ 7292153 h 286"/>
              <a:gd name="T32" fmla="*/ 136118710 w 289"/>
              <a:gd name="T33" fmla="*/ 7292153 h 286"/>
              <a:gd name="T34" fmla="*/ 133377487 w 289"/>
              <a:gd name="T35" fmla="*/ 8202957 h 286"/>
              <a:gd name="T36" fmla="*/ 132463747 w 289"/>
              <a:gd name="T37" fmla="*/ 8202957 h 286"/>
              <a:gd name="T38" fmla="*/ 130637221 w 289"/>
              <a:gd name="T39" fmla="*/ 8202957 h 286"/>
              <a:gd name="T40" fmla="*/ 129723480 w 289"/>
              <a:gd name="T41" fmla="*/ 7292153 h 286"/>
              <a:gd name="T42" fmla="*/ 128809739 w 289"/>
              <a:gd name="T43" fmla="*/ 7292153 h 286"/>
              <a:gd name="T44" fmla="*/ 104144471 w 289"/>
              <a:gd name="T45" fmla="*/ 6380396 h 286"/>
              <a:gd name="T46" fmla="*/ 99576723 w 289"/>
              <a:gd name="T47" fmla="*/ 8202957 h 286"/>
              <a:gd name="T48" fmla="*/ 76737981 w 289"/>
              <a:gd name="T49" fmla="*/ 20964703 h 286"/>
              <a:gd name="T50" fmla="*/ 73083974 w 289"/>
              <a:gd name="T51" fmla="*/ 27345098 h 286"/>
              <a:gd name="T52" fmla="*/ 63034736 w 289"/>
              <a:gd name="T53" fmla="*/ 48308846 h 286"/>
              <a:gd name="T54" fmla="*/ 63948477 w 289"/>
              <a:gd name="T55" fmla="*/ 57423561 h 286"/>
              <a:gd name="T56" fmla="*/ 63034736 w 289"/>
              <a:gd name="T57" fmla="*/ 57423561 h 286"/>
              <a:gd name="T58" fmla="*/ 57553247 w 289"/>
              <a:gd name="T59" fmla="*/ 74742187 h 286"/>
              <a:gd name="T60" fmla="*/ 59380729 w 289"/>
              <a:gd name="T61" fmla="*/ 85680417 h 286"/>
              <a:gd name="T62" fmla="*/ 59380729 w 289"/>
              <a:gd name="T63" fmla="*/ 88414736 h 286"/>
              <a:gd name="T64" fmla="*/ 52985499 w 289"/>
              <a:gd name="T65" fmla="*/ 112113757 h 286"/>
              <a:gd name="T66" fmla="*/ 56639506 w 289"/>
              <a:gd name="T67" fmla="*/ 131254944 h 286"/>
              <a:gd name="T68" fmla="*/ 56639506 w 289"/>
              <a:gd name="T69" fmla="*/ 139457901 h 286"/>
              <a:gd name="T70" fmla="*/ 61207254 w 289"/>
              <a:gd name="T71" fmla="*/ 175917713 h 286"/>
              <a:gd name="T72" fmla="*/ 64862218 w 289"/>
              <a:gd name="T73" fmla="*/ 202351054 h 286"/>
              <a:gd name="T74" fmla="*/ 35628246 w 289"/>
              <a:gd name="T75" fmla="*/ 210554010 h 286"/>
              <a:gd name="T76" fmla="*/ 913741 w 289"/>
              <a:gd name="T77" fmla="*/ 239721670 h 286"/>
              <a:gd name="T78" fmla="*/ 913741 w 289"/>
              <a:gd name="T79" fmla="*/ 260686372 h 286"/>
              <a:gd name="T80" fmla="*/ 264014708 w 289"/>
              <a:gd name="T81" fmla="*/ 260686372 h 286"/>
              <a:gd name="T82" fmla="*/ 264014708 w 289"/>
              <a:gd name="T83" fmla="*/ 239721670 h 286"/>
              <a:gd name="T84" fmla="*/ 228386462 w 289"/>
              <a:gd name="T85" fmla="*/ 210554010 h 28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89" h="286">
                <a:moveTo>
                  <a:pt x="250" y="231"/>
                </a:moveTo>
                <a:cubicBezTo>
                  <a:pt x="240" y="229"/>
                  <a:pt x="229" y="225"/>
                  <a:pt x="215" y="221"/>
                </a:cubicBezTo>
                <a:cubicBezTo>
                  <a:pt x="217" y="211"/>
                  <a:pt x="218" y="201"/>
                  <a:pt x="219" y="190"/>
                </a:cubicBezTo>
                <a:cubicBezTo>
                  <a:pt x="223" y="181"/>
                  <a:pt x="225" y="167"/>
                  <a:pt x="224" y="151"/>
                </a:cubicBezTo>
                <a:cubicBezTo>
                  <a:pt x="224" y="150"/>
                  <a:pt x="224" y="149"/>
                  <a:pt x="224" y="147"/>
                </a:cubicBezTo>
                <a:cubicBezTo>
                  <a:pt x="228" y="141"/>
                  <a:pt x="230" y="133"/>
                  <a:pt x="230" y="123"/>
                </a:cubicBezTo>
                <a:cubicBezTo>
                  <a:pt x="230" y="112"/>
                  <a:pt x="228" y="103"/>
                  <a:pt x="223" y="97"/>
                </a:cubicBezTo>
                <a:cubicBezTo>
                  <a:pt x="223" y="96"/>
                  <a:pt x="223" y="94"/>
                  <a:pt x="223" y="93"/>
                </a:cubicBezTo>
                <a:cubicBezTo>
                  <a:pt x="224" y="90"/>
                  <a:pt x="225" y="86"/>
                  <a:pt x="225" y="82"/>
                </a:cubicBezTo>
                <a:cubicBezTo>
                  <a:pt x="225" y="75"/>
                  <a:pt x="223" y="69"/>
                  <a:pt x="219" y="64"/>
                </a:cubicBezTo>
                <a:cubicBezTo>
                  <a:pt x="219" y="63"/>
                  <a:pt x="219" y="62"/>
                  <a:pt x="219" y="61"/>
                </a:cubicBezTo>
                <a:cubicBezTo>
                  <a:pt x="219" y="59"/>
                  <a:pt x="220" y="56"/>
                  <a:pt x="219" y="53"/>
                </a:cubicBezTo>
                <a:cubicBezTo>
                  <a:pt x="219" y="42"/>
                  <a:pt x="214" y="33"/>
                  <a:pt x="208" y="30"/>
                </a:cubicBezTo>
                <a:cubicBezTo>
                  <a:pt x="207" y="27"/>
                  <a:pt x="205" y="25"/>
                  <a:pt x="204" y="23"/>
                </a:cubicBezTo>
                <a:cubicBezTo>
                  <a:pt x="197" y="13"/>
                  <a:pt x="188" y="8"/>
                  <a:pt x="180" y="9"/>
                </a:cubicBezTo>
                <a:cubicBezTo>
                  <a:pt x="179" y="8"/>
                  <a:pt x="178" y="8"/>
                  <a:pt x="177" y="8"/>
                </a:cubicBezTo>
                <a:cubicBezTo>
                  <a:pt x="166" y="1"/>
                  <a:pt x="154" y="1"/>
                  <a:pt x="149" y="8"/>
                </a:cubicBezTo>
                <a:cubicBezTo>
                  <a:pt x="148" y="8"/>
                  <a:pt x="147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44" y="9"/>
                  <a:pt x="144" y="9"/>
                  <a:pt x="143" y="9"/>
                </a:cubicBezTo>
                <a:cubicBezTo>
                  <a:pt x="143" y="9"/>
                  <a:pt x="142" y="9"/>
                  <a:pt x="142" y="8"/>
                </a:cubicBezTo>
                <a:cubicBezTo>
                  <a:pt x="142" y="8"/>
                  <a:pt x="142" y="8"/>
                  <a:pt x="141" y="8"/>
                </a:cubicBezTo>
                <a:cubicBezTo>
                  <a:pt x="136" y="1"/>
                  <a:pt x="125" y="0"/>
                  <a:pt x="114" y="7"/>
                </a:cubicBezTo>
                <a:cubicBezTo>
                  <a:pt x="112" y="7"/>
                  <a:pt x="111" y="8"/>
                  <a:pt x="109" y="9"/>
                </a:cubicBezTo>
                <a:cubicBezTo>
                  <a:pt x="101" y="8"/>
                  <a:pt x="91" y="13"/>
                  <a:pt x="84" y="23"/>
                </a:cubicBezTo>
                <a:cubicBezTo>
                  <a:pt x="83" y="25"/>
                  <a:pt x="81" y="27"/>
                  <a:pt x="80" y="30"/>
                </a:cubicBezTo>
                <a:cubicBezTo>
                  <a:pt x="74" y="33"/>
                  <a:pt x="69" y="42"/>
                  <a:pt x="69" y="53"/>
                </a:cubicBezTo>
                <a:cubicBezTo>
                  <a:pt x="68" y="56"/>
                  <a:pt x="69" y="60"/>
                  <a:pt x="70" y="63"/>
                </a:cubicBezTo>
                <a:cubicBezTo>
                  <a:pt x="70" y="63"/>
                  <a:pt x="70" y="63"/>
                  <a:pt x="69" y="63"/>
                </a:cubicBezTo>
                <a:cubicBezTo>
                  <a:pt x="66" y="68"/>
                  <a:pt x="63" y="75"/>
                  <a:pt x="63" y="82"/>
                </a:cubicBezTo>
                <a:cubicBezTo>
                  <a:pt x="63" y="86"/>
                  <a:pt x="64" y="90"/>
                  <a:pt x="65" y="94"/>
                </a:cubicBezTo>
                <a:cubicBezTo>
                  <a:pt x="65" y="95"/>
                  <a:pt x="65" y="96"/>
                  <a:pt x="65" y="97"/>
                </a:cubicBezTo>
                <a:cubicBezTo>
                  <a:pt x="60" y="102"/>
                  <a:pt x="58" y="112"/>
                  <a:pt x="58" y="123"/>
                </a:cubicBezTo>
                <a:cubicBezTo>
                  <a:pt x="58" y="131"/>
                  <a:pt x="59" y="139"/>
                  <a:pt x="62" y="144"/>
                </a:cubicBezTo>
                <a:cubicBezTo>
                  <a:pt x="62" y="147"/>
                  <a:pt x="62" y="150"/>
                  <a:pt x="62" y="153"/>
                </a:cubicBezTo>
                <a:cubicBezTo>
                  <a:pt x="61" y="170"/>
                  <a:pt x="63" y="184"/>
                  <a:pt x="67" y="193"/>
                </a:cubicBezTo>
                <a:cubicBezTo>
                  <a:pt x="68" y="203"/>
                  <a:pt x="70" y="213"/>
                  <a:pt x="71" y="222"/>
                </a:cubicBezTo>
                <a:cubicBezTo>
                  <a:pt x="59" y="226"/>
                  <a:pt x="49" y="229"/>
                  <a:pt x="39" y="231"/>
                </a:cubicBezTo>
                <a:cubicBezTo>
                  <a:pt x="0" y="239"/>
                  <a:pt x="1" y="263"/>
                  <a:pt x="1" y="263"/>
                </a:cubicBezTo>
                <a:cubicBezTo>
                  <a:pt x="1" y="286"/>
                  <a:pt x="1" y="286"/>
                  <a:pt x="1" y="286"/>
                </a:cubicBezTo>
                <a:cubicBezTo>
                  <a:pt x="289" y="286"/>
                  <a:pt x="289" y="286"/>
                  <a:pt x="289" y="286"/>
                </a:cubicBezTo>
                <a:cubicBezTo>
                  <a:pt x="289" y="263"/>
                  <a:pt x="289" y="263"/>
                  <a:pt x="289" y="263"/>
                </a:cubicBezTo>
                <a:cubicBezTo>
                  <a:pt x="289" y="263"/>
                  <a:pt x="289" y="239"/>
                  <a:pt x="250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" name="Freeform 331"/>
          <p:cNvSpPr/>
          <p:nvPr/>
        </p:nvSpPr>
        <p:spPr bwMode="auto">
          <a:xfrm>
            <a:off x="1822450" y="4048125"/>
            <a:ext cx="276225" cy="201613"/>
          </a:xfrm>
          <a:custGeom>
            <a:avLst/>
            <a:gdLst>
              <a:gd name="T0" fmla="*/ 239174404 w 288"/>
              <a:gd name="T1" fmla="*/ 0 h 210"/>
              <a:gd name="T2" fmla="*/ 213417382 w 288"/>
              <a:gd name="T3" fmla="*/ 25808384 h 210"/>
              <a:gd name="T4" fmla="*/ 219855918 w 288"/>
              <a:gd name="T5" fmla="*/ 42399214 h 210"/>
              <a:gd name="T6" fmla="*/ 175701160 w 288"/>
              <a:gd name="T7" fmla="*/ 107840874 h 210"/>
              <a:gd name="T8" fmla="*/ 168341873 w 288"/>
              <a:gd name="T9" fmla="*/ 106919214 h 210"/>
              <a:gd name="T10" fmla="*/ 156382674 w 288"/>
              <a:gd name="T11" fmla="*/ 109684192 h 210"/>
              <a:gd name="T12" fmla="*/ 119587202 w 288"/>
              <a:gd name="T13" fmla="*/ 72815895 h 210"/>
              <a:gd name="T14" fmla="*/ 122346574 w 288"/>
              <a:gd name="T15" fmla="*/ 61755022 h 210"/>
              <a:gd name="T16" fmla="*/ 96589552 w 288"/>
              <a:gd name="T17" fmla="*/ 35946638 h 210"/>
              <a:gd name="T18" fmla="*/ 71752321 w 288"/>
              <a:gd name="T19" fmla="*/ 61755022 h 210"/>
              <a:gd name="T20" fmla="*/ 77272026 w 288"/>
              <a:gd name="T21" fmla="*/ 77424192 h 210"/>
              <a:gd name="T22" fmla="*/ 33116308 w 288"/>
              <a:gd name="T23" fmla="*/ 143788471 h 210"/>
              <a:gd name="T24" fmla="*/ 25757022 w 288"/>
              <a:gd name="T25" fmla="*/ 142866812 h 210"/>
              <a:gd name="T26" fmla="*/ 0 w 288"/>
              <a:gd name="T27" fmla="*/ 168674236 h 210"/>
              <a:gd name="T28" fmla="*/ 25757022 w 288"/>
              <a:gd name="T29" fmla="*/ 193560961 h 210"/>
              <a:gd name="T30" fmla="*/ 51514044 w 288"/>
              <a:gd name="T31" fmla="*/ 168674236 h 210"/>
              <a:gd name="T32" fmla="*/ 45995299 w 288"/>
              <a:gd name="T33" fmla="*/ 153005066 h 210"/>
              <a:gd name="T34" fmla="*/ 90150057 w 288"/>
              <a:gd name="T35" fmla="*/ 86641747 h 210"/>
              <a:gd name="T36" fmla="*/ 96589552 w 288"/>
              <a:gd name="T37" fmla="*/ 87563406 h 210"/>
              <a:gd name="T38" fmla="*/ 108548752 w 288"/>
              <a:gd name="T39" fmla="*/ 84798428 h 210"/>
              <a:gd name="T40" fmla="*/ 145344224 w 288"/>
              <a:gd name="T41" fmla="*/ 121666725 h 210"/>
              <a:gd name="T42" fmla="*/ 142584851 w 288"/>
              <a:gd name="T43" fmla="*/ 132727598 h 210"/>
              <a:gd name="T44" fmla="*/ 168341873 w 288"/>
              <a:gd name="T45" fmla="*/ 158535982 h 210"/>
              <a:gd name="T46" fmla="*/ 194098896 w 288"/>
              <a:gd name="T47" fmla="*/ 132727598 h 210"/>
              <a:gd name="T48" fmla="*/ 188579191 w 288"/>
              <a:gd name="T49" fmla="*/ 117058428 h 210"/>
              <a:gd name="T50" fmla="*/ 232734908 w 288"/>
              <a:gd name="T51" fmla="*/ 50694149 h 210"/>
              <a:gd name="T52" fmla="*/ 239174404 w 288"/>
              <a:gd name="T53" fmla="*/ 51615808 h 210"/>
              <a:gd name="T54" fmla="*/ 264931426 w 288"/>
              <a:gd name="T55" fmla="*/ 25808384 h 210"/>
              <a:gd name="T56" fmla="*/ 239174404 w 288"/>
              <a:gd name="T57" fmla="*/ 0 h 21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10">
                <a:moveTo>
                  <a:pt x="260" y="0"/>
                </a:moveTo>
                <a:cubicBezTo>
                  <a:pt x="245" y="0"/>
                  <a:pt x="232" y="12"/>
                  <a:pt x="232" y="28"/>
                </a:cubicBezTo>
                <a:cubicBezTo>
                  <a:pt x="232" y="34"/>
                  <a:pt x="235" y="41"/>
                  <a:pt x="239" y="46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8" y="116"/>
                  <a:pt x="186" y="116"/>
                  <a:pt x="183" y="116"/>
                </a:cubicBezTo>
                <a:cubicBezTo>
                  <a:pt x="178" y="116"/>
                  <a:pt x="174" y="117"/>
                  <a:pt x="170" y="119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76"/>
                  <a:pt x="133" y="71"/>
                  <a:pt x="133" y="67"/>
                </a:cubicBezTo>
                <a:cubicBezTo>
                  <a:pt x="133" y="51"/>
                  <a:pt x="121" y="39"/>
                  <a:pt x="105" y="39"/>
                </a:cubicBezTo>
                <a:cubicBezTo>
                  <a:pt x="90" y="39"/>
                  <a:pt x="78" y="51"/>
                  <a:pt x="78" y="67"/>
                </a:cubicBezTo>
                <a:cubicBezTo>
                  <a:pt x="78" y="73"/>
                  <a:pt x="80" y="79"/>
                  <a:pt x="84" y="84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34" y="155"/>
                  <a:pt x="31" y="155"/>
                  <a:pt x="28" y="155"/>
                </a:cubicBezTo>
                <a:cubicBezTo>
                  <a:pt x="13" y="155"/>
                  <a:pt x="0" y="167"/>
                  <a:pt x="0" y="183"/>
                </a:cubicBezTo>
                <a:cubicBezTo>
                  <a:pt x="0" y="198"/>
                  <a:pt x="13" y="210"/>
                  <a:pt x="28" y="210"/>
                </a:cubicBezTo>
                <a:cubicBezTo>
                  <a:pt x="43" y="210"/>
                  <a:pt x="56" y="198"/>
                  <a:pt x="56" y="183"/>
                </a:cubicBezTo>
                <a:cubicBezTo>
                  <a:pt x="56" y="176"/>
                  <a:pt x="54" y="170"/>
                  <a:pt x="50" y="166"/>
                </a:cubicBezTo>
                <a:cubicBezTo>
                  <a:pt x="98" y="94"/>
                  <a:pt x="98" y="94"/>
                  <a:pt x="98" y="94"/>
                </a:cubicBezTo>
                <a:cubicBezTo>
                  <a:pt x="100" y="94"/>
                  <a:pt x="103" y="95"/>
                  <a:pt x="105" y="95"/>
                </a:cubicBezTo>
                <a:cubicBezTo>
                  <a:pt x="110" y="95"/>
                  <a:pt x="114" y="93"/>
                  <a:pt x="118" y="92"/>
                </a:cubicBezTo>
                <a:cubicBezTo>
                  <a:pt x="158" y="132"/>
                  <a:pt x="158" y="132"/>
                  <a:pt x="158" y="132"/>
                </a:cubicBezTo>
                <a:cubicBezTo>
                  <a:pt x="156" y="135"/>
                  <a:pt x="155" y="140"/>
                  <a:pt x="155" y="144"/>
                </a:cubicBezTo>
                <a:cubicBezTo>
                  <a:pt x="155" y="159"/>
                  <a:pt x="167" y="172"/>
                  <a:pt x="183" y="172"/>
                </a:cubicBezTo>
                <a:cubicBezTo>
                  <a:pt x="198" y="172"/>
                  <a:pt x="211" y="159"/>
                  <a:pt x="211" y="144"/>
                </a:cubicBezTo>
                <a:cubicBezTo>
                  <a:pt x="211" y="138"/>
                  <a:pt x="209" y="132"/>
                  <a:pt x="205" y="127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5" y="55"/>
                  <a:pt x="258" y="56"/>
                  <a:pt x="260" y="56"/>
                </a:cubicBezTo>
                <a:cubicBezTo>
                  <a:pt x="276" y="56"/>
                  <a:pt x="288" y="43"/>
                  <a:pt x="288" y="28"/>
                </a:cubicBezTo>
                <a:cubicBezTo>
                  <a:pt x="288" y="12"/>
                  <a:pt x="276" y="0"/>
                  <a:pt x="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81" name="组合 391"/>
          <p:cNvPicPr>
            <a:picLocks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4011613"/>
            <a:ext cx="2571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2" name="组合 401"/>
          <p:cNvPicPr>
            <a:picLocks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0813" y="3455988"/>
            <a:ext cx="176212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3" name="组合 404"/>
          <p:cNvPicPr>
            <a:picLocks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8" y="4084638"/>
            <a:ext cx="274637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4" name="组合 411"/>
          <p:cNvPicPr>
            <a:picLocks noChangeArrowheads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2908300"/>
            <a:ext cx="2794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5" name="组合 417"/>
          <p:cNvPicPr>
            <a:picLocks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913" y="2919413"/>
            <a:ext cx="274637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6" name="组合 426"/>
          <p:cNvPicPr>
            <a:picLocks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2938463"/>
            <a:ext cx="27305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7" name="组合 433"/>
          <p:cNvPicPr>
            <a:picLocks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2925763"/>
            <a:ext cx="2746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88" name="Freeform 372"/>
          <p:cNvSpPr/>
          <p:nvPr/>
        </p:nvSpPr>
        <p:spPr bwMode="auto">
          <a:xfrm>
            <a:off x="2925763" y="2400300"/>
            <a:ext cx="276225" cy="185738"/>
          </a:xfrm>
          <a:custGeom>
            <a:avLst/>
            <a:gdLst>
              <a:gd name="T0" fmla="*/ 393144375 w 174"/>
              <a:gd name="T1" fmla="*/ 178932369 h 117"/>
              <a:gd name="T2" fmla="*/ 438507188 w 174"/>
              <a:gd name="T3" fmla="*/ 0 h 117"/>
              <a:gd name="T4" fmla="*/ 259576888 w 174"/>
              <a:gd name="T5" fmla="*/ 45362935 h 117"/>
              <a:gd name="T6" fmla="*/ 304939700 w 174"/>
              <a:gd name="T7" fmla="*/ 88206500 h 117"/>
              <a:gd name="T8" fmla="*/ 226814063 w 174"/>
              <a:gd name="T9" fmla="*/ 166330760 h 117"/>
              <a:gd name="T10" fmla="*/ 156249688 w 174"/>
              <a:gd name="T11" fmla="*/ 93246826 h 117"/>
              <a:gd name="T12" fmla="*/ 0 w 174"/>
              <a:gd name="T13" fmla="*/ 249496934 h 117"/>
              <a:gd name="T14" fmla="*/ 47883763 w 174"/>
              <a:gd name="T15" fmla="*/ 294859869 h 117"/>
              <a:gd name="T16" fmla="*/ 47883763 w 174"/>
              <a:gd name="T17" fmla="*/ 294859869 h 117"/>
              <a:gd name="T18" fmla="*/ 156249688 w 174"/>
              <a:gd name="T19" fmla="*/ 186492065 h 117"/>
              <a:gd name="T20" fmla="*/ 226814063 w 174"/>
              <a:gd name="T21" fmla="*/ 259577586 h 117"/>
              <a:gd name="T22" fmla="*/ 352821875 w 174"/>
              <a:gd name="T23" fmla="*/ 138609761 h 117"/>
              <a:gd name="T24" fmla="*/ 393144375 w 174"/>
              <a:gd name="T25" fmla="*/ 178932369 h 1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74" h="117">
                <a:moveTo>
                  <a:pt x="156" y="71"/>
                </a:moveTo>
                <a:lnTo>
                  <a:pt x="174" y="0"/>
                </a:lnTo>
                <a:lnTo>
                  <a:pt x="103" y="18"/>
                </a:lnTo>
                <a:lnTo>
                  <a:pt x="121" y="35"/>
                </a:lnTo>
                <a:lnTo>
                  <a:pt x="90" y="66"/>
                </a:lnTo>
                <a:lnTo>
                  <a:pt x="62" y="37"/>
                </a:lnTo>
                <a:lnTo>
                  <a:pt x="0" y="99"/>
                </a:lnTo>
                <a:lnTo>
                  <a:pt x="19" y="117"/>
                </a:lnTo>
                <a:lnTo>
                  <a:pt x="62" y="74"/>
                </a:lnTo>
                <a:lnTo>
                  <a:pt x="90" y="103"/>
                </a:lnTo>
                <a:lnTo>
                  <a:pt x="140" y="55"/>
                </a:lnTo>
                <a:lnTo>
                  <a:pt x="15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89" name="组合 439"/>
          <p:cNvPicPr>
            <a:picLocks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188" y="2352675"/>
            <a:ext cx="24447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90" name="组合 442"/>
          <p:cNvPicPr>
            <a:picLocks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63" y="3455988"/>
            <a:ext cx="27305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91" name="组合 447"/>
          <p:cNvPicPr>
            <a:picLocks noChangeArrowheads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2365375"/>
            <a:ext cx="2794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92" name="组合 452"/>
          <p:cNvPicPr>
            <a:picLocks noChangeArrowheads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2365375"/>
            <a:ext cx="27463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93" name="Freeform 385"/>
          <p:cNvSpPr/>
          <p:nvPr/>
        </p:nvSpPr>
        <p:spPr bwMode="auto">
          <a:xfrm>
            <a:off x="4029075" y="1817688"/>
            <a:ext cx="274638" cy="250825"/>
          </a:xfrm>
          <a:custGeom>
            <a:avLst/>
            <a:gdLst>
              <a:gd name="T0" fmla="*/ 151863371 w 288"/>
              <a:gd name="T1" fmla="*/ 118230480 h 262"/>
              <a:gd name="T2" fmla="*/ 42739585 w 288"/>
              <a:gd name="T3" fmla="*/ 70571816 h 262"/>
              <a:gd name="T4" fmla="*/ 151863371 w 288"/>
              <a:gd name="T5" fmla="*/ 12831326 h 262"/>
              <a:gd name="T6" fmla="*/ 151863371 w 288"/>
              <a:gd name="T7" fmla="*/ 0 h 262"/>
              <a:gd name="T8" fmla="*/ 0 w 288"/>
              <a:gd name="T9" fmla="*/ 78820320 h 262"/>
              <a:gd name="T10" fmla="*/ 151863371 w 288"/>
              <a:gd name="T11" fmla="*/ 187885157 h 262"/>
              <a:gd name="T12" fmla="*/ 151863371 w 288"/>
              <a:gd name="T13" fmla="*/ 240126644 h 262"/>
              <a:gd name="T14" fmla="*/ 261895941 w 288"/>
              <a:gd name="T15" fmla="*/ 151224499 h 262"/>
              <a:gd name="T16" fmla="*/ 151863371 w 288"/>
              <a:gd name="T17" fmla="*/ 62323311 h 262"/>
              <a:gd name="T18" fmla="*/ 151863371 w 288"/>
              <a:gd name="T19" fmla="*/ 118230480 h 26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" h="262">
                <a:moveTo>
                  <a:pt x="167" y="129"/>
                </a:moveTo>
                <a:cubicBezTo>
                  <a:pt x="135" y="129"/>
                  <a:pt x="47" y="122"/>
                  <a:pt x="47" y="77"/>
                </a:cubicBezTo>
                <a:cubicBezTo>
                  <a:pt x="47" y="29"/>
                  <a:pt x="139" y="14"/>
                  <a:pt x="167" y="14"/>
                </a:cubicBezTo>
                <a:cubicBezTo>
                  <a:pt x="167" y="0"/>
                  <a:pt x="167" y="0"/>
                  <a:pt x="167" y="0"/>
                </a:cubicBezTo>
                <a:cubicBezTo>
                  <a:pt x="106" y="0"/>
                  <a:pt x="0" y="13"/>
                  <a:pt x="0" y="86"/>
                </a:cubicBezTo>
                <a:cubicBezTo>
                  <a:pt x="0" y="162"/>
                  <a:pt x="115" y="204"/>
                  <a:pt x="167" y="205"/>
                </a:cubicBezTo>
                <a:cubicBezTo>
                  <a:pt x="167" y="262"/>
                  <a:pt x="167" y="262"/>
                  <a:pt x="167" y="262"/>
                </a:cubicBezTo>
                <a:cubicBezTo>
                  <a:pt x="288" y="165"/>
                  <a:pt x="288" y="165"/>
                  <a:pt x="288" y="165"/>
                </a:cubicBezTo>
                <a:cubicBezTo>
                  <a:pt x="167" y="68"/>
                  <a:pt x="167" y="68"/>
                  <a:pt x="167" y="68"/>
                </a:cubicBezTo>
                <a:lnTo>
                  <a:pt x="167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94" name="组合 456"/>
          <p:cNvPicPr>
            <a:picLocks noChangeArrowheads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3511550"/>
            <a:ext cx="274637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95" name="组合 465"/>
          <p:cNvPicPr>
            <a:picLocks noChangeArrowheads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6224588"/>
            <a:ext cx="2794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96" name="Freeform 402"/>
          <p:cNvSpPr/>
          <p:nvPr/>
        </p:nvSpPr>
        <p:spPr bwMode="auto">
          <a:xfrm>
            <a:off x="5130800" y="1863725"/>
            <a:ext cx="276225" cy="161925"/>
          </a:xfrm>
          <a:custGeom>
            <a:avLst/>
            <a:gdLst>
              <a:gd name="T0" fmla="*/ 263100967 w 289"/>
              <a:gd name="T1" fmla="*/ 57835969 h 169"/>
              <a:gd name="T2" fmla="*/ 261274441 w 289"/>
              <a:gd name="T3" fmla="*/ 67933765 h 169"/>
              <a:gd name="T4" fmla="*/ 240262225 w 289"/>
              <a:gd name="T5" fmla="*/ 98229071 h 169"/>
              <a:gd name="T6" fmla="*/ 194585698 w 289"/>
              <a:gd name="T7" fmla="*/ 116588874 h 169"/>
              <a:gd name="T8" fmla="*/ 194585698 w 289"/>
              <a:gd name="T9" fmla="*/ 73442090 h 169"/>
              <a:gd name="T10" fmla="*/ 213769476 w 289"/>
              <a:gd name="T11" fmla="*/ 63343335 h 169"/>
              <a:gd name="T12" fmla="*/ 221991232 w 289"/>
              <a:gd name="T13" fmla="*/ 54163433 h 169"/>
              <a:gd name="T14" fmla="*/ 219250965 w 289"/>
              <a:gd name="T15" fmla="*/ 44065637 h 169"/>
              <a:gd name="T16" fmla="*/ 200066231 w 289"/>
              <a:gd name="T17" fmla="*/ 30294347 h 169"/>
              <a:gd name="T18" fmla="*/ 161697718 w 289"/>
              <a:gd name="T19" fmla="*/ 20196551 h 169"/>
              <a:gd name="T20" fmla="*/ 101403249 w 289"/>
              <a:gd name="T21" fmla="*/ 19278656 h 169"/>
              <a:gd name="T22" fmla="*/ 51158973 w 289"/>
              <a:gd name="T23" fmla="*/ 37639418 h 169"/>
              <a:gd name="T24" fmla="*/ 42023476 w 289"/>
              <a:gd name="T25" fmla="*/ 46819320 h 169"/>
              <a:gd name="T26" fmla="*/ 41109735 w 289"/>
              <a:gd name="T27" fmla="*/ 50490898 h 169"/>
              <a:gd name="T28" fmla="*/ 43850002 w 289"/>
              <a:gd name="T29" fmla="*/ 56917117 h 169"/>
              <a:gd name="T30" fmla="*/ 65775003 w 289"/>
              <a:gd name="T31" fmla="*/ 71606301 h 169"/>
              <a:gd name="T32" fmla="*/ 95922715 w 289"/>
              <a:gd name="T33" fmla="*/ 79868309 h 169"/>
              <a:gd name="T34" fmla="*/ 95922715 w 289"/>
              <a:gd name="T35" fmla="*/ 79868309 h 169"/>
              <a:gd name="T36" fmla="*/ 95922715 w 289"/>
              <a:gd name="T37" fmla="*/ 38557313 h 169"/>
              <a:gd name="T38" fmla="*/ 168091993 w 289"/>
              <a:gd name="T39" fmla="*/ 96392324 h 169"/>
              <a:gd name="T40" fmla="*/ 95922715 w 289"/>
              <a:gd name="T41" fmla="*/ 155146187 h 169"/>
              <a:gd name="T42" fmla="*/ 95922715 w 289"/>
              <a:gd name="T43" fmla="*/ 121179304 h 169"/>
              <a:gd name="T44" fmla="*/ 39282254 w 289"/>
              <a:gd name="T45" fmla="*/ 106491078 h 169"/>
              <a:gd name="T46" fmla="*/ 2740267 w 289"/>
              <a:gd name="T47" fmla="*/ 70687449 h 169"/>
              <a:gd name="T48" fmla="*/ 0 w 289"/>
              <a:gd name="T49" fmla="*/ 55999222 h 169"/>
              <a:gd name="T50" fmla="*/ 1827482 w 289"/>
              <a:gd name="T51" fmla="*/ 44065637 h 169"/>
              <a:gd name="T52" fmla="*/ 21011260 w 289"/>
              <a:gd name="T53" fmla="*/ 23869086 h 169"/>
              <a:gd name="T54" fmla="*/ 78564507 w 289"/>
              <a:gd name="T55" fmla="*/ 4590430 h 169"/>
              <a:gd name="T56" fmla="*/ 143426725 w 289"/>
              <a:gd name="T57" fmla="*/ 917894 h 169"/>
              <a:gd name="T58" fmla="*/ 207375202 w 289"/>
              <a:gd name="T59" fmla="*/ 11016649 h 169"/>
              <a:gd name="T60" fmla="*/ 256706693 w 289"/>
              <a:gd name="T61" fmla="*/ 37639418 h 169"/>
              <a:gd name="T62" fmla="*/ 256706693 w 289"/>
              <a:gd name="T63" fmla="*/ 37639418 h 169"/>
              <a:gd name="T64" fmla="*/ 257619478 w 289"/>
              <a:gd name="T65" fmla="*/ 38557313 h 169"/>
              <a:gd name="T66" fmla="*/ 263100967 w 289"/>
              <a:gd name="T67" fmla="*/ 57835969 h 16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89" h="169">
                <a:moveTo>
                  <a:pt x="288" y="63"/>
                </a:moveTo>
                <a:cubicBezTo>
                  <a:pt x="287" y="67"/>
                  <a:pt x="287" y="70"/>
                  <a:pt x="286" y="74"/>
                </a:cubicBezTo>
                <a:cubicBezTo>
                  <a:pt x="284" y="87"/>
                  <a:pt x="273" y="101"/>
                  <a:pt x="263" y="107"/>
                </a:cubicBezTo>
                <a:cubicBezTo>
                  <a:pt x="248" y="117"/>
                  <a:pt x="231" y="123"/>
                  <a:pt x="213" y="127"/>
                </a:cubicBezTo>
                <a:cubicBezTo>
                  <a:pt x="213" y="80"/>
                  <a:pt x="213" y="80"/>
                  <a:pt x="213" y="80"/>
                </a:cubicBezTo>
                <a:cubicBezTo>
                  <a:pt x="221" y="77"/>
                  <a:pt x="227" y="74"/>
                  <a:pt x="234" y="69"/>
                </a:cubicBezTo>
                <a:cubicBezTo>
                  <a:pt x="237" y="67"/>
                  <a:pt x="241" y="63"/>
                  <a:pt x="243" y="59"/>
                </a:cubicBezTo>
                <a:cubicBezTo>
                  <a:pt x="245" y="56"/>
                  <a:pt x="242" y="51"/>
                  <a:pt x="240" y="48"/>
                </a:cubicBezTo>
                <a:cubicBezTo>
                  <a:pt x="234" y="42"/>
                  <a:pt x="227" y="37"/>
                  <a:pt x="219" y="33"/>
                </a:cubicBezTo>
                <a:cubicBezTo>
                  <a:pt x="206" y="27"/>
                  <a:pt x="192" y="24"/>
                  <a:pt x="177" y="22"/>
                </a:cubicBezTo>
                <a:cubicBezTo>
                  <a:pt x="155" y="18"/>
                  <a:pt x="133" y="18"/>
                  <a:pt x="111" y="21"/>
                </a:cubicBezTo>
                <a:cubicBezTo>
                  <a:pt x="92" y="24"/>
                  <a:pt x="71" y="29"/>
                  <a:pt x="56" y="41"/>
                </a:cubicBezTo>
                <a:cubicBezTo>
                  <a:pt x="52" y="44"/>
                  <a:pt x="48" y="47"/>
                  <a:pt x="46" y="51"/>
                </a:cubicBezTo>
                <a:cubicBezTo>
                  <a:pt x="45" y="52"/>
                  <a:pt x="45" y="53"/>
                  <a:pt x="45" y="55"/>
                </a:cubicBezTo>
                <a:cubicBezTo>
                  <a:pt x="44" y="57"/>
                  <a:pt x="46" y="60"/>
                  <a:pt x="48" y="62"/>
                </a:cubicBezTo>
                <a:cubicBezTo>
                  <a:pt x="54" y="69"/>
                  <a:pt x="63" y="74"/>
                  <a:pt x="72" y="78"/>
                </a:cubicBezTo>
                <a:cubicBezTo>
                  <a:pt x="83" y="82"/>
                  <a:pt x="94" y="85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42"/>
                  <a:pt x="105" y="42"/>
                  <a:pt x="105" y="42"/>
                </a:cubicBezTo>
                <a:cubicBezTo>
                  <a:pt x="184" y="105"/>
                  <a:pt x="184" y="105"/>
                  <a:pt x="184" y="105"/>
                </a:cubicBezTo>
                <a:cubicBezTo>
                  <a:pt x="105" y="169"/>
                  <a:pt x="105" y="169"/>
                  <a:pt x="105" y="169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84" y="129"/>
                  <a:pt x="63" y="124"/>
                  <a:pt x="43" y="116"/>
                </a:cubicBezTo>
                <a:cubicBezTo>
                  <a:pt x="28" y="109"/>
                  <a:pt x="9" y="94"/>
                  <a:pt x="3" y="77"/>
                </a:cubicBezTo>
                <a:cubicBezTo>
                  <a:pt x="1" y="72"/>
                  <a:pt x="1" y="66"/>
                  <a:pt x="0" y="61"/>
                </a:cubicBezTo>
                <a:cubicBezTo>
                  <a:pt x="0" y="56"/>
                  <a:pt x="1" y="52"/>
                  <a:pt x="2" y="48"/>
                </a:cubicBezTo>
                <a:cubicBezTo>
                  <a:pt x="6" y="38"/>
                  <a:pt x="15" y="32"/>
                  <a:pt x="23" y="26"/>
                </a:cubicBezTo>
                <a:cubicBezTo>
                  <a:pt x="42" y="15"/>
                  <a:pt x="64" y="9"/>
                  <a:pt x="86" y="5"/>
                </a:cubicBezTo>
                <a:cubicBezTo>
                  <a:pt x="109" y="1"/>
                  <a:pt x="133" y="0"/>
                  <a:pt x="157" y="1"/>
                </a:cubicBezTo>
                <a:cubicBezTo>
                  <a:pt x="181" y="2"/>
                  <a:pt x="205" y="5"/>
                  <a:pt x="227" y="12"/>
                </a:cubicBezTo>
                <a:cubicBezTo>
                  <a:pt x="246" y="17"/>
                  <a:pt x="268" y="25"/>
                  <a:pt x="281" y="41"/>
                </a:cubicBezTo>
                <a:cubicBezTo>
                  <a:pt x="281" y="41"/>
                  <a:pt x="281" y="41"/>
                  <a:pt x="281" y="41"/>
                </a:cubicBezTo>
                <a:cubicBezTo>
                  <a:pt x="281" y="42"/>
                  <a:pt x="282" y="42"/>
                  <a:pt x="282" y="42"/>
                </a:cubicBezTo>
                <a:cubicBezTo>
                  <a:pt x="286" y="48"/>
                  <a:pt x="289" y="55"/>
                  <a:pt x="288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7" name="Freeform 403"/>
          <p:cNvSpPr/>
          <p:nvPr/>
        </p:nvSpPr>
        <p:spPr bwMode="auto">
          <a:xfrm>
            <a:off x="4579938" y="1860550"/>
            <a:ext cx="276225" cy="163513"/>
          </a:xfrm>
          <a:custGeom>
            <a:avLst/>
            <a:gdLst>
              <a:gd name="T0" fmla="*/ 263100967 w 289"/>
              <a:gd name="T1" fmla="*/ 90520223 h 171"/>
              <a:gd name="T2" fmla="*/ 261274441 w 289"/>
              <a:gd name="T3" fmla="*/ 100578663 h 171"/>
              <a:gd name="T4" fmla="*/ 240262225 w 289"/>
              <a:gd name="T5" fmla="*/ 130752071 h 171"/>
              <a:gd name="T6" fmla="*/ 145254207 w 289"/>
              <a:gd name="T7" fmla="*/ 155439665 h 171"/>
              <a:gd name="T8" fmla="*/ 39282254 w 289"/>
              <a:gd name="T9" fmla="*/ 138981269 h 171"/>
              <a:gd name="T10" fmla="*/ 2740267 w 289"/>
              <a:gd name="T11" fmla="*/ 103321092 h 171"/>
              <a:gd name="T12" fmla="*/ 0 w 289"/>
              <a:gd name="T13" fmla="*/ 88691937 h 171"/>
              <a:gd name="T14" fmla="*/ 1827482 w 289"/>
              <a:gd name="T15" fmla="*/ 76805212 h 171"/>
              <a:gd name="T16" fmla="*/ 21011260 w 289"/>
              <a:gd name="T17" fmla="*/ 56689288 h 171"/>
              <a:gd name="T18" fmla="*/ 78564507 w 289"/>
              <a:gd name="T19" fmla="*/ 37488463 h 171"/>
              <a:gd name="T20" fmla="*/ 84959737 w 289"/>
              <a:gd name="T21" fmla="*/ 36574320 h 171"/>
              <a:gd name="T22" fmla="*/ 84959737 w 289"/>
              <a:gd name="T23" fmla="*/ 55775145 h 171"/>
              <a:gd name="T24" fmla="*/ 51158973 w 289"/>
              <a:gd name="T25" fmla="*/ 70405255 h 171"/>
              <a:gd name="T26" fmla="*/ 42023476 w 289"/>
              <a:gd name="T27" fmla="*/ 79548596 h 171"/>
              <a:gd name="T28" fmla="*/ 41109735 w 289"/>
              <a:gd name="T29" fmla="*/ 83206124 h 171"/>
              <a:gd name="T30" fmla="*/ 43850002 w 289"/>
              <a:gd name="T31" fmla="*/ 89606080 h 171"/>
              <a:gd name="T32" fmla="*/ 65775003 w 289"/>
              <a:gd name="T33" fmla="*/ 104236191 h 171"/>
              <a:gd name="T34" fmla="*/ 95922715 w 289"/>
              <a:gd name="T35" fmla="*/ 112465389 h 171"/>
              <a:gd name="T36" fmla="*/ 158043711 w 289"/>
              <a:gd name="T37" fmla="*/ 113379532 h 171"/>
              <a:gd name="T38" fmla="*/ 213769476 w 289"/>
              <a:gd name="T39" fmla="*/ 96006993 h 171"/>
              <a:gd name="T40" fmla="*/ 221991232 w 289"/>
              <a:gd name="T41" fmla="*/ 86863652 h 171"/>
              <a:gd name="T42" fmla="*/ 219250965 w 289"/>
              <a:gd name="T43" fmla="*/ 77719354 h 171"/>
              <a:gd name="T44" fmla="*/ 200066231 w 289"/>
              <a:gd name="T45" fmla="*/ 63090200 h 171"/>
              <a:gd name="T46" fmla="*/ 176314704 w 289"/>
              <a:gd name="T47" fmla="*/ 55775145 h 171"/>
              <a:gd name="T48" fmla="*/ 176314704 w 289"/>
              <a:gd name="T49" fmla="*/ 89606080 h 171"/>
              <a:gd name="T50" fmla="*/ 120587983 w 289"/>
              <a:gd name="T51" fmla="*/ 44803518 h 171"/>
              <a:gd name="T52" fmla="*/ 176314704 w 289"/>
              <a:gd name="T53" fmla="*/ 0 h 171"/>
              <a:gd name="T54" fmla="*/ 176314704 w 289"/>
              <a:gd name="T55" fmla="*/ 36574320 h 171"/>
              <a:gd name="T56" fmla="*/ 207375202 w 289"/>
              <a:gd name="T57" fmla="*/ 43888419 h 171"/>
              <a:gd name="T58" fmla="*/ 256706693 w 289"/>
              <a:gd name="T59" fmla="*/ 70405255 h 171"/>
              <a:gd name="T60" fmla="*/ 257619478 w 289"/>
              <a:gd name="T61" fmla="*/ 71319398 h 171"/>
              <a:gd name="T62" fmla="*/ 263100967 w 289"/>
              <a:gd name="T63" fmla="*/ 90520223 h 17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89" h="171">
                <a:moveTo>
                  <a:pt x="288" y="99"/>
                </a:moveTo>
                <a:cubicBezTo>
                  <a:pt x="287" y="103"/>
                  <a:pt x="287" y="106"/>
                  <a:pt x="286" y="110"/>
                </a:cubicBezTo>
                <a:cubicBezTo>
                  <a:pt x="284" y="123"/>
                  <a:pt x="273" y="137"/>
                  <a:pt x="263" y="143"/>
                </a:cubicBezTo>
                <a:cubicBezTo>
                  <a:pt x="233" y="162"/>
                  <a:pt x="194" y="168"/>
                  <a:pt x="159" y="170"/>
                </a:cubicBezTo>
                <a:cubicBezTo>
                  <a:pt x="120" y="171"/>
                  <a:pt x="79" y="167"/>
                  <a:pt x="43" y="152"/>
                </a:cubicBezTo>
                <a:cubicBezTo>
                  <a:pt x="28" y="145"/>
                  <a:pt x="9" y="130"/>
                  <a:pt x="3" y="113"/>
                </a:cubicBezTo>
                <a:cubicBezTo>
                  <a:pt x="1" y="108"/>
                  <a:pt x="1" y="102"/>
                  <a:pt x="0" y="97"/>
                </a:cubicBezTo>
                <a:cubicBezTo>
                  <a:pt x="0" y="92"/>
                  <a:pt x="0" y="88"/>
                  <a:pt x="2" y="84"/>
                </a:cubicBezTo>
                <a:cubicBezTo>
                  <a:pt x="6" y="74"/>
                  <a:pt x="15" y="68"/>
                  <a:pt x="23" y="62"/>
                </a:cubicBezTo>
                <a:cubicBezTo>
                  <a:pt x="42" y="51"/>
                  <a:pt x="64" y="45"/>
                  <a:pt x="86" y="41"/>
                </a:cubicBezTo>
                <a:cubicBezTo>
                  <a:pt x="88" y="41"/>
                  <a:pt x="91" y="40"/>
                  <a:pt x="93" y="40"/>
                </a:cubicBezTo>
                <a:cubicBezTo>
                  <a:pt x="93" y="61"/>
                  <a:pt x="93" y="61"/>
                  <a:pt x="93" y="61"/>
                </a:cubicBezTo>
                <a:cubicBezTo>
                  <a:pt x="80" y="64"/>
                  <a:pt x="66" y="68"/>
                  <a:pt x="56" y="77"/>
                </a:cubicBezTo>
                <a:cubicBezTo>
                  <a:pt x="52" y="80"/>
                  <a:pt x="48" y="83"/>
                  <a:pt x="46" y="87"/>
                </a:cubicBezTo>
                <a:cubicBezTo>
                  <a:pt x="45" y="88"/>
                  <a:pt x="45" y="89"/>
                  <a:pt x="45" y="91"/>
                </a:cubicBezTo>
                <a:cubicBezTo>
                  <a:pt x="44" y="93"/>
                  <a:pt x="46" y="96"/>
                  <a:pt x="48" y="98"/>
                </a:cubicBezTo>
                <a:cubicBezTo>
                  <a:pt x="54" y="105"/>
                  <a:pt x="63" y="110"/>
                  <a:pt x="72" y="114"/>
                </a:cubicBezTo>
                <a:cubicBezTo>
                  <a:pt x="83" y="118"/>
                  <a:pt x="94" y="121"/>
                  <a:pt x="105" y="123"/>
                </a:cubicBezTo>
                <a:cubicBezTo>
                  <a:pt x="127" y="126"/>
                  <a:pt x="151" y="127"/>
                  <a:pt x="173" y="124"/>
                </a:cubicBezTo>
                <a:cubicBezTo>
                  <a:pt x="194" y="122"/>
                  <a:pt x="217" y="118"/>
                  <a:pt x="234" y="105"/>
                </a:cubicBezTo>
                <a:cubicBezTo>
                  <a:pt x="237" y="103"/>
                  <a:pt x="241" y="99"/>
                  <a:pt x="243" y="95"/>
                </a:cubicBezTo>
                <a:cubicBezTo>
                  <a:pt x="245" y="92"/>
                  <a:pt x="242" y="87"/>
                  <a:pt x="240" y="85"/>
                </a:cubicBezTo>
                <a:cubicBezTo>
                  <a:pt x="234" y="78"/>
                  <a:pt x="227" y="73"/>
                  <a:pt x="219" y="69"/>
                </a:cubicBezTo>
                <a:cubicBezTo>
                  <a:pt x="211" y="66"/>
                  <a:pt x="202" y="63"/>
                  <a:pt x="193" y="61"/>
                </a:cubicBezTo>
                <a:cubicBezTo>
                  <a:pt x="193" y="98"/>
                  <a:pt x="193" y="98"/>
                  <a:pt x="193" y="98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40"/>
                  <a:pt x="193" y="40"/>
                  <a:pt x="193" y="40"/>
                </a:cubicBezTo>
                <a:cubicBezTo>
                  <a:pt x="205" y="42"/>
                  <a:pt x="216" y="44"/>
                  <a:pt x="227" y="48"/>
                </a:cubicBezTo>
                <a:cubicBezTo>
                  <a:pt x="246" y="53"/>
                  <a:pt x="268" y="61"/>
                  <a:pt x="281" y="77"/>
                </a:cubicBezTo>
                <a:cubicBezTo>
                  <a:pt x="281" y="77"/>
                  <a:pt x="282" y="78"/>
                  <a:pt x="282" y="78"/>
                </a:cubicBezTo>
                <a:cubicBezTo>
                  <a:pt x="286" y="84"/>
                  <a:pt x="289" y="92"/>
                  <a:pt x="288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98" name="组合 476"/>
          <p:cNvPicPr>
            <a:picLocks noChangeArrowheads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5151438"/>
            <a:ext cx="287337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99" name="组合 479"/>
          <p:cNvPicPr>
            <a:picLocks noChangeArrowheads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225" y="5662613"/>
            <a:ext cx="23812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00" name="Freeform 409"/>
          <p:cNvSpPr/>
          <p:nvPr/>
        </p:nvSpPr>
        <p:spPr bwMode="auto">
          <a:xfrm>
            <a:off x="10663238" y="4011613"/>
            <a:ext cx="239712" cy="274637"/>
          </a:xfrm>
          <a:custGeom>
            <a:avLst/>
            <a:gdLst>
              <a:gd name="T0" fmla="*/ 199507503 w 250"/>
              <a:gd name="T1" fmla="*/ 209151333 h 288"/>
              <a:gd name="T2" fmla="*/ 137908231 w 250"/>
              <a:gd name="T3" fmla="*/ 189145744 h 288"/>
              <a:gd name="T4" fmla="*/ 157215595 w 250"/>
              <a:gd name="T5" fmla="*/ 149134566 h 288"/>
              <a:gd name="T6" fmla="*/ 158135130 w 250"/>
              <a:gd name="T7" fmla="*/ 148224831 h 288"/>
              <a:gd name="T8" fmla="*/ 162731847 w 250"/>
              <a:gd name="T9" fmla="*/ 147315096 h 288"/>
              <a:gd name="T10" fmla="*/ 167328564 w 250"/>
              <a:gd name="T11" fmla="*/ 138221560 h 288"/>
              <a:gd name="T12" fmla="*/ 182039210 w 250"/>
              <a:gd name="T13" fmla="*/ 123672474 h 288"/>
              <a:gd name="T14" fmla="*/ 193071716 w 250"/>
              <a:gd name="T15" fmla="*/ 110032170 h 288"/>
              <a:gd name="T16" fmla="*/ 195830321 w 250"/>
              <a:gd name="T17" fmla="*/ 92753879 h 288"/>
              <a:gd name="T18" fmla="*/ 197668433 w 250"/>
              <a:gd name="T19" fmla="*/ 79113574 h 288"/>
              <a:gd name="T20" fmla="*/ 196748898 w 250"/>
              <a:gd name="T21" fmla="*/ 67291787 h 288"/>
              <a:gd name="T22" fmla="*/ 193071716 w 250"/>
              <a:gd name="T23" fmla="*/ 46377416 h 288"/>
              <a:gd name="T24" fmla="*/ 176522958 w 250"/>
              <a:gd name="T25" fmla="*/ 27280609 h 288"/>
              <a:gd name="T26" fmla="*/ 176522958 w 250"/>
              <a:gd name="T27" fmla="*/ 27280609 h 288"/>
              <a:gd name="T28" fmla="*/ 167328564 w 250"/>
              <a:gd name="T29" fmla="*/ 17277337 h 288"/>
              <a:gd name="T30" fmla="*/ 160892777 w 250"/>
              <a:gd name="T31" fmla="*/ 14550039 h 288"/>
              <a:gd name="T32" fmla="*/ 148022160 w 250"/>
              <a:gd name="T33" fmla="*/ 8183801 h 288"/>
              <a:gd name="T34" fmla="*/ 117682292 w 250"/>
              <a:gd name="T35" fmla="*/ 1818517 h 288"/>
              <a:gd name="T36" fmla="*/ 101132575 w 250"/>
              <a:gd name="T37" fmla="*/ 909735 h 288"/>
              <a:gd name="T38" fmla="*/ 85503353 w 250"/>
              <a:gd name="T39" fmla="*/ 7275020 h 288"/>
              <a:gd name="T40" fmla="*/ 78148030 w 250"/>
              <a:gd name="T41" fmla="*/ 10003271 h 288"/>
              <a:gd name="T42" fmla="*/ 61599272 w 250"/>
              <a:gd name="T43" fmla="*/ 16368556 h 288"/>
              <a:gd name="T44" fmla="*/ 51485343 w 250"/>
              <a:gd name="T45" fmla="*/ 27280609 h 288"/>
              <a:gd name="T46" fmla="*/ 39533303 w 250"/>
              <a:gd name="T47" fmla="*/ 47286198 h 288"/>
              <a:gd name="T48" fmla="*/ 33098474 w 250"/>
              <a:gd name="T49" fmla="*/ 57289469 h 288"/>
              <a:gd name="T50" fmla="*/ 32178939 w 250"/>
              <a:gd name="T51" fmla="*/ 72748290 h 288"/>
              <a:gd name="T52" fmla="*/ 32178939 w 250"/>
              <a:gd name="T53" fmla="*/ 79113574 h 288"/>
              <a:gd name="T54" fmla="*/ 33098474 w 250"/>
              <a:gd name="T55" fmla="*/ 87298329 h 288"/>
              <a:gd name="T56" fmla="*/ 32178939 w 250"/>
              <a:gd name="T57" fmla="*/ 88207111 h 288"/>
              <a:gd name="T58" fmla="*/ 36775656 w 250"/>
              <a:gd name="T59" fmla="*/ 107303918 h 288"/>
              <a:gd name="T60" fmla="*/ 43211444 w 250"/>
              <a:gd name="T61" fmla="*/ 118215971 h 288"/>
              <a:gd name="T62" fmla="*/ 48727697 w 250"/>
              <a:gd name="T63" fmla="*/ 124581256 h 288"/>
              <a:gd name="T64" fmla="*/ 62518807 w 250"/>
              <a:gd name="T65" fmla="*/ 138221560 h 288"/>
              <a:gd name="T66" fmla="*/ 67115525 w 250"/>
              <a:gd name="T67" fmla="*/ 147315096 h 288"/>
              <a:gd name="T68" fmla="*/ 71712242 w 250"/>
              <a:gd name="T69" fmla="*/ 148224831 h 288"/>
              <a:gd name="T70" fmla="*/ 72631777 w 250"/>
              <a:gd name="T71" fmla="*/ 149134566 h 288"/>
              <a:gd name="T72" fmla="*/ 91019605 w 250"/>
              <a:gd name="T73" fmla="*/ 189145744 h 288"/>
              <a:gd name="T74" fmla="*/ 30339868 w 250"/>
              <a:gd name="T75" fmla="*/ 209151333 h 288"/>
              <a:gd name="T76" fmla="*/ 0 w 250"/>
              <a:gd name="T77" fmla="*/ 237341677 h 288"/>
              <a:gd name="T78" fmla="*/ 0 w 250"/>
              <a:gd name="T79" fmla="*/ 261894034 h 288"/>
              <a:gd name="T80" fmla="*/ 229847372 w 250"/>
              <a:gd name="T81" fmla="*/ 261894034 h 288"/>
              <a:gd name="T82" fmla="*/ 229847372 w 250"/>
              <a:gd name="T83" fmla="*/ 237341677 h 288"/>
              <a:gd name="T84" fmla="*/ 199507503 w 250"/>
              <a:gd name="T85" fmla="*/ 209151333 h 28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50" h="288">
                <a:moveTo>
                  <a:pt x="217" y="230"/>
                </a:moveTo>
                <a:cubicBezTo>
                  <a:pt x="201" y="223"/>
                  <a:pt x="183" y="212"/>
                  <a:pt x="150" y="208"/>
                </a:cubicBezTo>
                <a:cubicBezTo>
                  <a:pt x="159" y="199"/>
                  <a:pt x="163" y="184"/>
                  <a:pt x="171" y="164"/>
                </a:cubicBezTo>
                <a:cubicBezTo>
                  <a:pt x="171" y="164"/>
                  <a:pt x="171" y="163"/>
                  <a:pt x="172" y="163"/>
                </a:cubicBezTo>
                <a:cubicBezTo>
                  <a:pt x="174" y="163"/>
                  <a:pt x="176" y="163"/>
                  <a:pt x="177" y="162"/>
                </a:cubicBezTo>
                <a:cubicBezTo>
                  <a:pt x="179" y="161"/>
                  <a:pt x="181" y="157"/>
                  <a:pt x="182" y="152"/>
                </a:cubicBezTo>
                <a:cubicBezTo>
                  <a:pt x="188" y="147"/>
                  <a:pt x="193" y="142"/>
                  <a:pt x="198" y="136"/>
                </a:cubicBezTo>
                <a:cubicBezTo>
                  <a:pt x="202" y="134"/>
                  <a:pt x="206" y="128"/>
                  <a:pt x="210" y="121"/>
                </a:cubicBezTo>
                <a:cubicBezTo>
                  <a:pt x="213" y="114"/>
                  <a:pt x="214" y="106"/>
                  <a:pt x="213" y="102"/>
                </a:cubicBezTo>
                <a:cubicBezTo>
                  <a:pt x="214" y="97"/>
                  <a:pt x="215" y="92"/>
                  <a:pt x="215" y="87"/>
                </a:cubicBezTo>
                <a:cubicBezTo>
                  <a:pt x="215" y="82"/>
                  <a:pt x="214" y="78"/>
                  <a:pt x="214" y="74"/>
                </a:cubicBezTo>
                <a:cubicBezTo>
                  <a:pt x="215" y="67"/>
                  <a:pt x="214" y="59"/>
                  <a:pt x="210" y="51"/>
                </a:cubicBezTo>
                <a:cubicBezTo>
                  <a:pt x="206" y="41"/>
                  <a:pt x="199" y="34"/>
                  <a:pt x="192" y="30"/>
                </a:cubicBezTo>
                <a:cubicBezTo>
                  <a:pt x="192" y="30"/>
                  <a:pt x="192" y="30"/>
                  <a:pt x="192" y="30"/>
                </a:cubicBezTo>
                <a:cubicBezTo>
                  <a:pt x="190" y="26"/>
                  <a:pt x="186" y="22"/>
                  <a:pt x="182" y="19"/>
                </a:cubicBezTo>
                <a:cubicBezTo>
                  <a:pt x="180" y="18"/>
                  <a:pt x="177" y="17"/>
                  <a:pt x="175" y="16"/>
                </a:cubicBezTo>
                <a:cubicBezTo>
                  <a:pt x="171" y="12"/>
                  <a:pt x="166" y="10"/>
                  <a:pt x="161" y="9"/>
                </a:cubicBezTo>
                <a:cubicBezTo>
                  <a:pt x="151" y="5"/>
                  <a:pt x="140" y="3"/>
                  <a:pt x="128" y="2"/>
                </a:cubicBezTo>
                <a:cubicBezTo>
                  <a:pt x="124" y="0"/>
                  <a:pt x="117" y="0"/>
                  <a:pt x="110" y="1"/>
                </a:cubicBezTo>
                <a:cubicBezTo>
                  <a:pt x="102" y="2"/>
                  <a:pt x="96" y="5"/>
                  <a:pt x="93" y="8"/>
                </a:cubicBezTo>
                <a:cubicBezTo>
                  <a:pt x="90" y="9"/>
                  <a:pt x="88" y="10"/>
                  <a:pt x="85" y="11"/>
                </a:cubicBezTo>
                <a:cubicBezTo>
                  <a:pt x="81" y="11"/>
                  <a:pt x="74" y="13"/>
                  <a:pt x="67" y="18"/>
                </a:cubicBezTo>
                <a:cubicBezTo>
                  <a:pt x="62" y="22"/>
                  <a:pt x="58" y="26"/>
                  <a:pt x="56" y="30"/>
                </a:cubicBezTo>
                <a:cubicBezTo>
                  <a:pt x="48" y="37"/>
                  <a:pt x="44" y="45"/>
                  <a:pt x="43" y="52"/>
                </a:cubicBezTo>
                <a:cubicBezTo>
                  <a:pt x="40" y="54"/>
                  <a:pt x="37" y="58"/>
                  <a:pt x="36" y="63"/>
                </a:cubicBezTo>
                <a:cubicBezTo>
                  <a:pt x="34" y="69"/>
                  <a:pt x="34" y="75"/>
                  <a:pt x="35" y="80"/>
                </a:cubicBezTo>
                <a:cubicBezTo>
                  <a:pt x="35" y="82"/>
                  <a:pt x="35" y="84"/>
                  <a:pt x="35" y="87"/>
                </a:cubicBezTo>
                <a:cubicBezTo>
                  <a:pt x="35" y="90"/>
                  <a:pt x="35" y="93"/>
                  <a:pt x="36" y="96"/>
                </a:cubicBezTo>
                <a:cubicBezTo>
                  <a:pt x="36" y="96"/>
                  <a:pt x="35" y="97"/>
                  <a:pt x="35" y="97"/>
                </a:cubicBezTo>
                <a:cubicBezTo>
                  <a:pt x="34" y="106"/>
                  <a:pt x="36" y="113"/>
                  <a:pt x="40" y="118"/>
                </a:cubicBezTo>
                <a:cubicBezTo>
                  <a:pt x="41" y="121"/>
                  <a:pt x="43" y="126"/>
                  <a:pt x="47" y="130"/>
                </a:cubicBezTo>
                <a:cubicBezTo>
                  <a:pt x="49" y="133"/>
                  <a:pt x="51" y="135"/>
                  <a:pt x="53" y="137"/>
                </a:cubicBezTo>
                <a:cubicBezTo>
                  <a:pt x="57" y="143"/>
                  <a:pt x="62" y="148"/>
                  <a:pt x="68" y="152"/>
                </a:cubicBezTo>
                <a:cubicBezTo>
                  <a:pt x="69" y="157"/>
                  <a:pt x="71" y="161"/>
                  <a:pt x="73" y="162"/>
                </a:cubicBezTo>
                <a:cubicBezTo>
                  <a:pt x="74" y="163"/>
                  <a:pt x="76" y="163"/>
                  <a:pt x="78" y="163"/>
                </a:cubicBezTo>
                <a:cubicBezTo>
                  <a:pt x="79" y="163"/>
                  <a:pt x="79" y="164"/>
                  <a:pt x="79" y="164"/>
                </a:cubicBezTo>
                <a:cubicBezTo>
                  <a:pt x="87" y="184"/>
                  <a:pt x="91" y="199"/>
                  <a:pt x="99" y="208"/>
                </a:cubicBezTo>
                <a:cubicBezTo>
                  <a:pt x="67" y="212"/>
                  <a:pt x="49" y="223"/>
                  <a:pt x="33" y="230"/>
                </a:cubicBezTo>
                <a:cubicBezTo>
                  <a:pt x="1" y="245"/>
                  <a:pt x="0" y="261"/>
                  <a:pt x="0" y="261"/>
                </a:cubicBezTo>
                <a:cubicBezTo>
                  <a:pt x="0" y="288"/>
                  <a:pt x="0" y="288"/>
                  <a:pt x="0" y="288"/>
                </a:cubicBezTo>
                <a:cubicBezTo>
                  <a:pt x="250" y="288"/>
                  <a:pt x="250" y="288"/>
                  <a:pt x="250" y="288"/>
                </a:cubicBezTo>
                <a:cubicBezTo>
                  <a:pt x="250" y="261"/>
                  <a:pt x="250" y="261"/>
                  <a:pt x="250" y="261"/>
                </a:cubicBezTo>
                <a:cubicBezTo>
                  <a:pt x="250" y="261"/>
                  <a:pt x="250" y="245"/>
                  <a:pt x="217" y="2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01" name="组合 483"/>
          <p:cNvPicPr>
            <a:picLocks noChangeArrowheads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4595813"/>
            <a:ext cx="279400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2" name="组合 486"/>
          <p:cNvPicPr>
            <a:picLocks noChangeArrowheads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6235700"/>
            <a:ext cx="2746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3" name="组合 490"/>
          <p:cNvPicPr>
            <a:picLocks noChangeArrowheads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75" y="4059238"/>
            <a:ext cx="27305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04" name="Freeform 421"/>
          <p:cNvSpPr/>
          <p:nvPr/>
        </p:nvSpPr>
        <p:spPr bwMode="auto">
          <a:xfrm>
            <a:off x="5683250" y="4564063"/>
            <a:ext cx="274638" cy="274637"/>
          </a:xfrm>
          <a:custGeom>
            <a:avLst/>
            <a:gdLst>
              <a:gd name="T0" fmla="*/ 261895941 w 288"/>
              <a:gd name="T1" fmla="*/ 130947494 h 288"/>
              <a:gd name="T2" fmla="*/ 223703141 w 288"/>
              <a:gd name="T3" fmla="*/ 112759468 h 288"/>
              <a:gd name="T4" fmla="*/ 251892633 w 288"/>
              <a:gd name="T5" fmla="*/ 80932091 h 288"/>
              <a:gd name="T6" fmla="*/ 210062787 w 288"/>
              <a:gd name="T7" fmla="*/ 78204793 h 288"/>
              <a:gd name="T8" fmla="*/ 223703141 w 288"/>
              <a:gd name="T9" fmla="*/ 38192661 h 288"/>
              <a:gd name="T10" fmla="*/ 183690863 w 288"/>
              <a:gd name="T11" fmla="*/ 51832966 h 288"/>
              <a:gd name="T12" fmla="*/ 180962602 w 288"/>
              <a:gd name="T13" fmla="*/ 10003271 h 288"/>
              <a:gd name="T14" fmla="*/ 149135109 w 288"/>
              <a:gd name="T15" fmla="*/ 38192661 h 288"/>
              <a:gd name="T16" fmla="*/ 130947971 w 288"/>
              <a:gd name="T17" fmla="*/ 0 h 288"/>
              <a:gd name="T18" fmla="*/ 112760832 w 288"/>
              <a:gd name="T19" fmla="*/ 38192661 h 288"/>
              <a:gd name="T20" fmla="*/ 80933339 w 288"/>
              <a:gd name="T21" fmla="*/ 10003271 h 288"/>
              <a:gd name="T22" fmla="*/ 78205078 w 288"/>
              <a:gd name="T23" fmla="*/ 51832966 h 288"/>
              <a:gd name="T24" fmla="*/ 38192800 w 288"/>
              <a:gd name="T25" fmla="*/ 38192661 h 288"/>
              <a:gd name="T26" fmla="*/ 51833154 w 288"/>
              <a:gd name="T27" fmla="*/ 78204793 h 288"/>
              <a:gd name="T28" fmla="*/ 10003308 w 288"/>
              <a:gd name="T29" fmla="*/ 80932091 h 288"/>
              <a:gd name="T30" fmla="*/ 38192800 w 288"/>
              <a:gd name="T31" fmla="*/ 112759468 h 288"/>
              <a:gd name="T32" fmla="*/ 0 w 288"/>
              <a:gd name="T33" fmla="*/ 130947494 h 288"/>
              <a:gd name="T34" fmla="*/ 38192800 w 288"/>
              <a:gd name="T35" fmla="*/ 149134566 h 288"/>
              <a:gd name="T36" fmla="*/ 10003308 w 288"/>
              <a:gd name="T37" fmla="*/ 180961943 h 288"/>
              <a:gd name="T38" fmla="*/ 51833154 w 288"/>
              <a:gd name="T39" fmla="*/ 183689241 h 288"/>
              <a:gd name="T40" fmla="*/ 38192800 w 288"/>
              <a:gd name="T41" fmla="*/ 223701373 h 288"/>
              <a:gd name="T42" fmla="*/ 78205078 w 288"/>
              <a:gd name="T43" fmla="*/ 210061068 h 288"/>
              <a:gd name="T44" fmla="*/ 80933339 w 288"/>
              <a:gd name="T45" fmla="*/ 251890763 h 288"/>
              <a:gd name="T46" fmla="*/ 112760832 w 288"/>
              <a:gd name="T47" fmla="*/ 223701373 h 288"/>
              <a:gd name="T48" fmla="*/ 130947971 w 288"/>
              <a:gd name="T49" fmla="*/ 261894034 h 288"/>
              <a:gd name="T50" fmla="*/ 149135109 w 288"/>
              <a:gd name="T51" fmla="*/ 223701373 h 288"/>
              <a:gd name="T52" fmla="*/ 180962602 w 288"/>
              <a:gd name="T53" fmla="*/ 251890763 h 288"/>
              <a:gd name="T54" fmla="*/ 183690863 w 288"/>
              <a:gd name="T55" fmla="*/ 210061068 h 288"/>
              <a:gd name="T56" fmla="*/ 223703141 w 288"/>
              <a:gd name="T57" fmla="*/ 223701373 h 288"/>
              <a:gd name="T58" fmla="*/ 210062787 w 288"/>
              <a:gd name="T59" fmla="*/ 183689241 h 288"/>
              <a:gd name="T60" fmla="*/ 251892633 w 288"/>
              <a:gd name="T61" fmla="*/ 180961943 h 288"/>
              <a:gd name="T62" fmla="*/ 223703141 w 288"/>
              <a:gd name="T63" fmla="*/ 149134566 h 288"/>
              <a:gd name="T64" fmla="*/ 261895941 w 288"/>
              <a:gd name="T65" fmla="*/ 130947494 h 2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8" h="288">
                <a:moveTo>
                  <a:pt x="288" y="144"/>
                </a:moveTo>
                <a:cubicBezTo>
                  <a:pt x="288" y="136"/>
                  <a:pt x="272" y="129"/>
                  <a:pt x="246" y="124"/>
                </a:cubicBezTo>
                <a:cubicBezTo>
                  <a:pt x="268" y="109"/>
                  <a:pt x="280" y="96"/>
                  <a:pt x="277" y="89"/>
                </a:cubicBezTo>
                <a:cubicBezTo>
                  <a:pt x="274" y="81"/>
                  <a:pt x="257" y="81"/>
                  <a:pt x="231" y="86"/>
                </a:cubicBezTo>
                <a:cubicBezTo>
                  <a:pt x="245" y="64"/>
                  <a:pt x="252" y="48"/>
                  <a:pt x="246" y="42"/>
                </a:cubicBezTo>
                <a:cubicBezTo>
                  <a:pt x="240" y="36"/>
                  <a:pt x="224" y="43"/>
                  <a:pt x="202" y="57"/>
                </a:cubicBezTo>
                <a:cubicBezTo>
                  <a:pt x="207" y="31"/>
                  <a:pt x="206" y="14"/>
                  <a:pt x="199" y="11"/>
                </a:cubicBezTo>
                <a:cubicBezTo>
                  <a:pt x="192" y="8"/>
                  <a:pt x="179" y="20"/>
                  <a:pt x="164" y="42"/>
                </a:cubicBezTo>
                <a:cubicBezTo>
                  <a:pt x="159" y="16"/>
                  <a:pt x="152" y="0"/>
                  <a:pt x="144" y="0"/>
                </a:cubicBezTo>
                <a:cubicBezTo>
                  <a:pt x="136" y="0"/>
                  <a:pt x="129" y="16"/>
                  <a:pt x="124" y="42"/>
                </a:cubicBezTo>
                <a:cubicBezTo>
                  <a:pt x="109" y="20"/>
                  <a:pt x="96" y="8"/>
                  <a:pt x="89" y="11"/>
                </a:cubicBezTo>
                <a:cubicBezTo>
                  <a:pt x="81" y="14"/>
                  <a:pt x="81" y="31"/>
                  <a:pt x="86" y="57"/>
                </a:cubicBezTo>
                <a:cubicBezTo>
                  <a:pt x="64" y="43"/>
                  <a:pt x="48" y="36"/>
                  <a:pt x="42" y="42"/>
                </a:cubicBezTo>
                <a:cubicBezTo>
                  <a:pt x="36" y="48"/>
                  <a:pt x="43" y="64"/>
                  <a:pt x="57" y="86"/>
                </a:cubicBezTo>
                <a:cubicBezTo>
                  <a:pt x="31" y="81"/>
                  <a:pt x="14" y="81"/>
                  <a:pt x="11" y="89"/>
                </a:cubicBezTo>
                <a:cubicBezTo>
                  <a:pt x="8" y="96"/>
                  <a:pt x="20" y="109"/>
                  <a:pt x="42" y="124"/>
                </a:cubicBezTo>
                <a:cubicBezTo>
                  <a:pt x="16" y="129"/>
                  <a:pt x="0" y="136"/>
                  <a:pt x="0" y="144"/>
                </a:cubicBezTo>
                <a:cubicBezTo>
                  <a:pt x="0" y="152"/>
                  <a:pt x="16" y="159"/>
                  <a:pt x="42" y="164"/>
                </a:cubicBezTo>
                <a:cubicBezTo>
                  <a:pt x="20" y="179"/>
                  <a:pt x="8" y="192"/>
                  <a:pt x="11" y="199"/>
                </a:cubicBezTo>
                <a:cubicBezTo>
                  <a:pt x="14" y="206"/>
                  <a:pt x="31" y="207"/>
                  <a:pt x="57" y="202"/>
                </a:cubicBezTo>
                <a:cubicBezTo>
                  <a:pt x="43" y="224"/>
                  <a:pt x="36" y="240"/>
                  <a:pt x="42" y="246"/>
                </a:cubicBezTo>
                <a:cubicBezTo>
                  <a:pt x="48" y="252"/>
                  <a:pt x="64" y="245"/>
                  <a:pt x="86" y="231"/>
                </a:cubicBezTo>
                <a:cubicBezTo>
                  <a:pt x="81" y="257"/>
                  <a:pt x="81" y="274"/>
                  <a:pt x="89" y="277"/>
                </a:cubicBezTo>
                <a:cubicBezTo>
                  <a:pt x="96" y="280"/>
                  <a:pt x="109" y="268"/>
                  <a:pt x="124" y="246"/>
                </a:cubicBezTo>
                <a:cubicBezTo>
                  <a:pt x="129" y="272"/>
                  <a:pt x="136" y="288"/>
                  <a:pt x="144" y="288"/>
                </a:cubicBezTo>
                <a:cubicBezTo>
                  <a:pt x="152" y="288"/>
                  <a:pt x="159" y="272"/>
                  <a:pt x="164" y="246"/>
                </a:cubicBezTo>
                <a:cubicBezTo>
                  <a:pt x="179" y="268"/>
                  <a:pt x="192" y="280"/>
                  <a:pt x="199" y="277"/>
                </a:cubicBezTo>
                <a:cubicBezTo>
                  <a:pt x="206" y="274"/>
                  <a:pt x="207" y="257"/>
                  <a:pt x="202" y="231"/>
                </a:cubicBezTo>
                <a:cubicBezTo>
                  <a:pt x="224" y="245"/>
                  <a:pt x="240" y="252"/>
                  <a:pt x="246" y="246"/>
                </a:cubicBezTo>
                <a:cubicBezTo>
                  <a:pt x="252" y="240"/>
                  <a:pt x="245" y="224"/>
                  <a:pt x="231" y="202"/>
                </a:cubicBezTo>
                <a:cubicBezTo>
                  <a:pt x="257" y="207"/>
                  <a:pt x="274" y="206"/>
                  <a:pt x="277" y="199"/>
                </a:cubicBezTo>
                <a:cubicBezTo>
                  <a:pt x="280" y="192"/>
                  <a:pt x="268" y="179"/>
                  <a:pt x="246" y="164"/>
                </a:cubicBezTo>
                <a:cubicBezTo>
                  <a:pt x="272" y="159"/>
                  <a:pt x="288" y="152"/>
                  <a:pt x="288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05" name="组合 498"/>
          <p:cNvPicPr>
            <a:picLocks noChangeArrowheads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4559300"/>
            <a:ext cx="2746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6" name="组合 502"/>
          <p:cNvPicPr>
            <a:picLocks noChangeArrowheads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4090988"/>
            <a:ext cx="27463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7" name="组合 507"/>
          <p:cNvPicPr>
            <a:picLocks noChangeArrowheads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1804988"/>
            <a:ext cx="27463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8" name="组合 511"/>
          <p:cNvPicPr>
            <a:picLocks noChangeArrowheads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75" y="1804988"/>
            <a:ext cx="2730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09" name="Freeform 434"/>
          <p:cNvSpPr/>
          <p:nvPr/>
        </p:nvSpPr>
        <p:spPr bwMode="auto">
          <a:xfrm>
            <a:off x="7888288" y="1833563"/>
            <a:ext cx="274637" cy="217487"/>
          </a:xfrm>
          <a:custGeom>
            <a:avLst/>
            <a:gdLst>
              <a:gd name="T0" fmla="*/ 435985444 w 173"/>
              <a:gd name="T1" fmla="*/ 100806018 h 137"/>
              <a:gd name="T2" fmla="*/ 219252401 w 173"/>
              <a:gd name="T3" fmla="*/ 0 h 137"/>
              <a:gd name="T4" fmla="*/ 0 w 173"/>
              <a:gd name="T5" fmla="*/ 100806018 h 137"/>
              <a:gd name="T6" fmla="*/ 5040303 w 173"/>
              <a:gd name="T7" fmla="*/ 141128426 h 137"/>
              <a:gd name="T8" fmla="*/ 148688154 w 173"/>
              <a:gd name="T9" fmla="*/ 141128426 h 137"/>
              <a:gd name="T10" fmla="*/ 120967280 w 173"/>
              <a:gd name="T11" fmla="*/ 297377754 h 137"/>
              <a:gd name="T12" fmla="*/ 123486638 w 173"/>
              <a:gd name="T13" fmla="*/ 345259819 h 137"/>
              <a:gd name="T14" fmla="*/ 312498806 w 173"/>
              <a:gd name="T15" fmla="*/ 345259819 h 137"/>
              <a:gd name="T16" fmla="*/ 315018164 w 173"/>
              <a:gd name="T17" fmla="*/ 297377754 h 137"/>
              <a:gd name="T18" fmla="*/ 287297289 w 173"/>
              <a:gd name="T19" fmla="*/ 141128426 h 137"/>
              <a:gd name="T20" fmla="*/ 433466086 w 173"/>
              <a:gd name="T21" fmla="*/ 141128426 h 137"/>
              <a:gd name="T22" fmla="*/ 435985444 w 173"/>
              <a:gd name="T23" fmla="*/ 100806018 h 13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73" h="137">
                <a:moveTo>
                  <a:pt x="173" y="40"/>
                </a:moveTo>
                <a:lnTo>
                  <a:pt x="87" y="0"/>
                </a:lnTo>
                <a:lnTo>
                  <a:pt x="0" y="40"/>
                </a:lnTo>
                <a:lnTo>
                  <a:pt x="2" y="56"/>
                </a:lnTo>
                <a:lnTo>
                  <a:pt x="59" y="56"/>
                </a:lnTo>
                <a:lnTo>
                  <a:pt x="48" y="118"/>
                </a:lnTo>
                <a:lnTo>
                  <a:pt x="49" y="137"/>
                </a:lnTo>
                <a:lnTo>
                  <a:pt x="124" y="137"/>
                </a:lnTo>
                <a:lnTo>
                  <a:pt x="125" y="118"/>
                </a:lnTo>
                <a:lnTo>
                  <a:pt x="114" y="56"/>
                </a:lnTo>
                <a:lnTo>
                  <a:pt x="172" y="56"/>
                </a:lnTo>
                <a:lnTo>
                  <a:pt x="173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10" name="Freeform 435"/>
          <p:cNvSpPr>
            <a:spLocks noEditPoints="1"/>
          </p:cNvSpPr>
          <p:nvPr/>
        </p:nvSpPr>
        <p:spPr bwMode="auto">
          <a:xfrm>
            <a:off x="8990013" y="1835150"/>
            <a:ext cx="276225" cy="217488"/>
          </a:xfrm>
          <a:custGeom>
            <a:avLst/>
            <a:gdLst>
              <a:gd name="T0" fmla="*/ 438507188 w 174"/>
              <a:gd name="T1" fmla="*/ 98287113 h 137"/>
              <a:gd name="T2" fmla="*/ 219254388 w 174"/>
              <a:gd name="T3" fmla="*/ 0 h 137"/>
              <a:gd name="T4" fmla="*/ 0 w 174"/>
              <a:gd name="T5" fmla="*/ 98287113 h 137"/>
              <a:gd name="T6" fmla="*/ 5040313 w 174"/>
              <a:gd name="T7" fmla="*/ 138609706 h 137"/>
              <a:gd name="T8" fmla="*/ 148690013 w 174"/>
              <a:gd name="T9" fmla="*/ 138609706 h 137"/>
              <a:gd name="T10" fmla="*/ 123488450 w 174"/>
              <a:gd name="T11" fmla="*/ 297379121 h 137"/>
              <a:gd name="T12" fmla="*/ 126007813 w 174"/>
              <a:gd name="T13" fmla="*/ 345262994 h 137"/>
              <a:gd name="T14" fmla="*/ 315020325 w 174"/>
              <a:gd name="T15" fmla="*/ 345262994 h 137"/>
              <a:gd name="T16" fmla="*/ 317539688 w 174"/>
              <a:gd name="T17" fmla="*/ 297379121 h 137"/>
              <a:gd name="T18" fmla="*/ 289818763 w 174"/>
              <a:gd name="T19" fmla="*/ 138609706 h 137"/>
              <a:gd name="T20" fmla="*/ 433466875 w 174"/>
              <a:gd name="T21" fmla="*/ 138609706 h 137"/>
              <a:gd name="T22" fmla="*/ 438507188 w 174"/>
              <a:gd name="T23" fmla="*/ 98287113 h 137"/>
              <a:gd name="T24" fmla="*/ 136088438 w 174"/>
              <a:gd name="T25" fmla="*/ 284779105 h 137"/>
              <a:gd name="T26" fmla="*/ 168851263 w 174"/>
              <a:gd name="T27" fmla="*/ 85685509 h 137"/>
              <a:gd name="T28" fmla="*/ 57964388 w 174"/>
              <a:gd name="T29" fmla="*/ 85685509 h 137"/>
              <a:gd name="T30" fmla="*/ 219254388 w 174"/>
              <a:gd name="T31" fmla="*/ 12601604 h 137"/>
              <a:gd name="T32" fmla="*/ 383063750 w 174"/>
              <a:gd name="T33" fmla="*/ 85685509 h 137"/>
              <a:gd name="T34" fmla="*/ 269657513 w 174"/>
              <a:gd name="T35" fmla="*/ 85685509 h 137"/>
              <a:gd name="T36" fmla="*/ 302418750 w 174"/>
              <a:gd name="T37" fmla="*/ 284779105 h 137"/>
              <a:gd name="T38" fmla="*/ 136088438 w 174"/>
              <a:gd name="T39" fmla="*/ 284779105 h 1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74" h="137">
                <a:moveTo>
                  <a:pt x="174" y="39"/>
                </a:moveTo>
                <a:lnTo>
                  <a:pt x="87" y="0"/>
                </a:lnTo>
                <a:lnTo>
                  <a:pt x="0" y="39"/>
                </a:lnTo>
                <a:lnTo>
                  <a:pt x="2" y="55"/>
                </a:lnTo>
                <a:lnTo>
                  <a:pt x="59" y="55"/>
                </a:lnTo>
                <a:lnTo>
                  <a:pt x="49" y="118"/>
                </a:lnTo>
                <a:lnTo>
                  <a:pt x="50" y="137"/>
                </a:lnTo>
                <a:lnTo>
                  <a:pt x="125" y="137"/>
                </a:lnTo>
                <a:lnTo>
                  <a:pt x="126" y="118"/>
                </a:lnTo>
                <a:lnTo>
                  <a:pt x="115" y="55"/>
                </a:lnTo>
                <a:lnTo>
                  <a:pt x="172" y="55"/>
                </a:lnTo>
                <a:lnTo>
                  <a:pt x="174" y="39"/>
                </a:lnTo>
                <a:close/>
                <a:moveTo>
                  <a:pt x="54" y="113"/>
                </a:moveTo>
                <a:lnTo>
                  <a:pt x="67" y="34"/>
                </a:lnTo>
                <a:lnTo>
                  <a:pt x="23" y="34"/>
                </a:lnTo>
                <a:lnTo>
                  <a:pt x="87" y="5"/>
                </a:lnTo>
                <a:lnTo>
                  <a:pt x="152" y="34"/>
                </a:lnTo>
                <a:lnTo>
                  <a:pt x="107" y="34"/>
                </a:lnTo>
                <a:lnTo>
                  <a:pt x="120" y="113"/>
                </a:lnTo>
                <a:lnTo>
                  <a:pt x="54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11" name="Freeform 436"/>
          <p:cNvSpPr/>
          <p:nvPr/>
        </p:nvSpPr>
        <p:spPr bwMode="auto">
          <a:xfrm>
            <a:off x="8439150" y="1825625"/>
            <a:ext cx="276225" cy="230188"/>
          </a:xfrm>
          <a:custGeom>
            <a:avLst/>
            <a:gdLst>
              <a:gd name="T0" fmla="*/ 282257500 w 174"/>
              <a:gd name="T1" fmla="*/ 153730659 h 145"/>
              <a:gd name="T2" fmla="*/ 269657513 w 174"/>
              <a:gd name="T3" fmla="*/ 0 h 145"/>
              <a:gd name="T4" fmla="*/ 168851263 w 174"/>
              <a:gd name="T5" fmla="*/ 0 h 145"/>
              <a:gd name="T6" fmla="*/ 156249688 w 174"/>
              <a:gd name="T7" fmla="*/ 153730659 h 145"/>
              <a:gd name="T8" fmla="*/ 0 w 174"/>
              <a:gd name="T9" fmla="*/ 153730659 h 145"/>
              <a:gd name="T10" fmla="*/ 2520950 w 174"/>
              <a:gd name="T11" fmla="*/ 194053247 h 145"/>
              <a:gd name="T12" fmla="*/ 219254388 w 174"/>
              <a:gd name="T13" fmla="*/ 365424244 h 145"/>
              <a:gd name="T14" fmla="*/ 433466875 w 174"/>
              <a:gd name="T15" fmla="*/ 194053247 h 145"/>
              <a:gd name="T16" fmla="*/ 438507188 w 174"/>
              <a:gd name="T17" fmla="*/ 153730659 h 145"/>
              <a:gd name="T18" fmla="*/ 282257500 w 174"/>
              <a:gd name="T19" fmla="*/ 153730659 h 1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74" h="145">
                <a:moveTo>
                  <a:pt x="112" y="61"/>
                </a:moveTo>
                <a:lnTo>
                  <a:pt x="107" y="0"/>
                </a:lnTo>
                <a:lnTo>
                  <a:pt x="67" y="0"/>
                </a:lnTo>
                <a:lnTo>
                  <a:pt x="62" y="61"/>
                </a:lnTo>
                <a:lnTo>
                  <a:pt x="0" y="61"/>
                </a:lnTo>
                <a:lnTo>
                  <a:pt x="1" y="77"/>
                </a:lnTo>
                <a:lnTo>
                  <a:pt x="87" y="145"/>
                </a:lnTo>
                <a:lnTo>
                  <a:pt x="172" y="77"/>
                </a:lnTo>
                <a:lnTo>
                  <a:pt x="174" y="61"/>
                </a:lnTo>
                <a:lnTo>
                  <a:pt x="112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12" name="Freeform 437"/>
          <p:cNvSpPr>
            <a:spLocks noEditPoints="1"/>
          </p:cNvSpPr>
          <p:nvPr/>
        </p:nvSpPr>
        <p:spPr bwMode="auto">
          <a:xfrm>
            <a:off x="9542463" y="1828800"/>
            <a:ext cx="274637" cy="228600"/>
          </a:xfrm>
          <a:custGeom>
            <a:avLst/>
            <a:gdLst>
              <a:gd name="T0" fmla="*/ 279736041 w 173"/>
              <a:gd name="T1" fmla="*/ 151209375 h 144"/>
              <a:gd name="T2" fmla="*/ 267136076 w 173"/>
              <a:gd name="T3" fmla="*/ 0 h 144"/>
              <a:gd name="T4" fmla="*/ 168849368 w 173"/>
              <a:gd name="T5" fmla="*/ 0 h 144"/>
              <a:gd name="T6" fmla="*/ 153728458 w 173"/>
              <a:gd name="T7" fmla="*/ 151209375 h 144"/>
              <a:gd name="T8" fmla="*/ 0 w 173"/>
              <a:gd name="T9" fmla="*/ 151209375 h 144"/>
              <a:gd name="T10" fmla="*/ 5040303 w 173"/>
              <a:gd name="T11" fmla="*/ 191531875 h 144"/>
              <a:gd name="T12" fmla="*/ 219252401 w 173"/>
              <a:gd name="T13" fmla="*/ 362902500 h 144"/>
              <a:gd name="T14" fmla="*/ 430945140 w 173"/>
              <a:gd name="T15" fmla="*/ 191531875 h 144"/>
              <a:gd name="T16" fmla="*/ 435985444 w 173"/>
              <a:gd name="T17" fmla="*/ 151209375 h 144"/>
              <a:gd name="T18" fmla="*/ 279736041 w 173"/>
              <a:gd name="T19" fmla="*/ 151209375 h 144"/>
              <a:gd name="T20" fmla="*/ 163809064 w 173"/>
              <a:gd name="T21" fmla="*/ 163810950 h 144"/>
              <a:gd name="T22" fmla="*/ 178929974 w 173"/>
              <a:gd name="T23" fmla="*/ 10080625 h 144"/>
              <a:gd name="T24" fmla="*/ 257055470 w 173"/>
              <a:gd name="T25" fmla="*/ 10080625 h 144"/>
              <a:gd name="T26" fmla="*/ 269655434 w 173"/>
              <a:gd name="T27" fmla="*/ 163810950 h 144"/>
              <a:gd name="T28" fmla="*/ 398183963 w 173"/>
              <a:gd name="T29" fmla="*/ 163810950 h 144"/>
              <a:gd name="T30" fmla="*/ 219252401 w 173"/>
              <a:gd name="T31" fmla="*/ 297378438 h 144"/>
              <a:gd name="T32" fmla="*/ 35282123 w 173"/>
              <a:gd name="T33" fmla="*/ 163810950 h 144"/>
              <a:gd name="T34" fmla="*/ 163809064 w 173"/>
              <a:gd name="T35" fmla="*/ 163810950 h 14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3" h="144">
                <a:moveTo>
                  <a:pt x="111" y="60"/>
                </a:moveTo>
                <a:lnTo>
                  <a:pt x="106" y="0"/>
                </a:lnTo>
                <a:lnTo>
                  <a:pt x="67" y="0"/>
                </a:lnTo>
                <a:lnTo>
                  <a:pt x="61" y="60"/>
                </a:lnTo>
                <a:lnTo>
                  <a:pt x="0" y="60"/>
                </a:lnTo>
                <a:lnTo>
                  <a:pt x="2" y="76"/>
                </a:lnTo>
                <a:lnTo>
                  <a:pt x="87" y="144"/>
                </a:lnTo>
                <a:lnTo>
                  <a:pt x="171" y="76"/>
                </a:lnTo>
                <a:lnTo>
                  <a:pt x="173" y="60"/>
                </a:lnTo>
                <a:lnTo>
                  <a:pt x="111" y="60"/>
                </a:lnTo>
                <a:close/>
                <a:moveTo>
                  <a:pt x="65" y="65"/>
                </a:moveTo>
                <a:lnTo>
                  <a:pt x="71" y="4"/>
                </a:lnTo>
                <a:lnTo>
                  <a:pt x="102" y="4"/>
                </a:lnTo>
                <a:lnTo>
                  <a:pt x="107" y="65"/>
                </a:lnTo>
                <a:lnTo>
                  <a:pt x="158" y="65"/>
                </a:lnTo>
                <a:lnTo>
                  <a:pt x="87" y="118"/>
                </a:lnTo>
                <a:lnTo>
                  <a:pt x="14" y="65"/>
                </a:lnTo>
                <a:lnTo>
                  <a:pt x="65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13" name="组合 518"/>
          <p:cNvPicPr>
            <a:picLocks noChangeArrowheads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4559300"/>
            <a:ext cx="27940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14" name="组合 553"/>
          <p:cNvPicPr>
            <a:picLocks noChangeArrowheads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950" y="2352675"/>
            <a:ext cx="2635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15" name="Freeform 475"/>
          <p:cNvSpPr/>
          <p:nvPr/>
        </p:nvSpPr>
        <p:spPr bwMode="auto">
          <a:xfrm>
            <a:off x="4089400" y="4826000"/>
            <a:ext cx="153988" cy="12700"/>
          </a:xfrm>
          <a:custGeom>
            <a:avLst/>
            <a:gdLst>
              <a:gd name="T0" fmla="*/ 14456812 w 162"/>
              <a:gd name="T1" fmla="*/ 1645557 h 14"/>
              <a:gd name="T2" fmla="*/ 0 w 162"/>
              <a:gd name="T3" fmla="*/ 0 h 14"/>
              <a:gd name="T4" fmla="*/ 14456812 w 162"/>
              <a:gd name="T5" fmla="*/ 11520714 h 14"/>
              <a:gd name="T6" fmla="*/ 131915436 w 162"/>
              <a:gd name="T7" fmla="*/ 11520714 h 14"/>
              <a:gd name="T8" fmla="*/ 146372248 w 162"/>
              <a:gd name="T9" fmla="*/ 0 h 14"/>
              <a:gd name="T10" fmla="*/ 131915436 w 162"/>
              <a:gd name="T11" fmla="*/ 1645557 h 14"/>
              <a:gd name="T12" fmla="*/ 14456812 w 162"/>
              <a:gd name="T13" fmla="*/ 1645557 h 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2" h="14">
                <a:moveTo>
                  <a:pt x="16" y="2"/>
                </a:moveTo>
                <a:cubicBezTo>
                  <a:pt x="9" y="2"/>
                  <a:pt x="4" y="1"/>
                  <a:pt x="0" y="0"/>
                </a:cubicBezTo>
                <a:cubicBezTo>
                  <a:pt x="0" y="9"/>
                  <a:pt x="1" y="14"/>
                  <a:pt x="16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62" y="14"/>
                  <a:pt x="162" y="9"/>
                  <a:pt x="162" y="0"/>
                </a:cubicBezTo>
                <a:cubicBezTo>
                  <a:pt x="159" y="1"/>
                  <a:pt x="153" y="2"/>
                  <a:pt x="146" y="2"/>
                </a:cubicBezTo>
                <a:lnTo>
                  <a:pt x="16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16" name="Freeform 476"/>
          <p:cNvSpPr>
            <a:spLocks noEditPoints="1"/>
          </p:cNvSpPr>
          <p:nvPr/>
        </p:nvSpPr>
        <p:spPr bwMode="auto">
          <a:xfrm>
            <a:off x="4089400" y="4562475"/>
            <a:ext cx="153988" cy="255588"/>
          </a:xfrm>
          <a:custGeom>
            <a:avLst/>
            <a:gdLst>
              <a:gd name="T0" fmla="*/ 131915436 w 162"/>
              <a:gd name="T1" fmla="*/ 0 h 266"/>
              <a:gd name="T2" fmla="*/ 14456812 w 162"/>
              <a:gd name="T3" fmla="*/ 0 h 266"/>
              <a:gd name="T4" fmla="*/ 0 w 162"/>
              <a:gd name="T5" fmla="*/ 14772218 h 266"/>
              <a:gd name="T6" fmla="*/ 0 w 162"/>
              <a:gd name="T7" fmla="*/ 35083777 h 266"/>
              <a:gd name="T8" fmla="*/ 0 w 162"/>
              <a:gd name="T9" fmla="*/ 230811338 h 266"/>
              <a:gd name="T10" fmla="*/ 14456812 w 162"/>
              <a:gd name="T11" fmla="*/ 245583555 h 266"/>
              <a:gd name="T12" fmla="*/ 131915436 w 162"/>
              <a:gd name="T13" fmla="*/ 245583555 h 266"/>
              <a:gd name="T14" fmla="*/ 146372248 w 162"/>
              <a:gd name="T15" fmla="*/ 230811338 h 266"/>
              <a:gd name="T16" fmla="*/ 146372248 w 162"/>
              <a:gd name="T17" fmla="*/ 35083777 h 266"/>
              <a:gd name="T18" fmla="*/ 146372248 w 162"/>
              <a:gd name="T19" fmla="*/ 14772218 h 266"/>
              <a:gd name="T20" fmla="*/ 131915436 w 162"/>
              <a:gd name="T21" fmla="*/ 0 h 266"/>
              <a:gd name="T22" fmla="*/ 126494488 w 162"/>
              <a:gd name="T23" fmla="*/ 218809271 h 266"/>
              <a:gd name="T24" fmla="*/ 19877760 w 162"/>
              <a:gd name="T25" fmla="*/ 218809271 h 266"/>
              <a:gd name="T26" fmla="*/ 19877760 w 162"/>
              <a:gd name="T27" fmla="*/ 30466858 h 266"/>
              <a:gd name="T28" fmla="*/ 126494488 w 162"/>
              <a:gd name="T29" fmla="*/ 30466858 h 266"/>
              <a:gd name="T30" fmla="*/ 126494488 w 162"/>
              <a:gd name="T31" fmla="*/ 218809271 h 266"/>
              <a:gd name="T32" fmla="*/ 51501382 w 162"/>
              <a:gd name="T33" fmla="*/ 12002067 h 266"/>
              <a:gd name="T34" fmla="*/ 95774833 w 162"/>
              <a:gd name="T35" fmla="*/ 12002067 h 266"/>
              <a:gd name="T36" fmla="*/ 99388798 w 162"/>
              <a:gd name="T37" fmla="*/ 15695601 h 266"/>
              <a:gd name="T38" fmla="*/ 95774833 w 162"/>
              <a:gd name="T39" fmla="*/ 18464792 h 266"/>
              <a:gd name="T40" fmla="*/ 51501382 w 162"/>
              <a:gd name="T41" fmla="*/ 18464792 h 266"/>
              <a:gd name="T42" fmla="*/ 47887416 w 162"/>
              <a:gd name="T43" fmla="*/ 15695601 h 266"/>
              <a:gd name="T44" fmla="*/ 51501382 w 162"/>
              <a:gd name="T45" fmla="*/ 12002067 h 26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62" h="266">
                <a:moveTo>
                  <a:pt x="146" y="0"/>
                </a:moveTo>
                <a:cubicBezTo>
                  <a:pt x="16" y="0"/>
                  <a:pt x="16" y="0"/>
                  <a:pt x="16" y="0"/>
                </a:cubicBezTo>
                <a:cubicBezTo>
                  <a:pt x="0" y="0"/>
                  <a:pt x="0" y="5"/>
                  <a:pt x="0" y="16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61"/>
                  <a:pt x="0" y="266"/>
                  <a:pt x="16" y="266"/>
                </a:cubicBezTo>
                <a:cubicBezTo>
                  <a:pt x="146" y="266"/>
                  <a:pt x="146" y="266"/>
                  <a:pt x="146" y="266"/>
                </a:cubicBezTo>
                <a:cubicBezTo>
                  <a:pt x="162" y="266"/>
                  <a:pt x="162" y="261"/>
                  <a:pt x="162" y="250"/>
                </a:cubicBezTo>
                <a:cubicBezTo>
                  <a:pt x="162" y="38"/>
                  <a:pt x="162" y="38"/>
                  <a:pt x="162" y="38"/>
                </a:cubicBezTo>
                <a:cubicBezTo>
                  <a:pt x="162" y="16"/>
                  <a:pt x="162" y="16"/>
                  <a:pt x="162" y="16"/>
                </a:cubicBezTo>
                <a:cubicBezTo>
                  <a:pt x="162" y="5"/>
                  <a:pt x="162" y="0"/>
                  <a:pt x="146" y="0"/>
                </a:cubicBezTo>
                <a:close/>
                <a:moveTo>
                  <a:pt x="140" y="237"/>
                </a:moveTo>
                <a:cubicBezTo>
                  <a:pt x="22" y="237"/>
                  <a:pt x="22" y="237"/>
                  <a:pt x="22" y="237"/>
                </a:cubicBezTo>
                <a:cubicBezTo>
                  <a:pt x="22" y="33"/>
                  <a:pt x="22" y="33"/>
                  <a:pt x="22" y="33"/>
                </a:cubicBezTo>
                <a:cubicBezTo>
                  <a:pt x="140" y="33"/>
                  <a:pt x="140" y="33"/>
                  <a:pt x="140" y="33"/>
                </a:cubicBezTo>
                <a:lnTo>
                  <a:pt x="140" y="237"/>
                </a:lnTo>
                <a:close/>
                <a:moveTo>
                  <a:pt x="57" y="13"/>
                </a:moveTo>
                <a:cubicBezTo>
                  <a:pt x="106" y="13"/>
                  <a:pt x="106" y="13"/>
                  <a:pt x="106" y="13"/>
                </a:cubicBezTo>
                <a:cubicBezTo>
                  <a:pt x="108" y="13"/>
                  <a:pt x="110" y="15"/>
                  <a:pt x="110" y="17"/>
                </a:cubicBezTo>
                <a:cubicBezTo>
                  <a:pt x="110" y="19"/>
                  <a:pt x="108" y="20"/>
                  <a:pt x="106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5" y="20"/>
                  <a:pt x="53" y="19"/>
                  <a:pt x="53" y="17"/>
                </a:cubicBezTo>
                <a:cubicBezTo>
                  <a:pt x="53" y="15"/>
                  <a:pt x="55" y="13"/>
                  <a:pt x="57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17" name="Freeform 477"/>
          <p:cNvSpPr>
            <a:spLocks noEditPoints="1"/>
          </p:cNvSpPr>
          <p:nvPr/>
        </p:nvSpPr>
        <p:spPr bwMode="auto">
          <a:xfrm>
            <a:off x="10644188" y="5665788"/>
            <a:ext cx="276225" cy="276225"/>
          </a:xfrm>
          <a:custGeom>
            <a:avLst/>
            <a:gdLst>
              <a:gd name="T0" fmla="*/ 410786263 w 174"/>
              <a:gd name="T1" fmla="*/ 163810950 h 174"/>
              <a:gd name="T2" fmla="*/ 410786263 w 174"/>
              <a:gd name="T3" fmla="*/ 0 h 174"/>
              <a:gd name="T4" fmla="*/ 342741250 w 174"/>
              <a:gd name="T5" fmla="*/ 0 h 174"/>
              <a:gd name="T6" fmla="*/ 342741250 w 174"/>
              <a:gd name="T7" fmla="*/ 163810950 h 174"/>
              <a:gd name="T8" fmla="*/ 299899388 w 174"/>
              <a:gd name="T9" fmla="*/ 163810950 h 174"/>
              <a:gd name="T10" fmla="*/ 299899388 w 174"/>
              <a:gd name="T11" fmla="*/ 90725625 h 174"/>
              <a:gd name="T12" fmla="*/ 206652813 w 174"/>
              <a:gd name="T13" fmla="*/ 161290000 h 174"/>
              <a:gd name="T14" fmla="*/ 206652813 w 174"/>
              <a:gd name="T15" fmla="*/ 90725625 h 174"/>
              <a:gd name="T16" fmla="*/ 115927188 w 174"/>
              <a:gd name="T17" fmla="*/ 161290000 h 174"/>
              <a:gd name="T18" fmla="*/ 115927188 w 174"/>
              <a:gd name="T19" fmla="*/ 90725625 h 174"/>
              <a:gd name="T20" fmla="*/ 22682200 w 174"/>
              <a:gd name="T21" fmla="*/ 163810950 h 174"/>
              <a:gd name="T22" fmla="*/ 0 w 174"/>
              <a:gd name="T23" fmla="*/ 163810950 h 174"/>
              <a:gd name="T24" fmla="*/ 0 w 174"/>
              <a:gd name="T25" fmla="*/ 438507188 h 174"/>
              <a:gd name="T26" fmla="*/ 438507188 w 174"/>
              <a:gd name="T27" fmla="*/ 438507188 h 174"/>
              <a:gd name="T28" fmla="*/ 438507188 w 174"/>
              <a:gd name="T29" fmla="*/ 163810950 h 174"/>
              <a:gd name="T30" fmla="*/ 410786263 w 174"/>
              <a:gd name="T31" fmla="*/ 163810950 h 174"/>
              <a:gd name="T32" fmla="*/ 136088438 w 174"/>
              <a:gd name="T33" fmla="*/ 388104063 h 174"/>
              <a:gd name="T34" fmla="*/ 70564375 w 174"/>
              <a:gd name="T35" fmla="*/ 388104063 h 174"/>
              <a:gd name="T36" fmla="*/ 70564375 w 174"/>
              <a:gd name="T37" fmla="*/ 322580000 h 174"/>
              <a:gd name="T38" fmla="*/ 136088438 w 174"/>
              <a:gd name="T39" fmla="*/ 322580000 h 174"/>
              <a:gd name="T40" fmla="*/ 136088438 w 174"/>
              <a:gd name="T41" fmla="*/ 388104063 h 174"/>
              <a:gd name="T42" fmla="*/ 136088438 w 174"/>
              <a:gd name="T43" fmla="*/ 279738138 h 174"/>
              <a:gd name="T44" fmla="*/ 70564375 w 174"/>
              <a:gd name="T45" fmla="*/ 279738138 h 174"/>
              <a:gd name="T46" fmla="*/ 70564375 w 174"/>
              <a:gd name="T47" fmla="*/ 214214075 h 174"/>
              <a:gd name="T48" fmla="*/ 136088438 w 174"/>
              <a:gd name="T49" fmla="*/ 214214075 h 174"/>
              <a:gd name="T50" fmla="*/ 136088438 w 174"/>
              <a:gd name="T51" fmla="*/ 279738138 h 174"/>
              <a:gd name="T52" fmla="*/ 252015625 w 174"/>
              <a:gd name="T53" fmla="*/ 388104063 h 174"/>
              <a:gd name="T54" fmla="*/ 189012513 w 174"/>
              <a:gd name="T55" fmla="*/ 388104063 h 174"/>
              <a:gd name="T56" fmla="*/ 189012513 w 174"/>
              <a:gd name="T57" fmla="*/ 322580000 h 174"/>
              <a:gd name="T58" fmla="*/ 252015625 w 174"/>
              <a:gd name="T59" fmla="*/ 322580000 h 174"/>
              <a:gd name="T60" fmla="*/ 252015625 w 174"/>
              <a:gd name="T61" fmla="*/ 388104063 h 174"/>
              <a:gd name="T62" fmla="*/ 252015625 w 174"/>
              <a:gd name="T63" fmla="*/ 279738138 h 174"/>
              <a:gd name="T64" fmla="*/ 189012513 w 174"/>
              <a:gd name="T65" fmla="*/ 279738138 h 174"/>
              <a:gd name="T66" fmla="*/ 189012513 w 174"/>
              <a:gd name="T67" fmla="*/ 214214075 h 174"/>
              <a:gd name="T68" fmla="*/ 252015625 w 174"/>
              <a:gd name="T69" fmla="*/ 214214075 h 174"/>
              <a:gd name="T70" fmla="*/ 252015625 w 174"/>
              <a:gd name="T71" fmla="*/ 279738138 h 174"/>
              <a:gd name="T72" fmla="*/ 370463763 w 174"/>
              <a:gd name="T73" fmla="*/ 388104063 h 174"/>
              <a:gd name="T74" fmla="*/ 304939700 w 174"/>
              <a:gd name="T75" fmla="*/ 388104063 h 174"/>
              <a:gd name="T76" fmla="*/ 304939700 w 174"/>
              <a:gd name="T77" fmla="*/ 322580000 h 174"/>
              <a:gd name="T78" fmla="*/ 370463763 w 174"/>
              <a:gd name="T79" fmla="*/ 322580000 h 174"/>
              <a:gd name="T80" fmla="*/ 370463763 w 174"/>
              <a:gd name="T81" fmla="*/ 388104063 h 174"/>
              <a:gd name="T82" fmla="*/ 370463763 w 174"/>
              <a:gd name="T83" fmla="*/ 279738138 h 174"/>
              <a:gd name="T84" fmla="*/ 304939700 w 174"/>
              <a:gd name="T85" fmla="*/ 279738138 h 174"/>
              <a:gd name="T86" fmla="*/ 304939700 w 174"/>
              <a:gd name="T87" fmla="*/ 214214075 h 174"/>
              <a:gd name="T88" fmla="*/ 370463763 w 174"/>
              <a:gd name="T89" fmla="*/ 214214075 h 174"/>
              <a:gd name="T90" fmla="*/ 370463763 w 174"/>
              <a:gd name="T91" fmla="*/ 279738138 h 17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" h="174">
                <a:moveTo>
                  <a:pt x="163" y="65"/>
                </a:moveTo>
                <a:lnTo>
                  <a:pt x="163" y="0"/>
                </a:lnTo>
                <a:lnTo>
                  <a:pt x="136" y="0"/>
                </a:lnTo>
                <a:lnTo>
                  <a:pt x="136" y="65"/>
                </a:lnTo>
                <a:lnTo>
                  <a:pt x="119" y="65"/>
                </a:lnTo>
                <a:lnTo>
                  <a:pt x="119" y="36"/>
                </a:lnTo>
                <a:lnTo>
                  <a:pt x="82" y="64"/>
                </a:lnTo>
                <a:lnTo>
                  <a:pt x="82" y="36"/>
                </a:lnTo>
                <a:lnTo>
                  <a:pt x="46" y="64"/>
                </a:lnTo>
                <a:lnTo>
                  <a:pt x="46" y="36"/>
                </a:lnTo>
                <a:lnTo>
                  <a:pt x="9" y="65"/>
                </a:lnTo>
                <a:lnTo>
                  <a:pt x="0" y="65"/>
                </a:lnTo>
                <a:lnTo>
                  <a:pt x="0" y="174"/>
                </a:lnTo>
                <a:lnTo>
                  <a:pt x="174" y="174"/>
                </a:lnTo>
                <a:lnTo>
                  <a:pt x="174" y="65"/>
                </a:lnTo>
                <a:lnTo>
                  <a:pt x="163" y="65"/>
                </a:lnTo>
                <a:close/>
                <a:moveTo>
                  <a:pt x="54" y="154"/>
                </a:moveTo>
                <a:lnTo>
                  <a:pt x="28" y="154"/>
                </a:lnTo>
                <a:lnTo>
                  <a:pt x="28" y="128"/>
                </a:lnTo>
                <a:lnTo>
                  <a:pt x="54" y="128"/>
                </a:lnTo>
                <a:lnTo>
                  <a:pt x="54" y="154"/>
                </a:lnTo>
                <a:close/>
                <a:moveTo>
                  <a:pt x="54" y="111"/>
                </a:moveTo>
                <a:lnTo>
                  <a:pt x="28" y="111"/>
                </a:lnTo>
                <a:lnTo>
                  <a:pt x="28" y="85"/>
                </a:lnTo>
                <a:lnTo>
                  <a:pt x="54" y="85"/>
                </a:lnTo>
                <a:lnTo>
                  <a:pt x="54" y="111"/>
                </a:lnTo>
                <a:close/>
                <a:moveTo>
                  <a:pt x="100" y="154"/>
                </a:moveTo>
                <a:lnTo>
                  <a:pt x="75" y="154"/>
                </a:lnTo>
                <a:lnTo>
                  <a:pt x="75" y="128"/>
                </a:lnTo>
                <a:lnTo>
                  <a:pt x="100" y="128"/>
                </a:lnTo>
                <a:lnTo>
                  <a:pt x="100" y="154"/>
                </a:lnTo>
                <a:close/>
                <a:moveTo>
                  <a:pt x="100" y="111"/>
                </a:moveTo>
                <a:lnTo>
                  <a:pt x="75" y="111"/>
                </a:lnTo>
                <a:lnTo>
                  <a:pt x="75" y="85"/>
                </a:lnTo>
                <a:lnTo>
                  <a:pt x="100" y="85"/>
                </a:lnTo>
                <a:lnTo>
                  <a:pt x="100" y="111"/>
                </a:lnTo>
                <a:close/>
                <a:moveTo>
                  <a:pt x="147" y="154"/>
                </a:moveTo>
                <a:lnTo>
                  <a:pt x="121" y="154"/>
                </a:lnTo>
                <a:lnTo>
                  <a:pt x="121" y="128"/>
                </a:lnTo>
                <a:lnTo>
                  <a:pt x="147" y="128"/>
                </a:lnTo>
                <a:lnTo>
                  <a:pt x="147" y="154"/>
                </a:lnTo>
                <a:close/>
                <a:moveTo>
                  <a:pt x="147" y="111"/>
                </a:moveTo>
                <a:lnTo>
                  <a:pt x="121" y="111"/>
                </a:lnTo>
                <a:lnTo>
                  <a:pt x="121" y="85"/>
                </a:lnTo>
                <a:lnTo>
                  <a:pt x="147" y="85"/>
                </a:lnTo>
                <a:lnTo>
                  <a:pt x="147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18" name="组合 560"/>
          <p:cNvPicPr>
            <a:picLocks noChangeArrowheads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5662613"/>
            <a:ext cx="27463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19" name="组合 565"/>
          <p:cNvPicPr>
            <a:picLocks noChangeArrowheads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5724525"/>
            <a:ext cx="2746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20" name="组合 569"/>
          <p:cNvPicPr>
            <a:picLocks noChangeArrowheads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5735638"/>
            <a:ext cx="27940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21" name="Freeform 487"/>
          <p:cNvSpPr>
            <a:spLocks noEditPoints="1"/>
          </p:cNvSpPr>
          <p:nvPr/>
        </p:nvSpPr>
        <p:spPr bwMode="auto">
          <a:xfrm>
            <a:off x="7904163" y="5665788"/>
            <a:ext cx="242887" cy="274637"/>
          </a:xfrm>
          <a:custGeom>
            <a:avLst/>
            <a:gdLst>
              <a:gd name="T0" fmla="*/ 170505714 w 253"/>
              <a:gd name="T1" fmla="*/ 33880828 h 287"/>
              <a:gd name="T2" fmla="*/ 117050413 w 253"/>
              <a:gd name="T3" fmla="*/ 0 h 287"/>
              <a:gd name="T4" fmla="*/ 116127827 w 253"/>
              <a:gd name="T5" fmla="*/ 0 h 287"/>
              <a:gd name="T6" fmla="*/ 63594153 w 253"/>
              <a:gd name="T7" fmla="*/ 33880828 h 287"/>
              <a:gd name="T8" fmla="*/ 0 w 253"/>
              <a:gd name="T9" fmla="*/ 27471355 h 287"/>
              <a:gd name="T10" fmla="*/ 0 w 253"/>
              <a:gd name="T11" fmla="*/ 27471355 h 287"/>
              <a:gd name="T12" fmla="*/ 0 w 253"/>
              <a:gd name="T13" fmla="*/ 88823539 h 287"/>
              <a:gd name="T14" fmla="*/ 0 w 253"/>
              <a:gd name="T15" fmla="*/ 89738357 h 287"/>
              <a:gd name="T16" fmla="*/ 12902772 w 253"/>
              <a:gd name="T17" fmla="*/ 155669419 h 287"/>
              <a:gd name="T18" fmla="*/ 45160662 w 253"/>
              <a:gd name="T19" fmla="*/ 209695397 h 287"/>
              <a:gd name="T20" fmla="*/ 112441321 w 253"/>
              <a:gd name="T21" fmla="*/ 260059230 h 287"/>
              <a:gd name="T22" fmla="*/ 117050413 w 253"/>
              <a:gd name="T23" fmla="*/ 262806557 h 287"/>
              <a:gd name="T24" fmla="*/ 121658546 w 253"/>
              <a:gd name="T25" fmla="*/ 260059230 h 287"/>
              <a:gd name="T26" fmla="*/ 188017579 w 253"/>
              <a:gd name="T27" fmla="*/ 209695397 h 287"/>
              <a:gd name="T28" fmla="*/ 221197095 w 253"/>
              <a:gd name="T29" fmla="*/ 155669419 h 287"/>
              <a:gd name="T30" fmla="*/ 233178240 w 253"/>
              <a:gd name="T31" fmla="*/ 89738357 h 287"/>
              <a:gd name="T32" fmla="*/ 233178240 w 253"/>
              <a:gd name="T33" fmla="*/ 27471355 h 287"/>
              <a:gd name="T34" fmla="*/ 233178240 w 253"/>
              <a:gd name="T35" fmla="*/ 27471355 h 287"/>
              <a:gd name="T36" fmla="*/ 170505714 w 253"/>
              <a:gd name="T37" fmla="*/ 33880828 h 287"/>
              <a:gd name="T38" fmla="*/ 201841977 w 253"/>
              <a:gd name="T39" fmla="*/ 92485684 h 287"/>
              <a:gd name="T40" fmla="*/ 191704085 w 253"/>
              <a:gd name="T41" fmla="*/ 145596844 h 287"/>
              <a:gd name="T42" fmla="*/ 167740834 w 253"/>
              <a:gd name="T43" fmla="*/ 186802920 h 287"/>
              <a:gd name="T44" fmla="*/ 165897581 w 253"/>
              <a:gd name="T45" fmla="*/ 187718696 h 287"/>
              <a:gd name="T46" fmla="*/ 117050413 w 253"/>
              <a:gd name="T47" fmla="*/ 228009953 h 287"/>
              <a:gd name="T48" fmla="*/ 67280659 w 253"/>
              <a:gd name="T49" fmla="*/ 187718696 h 287"/>
              <a:gd name="T50" fmla="*/ 66359032 w 253"/>
              <a:gd name="T51" fmla="*/ 186802920 h 287"/>
              <a:gd name="T52" fmla="*/ 41474155 w 253"/>
              <a:gd name="T53" fmla="*/ 145596844 h 287"/>
              <a:gd name="T54" fmla="*/ 31336263 w 253"/>
              <a:gd name="T55" fmla="*/ 92485684 h 287"/>
              <a:gd name="T56" fmla="*/ 31336263 w 253"/>
              <a:gd name="T57" fmla="*/ 68677432 h 287"/>
              <a:gd name="T58" fmla="*/ 72810418 w 253"/>
              <a:gd name="T59" fmla="*/ 66845880 h 287"/>
              <a:gd name="T60" fmla="*/ 116127827 w 253"/>
              <a:gd name="T61" fmla="*/ 43953403 h 287"/>
              <a:gd name="T62" fmla="*/ 160367822 w 253"/>
              <a:gd name="T63" fmla="*/ 66845880 h 287"/>
              <a:gd name="T64" fmla="*/ 201841977 w 253"/>
              <a:gd name="T65" fmla="*/ 68677432 h 287"/>
              <a:gd name="T66" fmla="*/ 201841977 w 253"/>
              <a:gd name="T67" fmla="*/ 92485684 h 28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53" h="287">
                <a:moveTo>
                  <a:pt x="185" y="37"/>
                </a:moveTo>
                <a:cubicBezTo>
                  <a:pt x="156" y="32"/>
                  <a:pt x="129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0"/>
                  <a:pt x="98" y="32"/>
                  <a:pt x="69" y="37"/>
                </a:cubicBezTo>
                <a:cubicBezTo>
                  <a:pt x="40" y="42"/>
                  <a:pt x="2" y="29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3" y="141"/>
                  <a:pt x="14" y="170"/>
                </a:cubicBezTo>
                <a:cubicBezTo>
                  <a:pt x="24" y="199"/>
                  <a:pt x="44" y="223"/>
                  <a:pt x="49" y="229"/>
                </a:cubicBezTo>
                <a:cubicBezTo>
                  <a:pt x="53" y="233"/>
                  <a:pt x="81" y="263"/>
                  <a:pt x="122" y="284"/>
                </a:cubicBezTo>
                <a:cubicBezTo>
                  <a:pt x="127" y="287"/>
                  <a:pt x="127" y="287"/>
                  <a:pt x="127" y="287"/>
                </a:cubicBezTo>
                <a:cubicBezTo>
                  <a:pt x="132" y="284"/>
                  <a:pt x="132" y="284"/>
                  <a:pt x="132" y="284"/>
                </a:cubicBezTo>
                <a:cubicBezTo>
                  <a:pt x="173" y="263"/>
                  <a:pt x="201" y="233"/>
                  <a:pt x="204" y="229"/>
                </a:cubicBezTo>
                <a:cubicBezTo>
                  <a:pt x="210" y="223"/>
                  <a:pt x="230" y="199"/>
                  <a:pt x="240" y="170"/>
                </a:cubicBezTo>
                <a:cubicBezTo>
                  <a:pt x="250" y="141"/>
                  <a:pt x="253" y="99"/>
                  <a:pt x="253" y="98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2" y="29"/>
                  <a:pt x="214" y="42"/>
                  <a:pt x="185" y="37"/>
                </a:cubicBezTo>
                <a:close/>
                <a:moveTo>
                  <a:pt x="219" y="101"/>
                </a:moveTo>
                <a:cubicBezTo>
                  <a:pt x="219" y="105"/>
                  <a:pt x="216" y="137"/>
                  <a:pt x="208" y="159"/>
                </a:cubicBezTo>
                <a:cubicBezTo>
                  <a:pt x="200" y="183"/>
                  <a:pt x="183" y="202"/>
                  <a:pt x="182" y="204"/>
                </a:cubicBezTo>
                <a:cubicBezTo>
                  <a:pt x="180" y="205"/>
                  <a:pt x="180" y="205"/>
                  <a:pt x="180" y="205"/>
                </a:cubicBezTo>
                <a:cubicBezTo>
                  <a:pt x="180" y="205"/>
                  <a:pt x="158" y="230"/>
                  <a:pt x="127" y="249"/>
                </a:cubicBezTo>
                <a:cubicBezTo>
                  <a:pt x="95" y="230"/>
                  <a:pt x="73" y="205"/>
                  <a:pt x="73" y="205"/>
                </a:cubicBezTo>
                <a:cubicBezTo>
                  <a:pt x="72" y="204"/>
                  <a:pt x="72" y="204"/>
                  <a:pt x="72" y="204"/>
                </a:cubicBezTo>
                <a:cubicBezTo>
                  <a:pt x="70" y="202"/>
                  <a:pt x="53" y="183"/>
                  <a:pt x="45" y="159"/>
                </a:cubicBezTo>
                <a:cubicBezTo>
                  <a:pt x="37" y="137"/>
                  <a:pt x="35" y="105"/>
                  <a:pt x="34" y="101"/>
                </a:cubicBezTo>
                <a:cubicBezTo>
                  <a:pt x="34" y="75"/>
                  <a:pt x="34" y="75"/>
                  <a:pt x="34" y="75"/>
                </a:cubicBezTo>
                <a:cubicBezTo>
                  <a:pt x="44" y="73"/>
                  <a:pt x="62" y="76"/>
                  <a:pt x="79" y="73"/>
                </a:cubicBezTo>
                <a:cubicBezTo>
                  <a:pt x="101" y="69"/>
                  <a:pt x="124" y="48"/>
                  <a:pt x="126" y="48"/>
                </a:cubicBezTo>
                <a:cubicBezTo>
                  <a:pt x="129" y="48"/>
                  <a:pt x="151" y="69"/>
                  <a:pt x="174" y="73"/>
                </a:cubicBezTo>
                <a:cubicBezTo>
                  <a:pt x="191" y="76"/>
                  <a:pt x="209" y="73"/>
                  <a:pt x="219" y="75"/>
                </a:cubicBezTo>
                <a:lnTo>
                  <a:pt x="219" y="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22" name="Freeform 488"/>
          <p:cNvSpPr/>
          <p:nvPr/>
        </p:nvSpPr>
        <p:spPr bwMode="auto">
          <a:xfrm>
            <a:off x="8455025" y="5665788"/>
            <a:ext cx="242888" cy="276225"/>
          </a:xfrm>
          <a:custGeom>
            <a:avLst/>
            <a:gdLst>
              <a:gd name="T0" fmla="*/ 233180160 w 253"/>
              <a:gd name="T1" fmla="*/ 27596604 h 288"/>
              <a:gd name="T2" fmla="*/ 170507376 w 253"/>
              <a:gd name="T3" fmla="*/ 34955890 h 288"/>
              <a:gd name="T4" fmla="*/ 117050895 w 253"/>
              <a:gd name="T5" fmla="*/ 0 h 288"/>
              <a:gd name="T6" fmla="*/ 116129265 w 253"/>
              <a:gd name="T7" fmla="*/ 0 h 288"/>
              <a:gd name="T8" fmla="*/ 63594415 w 253"/>
              <a:gd name="T9" fmla="*/ 34955890 h 288"/>
              <a:gd name="T10" fmla="*/ 0 w 253"/>
              <a:gd name="T11" fmla="*/ 27596604 h 288"/>
              <a:gd name="T12" fmla="*/ 0 w 253"/>
              <a:gd name="T13" fmla="*/ 28517354 h 288"/>
              <a:gd name="T14" fmla="*/ 0 w 253"/>
              <a:gd name="T15" fmla="*/ 90150057 h 288"/>
              <a:gd name="T16" fmla="*/ 0 w 253"/>
              <a:gd name="T17" fmla="*/ 90150057 h 288"/>
              <a:gd name="T18" fmla="*/ 12902825 w 253"/>
              <a:gd name="T19" fmla="*/ 157303424 h 288"/>
              <a:gd name="T20" fmla="*/ 45161807 w 253"/>
              <a:gd name="T21" fmla="*/ 211576841 h 288"/>
              <a:gd name="T22" fmla="*/ 111521113 w 253"/>
              <a:gd name="T23" fmla="*/ 262172053 h 288"/>
              <a:gd name="T24" fmla="*/ 117050895 w 253"/>
              <a:gd name="T25" fmla="*/ 264931426 h 288"/>
              <a:gd name="T26" fmla="*/ 117050895 w 253"/>
              <a:gd name="T27" fmla="*/ 264931426 h 288"/>
              <a:gd name="T28" fmla="*/ 121659047 w 253"/>
              <a:gd name="T29" fmla="*/ 262172053 h 288"/>
              <a:gd name="T30" fmla="*/ 188018353 w 253"/>
              <a:gd name="T31" fmla="*/ 211576841 h 288"/>
              <a:gd name="T32" fmla="*/ 221198966 w 253"/>
              <a:gd name="T33" fmla="*/ 157303424 h 288"/>
              <a:gd name="T34" fmla="*/ 233180160 w 253"/>
              <a:gd name="T35" fmla="*/ 90150057 h 288"/>
              <a:gd name="T36" fmla="*/ 233180160 w 253"/>
              <a:gd name="T37" fmla="*/ 28517354 h 288"/>
              <a:gd name="T38" fmla="*/ 233180160 w 253"/>
              <a:gd name="T39" fmla="*/ 27596604 h 28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53" h="288">
                <a:moveTo>
                  <a:pt x="253" y="30"/>
                </a:moveTo>
                <a:cubicBezTo>
                  <a:pt x="252" y="30"/>
                  <a:pt x="214" y="43"/>
                  <a:pt x="185" y="38"/>
                </a:cubicBezTo>
                <a:cubicBezTo>
                  <a:pt x="156" y="33"/>
                  <a:pt x="128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0"/>
                  <a:pt x="98" y="33"/>
                  <a:pt x="69" y="38"/>
                </a:cubicBezTo>
                <a:cubicBezTo>
                  <a:pt x="39" y="43"/>
                  <a:pt x="1" y="30"/>
                  <a:pt x="0" y="3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0"/>
                  <a:pt x="3" y="141"/>
                  <a:pt x="14" y="171"/>
                </a:cubicBezTo>
                <a:cubicBezTo>
                  <a:pt x="24" y="200"/>
                  <a:pt x="44" y="224"/>
                  <a:pt x="49" y="230"/>
                </a:cubicBezTo>
                <a:cubicBezTo>
                  <a:pt x="53" y="233"/>
                  <a:pt x="81" y="263"/>
                  <a:pt x="121" y="285"/>
                </a:cubicBezTo>
                <a:cubicBezTo>
                  <a:pt x="127" y="288"/>
                  <a:pt x="127" y="288"/>
                  <a:pt x="127" y="288"/>
                </a:cubicBezTo>
                <a:cubicBezTo>
                  <a:pt x="127" y="288"/>
                  <a:pt x="127" y="288"/>
                  <a:pt x="127" y="28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72" y="263"/>
                  <a:pt x="201" y="233"/>
                  <a:pt x="204" y="230"/>
                </a:cubicBezTo>
                <a:cubicBezTo>
                  <a:pt x="210" y="224"/>
                  <a:pt x="230" y="200"/>
                  <a:pt x="240" y="171"/>
                </a:cubicBezTo>
                <a:cubicBezTo>
                  <a:pt x="250" y="141"/>
                  <a:pt x="253" y="100"/>
                  <a:pt x="253" y="98"/>
                </a:cubicBezTo>
                <a:cubicBezTo>
                  <a:pt x="253" y="31"/>
                  <a:pt x="253" y="31"/>
                  <a:pt x="253" y="31"/>
                </a:cubicBezTo>
                <a:lnTo>
                  <a:pt x="253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23" name="Freeform 489"/>
          <p:cNvSpPr/>
          <p:nvPr/>
        </p:nvSpPr>
        <p:spPr bwMode="auto">
          <a:xfrm>
            <a:off x="4641850" y="5083175"/>
            <a:ext cx="152400" cy="306388"/>
          </a:xfrm>
          <a:custGeom>
            <a:avLst/>
            <a:gdLst>
              <a:gd name="T0" fmla="*/ 146073962 w 159"/>
              <a:gd name="T1" fmla="*/ 224599638 h 320"/>
              <a:gd name="T2" fmla="*/ 73496098 w 159"/>
              <a:gd name="T3" fmla="*/ 35752607 h 320"/>
              <a:gd name="T4" fmla="*/ 73496098 w 159"/>
              <a:gd name="T5" fmla="*/ 138427056 h 320"/>
              <a:gd name="T6" fmla="*/ 49609555 w 159"/>
              <a:gd name="T7" fmla="*/ 98090118 h 320"/>
              <a:gd name="T8" fmla="*/ 0 w 159"/>
              <a:gd name="T9" fmla="*/ 223683347 h 320"/>
              <a:gd name="T10" fmla="*/ 43179042 w 159"/>
              <a:gd name="T11" fmla="*/ 293355020 h 320"/>
              <a:gd name="T12" fmla="*/ 33991909 w 159"/>
              <a:gd name="T13" fmla="*/ 260352246 h 320"/>
              <a:gd name="T14" fmla="*/ 56959260 w 159"/>
              <a:gd name="T15" fmla="*/ 209015021 h 320"/>
              <a:gd name="T16" fmla="*/ 69821245 w 159"/>
              <a:gd name="T17" fmla="*/ 264019327 h 320"/>
              <a:gd name="T18" fmla="*/ 84520657 w 159"/>
              <a:gd name="T19" fmla="*/ 187930740 h 320"/>
              <a:gd name="T20" fmla="*/ 111162860 w 159"/>
              <a:gd name="T21" fmla="*/ 288771647 h 320"/>
              <a:gd name="T22" fmla="*/ 111162860 w 159"/>
              <a:gd name="T23" fmla="*/ 288771647 h 320"/>
              <a:gd name="T24" fmla="*/ 146073962 w 159"/>
              <a:gd name="T25" fmla="*/ 224599638 h 3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59" h="320">
                <a:moveTo>
                  <a:pt x="159" y="245"/>
                </a:moveTo>
                <a:cubicBezTo>
                  <a:pt x="159" y="163"/>
                  <a:pt x="90" y="81"/>
                  <a:pt x="80" y="39"/>
                </a:cubicBezTo>
                <a:cubicBezTo>
                  <a:pt x="69" y="0"/>
                  <a:pt x="89" y="127"/>
                  <a:pt x="80" y="151"/>
                </a:cubicBezTo>
                <a:cubicBezTo>
                  <a:pt x="67" y="183"/>
                  <a:pt x="58" y="91"/>
                  <a:pt x="54" y="107"/>
                </a:cubicBezTo>
                <a:cubicBezTo>
                  <a:pt x="51" y="119"/>
                  <a:pt x="0" y="179"/>
                  <a:pt x="0" y="244"/>
                </a:cubicBezTo>
                <a:cubicBezTo>
                  <a:pt x="0" y="290"/>
                  <a:pt x="25" y="311"/>
                  <a:pt x="47" y="320"/>
                </a:cubicBezTo>
                <a:cubicBezTo>
                  <a:pt x="42" y="312"/>
                  <a:pt x="37" y="300"/>
                  <a:pt x="37" y="284"/>
                </a:cubicBezTo>
                <a:cubicBezTo>
                  <a:pt x="37" y="269"/>
                  <a:pt x="37" y="252"/>
                  <a:pt x="62" y="228"/>
                </a:cubicBezTo>
                <a:cubicBezTo>
                  <a:pt x="62" y="228"/>
                  <a:pt x="47" y="290"/>
                  <a:pt x="76" y="288"/>
                </a:cubicBezTo>
                <a:cubicBezTo>
                  <a:pt x="105" y="287"/>
                  <a:pt x="82" y="188"/>
                  <a:pt x="92" y="205"/>
                </a:cubicBezTo>
                <a:cubicBezTo>
                  <a:pt x="105" y="227"/>
                  <a:pt x="129" y="280"/>
                  <a:pt x="121" y="315"/>
                </a:cubicBezTo>
                <a:cubicBezTo>
                  <a:pt x="121" y="315"/>
                  <a:pt x="121" y="315"/>
                  <a:pt x="121" y="315"/>
                </a:cubicBezTo>
                <a:cubicBezTo>
                  <a:pt x="140" y="305"/>
                  <a:pt x="159" y="284"/>
                  <a:pt x="159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24" name="Freeform 490"/>
          <p:cNvSpPr>
            <a:spLocks noEditPoints="1"/>
          </p:cNvSpPr>
          <p:nvPr/>
        </p:nvSpPr>
        <p:spPr bwMode="auto">
          <a:xfrm>
            <a:off x="4581525" y="6210300"/>
            <a:ext cx="280988" cy="280988"/>
          </a:xfrm>
          <a:custGeom>
            <a:avLst/>
            <a:gdLst>
              <a:gd name="T0" fmla="*/ 216485962 w 294"/>
              <a:gd name="T1" fmla="*/ 52979618 h 294"/>
              <a:gd name="T2" fmla="*/ 139756168 w 294"/>
              <a:gd name="T3" fmla="*/ 9134021 h 294"/>
              <a:gd name="T4" fmla="*/ 146151034 w 294"/>
              <a:gd name="T5" fmla="*/ 42018219 h 294"/>
              <a:gd name="T6" fmla="*/ 74902417 w 294"/>
              <a:gd name="T7" fmla="*/ 112353147 h 294"/>
              <a:gd name="T8" fmla="*/ 27403020 w 294"/>
              <a:gd name="T9" fmla="*/ 98651637 h 294"/>
              <a:gd name="T10" fmla="*/ 67594817 w 294"/>
              <a:gd name="T11" fmla="*/ 179034276 h 294"/>
              <a:gd name="T12" fmla="*/ 0 w 294"/>
              <a:gd name="T13" fmla="*/ 261244292 h 294"/>
              <a:gd name="T14" fmla="*/ 7307599 w 294"/>
              <a:gd name="T15" fmla="*/ 268551892 h 294"/>
              <a:gd name="T16" fmla="*/ 89517616 w 294"/>
              <a:gd name="T17" fmla="*/ 200957074 h 294"/>
              <a:gd name="T18" fmla="*/ 169900254 w 294"/>
              <a:gd name="T19" fmla="*/ 241148871 h 294"/>
              <a:gd name="T20" fmla="*/ 156198744 w 294"/>
              <a:gd name="T21" fmla="*/ 194563164 h 294"/>
              <a:gd name="T22" fmla="*/ 227447361 w 294"/>
              <a:gd name="T23" fmla="*/ 123314547 h 294"/>
              <a:gd name="T24" fmla="*/ 259417870 w 294"/>
              <a:gd name="T25" fmla="*/ 129708457 h 294"/>
              <a:gd name="T26" fmla="*/ 216485962 w 294"/>
              <a:gd name="T27" fmla="*/ 52979618 h 294"/>
              <a:gd name="T28" fmla="*/ 158938855 w 294"/>
              <a:gd name="T29" fmla="*/ 77642528 h 294"/>
              <a:gd name="T30" fmla="*/ 105959237 w 294"/>
              <a:gd name="T31" fmla="*/ 131535835 h 294"/>
              <a:gd name="T32" fmla="*/ 94084149 w 294"/>
              <a:gd name="T33" fmla="*/ 131535835 h 294"/>
              <a:gd name="T34" fmla="*/ 94084149 w 294"/>
              <a:gd name="T35" fmla="*/ 119660747 h 294"/>
              <a:gd name="T36" fmla="*/ 147977456 w 294"/>
              <a:gd name="T37" fmla="*/ 65767440 h 294"/>
              <a:gd name="T38" fmla="*/ 158938855 w 294"/>
              <a:gd name="T39" fmla="*/ 65767440 h 294"/>
              <a:gd name="T40" fmla="*/ 158938855 w 294"/>
              <a:gd name="T41" fmla="*/ 77642528 h 29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94" h="294">
                <a:moveTo>
                  <a:pt x="237" y="58"/>
                </a:moveTo>
                <a:cubicBezTo>
                  <a:pt x="197" y="17"/>
                  <a:pt x="163" y="0"/>
                  <a:pt x="153" y="10"/>
                </a:cubicBezTo>
                <a:cubicBezTo>
                  <a:pt x="147" y="16"/>
                  <a:pt x="150" y="29"/>
                  <a:pt x="160" y="46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57" y="106"/>
                  <a:pt x="38" y="101"/>
                  <a:pt x="30" y="108"/>
                </a:cubicBezTo>
                <a:cubicBezTo>
                  <a:pt x="19" y="120"/>
                  <a:pt x="35" y="154"/>
                  <a:pt x="74" y="196"/>
                </a:cubicBezTo>
                <a:cubicBezTo>
                  <a:pt x="0" y="286"/>
                  <a:pt x="0" y="286"/>
                  <a:pt x="0" y="286"/>
                </a:cubicBezTo>
                <a:cubicBezTo>
                  <a:pt x="8" y="294"/>
                  <a:pt x="8" y="294"/>
                  <a:pt x="8" y="294"/>
                </a:cubicBezTo>
                <a:cubicBezTo>
                  <a:pt x="98" y="220"/>
                  <a:pt x="98" y="220"/>
                  <a:pt x="98" y="220"/>
                </a:cubicBezTo>
                <a:cubicBezTo>
                  <a:pt x="141" y="260"/>
                  <a:pt x="175" y="276"/>
                  <a:pt x="186" y="264"/>
                </a:cubicBezTo>
                <a:cubicBezTo>
                  <a:pt x="194" y="257"/>
                  <a:pt x="189" y="238"/>
                  <a:pt x="171" y="213"/>
                </a:cubicBezTo>
                <a:cubicBezTo>
                  <a:pt x="249" y="135"/>
                  <a:pt x="249" y="135"/>
                  <a:pt x="249" y="135"/>
                </a:cubicBezTo>
                <a:cubicBezTo>
                  <a:pt x="266" y="145"/>
                  <a:pt x="278" y="148"/>
                  <a:pt x="284" y="142"/>
                </a:cubicBezTo>
                <a:cubicBezTo>
                  <a:pt x="294" y="132"/>
                  <a:pt x="277" y="98"/>
                  <a:pt x="237" y="58"/>
                </a:cubicBezTo>
                <a:close/>
                <a:moveTo>
                  <a:pt x="174" y="85"/>
                </a:moveTo>
                <a:cubicBezTo>
                  <a:pt x="116" y="144"/>
                  <a:pt x="116" y="144"/>
                  <a:pt x="116" y="144"/>
                </a:cubicBezTo>
                <a:cubicBezTo>
                  <a:pt x="112" y="147"/>
                  <a:pt x="107" y="147"/>
                  <a:pt x="103" y="144"/>
                </a:cubicBezTo>
                <a:cubicBezTo>
                  <a:pt x="99" y="140"/>
                  <a:pt x="99" y="134"/>
                  <a:pt x="103" y="131"/>
                </a:cubicBezTo>
                <a:cubicBezTo>
                  <a:pt x="162" y="72"/>
                  <a:pt x="162" y="72"/>
                  <a:pt x="162" y="72"/>
                </a:cubicBezTo>
                <a:cubicBezTo>
                  <a:pt x="165" y="69"/>
                  <a:pt x="171" y="69"/>
                  <a:pt x="174" y="72"/>
                </a:cubicBezTo>
                <a:cubicBezTo>
                  <a:pt x="178" y="76"/>
                  <a:pt x="178" y="82"/>
                  <a:pt x="174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25" name="组合 576"/>
          <p:cNvPicPr>
            <a:picLocks noChangeArrowheads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563" y="2932113"/>
            <a:ext cx="2794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26" name="Freeform 493"/>
          <p:cNvSpPr/>
          <p:nvPr/>
        </p:nvSpPr>
        <p:spPr bwMode="auto">
          <a:xfrm>
            <a:off x="7893050" y="5114925"/>
            <a:ext cx="263525" cy="274638"/>
          </a:xfrm>
          <a:custGeom>
            <a:avLst/>
            <a:gdLst>
              <a:gd name="T0" fmla="*/ 63361951 w 275"/>
              <a:gd name="T1" fmla="*/ 154755164 h 287"/>
              <a:gd name="T2" fmla="*/ 94583435 w 275"/>
              <a:gd name="T3" fmla="*/ 123620592 h 287"/>
              <a:gd name="T4" fmla="*/ 113867715 w 275"/>
              <a:gd name="T5" fmla="*/ 142850994 h 287"/>
              <a:gd name="T6" fmla="*/ 113867715 w 275"/>
              <a:gd name="T7" fmla="*/ 205119180 h 287"/>
              <a:gd name="T8" fmla="*/ 113867715 w 275"/>
              <a:gd name="T9" fmla="*/ 206034959 h 287"/>
              <a:gd name="T10" fmla="*/ 107439622 w 275"/>
              <a:gd name="T11" fmla="*/ 234421236 h 287"/>
              <a:gd name="T12" fmla="*/ 94583435 w 275"/>
              <a:gd name="T13" fmla="*/ 239000131 h 287"/>
              <a:gd name="T14" fmla="*/ 79891197 w 275"/>
              <a:gd name="T15" fmla="*/ 233505457 h 287"/>
              <a:gd name="T16" fmla="*/ 75299154 w 275"/>
              <a:gd name="T17" fmla="*/ 217023349 h 287"/>
              <a:gd name="T18" fmla="*/ 65198002 w 275"/>
              <a:gd name="T19" fmla="*/ 203287622 h 287"/>
              <a:gd name="T20" fmla="*/ 51423789 w 275"/>
              <a:gd name="T21" fmla="*/ 214276013 h 287"/>
              <a:gd name="T22" fmla="*/ 61524942 w 275"/>
              <a:gd name="T23" fmla="*/ 249988522 h 287"/>
              <a:gd name="T24" fmla="*/ 94583435 w 275"/>
              <a:gd name="T25" fmla="*/ 262808471 h 287"/>
              <a:gd name="T26" fmla="*/ 124886893 w 275"/>
              <a:gd name="T27" fmla="*/ 250904301 h 287"/>
              <a:gd name="T28" fmla="*/ 138661105 w 275"/>
              <a:gd name="T29" fmla="*/ 205119180 h 287"/>
              <a:gd name="T30" fmla="*/ 138661105 w 275"/>
              <a:gd name="T31" fmla="*/ 142850994 h 287"/>
              <a:gd name="T32" fmla="*/ 157945386 w 275"/>
              <a:gd name="T33" fmla="*/ 123620592 h 287"/>
              <a:gd name="T34" fmla="*/ 189166869 w 275"/>
              <a:gd name="T35" fmla="*/ 154755164 h 287"/>
              <a:gd name="T36" fmla="*/ 221307337 w 275"/>
              <a:gd name="T37" fmla="*/ 123620592 h 287"/>
              <a:gd name="T38" fmla="*/ 250691812 w 275"/>
              <a:gd name="T39" fmla="*/ 152923606 h 287"/>
              <a:gd name="T40" fmla="*/ 252528820 w 275"/>
              <a:gd name="T41" fmla="*/ 130031045 h 287"/>
              <a:gd name="T42" fmla="*/ 134988046 w 275"/>
              <a:gd name="T43" fmla="*/ 21976782 h 287"/>
              <a:gd name="T44" fmla="*/ 134988046 w 275"/>
              <a:gd name="T45" fmla="*/ 8241054 h 287"/>
              <a:gd name="T46" fmla="*/ 126723902 w 275"/>
              <a:gd name="T47" fmla="*/ 0 h 287"/>
              <a:gd name="T48" fmla="*/ 117540774 w 275"/>
              <a:gd name="T49" fmla="*/ 8241054 h 287"/>
              <a:gd name="T50" fmla="*/ 117540774 w 275"/>
              <a:gd name="T51" fmla="*/ 21976782 h 287"/>
              <a:gd name="T52" fmla="*/ 0 w 275"/>
              <a:gd name="T53" fmla="*/ 130031045 h 287"/>
              <a:gd name="T54" fmla="*/ 2755034 w 275"/>
              <a:gd name="T55" fmla="*/ 152923606 h 287"/>
              <a:gd name="T56" fmla="*/ 32140467 w 275"/>
              <a:gd name="T57" fmla="*/ 123620592 h 287"/>
              <a:gd name="T58" fmla="*/ 63361951 w 275"/>
              <a:gd name="T59" fmla="*/ 154755164 h 2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75" h="287">
                <a:moveTo>
                  <a:pt x="69" y="169"/>
                </a:moveTo>
                <a:cubicBezTo>
                  <a:pt x="103" y="135"/>
                  <a:pt x="103" y="135"/>
                  <a:pt x="103" y="135"/>
                </a:cubicBezTo>
                <a:cubicBezTo>
                  <a:pt x="124" y="156"/>
                  <a:pt x="124" y="156"/>
                  <a:pt x="124" y="156"/>
                </a:cubicBezTo>
                <a:cubicBezTo>
                  <a:pt x="124" y="224"/>
                  <a:pt x="124" y="224"/>
                  <a:pt x="124" y="224"/>
                </a:cubicBezTo>
                <a:cubicBezTo>
                  <a:pt x="124" y="225"/>
                  <a:pt x="124" y="225"/>
                  <a:pt x="124" y="225"/>
                </a:cubicBezTo>
                <a:cubicBezTo>
                  <a:pt x="125" y="231"/>
                  <a:pt x="124" y="247"/>
                  <a:pt x="117" y="256"/>
                </a:cubicBezTo>
                <a:cubicBezTo>
                  <a:pt x="115" y="258"/>
                  <a:pt x="111" y="261"/>
                  <a:pt x="103" y="261"/>
                </a:cubicBezTo>
                <a:cubicBezTo>
                  <a:pt x="96" y="261"/>
                  <a:pt x="91" y="259"/>
                  <a:pt x="87" y="255"/>
                </a:cubicBezTo>
                <a:cubicBezTo>
                  <a:pt x="82" y="250"/>
                  <a:pt x="82" y="240"/>
                  <a:pt x="82" y="237"/>
                </a:cubicBezTo>
                <a:cubicBezTo>
                  <a:pt x="83" y="230"/>
                  <a:pt x="78" y="223"/>
                  <a:pt x="71" y="222"/>
                </a:cubicBezTo>
                <a:cubicBezTo>
                  <a:pt x="63" y="222"/>
                  <a:pt x="57" y="227"/>
                  <a:pt x="56" y="234"/>
                </a:cubicBezTo>
                <a:cubicBezTo>
                  <a:pt x="56" y="237"/>
                  <a:pt x="54" y="258"/>
                  <a:pt x="67" y="273"/>
                </a:cubicBezTo>
                <a:cubicBezTo>
                  <a:pt x="73" y="279"/>
                  <a:pt x="84" y="287"/>
                  <a:pt x="103" y="287"/>
                </a:cubicBezTo>
                <a:cubicBezTo>
                  <a:pt x="117" y="287"/>
                  <a:pt x="128" y="283"/>
                  <a:pt x="136" y="274"/>
                </a:cubicBezTo>
                <a:cubicBezTo>
                  <a:pt x="152" y="256"/>
                  <a:pt x="151" y="229"/>
                  <a:pt x="151" y="224"/>
                </a:cubicBezTo>
                <a:cubicBezTo>
                  <a:pt x="151" y="156"/>
                  <a:pt x="151" y="156"/>
                  <a:pt x="151" y="156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206" y="169"/>
                  <a:pt x="206" y="169"/>
                  <a:pt x="206" y="169"/>
                </a:cubicBezTo>
                <a:cubicBezTo>
                  <a:pt x="241" y="135"/>
                  <a:pt x="241" y="135"/>
                  <a:pt x="241" y="135"/>
                </a:cubicBezTo>
                <a:cubicBezTo>
                  <a:pt x="273" y="167"/>
                  <a:pt x="273" y="167"/>
                  <a:pt x="273" y="167"/>
                </a:cubicBezTo>
                <a:cubicBezTo>
                  <a:pt x="274" y="159"/>
                  <a:pt x="275" y="151"/>
                  <a:pt x="275" y="142"/>
                </a:cubicBezTo>
                <a:cubicBezTo>
                  <a:pt x="275" y="109"/>
                  <a:pt x="243" y="29"/>
                  <a:pt x="147" y="24"/>
                </a:cubicBezTo>
                <a:cubicBezTo>
                  <a:pt x="147" y="9"/>
                  <a:pt x="147" y="9"/>
                  <a:pt x="147" y="9"/>
                </a:cubicBezTo>
                <a:cubicBezTo>
                  <a:pt x="147" y="4"/>
                  <a:pt x="143" y="0"/>
                  <a:pt x="138" y="0"/>
                </a:cubicBezTo>
                <a:cubicBezTo>
                  <a:pt x="133" y="0"/>
                  <a:pt x="128" y="4"/>
                  <a:pt x="128" y="9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33" y="29"/>
                  <a:pt x="0" y="109"/>
                  <a:pt x="0" y="142"/>
                </a:cubicBezTo>
                <a:cubicBezTo>
                  <a:pt x="0" y="150"/>
                  <a:pt x="1" y="159"/>
                  <a:pt x="3" y="167"/>
                </a:cubicBezTo>
                <a:cubicBezTo>
                  <a:pt x="35" y="135"/>
                  <a:pt x="35" y="135"/>
                  <a:pt x="35" y="135"/>
                </a:cubicBezTo>
                <a:lnTo>
                  <a:pt x="69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27" name="组合 580"/>
          <p:cNvPicPr>
            <a:picLocks noChangeArrowheads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1804988"/>
            <a:ext cx="27463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28" name="组合 585"/>
          <p:cNvPicPr>
            <a:picLocks noChangeArrowheads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1804988"/>
            <a:ext cx="2794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29" name="组合 588"/>
          <p:cNvPicPr>
            <a:picLocks noChangeArrowheads="1"/>
          </p:cNvPicPr>
          <p:nvPr/>
        </p:nvPicPr>
        <p:blipFill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2382838"/>
            <a:ext cx="273050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30" name="组合 592"/>
          <p:cNvPicPr>
            <a:picLocks noChangeArrowheads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075" y="2359025"/>
            <a:ext cx="2063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31" name="组合 595"/>
          <p:cNvPicPr>
            <a:picLocks noChangeArrowheads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5705475"/>
            <a:ext cx="279400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32" name="组合 599"/>
          <p:cNvPicPr>
            <a:picLocks noChangeArrowheads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5730875"/>
            <a:ext cx="274637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33" name="组合 604"/>
          <p:cNvPicPr>
            <a:picLocks noChangeArrowheads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1847850"/>
            <a:ext cx="280988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34" name="Freeform 515"/>
          <p:cNvSpPr>
            <a:spLocks noEditPoints="1"/>
          </p:cNvSpPr>
          <p:nvPr/>
        </p:nvSpPr>
        <p:spPr bwMode="auto">
          <a:xfrm>
            <a:off x="7335838" y="1804988"/>
            <a:ext cx="276225" cy="276225"/>
          </a:xfrm>
          <a:custGeom>
            <a:avLst/>
            <a:gdLst>
              <a:gd name="T0" fmla="*/ 132466192 w 288"/>
              <a:gd name="T1" fmla="*/ 0 h 288"/>
              <a:gd name="T2" fmla="*/ 0 w 288"/>
              <a:gd name="T3" fmla="*/ 132466192 h 288"/>
              <a:gd name="T4" fmla="*/ 132466192 w 288"/>
              <a:gd name="T5" fmla="*/ 264931426 h 288"/>
              <a:gd name="T6" fmla="*/ 264931426 w 288"/>
              <a:gd name="T7" fmla="*/ 132466192 h 288"/>
              <a:gd name="T8" fmla="*/ 132466192 w 288"/>
              <a:gd name="T9" fmla="*/ 0 h 288"/>
              <a:gd name="T10" fmla="*/ 108548752 w 288"/>
              <a:gd name="T11" fmla="*/ 56113958 h 288"/>
              <a:gd name="T12" fmla="*/ 119587202 w 288"/>
              <a:gd name="T13" fmla="*/ 45075508 h 288"/>
              <a:gd name="T14" fmla="*/ 146264015 w 288"/>
              <a:gd name="T15" fmla="*/ 45075508 h 288"/>
              <a:gd name="T16" fmla="*/ 156382674 w 288"/>
              <a:gd name="T17" fmla="*/ 56113958 h 288"/>
              <a:gd name="T18" fmla="*/ 156382674 w 288"/>
              <a:gd name="T19" fmla="*/ 68992948 h 288"/>
              <a:gd name="T20" fmla="*/ 108548752 w 288"/>
              <a:gd name="T21" fmla="*/ 68992948 h 288"/>
              <a:gd name="T22" fmla="*/ 108548752 w 288"/>
              <a:gd name="T23" fmla="*/ 56113958 h 288"/>
              <a:gd name="T24" fmla="*/ 108548752 w 288"/>
              <a:gd name="T25" fmla="*/ 87390684 h 288"/>
              <a:gd name="T26" fmla="*/ 156382674 w 288"/>
              <a:gd name="T27" fmla="*/ 87390684 h 288"/>
              <a:gd name="T28" fmla="*/ 156382674 w 288"/>
              <a:gd name="T29" fmla="*/ 107628002 h 288"/>
              <a:gd name="T30" fmla="*/ 108548752 w 288"/>
              <a:gd name="T31" fmla="*/ 107628002 h 288"/>
              <a:gd name="T32" fmla="*/ 108548752 w 288"/>
              <a:gd name="T33" fmla="*/ 87390684 h 288"/>
              <a:gd name="T34" fmla="*/ 189499941 w 288"/>
              <a:gd name="T35" fmla="*/ 161902378 h 288"/>
              <a:gd name="T36" fmla="*/ 139824520 w 288"/>
              <a:gd name="T37" fmla="*/ 221696459 h 288"/>
              <a:gd name="T38" fmla="*/ 126026697 w 288"/>
              <a:gd name="T39" fmla="*/ 221696459 h 288"/>
              <a:gd name="T40" fmla="*/ 75431485 w 288"/>
              <a:gd name="T41" fmla="*/ 161902378 h 288"/>
              <a:gd name="T42" fmla="*/ 79111607 w 288"/>
              <a:gd name="T43" fmla="*/ 153623301 h 288"/>
              <a:gd name="T44" fmla="*/ 108548752 w 288"/>
              <a:gd name="T45" fmla="*/ 153623301 h 288"/>
              <a:gd name="T46" fmla="*/ 108548752 w 288"/>
              <a:gd name="T47" fmla="*/ 126026697 h 288"/>
              <a:gd name="T48" fmla="*/ 156382674 w 288"/>
              <a:gd name="T49" fmla="*/ 126026697 h 288"/>
              <a:gd name="T50" fmla="*/ 156382674 w 288"/>
              <a:gd name="T51" fmla="*/ 153623301 h 288"/>
              <a:gd name="T52" fmla="*/ 185819818 w 288"/>
              <a:gd name="T53" fmla="*/ 153623301 h 288"/>
              <a:gd name="T54" fmla="*/ 189499941 w 288"/>
              <a:gd name="T55" fmla="*/ 161902378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18" y="61"/>
                </a:moveTo>
                <a:cubicBezTo>
                  <a:pt x="118" y="55"/>
                  <a:pt x="124" y="49"/>
                  <a:pt x="130" y="49"/>
                </a:cubicBezTo>
                <a:cubicBezTo>
                  <a:pt x="159" y="49"/>
                  <a:pt x="159" y="49"/>
                  <a:pt x="159" y="49"/>
                </a:cubicBezTo>
                <a:cubicBezTo>
                  <a:pt x="165" y="49"/>
                  <a:pt x="170" y="55"/>
                  <a:pt x="170" y="61"/>
                </a:cubicBezTo>
                <a:cubicBezTo>
                  <a:pt x="170" y="75"/>
                  <a:pt x="170" y="75"/>
                  <a:pt x="170" y="75"/>
                </a:cubicBezTo>
                <a:cubicBezTo>
                  <a:pt x="118" y="75"/>
                  <a:pt x="118" y="75"/>
                  <a:pt x="118" y="75"/>
                </a:cubicBezTo>
                <a:lnTo>
                  <a:pt x="118" y="61"/>
                </a:lnTo>
                <a:close/>
                <a:moveTo>
                  <a:pt x="118" y="95"/>
                </a:moveTo>
                <a:cubicBezTo>
                  <a:pt x="170" y="95"/>
                  <a:pt x="170" y="95"/>
                  <a:pt x="170" y="95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18" y="117"/>
                  <a:pt x="118" y="117"/>
                  <a:pt x="118" y="117"/>
                </a:cubicBezTo>
                <a:lnTo>
                  <a:pt x="118" y="95"/>
                </a:lnTo>
                <a:close/>
                <a:moveTo>
                  <a:pt x="206" y="176"/>
                </a:moveTo>
                <a:cubicBezTo>
                  <a:pt x="152" y="241"/>
                  <a:pt x="152" y="241"/>
                  <a:pt x="152" y="241"/>
                </a:cubicBezTo>
                <a:cubicBezTo>
                  <a:pt x="148" y="246"/>
                  <a:pt x="141" y="246"/>
                  <a:pt x="137" y="241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78" y="171"/>
                  <a:pt x="80" y="167"/>
                  <a:pt x="86" y="167"/>
                </a:cubicBezTo>
                <a:cubicBezTo>
                  <a:pt x="86" y="167"/>
                  <a:pt x="114" y="167"/>
                  <a:pt x="118" y="167"/>
                </a:cubicBezTo>
                <a:cubicBezTo>
                  <a:pt x="118" y="137"/>
                  <a:pt x="118" y="137"/>
                  <a:pt x="118" y="137"/>
                </a:cubicBezTo>
                <a:cubicBezTo>
                  <a:pt x="170" y="137"/>
                  <a:pt x="170" y="137"/>
                  <a:pt x="170" y="137"/>
                </a:cubicBezTo>
                <a:cubicBezTo>
                  <a:pt x="170" y="167"/>
                  <a:pt x="170" y="167"/>
                  <a:pt x="170" y="167"/>
                </a:cubicBezTo>
                <a:cubicBezTo>
                  <a:pt x="174" y="167"/>
                  <a:pt x="202" y="167"/>
                  <a:pt x="202" y="167"/>
                </a:cubicBezTo>
                <a:cubicBezTo>
                  <a:pt x="209" y="167"/>
                  <a:pt x="211" y="171"/>
                  <a:pt x="206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35" name="Freeform 516"/>
          <p:cNvSpPr>
            <a:spLocks noEditPoints="1"/>
          </p:cNvSpPr>
          <p:nvPr/>
        </p:nvSpPr>
        <p:spPr bwMode="auto">
          <a:xfrm>
            <a:off x="10133013" y="5665788"/>
            <a:ext cx="198437" cy="276225"/>
          </a:xfrm>
          <a:custGeom>
            <a:avLst/>
            <a:gdLst>
              <a:gd name="T0" fmla="*/ 190228227 w 207"/>
              <a:gd name="T1" fmla="*/ 151783719 h 288"/>
              <a:gd name="T2" fmla="*/ 171848359 w 207"/>
              <a:gd name="T3" fmla="*/ 119587202 h 288"/>
              <a:gd name="T4" fmla="*/ 171848359 w 207"/>
              <a:gd name="T5" fmla="*/ 11038450 h 288"/>
              <a:gd name="T6" fmla="*/ 160821206 w 207"/>
              <a:gd name="T7" fmla="*/ 0 h 288"/>
              <a:gd name="T8" fmla="*/ 29407021 w 207"/>
              <a:gd name="T9" fmla="*/ 0 h 288"/>
              <a:gd name="T10" fmla="*/ 18379868 w 207"/>
              <a:gd name="T11" fmla="*/ 11038450 h 288"/>
              <a:gd name="T12" fmla="*/ 18379868 w 207"/>
              <a:gd name="T13" fmla="*/ 118667411 h 288"/>
              <a:gd name="T14" fmla="*/ 0 w 207"/>
              <a:gd name="T15" fmla="*/ 151783719 h 288"/>
              <a:gd name="T16" fmla="*/ 0 w 207"/>
              <a:gd name="T17" fmla="*/ 151783719 h 288"/>
              <a:gd name="T18" fmla="*/ 0 w 207"/>
              <a:gd name="T19" fmla="*/ 264931426 h 288"/>
              <a:gd name="T20" fmla="*/ 25731623 w 207"/>
              <a:gd name="T21" fmla="*/ 264931426 h 288"/>
              <a:gd name="T22" fmla="*/ 25731623 w 207"/>
              <a:gd name="T23" fmla="*/ 186739609 h 288"/>
              <a:gd name="T24" fmla="*/ 36758777 w 207"/>
              <a:gd name="T25" fmla="*/ 175701160 h 288"/>
              <a:gd name="T26" fmla="*/ 153469450 w 207"/>
              <a:gd name="T27" fmla="*/ 175701160 h 288"/>
              <a:gd name="T28" fmla="*/ 164496604 w 207"/>
              <a:gd name="T29" fmla="*/ 186739609 h 288"/>
              <a:gd name="T30" fmla="*/ 164496604 w 207"/>
              <a:gd name="T31" fmla="*/ 264931426 h 288"/>
              <a:gd name="T32" fmla="*/ 190228227 w 207"/>
              <a:gd name="T33" fmla="*/ 264931426 h 288"/>
              <a:gd name="T34" fmla="*/ 190228227 w 207"/>
              <a:gd name="T35" fmla="*/ 151783719 h 288"/>
              <a:gd name="T36" fmla="*/ 44110532 w 207"/>
              <a:gd name="T37" fmla="*/ 65312826 h 288"/>
              <a:gd name="T38" fmla="*/ 55138644 w 207"/>
              <a:gd name="T39" fmla="*/ 54274376 h 288"/>
              <a:gd name="T40" fmla="*/ 135089583 w 207"/>
              <a:gd name="T41" fmla="*/ 54274376 h 288"/>
              <a:gd name="T42" fmla="*/ 146117695 w 207"/>
              <a:gd name="T43" fmla="*/ 65312826 h 288"/>
              <a:gd name="T44" fmla="*/ 146117695 w 207"/>
              <a:gd name="T45" fmla="*/ 83710562 h 288"/>
              <a:gd name="T46" fmla="*/ 135089583 w 207"/>
              <a:gd name="T47" fmla="*/ 94749971 h 288"/>
              <a:gd name="T48" fmla="*/ 55138644 w 207"/>
              <a:gd name="T49" fmla="*/ 94749971 h 288"/>
              <a:gd name="T50" fmla="*/ 44110532 w 207"/>
              <a:gd name="T51" fmla="*/ 83710562 h 288"/>
              <a:gd name="T52" fmla="*/ 44110532 w 207"/>
              <a:gd name="T53" fmla="*/ 65312826 h 28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07" h="288">
                <a:moveTo>
                  <a:pt x="207" y="165"/>
                </a:moveTo>
                <a:cubicBezTo>
                  <a:pt x="207" y="165"/>
                  <a:pt x="187" y="130"/>
                  <a:pt x="187" y="130"/>
                </a:cubicBezTo>
                <a:cubicBezTo>
                  <a:pt x="187" y="12"/>
                  <a:pt x="187" y="12"/>
                  <a:pt x="187" y="12"/>
                </a:cubicBezTo>
                <a:cubicBezTo>
                  <a:pt x="187" y="5"/>
                  <a:pt x="182" y="0"/>
                  <a:pt x="175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5" y="0"/>
                  <a:pt x="20" y="5"/>
                  <a:pt x="20" y="12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20" y="129"/>
                  <a:pt x="0" y="165"/>
                  <a:pt x="0" y="16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288"/>
                  <a:pt x="0" y="288"/>
                  <a:pt x="0" y="288"/>
                </a:cubicBezTo>
                <a:cubicBezTo>
                  <a:pt x="28" y="288"/>
                  <a:pt x="28" y="288"/>
                  <a:pt x="28" y="288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28" y="197"/>
                  <a:pt x="33" y="191"/>
                  <a:pt x="40" y="191"/>
                </a:cubicBezTo>
                <a:cubicBezTo>
                  <a:pt x="167" y="191"/>
                  <a:pt x="167" y="191"/>
                  <a:pt x="167" y="191"/>
                </a:cubicBezTo>
                <a:cubicBezTo>
                  <a:pt x="174" y="191"/>
                  <a:pt x="179" y="197"/>
                  <a:pt x="179" y="203"/>
                </a:cubicBezTo>
                <a:cubicBezTo>
                  <a:pt x="179" y="288"/>
                  <a:pt x="179" y="288"/>
                  <a:pt x="179" y="288"/>
                </a:cubicBezTo>
                <a:cubicBezTo>
                  <a:pt x="207" y="288"/>
                  <a:pt x="207" y="288"/>
                  <a:pt x="207" y="288"/>
                </a:cubicBezTo>
                <a:cubicBezTo>
                  <a:pt x="207" y="165"/>
                  <a:pt x="207" y="165"/>
                  <a:pt x="207" y="165"/>
                </a:cubicBezTo>
                <a:close/>
                <a:moveTo>
                  <a:pt x="48" y="71"/>
                </a:moveTo>
                <a:cubicBezTo>
                  <a:pt x="48" y="64"/>
                  <a:pt x="53" y="59"/>
                  <a:pt x="60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54" y="59"/>
                  <a:pt x="159" y="64"/>
                  <a:pt x="159" y="71"/>
                </a:cubicBezTo>
                <a:cubicBezTo>
                  <a:pt x="159" y="91"/>
                  <a:pt x="159" y="91"/>
                  <a:pt x="159" y="91"/>
                </a:cubicBezTo>
                <a:cubicBezTo>
                  <a:pt x="159" y="98"/>
                  <a:pt x="154" y="103"/>
                  <a:pt x="147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53" y="103"/>
                  <a:pt x="48" y="98"/>
                  <a:pt x="48" y="91"/>
                </a:cubicBezTo>
                <a:lnTo>
                  <a:pt x="48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36" name="Freeform 517"/>
          <p:cNvSpPr>
            <a:spLocks noEditPoints="1"/>
          </p:cNvSpPr>
          <p:nvPr/>
        </p:nvSpPr>
        <p:spPr bwMode="auto">
          <a:xfrm>
            <a:off x="8440738" y="5133975"/>
            <a:ext cx="277812" cy="233363"/>
          </a:xfrm>
          <a:custGeom>
            <a:avLst/>
            <a:gdLst>
              <a:gd name="T0" fmla="*/ 248816447 w 291"/>
              <a:gd name="T1" fmla="*/ 139036528 h 244"/>
              <a:gd name="T2" fmla="*/ 254284856 w 291"/>
              <a:gd name="T3" fmla="*/ 112509658 h 244"/>
              <a:gd name="T4" fmla="*/ 251550651 w 291"/>
              <a:gd name="T5" fmla="*/ 64029451 h 244"/>
              <a:gd name="T6" fmla="*/ 219650960 w 291"/>
              <a:gd name="T7" fmla="*/ 46650603 h 244"/>
              <a:gd name="T8" fmla="*/ 219650960 w 291"/>
              <a:gd name="T9" fmla="*/ 39332186 h 244"/>
              <a:gd name="T10" fmla="*/ 203245732 w 291"/>
              <a:gd name="T11" fmla="*/ 34758654 h 244"/>
              <a:gd name="T12" fmla="*/ 182282859 w 291"/>
              <a:gd name="T13" fmla="*/ 32014726 h 244"/>
              <a:gd name="T14" fmla="*/ 164054191 w 291"/>
              <a:gd name="T15" fmla="*/ 32014726 h 244"/>
              <a:gd name="T16" fmla="*/ 164054191 w 291"/>
              <a:gd name="T17" fmla="*/ 44820998 h 244"/>
              <a:gd name="T18" fmla="*/ 180460374 w 291"/>
              <a:gd name="T19" fmla="*/ 44820998 h 244"/>
              <a:gd name="T20" fmla="*/ 203245732 w 291"/>
              <a:gd name="T21" fmla="*/ 75921400 h 244"/>
              <a:gd name="T22" fmla="*/ 219650960 w 291"/>
              <a:gd name="T23" fmla="*/ 75921400 h 244"/>
              <a:gd name="T24" fmla="*/ 219650960 w 291"/>
              <a:gd name="T25" fmla="*/ 65859056 h 244"/>
              <a:gd name="T26" fmla="*/ 236967908 w 291"/>
              <a:gd name="T27" fmla="*/ 75921400 h 244"/>
              <a:gd name="T28" fmla="*/ 236967908 w 291"/>
              <a:gd name="T29" fmla="*/ 106106522 h 244"/>
              <a:gd name="T30" fmla="*/ 229676059 w 291"/>
              <a:gd name="T31" fmla="*/ 139036528 h 244"/>
              <a:gd name="T32" fmla="*/ 232411218 w 291"/>
              <a:gd name="T33" fmla="*/ 149097916 h 244"/>
              <a:gd name="T34" fmla="*/ 233321983 w 291"/>
              <a:gd name="T35" fmla="*/ 199406771 h 244"/>
              <a:gd name="T36" fmla="*/ 218739240 w 291"/>
              <a:gd name="T37" fmla="*/ 204895583 h 244"/>
              <a:gd name="T38" fmla="*/ 194131398 w 291"/>
              <a:gd name="T39" fmla="*/ 156415376 h 244"/>
              <a:gd name="T40" fmla="*/ 178636935 w 291"/>
              <a:gd name="T41" fmla="*/ 117083190 h 244"/>
              <a:gd name="T42" fmla="*/ 156763297 w 291"/>
              <a:gd name="T43" fmla="*/ 114339262 h 244"/>
              <a:gd name="T44" fmla="*/ 156763297 w 291"/>
              <a:gd name="T45" fmla="*/ 0 h 244"/>
              <a:gd name="T46" fmla="*/ 18228668 w 291"/>
              <a:gd name="T47" fmla="*/ 0 h 244"/>
              <a:gd name="T48" fmla="*/ 18228668 w 291"/>
              <a:gd name="T49" fmla="*/ 211298720 h 244"/>
              <a:gd name="T50" fmla="*/ 0 w 291"/>
              <a:gd name="T51" fmla="*/ 211298720 h 244"/>
              <a:gd name="T52" fmla="*/ 0 w 291"/>
              <a:gd name="T53" fmla="*/ 223189712 h 244"/>
              <a:gd name="T54" fmla="*/ 18228668 w 291"/>
              <a:gd name="T55" fmla="*/ 223189712 h 244"/>
              <a:gd name="T56" fmla="*/ 156763297 w 291"/>
              <a:gd name="T57" fmla="*/ 223189712 h 244"/>
              <a:gd name="T58" fmla="*/ 175902730 w 291"/>
              <a:gd name="T59" fmla="*/ 223189712 h 244"/>
              <a:gd name="T60" fmla="*/ 175902730 w 291"/>
              <a:gd name="T61" fmla="*/ 211298720 h 244"/>
              <a:gd name="T62" fmla="*/ 156763297 w 291"/>
              <a:gd name="T63" fmla="*/ 211298720 h 244"/>
              <a:gd name="T64" fmla="*/ 156763297 w 291"/>
              <a:gd name="T65" fmla="*/ 133547715 h 244"/>
              <a:gd name="T66" fmla="*/ 172257760 w 291"/>
              <a:gd name="T67" fmla="*/ 134462995 h 244"/>
              <a:gd name="T68" fmla="*/ 175902730 w 291"/>
              <a:gd name="T69" fmla="*/ 158244981 h 244"/>
              <a:gd name="T70" fmla="*/ 218739240 w 291"/>
              <a:gd name="T71" fmla="*/ 223189712 h 244"/>
              <a:gd name="T72" fmla="*/ 247904727 w 291"/>
              <a:gd name="T73" fmla="*/ 210383439 h 244"/>
              <a:gd name="T74" fmla="*/ 249727212 w 291"/>
              <a:gd name="T75" fmla="*/ 144524384 h 244"/>
              <a:gd name="T76" fmla="*/ 248816447 w 291"/>
              <a:gd name="T77" fmla="*/ 139036528 h 244"/>
              <a:gd name="T78" fmla="*/ 205068217 w 291"/>
              <a:gd name="T79" fmla="*/ 68602984 h 244"/>
              <a:gd name="T80" fmla="*/ 188662988 w 291"/>
              <a:gd name="T81" fmla="*/ 50308855 h 244"/>
              <a:gd name="T82" fmla="*/ 205068217 w 291"/>
              <a:gd name="T83" fmla="*/ 53968063 h 244"/>
              <a:gd name="T84" fmla="*/ 205068217 w 291"/>
              <a:gd name="T85" fmla="*/ 68602984 h 244"/>
              <a:gd name="T86" fmla="*/ 42836510 w 291"/>
              <a:gd name="T87" fmla="*/ 24697265 h 244"/>
              <a:gd name="T88" fmla="*/ 132155455 w 291"/>
              <a:gd name="T89" fmla="*/ 24697265 h 244"/>
              <a:gd name="T90" fmla="*/ 132155455 w 291"/>
              <a:gd name="T91" fmla="*/ 96045133 h 244"/>
              <a:gd name="T92" fmla="*/ 42836510 w 291"/>
              <a:gd name="T93" fmla="*/ 96045133 h 244"/>
              <a:gd name="T94" fmla="*/ 42836510 w 291"/>
              <a:gd name="T95" fmla="*/ 24697265 h 24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91" h="244">
                <a:moveTo>
                  <a:pt x="273" y="152"/>
                </a:moveTo>
                <a:cubicBezTo>
                  <a:pt x="273" y="142"/>
                  <a:pt x="276" y="132"/>
                  <a:pt x="279" y="123"/>
                </a:cubicBezTo>
                <a:cubicBezTo>
                  <a:pt x="285" y="107"/>
                  <a:pt x="291" y="88"/>
                  <a:pt x="276" y="70"/>
                </a:cubicBezTo>
                <a:cubicBezTo>
                  <a:pt x="267" y="59"/>
                  <a:pt x="254" y="54"/>
                  <a:pt x="241" y="51"/>
                </a:cubicBezTo>
                <a:cubicBezTo>
                  <a:pt x="241" y="43"/>
                  <a:pt x="241" y="43"/>
                  <a:pt x="241" y="43"/>
                </a:cubicBezTo>
                <a:cubicBezTo>
                  <a:pt x="241" y="43"/>
                  <a:pt x="230" y="40"/>
                  <a:pt x="223" y="38"/>
                </a:cubicBezTo>
                <a:cubicBezTo>
                  <a:pt x="216" y="37"/>
                  <a:pt x="207" y="35"/>
                  <a:pt x="200" y="35"/>
                </a:cubicBezTo>
                <a:cubicBezTo>
                  <a:pt x="193" y="35"/>
                  <a:pt x="180" y="35"/>
                  <a:pt x="180" y="35"/>
                </a:cubicBezTo>
                <a:cubicBezTo>
                  <a:pt x="180" y="49"/>
                  <a:pt x="180" y="49"/>
                  <a:pt x="180" y="49"/>
                </a:cubicBezTo>
                <a:cubicBezTo>
                  <a:pt x="198" y="49"/>
                  <a:pt x="198" y="49"/>
                  <a:pt x="198" y="49"/>
                </a:cubicBezTo>
                <a:cubicBezTo>
                  <a:pt x="198" y="49"/>
                  <a:pt x="196" y="83"/>
                  <a:pt x="223" y="83"/>
                </a:cubicBezTo>
                <a:cubicBezTo>
                  <a:pt x="234" y="83"/>
                  <a:pt x="241" y="83"/>
                  <a:pt x="241" y="83"/>
                </a:cubicBezTo>
                <a:cubicBezTo>
                  <a:pt x="241" y="72"/>
                  <a:pt x="241" y="72"/>
                  <a:pt x="241" y="72"/>
                </a:cubicBezTo>
                <a:cubicBezTo>
                  <a:pt x="249" y="74"/>
                  <a:pt x="256" y="78"/>
                  <a:pt x="260" y="83"/>
                </a:cubicBezTo>
                <a:cubicBezTo>
                  <a:pt x="268" y="92"/>
                  <a:pt x="266" y="100"/>
                  <a:pt x="260" y="116"/>
                </a:cubicBezTo>
                <a:cubicBezTo>
                  <a:pt x="257" y="126"/>
                  <a:pt x="252" y="138"/>
                  <a:pt x="252" y="152"/>
                </a:cubicBezTo>
                <a:cubicBezTo>
                  <a:pt x="252" y="155"/>
                  <a:pt x="253" y="158"/>
                  <a:pt x="255" y="163"/>
                </a:cubicBezTo>
                <a:cubicBezTo>
                  <a:pt x="258" y="176"/>
                  <a:pt x="266" y="206"/>
                  <a:pt x="256" y="218"/>
                </a:cubicBezTo>
                <a:cubicBezTo>
                  <a:pt x="255" y="219"/>
                  <a:pt x="252" y="224"/>
                  <a:pt x="240" y="224"/>
                </a:cubicBezTo>
                <a:cubicBezTo>
                  <a:pt x="220" y="224"/>
                  <a:pt x="216" y="208"/>
                  <a:pt x="213" y="171"/>
                </a:cubicBezTo>
                <a:cubicBezTo>
                  <a:pt x="212" y="151"/>
                  <a:pt x="210" y="133"/>
                  <a:pt x="196" y="128"/>
                </a:cubicBezTo>
                <a:cubicBezTo>
                  <a:pt x="188" y="125"/>
                  <a:pt x="179" y="125"/>
                  <a:pt x="172" y="125"/>
                </a:cubicBezTo>
                <a:cubicBezTo>
                  <a:pt x="172" y="0"/>
                  <a:pt x="172" y="0"/>
                  <a:pt x="17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231"/>
                  <a:pt x="20" y="231"/>
                  <a:pt x="20" y="231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44"/>
                  <a:pt x="0" y="244"/>
                  <a:pt x="0" y="244"/>
                </a:cubicBezTo>
                <a:cubicBezTo>
                  <a:pt x="20" y="244"/>
                  <a:pt x="20" y="244"/>
                  <a:pt x="20" y="244"/>
                </a:cubicBezTo>
                <a:cubicBezTo>
                  <a:pt x="172" y="244"/>
                  <a:pt x="172" y="244"/>
                  <a:pt x="172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72" y="231"/>
                  <a:pt x="172" y="231"/>
                  <a:pt x="172" y="231"/>
                </a:cubicBezTo>
                <a:cubicBezTo>
                  <a:pt x="172" y="146"/>
                  <a:pt x="172" y="146"/>
                  <a:pt x="172" y="146"/>
                </a:cubicBezTo>
                <a:cubicBezTo>
                  <a:pt x="177" y="145"/>
                  <a:pt x="184" y="145"/>
                  <a:pt x="189" y="147"/>
                </a:cubicBezTo>
                <a:cubicBezTo>
                  <a:pt x="191" y="150"/>
                  <a:pt x="192" y="164"/>
                  <a:pt x="193" y="173"/>
                </a:cubicBezTo>
                <a:cubicBezTo>
                  <a:pt x="195" y="201"/>
                  <a:pt x="198" y="244"/>
                  <a:pt x="240" y="244"/>
                </a:cubicBezTo>
                <a:cubicBezTo>
                  <a:pt x="254" y="244"/>
                  <a:pt x="265" y="239"/>
                  <a:pt x="272" y="230"/>
                </a:cubicBezTo>
                <a:cubicBezTo>
                  <a:pt x="288" y="210"/>
                  <a:pt x="279" y="176"/>
                  <a:pt x="274" y="158"/>
                </a:cubicBezTo>
                <a:cubicBezTo>
                  <a:pt x="274" y="156"/>
                  <a:pt x="273" y="153"/>
                  <a:pt x="273" y="152"/>
                </a:cubicBezTo>
                <a:close/>
                <a:moveTo>
                  <a:pt x="225" y="75"/>
                </a:moveTo>
                <a:cubicBezTo>
                  <a:pt x="208" y="77"/>
                  <a:pt x="207" y="55"/>
                  <a:pt x="207" y="55"/>
                </a:cubicBezTo>
                <a:cubicBezTo>
                  <a:pt x="225" y="59"/>
                  <a:pt x="225" y="59"/>
                  <a:pt x="225" y="59"/>
                </a:cubicBezTo>
                <a:lnTo>
                  <a:pt x="225" y="75"/>
                </a:lnTo>
                <a:close/>
                <a:moveTo>
                  <a:pt x="47" y="27"/>
                </a:moveTo>
                <a:cubicBezTo>
                  <a:pt x="145" y="27"/>
                  <a:pt x="145" y="27"/>
                  <a:pt x="145" y="27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47" y="105"/>
                  <a:pt x="47" y="105"/>
                  <a:pt x="47" y="105"/>
                </a:cubicBezTo>
                <a:lnTo>
                  <a:pt x="47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37" name="Freeform 518"/>
          <p:cNvSpPr>
            <a:spLocks noEditPoints="1"/>
          </p:cNvSpPr>
          <p:nvPr/>
        </p:nvSpPr>
        <p:spPr bwMode="auto">
          <a:xfrm>
            <a:off x="8990013" y="4030663"/>
            <a:ext cx="276225" cy="234950"/>
          </a:xfrm>
          <a:custGeom>
            <a:avLst/>
            <a:gdLst>
              <a:gd name="T0" fmla="*/ 172659741 w 289"/>
              <a:gd name="T1" fmla="*/ 147142952 h 245"/>
              <a:gd name="T2" fmla="*/ 208287987 w 289"/>
              <a:gd name="T3" fmla="*/ 122312093 h 245"/>
              <a:gd name="T4" fmla="*/ 179968712 w 289"/>
              <a:gd name="T5" fmla="*/ 45982112 h 245"/>
              <a:gd name="T6" fmla="*/ 132463747 w 289"/>
              <a:gd name="T7" fmla="*/ 0 h 245"/>
              <a:gd name="T8" fmla="*/ 84045996 w 289"/>
              <a:gd name="T9" fmla="*/ 45062451 h 245"/>
              <a:gd name="T10" fmla="*/ 55726721 w 289"/>
              <a:gd name="T11" fmla="*/ 122312093 h 245"/>
              <a:gd name="T12" fmla="*/ 90441226 w 289"/>
              <a:gd name="T13" fmla="*/ 148062613 h 245"/>
              <a:gd name="T14" fmla="*/ 0 w 289"/>
              <a:gd name="T15" fmla="*/ 205999365 h 245"/>
              <a:gd name="T16" fmla="*/ 264014708 w 289"/>
              <a:gd name="T17" fmla="*/ 225312255 h 245"/>
              <a:gd name="T18" fmla="*/ 221991232 w 289"/>
              <a:gd name="T19" fmla="*/ 168294206 h 245"/>
              <a:gd name="T20" fmla="*/ 64862218 w 289"/>
              <a:gd name="T21" fmla="*/ 119553109 h 245"/>
              <a:gd name="T22" fmla="*/ 63948477 w 289"/>
              <a:gd name="T23" fmla="*/ 121392432 h 245"/>
              <a:gd name="T24" fmla="*/ 84959737 w 289"/>
              <a:gd name="T25" fmla="*/ 64375341 h 245"/>
              <a:gd name="T26" fmla="*/ 124241991 w 289"/>
              <a:gd name="T27" fmla="*/ 50580420 h 245"/>
              <a:gd name="T28" fmla="*/ 129723480 w 289"/>
              <a:gd name="T29" fmla="*/ 50580420 h 245"/>
              <a:gd name="T30" fmla="*/ 140686458 w 289"/>
              <a:gd name="T31" fmla="*/ 48741097 h 245"/>
              <a:gd name="T32" fmla="*/ 180882453 w 289"/>
              <a:gd name="T33" fmla="*/ 63455680 h 245"/>
              <a:gd name="T34" fmla="*/ 200066231 w 289"/>
              <a:gd name="T35" fmla="*/ 122312093 h 245"/>
              <a:gd name="T36" fmla="*/ 198239705 w 289"/>
              <a:gd name="T37" fmla="*/ 121392432 h 245"/>
              <a:gd name="T38" fmla="*/ 176314704 w 289"/>
              <a:gd name="T39" fmla="*/ 66214664 h 245"/>
              <a:gd name="T40" fmla="*/ 152562222 w 289"/>
              <a:gd name="T41" fmla="*/ 52419742 h 245"/>
              <a:gd name="T42" fmla="*/ 132463747 w 289"/>
              <a:gd name="T43" fmla="*/ 53339404 h 245"/>
              <a:gd name="T44" fmla="*/ 131550962 w 289"/>
              <a:gd name="T45" fmla="*/ 53339404 h 245"/>
              <a:gd name="T46" fmla="*/ 110538746 w 289"/>
              <a:gd name="T47" fmla="*/ 50580420 h 245"/>
              <a:gd name="T48" fmla="*/ 137945236 w 289"/>
              <a:gd name="T49" fmla="*/ 98401855 h 245"/>
              <a:gd name="T50" fmla="*/ 126069472 w 289"/>
              <a:gd name="T51" fmla="*/ 98401855 h 245"/>
              <a:gd name="T52" fmla="*/ 126069472 w 289"/>
              <a:gd name="T53" fmla="*/ 91964225 h 245"/>
              <a:gd name="T54" fmla="*/ 137945236 w 289"/>
              <a:gd name="T55" fmla="*/ 91964225 h 245"/>
              <a:gd name="T56" fmla="*/ 97749241 w 289"/>
              <a:gd name="T57" fmla="*/ 79088965 h 245"/>
              <a:gd name="T58" fmla="*/ 100490464 w 289"/>
              <a:gd name="T59" fmla="*/ 63455680 h 245"/>
              <a:gd name="T60" fmla="*/ 113279968 w 289"/>
              <a:gd name="T61" fmla="*/ 56098388 h 245"/>
              <a:gd name="T62" fmla="*/ 128809739 w 289"/>
              <a:gd name="T63" fmla="*/ 62536018 h 245"/>
              <a:gd name="T64" fmla="*/ 127895998 w 289"/>
              <a:gd name="T65" fmla="*/ 78169303 h 245"/>
              <a:gd name="T66" fmla="*/ 97749241 w 289"/>
              <a:gd name="T67" fmla="*/ 79088965 h 245"/>
              <a:gd name="T68" fmla="*/ 105058212 w 289"/>
              <a:gd name="T69" fmla="*/ 125071077 h 245"/>
              <a:gd name="T70" fmla="*/ 112366227 w 289"/>
              <a:gd name="T71" fmla="*/ 125071077 h 245"/>
              <a:gd name="T72" fmla="*/ 116020235 w 289"/>
              <a:gd name="T73" fmla="*/ 122312093 h 245"/>
              <a:gd name="T74" fmla="*/ 116020235 w 289"/>
              <a:gd name="T75" fmla="*/ 114954802 h 245"/>
              <a:gd name="T76" fmla="*/ 123328250 w 289"/>
              <a:gd name="T77" fmla="*/ 122312093 h 245"/>
              <a:gd name="T78" fmla="*/ 118760501 w 289"/>
              <a:gd name="T79" fmla="*/ 110357453 h 245"/>
              <a:gd name="T80" fmla="*/ 123328250 w 289"/>
              <a:gd name="T81" fmla="*/ 122312093 h 245"/>
              <a:gd name="T82" fmla="*/ 126069472 w 289"/>
              <a:gd name="T83" fmla="*/ 122312093 h 245"/>
              <a:gd name="T84" fmla="*/ 130637221 w 289"/>
              <a:gd name="T85" fmla="*/ 102080501 h 245"/>
              <a:gd name="T86" fmla="*/ 137945236 w 289"/>
              <a:gd name="T87" fmla="*/ 122312093 h 245"/>
              <a:gd name="T88" fmla="*/ 133377487 w 289"/>
              <a:gd name="T89" fmla="*/ 102080501 h 245"/>
              <a:gd name="T90" fmla="*/ 137945236 w 289"/>
              <a:gd name="T91" fmla="*/ 122312093 h 245"/>
              <a:gd name="T92" fmla="*/ 140686458 w 289"/>
              <a:gd name="T93" fmla="*/ 122312093 h 245"/>
              <a:gd name="T94" fmla="*/ 144340466 w 289"/>
              <a:gd name="T95" fmla="*/ 110357453 h 245"/>
              <a:gd name="T96" fmla="*/ 147080732 w 289"/>
              <a:gd name="T97" fmla="*/ 122312093 h 245"/>
              <a:gd name="T98" fmla="*/ 152562222 w 289"/>
              <a:gd name="T99" fmla="*/ 122312093 h 245"/>
              <a:gd name="T100" fmla="*/ 156216229 w 289"/>
              <a:gd name="T101" fmla="*/ 128749723 h 245"/>
              <a:gd name="T102" fmla="*/ 156216229 w 289"/>
              <a:gd name="T103" fmla="*/ 121392432 h 245"/>
              <a:gd name="T104" fmla="*/ 156216229 w 289"/>
              <a:gd name="T105" fmla="*/ 128749723 h 245"/>
              <a:gd name="T106" fmla="*/ 167179208 w 289"/>
              <a:gd name="T107" fmla="*/ 79088965 h 245"/>
              <a:gd name="T108" fmla="*/ 136118710 w 289"/>
              <a:gd name="T109" fmla="*/ 78169303 h 245"/>
              <a:gd name="T110" fmla="*/ 136118710 w 289"/>
              <a:gd name="T111" fmla="*/ 62536018 h 245"/>
              <a:gd name="T112" fmla="*/ 151648481 w 289"/>
              <a:gd name="T113" fmla="*/ 56098388 h 245"/>
              <a:gd name="T114" fmla="*/ 163524244 w 289"/>
              <a:gd name="T115" fmla="*/ 63455680 h 24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89" h="245">
                <a:moveTo>
                  <a:pt x="243" y="183"/>
                </a:moveTo>
                <a:cubicBezTo>
                  <a:pt x="229" y="177"/>
                  <a:pt x="213" y="167"/>
                  <a:pt x="189" y="160"/>
                </a:cubicBezTo>
                <a:cubicBezTo>
                  <a:pt x="188" y="157"/>
                  <a:pt x="186" y="153"/>
                  <a:pt x="185" y="148"/>
                </a:cubicBezTo>
                <a:cubicBezTo>
                  <a:pt x="207" y="144"/>
                  <a:pt x="228" y="138"/>
                  <a:pt x="228" y="133"/>
                </a:cubicBezTo>
                <a:cubicBezTo>
                  <a:pt x="228" y="124"/>
                  <a:pt x="197" y="62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49"/>
                  <a:pt x="197" y="47"/>
                  <a:pt x="197" y="46"/>
                </a:cubicBezTo>
                <a:cubicBezTo>
                  <a:pt x="197" y="15"/>
                  <a:pt x="175" y="0"/>
                  <a:pt x="145" y="0"/>
                </a:cubicBezTo>
                <a:cubicBezTo>
                  <a:pt x="114" y="0"/>
                  <a:pt x="92" y="15"/>
                  <a:pt x="92" y="46"/>
                </a:cubicBezTo>
                <a:cubicBezTo>
                  <a:pt x="92" y="47"/>
                  <a:pt x="92" y="48"/>
                  <a:pt x="92" y="49"/>
                </a:cubicBezTo>
                <a:cubicBezTo>
                  <a:pt x="92" y="50"/>
                  <a:pt x="92" y="50"/>
                  <a:pt x="92" y="50"/>
                </a:cubicBezTo>
                <a:cubicBezTo>
                  <a:pt x="92" y="62"/>
                  <a:pt x="61" y="124"/>
                  <a:pt x="61" y="133"/>
                </a:cubicBezTo>
                <a:cubicBezTo>
                  <a:pt x="61" y="138"/>
                  <a:pt x="82" y="144"/>
                  <a:pt x="104" y="148"/>
                </a:cubicBezTo>
                <a:cubicBezTo>
                  <a:pt x="102" y="153"/>
                  <a:pt x="100" y="157"/>
                  <a:pt x="99" y="161"/>
                </a:cubicBezTo>
                <a:cubicBezTo>
                  <a:pt x="75" y="167"/>
                  <a:pt x="60" y="177"/>
                  <a:pt x="47" y="183"/>
                </a:cubicBezTo>
                <a:cubicBezTo>
                  <a:pt x="12" y="199"/>
                  <a:pt x="0" y="224"/>
                  <a:pt x="0" y="224"/>
                </a:cubicBezTo>
                <a:cubicBezTo>
                  <a:pt x="0" y="245"/>
                  <a:pt x="0" y="245"/>
                  <a:pt x="0" y="245"/>
                </a:cubicBezTo>
                <a:cubicBezTo>
                  <a:pt x="289" y="245"/>
                  <a:pt x="289" y="245"/>
                  <a:pt x="289" y="245"/>
                </a:cubicBezTo>
                <a:cubicBezTo>
                  <a:pt x="289" y="224"/>
                  <a:pt x="289" y="224"/>
                  <a:pt x="289" y="224"/>
                </a:cubicBezTo>
                <a:cubicBezTo>
                  <a:pt x="289" y="224"/>
                  <a:pt x="278" y="199"/>
                  <a:pt x="243" y="183"/>
                </a:cubicBezTo>
                <a:close/>
                <a:moveTo>
                  <a:pt x="96" y="71"/>
                </a:moveTo>
                <a:cubicBezTo>
                  <a:pt x="86" y="86"/>
                  <a:pt x="71" y="127"/>
                  <a:pt x="71" y="130"/>
                </a:cubicBezTo>
                <a:cubicBezTo>
                  <a:pt x="72" y="131"/>
                  <a:pt x="71" y="132"/>
                  <a:pt x="70" y="132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69" y="132"/>
                  <a:pt x="69" y="131"/>
                  <a:pt x="69" y="131"/>
                </a:cubicBezTo>
                <a:cubicBezTo>
                  <a:pt x="68" y="126"/>
                  <a:pt x="85" y="83"/>
                  <a:pt x="93" y="70"/>
                </a:cubicBezTo>
                <a:cubicBezTo>
                  <a:pt x="100" y="59"/>
                  <a:pt x="109" y="54"/>
                  <a:pt x="121" y="53"/>
                </a:cubicBezTo>
                <a:cubicBezTo>
                  <a:pt x="126" y="52"/>
                  <a:pt x="132" y="54"/>
                  <a:pt x="136" y="55"/>
                </a:cubicBezTo>
                <a:cubicBezTo>
                  <a:pt x="137" y="55"/>
                  <a:pt x="138" y="55"/>
                  <a:pt x="138" y="55"/>
                </a:cubicBezTo>
                <a:cubicBezTo>
                  <a:pt x="139" y="55"/>
                  <a:pt x="141" y="55"/>
                  <a:pt x="142" y="55"/>
                </a:cubicBezTo>
                <a:cubicBezTo>
                  <a:pt x="144" y="55"/>
                  <a:pt x="144" y="55"/>
                  <a:pt x="144" y="55"/>
                </a:cubicBezTo>
                <a:cubicBezTo>
                  <a:pt x="147" y="55"/>
                  <a:pt x="151" y="54"/>
                  <a:pt x="154" y="53"/>
                </a:cubicBezTo>
                <a:cubicBezTo>
                  <a:pt x="160" y="52"/>
                  <a:pt x="166" y="51"/>
                  <a:pt x="169" y="51"/>
                </a:cubicBezTo>
                <a:cubicBezTo>
                  <a:pt x="182" y="52"/>
                  <a:pt x="191" y="58"/>
                  <a:pt x="198" y="69"/>
                </a:cubicBezTo>
                <a:cubicBezTo>
                  <a:pt x="205" y="82"/>
                  <a:pt x="223" y="125"/>
                  <a:pt x="222" y="131"/>
                </a:cubicBezTo>
                <a:cubicBezTo>
                  <a:pt x="222" y="132"/>
                  <a:pt x="221" y="133"/>
                  <a:pt x="219" y="133"/>
                </a:cubicBezTo>
                <a:cubicBezTo>
                  <a:pt x="219" y="133"/>
                  <a:pt x="219" y="133"/>
                  <a:pt x="219" y="133"/>
                </a:cubicBezTo>
                <a:cubicBezTo>
                  <a:pt x="218" y="133"/>
                  <a:pt x="218" y="133"/>
                  <a:pt x="217" y="132"/>
                </a:cubicBezTo>
                <a:cubicBezTo>
                  <a:pt x="217" y="132"/>
                  <a:pt x="217" y="131"/>
                  <a:pt x="217" y="130"/>
                </a:cubicBezTo>
                <a:cubicBezTo>
                  <a:pt x="217" y="127"/>
                  <a:pt x="201" y="86"/>
                  <a:pt x="193" y="72"/>
                </a:cubicBezTo>
                <a:cubicBezTo>
                  <a:pt x="184" y="58"/>
                  <a:pt x="172" y="57"/>
                  <a:pt x="169" y="57"/>
                </a:cubicBezTo>
                <a:cubicBezTo>
                  <a:pt x="168" y="57"/>
                  <a:pt x="167" y="57"/>
                  <a:pt x="167" y="57"/>
                </a:cubicBezTo>
                <a:cubicBezTo>
                  <a:pt x="164" y="57"/>
                  <a:pt x="158" y="57"/>
                  <a:pt x="146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58"/>
                  <a:pt x="144" y="58"/>
                  <a:pt x="144" y="58"/>
                </a:cubicBezTo>
                <a:cubicBezTo>
                  <a:pt x="144" y="58"/>
                  <a:pt x="144" y="58"/>
                  <a:pt x="144" y="58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37" y="58"/>
                  <a:pt x="127" y="55"/>
                  <a:pt x="121" y="55"/>
                </a:cubicBezTo>
                <a:cubicBezTo>
                  <a:pt x="117" y="56"/>
                  <a:pt x="104" y="57"/>
                  <a:pt x="96" y="71"/>
                </a:cubicBezTo>
                <a:close/>
                <a:moveTo>
                  <a:pt x="151" y="107"/>
                </a:moveTo>
                <a:cubicBezTo>
                  <a:pt x="151" y="107"/>
                  <a:pt x="151" y="107"/>
                  <a:pt x="151" y="107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97"/>
                  <a:pt x="141" y="94"/>
                  <a:pt x="144" y="94"/>
                </a:cubicBezTo>
                <a:cubicBezTo>
                  <a:pt x="148" y="94"/>
                  <a:pt x="151" y="97"/>
                  <a:pt x="151" y="100"/>
                </a:cubicBezTo>
                <a:lnTo>
                  <a:pt x="151" y="107"/>
                </a:lnTo>
                <a:close/>
                <a:moveTo>
                  <a:pt x="107" y="86"/>
                </a:moveTo>
                <a:cubicBezTo>
                  <a:pt x="107" y="86"/>
                  <a:pt x="107" y="86"/>
                  <a:pt x="107" y="86"/>
                </a:cubicBezTo>
                <a:cubicBezTo>
                  <a:pt x="105" y="80"/>
                  <a:pt x="107" y="74"/>
                  <a:pt x="110" y="69"/>
                </a:cubicBezTo>
                <a:cubicBezTo>
                  <a:pt x="114" y="65"/>
                  <a:pt x="119" y="61"/>
                  <a:pt x="123" y="61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31" y="61"/>
                  <a:pt x="140" y="68"/>
                  <a:pt x="140" y="68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0" y="85"/>
                  <a:pt x="140" y="85"/>
                  <a:pt x="140" y="85"/>
                </a:cubicBezTo>
                <a:cubicBezTo>
                  <a:pt x="140" y="86"/>
                  <a:pt x="136" y="89"/>
                  <a:pt x="126" y="89"/>
                </a:cubicBezTo>
                <a:cubicBezTo>
                  <a:pt x="110" y="89"/>
                  <a:pt x="107" y="86"/>
                  <a:pt x="107" y="86"/>
                </a:cubicBezTo>
                <a:close/>
                <a:moveTo>
                  <a:pt x="119" y="140"/>
                </a:moveTo>
                <a:cubicBezTo>
                  <a:pt x="117" y="140"/>
                  <a:pt x="115" y="138"/>
                  <a:pt x="115" y="136"/>
                </a:cubicBezTo>
                <a:cubicBezTo>
                  <a:pt x="115" y="134"/>
                  <a:pt x="117" y="132"/>
                  <a:pt x="119" y="132"/>
                </a:cubicBezTo>
                <a:cubicBezTo>
                  <a:pt x="121" y="132"/>
                  <a:pt x="123" y="134"/>
                  <a:pt x="123" y="136"/>
                </a:cubicBezTo>
                <a:cubicBezTo>
                  <a:pt x="123" y="138"/>
                  <a:pt x="121" y="140"/>
                  <a:pt x="119" y="140"/>
                </a:cubicBezTo>
                <a:close/>
                <a:moveTo>
                  <a:pt x="127" y="133"/>
                </a:moveTo>
                <a:cubicBezTo>
                  <a:pt x="122" y="133"/>
                  <a:pt x="122" y="133"/>
                  <a:pt x="122" y="133"/>
                </a:cubicBezTo>
                <a:cubicBezTo>
                  <a:pt x="127" y="125"/>
                  <a:pt x="127" y="125"/>
                  <a:pt x="127" y="125"/>
                </a:cubicBezTo>
                <a:lnTo>
                  <a:pt x="127" y="133"/>
                </a:lnTo>
                <a:close/>
                <a:moveTo>
                  <a:pt x="135" y="133"/>
                </a:moveTo>
                <a:cubicBezTo>
                  <a:pt x="130" y="133"/>
                  <a:pt x="130" y="133"/>
                  <a:pt x="130" y="133"/>
                </a:cubicBezTo>
                <a:cubicBezTo>
                  <a:pt x="130" y="120"/>
                  <a:pt x="130" y="120"/>
                  <a:pt x="130" y="120"/>
                </a:cubicBezTo>
                <a:cubicBezTo>
                  <a:pt x="135" y="112"/>
                  <a:pt x="135" y="112"/>
                  <a:pt x="135" y="112"/>
                </a:cubicBezTo>
                <a:lnTo>
                  <a:pt x="135" y="133"/>
                </a:lnTo>
                <a:close/>
                <a:moveTo>
                  <a:pt x="143" y="133"/>
                </a:moveTo>
                <a:cubicBezTo>
                  <a:pt x="138" y="133"/>
                  <a:pt x="138" y="133"/>
                  <a:pt x="138" y="133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43" y="111"/>
                  <a:pt x="143" y="111"/>
                  <a:pt x="143" y="111"/>
                </a:cubicBezTo>
                <a:lnTo>
                  <a:pt x="143" y="133"/>
                </a:lnTo>
                <a:close/>
                <a:moveTo>
                  <a:pt x="151" y="133"/>
                </a:moveTo>
                <a:cubicBezTo>
                  <a:pt x="146" y="133"/>
                  <a:pt x="146" y="133"/>
                  <a:pt x="146" y="133"/>
                </a:cubicBezTo>
                <a:cubicBezTo>
                  <a:pt x="146" y="111"/>
                  <a:pt x="146" y="111"/>
                  <a:pt x="146" y="111"/>
                </a:cubicBezTo>
                <a:cubicBezTo>
                  <a:pt x="151" y="111"/>
                  <a:pt x="151" y="111"/>
                  <a:pt x="151" y="111"/>
                </a:cubicBezTo>
                <a:lnTo>
                  <a:pt x="151" y="133"/>
                </a:lnTo>
                <a:close/>
                <a:moveTo>
                  <a:pt x="158" y="133"/>
                </a:moveTo>
                <a:cubicBezTo>
                  <a:pt x="154" y="133"/>
                  <a:pt x="154" y="133"/>
                  <a:pt x="154" y="133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8" y="120"/>
                  <a:pt x="158" y="120"/>
                  <a:pt x="158" y="120"/>
                </a:cubicBezTo>
                <a:lnTo>
                  <a:pt x="158" y="133"/>
                </a:lnTo>
                <a:close/>
                <a:moveTo>
                  <a:pt x="161" y="133"/>
                </a:moveTo>
                <a:cubicBezTo>
                  <a:pt x="161" y="125"/>
                  <a:pt x="161" y="125"/>
                  <a:pt x="161" y="125"/>
                </a:cubicBezTo>
                <a:cubicBezTo>
                  <a:pt x="167" y="133"/>
                  <a:pt x="167" y="133"/>
                  <a:pt x="167" y="133"/>
                </a:cubicBezTo>
                <a:lnTo>
                  <a:pt x="161" y="133"/>
                </a:lnTo>
                <a:close/>
                <a:moveTo>
                  <a:pt x="171" y="140"/>
                </a:moveTo>
                <a:cubicBezTo>
                  <a:pt x="168" y="140"/>
                  <a:pt x="167" y="138"/>
                  <a:pt x="167" y="136"/>
                </a:cubicBezTo>
                <a:cubicBezTo>
                  <a:pt x="167" y="134"/>
                  <a:pt x="168" y="132"/>
                  <a:pt x="171" y="132"/>
                </a:cubicBezTo>
                <a:cubicBezTo>
                  <a:pt x="173" y="132"/>
                  <a:pt x="174" y="134"/>
                  <a:pt x="174" y="136"/>
                </a:cubicBezTo>
                <a:cubicBezTo>
                  <a:pt x="174" y="138"/>
                  <a:pt x="173" y="140"/>
                  <a:pt x="171" y="140"/>
                </a:cubicBezTo>
                <a:close/>
                <a:moveTo>
                  <a:pt x="183" y="86"/>
                </a:moveTo>
                <a:cubicBezTo>
                  <a:pt x="183" y="86"/>
                  <a:pt x="183" y="86"/>
                  <a:pt x="183" y="86"/>
                </a:cubicBezTo>
                <a:cubicBezTo>
                  <a:pt x="182" y="86"/>
                  <a:pt x="180" y="89"/>
                  <a:pt x="163" y="89"/>
                </a:cubicBezTo>
                <a:cubicBezTo>
                  <a:pt x="154" y="89"/>
                  <a:pt x="149" y="86"/>
                  <a:pt x="149" y="85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9" y="68"/>
                  <a:pt x="149" y="68"/>
                  <a:pt x="149" y="68"/>
                </a:cubicBezTo>
                <a:cubicBezTo>
                  <a:pt x="149" y="68"/>
                  <a:pt x="149" y="68"/>
                  <a:pt x="149" y="68"/>
                </a:cubicBezTo>
                <a:cubicBezTo>
                  <a:pt x="150" y="68"/>
                  <a:pt x="159" y="61"/>
                  <a:pt x="166" y="61"/>
                </a:cubicBezTo>
                <a:cubicBezTo>
                  <a:pt x="166" y="61"/>
                  <a:pt x="166" y="61"/>
                  <a:pt x="166" y="61"/>
                </a:cubicBezTo>
                <a:cubicBezTo>
                  <a:pt x="170" y="61"/>
                  <a:pt x="176" y="65"/>
                  <a:pt x="179" y="69"/>
                </a:cubicBezTo>
                <a:cubicBezTo>
                  <a:pt x="183" y="74"/>
                  <a:pt x="184" y="80"/>
                  <a:pt x="183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38" name="矩形 612"/>
          <p:cNvSpPr>
            <a:spLocks noChangeArrowheads="1"/>
          </p:cNvSpPr>
          <p:nvPr/>
        </p:nvSpPr>
        <p:spPr bwMode="auto">
          <a:xfrm>
            <a:off x="-1588" y="0"/>
            <a:ext cx="12193588" cy="1555750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239" name="文本框 613"/>
          <p:cNvSpPr txBox="1">
            <a:spLocks noChangeArrowheads="1"/>
          </p:cNvSpPr>
          <p:nvPr/>
        </p:nvSpPr>
        <p:spPr bwMode="auto">
          <a:xfrm>
            <a:off x="1135063" y="222250"/>
            <a:ext cx="3556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附赠图标</a:t>
            </a:r>
            <a:endParaRPr lang="zh-CN" altLang="en-US" sz="6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40" name="文本框 615"/>
          <p:cNvSpPr txBox="1">
            <a:spLocks noChangeArrowheads="1"/>
          </p:cNvSpPr>
          <p:nvPr/>
        </p:nvSpPr>
        <p:spPr bwMode="auto">
          <a:xfrm>
            <a:off x="4932363" y="414338"/>
            <a:ext cx="61960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海量图标可选，任意改色、拖动不失真</a:t>
            </a:r>
            <a:endParaRPr 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更加生动、细致、专业</a:t>
            </a:r>
            <a:endParaRPr 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41" name="Freeform 388"/>
          <p:cNvSpPr>
            <a:spLocks noEditPoints="1"/>
          </p:cNvSpPr>
          <p:nvPr/>
        </p:nvSpPr>
        <p:spPr bwMode="auto">
          <a:xfrm>
            <a:off x="10102850" y="6272213"/>
            <a:ext cx="241300" cy="241300"/>
          </a:xfrm>
          <a:custGeom>
            <a:avLst/>
            <a:gdLst>
              <a:gd name="T0" fmla="*/ 101086267 w 288"/>
              <a:gd name="T1" fmla="*/ 0 h 288"/>
              <a:gd name="T2" fmla="*/ 0 w 288"/>
              <a:gd name="T3" fmla="*/ 101086267 h 288"/>
              <a:gd name="T4" fmla="*/ 101086267 w 288"/>
              <a:gd name="T5" fmla="*/ 202172535 h 288"/>
              <a:gd name="T6" fmla="*/ 202172535 w 288"/>
              <a:gd name="T7" fmla="*/ 101086267 h 288"/>
              <a:gd name="T8" fmla="*/ 101086267 w 288"/>
              <a:gd name="T9" fmla="*/ 0 h 288"/>
              <a:gd name="T10" fmla="*/ 185325103 w 288"/>
              <a:gd name="T11" fmla="*/ 100384151 h 288"/>
              <a:gd name="T12" fmla="*/ 148821775 w 288"/>
              <a:gd name="T13" fmla="*/ 96172293 h 288"/>
              <a:gd name="T14" fmla="*/ 123549789 w 288"/>
              <a:gd name="T15" fmla="*/ 98979919 h 288"/>
              <a:gd name="T16" fmla="*/ 116530305 w 288"/>
              <a:gd name="T17" fmla="*/ 81430372 h 288"/>
              <a:gd name="T18" fmla="*/ 164967091 w 288"/>
              <a:gd name="T19" fmla="*/ 46331276 h 288"/>
              <a:gd name="T20" fmla="*/ 185325103 w 288"/>
              <a:gd name="T21" fmla="*/ 100384151 h 288"/>
              <a:gd name="T22" fmla="*/ 155841259 w 288"/>
              <a:gd name="T23" fmla="*/ 37205444 h 288"/>
              <a:gd name="T24" fmla="*/ 110914215 w 288"/>
              <a:gd name="T25" fmla="*/ 69496914 h 288"/>
              <a:gd name="T26" fmla="*/ 79324861 w 288"/>
              <a:gd name="T27" fmla="*/ 20358012 h 288"/>
              <a:gd name="T28" fmla="*/ 101086267 w 288"/>
              <a:gd name="T29" fmla="*/ 16847432 h 288"/>
              <a:gd name="T30" fmla="*/ 155841259 w 288"/>
              <a:gd name="T31" fmla="*/ 37205444 h 288"/>
              <a:gd name="T32" fmla="*/ 65987172 w 288"/>
              <a:gd name="T33" fmla="*/ 24569870 h 288"/>
              <a:gd name="T34" fmla="*/ 98278641 w 288"/>
              <a:gd name="T35" fmla="*/ 74410888 h 288"/>
              <a:gd name="T36" fmla="*/ 28781728 w 288"/>
              <a:gd name="T37" fmla="*/ 84238835 h 288"/>
              <a:gd name="T38" fmla="*/ 18953780 w 288"/>
              <a:gd name="T39" fmla="*/ 84238835 h 288"/>
              <a:gd name="T40" fmla="*/ 65987172 w 288"/>
              <a:gd name="T41" fmla="*/ 24569870 h 288"/>
              <a:gd name="T42" fmla="*/ 17549548 w 288"/>
              <a:gd name="T43" fmla="*/ 101086267 h 288"/>
              <a:gd name="T44" fmla="*/ 17549548 w 288"/>
              <a:gd name="T45" fmla="*/ 96874409 h 288"/>
              <a:gd name="T46" fmla="*/ 28781728 w 288"/>
              <a:gd name="T47" fmla="*/ 96874409 h 288"/>
              <a:gd name="T48" fmla="*/ 103893893 w 288"/>
              <a:gd name="T49" fmla="*/ 85642230 h 288"/>
              <a:gd name="T50" fmla="*/ 110914215 w 288"/>
              <a:gd name="T51" fmla="*/ 101788383 h 288"/>
              <a:gd name="T52" fmla="*/ 63880824 w 288"/>
              <a:gd name="T53" fmla="*/ 129165879 h 288"/>
              <a:gd name="T54" fmla="*/ 40013070 w 288"/>
              <a:gd name="T55" fmla="*/ 157947607 h 288"/>
              <a:gd name="T56" fmla="*/ 17549548 w 288"/>
              <a:gd name="T57" fmla="*/ 101086267 h 288"/>
              <a:gd name="T58" fmla="*/ 49138902 w 288"/>
              <a:gd name="T59" fmla="*/ 166371323 h 288"/>
              <a:gd name="T60" fmla="*/ 49841018 w 288"/>
              <a:gd name="T61" fmla="*/ 165669207 h 288"/>
              <a:gd name="T62" fmla="*/ 115828189 w 288"/>
              <a:gd name="T63" fmla="*/ 113721841 h 288"/>
              <a:gd name="T64" fmla="*/ 133377737 w 288"/>
              <a:gd name="T65" fmla="*/ 178304781 h 288"/>
              <a:gd name="T66" fmla="*/ 101086267 w 288"/>
              <a:gd name="T67" fmla="*/ 184622987 h 288"/>
              <a:gd name="T68" fmla="*/ 49138902 w 288"/>
              <a:gd name="T69" fmla="*/ 166371323 h 288"/>
              <a:gd name="T70" fmla="*/ 145311195 w 288"/>
              <a:gd name="T71" fmla="*/ 171987413 h 288"/>
              <a:gd name="T72" fmla="*/ 128463763 w 288"/>
              <a:gd name="T73" fmla="*/ 110914215 h 288"/>
              <a:gd name="T74" fmla="*/ 148821775 w 288"/>
              <a:gd name="T75" fmla="*/ 108807867 h 288"/>
              <a:gd name="T76" fmla="*/ 183920871 w 288"/>
              <a:gd name="T77" fmla="*/ 113721841 h 288"/>
              <a:gd name="T78" fmla="*/ 145311195 w 288"/>
              <a:gd name="T79" fmla="*/ 171987413 h 28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264" y="143"/>
                </a:moveTo>
                <a:cubicBezTo>
                  <a:pt x="245" y="139"/>
                  <a:pt x="228" y="137"/>
                  <a:pt x="212" y="137"/>
                </a:cubicBezTo>
                <a:cubicBezTo>
                  <a:pt x="199" y="137"/>
                  <a:pt x="187" y="138"/>
                  <a:pt x="176" y="141"/>
                </a:cubicBezTo>
                <a:cubicBezTo>
                  <a:pt x="173" y="132"/>
                  <a:pt x="169" y="124"/>
                  <a:pt x="166" y="116"/>
                </a:cubicBezTo>
                <a:cubicBezTo>
                  <a:pt x="191" y="105"/>
                  <a:pt x="216" y="90"/>
                  <a:pt x="235" y="66"/>
                </a:cubicBezTo>
                <a:cubicBezTo>
                  <a:pt x="253" y="87"/>
                  <a:pt x="263" y="114"/>
                  <a:pt x="264" y="143"/>
                </a:cubicBezTo>
                <a:close/>
                <a:moveTo>
                  <a:pt x="222" y="53"/>
                </a:moveTo>
                <a:cubicBezTo>
                  <a:pt x="205" y="75"/>
                  <a:pt x="182" y="89"/>
                  <a:pt x="158" y="99"/>
                </a:cubicBezTo>
                <a:cubicBezTo>
                  <a:pt x="140" y="64"/>
                  <a:pt x="123" y="41"/>
                  <a:pt x="113" y="29"/>
                </a:cubicBezTo>
                <a:cubicBezTo>
                  <a:pt x="123" y="26"/>
                  <a:pt x="133" y="24"/>
                  <a:pt x="144" y="24"/>
                </a:cubicBezTo>
                <a:cubicBezTo>
                  <a:pt x="174" y="24"/>
                  <a:pt x="201" y="35"/>
                  <a:pt x="222" y="53"/>
                </a:cubicBezTo>
                <a:close/>
                <a:moveTo>
                  <a:pt x="94" y="35"/>
                </a:moveTo>
                <a:cubicBezTo>
                  <a:pt x="102" y="44"/>
                  <a:pt x="120" y="67"/>
                  <a:pt x="140" y="106"/>
                </a:cubicBezTo>
                <a:cubicBezTo>
                  <a:pt x="102" y="118"/>
                  <a:pt x="64" y="120"/>
                  <a:pt x="41" y="120"/>
                </a:cubicBezTo>
                <a:cubicBezTo>
                  <a:pt x="35" y="120"/>
                  <a:pt x="30" y="120"/>
                  <a:pt x="27" y="120"/>
                </a:cubicBezTo>
                <a:cubicBezTo>
                  <a:pt x="35" y="82"/>
                  <a:pt x="60" y="51"/>
                  <a:pt x="94" y="35"/>
                </a:cubicBezTo>
                <a:close/>
                <a:moveTo>
                  <a:pt x="25" y="144"/>
                </a:moveTo>
                <a:cubicBezTo>
                  <a:pt x="25" y="142"/>
                  <a:pt x="25" y="140"/>
                  <a:pt x="25" y="138"/>
                </a:cubicBezTo>
                <a:cubicBezTo>
                  <a:pt x="28" y="138"/>
                  <a:pt x="34" y="138"/>
                  <a:pt x="41" y="138"/>
                </a:cubicBezTo>
                <a:cubicBezTo>
                  <a:pt x="65" y="138"/>
                  <a:pt x="107" y="136"/>
                  <a:pt x="148" y="122"/>
                </a:cubicBezTo>
                <a:cubicBezTo>
                  <a:pt x="152" y="130"/>
                  <a:pt x="155" y="137"/>
                  <a:pt x="158" y="145"/>
                </a:cubicBezTo>
                <a:cubicBezTo>
                  <a:pt x="129" y="154"/>
                  <a:pt x="107" y="169"/>
                  <a:pt x="91" y="184"/>
                </a:cubicBezTo>
                <a:cubicBezTo>
                  <a:pt x="73" y="200"/>
                  <a:pt x="62" y="216"/>
                  <a:pt x="57" y="225"/>
                </a:cubicBezTo>
                <a:cubicBezTo>
                  <a:pt x="37" y="203"/>
                  <a:pt x="25" y="175"/>
                  <a:pt x="25" y="144"/>
                </a:cubicBezTo>
                <a:close/>
                <a:moveTo>
                  <a:pt x="70" y="237"/>
                </a:moveTo>
                <a:cubicBezTo>
                  <a:pt x="71" y="237"/>
                  <a:pt x="71" y="237"/>
                  <a:pt x="71" y="236"/>
                </a:cubicBezTo>
                <a:cubicBezTo>
                  <a:pt x="79" y="223"/>
                  <a:pt x="108" y="179"/>
                  <a:pt x="165" y="162"/>
                </a:cubicBezTo>
                <a:cubicBezTo>
                  <a:pt x="175" y="189"/>
                  <a:pt x="183" y="219"/>
                  <a:pt x="190" y="254"/>
                </a:cubicBezTo>
                <a:cubicBezTo>
                  <a:pt x="176" y="260"/>
                  <a:pt x="160" y="263"/>
                  <a:pt x="144" y="263"/>
                </a:cubicBezTo>
                <a:cubicBezTo>
                  <a:pt x="116" y="263"/>
                  <a:pt x="91" y="254"/>
                  <a:pt x="70" y="237"/>
                </a:cubicBezTo>
                <a:close/>
                <a:moveTo>
                  <a:pt x="207" y="245"/>
                </a:moveTo>
                <a:cubicBezTo>
                  <a:pt x="200" y="213"/>
                  <a:pt x="192" y="183"/>
                  <a:pt x="183" y="158"/>
                </a:cubicBezTo>
                <a:cubicBezTo>
                  <a:pt x="192" y="156"/>
                  <a:pt x="202" y="155"/>
                  <a:pt x="212" y="155"/>
                </a:cubicBezTo>
                <a:cubicBezTo>
                  <a:pt x="227" y="155"/>
                  <a:pt x="244" y="157"/>
                  <a:pt x="262" y="162"/>
                </a:cubicBezTo>
                <a:cubicBezTo>
                  <a:pt x="257" y="197"/>
                  <a:pt x="236" y="227"/>
                  <a:pt x="207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3242" name="直接连接符 620"/>
          <p:cNvCxnSpPr>
            <a:cxnSpLocks noChangeShapeType="1"/>
          </p:cNvCxnSpPr>
          <p:nvPr/>
        </p:nvCxnSpPr>
        <p:spPr bwMode="auto">
          <a:xfrm>
            <a:off x="4837113" y="395288"/>
            <a:ext cx="0" cy="83026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507" name="Block Arc 51"/>
          <p:cNvGrpSpPr/>
          <p:nvPr/>
        </p:nvGrpSpPr>
        <p:grpSpPr bwMode="auto">
          <a:xfrm>
            <a:off x="1279525" y="2998788"/>
            <a:ext cx="2176463" cy="1096962"/>
            <a:chOff x="0" y="0"/>
            <a:chExt cx="1371" cy="691"/>
          </a:xfrm>
        </p:grpSpPr>
        <p:pic>
          <p:nvPicPr>
            <p:cNvPr id="21565" name="Block Arc 51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66" name="Text Box 5"/>
            <p:cNvSpPr txBox="1">
              <a:spLocks noChangeArrowheads="1"/>
            </p:cNvSpPr>
            <p:nvPr/>
          </p:nvSpPr>
          <p:spPr bwMode="auto">
            <a:xfrm>
              <a:off x="3" y="5"/>
              <a:ext cx="1360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1508" name="Block Arc 52"/>
          <p:cNvGrpSpPr/>
          <p:nvPr/>
        </p:nvGrpSpPr>
        <p:grpSpPr bwMode="auto">
          <a:xfrm>
            <a:off x="3103563" y="4078288"/>
            <a:ext cx="2174875" cy="1096962"/>
            <a:chOff x="0" y="0"/>
            <a:chExt cx="1370" cy="691"/>
          </a:xfrm>
        </p:grpSpPr>
        <p:pic>
          <p:nvPicPr>
            <p:cNvPr id="21563" name="Block Arc 5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0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64" name="Text Box 8"/>
            <p:cNvSpPr txBox="1">
              <a:spLocks noChangeArrowheads="1"/>
            </p:cNvSpPr>
            <p:nvPr/>
          </p:nvSpPr>
          <p:spPr bwMode="auto">
            <a:xfrm rot="10800000">
              <a:off x="4" y="3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1509" name="Block Arc 53"/>
          <p:cNvGrpSpPr/>
          <p:nvPr/>
        </p:nvGrpSpPr>
        <p:grpSpPr bwMode="auto">
          <a:xfrm>
            <a:off x="4932363" y="2998788"/>
            <a:ext cx="2174875" cy="1096962"/>
            <a:chOff x="0" y="0"/>
            <a:chExt cx="1370" cy="691"/>
          </a:xfrm>
        </p:grpSpPr>
        <p:pic>
          <p:nvPicPr>
            <p:cNvPr id="21561" name="Block Arc 53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0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62" name="Text Box 11"/>
            <p:cNvSpPr txBox="1">
              <a:spLocks noChangeArrowheads="1"/>
            </p:cNvSpPr>
            <p:nvPr/>
          </p:nvSpPr>
          <p:spPr bwMode="auto">
            <a:xfrm>
              <a:off x="2" y="5"/>
              <a:ext cx="1360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1510" name="Block Arc 54"/>
          <p:cNvGrpSpPr/>
          <p:nvPr/>
        </p:nvGrpSpPr>
        <p:grpSpPr bwMode="auto">
          <a:xfrm>
            <a:off x="6754813" y="4078288"/>
            <a:ext cx="2176462" cy="1096962"/>
            <a:chOff x="0" y="0"/>
            <a:chExt cx="1371" cy="691"/>
          </a:xfrm>
        </p:grpSpPr>
        <p:pic>
          <p:nvPicPr>
            <p:cNvPr id="21559" name="Block Arc 5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60" name="Text Box 14"/>
            <p:cNvSpPr txBox="1">
              <a:spLocks noChangeArrowheads="1"/>
            </p:cNvSpPr>
            <p:nvPr/>
          </p:nvSpPr>
          <p:spPr bwMode="auto">
            <a:xfrm rot="10800000">
              <a:off x="4" y="3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1511" name="Block Arc 55"/>
          <p:cNvGrpSpPr/>
          <p:nvPr/>
        </p:nvGrpSpPr>
        <p:grpSpPr bwMode="auto">
          <a:xfrm>
            <a:off x="8583613" y="2998788"/>
            <a:ext cx="2176462" cy="1096962"/>
            <a:chOff x="0" y="0"/>
            <a:chExt cx="1371" cy="691"/>
          </a:xfrm>
        </p:grpSpPr>
        <p:pic>
          <p:nvPicPr>
            <p:cNvPr id="21557" name="Block Arc 55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8" name="Text Box 17"/>
            <p:cNvSpPr txBox="1">
              <a:spLocks noChangeArrowheads="1"/>
            </p:cNvSpPr>
            <p:nvPr/>
          </p:nvSpPr>
          <p:spPr bwMode="auto">
            <a:xfrm>
              <a:off x="3" y="5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1512" name="Freeform 62"/>
          <p:cNvGrpSpPr/>
          <p:nvPr/>
        </p:nvGrpSpPr>
        <p:grpSpPr bwMode="auto">
          <a:xfrm>
            <a:off x="1736725" y="3475038"/>
            <a:ext cx="1268413" cy="1273175"/>
            <a:chOff x="0" y="0"/>
            <a:chExt cx="799" cy="802"/>
          </a:xfrm>
        </p:grpSpPr>
        <p:pic>
          <p:nvPicPr>
            <p:cNvPr id="21555" name="Freeform 6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6" name="Text Box 20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1</a:t>
              </a:r>
              <a:endParaRPr lang="en-US" altLang="zh-CN" sz="4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1513" name="Freeform 63"/>
          <p:cNvGrpSpPr/>
          <p:nvPr/>
        </p:nvGrpSpPr>
        <p:grpSpPr bwMode="auto">
          <a:xfrm>
            <a:off x="3565525" y="3475038"/>
            <a:ext cx="1268413" cy="1273175"/>
            <a:chOff x="0" y="0"/>
            <a:chExt cx="799" cy="802"/>
          </a:xfrm>
        </p:grpSpPr>
        <p:pic>
          <p:nvPicPr>
            <p:cNvPr id="21553" name="Freeform 6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4" name="Text Box 23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2</a:t>
              </a:r>
              <a:endParaRPr lang="en-US" altLang="zh-CN" sz="4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1514" name="Freeform 64"/>
          <p:cNvGrpSpPr/>
          <p:nvPr/>
        </p:nvGrpSpPr>
        <p:grpSpPr bwMode="auto">
          <a:xfrm>
            <a:off x="5394325" y="3475038"/>
            <a:ext cx="1268413" cy="1273175"/>
            <a:chOff x="0" y="0"/>
            <a:chExt cx="799" cy="802"/>
          </a:xfrm>
        </p:grpSpPr>
        <p:pic>
          <p:nvPicPr>
            <p:cNvPr id="21551" name="Freeform 6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2" name="Text Box 26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3</a:t>
              </a:r>
              <a:endParaRPr lang="en-US" altLang="zh-CN" sz="4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1515" name="Freeform 65"/>
          <p:cNvGrpSpPr/>
          <p:nvPr/>
        </p:nvGrpSpPr>
        <p:grpSpPr bwMode="auto">
          <a:xfrm>
            <a:off x="7223125" y="3475038"/>
            <a:ext cx="1274763" cy="1273175"/>
            <a:chOff x="0" y="0"/>
            <a:chExt cx="803" cy="802"/>
          </a:xfrm>
        </p:grpSpPr>
        <p:pic>
          <p:nvPicPr>
            <p:cNvPr id="21549" name="Freeform 6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3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0" name="Text Box 29"/>
            <p:cNvSpPr txBox="1">
              <a:spLocks noChangeArrowheads="1"/>
            </p:cNvSpPr>
            <p:nvPr/>
          </p:nvSpPr>
          <p:spPr bwMode="auto">
            <a:xfrm>
              <a:off x="4" y="4"/>
              <a:ext cx="789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4</a:t>
              </a:r>
              <a:endParaRPr lang="en-US" altLang="zh-CN" sz="4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1516" name="Freeform 66"/>
          <p:cNvGrpSpPr/>
          <p:nvPr/>
        </p:nvGrpSpPr>
        <p:grpSpPr bwMode="auto">
          <a:xfrm>
            <a:off x="9051925" y="3475038"/>
            <a:ext cx="1274763" cy="1273175"/>
            <a:chOff x="0" y="0"/>
            <a:chExt cx="803" cy="802"/>
          </a:xfrm>
        </p:grpSpPr>
        <p:pic>
          <p:nvPicPr>
            <p:cNvPr id="21547" name="Freeform 6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3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48" name="Text Box 32"/>
            <p:cNvSpPr txBox="1">
              <a:spLocks noChangeArrowheads="1"/>
            </p:cNvSpPr>
            <p:nvPr/>
          </p:nvSpPr>
          <p:spPr bwMode="auto">
            <a:xfrm>
              <a:off x="4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5</a:t>
              </a:r>
              <a:endParaRPr lang="en-US" altLang="zh-CN" sz="4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1517" name="TextBox 75"/>
          <p:cNvSpPr txBox="1">
            <a:spLocks noChangeArrowheads="1"/>
          </p:cNvSpPr>
          <p:nvPr/>
        </p:nvSpPr>
        <p:spPr bwMode="auto">
          <a:xfrm>
            <a:off x="1885950" y="4883150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2006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8" name="TextBox 77"/>
          <p:cNvSpPr txBox="1">
            <a:spLocks noChangeArrowheads="1"/>
          </p:cNvSpPr>
          <p:nvPr/>
        </p:nvSpPr>
        <p:spPr bwMode="auto">
          <a:xfrm>
            <a:off x="3646488" y="2805113"/>
            <a:ext cx="9096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2009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9" name="TextBox 78"/>
          <p:cNvSpPr txBox="1">
            <a:spLocks noChangeArrowheads="1"/>
          </p:cNvSpPr>
          <p:nvPr/>
        </p:nvSpPr>
        <p:spPr bwMode="auto">
          <a:xfrm>
            <a:off x="5572125" y="4883150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0" name="TextBox 81"/>
          <p:cNvSpPr txBox="1">
            <a:spLocks noChangeArrowheads="1"/>
          </p:cNvSpPr>
          <p:nvPr/>
        </p:nvSpPr>
        <p:spPr bwMode="auto">
          <a:xfrm>
            <a:off x="7345363" y="2805113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1" name="TextBox 82"/>
          <p:cNvSpPr txBox="1">
            <a:spLocks noChangeArrowheads="1"/>
          </p:cNvSpPr>
          <p:nvPr/>
        </p:nvSpPr>
        <p:spPr bwMode="auto">
          <a:xfrm>
            <a:off x="9259888" y="4883150"/>
            <a:ext cx="9096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2" name="TextBox 13"/>
          <p:cNvSpPr txBox="1">
            <a:spLocks noChangeArrowheads="1"/>
          </p:cNvSpPr>
          <p:nvPr/>
        </p:nvSpPr>
        <p:spPr bwMode="auto">
          <a:xfrm>
            <a:off x="1358900" y="55435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3" name="TextBox 13"/>
          <p:cNvSpPr txBox="1">
            <a:spLocks noChangeArrowheads="1"/>
          </p:cNvSpPr>
          <p:nvPr/>
        </p:nvSpPr>
        <p:spPr bwMode="auto">
          <a:xfrm>
            <a:off x="1401763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4" name="TextBox 13"/>
          <p:cNvSpPr txBox="1">
            <a:spLocks noChangeArrowheads="1"/>
          </p:cNvSpPr>
          <p:nvPr/>
        </p:nvSpPr>
        <p:spPr bwMode="auto">
          <a:xfrm>
            <a:off x="3109913" y="1900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5" name="TextBox 13"/>
          <p:cNvSpPr txBox="1">
            <a:spLocks noChangeArrowheads="1"/>
          </p:cNvSpPr>
          <p:nvPr/>
        </p:nvSpPr>
        <p:spPr bwMode="auto">
          <a:xfrm>
            <a:off x="3152775" y="2185988"/>
            <a:ext cx="18669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6" name="TextBox 13"/>
          <p:cNvSpPr txBox="1">
            <a:spLocks noChangeArrowheads="1"/>
          </p:cNvSpPr>
          <p:nvPr/>
        </p:nvSpPr>
        <p:spPr bwMode="auto">
          <a:xfrm>
            <a:off x="6886575" y="1900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7" name="TextBox 13"/>
          <p:cNvSpPr txBox="1">
            <a:spLocks noChangeArrowheads="1"/>
          </p:cNvSpPr>
          <p:nvPr/>
        </p:nvSpPr>
        <p:spPr bwMode="auto">
          <a:xfrm>
            <a:off x="6929438" y="2185988"/>
            <a:ext cx="18669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8" name="TextBox 13"/>
          <p:cNvSpPr txBox="1">
            <a:spLocks noChangeArrowheads="1"/>
          </p:cNvSpPr>
          <p:nvPr/>
        </p:nvSpPr>
        <p:spPr bwMode="auto">
          <a:xfrm>
            <a:off x="5072063" y="55435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9" name="TextBox 13"/>
          <p:cNvSpPr txBox="1">
            <a:spLocks noChangeArrowheads="1"/>
          </p:cNvSpPr>
          <p:nvPr/>
        </p:nvSpPr>
        <p:spPr bwMode="auto">
          <a:xfrm>
            <a:off x="5114925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30" name="TextBox 13"/>
          <p:cNvSpPr txBox="1">
            <a:spLocks noChangeArrowheads="1"/>
          </p:cNvSpPr>
          <p:nvPr/>
        </p:nvSpPr>
        <p:spPr bwMode="auto">
          <a:xfrm>
            <a:off x="8737600" y="5543550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31" name="TextBox 13"/>
          <p:cNvSpPr txBox="1">
            <a:spLocks noChangeArrowheads="1"/>
          </p:cNvSpPr>
          <p:nvPr/>
        </p:nvSpPr>
        <p:spPr bwMode="auto">
          <a:xfrm>
            <a:off x="8782050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532" name="组合 41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1533" name="组合 42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1541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154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546" name="Text Box 5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1542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154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544" name="Text Box 5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1534" name="组合 43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1535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153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540" name="Text Box 5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1536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153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538" name="Text Box 6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9" r="24165"/>
          <a:stretch>
            <a:fillRect/>
          </a:stretch>
        </p:blipFill>
        <p:spPr bwMode="auto">
          <a:xfrm>
            <a:off x="1543050" y="2044700"/>
            <a:ext cx="1847850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5" r="11327"/>
          <a:stretch>
            <a:fillRect/>
          </a:stretch>
        </p:blipFill>
        <p:spPr bwMode="auto">
          <a:xfrm>
            <a:off x="5457825" y="2063750"/>
            <a:ext cx="5172075" cy="384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533" name="矩形 12"/>
          <p:cNvGrpSpPr/>
          <p:nvPr/>
        </p:nvGrpSpPr>
        <p:grpSpPr bwMode="auto">
          <a:xfrm>
            <a:off x="3475038" y="2036763"/>
            <a:ext cx="1908175" cy="1906587"/>
            <a:chOff x="0" y="0"/>
            <a:chExt cx="1202" cy="1201"/>
          </a:xfrm>
        </p:grpSpPr>
        <p:pic>
          <p:nvPicPr>
            <p:cNvPr id="22555" name="矩形 1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6" name="Text Box 7"/>
            <p:cNvSpPr txBox="1">
              <a:spLocks noChangeArrowheads="1"/>
            </p:cNvSpPr>
            <p:nvPr/>
          </p:nvSpPr>
          <p:spPr bwMode="auto">
            <a:xfrm>
              <a:off x="6" y="7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2534" name="Freeform 252"/>
          <p:cNvSpPr>
            <a:spLocks noEditPoints="1"/>
          </p:cNvSpPr>
          <p:nvPr/>
        </p:nvSpPr>
        <p:spPr bwMode="auto">
          <a:xfrm>
            <a:off x="4100513" y="2681288"/>
            <a:ext cx="646112" cy="612775"/>
          </a:xfrm>
          <a:custGeom>
            <a:avLst/>
            <a:gdLst>
              <a:gd name="T0" fmla="*/ 1354658597 w 301"/>
              <a:gd name="T1" fmla="*/ 494647031 h 285"/>
              <a:gd name="T2" fmla="*/ 631253571 w 301"/>
              <a:gd name="T3" fmla="*/ 41606347 h 285"/>
              <a:gd name="T4" fmla="*/ 32254083 w 301"/>
              <a:gd name="T5" fmla="*/ 642579516 h 285"/>
              <a:gd name="T6" fmla="*/ 294891098 w 301"/>
              <a:gd name="T7" fmla="*/ 1007786966 h 285"/>
              <a:gd name="T8" fmla="*/ 165876913 w 301"/>
              <a:gd name="T9" fmla="*/ 1238932146 h 285"/>
              <a:gd name="T10" fmla="*/ 562136759 w 301"/>
              <a:gd name="T11" fmla="*/ 1095622349 h 285"/>
              <a:gd name="T12" fmla="*/ 755659109 w 301"/>
              <a:gd name="T13" fmla="*/ 1095622349 h 285"/>
              <a:gd name="T14" fmla="*/ 1354658597 w 301"/>
              <a:gd name="T15" fmla="*/ 494647031 h 285"/>
              <a:gd name="T16" fmla="*/ 368614409 w 301"/>
              <a:gd name="T17" fmla="*/ 661072420 h 285"/>
              <a:gd name="T18" fmla="*/ 276460807 w 301"/>
              <a:gd name="T19" fmla="*/ 568614348 h 285"/>
              <a:gd name="T20" fmla="*/ 368614409 w 301"/>
              <a:gd name="T21" fmla="*/ 476156276 h 285"/>
              <a:gd name="T22" fmla="*/ 460768011 w 301"/>
              <a:gd name="T23" fmla="*/ 568614348 h 285"/>
              <a:gd name="T24" fmla="*/ 368614409 w 301"/>
              <a:gd name="T25" fmla="*/ 661072420 h 285"/>
              <a:gd name="T26" fmla="*/ 695759590 w 301"/>
              <a:gd name="T27" fmla="*/ 661072420 h 285"/>
              <a:gd name="T28" fmla="*/ 603605987 w 301"/>
              <a:gd name="T29" fmla="*/ 568614348 h 285"/>
              <a:gd name="T30" fmla="*/ 695759590 w 301"/>
              <a:gd name="T31" fmla="*/ 476156276 h 285"/>
              <a:gd name="T32" fmla="*/ 792521838 w 301"/>
              <a:gd name="T33" fmla="*/ 568614348 h 285"/>
              <a:gd name="T34" fmla="*/ 695759590 w 301"/>
              <a:gd name="T35" fmla="*/ 661072420 h 285"/>
              <a:gd name="T36" fmla="*/ 1027513416 w 301"/>
              <a:gd name="T37" fmla="*/ 661072420 h 285"/>
              <a:gd name="T38" fmla="*/ 935359814 w 301"/>
              <a:gd name="T39" fmla="*/ 568614348 h 285"/>
              <a:gd name="T40" fmla="*/ 1027513416 w 301"/>
              <a:gd name="T41" fmla="*/ 476156276 h 285"/>
              <a:gd name="T42" fmla="*/ 1119667018 w 301"/>
              <a:gd name="T43" fmla="*/ 568614348 h 285"/>
              <a:gd name="T44" fmla="*/ 1027513416 w 301"/>
              <a:gd name="T45" fmla="*/ 661072420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35" name="矩形 14"/>
          <p:cNvGrpSpPr/>
          <p:nvPr/>
        </p:nvGrpSpPr>
        <p:grpSpPr bwMode="auto">
          <a:xfrm>
            <a:off x="1511300" y="4035425"/>
            <a:ext cx="1908175" cy="1908175"/>
            <a:chOff x="0" y="0"/>
            <a:chExt cx="1202" cy="1202"/>
          </a:xfrm>
        </p:grpSpPr>
        <p:pic>
          <p:nvPicPr>
            <p:cNvPr id="22553" name="矩形 1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4" name="Text Box 11"/>
            <p:cNvSpPr txBox="1">
              <a:spLocks noChangeArrowheads="1"/>
            </p:cNvSpPr>
            <p:nvPr/>
          </p:nvSpPr>
          <p:spPr bwMode="auto">
            <a:xfrm>
              <a:off x="6" y="7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2536" name="Freeform 337"/>
          <p:cNvSpPr>
            <a:spLocks noEditPoints="1"/>
          </p:cNvSpPr>
          <p:nvPr/>
        </p:nvSpPr>
        <p:spPr bwMode="auto">
          <a:xfrm>
            <a:off x="2146300" y="4673600"/>
            <a:ext cx="617538" cy="617538"/>
          </a:xfrm>
          <a:custGeom>
            <a:avLst/>
            <a:gdLst>
              <a:gd name="T0" fmla="*/ 662071496 w 288"/>
              <a:gd name="T1" fmla="*/ 0 h 288"/>
              <a:gd name="T2" fmla="*/ 0 w 288"/>
              <a:gd name="T3" fmla="*/ 662071496 h 288"/>
              <a:gd name="T4" fmla="*/ 662071496 w 288"/>
              <a:gd name="T5" fmla="*/ 1324142991 h 288"/>
              <a:gd name="T6" fmla="*/ 1324142991 w 288"/>
              <a:gd name="T7" fmla="*/ 662071496 h 288"/>
              <a:gd name="T8" fmla="*/ 662071496 w 288"/>
              <a:gd name="T9" fmla="*/ 0 h 288"/>
              <a:gd name="T10" fmla="*/ 703450830 w 288"/>
              <a:gd name="T11" fmla="*/ 960923436 h 288"/>
              <a:gd name="T12" fmla="*/ 583910054 w 288"/>
              <a:gd name="T13" fmla="*/ 960923436 h 288"/>
              <a:gd name="T14" fmla="*/ 331036820 w 288"/>
              <a:gd name="T15" fmla="*/ 1052876559 h 288"/>
              <a:gd name="T16" fmla="*/ 413795489 w 288"/>
              <a:gd name="T17" fmla="*/ 905750275 h 288"/>
              <a:gd name="T18" fmla="*/ 248276007 w 288"/>
              <a:gd name="T19" fmla="*/ 675865322 h 288"/>
              <a:gd name="T20" fmla="*/ 625289388 w 288"/>
              <a:gd name="T21" fmla="*/ 298851940 h 288"/>
              <a:gd name="T22" fmla="*/ 1080464212 w 288"/>
              <a:gd name="T23" fmla="*/ 583910054 h 288"/>
              <a:gd name="T24" fmla="*/ 703450830 w 288"/>
              <a:gd name="T25" fmla="*/ 960923436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37" name="组合 16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2539" name="组合 17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2547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255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52" name="Text Box 1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2548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254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50" name="Text Box 2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2540" name="组合 19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2541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254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46" name="Text Box 2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2542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254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44" name="Text Box 2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22538" name="图片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2" r="20271"/>
          <a:stretch>
            <a:fillRect/>
          </a:stretch>
        </p:blipFill>
        <p:spPr bwMode="auto">
          <a:xfrm>
            <a:off x="3484563" y="3976688"/>
            <a:ext cx="1868487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3"/>
          <p:cNvSpPr txBox="1">
            <a:spLocks noChangeArrowheads="1"/>
          </p:cNvSpPr>
          <p:nvPr/>
        </p:nvSpPr>
        <p:spPr bwMode="auto">
          <a:xfrm>
            <a:off x="1858963" y="4627563"/>
            <a:ext cx="13731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5" name="矩形 6"/>
          <p:cNvSpPr>
            <a:spLocks noChangeArrowheads="1"/>
          </p:cNvSpPr>
          <p:nvPr/>
        </p:nvSpPr>
        <p:spPr bwMode="auto">
          <a:xfrm>
            <a:off x="4718050" y="2684463"/>
            <a:ext cx="61007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6" name="TextBox 13"/>
          <p:cNvSpPr txBox="1">
            <a:spLocks noChangeArrowheads="1"/>
          </p:cNvSpPr>
          <p:nvPr/>
        </p:nvSpPr>
        <p:spPr bwMode="auto">
          <a:xfrm>
            <a:off x="4718050" y="2303463"/>
            <a:ext cx="1293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7" name="矩形 8"/>
          <p:cNvSpPr>
            <a:spLocks noChangeArrowheads="1"/>
          </p:cNvSpPr>
          <p:nvPr/>
        </p:nvSpPr>
        <p:spPr bwMode="auto">
          <a:xfrm>
            <a:off x="4718050" y="4238625"/>
            <a:ext cx="610076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8" name="TextBox 13"/>
          <p:cNvSpPr txBox="1">
            <a:spLocks noChangeArrowheads="1"/>
          </p:cNvSpPr>
          <p:nvPr/>
        </p:nvSpPr>
        <p:spPr bwMode="auto">
          <a:xfrm>
            <a:off x="4718050" y="3857625"/>
            <a:ext cx="12938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9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3560" name="组合 1"/>
          <p:cNvGrpSpPr/>
          <p:nvPr/>
        </p:nvGrpSpPr>
        <p:grpSpPr bwMode="auto">
          <a:xfrm>
            <a:off x="1543050" y="2211388"/>
            <a:ext cx="2141538" cy="2141537"/>
            <a:chOff x="0" y="0"/>
            <a:chExt cx="1834378" cy="1834144"/>
          </a:xfrm>
        </p:grpSpPr>
        <p:grpSp>
          <p:nvGrpSpPr>
            <p:cNvPr id="23561" name="Oval 5"/>
            <p:cNvGrpSpPr/>
            <p:nvPr/>
          </p:nvGrpSpPr>
          <p:grpSpPr bwMode="auto">
            <a:xfrm>
              <a:off x="161213" y="162492"/>
              <a:ext cx="1519446" cy="1519446"/>
              <a:chOff x="0" y="0"/>
              <a:chExt cx="1773936" cy="1773936"/>
            </a:xfrm>
          </p:grpSpPr>
          <p:pic>
            <p:nvPicPr>
              <p:cNvPr id="23564" name="Oval 5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73936" cy="1773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65" name="Text Box 11"/>
              <p:cNvSpPr txBox="1">
                <a:spLocks noChangeArrowheads="1"/>
              </p:cNvSpPr>
              <p:nvPr/>
            </p:nvSpPr>
            <p:spPr bwMode="auto">
              <a:xfrm>
                <a:off x="266350" y="264802"/>
                <a:ext cx="1233750" cy="123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23562" name="Group 9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53" y="627"/>
              <a:ext cx="1832734" cy="1832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3" name="AutoShape 84"/>
            <p:cNvSpPr/>
            <p:nvPr/>
          </p:nvSpPr>
          <p:spPr bwMode="auto">
            <a:xfrm>
              <a:off x="590487" y="570783"/>
              <a:ext cx="652778" cy="639093"/>
            </a:xfrm>
            <a:custGeom>
              <a:avLst/>
              <a:gdLst>
                <a:gd name="T0" fmla="*/ 9856555 w 21600"/>
                <a:gd name="T1" fmla="*/ 0 h 21600"/>
                <a:gd name="T2" fmla="*/ 13412110 w 21600"/>
                <a:gd name="T3" fmla="*/ 785256 h 21600"/>
                <a:gd name="T4" fmla="*/ 16578597 w 21600"/>
                <a:gd name="T5" fmla="*/ 2921306 h 21600"/>
                <a:gd name="T6" fmla="*/ 18852773 w 21600"/>
                <a:gd name="T7" fmla="*/ 6076354 h 21600"/>
                <a:gd name="T8" fmla="*/ 19726830 w 21600"/>
                <a:gd name="T9" fmla="*/ 9939612 h 21600"/>
                <a:gd name="T10" fmla="*/ 18925847 w 21600"/>
                <a:gd name="T11" fmla="*/ 14081260 h 21600"/>
                <a:gd name="T12" fmla="*/ 18646362 w 21600"/>
                <a:gd name="T13" fmla="*/ 14790358 h 21600"/>
                <a:gd name="T14" fmla="*/ 16855332 w 21600"/>
                <a:gd name="T15" fmla="*/ 15096767 h 21600"/>
                <a:gd name="T16" fmla="*/ 15718260 w 21600"/>
                <a:gd name="T17" fmla="*/ 17148759 h 21600"/>
                <a:gd name="T18" fmla="*/ 13696159 w 21600"/>
                <a:gd name="T19" fmla="*/ 17964668 h 21600"/>
                <a:gd name="T20" fmla="*/ 13696159 w 21600"/>
                <a:gd name="T21" fmla="*/ 18448780 h 21600"/>
                <a:gd name="T22" fmla="*/ 13573793 w 21600"/>
                <a:gd name="T23" fmla="*/ 18775310 h 21600"/>
                <a:gd name="T24" fmla="*/ 13274210 w 21600"/>
                <a:gd name="T25" fmla="*/ 18908365 h 21600"/>
                <a:gd name="T26" fmla="*/ 12451317 w 21600"/>
                <a:gd name="T27" fmla="*/ 18908365 h 21600"/>
                <a:gd name="T28" fmla="*/ 12167268 w 21600"/>
                <a:gd name="T29" fmla="*/ 18775310 h 21600"/>
                <a:gd name="T30" fmla="*/ 12049436 w 21600"/>
                <a:gd name="T31" fmla="*/ 18448780 h 21600"/>
                <a:gd name="T32" fmla="*/ 12049436 w 21600"/>
                <a:gd name="T33" fmla="*/ 9939612 h 21600"/>
                <a:gd name="T34" fmla="*/ 12167268 w 21600"/>
                <a:gd name="T35" fmla="*/ 9603437 h 21600"/>
                <a:gd name="T36" fmla="*/ 12451317 w 21600"/>
                <a:gd name="T37" fmla="*/ 9452866 h 21600"/>
                <a:gd name="T38" fmla="*/ 13274210 w 21600"/>
                <a:gd name="T39" fmla="*/ 9452866 h 21600"/>
                <a:gd name="T40" fmla="*/ 13569200 w 21600"/>
                <a:gd name="T41" fmla="*/ 9603437 h 21600"/>
                <a:gd name="T42" fmla="*/ 13696159 w 21600"/>
                <a:gd name="T43" fmla="*/ 9939612 h 21600"/>
                <a:gd name="T44" fmla="*/ 13696159 w 21600"/>
                <a:gd name="T45" fmla="*/ 10400085 h 21600"/>
                <a:gd name="T46" fmla="*/ 15352915 w 21600"/>
                <a:gd name="T47" fmla="*/ 10921833 h 21600"/>
                <a:gd name="T48" fmla="*/ 16526556 w 21600"/>
                <a:gd name="T49" fmla="*/ 12296268 h 21600"/>
                <a:gd name="T50" fmla="*/ 16926594 w 21600"/>
                <a:gd name="T51" fmla="*/ 12209605 h 21600"/>
                <a:gd name="T52" fmla="*/ 17255370 w 21600"/>
                <a:gd name="T53" fmla="*/ 9939612 h 21600"/>
                <a:gd name="T54" fmla="*/ 16582254 w 21600"/>
                <a:gd name="T55" fmla="*/ 7173257 h 21600"/>
                <a:gd name="T56" fmla="*/ 14830512 w 21600"/>
                <a:gd name="T57" fmla="*/ 4921667 h 21600"/>
                <a:gd name="T58" fmla="*/ 12440347 w 21600"/>
                <a:gd name="T59" fmla="*/ 3394028 h 21600"/>
                <a:gd name="T60" fmla="*/ 9856555 w 21600"/>
                <a:gd name="T61" fmla="*/ 2837277 h 21600"/>
                <a:gd name="T62" fmla="*/ 7280076 w 21600"/>
                <a:gd name="T63" fmla="*/ 3394028 h 21600"/>
                <a:gd name="T64" fmla="*/ 4893568 w 21600"/>
                <a:gd name="T65" fmla="*/ 4909388 h 21600"/>
                <a:gd name="T66" fmla="*/ 3144577 w 21600"/>
                <a:gd name="T67" fmla="*/ 7163641 h 21600"/>
                <a:gd name="T68" fmla="*/ 2469616 w 21600"/>
                <a:gd name="T69" fmla="*/ 9917717 h 21600"/>
                <a:gd name="T70" fmla="*/ 2800236 w 21600"/>
                <a:gd name="T71" fmla="*/ 12209605 h 21600"/>
                <a:gd name="T72" fmla="*/ 3200274 w 21600"/>
                <a:gd name="T73" fmla="*/ 12296268 h 21600"/>
                <a:gd name="T74" fmla="*/ 4373885 w 21600"/>
                <a:gd name="T75" fmla="*/ 10921833 h 21600"/>
                <a:gd name="T76" fmla="*/ 6030671 w 21600"/>
                <a:gd name="T77" fmla="*/ 10400085 h 21600"/>
                <a:gd name="T78" fmla="*/ 6030671 w 21600"/>
                <a:gd name="T79" fmla="*/ 9939612 h 21600"/>
                <a:gd name="T80" fmla="*/ 6153037 w 21600"/>
                <a:gd name="T81" fmla="*/ 9603437 h 21600"/>
                <a:gd name="T82" fmla="*/ 6452620 w 21600"/>
                <a:gd name="T83" fmla="*/ 9452866 h 21600"/>
                <a:gd name="T84" fmla="*/ 7275513 w 21600"/>
                <a:gd name="T85" fmla="*/ 9452866 h 21600"/>
                <a:gd name="T86" fmla="*/ 7553155 w 21600"/>
                <a:gd name="T87" fmla="*/ 9603437 h 21600"/>
                <a:gd name="T88" fmla="*/ 7664581 w 21600"/>
                <a:gd name="T89" fmla="*/ 9939612 h 21600"/>
                <a:gd name="T90" fmla="*/ 7664581 w 21600"/>
                <a:gd name="T91" fmla="*/ 18448780 h 21600"/>
                <a:gd name="T92" fmla="*/ 7553155 w 21600"/>
                <a:gd name="T93" fmla="*/ 18775310 h 21600"/>
                <a:gd name="T94" fmla="*/ 7275513 w 21600"/>
                <a:gd name="T95" fmla="*/ 18908365 h 21600"/>
                <a:gd name="T96" fmla="*/ 6452620 w 21600"/>
                <a:gd name="T97" fmla="*/ 18908365 h 21600"/>
                <a:gd name="T98" fmla="*/ 6157600 w 21600"/>
                <a:gd name="T99" fmla="*/ 18775310 h 21600"/>
                <a:gd name="T100" fmla="*/ 6030671 w 21600"/>
                <a:gd name="T101" fmla="*/ 18448780 h 21600"/>
                <a:gd name="T102" fmla="*/ 6030671 w 21600"/>
                <a:gd name="T103" fmla="*/ 17964668 h 21600"/>
                <a:gd name="T104" fmla="*/ 4934669 w 21600"/>
                <a:gd name="T105" fmla="*/ 17744920 h 21600"/>
                <a:gd name="T106" fmla="*/ 3991224 w 21600"/>
                <a:gd name="T107" fmla="*/ 17148759 h 21600"/>
                <a:gd name="T108" fmla="*/ 3286133 w 21600"/>
                <a:gd name="T109" fmla="*/ 16246188 h 21600"/>
                <a:gd name="T110" fmla="*/ 2871468 w 21600"/>
                <a:gd name="T111" fmla="*/ 15096767 h 21600"/>
                <a:gd name="T112" fmla="*/ 1070405 w 21600"/>
                <a:gd name="T113" fmla="*/ 14790358 h 21600"/>
                <a:gd name="T114" fmla="*/ 800983 w 21600"/>
                <a:gd name="T115" fmla="*/ 14081260 h 21600"/>
                <a:gd name="T116" fmla="*/ 0 w 21600"/>
                <a:gd name="T117" fmla="*/ 9915114 h 21600"/>
                <a:gd name="T118" fmla="*/ 874058 w 21600"/>
                <a:gd name="T119" fmla="*/ 6073721 h 21600"/>
                <a:gd name="T120" fmla="*/ 3148203 w 21600"/>
                <a:gd name="T121" fmla="*/ 2919560 h 21600"/>
                <a:gd name="T122" fmla="*/ 6310127 w 21600"/>
                <a:gd name="T123" fmla="*/ 783510 h 21600"/>
                <a:gd name="T124" fmla="*/ 9856555 w 21600"/>
                <a:gd name="T125" fmla="*/ 0 h 216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9048" tIns="19048" rIns="19048" bIns="19048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579" name="AutoShape 8"/>
          <p:cNvGrpSpPr/>
          <p:nvPr/>
        </p:nvGrpSpPr>
        <p:grpSpPr bwMode="auto">
          <a:xfrm>
            <a:off x="4779963" y="2803525"/>
            <a:ext cx="1925637" cy="1635125"/>
            <a:chOff x="0" y="0"/>
            <a:chExt cx="1213" cy="1030"/>
          </a:xfrm>
        </p:grpSpPr>
        <p:pic>
          <p:nvPicPr>
            <p:cNvPr id="24627" name="AutoShape 8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3" cy="1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28" name="Text Box 5"/>
            <p:cNvSpPr txBox="1">
              <a:spLocks noChangeArrowheads="1"/>
            </p:cNvSpPr>
            <p:nvPr/>
          </p:nvSpPr>
          <p:spPr bwMode="auto">
            <a:xfrm>
              <a:off x="210" y="176"/>
              <a:ext cx="790" cy="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4580" name="TextBox 147"/>
          <p:cNvSpPr>
            <a:spLocks noChangeArrowheads="1"/>
          </p:cNvSpPr>
          <p:nvPr/>
        </p:nvSpPr>
        <p:spPr bwMode="auto">
          <a:xfrm>
            <a:off x="5016500" y="3429000"/>
            <a:ext cx="1520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1" fontAlgn="ctr" hangingPunct="1">
              <a:buClr>
                <a:srgbClr val="FF0000"/>
              </a:buClr>
              <a:buSzPct val="70000"/>
            </a:pPr>
            <a:r>
              <a:rPr lang="zh-CN" sz="2000" b="1">
                <a:solidFill>
                  <a:srgbClr val="F8F8F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zh-CN" sz="2000" b="1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581" name="AutoShape 7"/>
          <p:cNvGrpSpPr/>
          <p:nvPr/>
        </p:nvGrpSpPr>
        <p:grpSpPr bwMode="auto">
          <a:xfrm>
            <a:off x="3084513" y="4078288"/>
            <a:ext cx="1401762" cy="1219200"/>
            <a:chOff x="0" y="0"/>
            <a:chExt cx="883" cy="768"/>
          </a:xfrm>
        </p:grpSpPr>
        <p:pic>
          <p:nvPicPr>
            <p:cNvPr id="24625" name="AutoShape 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26" name="Text Box 9"/>
            <p:cNvSpPr txBox="1">
              <a:spLocks noChangeArrowheads="1"/>
            </p:cNvSpPr>
            <p:nvPr/>
          </p:nvSpPr>
          <p:spPr bwMode="auto">
            <a:xfrm>
              <a:off x="154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342900" indent="-342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1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4582" name="AutoShape 1"/>
          <p:cNvGrpSpPr/>
          <p:nvPr/>
        </p:nvGrpSpPr>
        <p:grpSpPr bwMode="auto">
          <a:xfrm>
            <a:off x="1987550" y="2212975"/>
            <a:ext cx="1401763" cy="1212850"/>
            <a:chOff x="0" y="0"/>
            <a:chExt cx="883" cy="764"/>
          </a:xfrm>
        </p:grpSpPr>
        <p:pic>
          <p:nvPicPr>
            <p:cNvPr id="24623" name="AutoShape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24" name="Text Box 12"/>
            <p:cNvSpPr txBox="1">
              <a:spLocks noChangeArrowheads="1"/>
            </p:cNvSpPr>
            <p:nvPr/>
          </p:nvSpPr>
          <p:spPr bwMode="auto">
            <a:xfrm>
              <a:off x="156" y="131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4583" name="AutoShape 4"/>
          <p:cNvGrpSpPr/>
          <p:nvPr/>
        </p:nvGrpSpPr>
        <p:grpSpPr bwMode="auto">
          <a:xfrm>
            <a:off x="3084513" y="2822575"/>
            <a:ext cx="1401762" cy="1219200"/>
            <a:chOff x="0" y="0"/>
            <a:chExt cx="883" cy="768"/>
          </a:xfrm>
        </p:grpSpPr>
        <p:pic>
          <p:nvPicPr>
            <p:cNvPr id="24621" name="AutoShape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22" name="Text Box 15"/>
            <p:cNvSpPr txBox="1">
              <a:spLocks noChangeArrowheads="1"/>
            </p:cNvSpPr>
            <p:nvPr/>
          </p:nvSpPr>
          <p:spPr bwMode="auto">
            <a:xfrm>
              <a:off x="155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4584" name="AutoShape 2"/>
          <p:cNvGrpSpPr/>
          <p:nvPr/>
        </p:nvGrpSpPr>
        <p:grpSpPr bwMode="auto">
          <a:xfrm>
            <a:off x="895350" y="2822575"/>
            <a:ext cx="1403350" cy="1219200"/>
            <a:chOff x="0" y="0"/>
            <a:chExt cx="884" cy="768"/>
          </a:xfrm>
        </p:grpSpPr>
        <p:pic>
          <p:nvPicPr>
            <p:cNvPr id="24619" name="AutoShape 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4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20" name="Text Box 18"/>
            <p:cNvSpPr txBox="1">
              <a:spLocks noChangeArrowheads="1"/>
            </p:cNvSpPr>
            <p:nvPr/>
          </p:nvSpPr>
          <p:spPr bwMode="auto">
            <a:xfrm>
              <a:off x="153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4585" name="AutoShape 3"/>
          <p:cNvGrpSpPr/>
          <p:nvPr/>
        </p:nvGrpSpPr>
        <p:grpSpPr bwMode="auto">
          <a:xfrm>
            <a:off x="895350" y="4078288"/>
            <a:ext cx="1403350" cy="1219200"/>
            <a:chOff x="0" y="0"/>
            <a:chExt cx="884" cy="768"/>
          </a:xfrm>
        </p:grpSpPr>
        <p:pic>
          <p:nvPicPr>
            <p:cNvPr id="24617" name="AutoShap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4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18" name="Text Box 21"/>
            <p:cNvSpPr txBox="1">
              <a:spLocks noChangeArrowheads="1"/>
            </p:cNvSpPr>
            <p:nvPr/>
          </p:nvSpPr>
          <p:spPr bwMode="auto">
            <a:xfrm>
              <a:off x="153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4586" name="AutoShape 6"/>
          <p:cNvGrpSpPr/>
          <p:nvPr/>
        </p:nvGrpSpPr>
        <p:grpSpPr bwMode="auto">
          <a:xfrm>
            <a:off x="1987550" y="4724400"/>
            <a:ext cx="1401763" cy="1219200"/>
            <a:chOff x="0" y="0"/>
            <a:chExt cx="883" cy="768"/>
          </a:xfrm>
        </p:grpSpPr>
        <p:pic>
          <p:nvPicPr>
            <p:cNvPr id="24615" name="AutoShape 6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16" name="Text Box 24"/>
            <p:cNvSpPr txBox="1">
              <a:spLocks noChangeArrowheads="1"/>
            </p:cNvSpPr>
            <p:nvPr/>
          </p:nvSpPr>
          <p:spPr bwMode="auto">
            <a:xfrm>
              <a:off x="156" y="133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4587" name="AutoShape 5"/>
          <p:cNvGrpSpPr/>
          <p:nvPr/>
        </p:nvGrpSpPr>
        <p:grpSpPr bwMode="auto">
          <a:xfrm>
            <a:off x="1987550" y="3468688"/>
            <a:ext cx="1401763" cy="1212850"/>
            <a:chOff x="0" y="0"/>
            <a:chExt cx="883" cy="764"/>
          </a:xfrm>
        </p:grpSpPr>
        <p:pic>
          <p:nvPicPr>
            <p:cNvPr id="24613" name="AutoShap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14" name="Text Box 27"/>
            <p:cNvSpPr txBox="1">
              <a:spLocks noChangeArrowheads="1"/>
            </p:cNvSpPr>
            <p:nvPr/>
          </p:nvSpPr>
          <p:spPr bwMode="auto">
            <a:xfrm>
              <a:off x="156" y="131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4588" name="矩形 18"/>
          <p:cNvSpPr>
            <a:spLocks noChangeArrowheads="1"/>
          </p:cNvSpPr>
          <p:nvPr/>
        </p:nvSpPr>
        <p:spPr bwMode="auto">
          <a:xfrm>
            <a:off x="7002463" y="3371850"/>
            <a:ext cx="452755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9" name="TextBox 13"/>
          <p:cNvSpPr txBox="1">
            <a:spLocks noChangeArrowheads="1"/>
          </p:cNvSpPr>
          <p:nvPr/>
        </p:nvSpPr>
        <p:spPr bwMode="auto">
          <a:xfrm>
            <a:off x="7002463" y="304165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4" name="TextBox 13"/>
          <p:cNvSpPr txBox="1">
            <a:spLocks noChangeArrowheads="1"/>
          </p:cNvSpPr>
          <p:nvPr/>
        </p:nvSpPr>
        <p:spPr bwMode="auto">
          <a:xfrm>
            <a:off x="2352675" y="27051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5" name="TextBox 13"/>
          <p:cNvSpPr txBox="1">
            <a:spLocks noChangeArrowheads="1"/>
          </p:cNvSpPr>
          <p:nvPr/>
        </p:nvSpPr>
        <p:spPr bwMode="auto">
          <a:xfrm>
            <a:off x="2379663" y="39497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6" name="TextBox 13"/>
          <p:cNvSpPr txBox="1">
            <a:spLocks noChangeArrowheads="1"/>
          </p:cNvSpPr>
          <p:nvPr/>
        </p:nvSpPr>
        <p:spPr bwMode="auto">
          <a:xfrm>
            <a:off x="2379663" y="52070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7" name="TextBox 13"/>
          <p:cNvSpPr txBox="1">
            <a:spLocks noChangeArrowheads="1"/>
          </p:cNvSpPr>
          <p:nvPr/>
        </p:nvSpPr>
        <p:spPr bwMode="auto">
          <a:xfrm>
            <a:off x="1171575" y="45624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8" name="TextBox 13"/>
          <p:cNvSpPr txBox="1">
            <a:spLocks noChangeArrowheads="1"/>
          </p:cNvSpPr>
          <p:nvPr/>
        </p:nvSpPr>
        <p:spPr bwMode="auto">
          <a:xfrm>
            <a:off x="1171575" y="33242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9" name="TextBox 13"/>
          <p:cNvSpPr txBox="1">
            <a:spLocks noChangeArrowheads="1"/>
          </p:cNvSpPr>
          <p:nvPr/>
        </p:nvSpPr>
        <p:spPr bwMode="auto">
          <a:xfrm>
            <a:off x="3384550" y="33242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0" name="TextBox 13"/>
          <p:cNvSpPr txBox="1">
            <a:spLocks noChangeArrowheads="1"/>
          </p:cNvSpPr>
          <p:nvPr/>
        </p:nvSpPr>
        <p:spPr bwMode="auto">
          <a:xfrm>
            <a:off x="3384550" y="45624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7" name="右箭头 34"/>
          <p:cNvSpPr>
            <a:spLocks noChangeArrowheads="1"/>
          </p:cNvSpPr>
          <p:nvPr/>
        </p:nvSpPr>
        <p:spPr bwMode="auto">
          <a:xfrm rot="-1677702">
            <a:off x="4445000" y="4017963"/>
            <a:ext cx="446088" cy="342900"/>
          </a:xfrm>
          <a:prstGeom prst="rightArrow">
            <a:avLst>
              <a:gd name="adj1" fmla="val 50000"/>
              <a:gd name="adj2" fmla="val 5007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2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4598" name="组合 35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4599" name="组合 36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4607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461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612" name="Text Box 4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4608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460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610" name="Text Box 4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4600" name="组合 37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4601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460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606" name="Text Box 4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4602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460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604" name="Text Box 5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4" grpId="0" autoUpdateAnimBg="0"/>
      <p:bldP spid="26655" grpId="0" autoUpdateAnimBg="0"/>
      <p:bldP spid="26656" grpId="0" autoUpdateAnimBg="0"/>
      <p:bldP spid="26657" grpId="0" autoUpdateAnimBg="0"/>
      <p:bldP spid="26658" grpId="0" autoUpdateAnimBg="0"/>
      <p:bldP spid="26659" grpId="0" autoUpdateAnimBg="0"/>
      <p:bldP spid="26660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8858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295275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501967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6" name="Rectangle 7"/>
          <p:cNvSpPr>
            <a:spLocks noChangeArrowheads="1"/>
          </p:cNvSpPr>
          <p:nvPr/>
        </p:nvSpPr>
        <p:spPr bwMode="auto">
          <a:xfrm>
            <a:off x="708660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7" name="Rectangle 8"/>
          <p:cNvSpPr>
            <a:spLocks noChangeArrowheads="1"/>
          </p:cNvSpPr>
          <p:nvPr/>
        </p:nvSpPr>
        <p:spPr bwMode="auto">
          <a:xfrm>
            <a:off x="91535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8" name="TextBox 9"/>
          <p:cNvSpPr txBox="1">
            <a:spLocks noChangeArrowheads="1"/>
          </p:cNvSpPr>
          <p:nvPr/>
        </p:nvSpPr>
        <p:spPr bwMode="auto">
          <a:xfrm>
            <a:off x="1420813" y="3865563"/>
            <a:ext cx="9398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609" name="Teardrop 15@|1FFC:14657585|FBC:16777215|LFC:16777215|LBC:16777215"/>
          <p:cNvGrpSpPr/>
          <p:nvPr/>
        </p:nvGrpSpPr>
        <p:grpSpPr bwMode="auto">
          <a:xfrm>
            <a:off x="1554163" y="2706688"/>
            <a:ext cx="671512" cy="811212"/>
            <a:chOff x="0" y="0"/>
            <a:chExt cx="423" cy="511"/>
          </a:xfrm>
        </p:grpSpPr>
        <p:pic>
          <p:nvPicPr>
            <p:cNvPr id="25660" name="Teardrop 15@|1FFC:14657585|FBC:16777215|LFC:16777215|LBC:16777215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61" name="Text Box 11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5610" name="Freeform 6@|5FFC:16777215|FBC:16777215|LFC:16777215|LBC:16777215"/>
          <p:cNvSpPr>
            <a:spLocks noEditPoints="1"/>
          </p:cNvSpPr>
          <p:nvPr/>
        </p:nvSpPr>
        <p:spPr bwMode="auto">
          <a:xfrm>
            <a:off x="1735138" y="2852738"/>
            <a:ext cx="325437" cy="357187"/>
          </a:xfrm>
          <a:custGeom>
            <a:avLst/>
            <a:gdLst>
              <a:gd name="T0" fmla="*/ 259948862 w 376"/>
              <a:gd name="T1" fmla="*/ 256291172 h 376"/>
              <a:gd name="T2" fmla="*/ 259948862 w 376"/>
              <a:gd name="T3" fmla="*/ 214779583 h 376"/>
              <a:gd name="T4" fmla="*/ 208258907 w 376"/>
              <a:gd name="T5" fmla="*/ 152511249 h 376"/>
              <a:gd name="T6" fmla="*/ 178293603 w 376"/>
              <a:gd name="T7" fmla="*/ 152511249 h 376"/>
              <a:gd name="T8" fmla="*/ 155069865 w 376"/>
              <a:gd name="T9" fmla="*/ 133560389 h 376"/>
              <a:gd name="T10" fmla="*/ 155069865 w 376"/>
              <a:gd name="T11" fmla="*/ 83024128 h 376"/>
              <a:gd name="T12" fmla="*/ 176795381 w 376"/>
              <a:gd name="T13" fmla="*/ 43316523 h 376"/>
              <a:gd name="T14" fmla="*/ 140837189 w 376"/>
              <a:gd name="T15" fmla="*/ 0 h 376"/>
              <a:gd name="T16" fmla="*/ 104878132 w 376"/>
              <a:gd name="T17" fmla="*/ 43316523 h 376"/>
              <a:gd name="T18" fmla="*/ 126603648 w 376"/>
              <a:gd name="T19" fmla="*/ 83024128 h 376"/>
              <a:gd name="T20" fmla="*/ 126603648 w 376"/>
              <a:gd name="T21" fmla="*/ 133560389 h 376"/>
              <a:gd name="T22" fmla="*/ 103379910 w 376"/>
              <a:gd name="T23" fmla="*/ 152511249 h 376"/>
              <a:gd name="T24" fmla="*/ 73414606 w 376"/>
              <a:gd name="T25" fmla="*/ 152511249 h 376"/>
              <a:gd name="T26" fmla="*/ 21724651 w 376"/>
              <a:gd name="T27" fmla="*/ 214779583 h 376"/>
              <a:gd name="T28" fmla="*/ 21724651 w 376"/>
              <a:gd name="T29" fmla="*/ 256291172 h 376"/>
              <a:gd name="T30" fmla="*/ 0 w 376"/>
              <a:gd name="T31" fmla="*/ 295998777 h 376"/>
              <a:gd name="T32" fmla="*/ 35958192 w 376"/>
              <a:gd name="T33" fmla="*/ 339315300 h 376"/>
              <a:gd name="T34" fmla="*/ 71916384 w 376"/>
              <a:gd name="T35" fmla="*/ 295998777 h 376"/>
              <a:gd name="T36" fmla="*/ 50191733 w 376"/>
              <a:gd name="T37" fmla="*/ 256291172 h 376"/>
              <a:gd name="T38" fmla="*/ 50191733 w 376"/>
              <a:gd name="T39" fmla="*/ 214779583 h 376"/>
              <a:gd name="T40" fmla="*/ 73414606 w 376"/>
              <a:gd name="T41" fmla="*/ 186804051 h 376"/>
              <a:gd name="T42" fmla="*/ 103379910 w 376"/>
              <a:gd name="T43" fmla="*/ 186804051 h 376"/>
              <a:gd name="T44" fmla="*/ 126603648 w 376"/>
              <a:gd name="T45" fmla="*/ 182291715 h 376"/>
              <a:gd name="T46" fmla="*/ 126603648 w 376"/>
              <a:gd name="T47" fmla="*/ 256291172 h 376"/>
              <a:gd name="T48" fmla="*/ 104878132 w 376"/>
              <a:gd name="T49" fmla="*/ 295998777 h 376"/>
              <a:gd name="T50" fmla="*/ 140837189 w 376"/>
              <a:gd name="T51" fmla="*/ 339315300 h 376"/>
              <a:gd name="T52" fmla="*/ 176795381 w 376"/>
              <a:gd name="T53" fmla="*/ 295998777 h 376"/>
              <a:gd name="T54" fmla="*/ 155069865 w 376"/>
              <a:gd name="T55" fmla="*/ 256291172 h 376"/>
              <a:gd name="T56" fmla="*/ 155069865 w 376"/>
              <a:gd name="T57" fmla="*/ 182291715 h 376"/>
              <a:gd name="T58" fmla="*/ 178293603 w 376"/>
              <a:gd name="T59" fmla="*/ 186804051 h 376"/>
              <a:gd name="T60" fmla="*/ 208258907 w 376"/>
              <a:gd name="T61" fmla="*/ 186804051 h 376"/>
              <a:gd name="T62" fmla="*/ 231481780 w 376"/>
              <a:gd name="T63" fmla="*/ 214779583 h 376"/>
              <a:gd name="T64" fmla="*/ 231481780 w 376"/>
              <a:gd name="T65" fmla="*/ 256291172 h 376"/>
              <a:gd name="T66" fmla="*/ 209757129 w 376"/>
              <a:gd name="T67" fmla="*/ 295998777 h 376"/>
              <a:gd name="T68" fmla="*/ 245715321 w 376"/>
              <a:gd name="T69" fmla="*/ 339315300 h 376"/>
              <a:gd name="T70" fmla="*/ 281673513 w 376"/>
              <a:gd name="T71" fmla="*/ 295998777 h 376"/>
              <a:gd name="T72" fmla="*/ 259948862 w 376"/>
              <a:gd name="T73" fmla="*/ 256291172 h 376"/>
              <a:gd name="T74" fmla="*/ 56184621 w 376"/>
              <a:gd name="T75" fmla="*/ 295998777 h 376"/>
              <a:gd name="T76" fmla="*/ 35958192 w 376"/>
              <a:gd name="T77" fmla="*/ 321266907 h 376"/>
              <a:gd name="T78" fmla="*/ 14982219 w 376"/>
              <a:gd name="T79" fmla="*/ 295998777 h 376"/>
              <a:gd name="T80" fmla="*/ 35958192 w 376"/>
              <a:gd name="T81" fmla="*/ 270730647 h 376"/>
              <a:gd name="T82" fmla="*/ 56184621 w 376"/>
              <a:gd name="T83" fmla="*/ 295998777 h 376"/>
              <a:gd name="T84" fmla="*/ 119861217 w 376"/>
              <a:gd name="T85" fmla="*/ 43316523 h 376"/>
              <a:gd name="T86" fmla="*/ 140837189 w 376"/>
              <a:gd name="T87" fmla="*/ 18048393 h 376"/>
              <a:gd name="T88" fmla="*/ 161063618 w 376"/>
              <a:gd name="T89" fmla="*/ 43316523 h 376"/>
              <a:gd name="T90" fmla="*/ 140837189 w 376"/>
              <a:gd name="T91" fmla="*/ 68584654 h 376"/>
              <a:gd name="T92" fmla="*/ 119861217 w 376"/>
              <a:gd name="T93" fmla="*/ 43316523 h 376"/>
              <a:gd name="T94" fmla="*/ 161063618 w 376"/>
              <a:gd name="T95" fmla="*/ 295998777 h 376"/>
              <a:gd name="T96" fmla="*/ 140837189 w 376"/>
              <a:gd name="T97" fmla="*/ 321266907 h 376"/>
              <a:gd name="T98" fmla="*/ 119861217 w 376"/>
              <a:gd name="T99" fmla="*/ 295998777 h 376"/>
              <a:gd name="T100" fmla="*/ 140837189 w 376"/>
              <a:gd name="T101" fmla="*/ 270730647 h 376"/>
              <a:gd name="T102" fmla="*/ 161063618 w 376"/>
              <a:gd name="T103" fmla="*/ 295998777 h 376"/>
              <a:gd name="T104" fmla="*/ 245715321 w 376"/>
              <a:gd name="T105" fmla="*/ 321266907 h 376"/>
              <a:gd name="T106" fmla="*/ 224739349 w 376"/>
              <a:gd name="T107" fmla="*/ 295998777 h 376"/>
              <a:gd name="T108" fmla="*/ 245715321 w 376"/>
              <a:gd name="T109" fmla="*/ 270730647 h 376"/>
              <a:gd name="T110" fmla="*/ 265941750 w 376"/>
              <a:gd name="T111" fmla="*/ 295998777 h 376"/>
              <a:gd name="T112" fmla="*/ 245715321 w 376"/>
              <a:gd name="T113" fmla="*/ 321266907 h 3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11" name="Teardrop 18"/>
          <p:cNvGrpSpPr/>
          <p:nvPr/>
        </p:nvGrpSpPr>
        <p:grpSpPr bwMode="auto">
          <a:xfrm>
            <a:off x="5741988" y="2706688"/>
            <a:ext cx="677862" cy="811212"/>
            <a:chOff x="0" y="0"/>
            <a:chExt cx="427" cy="511"/>
          </a:xfrm>
        </p:grpSpPr>
        <p:pic>
          <p:nvPicPr>
            <p:cNvPr id="25658" name="Teardrop 18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7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59" name="Text Box 15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5612" name="Teardrop 21"/>
          <p:cNvGrpSpPr/>
          <p:nvPr/>
        </p:nvGrpSpPr>
        <p:grpSpPr bwMode="auto">
          <a:xfrm>
            <a:off x="3687763" y="2706688"/>
            <a:ext cx="671512" cy="811212"/>
            <a:chOff x="0" y="0"/>
            <a:chExt cx="423" cy="511"/>
          </a:xfrm>
        </p:grpSpPr>
        <p:pic>
          <p:nvPicPr>
            <p:cNvPr id="25656" name="Teardrop 2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57" name="Text Box 18"/>
            <p:cNvSpPr txBox="1">
              <a:spLocks noChangeArrowheads="1"/>
            </p:cNvSpPr>
            <p:nvPr/>
          </p:nvSpPr>
          <p:spPr bwMode="auto">
            <a:xfrm rot="8100000">
              <a:off x="66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5613" name="Teardrop 24"/>
          <p:cNvGrpSpPr/>
          <p:nvPr/>
        </p:nvGrpSpPr>
        <p:grpSpPr bwMode="auto">
          <a:xfrm>
            <a:off x="9886950" y="2706688"/>
            <a:ext cx="671513" cy="811212"/>
            <a:chOff x="0" y="0"/>
            <a:chExt cx="423" cy="511"/>
          </a:xfrm>
        </p:grpSpPr>
        <p:pic>
          <p:nvPicPr>
            <p:cNvPr id="25654" name="Teardrop 2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55" name="Text Box 21"/>
            <p:cNvSpPr txBox="1">
              <a:spLocks noChangeArrowheads="1"/>
            </p:cNvSpPr>
            <p:nvPr/>
          </p:nvSpPr>
          <p:spPr bwMode="auto">
            <a:xfrm rot="8100000">
              <a:off x="67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5614" name="Teardrop 27"/>
          <p:cNvGrpSpPr/>
          <p:nvPr/>
        </p:nvGrpSpPr>
        <p:grpSpPr bwMode="auto">
          <a:xfrm>
            <a:off x="7815263" y="2706688"/>
            <a:ext cx="669925" cy="811212"/>
            <a:chOff x="0" y="0"/>
            <a:chExt cx="422" cy="511"/>
          </a:xfrm>
        </p:grpSpPr>
        <p:pic>
          <p:nvPicPr>
            <p:cNvPr id="25652" name="Teardrop 2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2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53" name="Text Box 24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5615" name="Freeform 23"/>
          <p:cNvSpPr>
            <a:spLocks noEditPoints="1"/>
          </p:cNvSpPr>
          <p:nvPr/>
        </p:nvSpPr>
        <p:spPr bwMode="auto">
          <a:xfrm>
            <a:off x="5857875" y="2905125"/>
            <a:ext cx="442913" cy="334963"/>
          </a:xfrm>
          <a:custGeom>
            <a:avLst/>
            <a:gdLst>
              <a:gd name="T0" fmla="*/ 1257205090 w 128"/>
              <a:gd name="T1" fmla="*/ 24347623 h 96"/>
              <a:gd name="T2" fmla="*/ 335253999 w 128"/>
              <a:gd name="T3" fmla="*/ 0 h 96"/>
              <a:gd name="T4" fmla="*/ 23948444 w 128"/>
              <a:gd name="T5" fmla="*/ 280015111 h 96"/>
              <a:gd name="T6" fmla="*/ 23948444 w 128"/>
              <a:gd name="T7" fmla="*/ 413934016 h 96"/>
              <a:gd name="T8" fmla="*/ 766298314 w 128"/>
              <a:gd name="T9" fmla="*/ 1168752202 h 96"/>
              <a:gd name="T10" fmla="*/ 1508644724 w 128"/>
              <a:gd name="T11" fmla="*/ 413934016 h 96"/>
              <a:gd name="T12" fmla="*/ 1508644724 w 128"/>
              <a:gd name="T13" fmla="*/ 280015111 h 96"/>
              <a:gd name="T14" fmla="*/ 658535505 w 128"/>
              <a:gd name="T15" fmla="*/ 340887658 h 96"/>
              <a:gd name="T16" fmla="*/ 874057663 w 128"/>
              <a:gd name="T17" fmla="*/ 340887658 h 96"/>
              <a:gd name="T18" fmla="*/ 933923584 w 128"/>
              <a:gd name="T19" fmla="*/ 109571282 h 96"/>
              <a:gd name="T20" fmla="*/ 909978600 w 128"/>
              <a:gd name="T21" fmla="*/ 304362734 h 96"/>
              <a:gd name="T22" fmla="*/ 622614569 w 128"/>
              <a:gd name="T23" fmla="*/ 304362734 h 96"/>
              <a:gd name="T24" fmla="*/ 598669585 w 128"/>
              <a:gd name="T25" fmla="*/ 109571282 h 96"/>
              <a:gd name="T26" fmla="*/ 622614569 w 128"/>
              <a:gd name="T27" fmla="*/ 304362734 h 96"/>
              <a:gd name="T28" fmla="*/ 766298314 w 128"/>
              <a:gd name="T29" fmla="*/ 998308373 h 96"/>
              <a:gd name="T30" fmla="*/ 886030155 w 128"/>
              <a:gd name="T31" fmla="*/ 389582904 h 96"/>
              <a:gd name="T32" fmla="*/ 1173390726 w 128"/>
              <a:gd name="T33" fmla="*/ 389582904 h 96"/>
              <a:gd name="T34" fmla="*/ 933923584 w 128"/>
              <a:gd name="T35" fmla="*/ 389582904 h 96"/>
              <a:gd name="T36" fmla="*/ 1065631377 w 128"/>
              <a:gd name="T37" fmla="*/ 243490187 h 96"/>
              <a:gd name="T38" fmla="*/ 945896076 w 128"/>
              <a:gd name="T39" fmla="*/ 340887658 h 96"/>
              <a:gd name="T40" fmla="*/ 1161418233 w 128"/>
              <a:gd name="T41" fmla="*/ 97397471 h 96"/>
              <a:gd name="T42" fmla="*/ 993789504 w 128"/>
              <a:gd name="T43" fmla="*/ 97397471 h 96"/>
              <a:gd name="T44" fmla="*/ 658535505 w 128"/>
              <a:gd name="T45" fmla="*/ 97397471 h 96"/>
              <a:gd name="T46" fmla="*/ 766298314 w 128"/>
              <a:gd name="T47" fmla="*/ 182617641 h 96"/>
              <a:gd name="T48" fmla="*/ 371174935 w 128"/>
              <a:gd name="T49" fmla="*/ 97397471 h 96"/>
              <a:gd name="T50" fmla="*/ 466961792 w 128"/>
              <a:gd name="T51" fmla="*/ 170443829 h 96"/>
              <a:gd name="T52" fmla="*/ 586697093 w 128"/>
              <a:gd name="T53" fmla="*/ 340887658 h 96"/>
              <a:gd name="T54" fmla="*/ 466961792 w 128"/>
              <a:gd name="T55" fmla="*/ 243490187 h 96"/>
              <a:gd name="T56" fmla="*/ 718401426 w 128"/>
              <a:gd name="T57" fmla="*/ 986134561 h 96"/>
              <a:gd name="T58" fmla="*/ 598669585 w 128"/>
              <a:gd name="T59" fmla="*/ 389582904 h 96"/>
              <a:gd name="T60" fmla="*/ 131707793 w 128"/>
              <a:gd name="T61" fmla="*/ 389582904 h 96"/>
              <a:gd name="T62" fmla="*/ 610642077 w 128"/>
              <a:gd name="T63" fmla="*/ 900914391 h 96"/>
              <a:gd name="T64" fmla="*/ 1400885375 w 128"/>
              <a:gd name="T65" fmla="*/ 389582904 h 96"/>
              <a:gd name="T66" fmla="*/ 1221284154 w 128"/>
              <a:gd name="T67" fmla="*/ 389582904 h 96"/>
              <a:gd name="T68" fmla="*/ 1101552313 w 128"/>
              <a:gd name="T69" fmla="*/ 206965264 h 96"/>
              <a:gd name="T70" fmla="*/ 1436806312 w 128"/>
              <a:gd name="T71" fmla="*/ 340887658 h 96"/>
              <a:gd name="T72" fmla="*/ 323281507 w 128"/>
              <a:gd name="T73" fmla="*/ 121745094 h 96"/>
              <a:gd name="T74" fmla="*/ 299333062 w 128"/>
              <a:gd name="T75" fmla="*/ 340887658 h 96"/>
              <a:gd name="T76" fmla="*/ 323281507 w 128"/>
              <a:gd name="T77" fmla="*/ 121745094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6" name="Freeform 9"/>
          <p:cNvSpPr>
            <a:spLocks noEditPoints="1"/>
          </p:cNvSpPr>
          <p:nvPr/>
        </p:nvSpPr>
        <p:spPr bwMode="auto">
          <a:xfrm>
            <a:off x="7974013" y="2870200"/>
            <a:ext cx="354012" cy="354013"/>
          </a:xfrm>
          <a:custGeom>
            <a:avLst/>
            <a:gdLst>
              <a:gd name="T0" fmla="*/ 22204907 w 2822"/>
              <a:gd name="T1" fmla="*/ 0 h 2822"/>
              <a:gd name="T2" fmla="*/ 0 w 2822"/>
              <a:gd name="T3" fmla="*/ 22205095 h 2822"/>
              <a:gd name="T4" fmla="*/ 22204907 w 2822"/>
              <a:gd name="T5" fmla="*/ 44410065 h 2822"/>
              <a:gd name="T6" fmla="*/ 44409814 w 2822"/>
              <a:gd name="T7" fmla="*/ 22205095 h 2822"/>
              <a:gd name="T8" fmla="*/ 22204907 w 2822"/>
              <a:gd name="T9" fmla="*/ 0 h 2822"/>
              <a:gd name="T10" fmla="*/ 22204907 w 2822"/>
              <a:gd name="T11" fmla="*/ 6279152 h 2822"/>
              <a:gd name="T12" fmla="*/ 38130806 w 2822"/>
              <a:gd name="T13" fmla="*/ 22205095 h 2822"/>
              <a:gd name="T14" fmla="*/ 22204907 w 2822"/>
              <a:gd name="T15" fmla="*/ 38115232 h 2822"/>
              <a:gd name="T16" fmla="*/ 6294815 w 2822"/>
              <a:gd name="T17" fmla="*/ 22205095 h 2822"/>
              <a:gd name="T18" fmla="*/ 22204907 w 2822"/>
              <a:gd name="T19" fmla="*/ 6279152 h 2822"/>
              <a:gd name="T20" fmla="*/ 22204907 w 2822"/>
              <a:gd name="T21" fmla="*/ 8938640 h 2822"/>
              <a:gd name="T22" fmla="*/ 8938615 w 2822"/>
              <a:gd name="T23" fmla="*/ 22205095 h 2822"/>
              <a:gd name="T24" fmla="*/ 22204907 w 2822"/>
              <a:gd name="T25" fmla="*/ 35471425 h 2822"/>
              <a:gd name="T26" fmla="*/ 35471200 w 2822"/>
              <a:gd name="T27" fmla="*/ 22205095 h 2822"/>
              <a:gd name="T28" fmla="*/ 22204907 w 2822"/>
              <a:gd name="T29" fmla="*/ 8938640 h 2822"/>
              <a:gd name="T30" fmla="*/ 22204907 w 2822"/>
              <a:gd name="T31" fmla="*/ 13203355 h 2822"/>
              <a:gd name="T32" fmla="*/ 31206497 w 2822"/>
              <a:gd name="T33" fmla="*/ 22205095 h 2822"/>
              <a:gd name="T34" fmla="*/ 22204907 w 2822"/>
              <a:gd name="T35" fmla="*/ 31190904 h 2822"/>
              <a:gd name="T36" fmla="*/ 13219124 w 2822"/>
              <a:gd name="T37" fmla="*/ 22205095 h 2822"/>
              <a:gd name="T38" fmla="*/ 22204907 w 2822"/>
              <a:gd name="T39" fmla="*/ 13203355 h 2822"/>
              <a:gd name="T40" fmla="*/ 22204907 w 2822"/>
              <a:gd name="T41" fmla="*/ 16885868 h 2822"/>
              <a:gd name="T42" fmla="*/ 16885820 w 2822"/>
              <a:gd name="T43" fmla="*/ 22205095 h 2822"/>
              <a:gd name="T44" fmla="*/ 22204907 w 2822"/>
              <a:gd name="T45" fmla="*/ 27524197 h 2822"/>
              <a:gd name="T46" fmla="*/ 27523994 w 2822"/>
              <a:gd name="T47" fmla="*/ 22205095 h 2822"/>
              <a:gd name="T48" fmla="*/ 22204907 w 2822"/>
              <a:gd name="T49" fmla="*/ 16885868 h 2822"/>
              <a:gd name="T50" fmla="*/ 22204907 w 2822"/>
              <a:gd name="T51" fmla="*/ 19246415 h 2822"/>
              <a:gd name="T52" fmla="*/ 25163454 w 2822"/>
              <a:gd name="T53" fmla="*/ 22205095 h 2822"/>
              <a:gd name="T54" fmla="*/ 22204907 w 2822"/>
              <a:gd name="T55" fmla="*/ 25163650 h 2822"/>
              <a:gd name="T56" fmla="*/ 19246360 w 2822"/>
              <a:gd name="T57" fmla="*/ 22205095 h 2822"/>
              <a:gd name="T58" fmla="*/ 22204907 w 2822"/>
              <a:gd name="T59" fmla="*/ 19246415 h 282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822" h="2822">
                <a:moveTo>
                  <a:pt x="1411" y="0"/>
                </a:moveTo>
                <a:cubicBezTo>
                  <a:pt x="632" y="0"/>
                  <a:pt x="0" y="632"/>
                  <a:pt x="0" y="1411"/>
                </a:cubicBezTo>
                <a:cubicBezTo>
                  <a:pt x="0" y="2190"/>
                  <a:pt x="632" y="2822"/>
                  <a:pt x="1411" y="2822"/>
                </a:cubicBezTo>
                <a:cubicBezTo>
                  <a:pt x="2190" y="2822"/>
                  <a:pt x="2822" y="2190"/>
                  <a:pt x="2822" y="1411"/>
                </a:cubicBezTo>
                <a:cubicBezTo>
                  <a:pt x="2822" y="632"/>
                  <a:pt x="2190" y="0"/>
                  <a:pt x="1411" y="0"/>
                </a:cubicBezTo>
                <a:close/>
                <a:moveTo>
                  <a:pt x="1411" y="399"/>
                </a:moveTo>
                <a:cubicBezTo>
                  <a:pt x="1970" y="399"/>
                  <a:pt x="2423" y="852"/>
                  <a:pt x="2423" y="1411"/>
                </a:cubicBezTo>
                <a:cubicBezTo>
                  <a:pt x="2423" y="1970"/>
                  <a:pt x="1970" y="2422"/>
                  <a:pt x="1411" y="2422"/>
                </a:cubicBezTo>
                <a:cubicBezTo>
                  <a:pt x="852" y="2422"/>
                  <a:pt x="400" y="1970"/>
                  <a:pt x="400" y="1411"/>
                </a:cubicBezTo>
                <a:cubicBezTo>
                  <a:pt x="400" y="852"/>
                  <a:pt x="852" y="399"/>
                  <a:pt x="1411" y="399"/>
                </a:cubicBezTo>
                <a:close/>
                <a:moveTo>
                  <a:pt x="1411" y="568"/>
                </a:moveTo>
                <a:cubicBezTo>
                  <a:pt x="945" y="568"/>
                  <a:pt x="568" y="945"/>
                  <a:pt x="568" y="1411"/>
                </a:cubicBezTo>
                <a:cubicBezTo>
                  <a:pt x="568" y="1877"/>
                  <a:pt x="945" y="2254"/>
                  <a:pt x="1411" y="2254"/>
                </a:cubicBezTo>
                <a:cubicBezTo>
                  <a:pt x="1877" y="2254"/>
                  <a:pt x="2254" y="1877"/>
                  <a:pt x="2254" y="1411"/>
                </a:cubicBezTo>
                <a:cubicBezTo>
                  <a:pt x="2254" y="945"/>
                  <a:pt x="1877" y="568"/>
                  <a:pt x="1411" y="568"/>
                </a:cubicBezTo>
                <a:close/>
                <a:moveTo>
                  <a:pt x="1411" y="839"/>
                </a:moveTo>
                <a:cubicBezTo>
                  <a:pt x="1727" y="839"/>
                  <a:pt x="1983" y="1095"/>
                  <a:pt x="1983" y="1411"/>
                </a:cubicBezTo>
                <a:cubicBezTo>
                  <a:pt x="1983" y="1726"/>
                  <a:pt x="1727" y="1982"/>
                  <a:pt x="1411" y="1982"/>
                </a:cubicBezTo>
                <a:cubicBezTo>
                  <a:pt x="1096" y="1982"/>
                  <a:pt x="840" y="1726"/>
                  <a:pt x="840" y="1411"/>
                </a:cubicBezTo>
                <a:cubicBezTo>
                  <a:pt x="840" y="1095"/>
                  <a:pt x="1096" y="839"/>
                  <a:pt x="1411" y="839"/>
                </a:cubicBezTo>
                <a:close/>
                <a:moveTo>
                  <a:pt x="1411" y="1073"/>
                </a:moveTo>
                <a:cubicBezTo>
                  <a:pt x="1224" y="1073"/>
                  <a:pt x="1073" y="1224"/>
                  <a:pt x="1073" y="1411"/>
                </a:cubicBezTo>
                <a:cubicBezTo>
                  <a:pt x="1073" y="1598"/>
                  <a:pt x="1224" y="1749"/>
                  <a:pt x="1411" y="1749"/>
                </a:cubicBezTo>
                <a:cubicBezTo>
                  <a:pt x="1598" y="1749"/>
                  <a:pt x="1749" y="1598"/>
                  <a:pt x="1749" y="1411"/>
                </a:cubicBezTo>
                <a:cubicBezTo>
                  <a:pt x="1749" y="1224"/>
                  <a:pt x="1598" y="1073"/>
                  <a:pt x="1411" y="1073"/>
                </a:cubicBezTo>
                <a:close/>
                <a:moveTo>
                  <a:pt x="1411" y="1223"/>
                </a:moveTo>
                <a:cubicBezTo>
                  <a:pt x="1515" y="1223"/>
                  <a:pt x="1599" y="1307"/>
                  <a:pt x="1599" y="1411"/>
                </a:cubicBezTo>
                <a:cubicBezTo>
                  <a:pt x="1599" y="1514"/>
                  <a:pt x="1515" y="1599"/>
                  <a:pt x="1411" y="1599"/>
                </a:cubicBezTo>
                <a:cubicBezTo>
                  <a:pt x="1308" y="1599"/>
                  <a:pt x="1223" y="1514"/>
                  <a:pt x="1223" y="1411"/>
                </a:cubicBezTo>
                <a:cubicBezTo>
                  <a:pt x="1223" y="1307"/>
                  <a:pt x="1308" y="1223"/>
                  <a:pt x="1411" y="12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7" name="Freeform 11"/>
          <p:cNvSpPr>
            <a:spLocks noEditPoints="1"/>
          </p:cNvSpPr>
          <p:nvPr/>
        </p:nvSpPr>
        <p:spPr bwMode="auto">
          <a:xfrm>
            <a:off x="10021888" y="2870200"/>
            <a:ext cx="392112" cy="369888"/>
          </a:xfrm>
          <a:custGeom>
            <a:avLst/>
            <a:gdLst>
              <a:gd name="T0" fmla="*/ 40078411 w 2594"/>
              <a:gd name="T1" fmla="*/ 31277899 h 2448"/>
              <a:gd name="T2" fmla="*/ 53513916 w 2594"/>
              <a:gd name="T3" fmla="*/ 24839762 h 2448"/>
              <a:gd name="T4" fmla="*/ 58289550 w 2594"/>
              <a:gd name="T5" fmla="*/ 11460937 h 2448"/>
              <a:gd name="T6" fmla="*/ 51617448 w 2594"/>
              <a:gd name="T7" fmla="*/ 4862939 h 2448"/>
              <a:gd name="T8" fmla="*/ 46087823 w 2594"/>
              <a:gd name="T9" fmla="*/ 4862939 h 2448"/>
              <a:gd name="T10" fmla="*/ 46042172 w 2594"/>
              <a:gd name="T11" fmla="*/ 0 h 2448"/>
              <a:gd name="T12" fmla="*/ 29498946 w 2594"/>
              <a:gd name="T13" fmla="*/ 0 h 2448"/>
              <a:gd name="T14" fmla="*/ 13229925 w 2594"/>
              <a:gd name="T15" fmla="*/ 0 h 2448"/>
              <a:gd name="T16" fmla="*/ 13207100 w 2594"/>
              <a:gd name="T17" fmla="*/ 4862939 h 2448"/>
              <a:gd name="T18" fmla="*/ 7654649 w 2594"/>
              <a:gd name="T19" fmla="*/ 4862939 h 2448"/>
              <a:gd name="T20" fmla="*/ 982547 w 2594"/>
              <a:gd name="T21" fmla="*/ 11460937 h 2448"/>
              <a:gd name="T22" fmla="*/ 5758181 w 2594"/>
              <a:gd name="T23" fmla="*/ 24839762 h 2448"/>
              <a:gd name="T24" fmla="*/ 19216662 w 2594"/>
              <a:gd name="T25" fmla="*/ 31277899 h 2448"/>
              <a:gd name="T26" fmla="*/ 22072852 w 2594"/>
              <a:gd name="T27" fmla="*/ 31003958 h 2448"/>
              <a:gd name="T28" fmla="*/ 27168343 w 2594"/>
              <a:gd name="T29" fmla="*/ 41300534 h 2448"/>
              <a:gd name="T30" fmla="*/ 21661543 w 2594"/>
              <a:gd name="T31" fmla="*/ 51368951 h 2448"/>
              <a:gd name="T32" fmla="*/ 15492052 w 2594"/>
              <a:gd name="T33" fmla="*/ 51368951 h 2448"/>
              <a:gd name="T34" fmla="*/ 15492052 w 2594"/>
              <a:gd name="T35" fmla="*/ 55889352 h 2448"/>
              <a:gd name="T36" fmla="*/ 29498946 w 2594"/>
              <a:gd name="T37" fmla="*/ 55889352 h 2448"/>
              <a:gd name="T38" fmla="*/ 43528665 w 2594"/>
              <a:gd name="T39" fmla="*/ 55889352 h 2448"/>
              <a:gd name="T40" fmla="*/ 43528665 w 2594"/>
              <a:gd name="T41" fmla="*/ 51368951 h 2448"/>
              <a:gd name="T42" fmla="*/ 37633380 w 2594"/>
              <a:gd name="T43" fmla="*/ 51368951 h 2448"/>
              <a:gd name="T44" fmla="*/ 32103754 w 2594"/>
              <a:gd name="T45" fmla="*/ 41300534 h 2448"/>
              <a:gd name="T46" fmla="*/ 37199245 w 2594"/>
              <a:gd name="T47" fmla="*/ 31003958 h 2448"/>
              <a:gd name="T48" fmla="*/ 40078411 w 2594"/>
              <a:gd name="T49" fmla="*/ 31277899 h 2448"/>
              <a:gd name="T50" fmla="*/ 43140180 w 2594"/>
              <a:gd name="T51" fmla="*/ 20684566 h 2448"/>
              <a:gd name="T52" fmla="*/ 45630863 w 2594"/>
              <a:gd name="T53" fmla="*/ 9703063 h 2448"/>
              <a:gd name="T54" fmla="*/ 50543448 w 2594"/>
              <a:gd name="T55" fmla="*/ 9246445 h 2448"/>
              <a:gd name="T56" fmla="*/ 53971027 w 2594"/>
              <a:gd name="T57" fmla="*/ 12670930 h 2448"/>
              <a:gd name="T58" fmla="*/ 50337869 w 2594"/>
              <a:gd name="T59" fmla="*/ 21643434 h 2448"/>
              <a:gd name="T60" fmla="*/ 40443919 w 2594"/>
              <a:gd name="T61" fmla="*/ 26734683 h 2448"/>
              <a:gd name="T62" fmla="*/ 43140180 w 2594"/>
              <a:gd name="T63" fmla="*/ 20684566 h 2448"/>
              <a:gd name="T64" fmla="*/ 8934228 w 2594"/>
              <a:gd name="T65" fmla="*/ 21643434 h 2448"/>
              <a:gd name="T66" fmla="*/ 5301070 w 2594"/>
              <a:gd name="T67" fmla="*/ 12670930 h 2448"/>
              <a:gd name="T68" fmla="*/ 8728649 w 2594"/>
              <a:gd name="T69" fmla="*/ 9246445 h 2448"/>
              <a:gd name="T70" fmla="*/ 13664060 w 2594"/>
              <a:gd name="T71" fmla="*/ 9703063 h 2448"/>
              <a:gd name="T72" fmla="*/ 16131917 w 2594"/>
              <a:gd name="T73" fmla="*/ 20684566 h 2448"/>
              <a:gd name="T74" fmla="*/ 18828178 w 2594"/>
              <a:gd name="T75" fmla="*/ 26734683 h 2448"/>
              <a:gd name="T76" fmla="*/ 8934228 w 2594"/>
              <a:gd name="T77" fmla="*/ 21643434 h 2448"/>
              <a:gd name="T78" fmla="*/ 29498946 w 2594"/>
              <a:gd name="T79" fmla="*/ 19565836 h 2448"/>
              <a:gd name="T80" fmla="*/ 23855042 w 2594"/>
              <a:gd name="T81" fmla="*/ 22556671 h 2448"/>
              <a:gd name="T82" fmla="*/ 24951867 w 2594"/>
              <a:gd name="T83" fmla="*/ 16232613 h 2448"/>
              <a:gd name="T84" fmla="*/ 20381964 w 2594"/>
              <a:gd name="T85" fmla="*/ 11757694 h 2448"/>
              <a:gd name="T86" fmla="*/ 26688406 w 2594"/>
              <a:gd name="T87" fmla="*/ 10821642 h 2448"/>
              <a:gd name="T88" fmla="*/ 29498946 w 2594"/>
              <a:gd name="T89" fmla="*/ 5068433 h 2448"/>
              <a:gd name="T90" fmla="*/ 32309485 w 2594"/>
              <a:gd name="T91" fmla="*/ 10821642 h 2448"/>
              <a:gd name="T92" fmla="*/ 38615927 w 2594"/>
              <a:gd name="T93" fmla="*/ 11757694 h 2448"/>
              <a:gd name="T94" fmla="*/ 34068849 w 2594"/>
              <a:gd name="T95" fmla="*/ 16232613 h 2448"/>
              <a:gd name="T96" fmla="*/ 35142849 w 2594"/>
              <a:gd name="T97" fmla="*/ 22556671 h 2448"/>
              <a:gd name="T98" fmla="*/ 29498946 w 2594"/>
              <a:gd name="T99" fmla="*/ 19565836 h 244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94" h="2448">
                <a:moveTo>
                  <a:pt x="1754" y="1370"/>
                </a:moveTo>
                <a:cubicBezTo>
                  <a:pt x="1912" y="1370"/>
                  <a:pt x="2121" y="1312"/>
                  <a:pt x="2342" y="1088"/>
                </a:cubicBezTo>
                <a:cubicBezTo>
                  <a:pt x="2594" y="832"/>
                  <a:pt x="2581" y="611"/>
                  <a:pt x="2551" y="502"/>
                </a:cubicBezTo>
                <a:cubicBezTo>
                  <a:pt x="2512" y="359"/>
                  <a:pt x="2400" y="248"/>
                  <a:pt x="2259" y="213"/>
                </a:cubicBezTo>
                <a:cubicBezTo>
                  <a:pt x="2172" y="191"/>
                  <a:pt x="2089" y="196"/>
                  <a:pt x="2017" y="213"/>
                </a:cubicBezTo>
                <a:cubicBezTo>
                  <a:pt x="2023" y="78"/>
                  <a:pt x="2015" y="0"/>
                  <a:pt x="2015" y="0"/>
                </a:cubicBezTo>
                <a:lnTo>
                  <a:pt x="1291" y="0"/>
                </a:lnTo>
                <a:lnTo>
                  <a:pt x="579" y="0"/>
                </a:lnTo>
                <a:cubicBezTo>
                  <a:pt x="579" y="0"/>
                  <a:pt x="571" y="78"/>
                  <a:pt x="578" y="213"/>
                </a:cubicBezTo>
                <a:cubicBezTo>
                  <a:pt x="506" y="196"/>
                  <a:pt x="422" y="191"/>
                  <a:pt x="335" y="213"/>
                </a:cubicBezTo>
                <a:cubicBezTo>
                  <a:pt x="194" y="248"/>
                  <a:pt x="82" y="359"/>
                  <a:pt x="43" y="502"/>
                </a:cubicBezTo>
                <a:cubicBezTo>
                  <a:pt x="13" y="611"/>
                  <a:pt x="0" y="832"/>
                  <a:pt x="252" y="1088"/>
                </a:cubicBezTo>
                <a:cubicBezTo>
                  <a:pt x="474" y="1312"/>
                  <a:pt x="683" y="1370"/>
                  <a:pt x="841" y="1370"/>
                </a:cubicBezTo>
                <a:cubicBezTo>
                  <a:pt x="887" y="1370"/>
                  <a:pt x="930" y="1365"/>
                  <a:pt x="966" y="1358"/>
                </a:cubicBezTo>
                <a:cubicBezTo>
                  <a:pt x="1086" y="1490"/>
                  <a:pt x="1189" y="1578"/>
                  <a:pt x="1189" y="1809"/>
                </a:cubicBezTo>
                <a:cubicBezTo>
                  <a:pt x="1189" y="2213"/>
                  <a:pt x="948" y="2250"/>
                  <a:pt x="948" y="2250"/>
                </a:cubicBezTo>
                <a:lnTo>
                  <a:pt x="678" y="2250"/>
                </a:lnTo>
                <a:lnTo>
                  <a:pt x="678" y="2448"/>
                </a:lnTo>
                <a:lnTo>
                  <a:pt x="1291" y="2448"/>
                </a:lnTo>
                <a:lnTo>
                  <a:pt x="1905" y="2448"/>
                </a:lnTo>
                <a:lnTo>
                  <a:pt x="1905" y="2250"/>
                </a:lnTo>
                <a:lnTo>
                  <a:pt x="1647" y="2250"/>
                </a:lnTo>
                <a:cubicBezTo>
                  <a:pt x="1647" y="2250"/>
                  <a:pt x="1405" y="2213"/>
                  <a:pt x="1405" y="1809"/>
                </a:cubicBezTo>
                <a:cubicBezTo>
                  <a:pt x="1405" y="1578"/>
                  <a:pt x="1508" y="1490"/>
                  <a:pt x="1628" y="1358"/>
                </a:cubicBezTo>
                <a:cubicBezTo>
                  <a:pt x="1665" y="1365"/>
                  <a:pt x="1707" y="1370"/>
                  <a:pt x="1754" y="1370"/>
                </a:cubicBezTo>
                <a:close/>
                <a:moveTo>
                  <a:pt x="1888" y="906"/>
                </a:moveTo>
                <a:cubicBezTo>
                  <a:pt x="1945" y="725"/>
                  <a:pt x="1978" y="562"/>
                  <a:pt x="1997" y="425"/>
                </a:cubicBezTo>
                <a:cubicBezTo>
                  <a:pt x="2055" y="403"/>
                  <a:pt x="2133" y="385"/>
                  <a:pt x="2212" y="405"/>
                </a:cubicBezTo>
                <a:cubicBezTo>
                  <a:pt x="2284" y="423"/>
                  <a:pt x="2342" y="480"/>
                  <a:pt x="2362" y="555"/>
                </a:cubicBezTo>
                <a:cubicBezTo>
                  <a:pt x="2394" y="672"/>
                  <a:pt x="2338" y="811"/>
                  <a:pt x="2203" y="948"/>
                </a:cubicBezTo>
                <a:cubicBezTo>
                  <a:pt x="2036" y="1118"/>
                  <a:pt x="1883" y="1166"/>
                  <a:pt x="1770" y="1171"/>
                </a:cubicBezTo>
                <a:cubicBezTo>
                  <a:pt x="1813" y="1101"/>
                  <a:pt x="1854" y="1016"/>
                  <a:pt x="1888" y="906"/>
                </a:cubicBezTo>
                <a:close/>
                <a:moveTo>
                  <a:pt x="391" y="948"/>
                </a:moveTo>
                <a:cubicBezTo>
                  <a:pt x="256" y="811"/>
                  <a:pt x="200" y="672"/>
                  <a:pt x="232" y="555"/>
                </a:cubicBezTo>
                <a:cubicBezTo>
                  <a:pt x="253" y="480"/>
                  <a:pt x="310" y="423"/>
                  <a:pt x="382" y="405"/>
                </a:cubicBezTo>
                <a:cubicBezTo>
                  <a:pt x="461" y="385"/>
                  <a:pt x="539" y="403"/>
                  <a:pt x="598" y="425"/>
                </a:cubicBezTo>
                <a:cubicBezTo>
                  <a:pt x="616" y="562"/>
                  <a:pt x="649" y="725"/>
                  <a:pt x="706" y="906"/>
                </a:cubicBezTo>
                <a:cubicBezTo>
                  <a:pt x="741" y="1016"/>
                  <a:pt x="781" y="1101"/>
                  <a:pt x="824" y="1171"/>
                </a:cubicBezTo>
                <a:cubicBezTo>
                  <a:pt x="711" y="1166"/>
                  <a:pt x="559" y="1118"/>
                  <a:pt x="391" y="948"/>
                </a:cubicBezTo>
                <a:close/>
                <a:moveTo>
                  <a:pt x="1291" y="857"/>
                </a:moveTo>
                <a:lnTo>
                  <a:pt x="1044" y="988"/>
                </a:lnTo>
                <a:lnTo>
                  <a:pt x="1092" y="711"/>
                </a:lnTo>
                <a:lnTo>
                  <a:pt x="892" y="515"/>
                </a:lnTo>
                <a:lnTo>
                  <a:pt x="1168" y="474"/>
                </a:lnTo>
                <a:lnTo>
                  <a:pt x="1291" y="222"/>
                </a:lnTo>
                <a:lnTo>
                  <a:pt x="1414" y="474"/>
                </a:lnTo>
                <a:lnTo>
                  <a:pt x="1690" y="515"/>
                </a:lnTo>
                <a:lnTo>
                  <a:pt x="1491" y="711"/>
                </a:lnTo>
                <a:lnTo>
                  <a:pt x="1538" y="988"/>
                </a:lnTo>
                <a:lnTo>
                  <a:pt x="1291" y="8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8" name="Freeform 103@|5FFC:0|FBC:0|LFC:16777215|LBC:16777215"/>
          <p:cNvSpPr>
            <a:spLocks noEditPoints="1"/>
          </p:cNvSpPr>
          <p:nvPr/>
        </p:nvSpPr>
        <p:spPr bwMode="auto">
          <a:xfrm>
            <a:off x="3975100" y="2938463"/>
            <a:ext cx="163513" cy="165100"/>
          </a:xfrm>
          <a:custGeom>
            <a:avLst/>
            <a:gdLst>
              <a:gd name="T0" fmla="*/ 409298474 w 45"/>
              <a:gd name="T1" fmla="*/ 67302098 h 45"/>
              <a:gd name="T2" fmla="*/ 237657061 w 45"/>
              <a:gd name="T3" fmla="*/ 174991324 h 45"/>
              <a:gd name="T4" fmla="*/ 13204583 w 45"/>
              <a:gd name="T5" fmla="*/ 403823593 h 45"/>
              <a:gd name="T6" fmla="*/ 13204583 w 45"/>
              <a:gd name="T7" fmla="*/ 471125691 h 45"/>
              <a:gd name="T8" fmla="*/ 132031297 w 45"/>
              <a:gd name="T9" fmla="*/ 592272402 h 45"/>
              <a:gd name="T10" fmla="*/ 198046946 w 45"/>
              <a:gd name="T11" fmla="*/ 592272402 h 45"/>
              <a:gd name="T12" fmla="*/ 422503058 w 45"/>
              <a:gd name="T13" fmla="*/ 363440133 h 45"/>
              <a:gd name="T14" fmla="*/ 528128822 w 45"/>
              <a:gd name="T15" fmla="*/ 188448809 h 45"/>
              <a:gd name="T16" fmla="*/ 594144470 w 45"/>
              <a:gd name="T17" fmla="*/ 0 h 45"/>
              <a:gd name="T18" fmla="*/ 409298474 w 45"/>
              <a:gd name="T19" fmla="*/ 67302098 h 45"/>
              <a:gd name="T20" fmla="*/ 264062594 w 45"/>
              <a:gd name="T21" fmla="*/ 457664538 h 45"/>
              <a:gd name="T22" fmla="*/ 145235880 w 45"/>
              <a:gd name="T23" fmla="*/ 457664538 h 45"/>
              <a:gd name="T24" fmla="*/ 145235880 w 45"/>
              <a:gd name="T25" fmla="*/ 336517827 h 45"/>
              <a:gd name="T26" fmla="*/ 264062594 w 45"/>
              <a:gd name="T27" fmla="*/ 336517827 h 45"/>
              <a:gd name="T28" fmla="*/ 264062594 w 45"/>
              <a:gd name="T29" fmla="*/ 457664538 h 45"/>
              <a:gd name="T30" fmla="*/ 409298474 w 45"/>
              <a:gd name="T31" fmla="*/ 309595520 h 45"/>
              <a:gd name="T32" fmla="*/ 290471760 w 45"/>
              <a:gd name="T33" fmla="*/ 309595520 h 45"/>
              <a:gd name="T34" fmla="*/ 290471760 w 45"/>
              <a:gd name="T35" fmla="*/ 188448809 h 45"/>
              <a:gd name="T36" fmla="*/ 409298474 w 45"/>
              <a:gd name="T37" fmla="*/ 188448809 h 45"/>
              <a:gd name="T38" fmla="*/ 409298474 w 45"/>
              <a:gd name="T39" fmla="*/ 309595520 h 4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5" h="45">
                <a:moveTo>
                  <a:pt x="31" y="5"/>
                </a:moveTo>
                <a:cubicBezTo>
                  <a:pt x="27" y="6"/>
                  <a:pt x="21" y="10"/>
                  <a:pt x="18" y="13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1"/>
                  <a:pt x="0" y="34"/>
                  <a:pt x="1" y="35"/>
                </a:cubicBezTo>
                <a:cubicBezTo>
                  <a:pt x="10" y="44"/>
                  <a:pt x="10" y="44"/>
                  <a:pt x="10" y="44"/>
                </a:cubicBezTo>
                <a:cubicBezTo>
                  <a:pt x="11" y="45"/>
                  <a:pt x="14" y="45"/>
                  <a:pt x="15" y="44"/>
                </a:cubicBezTo>
                <a:cubicBezTo>
                  <a:pt x="32" y="27"/>
                  <a:pt x="32" y="27"/>
                  <a:pt x="32" y="27"/>
                </a:cubicBezTo>
                <a:cubicBezTo>
                  <a:pt x="35" y="24"/>
                  <a:pt x="39" y="18"/>
                  <a:pt x="40" y="14"/>
                </a:cubicBezTo>
                <a:cubicBezTo>
                  <a:pt x="45" y="0"/>
                  <a:pt x="45" y="0"/>
                  <a:pt x="45" y="0"/>
                </a:cubicBezTo>
                <a:lnTo>
                  <a:pt x="31" y="5"/>
                </a:lnTo>
                <a:close/>
                <a:moveTo>
                  <a:pt x="20" y="34"/>
                </a:moveTo>
                <a:cubicBezTo>
                  <a:pt x="17" y="36"/>
                  <a:pt x="13" y="36"/>
                  <a:pt x="11" y="34"/>
                </a:cubicBezTo>
                <a:cubicBezTo>
                  <a:pt x="9" y="32"/>
                  <a:pt x="9" y="28"/>
                  <a:pt x="11" y="25"/>
                </a:cubicBezTo>
                <a:cubicBezTo>
                  <a:pt x="13" y="23"/>
                  <a:pt x="17" y="23"/>
                  <a:pt x="20" y="25"/>
                </a:cubicBezTo>
                <a:cubicBezTo>
                  <a:pt x="22" y="28"/>
                  <a:pt x="22" y="32"/>
                  <a:pt x="20" y="34"/>
                </a:cubicBezTo>
                <a:close/>
                <a:moveTo>
                  <a:pt x="31" y="23"/>
                </a:moveTo>
                <a:cubicBezTo>
                  <a:pt x="29" y="25"/>
                  <a:pt x="25" y="25"/>
                  <a:pt x="22" y="23"/>
                </a:cubicBezTo>
                <a:cubicBezTo>
                  <a:pt x="20" y="20"/>
                  <a:pt x="20" y="16"/>
                  <a:pt x="22" y="14"/>
                </a:cubicBezTo>
                <a:cubicBezTo>
                  <a:pt x="25" y="12"/>
                  <a:pt x="29" y="12"/>
                  <a:pt x="31" y="14"/>
                </a:cubicBezTo>
                <a:cubicBezTo>
                  <a:pt x="33" y="16"/>
                  <a:pt x="33" y="20"/>
                  <a:pt x="31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Freeform 104@|5FFC:0|FBC:0|LFC:16777215|LBC:16777215"/>
          <p:cNvSpPr/>
          <p:nvPr/>
        </p:nvSpPr>
        <p:spPr bwMode="auto">
          <a:xfrm>
            <a:off x="3913188" y="3005138"/>
            <a:ext cx="76200" cy="68262"/>
          </a:xfrm>
          <a:custGeom>
            <a:avLst/>
            <a:gdLst>
              <a:gd name="T0" fmla="*/ 92165714 w 21"/>
              <a:gd name="T1" fmla="*/ 219433588 h 19"/>
              <a:gd name="T2" fmla="*/ 276497143 w 21"/>
              <a:gd name="T3" fmla="*/ 38722518 h 19"/>
              <a:gd name="T4" fmla="*/ 131666343 w 21"/>
              <a:gd name="T5" fmla="*/ 38722518 h 19"/>
              <a:gd name="T6" fmla="*/ 13168086 w 21"/>
              <a:gd name="T7" fmla="*/ 154893663 h 19"/>
              <a:gd name="T8" fmla="*/ 13168086 w 21"/>
              <a:gd name="T9" fmla="*/ 219433588 h 19"/>
              <a:gd name="T10" fmla="*/ 92165714 w 21"/>
              <a:gd name="T11" fmla="*/ 219433588 h 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" h="19">
                <a:moveTo>
                  <a:pt x="7" y="17"/>
                </a:moveTo>
                <a:cubicBezTo>
                  <a:pt x="21" y="3"/>
                  <a:pt x="21" y="3"/>
                  <a:pt x="21" y="3"/>
                </a:cubicBezTo>
                <a:cubicBezTo>
                  <a:pt x="18" y="0"/>
                  <a:pt x="13" y="0"/>
                  <a:pt x="10" y="3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0" y="16"/>
                  <a:pt x="1" y="17"/>
                </a:cubicBezTo>
                <a:cubicBezTo>
                  <a:pt x="3" y="19"/>
                  <a:pt x="5" y="19"/>
                  <a:pt x="7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0" name="Freeform 105@|5FFC:0|FBC:0|LFC:16777215|LBC:16777215"/>
          <p:cNvSpPr/>
          <p:nvPr/>
        </p:nvSpPr>
        <p:spPr bwMode="auto">
          <a:xfrm>
            <a:off x="4003675" y="3087688"/>
            <a:ext cx="68263" cy="77787"/>
          </a:xfrm>
          <a:custGeom>
            <a:avLst/>
            <a:gdLst>
              <a:gd name="T0" fmla="*/ 25817785 w 19"/>
              <a:gd name="T1" fmla="*/ 192089440 h 21"/>
              <a:gd name="T2" fmla="*/ 25817785 w 19"/>
              <a:gd name="T3" fmla="*/ 274414015 h 21"/>
              <a:gd name="T4" fmla="*/ 90358655 w 19"/>
              <a:gd name="T5" fmla="*/ 274414015 h 21"/>
              <a:gd name="T6" fmla="*/ 206531503 w 19"/>
              <a:gd name="T7" fmla="*/ 150929005 h 21"/>
              <a:gd name="T8" fmla="*/ 206531503 w 19"/>
              <a:gd name="T9" fmla="*/ 0 h 21"/>
              <a:gd name="T10" fmla="*/ 25817785 w 19"/>
              <a:gd name="T11" fmla="*/ 192089440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" h="21">
                <a:moveTo>
                  <a:pt x="2" y="14"/>
                </a:moveTo>
                <a:cubicBezTo>
                  <a:pt x="0" y="16"/>
                  <a:pt x="0" y="18"/>
                  <a:pt x="2" y="20"/>
                </a:cubicBezTo>
                <a:cubicBezTo>
                  <a:pt x="3" y="21"/>
                  <a:pt x="6" y="21"/>
                  <a:pt x="7" y="20"/>
                </a:cubicBezTo>
                <a:cubicBezTo>
                  <a:pt x="16" y="11"/>
                  <a:pt x="16" y="11"/>
                  <a:pt x="16" y="11"/>
                </a:cubicBezTo>
                <a:cubicBezTo>
                  <a:pt x="19" y="8"/>
                  <a:pt x="19" y="3"/>
                  <a:pt x="16" y="0"/>
                </a:cubicBezTo>
                <a:lnTo>
                  <a:pt x="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1" name="Freeform 106@|5FFC:0|FBC:0|LFC:16777215|LBC:16777215"/>
          <p:cNvSpPr/>
          <p:nvPr/>
        </p:nvSpPr>
        <p:spPr bwMode="auto">
          <a:xfrm>
            <a:off x="3959225" y="3076575"/>
            <a:ext cx="41275" cy="39688"/>
          </a:xfrm>
          <a:custGeom>
            <a:avLst/>
            <a:gdLst>
              <a:gd name="T0" fmla="*/ 14078527 w 11"/>
              <a:gd name="T1" fmla="*/ 26035328 h 11"/>
              <a:gd name="T2" fmla="*/ 14078527 w 11"/>
              <a:gd name="T3" fmla="*/ 52070656 h 11"/>
              <a:gd name="T4" fmla="*/ 98557195 w 11"/>
              <a:gd name="T5" fmla="*/ 130176640 h 11"/>
              <a:gd name="T6" fmla="*/ 126714250 w 11"/>
              <a:gd name="T7" fmla="*/ 130176640 h 11"/>
              <a:gd name="T8" fmla="*/ 154875057 w 11"/>
              <a:gd name="T9" fmla="*/ 117158976 h 11"/>
              <a:gd name="T10" fmla="*/ 28160807 w 11"/>
              <a:gd name="T11" fmla="*/ 0 h 11"/>
              <a:gd name="T12" fmla="*/ 14078527 w 11"/>
              <a:gd name="T13" fmla="*/ 26035328 h 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" h="11">
                <a:moveTo>
                  <a:pt x="1" y="2"/>
                </a:moveTo>
                <a:cubicBezTo>
                  <a:pt x="0" y="2"/>
                  <a:pt x="0" y="4"/>
                  <a:pt x="1" y="4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9" y="11"/>
                  <a:pt x="9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2" y="0"/>
                  <a:pt x="2" y="0"/>
                  <a:pt x="2" y="0"/>
                </a:cubicBezTo>
                <a:lnTo>
                  <a:pt x="1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2" name="Freeform 107@|5FFC:0|FBC:0|LFC:16777215|LBC:16777215"/>
          <p:cNvSpPr/>
          <p:nvPr/>
        </p:nvSpPr>
        <p:spPr bwMode="auto">
          <a:xfrm>
            <a:off x="3905250" y="3098800"/>
            <a:ext cx="73025" cy="73025"/>
          </a:xfrm>
          <a:custGeom>
            <a:avLst/>
            <a:gdLst>
              <a:gd name="T0" fmla="*/ 0 w 20"/>
              <a:gd name="T1" fmla="*/ 266632531 h 20"/>
              <a:gd name="T2" fmla="*/ 213306025 w 20"/>
              <a:gd name="T3" fmla="*/ 53326506 h 20"/>
              <a:gd name="T4" fmla="*/ 0 w 20"/>
              <a:gd name="T5" fmla="*/ 266632531 h 2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" h="20">
                <a:moveTo>
                  <a:pt x="0" y="20"/>
                </a:moveTo>
                <a:cubicBezTo>
                  <a:pt x="8" y="16"/>
                  <a:pt x="20" y="8"/>
                  <a:pt x="16" y="4"/>
                </a:cubicBezTo>
                <a:cubicBezTo>
                  <a:pt x="12" y="0"/>
                  <a:pt x="4" y="12"/>
                  <a:pt x="0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3" name="TextBox 13"/>
          <p:cNvSpPr txBox="1">
            <a:spLocks noChangeArrowheads="1"/>
          </p:cNvSpPr>
          <p:nvPr/>
        </p:nvSpPr>
        <p:spPr bwMode="auto">
          <a:xfrm>
            <a:off x="88582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4" name="TextBox 13"/>
          <p:cNvSpPr txBox="1">
            <a:spLocks noChangeArrowheads="1"/>
          </p:cNvSpPr>
          <p:nvPr/>
        </p:nvSpPr>
        <p:spPr bwMode="auto">
          <a:xfrm>
            <a:off x="89058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5" name="TextBox 9"/>
          <p:cNvSpPr txBox="1">
            <a:spLocks noChangeArrowheads="1"/>
          </p:cNvSpPr>
          <p:nvPr/>
        </p:nvSpPr>
        <p:spPr bwMode="auto">
          <a:xfrm>
            <a:off x="3471863" y="3865563"/>
            <a:ext cx="94138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6" name="TextBox 9"/>
          <p:cNvSpPr txBox="1">
            <a:spLocks noChangeArrowheads="1"/>
          </p:cNvSpPr>
          <p:nvPr/>
        </p:nvSpPr>
        <p:spPr bwMode="auto">
          <a:xfrm>
            <a:off x="5621338" y="3865563"/>
            <a:ext cx="94138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7" name="TextBox 9"/>
          <p:cNvSpPr txBox="1">
            <a:spLocks noChangeArrowheads="1"/>
          </p:cNvSpPr>
          <p:nvPr/>
        </p:nvSpPr>
        <p:spPr bwMode="auto">
          <a:xfrm>
            <a:off x="7693025" y="3865563"/>
            <a:ext cx="941388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8" name="TextBox 9"/>
          <p:cNvSpPr txBox="1">
            <a:spLocks noChangeArrowheads="1"/>
          </p:cNvSpPr>
          <p:nvPr/>
        </p:nvSpPr>
        <p:spPr bwMode="auto">
          <a:xfrm>
            <a:off x="9709150" y="3865563"/>
            <a:ext cx="941388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9" name="TextBox 13"/>
          <p:cNvSpPr txBox="1">
            <a:spLocks noChangeArrowheads="1"/>
          </p:cNvSpPr>
          <p:nvPr/>
        </p:nvSpPr>
        <p:spPr bwMode="auto">
          <a:xfrm>
            <a:off x="2992438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0" name="TextBox 13"/>
          <p:cNvSpPr txBox="1">
            <a:spLocks noChangeArrowheads="1"/>
          </p:cNvSpPr>
          <p:nvPr/>
        </p:nvSpPr>
        <p:spPr bwMode="auto">
          <a:xfrm>
            <a:off x="2997200" y="4824413"/>
            <a:ext cx="19462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1" name="TextBox 13"/>
          <p:cNvSpPr txBox="1">
            <a:spLocks noChangeArrowheads="1"/>
          </p:cNvSpPr>
          <p:nvPr/>
        </p:nvSpPr>
        <p:spPr bwMode="auto">
          <a:xfrm>
            <a:off x="510222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2" name="TextBox 13"/>
          <p:cNvSpPr txBox="1">
            <a:spLocks noChangeArrowheads="1"/>
          </p:cNvSpPr>
          <p:nvPr/>
        </p:nvSpPr>
        <p:spPr bwMode="auto">
          <a:xfrm>
            <a:off x="510698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3" name="TextBox 13"/>
          <p:cNvSpPr txBox="1">
            <a:spLocks noChangeArrowheads="1"/>
          </p:cNvSpPr>
          <p:nvPr/>
        </p:nvSpPr>
        <p:spPr bwMode="auto">
          <a:xfrm>
            <a:off x="7145338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4" name="TextBox 13"/>
          <p:cNvSpPr txBox="1">
            <a:spLocks noChangeArrowheads="1"/>
          </p:cNvSpPr>
          <p:nvPr/>
        </p:nvSpPr>
        <p:spPr bwMode="auto">
          <a:xfrm>
            <a:off x="7148513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5" name="TextBox 13"/>
          <p:cNvSpPr txBox="1">
            <a:spLocks noChangeArrowheads="1"/>
          </p:cNvSpPr>
          <p:nvPr/>
        </p:nvSpPr>
        <p:spPr bwMode="auto">
          <a:xfrm>
            <a:off x="915987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6" name="TextBox 13"/>
          <p:cNvSpPr txBox="1">
            <a:spLocks noChangeArrowheads="1"/>
          </p:cNvSpPr>
          <p:nvPr/>
        </p:nvSpPr>
        <p:spPr bwMode="auto">
          <a:xfrm>
            <a:off x="916463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637" name="组合 43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5638" name="组合 45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5646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565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51" name="Text Box 51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5647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564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49" name="Text Box 5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5639" name="组合 46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5640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564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45" name="Text Box 5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5641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564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43" name="Text Box 61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2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6640" name="组合 26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6648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665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6653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6649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665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6651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6641" name="组合 29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6642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664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6647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6643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664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6645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6627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628" name="Oval 81@|1FFC:2381804|FBC:16777215|LFC:16777215|LBC:16777215"/>
          <p:cNvGrpSpPr/>
          <p:nvPr/>
        </p:nvGrpSpPr>
        <p:grpSpPr bwMode="auto">
          <a:xfrm>
            <a:off x="3554413" y="2266950"/>
            <a:ext cx="2840037" cy="2847975"/>
            <a:chOff x="0" y="0"/>
            <a:chExt cx="1789" cy="1794"/>
          </a:xfrm>
        </p:grpSpPr>
        <p:pic>
          <p:nvPicPr>
            <p:cNvPr id="26638" name="Oval 81@|1FFC:2381804|FBC:16777215|LFC:16777215|LBC:1677721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89" cy="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9" name="Text Box 20"/>
            <p:cNvSpPr txBox="1">
              <a:spLocks noChangeArrowheads="1"/>
            </p:cNvSpPr>
            <p:nvPr/>
          </p:nvSpPr>
          <p:spPr bwMode="auto">
            <a:xfrm>
              <a:off x="265" y="268"/>
              <a:ext cx="1254" cy="1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629" name="Oval 82@|1FFC:4308095|FBC:16777215|LFC:16777215|LBC:16777215"/>
          <p:cNvGrpSpPr/>
          <p:nvPr/>
        </p:nvGrpSpPr>
        <p:grpSpPr bwMode="auto">
          <a:xfrm>
            <a:off x="5516563" y="2266950"/>
            <a:ext cx="2846387" cy="2847975"/>
            <a:chOff x="0" y="0"/>
            <a:chExt cx="1793" cy="1794"/>
          </a:xfrm>
        </p:grpSpPr>
        <p:pic>
          <p:nvPicPr>
            <p:cNvPr id="26636" name="Oval 82@|1FFC:4308095|FBC:16777215|LFC:16777215|LBC:1677721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7" name="Text Box 23"/>
            <p:cNvSpPr txBox="1">
              <a:spLocks noChangeArrowheads="1"/>
            </p:cNvSpPr>
            <p:nvPr/>
          </p:nvSpPr>
          <p:spPr bwMode="auto">
            <a:xfrm>
              <a:off x="269" y="268"/>
              <a:ext cx="1253" cy="1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630" name="Freeform 326@|5FFC:16777215|FBC:16777215|LFC:16777215|LBC:16777215"/>
          <p:cNvSpPr/>
          <p:nvPr/>
        </p:nvSpPr>
        <p:spPr bwMode="auto">
          <a:xfrm>
            <a:off x="6545263" y="3065463"/>
            <a:ext cx="1041400" cy="1285875"/>
          </a:xfrm>
          <a:custGeom>
            <a:avLst/>
            <a:gdLst>
              <a:gd name="T0" fmla="*/ 996672064 w 1076"/>
              <a:gd name="T1" fmla="*/ 348360689 h 1327"/>
              <a:gd name="T2" fmla="*/ 977937510 w 1076"/>
              <a:gd name="T3" fmla="*/ 334276143 h 1327"/>
              <a:gd name="T4" fmla="*/ 837428841 w 1076"/>
              <a:gd name="T5" fmla="*/ 334276143 h 1327"/>
              <a:gd name="T6" fmla="*/ 837428841 w 1076"/>
              <a:gd name="T7" fmla="*/ 47887458 h 1327"/>
              <a:gd name="T8" fmla="*/ 822441779 w 1076"/>
              <a:gd name="T9" fmla="*/ 13145577 h 1327"/>
              <a:gd name="T10" fmla="*/ 784035798 w 1076"/>
              <a:gd name="T11" fmla="*/ 0 h 1327"/>
              <a:gd name="T12" fmla="*/ 745630786 w 1076"/>
              <a:gd name="T13" fmla="*/ 13145577 h 1327"/>
              <a:gd name="T14" fmla="*/ 726896232 w 1076"/>
              <a:gd name="T15" fmla="*/ 47887458 h 1327"/>
              <a:gd name="T16" fmla="*/ 726896232 w 1076"/>
              <a:gd name="T17" fmla="*/ 334276143 h 1327"/>
              <a:gd name="T18" fmla="*/ 280079497 w 1076"/>
              <a:gd name="T19" fmla="*/ 334276143 h 1327"/>
              <a:gd name="T20" fmla="*/ 280079497 w 1076"/>
              <a:gd name="T21" fmla="*/ 47887458 h 1327"/>
              <a:gd name="T22" fmla="*/ 265092435 w 1076"/>
              <a:gd name="T23" fmla="*/ 13145577 h 1327"/>
              <a:gd name="T24" fmla="*/ 226686455 w 1076"/>
              <a:gd name="T25" fmla="*/ 0 h 1327"/>
              <a:gd name="T26" fmla="*/ 185470824 w 1076"/>
              <a:gd name="T27" fmla="*/ 13145577 h 1327"/>
              <a:gd name="T28" fmla="*/ 168610016 w 1076"/>
              <a:gd name="T29" fmla="*/ 47887458 h 1327"/>
              <a:gd name="T30" fmla="*/ 168610016 w 1076"/>
              <a:gd name="T31" fmla="*/ 334276143 h 1327"/>
              <a:gd name="T32" fmla="*/ 31848838 w 1076"/>
              <a:gd name="T33" fmla="*/ 334276143 h 1327"/>
              <a:gd name="T34" fmla="*/ 9366793 w 1076"/>
              <a:gd name="T35" fmla="*/ 348360689 h 1327"/>
              <a:gd name="T36" fmla="*/ 0 w 1076"/>
              <a:gd name="T37" fmla="*/ 372774872 h 1327"/>
              <a:gd name="T38" fmla="*/ 0 w 1076"/>
              <a:gd name="T39" fmla="*/ 496719849 h 1327"/>
              <a:gd name="T40" fmla="*/ 44963122 w 1076"/>
              <a:gd name="T41" fmla="*/ 614092039 h 1327"/>
              <a:gd name="T42" fmla="*/ 140508669 w 1076"/>
              <a:gd name="T43" fmla="*/ 745548775 h 1327"/>
              <a:gd name="T44" fmla="*/ 238863866 w 1076"/>
              <a:gd name="T45" fmla="*/ 893907935 h 1327"/>
              <a:gd name="T46" fmla="*/ 280079497 w 1076"/>
              <a:gd name="T47" fmla="*/ 1062923461 h 1327"/>
              <a:gd name="T48" fmla="*/ 280079497 w 1076"/>
              <a:gd name="T49" fmla="*/ 1141797890 h 1327"/>
              <a:gd name="T50" fmla="*/ 391549947 w 1076"/>
              <a:gd name="T51" fmla="*/ 1141797890 h 1327"/>
              <a:gd name="T52" fmla="*/ 391549947 w 1076"/>
              <a:gd name="T53" fmla="*/ 1245085533 h 1327"/>
              <a:gd name="T54" fmla="*/ 614489878 w 1076"/>
              <a:gd name="T55" fmla="*/ 1245085533 h 1327"/>
              <a:gd name="T56" fmla="*/ 614489878 w 1076"/>
              <a:gd name="T57" fmla="*/ 1141797890 h 1327"/>
              <a:gd name="T58" fmla="*/ 726896232 w 1076"/>
              <a:gd name="T59" fmla="*/ 1141797890 h 1327"/>
              <a:gd name="T60" fmla="*/ 726896232 w 1076"/>
              <a:gd name="T61" fmla="*/ 1062923461 h 1327"/>
              <a:gd name="T62" fmla="*/ 770922482 w 1076"/>
              <a:gd name="T63" fmla="*/ 893907935 h 1327"/>
              <a:gd name="T64" fmla="*/ 866468028 w 1076"/>
              <a:gd name="T65" fmla="*/ 745548775 h 1327"/>
              <a:gd name="T66" fmla="*/ 962013575 w 1076"/>
              <a:gd name="T67" fmla="*/ 614092039 h 1327"/>
              <a:gd name="T68" fmla="*/ 1006975729 w 1076"/>
              <a:gd name="T69" fmla="*/ 496719849 h 1327"/>
              <a:gd name="T70" fmla="*/ 1006975729 w 1076"/>
              <a:gd name="T71" fmla="*/ 372774872 h 1327"/>
              <a:gd name="T72" fmla="*/ 996672064 w 1076"/>
              <a:gd name="T73" fmla="*/ 348360689 h 1327"/>
              <a:gd name="T74" fmla="*/ 656642382 w 1076"/>
              <a:gd name="T75" fmla="*/ 682637800 h 1327"/>
              <a:gd name="T76" fmla="*/ 427145308 w 1076"/>
              <a:gd name="T77" fmla="*/ 955879939 h 1327"/>
              <a:gd name="T78" fmla="*/ 424334690 w 1076"/>
              <a:gd name="T79" fmla="*/ 958696849 h 1327"/>
              <a:gd name="T80" fmla="*/ 424334690 w 1076"/>
              <a:gd name="T81" fmla="*/ 952124060 h 1327"/>
              <a:gd name="T82" fmla="*/ 474918082 w 1076"/>
              <a:gd name="T83" fmla="*/ 762450230 h 1327"/>
              <a:gd name="T84" fmla="*/ 465550321 w 1076"/>
              <a:gd name="T85" fmla="*/ 752121563 h 1327"/>
              <a:gd name="T86" fmla="*/ 356891458 w 1076"/>
              <a:gd name="T87" fmla="*/ 752121563 h 1327"/>
              <a:gd name="T88" fmla="*/ 350334316 w 1076"/>
              <a:gd name="T89" fmla="*/ 745548775 h 1327"/>
              <a:gd name="T90" fmla="*/ 579830421 w 1076"/>
              <a:gd name="T91" fmla="*/ 476062515 h 1327"/>
              <a:gd name="T92" fmla="*/ 586387563 w 1076"/>
              <a:gd name="T93" fmla="*/ 472306636 h 1327"/>
              <a:gd name="T94" fmla="*/ 586387563 w 1076"/>
              <a:gd name="T95" fmla="*/ 476062515 h 1327"/>
              <a:gd name="T96" fmla="*/ 538614790 w 1076"/>
              <a:gd name="T97" fmla="*/ 665735376 h 1327"/>
              <a:gd name="T98" fmla="*/ 542362281 w 1076"/>
              <a:gd name="T99" fmla="*/ 673247134 h 1327"/>
              <a:gd name="T100" fmla="*/ 650085239 w 1076"/>
              <a:gd name="T101" fmla="*/ 673247134 h 1327"/>
              <a:gd name="T102" fmla="*/ 656642382 w 1076"/>
              <a:gd name="T103" fmla="*/ 682637800 h 132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076" h="1327">
                <a:moveTo>
                  <a:pt x="1064" y="371"/>
                </a:moveTo>
                <a:cubicBezTo>
                  <a:pt x="1058" y="363"/>
                  <a:pt x="1051" y="356"/>
                  <a:pt x="1044" y="356"/>
                </a:cubicBezTo>
                <a:cubicBezTo>
                  <a:pt x="894" y="356"/>
                  <a:pt x="894" y="356"/>
                  <a:pt x="894" y="356"/>
                </a:cubicBezTo>
                <a:cubicBezTo>
                  <a:pt x="894" y="51"/>
                  <a:pt x="894" y="51"/>
                  <a:pt x="894" y="51"/>
                </a:cubicBezTo>
                <a:cubicBezTo>
                  <a:pt x="894" y="36"/>
                  <a:pt x="891" y="26"/>
                  <a:pt x="878" y="14"/>
                </a:cubicBezTo>
                <a:cubicBezTo>
                  <a:pt x="867" y="4"/>
                  <a:pt x="854" y="0"/>
                  <a:pt x="837" y="0"/>
                </a:cubicBezTo>
                <a:cubicBezTo>
                  <a:pt x="820" y="0"/>
                  <a:pt x="806" y="4"/>
                  <a:pt x="796" y="14"/>
                </a:cubicBezTo>
                <a:cubicBezTo>
                  <a:pt x="782" y="26"/>
                  <a:pt x="776" y="36"/>
                  <a:pt x="776" y="51"/>
                </a:cubicBezTo>
                <a:cubicBezTo>
                  <a:pt x="776" y="356"/>
                  <a:pt x="776" y="356"/>
                  <a:pt x="776" y="356"/>
                </a:cubicBezTo>
                <a:cubicBezTo>
                  <a:pt x="299" y="356"/>
                  <a:pt x="299" y="356"/>
                  <a:pt x="299" y="356"/>
                </a:cubicBezTo>
                <a:cubicBezTo>
                  <a:pt x="299" y="51"/>
                  <a:pt x="299" y="51"/>
                  <a:pt x="299" y="51"/>
                </a:cubicBezTo>
                <a:cubicBezTo>
                  <a:pt x="299" y="36"/>
                  <a:pt x="296" y="26"/>
                  <a:pt x="283" y="14"/>
                </a:cubicBezTo>
                <a:cubicBezTo>
                  <a:pt x="272" y="4"/>
                  <a:pt x="258" y="0"/>
                  <a:pt x="242" y="0"/>
                </a:cubicBezTo>
                <a:cubicBezTo>
                  <a:pt x="225" y="0"/>
                  <a:pt x="211" y="4"/>
                  <a:pt x="198" y="14"/>
                </a:cubicBezTo>
                <a:cubicBezTo>
                  <a:pt x="187" y="26"/>
                  <a:pt x="180" y="36"/>
                  <a:pt x="180" y="51"/>
                </a:cubicBezTo>
                <a:cubicBezTo>
                  <a:pt x="180" y="356"/>
                  <a:pt x="180" y="356"/>
                  <a:pt x="180" y="356"/>
                </a:cubicBezTo>
                <a:cubicBezTo>
                  <a:pt x="34" y="356"/>
                  <a:pt x="34" y="356"/>
                  <a:pt x="34" y="356"/>
                </a:cubicBezTo>
                <a:cubicBezTo>
                  <a:pt x="24" y="356"/>
                  <a:pt x="17" y="363"/>
                  <a:pt x="10" y="371"/>
                </a:cubicBezTo>
                <a:cubicBezTo>
                  <a:pt x="3" y="378"/>
                  <a:pt x="0" y="389"/>
                  <a:pt x="0" y="397"/>
                </a:cubicBezTo>
                <a:cubicBezTo>
                  <a:pt x="0" y="529"/>
                  <a:pt x="0" y="529"/>
                  <a:pt x="0" y="529"/>
                </a:cubicBezTo>
                <a:cubicBezTo>
                  <a:pt x="0" y="566"/>
                  <a:pt x="17" y="606"/>
                  <a:pt x="48" y="654"/>
                </a:cubicBezTo>
                <a:cubicBezTo>
                  <a:pt x="78" y="702"/>
                  <a:pt x="113" y="749"/>
                  <a:pt x="150" y="794"/>
                </a:cubicBezTo>
                <a:cubicBezTo>
                  <a:pt x="187" y="834"/>
                  <a:pt x="221" y="889"/>
                  <a:pt x="255" y="952"/>
                </a:cubicBezTo>
                <a:cubicBezTo>
                  <a:pt x="286" y="1014"/>
                  <a:pt x="299" y="1073"/>
                  <a:pt x="299" y="1132"/>
                </a:cubicBezTo>
                <a:cubicBezTo>
                  <a:pt x="299" y="1216"/>
                  <a:pt x="299" y="1216"/>
                  <a:pt x="299" y="1216"/>
                </a:cubicBezTo>
                <a:cubicBezTo>
                  <a:pt x="418" y="1216"/>
                  <a:pt x="418" y="1216"/>
                  <a:pt x="418" y="1216"/>
                </a:cubicBezTo>
                <a:cubicBezTo>
                  <a:pt x="418" y="1326"/>
                  <a:pt x="418" y="1326"/>
                  <a:pt x="418" y="1326"/>
                </a:cubicBezTo>
                <a:cubicBezTo>
                  <a:pt x="656" y="1326"/>
                  <a:pt x="656" y="1326"/>
                  <a:pt x="656" y="1326"/>
                </a:cubicBezTo>
                <a:cubicBezTo>
                  <a:pt x="656" y="1216"/>
                  <a:pt x="656" y="1216"/>
                  <a:pt x="656" y="1216"/>
                </a:cubicBezTo>
                <a:cubicBezTo>
                  <a:pt x="776" y="1216"/>
                  <a:pt x="776" y="1216"/>
                  <a:pt x="776" y="1216"/>
                </a:cubicBezTo>
                <a:cubicBezTo>
                  <a:pt x="776" y="1132"/>
                  <a:pt x="776" y="1132"/>
                  <a:pt x="776" y="1132"/>
                </a:cubicBezTo>
                <a:cubicBezTo>
                  <a:pt x="776" y="1073"/>
                  <a:pt x="793" y="1014"/>
                  <a:pt x="823" y="952"/>
                </a:cubicBezTo>
                <a:cubicBezTo>
                  <a:pt x="854" y="889"/>
                  <a:pt x="888" y="834"/>
                  <a:pt x="925" y="794"/>
                </a:cubicBezTo>
                <a:cubicBezTo>
                  <a:pt x="963" y="749"/>
                  <a:pt x="997" y="702"/>
                  <a:pt x="1027" y="654"/>
                </a:cubicBezTo>
                <a:cubicBezTo>
                  <a:pt x="1058" y="606"/>
                  <a:pt x="1075" y="566"/>
                  <a:pt x="1075" y="529"/>
                </a:cubicBezTo>
                <a:cubicBezTo>
                  <a:pt x="1075" y="397"/>
                  <a:pt x="1075" y="397"/>
                  <a:pt x="1075" y="397"/>
                </a:cubicBezTo>
                <a:cubicBezTo>
                  <a:pt x="1075" y="389"/>
                  <a:pt x="1072" y="378"/>
                  <a:pt x="1064" y="371"/>
                </a:cubicBezTo>
                <a:close/>
                <a:moveTo>
                  <a:pt x="701" y="727"/>
                </a:moveTo>
                <a:cubicBezTo>
                  <a:pt x="541" y="918"/>
                  <a:pt x="463" y="1014"/>
                  <a:pt x="456" y="1018"/>
                </a:cubicBezTo>
                <a:cubicBezTo>
                  <a:pt x="456" y="1021"/>
                  <a:pt x="453" y="1025"/>
                  <a:pt x="453" y="1021"/>
                </a:cubicBezTo>
                <a:cubicBezTo>
                  <a:pt x="453" y="1021"/>
                  <a:pt x="453" y="1018"/>
                  <a:pt x="453" y="1014"/>
                </a:cubicBezTo>
                <a:cubicBezTo>
                  <a:pt x="507" y="812"/>
                  <a:pt x="507" y="812"/>
                  <a:pt x="507" y="812"/>
                </a:cubicBezTo>
                <a:cubicBezTo>
                  <a:pt x="510" y="805"/>
                  <a:pt x="507" y="801"/>
                  <a:pt x="497" y="801"/>
                </a:cubicBezTo>
                <a:cubicBezTo>
                  <a:pt x="381" y="801"/>
                  <a:pt x="381" y="801"/>
                  <a:pt x="381" y="801"/>
                </a:cubicBezTo>
                <a:cubicBezTo>
                  <a:pt x="374" y="801"/>
                  <a:pt x="371" y="797"/>
                  <a:pt x="374" y="794"/>
                </a:cubicBezTo>
                <a:cubicBezTo>
                  <a:pt x="534" y="606"/>
                  <a:pt x="616" y="511"/>
                  <a:pt x="619" y="507"/>
                </a:cubicBezTo>
                <a:cubicBezTo>
                  <a:pt x="623" y="503"/>
                  <a:pt x="623" y="503"/>
                  <a:pt x="626" y="503"/>
                </a:cubicBezTo>
                <a:lnTo>
                  <a:pt x="626" y="507"/>
                </a:lnTo>
                <a:cubicBezTo>
                  <a:pt x="575" y="709"/>
                  <a:pt x="575" y="709"/>
                  <a:pt x="575" y="709"/>
                </a:cubicBezTo>
                <a:cubicBezTo>
                  <a:pt x="568" y="712"/>
                  <a:pt x="571" y="717"/>
                  <a:pt x="579" y="717"/>
                </a:cubicBezTo>
                <a:cubicBezTo>
                  <a:pt x="694" y="717"/>
                  <a:pt x="694" y="717"/>
                  <a:pt x="694" y="717"/>
                </a:cubicBezTo>
                <a:cubicBezTo>
                  <a:pt x="704" y="717"/>
                  <a:pt x="708" y="720"/>
                  <a:pt x="701" y="7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1" name="Freeform 16@|5FFC:16777215|FBC:16777215|LFC:16777215|LBC:16777215"/>
          <p:cNvSpPr/>
          <p:nvPr/>
        </p:nvSpPr>
        <p:spPr bwMode="auto">
          <a:xfrm>
            <a:off x="4365625" y="2960688"/>
            <a:ext cx="996950" cy="1563687"/>
          </a:xfrm>
          <a:custGeom>
            <a:avLst/>
            <a:gdLst>
              <a:gd name="T0" fmla="*/ 934850789 w 657"/>
              <a:gd name="T1" fmla="*/ 2147483647 h 1032"/>
              <a:gd name="T2" fmla="*/ 766760770 w 657"/>
              <a:gd name="T3" fmla="*/ 2147483647 h 1032"/>
              <a:gd name="T4" fmla="*/ 575646821 w 657"/>
              <a:gd name="T5" fmla="*/ 2147483647 h 1032"/>
              <a:gd name="T6" fmla="*/ 1031559491 w 657"/>
              <a:gd name="T7" fmla="*/ 2102983252 h 1032"/>
              <a:gd name="T8" fmla="*/ 455912670 w 657"/>
              <a:gd name="T9" fmla="*/ 1912428596 h 1032"/>
              <a:gd name="T10" fmla="*/ 1510497609 w 657"/>
              <a:gd name="T11" fmla="*/ 764512636 h 1032"/>
              <a:gd name="T12" fmla="*/ 1294053239 w 657"/>
              <a:gd name="T13" fmla="*/ 1290258449 h 1032"/>
              <a:gd name="T14" fmla="*/ 1222673440 w 657"/>
              <a:gd name="T15" fmla="*/ 1457853270 h 1032"/>
              <a:gd name="T16" fmla="*/ 1151293641 w 657"/>
              <a:gd name="T17" fmla="*/ 1625449606 h 1032"/>
              <a:gd name="T18" fmla="*/ 1151293641 w 657"/>
              <a:gd name="T19" fmla="*/ 1673661773 h 1032"/>
              <a:gd name="T20" fmla="*/ 382229416 w 657"/>
              <a:gd name="T21" fmla="*/ 1816004262 h 1032"/>
              <a:gd name="T22" fmla="*/ 359203968 w 657"/>
              <a:gd name="T23" fmla="*/ 1625449606 h 1032"/>
              <a:gd name="T24" fmla="*/ 310849617 w 657"/>
              <a:gd name="T25" fmla="*/ 1457853270 h 1032"/>
              <a:gd name="T26" fmla="*/ 214140915 w 657"/>
              <a:gd name="T27" fmla="*/ 1267300129 h 1032"/>
              <a:gd name="T28" fmla="*/ 0 w 657"/>
              <a:gd name="T29" fmla="*/ 764512636 h 1032"/>
              <a:gd name="T30" fmla="*/ 766760770 w 657"/>
              <a:gd name="T31" fmla="*/ 0 h 1032"/>
              <a:gd name="T32" fmla="*/ 1510497609 w 657"/>
              <a:gd name="T33" fmla="*/ 764512636 h 1032"/>
              <a:gd name="T34" fmla="*/ 1174319089 w 657"/>
              <a:gd name="T35" fmla="*/ 358149477 h 1032"/>
              <a:gd name="T36" fmla="*/ 359203968 w 657"/>
              <a:gd name="T37" fmla="*/ 358149477 h 1032"/>
              <a:gd name="T38" fmla="*/ 336177003 w 657"/>
              <a:gd name="T39" fmla="*/ 1145620432 h 1032"/>
              <a:gd name="T40" fmla="*/ 382229416 w 657"/>
              <a:gd name="T41" fmla="*/ 1242046281 h 1032"/>
              <a:gd name="T42" fmla="*/ 527292469 w 657"/>
              <a:gd name="T43" fmla="*/ 1529025272 h 1032"/>
              <a:gd name="T44" fmla="*/ 983205140 w 657"/>
              <a:gd name="T45" fmla="*/ 1648407925 h 1032"/>
              <a:gd name="T46" fmla="*/ 1054584939 w 657"/>
              <a:gd name="T47" fmla="*/ 1386682783 h 1032"/>
              <a:gd name="T48" fmla="*/ 1174319089 w 657"/>
              <a:gd name="T49" fmla="*/ 1193832599 h 1032"/>
              <a:gd name="T50" fmla="*/ 1342407591 w 657"/>
              <a:gd name="T51" fmla="*/ 764512636 h 1032"/>
              <a:gd name="T52" fmla="*/ 815115121 w 657"/>
              <a:gd name="T53" fmla="*/ 812724803 h 1032"/>
              <a:gd name="T54" fmla="*/ 695380971 w 657"/>
              <a:gd name="T55" fmla="*/ 812724803 h 1032"/>
              <a:gd name="T56" fmla="*/ 550317917 w 657"/>
              <a:gd name="T57" fmla="*/ 812724803 h 1032"/>
              <a:gd name="T58" fmla="*/ 575646821 w 657"/>
              <a:gd name="T59" fmla="*/ 1145620432 h 1032"/>
              <a:gd name="T60" fmla="*/ 695380971 w 657"/>
              <a:gd name="T61" fmla="*/ 1145620432 h 1032"/>
              <a:gd name="T62" fmla="*/ 838142086 w 657"/>
              <a:gd name="T63" fmla="*/ 1145620432 h 1032"/>
              <a:gd name="T64" fmla="*/ 957876237 w 657"/>
              <a:gd name="T65" fmla="*/ 1145620432 h 1032"/>
              <a:gd name="T66" fmla="*/ 983205140 w 657"/>
              <a:gd name="T67" fmla="*/ 812724803 h 1032"/>
              <a:gd name="T68" fmla="*/ 886496438 w 657"/>
              <a:gd name="T69" fmla="*/ 955065776 h 103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2" name="矩形 13"/>
          <p:cNvSpPr>
            <a:spLocks noChangeArrowheads="1"/>
          </p:cNvSpPr>
          <p:nvPr/>
        </p:nvSpPr>
        <p:spPr bwMode="auto">
          <a:xfrm>
            <a:off x="8710613" y="3451225"/>
            <a:ext cx="2586037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3" name="TextBox 13"/>
          <p:cNvSpPr txBox="1">
            <a:spLocks noChangeArrowheads="1"/>
          </p:cNvSpPr>
          <p:nvPr/>
        </p:nvSpPr>
        <p:spPr bwMode="auto">
          <a:xfrm>
            <a:off x="8710613" y="306863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4" name="矩形 15"/>
          <p:cNvSpPr>
            <a:spLocks noChangeArrowheads="1"/>
          </p:cNvSpPr>
          <p:nvPr/>
        </p:nvSpPr>
        <p:spPr bwMode="auto">
          <a:xfrm>
            <a:off x="649288" y="3451225"/>
            <a:ext cx="2586037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5" name="TextBox 13"/>
          <p:cNvSpPr txBox="1">
            <a:spLocks noChangeArrowheads="1"/>
          </p:cNvSpPr>
          <p:nvPr/>
        </p:nvSpPr>
        <p:spPr bwMode="auto">
          <a:xfrm>
            <a:off x="1939925" y="30686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2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7708" name="组合 26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7716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772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721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7717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771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719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7709" name="组合 29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7710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771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715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7711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771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713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7651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2671763" y="1306513"/>
            <a:ext cx="3143250" cy="1012825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295" eaLnBrk="1" hangingPunct="1"/>
            <a:endParaRPr lang="en-US" altLang="zh-CN" sz="31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3" name="Rectangle 20"/>
          <p:cNvSpPr>
            <a:spLocks noChangeArrowheads="1"/>
          </p:cNvSpPr>
          <p:nvPr/>
        </p:nvSpPr>
        <p:spPr bwMode="auto">
          <a:xfrm>
            <a:off x="7332663" y="1306513"/>
            <a:ext cx="3143250" cy="1012825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295" eaLnBrk="1" hangingPunct="1"/>
            <a:endParaRPr lang="en-US" altLang="zh-CN" sz="31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4" name="Rectangle 27"/>
          <p:cNvSpPr>
            <a:spLocks noChangeArrowheads="1"/>
          </p:cNvSpPr>
          <p:nvPr/>
        </p:nvSpPr>
        <p:spPr bwMode="auto">
          <a:xfrm>
            <a:off x="2671763" y="266382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295" eaLnBrk="1" hangingPunct="1"/>
            <a:endParaRPr lang="en-US" altLang="zh-CN" sz="31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5" name="Rectangle 34"/>
          <p:cNvSpPr>
            <a:spLocks noChangeArrowheads="1"/>
          </p:cNvSpPr>
          <p:nvPr/>
        </p:nvSpPr>
        <p:spPr bwMode="auto">
          <a:xfrm>
            <a:off x="7332663" y="266382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295" eaLnBrk="1" hangingPunct="1"/>
            <a:endParaRPr lang="en-US" altLang="zh-CN" sz="31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6" name="Rectangle 41"/>
          <p:cNvSpPr>
            <a:spLocks noChangeArrowheads="1"/>
          </p:cNvSpPr>
          <p:nvPr/>
        </p:nvSpPr>
        <p:spPr bwMode="auto">
          <a:xfrm>
            <a:off x="2671763" y="402272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295" eaLnBrk="1" hangingPunct="1"/>
            <a:endParaRPr lang="en-US" altLang="zh-CN" sz="31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7" name="Rectangle 48"/>
          <p:cNvSpPr>
            <a:spLocks noChangeArrowheads="1"/>
          </p:cNvSpPr>
          <p:nvPr/>
        </p:nvSpPr>
        <p:spPr bwMode="auto">
          <a:xfrm>
            <a:off x="7332663" y="402272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295" eaLnBrk="1" hangingPunct="1"/>
            <a:endParaRPr lang="en-US" altLang="zh-CN" sz="31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8" name="Rectangle 55"/>
          <p:cNvSpPr>
            <a:spLocks noChangeArrowheads="1"/>
          </p:cNvSpPr>
          <p:nvPr/>
        </p:nvSpPr>
        <p:spPr bwMode="auto">
          <a:xfrm>
            <a:off x="2671763" y="538162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295" eaLnBrk="1" hangingPunct="1"/>
            <a:endParaRPr lang="en-US" altLang="zh-CN" sz="31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9" name="Rectangle 62"/>
          <p:cNvSpPr>
            <a:spLocks noChangeArrowheads="1"/>
          </p:cNvSpPr>
          <p:nvPr/>
        </p:nvSpPr>
        <p:spPr bwMode="auto">
          <a:xfrm>
            <a:off x="7332663" y="538162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295" eaLnBrk="1" hangingPunct="1"/>
            <a:endParaRPr lang="en-US" altLang="zh-CN" sz="31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7660" name="Oval 7"/>
          <p:cNvGrpSpPr/>
          <p:nvPr/>
        </p:nvGrpSpPr>
        <p:grpSpPr bwMode="auto">
          <a:xfrm>
            <a:off x="1749425" y="1195388"/>
            <a:ext cx="1243013" cy="1243012"/>
            <a:chOff x="0" y="0"/>
            <a:chExt cx="783" cy="783"/>
          </a:xfrm>
        </p:grpSpPr>
        <p:pic>
          <p:nvPicPr>
            <p:cNvPr id="27706" name="Oval 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3" cy="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707" name="Text Box 28"/>
            <p:cNvSpPr txBox="1">
              <a:spLocks noChangeArrowheads="1"/>
            </p:cNvSpPr>
            <p:nvPr/>
          </p:nvSpPr>
          <p:spPr bwMode="auto">
            <a:xfrm>
              <a:off x="118" y="118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661" name="Freeform 24"/>
          <p:cNvSpPr>
            <a:spLocks noEditPoints="1"/>
          </p:cNvSpPr>
          <p:nvPr/>
        </p:nvSpPr>
        <p:spPr bwMode="auto">
          <a:xfrm>
            <a:off x="2097088" y="1558925"/>
            <a:ext cx="541337" cy="506413"/>
          </a:xfrm>
          <a:custGeom>
            <a:avLst/>
            <a:gdLst>
              <a:gd name="T0" fmla="*/ 2147483647 w 77"/>
              <a:gd name="T1" fmla="*/ 791523519 h 72"/>
              <a:gd name="T2" fmla="*/ 2147483647 w 77"/>
              <a:gd name="T3" fmla="*/ 1038878135 h 72"/>
              <a:gd name="T4" fmla="*/ 2147483647 w 77"/>
              <a:gd name="T5" fmla="*/ 1038878135 h 72"/>
              <a:gd name="T6" fmla="*/ 2147483647 w 77"/>
              <a:gd name="T7" fmla="*/ 1137818575 h 72"/>
              <a:gd name="T8" fmla="*/ 395408012 w 77"/>
              <a:gd name="T9" fmla="*/ 1137818575 h 72"/>
              <a:gd name="T10" fmla="*/ 247130886 w 77"/>
              <a:gd name="T11" fmla="*/ 1038878135 h 72"/>
              <a:gd name="T12" fmla="*/ 0 w 77"/>
              <a:gd name="T13" fmla="*/ 1038878135 h 72"/>
              <a:gd name="T14" fmla="*/ 0 w 77"/>
              <a:gd name="T15" fmla="*/ 791523519 h 72"/>
              <a:gd name="T16" fmla="*/ 1878179267 w 77"/>
              <a:gd name="T17" fmla="*/ 0 h 72"/>
              <a:gd name="T18" fmla="*/ 2147483647 w 77"/>
              <a:gd name="T19" fmla="*/ 791523519 h 72"/>
              <a:gd name="T20" fmla="*/ 2147483647 w 77"/>
              <a:gd name="T21" fmla="*/ 2147483647 h 72"/>
              <a:gd name="T22" fmla="*/ 2147483647 w 77"/>
              <a:gd name="T23" fmla="*/ 2147483647 h 72"/>
              <a:gd name="T24" fmla="*/ 0 w 77"/>
              <a:gd name="T25" fmla="*/ 2147483647 h 72"/>
              <a:gd name="T26" fmla="*/ 0 w 77"/>
              <a:gd name="T27" fmla="*/ 2147483647 h 72"/>
              <a:gd name="T28" fmla="*/ 148277126 w 77"/>
              <a:gd name="T29" fmla="*/ 2147483647 h 72"/>
              <a:gd name="T30" fmla="*/ 2147483647 w 77"/>
              <a:gd name="T31" fmla="*/ 2147483647 h 72"/>
              <a:gd name="T32" fmla="*/ 2147483647 w 77"/>
              <a:gd name="T33" fmla="*/ 2147483647 h 72"/>
              <a:gd name="T34" fmla="*/ 988516514 w 77"/>
              <a:gd name="T35" fmla="*/ 1286225718 h 72"/>
              <a:gd name="T36" fmla="*/ 988516514 w 77"/>
              <a:gd name="T37" fmla="*/ 2147483647 h 72"/>
              <a:gd name="T38" fmla="*/ 1235647400 w 77"/>
              <a:gd name="T39" fmla="*/ 2147483647 h 72"/>
              <a:gd name="T40" fmla="*/ 1235647400 w 77"/>
              <a:gd name="T41" fmla="*/ 1286225718 h 72"/>
              <a:gd name="T42" fmla="*/ 1779332537 w 77"/>
              <a:gd name="T43" fmla="*/ 1286225718 h 72"/>
              <a:gd name="T44" fmla="*/ 1779332537 w 77"/>
              <a:gd name="T45" fmla="*/ 2147483647 h 72"/>
              <a:gd name="T46" fmla="*/ 2026456393 w 77"/>
              <a:gd name="T47" fmla="*/ 2147483647 h 72"/>
              <a:gd name="T48" fmla="*/ 2026456393 w 77"/>
              <a:gd name="T49" fmla="*/ 1286225718 h 72"/>
              <a:gd name="T50" fmla="*/ 2147483647 w 77"/>
              <a:gd name="T51" fmla="*/ 1286225718 h 72"/>
              <a:gd name="T52" fmla="*/ 2147483647 w 77"/>
              <a:gd name="T53" fmla="*/ 2147483647 h 72"/>
              <a:gd name="T54" fmla="*/ 2147483647 w 77"/>
              <a:gd name="T55" fmla="*/ 2147483647 h 72"/>
              <a:gd name="T56" fmla="*/ 2147483647 w 77"/>
              <a:gd name="T57" fmla="*/ 1286225718 h 72"/>
              <a:gd name="T58" fmla="*/ 2147483647 w 77"/>
              <a:gd name="T59" fmla="*/ 1286225718 h 72"/>
              <a:gd name="T60" fmla="*/ 2147483647 w 77"/>
              <a:gd name="T61" fmla="*/ 2147483647 h 72"/>
              <a:gd name="T62" fmla="*/ 2147483647 w 77"/>
              <a:gd name="T63" fmla="*/ 2147483647 h 72"/>
              <a:gd name="T64" fmla="*/ 2147483647 w 77"/>
              <a:gd name="T65" fmla="*/ 2147483647 h 72"/>
              <a:gd name="T66" fmla="*/ 2147483647 w 77"/>
              <a:gd name="T67" fmla="*/ 2147483647 h 72"/>
              <a:gd name="T68" fmla="*/ 247130886 w 77"/>
              <a:gd name="T69" fmla="*/ 2147483647 h 72"/>
              <a:gd name="T70" fmla="*/ 247130886 w 77"/>
              <a:gd name="T71" fmla="*/ 2147483647 h 72"/>
              <a:gd name="T72" fmla="*/ 395408012 w 77"/>
              <a:gd name="T73" fmla="*/ 2147483647 h 72"/>
              <a:gd name="T74" fmla="*/ 494261772 w 77"/>
              <a:gd name="T75" fmla="*/ 2147483647 h 72"/>
              <a:gd name="T76" fmla="*/ 494261772 w 77"/>
              <a:gd name="T77" fmla="*/ 1286225718 h 72"/>
              <a:gd name="T78" fmla="*/ 988516514 w 77"/>
              <a:gd name="T79" fmla="*/ 1286225718 h 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62" name="Oval 28"/>
          <p:cNvGrpSpPr/>
          <p:nvPr/>
        </p:nvGrpSpPr>
        <p:grpSpPr bwMode="auto">
          <a:xfrm>
            <a:off x="1749425" y="2547938"/>
            <a:ext cx="1243013" cy="1249362"/>
            <a:chOff x="0" y="0"/>
            <a:chExt cx="783" cy="787"/>
          </a:xfrm>
        </p:grpSpPr>
        <p:pic>
          <p:nvPicPr>
            <p:cNvPr id="27704" name="Oval 2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3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705" name="Text Box 32"/>
            <p:cNvSpPr txBox="1">
              <a:spLocks noChangeArrowheads="1"/>
            </p:cNvSpPr>
            <p:nvPr/>
          </p:nvSpPr>
          <p:spPr bwMode="auto">
            <a:xfrm>
              <a:off x="118" y="122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663" name="Freeform 101"/>
          <p:cNvSpPr>
            <a:spLocks noEditPoints="1"/>
          </p:cNvSpPr>
          <p:nvPr/>
        </p:nvSpPr>
        <p:spPr bwMode="auto">
          <a:xfrm>
            <a:off x="1998663" y="2927350"/>
            <a:ext cx="736600" cy="487363"/>
          </a:xfrm>
          <a:custGeom>
            <a:avLst/>
            <a:gdLst>
              <a:gd name="T0" fmla="*/ 2147483647 w 77"/>
              <a:gd name="T1" fmla="*/ 2147483647 h 51"/>
              <a:gd name="T2" fmla="*/ 2147483647 w 77"/>
              <a:gd name="T3" fmla="*/ 2147483647 h 51"/>
              <a:gd name="T4" fmla="*/ 2147483647 w 77"/>
              <a:gd name="T5" fmla="*/ 2147483647 h 51"/>
              <a:gd name="T6" fmla="*/ 549073119 w 77"/>
              <a:gd name="T7" fmla="*/ 2147483647 h 51"/>
              <a:gd name="T8" fmla="*/ 0 w 77"/>
              <a:gd name="T9" fmla="*/ 2147483647 h 51"/>
              <a:gd name="T10" fmla="*/ 0 w 77"/>
              <a:gd name="T11" fmla="*/ 2147483647 h 51"/>
              <a:gd name="T12" fmla="*/ 549073119 w 77"/>
              <a:gd name="T13" fmla="*/ 2147483647 h 51"/>
              <a:gd name="T14" fmla="*/ 2147483647 w 77"/>
              <a:gd name="T15" fmla="*/ 2147483647 h 51"/>
              <a:gd name="T16" fmla="*/ 2147483647 w 77"/>
              <a:gd name="T17" fmla="*/ 2147483647 h 51"/>
              <a:gd name="T18" fmla="*/ 915125055 w 77"/>
              <a:gd name="T19" fmla="*/ 2147483647 h 51"/>
              <a:gd name="T20" fmla="*/ 915125055 w 77"/>
              <a:gd name="T21" fmla="*/ 547920242 h 51"/>
              <a:gd name="T22" fmla="*/ 1464207740 w 77"/>
              <a:gd name="T23" fmla="*/ 0 h 51"/>
              <a:gd name="T24" fmla="*/ 2147483647 w 77"/>
              <a:gd name="T25" fmla="*/ 0 h 51"/>
              <a:gd name="T26" fmla="*/ 2147483647 w 77"/>
              <a:gd name="T27" fmla="*/ 547920242 h 51"/>
              <a:gd name="T28" fmla="*/ 2147483647 w 77"/>
              <a:gd name="T29" fmla="*/ 2147483647 h 51"/>
              <a:gd name="T30" fmla="*/ 2147483647 w 77"/>
              <a:gd name="T31" fmla="*/ 2147483647 h 51"/>
              <a:gd name="T32" fmla="*/ 1464207740 w 77"/>
              <a:gd name="T33" fmla="*/ 2147483647 h 51"/>
              <a:gd name="T34" fmla="*/ 915125055 w 77"/>
              <a:gd name="T35" fmla="*/ 2147483647 h 51"/>
              <a:gd name="T36" fmla="*/ 1372697148 w 77"/>
              <a:gd name="T37" fmla="*/ 2147483647 h 51"/>
              <a:gd name="T38" fmla="*/ 1464207740 w 77"/>
              <a:gd name="T39" fmla="*/ 2147483647 h 51"/>
              <a:gd name="T40" fmla="*/ 2147483647 w 77"/>
              <a:gd name="T41" fmla="*/ 2147483647 h 51"/>
              <a:gd name="T42" fmla="*/ 2147483647 w 77"/>
              <a:gd name="T43" fmla="*/ 2147483647 h 51"/>
              <a:gd name="T44" fmla="*/ 2147483647 w 77"/>
              <a:gd name="T45" fmla="*/ 547920242 h 51"/>
              <a:gd name="T46" fmla="*/ 2147483647 w 77"/>
              <a:gd name="T47" fmla="*/ 456601794 h 51"/>
              <a:gd name="T48" fmla="*/ 1464207740 w 77"/>
              <a:gd name="T49" fmla="*/ 456601794 h 51"/>
              <a:gd name="T50" fmla="*/ 1372697148 w 77"/>
              <a:gd name="T51" fmla="*/ 547920242 h 51"/>
              <a:gd name="T52" fmla="*/ 1372697148 w 77"/>
              <a:gd name="T53" fmla="*/ 2147483647 h 51"/>
              <a:gd name="T54" fmla="*/ 2147483647 w 77"/>
              <a:gd name="T55" fmla="*/ 2147483647 h 51"/>
              <a:gd name="T56" fmla="*/ 2147483647 w 77"/>
              <a:gd name="T57" fmla="*/ 2147483647 h 51"/>
              <a:gd name="T58" fmla="*/ 2147483647 w 77"/>
              <a:gd name="T59" fmla="*/ 2147483647 h 51"/>
              <a:gd name="T60" fmla="*/ 2147483647 w 77"/>
              <a:gd name="T61" fmla="*/ 2147483647 h 51"/>
              <a:gd name="T62" fmla="*/ 2147483647 w 77"/>
              <a:gd name="T63" fmla="*/ 2147483647 h 51"/>
              <a:gd name="T64" fmla="*/ 2147483647 w 77"/>
              <a:gd name="T65" fmla="*/ 2147483647 h 51"/>
              <a:gd name="T66" fmla="*/ 2147483647 w 77"/>
              <a:gd name="T67" fmla="*/ 2147483647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64" name="Oval 63"/>
          <p:cNvGrpSpPr/>
          <p:nvPr/>
        </p:nvGrpSpPr>
        <p:grpSpPr bwMode="auto">
          <a:xfrm>
            <a:off x="6407150" y="5267325"/>
            <a:ext cx="1249363" cy="1249363"/>
            <a:chOff x="0" y="0"/>
            <a:chExt cx="787" cy="787"/>
          </a:xfrm>
        </p:grpSpPr>
        <p:pic>
          <p:nvPicPr>
            <p:cNvPr id="27702" name="Oval 6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7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703" name="Text Box 36"/>
            <p:cNvSpPr txBox="1">
              <a:spLocks noChangeArrowheads="1"/>
            </p:cNvSpPr>
            <p:nvPr/>
          </p:nvSpPr>
          <p:spPr bwMode="auto">
            <a:xfrm>
              <a:off x="121" y="120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665" name="Freeform 181"/>
          <p:cNvSpPr>
            <a:spLocks noChangeAspect="1"/>
          </p:cNvSpPr>
          <p:nvPr/>
        </p:nvSpPr>
        <p:spPr bwMode="auto">
          <a:xfrm>
            <a:off x="6842125" y="5535613"/>
            <a:ext cx="374650" cy="706437"/>
          </a:xfrm>
          <a:custGeom>
            <a:avLst/>
            <a:gdLst>
              <a:gd name="T0" fmla="*/ 2147483647 w 36"/>
              <a:gd name="T1" fmla="*/ 2147483647 h 68"/>
              <a:gd name="T2" fmla="*/ 2147483647 w 36"/>
              <a:gd name="T3" fmla="*/ 2147483647 h 68"/>
              <a:gd name="T4" fmla="*/ 2147483647 w 36"/>
              <a:gd name="T5" fmla="*/ 2147483647 h 68"/>
              <a:gd name="T6" fmla="*/ 1732870726 w 36"/>
              <a:gd name="T7" fmla="*/ 2147483647 h 68"/>
              <a:gd name="T8" fmla="*/ 1624565656 w 36"/>
              <a:gd name="T9" fmla="*/ 2147483647 h 68"/>
              <a:gd name="T10" fmla="*/ 1624565656 w 36"/>
              <a:gd name="T11" fmla="*/ 2147483647 h 68"/>
              <a:gd name="T12" fmla="*/ 108305071 w 36"/>
              <a:gd name="T13" fmla="*/ 2147483647 h 68"/>
              <a:gd name="T14" fmla="*/ 108305071 w 36"/>
              <a:gd name="T15" fmla="*/ 2147483647 h 68"/>
              <a:gd name="T16" fmla="*/ 541525354 w 36"/>
              <a:gd name="T17" fmla="*/ 2147483647 h 68"/>
              <a:gd name="T18" fmla="*/ 649830425 w 36"/>
              <a:gd name="T19" fmla="*/ 2147483647 h 68"/>
              <a:gd name="T20" fmla="*/ 649830425 w 36"/>
              <a:gd name="T21" fmla="*/ 2147483647 h 68"/>
              <a:gd name="T22" fmla="*/ 2057785939 w 36"/>
              <a:gd name="T23" fmla="*/ 2147483647 h 68"/>
              <a:gd name="T24" fmla="*/ 2147483647 w 36"/>
              <a:gd name="T25" fmla="*/ 2147483647 h 68"/>
              <a:gd name="T26" fmla="*/ 1841175797 w 36"/>
              <a:gd name="T27" fmla="*/ 2147483647 h 68"/>
              <a:gd name="T28" fmla="*/ 108305071 w 36"/>
              <a:gd name="T29" fmla="*/ 2147483647 h 68"/>
              <a:gd name="T30" fmla="*/ 1624565656 w 36"/>
              <a:gd name="T31" fmla="*/ 863411457 h 68"/>
              <a:gd name="T32" fmla="*/ 1624565656 w 36"/>
              <a:gd name="T33" fmla="*/ 107929029 h 68"/>
              <a:gd name="T34" fmla="*/ 1732870726 w 36"/>
              <a:gd name="T35" fmla="*/ 0 h 68"/>
              <a:gd name="T36" fmla="*/ 2147483647 w 36"/>
              <a:gd name="T37" fmla="*/ 0 h 68"/>
              <a:gd name="T38" fmla="*/ 2147483647 w 36"/>
              <a:gd name="T39" fmla="*/ 107929029 h 68"/>
              <a:gd name="T40" fmla="*/ 2147483647 w 36"/>
              <a:gd name="T41" fmla="*/ 863411457 h 68"/>
              <a:gd name="T42" fmla="*/ 2147483647 w 36"/>
              <a:gd name="T43" fmla="*/ 1403046215 h 68"/>
              <a:gd name="T44" fmla="*/ 2147483647 w 36"/>
              <a:gd name="T45" fmla="*/ 1510975244 h 68"/>
              <a:gd name="T46" fmla="*/ 2147483647 w 36"/>
              <a:gd name="T47" fmla="*/ 2147483647 h 68"/>
              <a:gd name="T48" fmla="*/ 2147483647 w 36"/>
              <a:gd name="T49" fmla="*/ 2147483647 h 68"/>
              <a:gd name="T50" fmla="*/ 2147483647 w 36"/>
              <a:gd name="T51" fmla="*/ 2147483647 h 68"/>
              <a:gd name="T52" fmla="*/ 2057785939 w 36"/>
              <a:gd name="T53" fmla="*/ 1726822914 h 68"/>
              <a:gd name="T54" fmla="*/ 1191345372 w 36"/>
              <a:gd name="T55" fmla="*/ 2147483647 h 68"/>
              <a:gd name="T56" fmla="*/ 2147483647 w 36"/>
              <a:gd name="T57" fmla="*/ 2147483647 h 68"/>
              <a:gd name="T58" fmla="*/ 2147483647 w 36"/>
              <a:gd name="T59" fmla="*/ 2147483647 h 68"/>
              <a:gd name="T60" fmla="*/ 2147483647 w 36"/>
              <a:gd name="T61" fmla="*/ 2147483647 h 6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66" name="Oval 42"/>
          <p:cNvGrpSpPr/>
          <p:nvPr/>
        </p:nvGrpSpPr>
        <p:grpSpPr bwMode="auto">
          <a:xfrm>
            <a:off x="1749425" y="3906838"/>
            <a:ext cx="1243013" cy="1250950"/>
            <a:chOff x="0" y="0"/>
            <a:chExt cx="783" cy="788"/>
          </a:xfrm>
        </p:grpSpPr>
        <p:pic>
          <p:nvPicPr>
            <p:cNvPr id="27700" name="Oval 42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3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701" name="Text Box 40"/>
            <p:cNvSpPr txBox="1">
              <a:spLocks noChangeArrowheads="1"/>
            </p:cNvSpPr>
            <p:nvPr/>
          </p:nvSpPr>
          <p:spPr bwMode="auto">
            <a:xfrm>
              <a:off x="118" y="122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667" name="Freeform 112"/>
          <p:cNvSpPr>
            <a:spLocks noChangeAspect="1" noEditPoints="1"/>
          </p:cNvSpPr>
          <p:nvPr/>
        </p:nvSpPr>
        <p:spPr bwMode="auto">
          <a:xfrm rot="-5400000">
            <a:off x="2097882" y="4256881"/>
            <a:ext cx="539750" cy="547687"/>
          </a:xfrm>
          <a:custGeom>
            <a:avLst/>
            <a:gdLst>
              <a:gd name="T0" fmla="*/ 1687363228 w 67"/>
              <a:gd name="T1" fmla="*/ 2147483647 h 68"/>
              <a:gd name="T2" fmla="*/ 908584537 w 67"/>
              <a:gd name="T3" fmla="*/ 2147483647 h 68"/>
              <a:gd name="T4" fmla="*/ 843685642 w 67"/>
              <a:gd name="T5" fmla="*/ 2147483647 h 68"/>
              <a:gd name="T6" fmla="*/ 778786746 w 67"/>
              <a:gd name="T7" fmla="*/ 2147483647 h 68"/>
              <a:gd name="T8" fmla="*/ 0 w 67"/>
              <a:gd name="T9" fmla="*/ 2147483647 h 68"/>
              <a:gd name="T10" fmla="*/ 0 w 67"/>
              <a:gd name="T11" fmla="*/ 2147483647 h 68"/>
              <a:gd name="T12" fmla="*/ 64898896 w 67"/>
              <a:gd name="T13" fmla="*/ 2147483647 h 68"/>
              <a:gd name="T14" fmla="*/ 519191164 w 67"/>
              <a:gd name="T15" fmla="*/ 2147483647 h 68"/>
              <a:gd name="T16" fmla="*/ 519191164 w 67"/>
              <a:gd name="T17" fmla="*/ 64868693 h 68"/>
              <a:gd name="T18" fmla="*/ 648988955 w 67"/>
              <a:gd name="T19" fmla="*/ 0 h 68"/>
              <a:gd name="T20" fmla="*/ 1103273168 w 67"/>
              <a:gd name="T21" fmla="*/ 0 h 68"/>
              <a:gd name="T22" fmla="*/ 1168172063 w 67"/>
              <a:gd name="T23" fmla="*/ 64868693 h 68"/>
              <a:gd name="T24" fmla="*/ 1168172063 w 67"/>
              <a:gd name="T25" fmla="*/ 2147483647 h 68"/>
              <a:gd name="T26" fmla="*/ 1622464332 w 67"/>
              <a:gd name="T27" fmla="*/ 2147483647 h 68"/>
              <a:gd name="T28" fmla="*/ 1752262123 w 67"/>
              <a:gd name="T29" fmla="*/ 2147483647 h 68"/>
              <a:gd name="T30" fmla="*/ 1687363228 w 67"/>
              <a:gd name="T31" fmla="*/ 2147483647 h 68"/>
              <a:gd name="T32" fmla="*/ 2147483647 w 67"/>
              <a:gd name="T33" fmla="*/ 518965649 h 68"/>
              <a:gd name="T34" fmla="*/ 2147483647 w 67"/>
              <a:gd name="T35" fmla="*/ 583834342 h 68"/>
              <a:gd name="T36" fmla="*/ 2147483647 w 67"/>
              <a:gd name="T37" fmla="*/ 583834342 h 68"/>
              <a:gd name="T38" fmla="*/ 2141655496 w 67"/>
              <a:gd name="T39" fmla="*/ 518965649 h 68"/>
              <a:gd name="T40" fmla="*/ 2141655496 w 67"/>
              <a:gd name="T41" fmla="*/ 64868693 h 68"/>
              <a:gd name="T42" fmla="*/ 2147483647 w 67"/>
              <a:gd name="T43" fmla="*/ 0 h 68"/>
              <a:gd name="T44" fmla="*/ 2147483647 w 67"/>
              <a:gd name="T45" fmla="*/ 0 h 68"/>
              <a:gd name="T46" fmla="*/ 2147483647 w 67"/>
              <a:gd name="T47" fmla="*/ 64868693 h 68"/>
              <a:gd name="T48" fmla="*/ 2147483647 w 67"/>
              <a:gd name="T49" fmla="*/ 518965649 h 68"/>
              <a:gd name="T50" fmla="*/ 2147483647 w 67"/>
              <a:gd name="T51" fmla="*/ 1816371719 h 68"/>
              <a:gd name="T52" fmla="*/ 2147483647 w 67"/>
              <a:gd name="T53" fmla="*/ 1881240411 h 68"/>
              <a:gd name="T54" fmla="*/ 2147483647 w 67"/>
              <a:gd name="T55" fmla="*/ 1881240411 h 68"/>
              <a:gd name="T56" fmla="*/ 2141655496 w 67"/>
              <a:gd name="T57" fmla="*/ 1816371719 h 68"/>
              <a:gd name="T58" fmla="*/ 2141655496 w 67"/>
              <a:gd name="T59" fmla="*/ 1297406069 h 68"/>
              <a:gd name="T60" fmla="*/ 2147483647 w 67"/>
              <a:gd name="T61" fmla="*/ 1232537377 h 68"/>
              <a:gd name="T62" fmla="*/ 2147483647 w 67"/>
              <a:gd name="T63" fmla="*/ 1232537377 h 68"/>
              <a:gd name="T64" fmla="*/ 2147483647 w 67"/>
              <a:gd name="T65" fmla="*/ 1297406069 h 68"/>
              <a:gd name="T66" fmla="*/ 2147483647 w 67"/>
              <a:gd name="T67" fmla="*/ 1816371719 h 68"/>
              <a:gd name="T68" fmla="*/ 2147483647 w 67"/>
              <a:gd name="T69" fmla="*/ 2147483647 h 68"/>
              <a:gd name="T70" fmla="*/ 2147483647 w 67"/>
              <a:gd name="T71" fmla="*/ 2147483647 h 68"/>
              <a:gd name="T72" fmla="*/ 2147483647 w 67"/>
              <a:gd name="T73" fmla="*/ 2147483647 h 68"/>
              <a:gd name="T74" fmla="*/ 2141655496 w 67"/>
              <a:gd name="T75" fmla="*/ 2147483647 h 68"/>
              <a:gd name="T76" fmla="*/ 2141655496 w 67"/>
              <a:gd name="T77" fmla="*/ 2147483647 h 68"/>
              <a:gd name="T78" fmla="*/ 2147483647 w 67"/>
              <a:gd name="T79" fmla="*/ 2147483647 h 68"/>
              <a:gd name="T80" fmla="*/ 2147483647 w 67"/>
              <a:gd name="T81" fmla="*/ 2147483647 h 68"/>
              <a:gd name="T82" fmla="*/ 2147483647 w 67"/>
              <a:gd name="T83" fmla="*/ 2147483647 h 68"/>
              <a:gd name="T84" fmla="*/ 2147483647 w 67"/>
              <a:gd name="T85" fmla="*/ 2147483647 h 68"/>
              <a:gd name="T86" fmla="*/ 2147483647 w 67"/>
              <a:gd name="T87" fmla="*/ 2147483647 h 68"/>
              <a:gd name="T88" fmla="*/ 2147483647 w 67"/>
              <a:gd name="T89" fmla="*/ 2147483647 h 68"/>
              <a:gd name="T90" fmla="*/ 2147483647 w 67"/>
              <a:gd name="T91" fmla="*/ 2147483647 h 68"/>
              <a:gd name="T92" fmla="*/ 2141655496 w 67"/>
              <a:gd name="T93" fmla="*/ 2147483647 h 68"/>
              <a:gd name="T94" fmla="*/ 2141655496 w 67"/>
              <a:gd name="T95" fmla="*/ 2147483647 h 68"/>
              <a:gd name="T96" fmla="*/ 2147483647 w 67"/>
              <a:gd name="T97" fmla="*/ 2147483647 h 68"/>
              <a:gd name="T98" fmla="*/ 2147483647 w 67"/>
              <a:gd name="T99" fmla="*/ 2147483647 h 68"/>
              <a:gd name="T100" fmla="*/ 2147483647 w 67"/>
              <a:gd name="T101" fmla="*/ 2147483647 h 68"/>
              <a:gd name="T102" fmla="*/ 2147483647 w 67"/>
              <a:gd name="T103" fmla="*/ 2147483647 h 6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68">
                <a:moveTo>
                  <a:pt x="26" y="55"/>
                </a:moveTo>
                <a:cubicBezTo>
                  <a:pt x="14" y="67"/>
                  <a:pt x="14" y="67"/>
                  <a:pt x="14" y="67"/>
                </a:cubicBezTo>
                <a:cubicBezTo>
                  <a:pt x="14" y="68"/>
                  <a:pt x="14" y="68"/>
                  <a:pt x="13" y="68"/>
                </a:cubicBezTo>
                <a:cubicBezTo>
                  <a:pt x="13" y="68"/>
                  <a:pt x="13" y="68"/>
                  <a:pt x="12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4"/>
                  <a:pt x="0" y="54"/>
                </a:cubicBezTo>
                <a:cubicBezTo>
                  <a:pt x="0" y="53"/>
                  <a:pt x="1" y="53"/>
                  <a:pt x="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53"/>
                  <a:pt x="18" y="53"/>
                  <a:pt x="1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7" y="54"/>
                  <a:pt x="27" y="54"/>
                </a:cubicBezTo>
                <a:cubicBezTo>
                  <a:pt x="27" y="55"/>
                  <a:pt x="27" y="55"/>
                  <a:pt x="26" y="55"/>
                </a:cubicBezTo>
                <a:close/>
                <a:moveTo>
                  <a:pt x="67" y="8"/>
                </a:moveTo>
                <a:cubicBezTo>
                  <a:pt x="67" y="9"/>
                  <a:pt x="66" y="9"/>
                  <a:pt x="66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8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7" y="0"/>
                  <a:pt x="67" y="1"/>
                </a:cubicBezTo>
                <a:lnTo>
                  <a:pt x="67" y="8"/>
                </a:lnTo>
                <a:close/>
                <a:moveTo>
                  <a:pt x="60" y="28"/>
                </a:moveTo>
                <a:cubicBezTo>
                  <a:pt x="60" y="28"/>
                  <a:pt x="59" y="29"/>
                  <a:pt x="58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19"/>
                  <a:pt x="34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9" y="19"/>
                  <a:pt x="60" y="20"/>
                  <a:pt x="60" y="20"/>
                </a:cubicBezTo>
                <a:lnTo>
                  <a:pt x="60" y="28"/>
                </a:lnTo>
                <a:close/>
                <a:moveTo>
                  <a:pt x="52" y="47"/>
                </a:moveTo>
                <a:cubicBezTo>
                  <a:pt x="52" y="48"/>
                  <a:pt x="52" y="48"/>
                  <a:pt x="51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3" y="48"/>
                  <a:pt x="33" y="48"/>
                  <a:pt x="33" y="4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39"/>
                  <a:pt x="33" y="39"/>
                  <a:pt x="34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2" y="39"/>
                  <a:pt x="52" y="40"/>
                </a:cubicBezTo>
                <a:lnTo>
                  <a:pt x="52" y="47"/>
                </a:lnTo>
                <a:close/>
                <a:moveTo>
                  <a:pt x="45" y="67"/>
                </a:moveTo>
                <a:cubicBezTo>
                  <a:pt x="45" y="67"/>
                  <a:pt x="44" y="68"/>
                  <a:pt x="4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7"/>
                  <a:pt x="33" y="67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8"/>
                  <a:pt x="3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5" y="59"/>
                  <a:pt x="45" y="59"/>
                </a:cubicBezTo>
                <a:lnTo>
                  <a:pt x="45" y="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68" name="Oval 21"/>
          <p:cNvGrpSpPr/>
          <p:nvPr/>
        </p:nvGrpSpPr>
        <p:grpSpPr bwMode="auto">
          <a:xfrm>
            <a:off x="6407150" y="1195388"/>
            <a:ext cx="1249363" cy="1243012"/>
            <a:chOff x="0" y="0"/>
            <a:chExt cx="787" cy="783"/>
          </a:xfrm>
        </p:grpSpPr>
        <p:pic>
          <p:nvPicPr>
            <p:cNvPr id="27698" name="Oval 2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7" cy="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99" name="Text Box 44"/>
            <p:cNvSpPr txBox="1">
              <a:spLocks noChangeArrowheads="1"/>
            </p:cNvSpPr>
            <p:nvPr/>
          </p:nvSpPr>
          <p:spPr bwMode="auto">
            <a:xfrm>
              <a:off x="121" y="118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669" name="Freeform 161"/>
          <p:cNvSpPr>
            <a:spLocks noEditPoints="1"/>
          </p:cNvSpPr>
          <p:nvPr/>
        </p:nvSpPr>
        <p:spPr bwMode="auto">
          <a:xfrm>
            <a:off x="6756400" y="1519238"/>
            <a:ext cx="544513" cy="585787"/>
          </a:xfrm>
          <a:custGeom>
            <a:avLst/>
            <a:gdLst>
              <a:gd name="T0" fmla="*/ 2147483647 w 55"/>
              <a:gd name="T1" fmla="*/ 2147483647 h 59"/>
              <a:gd name="T2" fmla="*/ 2147483647 w 55"/>
              <a:gd name="T3" fmla="*/ 2147483647 h 59"/>
              <a:gd name="T4" fmla="*/ 2147483647 w 55"/>
              <a:gd name="T5" fmla="*/ 2147483647 h 59"/>
              <a:gd name="T6" fmla="*/ 2147483647 w 55"/>
              <a:gd name="T7" fmla="*/ 2147483647 h 59"/>
              <a:gd name="T8" fmla="*/ 2147483647 w 55"/>
              <a:gd name="T9" fmla="*/ 2147483647 h 59"/>
              <a:gd name="T10" fmla="*/ 2147483647 w 55"/>
              <a:gd name="T11" fmla="*/ 2147483647 h 59"/>
              <a:gd name="T12" fmla="*/ 2147483647 w 55"/>
              <a:gd name="T13" fmla="*/ 2147483647 h 59"/>
              <a:gd name="T14" fmla="*/ 2147483647 w 55"/>
              <a:gd name="T15" fmla="*/ 2147483647 h 59"/>
              <a:gd name="T16" fmla="*/ 1960296301 w 55"/>
              <a:gd name="T17" fmla="*/ 2147483647 h 59"/>
              <a:gd name="T18" fmla="*/ 1470224701 w 55"/>
              <a:gd name="T19" fmla="*/ 2147483647 h 59"/>
              <a:gd name="T20" fmla="*/ 392059260 w 55"/>
              <a:gd name="T21" fmla="*/ 2147483647 h 59"/>
              <a:gd name="T22" fmla="*/ 0 w 55"/>
              <a:gd name="T23" fmla="*/ 2147483647 h 59"/>
              <a:gd name="T24" fmla="*/ 0 w 55"/>
              <a:gd name="T25" fmla="*/ 2147483647 h 59"/>
              <a:gd name="T26" fmla="*/ 392059260 w 55"/>
              <a:gd name="T27" fmla="*/ 2147483647 h 59"/>
              <a:gd name="T28" fmla="*/ 1372202461 w 55"/>
              <a:gd name="T29" fmla="*/ 2147483647 h 59"/>
              <a:gd name="T30" fmla="*/ 1862274061 w 55"/>
              <a:gd name="T31" fmla="*/ 1675807535 h 59"/>
              <a:gd name="T32" fmla="*/ 2147483647 w 55"/>
              <a:gd name="T33" fmla="*/ 1281503384 h 59"/>
              <a:gd name="T34" fmla="*/ 2147483647 w 55"/>
              <a:gd name="T35" fmla="*/ 98581002 h 59"/>
              <a:gd name="T36" fmla="*/ 2147483647 w 55"/>
              <a:gd name="T37" fmla="*/ 0 h 59"/>
              <a:gd name="T38" fmla="*/ 2147483647 w 55"/>
              <a:gd name="T39" fmla="*/ 492885153 h 59"/>
              <a:gd name="T40" fmla="*/ 2147483647 w 55"/>
              <a:gd name="T41" fmla="*/ 1084351309 h 59"/>
              <a:gd name="T42" fmla="*/ 2147483647 w 55"/>
              <a:gd name="T43" fmla="*/ 1774388537 h 59"/>
              <a:gd name="T44" fmla="*/ 2147483647 w 55"/>
              <a:gd name="T45" fmla="*/ 1774388537 h 59"/>
              <a:gd name="T46" fmla="*/ 2147483647 w 55"/>
              <a:gd name="T47" fmla="*/ 2147483647 h 59"/>
              <a:gd name="T48" fmla="*/ 2147483647 w 55"/>
              <a:gd name="T49" fmla="*/ 2147483647 h 59"/>
              <a:gd name="T50" fmla="*/ 686106180 w 55"/>
              <a:gd name="T51" fmla="*/ 2147483647 h 59"/>
              <a:gd name="T52" fmla="*/ 392059260 w 55"/>
              <a:gd name="T53" fmla="*/ 2147483647 h 59"/>
              <a:gd name="T54" fmla="*/ 686106180 w 55"/>
              <a:gd name="T55" fmla="*/ 2147483647 h 59"/>
              <a:gd name="T56" fmla="*/ 882130860 w 55"/>
              <a:gd name="T57" fmla="*/ 2147483647 h 59"/>
              <a:gd name="T58" fmla="*/ 686106180 w 55"/>
              <a:gd name="T59" fmla="*/ 2147483647 h 59"/>
              <a:gd name="T60" fmla="*/ 2147483647 w 55"/>
              <a:gd name="T61" fmla="*/ 2147483647 h 59"/>
              <a:gd name="T62" fmla="*/ 2147483647 w 55"/>
              <a:gd name="T63" fmla="*/ 2147483647 h 59"/>
              <a:gd name="T64" fmla="*/ 2147483647 w 55"/>
              <a:gd name="T65" fmla="*/ 1084351309 h 59"/>
              <a:gd name="T66" fmla="*/ 2147483647 w 55"/>
              <a:gd name="T67" fmla="*/ 492885153 h 59"/>
              <a:gd name="T68" fmla="*/ 2147483647 w 55"/>
              <a:gd name="T69" fmla="*/ 1577226533 h 59"/>
              <a:gd name="T70" fmla="*/ 2147483647 w 55"/>
              <a:gd name="T71" fmla="*/ 1872959611 h 59"/>
              <a:gd name="T72" fmla="*/ 1470224701 w 55"/>
              <a:gd name="T73" fmla="*/ 2147483647 h 59"/>
              <a:gd name="T74" fmla="*/ 1274190121 w 55"/>
              <a:gd name="T75" fmla="*/ 2147483647 h 59"/>
              <a:gd name="T76" fmla="*/ 1274190121 w 55"/>
              <a:gd name="T77" fmla="*/ 2147483647 h 59"/>
              <a:gd name="T78" fmla="*/ 1470224701 w 55"/>
              <a:gd name="T79" fmla="*/ 2147483647 h 59"/>
              <a:gd name="T80" fmla="*/ 2147483647 w 55"/>
              <a:gd name="T81" fmla="*/ 2147483647 h 59"/>
              <a:gd name="T82" fmla="*/ 2147483647 w 55"/>
              <a:gd name="T83" fmla="*/ 2147483647 h 59"/>
              <a:gd name="T84" fmla="*/ 2147483647 w 55"/>
              <a:gd name="T85" fmla="*/ 2147483647 h 59"/>
              <a:gd name="T86" fmla="*/ 2147483647 w 55"/>
              <a:gd name="T87" fmla="*/ 2147483647 h 59"/>
              <a:gd name="T88" fmla="*/ 2147483647 w 55"/>
              <a:gd name="T89" fmla="*/ 2147483647 h 59"/>
              <a:gd name="T90" fmla="*/ 2147483647 w 55"/>
              <a:gd name="T91" fmla="*/ 2147483647 h 59"/>
              <a:gd name="T92" fmla="*/ 2147483647 w 55"/>
              <a:gd name="T93" fmla="*/ 2147483647 h 59"/>
              <a:gd name="T94" fmla="*/ 2147483647 w 55"/>
              <a:gd name="T95" fmla="*/ 2147483647 h 59"/>
              <a:gd name="T96" fmla="*/ 2147483647 w 55"/>
              <a:gd name="T97" fmla="*/ 2147483647 h 59"/>
              <a:gd name="T98" fmla="*/ 2147483647 w 55"/>
              <a:gd name="T99" fmla="*/ 2147483647 h 59"/>
              <a:gd name="T100" fmla="*/ 2147483647 w 55"/>
              <a:gd name="T101" fmla="*/ 2147483647 h 5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70" name="Oval 56"/>
          <p:cNvGrpSpPr/>
          <p:nvPr/>
        </p:nvGrpSpPr>
        <p:grpSpPr bwMode="auto">
          <a:xfrm>
            <a:off x="1749425" y="5267325"/>
            <a:ext cx="1243013" cy="1249363"/>
            <a:chOff x="0" y="0"/>
            <a:chExt cx="783" cy="787"/>
          </a:xfrm>
        </p:grpSpPr>
        <p:pic>
          <p:nvPicPr>
            <p:cNvPr id="27696" name="Oval 5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3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97" name="Text Box 48"/>
            <p:cNvSpPr txBox="1">
              <a:spLocks noChangeArrowheads="1"/>
            </p:cNvSpPr>
            <p:nvPr/>
          </p:nvSpPr>
          <p:spPr bwMode="auto">
            <a:xfrm>
              <a:off x="118" y="120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671" name="Freeform 103"/>
          <p:cNvSpPr>
            <a:spLocks noEditPoints="1"/>
          </p:cNvSpPr>
          <p:nvPr/>
        </p:nvSpPr>
        <p:spPr bwMode="auto">
          <a:xfrm>
            <a:off x="2097088" y="5489575"/>
            <a:ext cx="541337" cy="798513"/>
          </a:xfrm>
          <a:custGeom>
            <a:avLst/>
            <a:gdLst>
              <a:gd name="T0" fmla="*/ 2147483647 w 42"/>
              <a:gd name="T1" fmla="*/ 2147483647 h 62"/>
              <a:gd name="T2" fmla="*/ 2147483647 w 42"/>
              <a:gd name="T3" fmla="*/ 2147483647 h 62"/>
              <a:gd name="T4" fmla="*/ 2147483647 w 42"/>
              <a:gd name="T5" fmla="*/ 2147483647 h 62"/>
              <a:gd name="T6" fmla="*/ 2147483647 w 42"/>
              <a:gd name="T7" fmla="*/ 2147483647 h 62"/>
              <a:gd name="T8" fmla="*/ 2147483647 w 42"/>
              <a:gd name="T9" fmla="*/ 2147483647 h 62"/>
              <a:gd name="T10" fmla="*/ 2147483647 w 42"/>
              <a:gd name="T11" fmla="*/ 2147483647 h 62"/>
              <a:gd name="T12" fmla="*/ 2147483647 w 42"/>
              <a:gd name="T13" fmla="*/ 2147483647 h 62"/>
              <a:gd name="T14" fmla="*/ 2147483647 w 42"/>
              <a:gd name="T15" fmla="*/ 2147483647 h 62"/>
              <a:gd name="T16" fmla="*/ 2147483647 w 42"/>
              <a:gd name="T17" fmla="*/ 2147483647 h 62"/>
              <a:gd name="T18" fmla="*/ 2147483647 w 42"/>
              <a:gd name="T19" fmla="*/ 2147483647 h 62"/>
              <a:gd name="T20" fmla="*/ 1827386155 w 42"/>
              <a:gd name="T21" fmla="*/ 2147483647 h 62"/>
              <a:gd name="T22" fmla="*/ 1827386155 w 42"/>
              <a:gd name="T23" fmla="*/ 2147483647 h 62"/>
              <a:gd name="T24" fmla="*/ 1495134127 w 42"/>
              <a:gd name="T25" fmla="*/ 2147483647 h 62"/>
              <a:gd name="T26" fmla="*/ 1661260141 w 42"/>
              <a:gd name="T27" fmla="*/ 2147483647 h 62"/>
              <a:gd name="T28" fmla="*/ 1495134127 w 42"/>
              <a:gd name="T29" fmla="*/ 2147483647 h 62"/>
              <a:gd name="T30" fmla="*/ 1827386155 w 42"/>
              <a:gd name="T31" fmla="*/ 2147483647 h 62"/>
              <a:gd name="T32" fmla="*/ 830630071 w 42"/>
              <a:gd name="T33" fmla="*/ 2147483647 h 62"/>
              <a:gd name="T34" fmla="*/ 0 w 42"/>
              <a:gd name="T35" fmla="*/ 2147483647 h 62"/>
              <a:gd name="T36" fmla="*/ 2147483647 w 42"/>
              <a:gd name="T37" fmla="*/ 0 h 62"/>
              <a:gd name="T38" fmla="*/ 2147483647 w 42"/>
              <a:gd name="T39" fmla="*/ 2147483647 h 62"/>
              <a:gd name="T40" fmla="*/ 2147483647 w 42"/>
              <a:gd name="T41" fmla="*/ 2147483647 h 62"/>
              <a:gd name="T42" fmla="*/ 2147483647 w 42"/>
              <a:gd name="T43" fmla="*/ 995243421 h 62"/>
              <a:gd name="T44" fmla="*/ 996756085 w 42"/>
              <a:gd name="T45" fmla="*/ 2147483647 h 62"/>
              <a:gd name="T46" fmla="*/ 1329008113 w 42"/>
              <a:gd name="T47" fmla="*/ 2147483647 h 62"/>
              <a:gd name="T48" fmla="*/ 1827386155 w 42"/>
              <a:gd name="T49" fmla="*/ 2147483647 h 62"/>
              <a:gd name="T50" fmla="*/ 2147483647 w 42"/>
              <a:gd name="T51" fmla="*/ 2147483647 h 62"/>
              <a:gd name="T52" fmla="*/ 2147483647 w 42"/>
              <a:gd name="T53" fmla="*/ 2147483647 h 62"/>
              <a:gd name="T54" fmla="*/ 2147483647 w 42"/>
              <a:gd name="T55" fmla="*/ 2147483647 h 62"/>
              <a:gd name="T56" fmla="*/ 2147483647 w 42"/>
              <a:gd name="T57" fmla="*/ 2147483647 h 62"/>
              <a:gd name="T58" fmla="*/ 2147483647 w 42"/>
              <a:gd name="T59" fmla="*/ 2147483647 h 62"/>
              <a:gd name="T60" fmla="*/ 2147483647 w 42"/>
              <a:gd name="T61" fmla="*/ 995243421 h 62"/>
              <a:gd name="T62" fmla="*/ 2147483647 w 42"/>
              <a:gd name="T63" fmla="*/ 2147483647 h 62"/>
              <a:gd name="T64" fmla="*/ 2147483647 w 42"/>
              <a:gd name="T65" fmla="*/ 2147483647 h 62"/>
              <a:gd name="T66" fmla="*/ 2147483647 w 42"/>
              <a:gd name="T67" fmla="*/ 2147483647 h 62"/>
              <a:gd name="T68" fmla="*/ 2147483647 w 42"/>
              <a:gd name="T69" fmla="*/ 2147483647 h 62"/>
              <a:gd name="T70" fmla="*/ 2147483647 w 42"/>
              <a:gd name="T71" fmla="*/ 1990499720 h 62"/>
              <a:gd name="T72" fmla="*/ 2147483647 w 42"/>
              <a:gd name="T73" fmla="*/ 2147483647 h 62"/>
              <a:gd name="T74" fmla="*/ 2147483647 w 42"/>
              <a:gd name="T75" fmla="*/ 2147483647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72" name="Oval 49"/>
          <p:cNvGrpSpPr/>
          <p:nvPr/>
        </p:nvGrpSpPr>
        <p:grpSpPr bwMode="auto">
          <a:xfrm>
            <a:off x="6407150" y="3906838"/>
            <a:ext cx="1249363" cy="1250950"/>
            <a:chOff x="0" y="0"/>
            <a:chExt cx="787" cy="788"/>
          </a:xfrm>
        </p:grpSpPr>
        <p:pic>
          <p:nvPicPr>
            <p:cNvPr id="27694" name="Oval 49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7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95" name="Text Box 52"/>
            <p:cNvSpPr txBox="1">
              <a:spLocks noChangeArrowheads="1"/>
            </p:cNvSpPr>
            <p:nvPr/>
          </p:nvSpPr>
          <p:spPr bwMode="auto">
            <a:xfrm>
              <a:off x="121" y="122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673" name="Freeform 91"/>
          <p:cNvSpPr>
            <a:spLocks noEditPoints="1"/>
          </p:cNvSpPr>
          <p:nvPr/>
        </p:nvSpPr>
        <p:spPr bwMode="auto">
          <a:xfrm>
            <a:off x="6711950" y="4213225"/>
            <a:ext cx="633413" cy="633413"/>
          </a:xfrm>
          <a:custGeom>
            <a:avLst/>
            <a:gdLst>
              <a:gd name="T0" fmla="*/ 0 w 62"/>
              <a:gd name="T1" fmla="*/ 2147483647 h 62"/>
              <a:gd name="T2" fmla="*/ 2147483647 w 62"/>
              <a:gd name="T3" fmla="*/ 2147483647 h 62"/>
              <a:gd name="T4" fmla="*/ 2147483647 w 62"/>
              <a:gd name="T5" fmla="*/ 2087473840 h 62"/>
              <a:gd name="T6" fmla="*/ 2147483647 w 62"/>
              <a:gd name="T7" fmla="*/ 1983093507 h 62"/>
              <a:gd name="T8" fmla="*/ 2147483647 w 62"/>
              <a:gd name="T9" fmla="*/ 1774353274 h 62"/>
              <a:gd name="T10" fmla="*/ 2147483647 w 62"/>
              <a:gd name="T11" fmla="*/ 1565602826 h 62"/>
              <a:gd name="T12" fmla="*/ 2147483647 w 62"/>
              <a:gd name="T13" fmla="*/ 1565602826 h 62"/>
              <a:gd name="T14" fmla="*/ 2147483647 w 62"/>
              <a:gd name="T15" fmla="*/ 1461232709 h 62"/>
              <a:gd name="T16" fmla="*/ 2147483647 w 62"/>
              <a:gd name="T17" fmla="*/ 1252482260 h 62"/>
              <a:gd name="T18" fmla="*/ 2147483647 w 62"/>
              <a:gd name="T19" fmla="*/ 1669972942 h 62"/>
              <a:gd name="T20" fmla="*/ 2147483647 w 62"/>
              <a:gd name="T21" fmla="*/ 1983093507 h 62"/>
              <a:gd name="T22" fmla="*/ 2147483647 w 62"/>
              <a:gd name="T23" fmla="*/ 1774353274 h 62"/>
              <a:gd name="T24" fmla="*/ 2147483647 w 62"/>
              <a:gd name="T25" fmla="*/ 1565602826 h 62"/>
              <a:gd name="T26" fmla="*/ 2147483647 w 62"/>
              <a:gd name="T27" fmla="*/ 1148112144 h 62"/>
              <a:gd name="T28" fmla="*/ 2147483647 w 62"/>
              <a:gd name="T29" fmla="*/ 1043731812 h 62"/>
              <a:gd name="T30" fmla="*/ 2147483647 w 62"/>
              <a:gd name="T31" fmla="*/ 834991579 h 62"/>
              <a:gd name="T32" fmla="*/ 2147483647 w 62"/>
              <a:gd name="T33" fmla="*/ 939361695 h 62"/>
              <a:gd name="T34" fmla="*/ 2147483647 w 62"/>
              <a:gd name="T35" fmla="*/ 626241130 h 62"/>
              <a:gd name="T36" fmla="*/ 2147483647 w 62"/>
              <a:gd name="T37" fmla="*/ 939361695 h 62"/>
              <a:gd name="T38" fmla="*/ 2147483647 w 62"/>
              <a:gd name="T39" fmla="*/ 939361695 h 62"/>
              <a:gd name="T40" fmla="*/ 2147483647 w 62"/>
              <a:gd name="T41" fmla="*/ 730611246 h 62"/>
              <a:gd name="T42" fmla="*/ 2147483647 w 62"/>
              <a:gd name="T43" fmla="*/ 834991579 h 62"/>
              <a:gd name="T44" fmla="*/ 2147483647 w 62"/>
              <a:gd name="T45" fmla="*/ 939361695 h 62"/>
              <a:gd name="T46" fmla="*/ 2147483647 w 62"/>
              <a:gd name="T47" fmla="*/ 1043731812 h 62"/>
              <a:gd name="T48" fmla="*/ 1043731812 w 62"/>
              <a:gd name="T49" fmla="*/ 1878723391 h 62"/>
              <a:gd name="T50" fmla="*/ 1148112144 w 62"/>
              <a:gd name="T51" fmla="*/ 1983093507 h 62"/>
              <a:gd name="T52" fmla="*/ 1356852377 w 62"/>
              <a:gd name="T53" fmla="*/ 2147483647 h 62"/>
              <a:gd name="T54" fmla="*/ 1252482260 w 62"/>
              <a:gd name="T55" fmla="*/ 2147483647 h 62"/>
              <a:gd name="T56" fmla="*/ 1565602826 w 62"/>
              <a:gd name="T57" fmla="*/ 2147483647 h 62"/>
              <a:gd name="T58" fmla="*/ 1878723391 w 62"/>
              <a:gd name="T59" fmla="*/ 2147483647 h 62"/>
              <a:gd name="T60" fmla="*/ 1983093507 w 62"/>
              <a:gd name="T61" fmla="*/ 2147483647 h 62"/>
              <a:gd name="T62" fmla="*/ 1774353274 w 62"/>
              <a:gd name="T63" fmla="*/ 2147483647 h 62"/>
              <a:gd name="T64" fmla="*/ 2147483647 w 62"/>
              <a:gd name="T65" fmla="*/ 2147483647 h 62"/>
              <a:gd name="T66" fmla="*/ 2147483647 w 62"/>
              <a:gd name="T67" fmla="*/ 2147483647 h 62"/>
              <a:gd name="T68" fmla="*/ 2147483647 w 62"/>
              <a:gd name="T69" fmla="*/ 2147483647 h 62"/>
              <a:gd name="T70" fmla="*/ 2147483647 w 62"/>
              <a:gd name="T71" fmla="*/ 2147483647 h 62"/>
              <a:gd name="T72" fmla="*/ 2147483647 w 62"/>
              <a:gd name="T73" fmla="*/ 2147483647 h 62"/>
              <a:gd name="T74" fmla="*/ 2147483647 w 62"/>
              <a:gd name="T75" fmla="*/ 2147483647 h 62"/>
              <a:gd name="T76" fmla="*/ 2147483647 w 62"/>
              <a:gd name="T77" fmla="*/ 2147483647 h 62"/>
              <a:gd name="T78" fmla="*/ 2147483647 w 62"/>
              <a:gd name="T79" fmla="*/ 2147483647 h 62"/>
              <a:gd name="T80" fmla="*/ 2147483647 w 62"/>
              <a:gd name="T81" fmla="*/ 2147483647 h 62"/>
              <a:gd name="T82" fmla="*/ 2147483647 w 62"/>
              <a:gd name="T83" fmla="*/ 2147483647 h 62"/>
              <a:gd name="T84" fmla="*/ 2147483647 w 62"/>
              <a:gd name="T85" fmla="*/ 2147483647 h 62"/>
              <a:gd name="T86" fmla="*/ 2147483647 w 62"/>
              <a:gd name="T87" fmla="*/ 2147483647 h 62"/>
              <a:gd name="T88" fmla="*/ 2147483647 w 62"/>
              <a:gd name="T89" fmla="*/ 2147483647 h 62"/>
              <a:gd name="T90" fmla="*/ 2147483647 w 62"/>
              <a:gd name="T91" fmla="*/ 2147483647 h 62"/>
              <a:gd name="T92" fmla="*/ 2147483647 w 62"/>
              <a:gd name="T93" fmla="*/ 2147483647 h 62"/>
              <a:gd name="T94" fmla="*/ 2147483647 w 62"/>
              <a:gd name="T95" fmla="*/ 2147483647 h 62"/>
              <a:gd name="T96" fmla="*/ 2147483647 w 62"/>
              <a:gd name="T97" fmla="*/ 2147483647 h 62"/>
              <a:gd name="T98" fmla="*/ 2147483647 w 62"/>
              <a:gd name="T99" fmla="*/ 2147483647 h 62"/>
              <a:gd name="T100" fmla="*/ 2147483647 w 62"/>
              <a:gd name="T101" fmla="*/ 2147483647 h 62"/>
              <a:gd name="T102" fmla="*/ 2147483647 w 62"/>
              <a:gd name="T103" fmla="*/ 2147483647 h 62"/>
              <a:gd name="T104" fmla="*/ 2147483647 w 62"/>
              <a:gd name="T105" fmla="*/ 2147483647 h 62"/>
              <a:gd name="T106" fmla="*/ 2147483647 w 62"/>
              <a:gd name="T107" fmla="*/ 2147483647 h 62"/>
              <a:gd name="T108" fmla="*/ 2147483647 w 62"/>
              <a:gd name="T109" fmla="*/ 2147483647 h 62"/>
              <a:gd name="T110" fmla="*/ 2147483647 w 62"/>
              <a:gd name="T111" fmla="*/ 2147483647 h 62"/>
              <a:gd name="T112" fmla="*/ 2147483647 w 62"/>
              <a:gd name="T113" fmla="*/ 2147483647 h 62"/>
              <a:gd name="T114" fmla="*/ 2147483647 w 62"/>
              <a:gd name="T115" fmla="*/ 2147483647 h 62"/>
              <a:gd name="T116" fmla="*/ 2147483647 w 62"/>
              <a:gd name="T117" fmla="*/ 2147483647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74" name="Oval 35"/>
          <p:cNvGrpSpPr/>
          <p:nvPr/>
        </p:nvGrpSpPr>
        <p:grpSpPr bwMode="auto">
          <a:xfrm>
            <a:off x="6407150" y="2547938"/>
            <a:ext cx="1249363" cy="1249362"/>
            <a:chOff x="0" y="0"/>
            <a:chExt cx="787" cy="787"/>
          </a:xfrm>
        </p:grpSpPr>
        <p:pic>
          <p:nvPicPr>
            <p:cNvPr id="27692" name="Oval 3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7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93" name="Text Box 56"/>
            <p:cNvSpPr txBox="1">
              <a:spLocks noChangeArrowheads="1"/>
            </p:cNvSpPr>
            <p:nvPr/>
          </p:nvSpPr>
          <p:spPr bwMode="auto">
            <a:xfrm>
              <a:off x="121" y="122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675" name="Freeform 130"/>
          <p:cNvSpPr>
            <a:spLocks noChangeAspect="1" noEditPoints="1"/>
          </p:cNvSpPr>
          <p:nvPr/>
        </p:nvSpPr>
        <p:spPr bwMode="auto">
          <a:xfrm>
            <a:off x="6743700" y="2886075"/>
            <a:ext cx="569913" cy="569913"/>
          </a:xfrm>
          <a:custGeom>
            <a:avLst/>
            <a:gdLst>
              <a:gd name="T0" fmla="*/ 2147483647 w 67"/>
              <a:gd name="T1" fmla="*/ 2147483647 h 67"/>
              <a:gd name="T2" fmla="*/ 2147483647 w 67"/>
              <a:gd name="T3" fmla="*/ 2147483647 h 67"/>
              <a:gd name="T4" fmla="*/ 2147483647 w 67"/>
              <a:gd name="T5" fmla="*/ 2147483647 h 67"/>
              <a:gd name="T6" fmla="*/ 2098292074 w 67"/>
              <a:gd name="T7" fmla="*/ 2147483647 h 67"/>
              <a:gd name="T8" fmla="*/ 0 w 67"/>
              <a:gd name="T9" fmla="*/ 2098292074 h 67"/>
              <a:gd name="T10" fmla="*/ 2098292074 w 67"/>
              <a:gd name="T11" fmla="*/ 0 h 67"/>
              <a:gd name="T12" fmla="*/ 2147483647 w 67"/>
              <a:gd name="T13" fmla="*/ 2098292074 h 67"/>
              <a:gd name="T14" fmla="*/ 2147483647 w 67"/>
              <a:gd name="T15" fmla="*/ 2147483647 h 67"/>
              <a:gd name="T16" fmla="*/ 2147483647 w 67"/>
              <a:gd name="T17" fmla="*/ 2147483647 h 67"/>
              <a:gd name="T18" fmla="*/ 2147483647 w 67"/>
              <a:gd name="T19" fmla="*/ 2147483647 h 67"/>
              <a:gd name="T20" fmla="*/ 2147483647 w 67"/>
              <a:gd name="T21" fmla="*/ 2147483647 h 67"/>
              <a:gd name="T22" fmla="*/ 2098292074 w 67"/>
              <a:gd name="T23" fmla="*/ 795904770 h 67"/>
              <a:gd name="T24" fmla="*/ 795904770 w 67"/>
              <a:gd name="T25" fmla="*/ 2098292074 h 67"/>
              <a:gd name="T26" fmla="*/ 2098292074 w 67"/>
              <a:gd name="T27" fmla="*/ 2147483647 h 67"/>
              <a:gd name="T28" fmla="*/ 2147483647 w 67"/>
              <a:gd name="T29" fmla="*/ 2098292074 h 67"/>
              <a:gd name="T30" fmla="*/ 2098292074 w 67"/>
              <a:gd name="T31" fmla="*/ 795904770 h 67"/>
              <a:gd name="T32" fmla="*/ 2147483647 w 67"/>
              <a:gd name="T33" fmla="*/ 2147483647 h 67"/>
              <a:gd name="T34" fmla="*/ 2147483647 w 67"/>
              <a:gd name="T35" fmla="*/ 2147483647 h 67"/>
              <a:gd name="T36" fmla="*/ 2147483647 w 67"/>
              <a:gd name="T37" fmla="*/ 2147483647 h 67"/>
              <a:gd name="T38" fmla="*/ 2147483647 w 67"/>
              <a:gd name="T39" fmla="*/ 2147483647 h 67"/>
              <a:gd name="T40" fmla="*/ 2147483647 w 67"/>
              <a:gd name="T41" fmla="*/ 2147483647 h 67"/>
              <a:gd name="T42" fmla="*/ 1953576702 w 67"/>
              <a:gd name="T43" fmla="*/ 2147483647 h 67"/>
              <a:gd name="T44" fmla="*/ 1881223270 w 67"/>
              <a:gd name="T45" fmla="*/ 2147483647 h 67"/>
              <a:gd name="T46" fmla="*/ 1881223270 w 67"/>
              <a:gd name="T47" fmla="*/ 2147483647 h 67"/>
              <a:gd name="T48" fmla="*/ 1230033871 w 67"/>
              <a:gd name="T49" fmla="*/ 2147483647 h 67"/>
              <a:gd name="T50" fmla="*/ 1157680439 w 67"/>
              <a:gd name="T51" fmla="*/ 2147483647 h 67"/>
              <a:gd name="T52" fmla="*/ 1157680439 w 67"/>
              <a:gd name="T53" fmla="*/ 1953576702 h 67"/>
              <a:gd name="T54" fmla="*/ 1230033871 w 67"/>
              <a:gd name="T55" fmla="*/ 1881223270 h 67"/>
              <a:gd name="T56" fmla="*/ 1881223270 w 67"/>
              <a:gd name="T57" fmla="*/ 1881223270 h 67"/>
              <a:gd name="T58" fmla="*/ 1881223270 w 67"/>
              <a:gd name="T59" fmla="*/ 1230033871 h 67"/>
              <a:gd name="T60" fmla="*/ 1953576702 w 67"/>
              <a:gd name="T61" fmla="*/ 1157680439 h 67"/>
              <a:gd name="T62" fmla="*/ 2147483647 w 67"/>
              <a:gd name="T63" fmla="*/ 1157680439 h 67"/>
              <a:gd name="T64" fmla="*/ 2147483647 w 67"/>
              <a:gd name="T65" fmla="*/ 1230033871 h 67"/>
              <a:gd name="T66" fmla="*/ 2147483647 w 67"/>
              <a:gd name="T67" fmla="*/ 1881223270 h 67"/>
              <a:gd name="T68" fmla="*/ 2147483647 w 67"/>
              <a:gd name="T69" fmla="*/ 1881223270 h 67"/>
              <a:gd name="T70" fmla="*/ 2147483647 w 67"/>
              <a:gd name="T71" fmla="*/ 1953576702 h 67"/>
              <a:gd name="T72" fmla="*/ 2147483647 w 67"/>
              <a:gd name="T73" fmla="*/ 2147483647 h 6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76" name="TextBox 13"/>
          <p:cNvSpPr txBox="1">
            <a:spLocks noChangeArrowheads="1"/>
          </p:cNvSpPr>
          <p:nvPr/>
        </p:nvSpPr>
        <p:spPr bwMode="auto">
          <a:xfrm>
            <a:off x="3089275" y="1493838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7" name="TextBox 13"/>
          <p:cNvSpPr txBox="1">
            <a:spLocks noChangeArrowheads="1"/>
          </p:cNvSpPr>
          <p:nvPr/>
        </p:nvSpPr>
        <p:spPr bwMode="auto">
          <a:xfrm>
            <a:off x="3184525" y="1760538"/>
            <a:ext cx="2428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8" name="TextBox 13"/>
          <p:cNvSpPr txBox="1">
            <a:spLocks noChangeArrowheads="1"/>
          </p:cNvSpPr>
          <p:nvPr/>
        </p:nvSpPr>
        <p:spPr bwMode="auto">
          <a:xfrm>
            <a:off x="7705725" y="1493838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9" name="TextBox 13"/>
          <p:cNvSpPr txBox="1">
            <a:spLocks noChangeArrowheads="1"/>
          </p:cNvSpPr>
          <p:nvPr/>
        </p:nvSpPr>
        <p:spPr bwMode="auto">
          <a:xfrm>
            <a:off x="7800975" y="1760538"/>
            <a:ext cx="2430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80" name="TextBox 13"/>
          <p:cNvSpPr txBox="1">
            <a:spLocks noChangeArrowheads="1"/>
          </p:cNvSpPr>
          <p:nvPr/>
        </p:nvSpPr>
        <p:spPr bwMode="auto">
          <a:xfrm>
            <a:off x="3089275" y="2876550"/>
            <a:ext cx="760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81" name="TextBox 13"/>
          <p:cNvSpPr txBox="1">
            <a:spLocks noChangeArrowheads="1"/>
          </p:cNvSpPr>
          <p:nvPr/>
        </p:nvSpPr>
        <p:spPr bwMode="auto">
          <a:xfrm>
            <a:off x="3184525" y="3143250"/>
            <a:ext cx="242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82" name="TextBox 13"/>
          <p:cNvSpPr txBox="1">
            <a:spLocks noChangeArrowheads="1"/>
          </p:cNvSpPr>
          <p:nvPr/>
        </p:nvSpPr>
        <p:spPr bwMode="auto">
          <a:xfrm>
            <a:off x="7705725" y="2876550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83" name="TextBox 13"/>
          <p:cNvSpPr txBox="1">
            <a:spLocks noChangeArrowheads="1"/>
          </p:cNvSpPr>
          <p:nvPr/>
        </p:nvSpPr>
        <p:spPr bwMode="auto">
          <a:xfrm>
            <a:off x="7800975" y="3143250"/>
            <a:ext cx="2430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84" name="TextBox 13"/>
          <p:cNvSpPr txBox="1">
            <a:spLocks noChangeArrowheads="1"/>
          </p:cNvSpPr>
          <p:nvPr/>
        </p:nvSpPr>
        <p:spPr bwMode="auto">
          <a:xfrm>
            <a:off x="3089275" y="4240213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85" name="TextBox 13"/>
          <p:cNvSpPr txBox="1">
            <a:spLocks noChangeArrowheads="1"/>
          </p:cNvSpPr>
          <p:nvPr/>
        </p:nvSpPr>
        <p:spPr bwMode="auto">
          <a:xfrm>
            <a:off x="3184525" y="4508500"/>
            <a:ext cx="242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86" name="TextBox 13"/>
          <p:cNvSpPr txBox="1">
            <a:spLocks noChangeArrowheads="1"/>
          </p:cNvSpPr>
          <p:nvPr/>
        </p:nvSpPr>
        <p:spPr bwMode="auto">
          <a:xfrm>
            <a:off x="7705725" y="4240213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87" name="TextBox 13"/>
          <p:cNvSpPr txBox="1">
            <a:spLocks noChangeArrowheads="1"/>
          </p:cNvSpPr>
          <p:nvPr/>
        </p:nvSpPr>
        <p:spPr bwMode="auto">
          <a:xfrm>
            <a:off x="7800975" y="4508500"/>
            <a:ext cx="2430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88" name="TextBox 13"/>
          <p:cNvSpPr txBox="1">
            <a:spLocks noChangeArrowheads="1"/>
          </p:cNvSpPr>
          <p:nvPr/>
        </p:nvSpPr>
        <p:spPr bwMode="auto">
          <a:xfrm>
            <a:off x="3089275" y="5605463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89" name="TextBox 13"/>
          <p:cNvSpPr txBox="1">
            <a:spLocks noChangeArrowheads="1"/>
          </p:cNvSpPr>
          <p:nvPr/>
        </p:nvSpPr>
        <p:spPr bwMode="auto">
          <a:xfrm>
            <a:off x="3184525" y="5872163"/>
            <a:ext cx="2428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90" name="TextBox 13"/>
          <p:cNvSpPr txBox="1">
            <a:spLocks noChangeArrowheads="1"/>
          </p:cNvSpPr>
          <p:nvPr/>
        </p:nvSpPr>
        <p:spPr bwMode="auto">
          <a:xfrm>
            <a:off x="7705725" y="5605463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91" name="TextBox 13"/>
          <p:cNvSpPr txBox="1">
            <a:spLocks noChangeArrowheads="1"/>
          </p:cNvSpPr>
          <p:nvPr/>
        </p:nvSpPr>
        <p:spPr bwMode="auto">
          <a:xfrm>
            <a:off x="7800975" y="5872163"/>
            <a:ext cx="2430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8722" name="组合 26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8730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873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735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8731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873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733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8723" name="组合 29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8724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872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729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8725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872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727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867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676" name="Freeform 65"/>
          <p:cNvGrpSpPr/>
          <p:nvPr/>
        </p:nvGrpSpPr>
        <p:grpSpPr bwMode="auto">
          <a:xfrm>
            <a:off x="8083550" y="1597025"/>
            <a:ext cx="1236663" cy="1524000"/>
            <a:chOff x="0" y="0"/>
            <a:chExt cx="779" cy="960"/>
          </a:xfrm>
        </p:grpSpPr>
        <p:pic>
          <p:nvPicPr>
            <p:cNvPr id="28720" name="Freeform 6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9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21" name="Text Box 20"/>
            <p:cNvSpPr txBox="1">
              <a:spLocks noChangeArrowheads="1"/>
            </p:cNvSpPr>
            <p:nvPr/>
          </p:nvSpPr>
          <p:spPr bwMode="auto">
            <a:xfrm rot="-6872124">
              <a:off x="76" y="-30"/>
              <a:ext cx="649" cy="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677" name="Freeform 65"/>
          <p:cNvGrpSpPr/>
          <p:nvPr/>
        </p:nvGrpSpPr>
        <p:grpSpPr bwMode="auto">
          <a:xfrm>
            <a:off x="6718300" y="2822575"/>
            <a:ext cx="1670050" cy="1011238"/>
            <a:chOff x="0" y="0"/>
            <a:chExt cx="1052" cy="637"/>
          </a:xfrm>
        </p:grpSpPr>
        <p:pic>
          <p:nvPicPr>
            <p:cNvPr id="28718" name="Freeform 6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52" cy="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19" name="Text Box 23"/>
            <p:cNvSpPr txBox="1">
              <a:spLocks noChangeArrowheads="1"/>
            </p:cNvSpPr>
            <p:nvPr/>
          </p:nvSpPr>
          <p:spPr bwMode="auto">
            <a:xfrm rot="-5331273">
              <a:off x="197" y="-200"/>
              <a:ext cx="650" cy="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678" name="Freeform 65"/>
          <p:cNvGrpSpPr/>
          <p:nvPr/>
        </p:nvGrpSpPr>
        <p:grpSpPr bwMode="auto">
          <a:xfrm>
            <a:off x="5175250" y="3462338"/>
            <a:ext cx="1835150" cy="403225"/>
            <a:chOff x="0" y="0"/>
            <a:chExt cx="1156" cy="254"/>
          </a:xfrm>
        </p:grpSpPr>
        <p:pic>
          <p:nvPicPr>
            <p:cNvPr id="28716" name="Freeform 6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6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17" name="Text Box 26"/>
            <p:cNvSpPr txBox="1">
              <a:spLocks noChangeArrowheads="1"/>
            </p:cNvSpPr>
            <p:nvPr/>
          </p:nvSpPr>
          <p:spPr bwMode="auto">
            <a:xfrm rot="-3744668">
              <a:off x="242" y="-386"/>
              <a:ext cx="649" cy="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679" name="Freeform 65"/>
          <p:cNvGrpSpPr/>
          <p:nvPr/>
        </p:nvGrpSpPr>
        <p:grpSpPr bwMode="auto">
          <a:xfrm>
            <a:off x="3797300" y="2792413"/>
            <a:ext cx="1676400" cy="987425"/>
            <a:chOff x="0" y="0"/>
            <a:chExt cx="1056" cy="622"/>
          </a:xfrm>
        </p:grpSpPr>
        <p:pic>
          <p:nvPicPr>
            <p:cNvPr id="28714" name="Freeform 65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56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15" name="Text Box 29"/>
            <p:cNvSpPr txBox="1">
              <a:spLocks noChangeArrowheads="1"/>
            </p:cNvSpPr>
            <p:nvPr/>
          </p:nvSpPr>
          <p:spPr bwMode="auto">
            <a:xfrm rot="-2146088">
              <a:off x="193" y="-190"/>
              <a:ext cx="649" cy="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680" name="Freeform 65"/>
          <p:cNvGrpSpPr/>
          <p:nvPr/>
        </p:nvGrpSpPr>
        <p:grpSpPr bwMode="auto">
          <a:xfrm>
            <a:off x="2822575" y="1590675"/>
            <a:ext cx="1255713" cy="1512888"/>
            <a:chOff x="0" y="0"/>
            <a:chExt cx="791" cy="953"/>
          </a:xfrm>
        </p:grpSpPr>
        <p:pic>
          <p:nvPicPr>
            <p:cNvPr id="28712" name="Freeform 65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1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13" name="Text Box 32"/>
            <p:cNvSpPr txBox="1">
              <a:spLocks noChangeArrowheads="1"/>
            </p:cNvSpPr>
            <p:nvPr/>
          </p:nvSpPr>
          <p:spPr bwMode="auto">
            <a:xfrm rot="-592321">
              <a:off x="66" y="-41"/>
              <a:ext cx="649" cy="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8681" name="Elbow Connector 25"/>
          <p:cNvCxnSpPr>
            <a:cxnSpLocks noChangeShapeType="1"/>
          </p:cNvCxnSpPr>
          <p:nvPr/>
        </p:nvCxnSpPr>
        <p:spPr bwMode="auto">
          <a:xfrm rot="16200000" flipH="1">
            <a:off x="4098131" y="3920332"/>
            <a:ext cx="833437" cy="14605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2" name="Straight Connector 31"/>
          <p:cNvCxnSpPr>
            <a:cxnSpLocks noChangeShapeType="1"/>
          </p:cNvCxnSpPr>
          <p:nvPr/>
        </p:nvCxnSpPr>
        <p:spPr bwMode="auto">
          <a:xfrm>
            <a:off x="3206750" y="2716213"/>
            <a:ext cx="0" cy="6175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3" name="Straight Connector 93"/>
          <p:cNvCxnSpPr>
            <a:cxnSpLocks noChangeShapeType="1"/>
          </p:cNvCxnSpPr>
          <p:nvPr/>
        </p:nvCxnSpPr>
        <p:spPr bwMode="auto">
          <a:xfrm>
            <a:off x="8885238" y="2716213"/>
            <a:ext cx="0" cy="6175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4" name="Straight Connector 94"/>
          <p:cNvCxnSpPr>
            <a:cxnSpLocks noChangeShapeType="1"/>
          </p:cNvCxnSpPr>
          <p:nvPr/>
        </p:nvCxnSpPr>
        <p:spPr bwMode="auto">
          <a:xfrm>
            <a:off x="6076950" y="4062413"/>
            <a:ext cx="0" cy="6175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5" name="Elbow Connector 108"/>
          <p:cNvCxnSpPr>
            <a:cxnSpLocks noChangeShapeType="1"/>
          </p:cNvCxnSpPr>
          <p:nvPr/>
        </p:nvCxnSpPr>
        <p:spPr bwMode="auto">
          <a:xfrm rot="5400000">
            <a:off x="7234238" y="3911600"/>
            <a:ext cx="833438" cy="147637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686" name="Oval 38"/>
          <p:cNvGrpSpPr/>
          <p:nvPr/>
        </p:nvGrpSpPr>
        <p:grpSpPr bwMode="auto">
          <a:xfrm>
            <a:off x="2779713" y="3571875"/>
            <a:ext cx="858837" cy="860425"/>
            <a:chOff x="0" y="0"/>
            <a:chExt cx="541" cy="542"/>
          </a:xfrm>
        </p:grpSpPr>
        <p:pic>
          <p:nvPicPr>
            <p:cNvPr id="28710" name="Oval 38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1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11" name="Text Box 40"/>
            <p:cNvSpPr txBox="1">
              <a:spLocks noChangeArrowheads="1"/>
            </p:cNvSpPr>
            <p:nvPr/>
          </p:nvSpPr>
          <p:spPr bwMode="auto">
            <a:xfrm>
              <a:off x="85" y="83"/>
              <a:ext cx="368" cy="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687" name="Freeform 13"/>
          <p:cNvSpPr>
            <a:spLocks noEditPoints="1"/>
          </p:cNvSpPr>
          <p:nvPr/>
        </p:nvSpPr>
        <p:spPr bwMode="auto">
          <a:xfrm>
            <a:off x="3005138" y="3844925"/>
            <a:ext cx="403225" cy="303213"/>
          </a:xfrm>
          <a:custGeom>
            <a:avLst/>
            <a:gdLst>
              <a:gd name="T0" fmla="*/ 1029053169 w 158"/>
              <a:gd name="T1" fmla="*/ 772589272 h 119"/>
              <a:gd name="T2" fmla="*/ 0 w 158"/>
              <a:gd name="T3" fmla="*/ 772589272 h 119"/>
              <a:gd name="T4" fmla="*/ 0 w 158"/>
              <a:gd name="T5" fmla="*/ 0 h 119"/>
              <a:gd name="T6" fmla="*/ 52102795 w 158"/>
              <a:gd name="T7" fmla="*/ 0 h 119"/>
              <a:gd name="T8" fmla="*/ 52102795 w 158"/>
              <a:gd name="T9" fmla="*/ 701173692 h 119"/>
              <a:gd name="T10" fmla="*/ 1029053169 w 158"/>
              <a:gd name="T11" fmla="*/ 701173692 h 119"/>
              <a:gd name="T12" fmla="*/ 1029053169 w 158"/>
              <a:gd name="T13" fmla="*/ 772589272 h 119"/>
              <a:gd name="T14" fmla="*/ 957409273 w 158"/>
              <a:gd name="T15" fmla="*/ 636250438 h 119"/>
              <a:gd name="T16" fmla="*/ 123746690 w 158"/>
              <a:gd name="T17" fmla="*/ 636250438 h 119"/>
              <a:gd name="T18" fmla="*/ 123746690 w 158"/>
              <a:gd name="T19" fmla="*/ 350585572 h 119"/>
              <a:gd name="T20" fmla="*/ 351701522 w 158"/>
              <a:gd name="T21" fmla="*/ 58430929 h 119"/>
              <a:gd name="T22" fmla="*/ 631761701 w 158"/>
              <a:gd name="T23" fmla="*/ 350585572 h 119"/>
              <a:gd name="T24" fmla="*/ 827149734 w 158"/>
              <a:gd name="T25" fmla="*/ 181785112 h 119"/>
              <a:gd name="T26" fmla="*/ 957409273 w 158"/>
              <a:gd name="T27" fmla="*/ 636250438 h 11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8688" name="Oval 102"/>
          <p:cNvGrpSpPr/>
          <p:nvPr/>
        </p:nvGrpSpPr>
        <p:grpSpPr bwMode="auto">
          <a:xfrm>
            <a:off x="4170363" y="4591050"/>
            <a:ext cx="852487" cy="858838"/>
            <a:chOff x="0" y="0"/>
            <a:chExt cx="537" cy="541"/>
          </a:xfrm>
        </p:grpSpPr>
        <p:pic>
          <p:nvPicPr>
            <p:cNvPr id="28708" name="Oval 102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37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9" name="Text Box 44"/>
            <p:cNvSpPr txBox="1">
              <a:spLocks noChangeArrowheads="1"/>
            </p:cNvSpPr>
            <p:nvPr/>
          </p:nvSpPr>
          <p:spPr bwMode="auto">
            <a:xfrm>
              <a:off x="82" y="84"/>
              <a:ext cx="36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689" name="Freeform 15"/>
          <p:cNvSpPr>
            <a:spLocks noChangeAspect="1" noEditPoints="1"/>
          </p:cNvSpPr>
          <p:nvPr/>
        </p:nvSpPr>
        <p:spPr bwMode="auto">
          <a:xfrm>
            <a:off x="4398963" y="4872038"/>
            <a:ext cx="387350" cy="288925"/>
          </a:xfrm>
          <a:custGeom>
            <a:avLst/>
            <a:gdLst>
              <a:gd name="T0" fmla="*/ 893095372 w 168"/>
              <a:gd name="T1" fmla="*/ 662521076 h 126"/>
              <a:gd name="T2" fmla="*/ 0 w 168"/>
              <a:gd name="T3" fmla="*/ 662521076 h 126"/>
              <a:gd name="T4" fmla="*/ 0 w 168"/>
              <a:gd name="T5" fmla="*/ 0 h 126"/>
              <a:gd name="T6" fmla="*/ 53161482 w 168"/>
              <a:gd name="T7" fmla="*/ 0 h 126"/>
              <a:gd name="T8" fmla="*/ 53161482 w 168"/>
              <a:gd name="T9" fmla="*/ 604681043 h 126"/>
              <a:gd name="T10" fmla="*/ 893095372 w 168"/>
              <a:gd name="T11" fmla="*/ 604681043 h 126"/>
              <a:gd name="T12" fmla="*/ 893095372 w 168"/>
              <a:gd name="T13" fmla="*/ 662521076 h 126"/>
              <a:gd name="T14" fmla="*/ 287065546 w 168"/>
              <a:gd name="T15" fmla="*/ 546843303 h 126"/>
              <a:gd name="T16" fmla="*/ 170113514 w 168"/>
              <a:gd name="T17" fmla="*/ 546843303 h 126"/>
              <a:gd name="T18" fmla="*/ 170113514 w 168"/>
              <a:gd name="T19" fmla="*/ 331261685 h 126"/>
              <a:gd name="T20" fmla="*/ 287065546 w 168"/>
              <a:gd name="T21" fmla="*/ 331261685 h 126"/>
              <a:gd name="T22" fmla="*/ 287065546 w 168"/>
              <a:gd name="T23" fmla="*/ 546843303 h 126"/>
              <a:gd name="T24" fmla="*/ 446547686 w 168"/>
              <a:gd name="T25" fmla="*/ 546843303 h 126"/>
              <a:gd name="T26" fmla="*/ 340227028 w 168"/>
              <a:gd name="T27" fmla="*/ 546843303 h 126"/>
              <a:gd name="T28" fmla="*/ 340227028 w 168"/>
              <a:gd name="T29" fmla="*/ 99903844 h 126"/>
              <a:gd name="T30" fmla="*/ 446547686 w 168"/>
              <a:gd name="T31" fmla="*/ 99903844 h 126"/>
              <a:gd name="T32" fmla="*/ 446547686 w 168"/>
              <a:gd name="T33" fmla="*/ 546843303 h 126"/>
              <a:gd name="T34" fmla="*/ 616661200 w 168"/>
              <a:gd name="T35" fmla="*/ 546843303 h 126"/>
              <a:gd name="T36" fmla="*/ 505023702 w 168"/>
              <a:gd name="T37" fmla="*/ 546843303 h 126"/>
              <a:gd name="T38" fmla="*/ 505023702 w 168"/>
              <a:gd name="T39" fmla="*/ 215581618 h 126"/>
              <a:gd name="T40" fmla="*/ 616661200 w 168"/>
              <a:gd name="T41" fmla="*/ 215581618 h 126"/>
              <a:gd name="T42" fmla="*/ 616661200 w 168"/>
              <a:gd name="T43" fmla="*/ 546843303 h 126"/>
              <a:gd name="T44" fmla="*/ 781457874 w 168"/>
              <a:gd name="T45" fmla="*/ 546843303 h 126"/>
              <a:gd name="T46" fmla="*/ 675137216 w 168"/>
              <a:gd name="T47" fmla="*/ 546843303 h 126"/>
              <a:gd name="T48" fmla="*/ 675137216 w 168"/>
              <a:gd name="T49" fmla="*/ 47324081 h 126"/>
              <a:gd name="T50" fmla="*/ 781457874 w 168"/>
              <a:gd name="T51" fmla="*/ 47324081 h 126"/>
              <a:gd name="T52" fmla="*/ 781457874 w 168"/>
              <a:gd name="T53" fmla="*/ 546843303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8690" name="Oval 103"/>
          <p:cNvGrpSpPr/>
          <p:nvPr/>
        </p:nvGrpSpPr>
        <p:grpSpPr bwMode="auto">
          <a:xfrm>
            <a:off x="5651500" y="4846638"/>
            <a:ext cx="858838" cy="858837"/>
            <a:chOff x="0" y="0"/>
            <a:chExt cx="541" cy="541"/>
          </a:xfrm>
        </p:grpSpPr>
        <p:pic>
          <p:nvPicPr>
            <p:cNvPr id="28706" name="Oval 103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1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7" name="Text Box 48"/>
            <p:cNvSpPr txBox="1">
              <a:spLocks noChangeArrowheads="1"/>
            </p:cNvSpPr>
            <p:nvPr/>
          </p:nvSpPr>
          <p:spPr bwMode="auto">
            <a:xfrm>
              <a:off x="83" y="85"/>
              <a:ext cx="36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691" name="Freeform 69"/>
          <p:cNvSpPr>
            <a:spLocks noEditPoints="1"/>
          </p:cNvSpPr>
          <p:nvPr/>
        </p:nvSpPr>
        <p:spPr bwMode="auto">
          <a:xfrm>
            <a:off x="5900738" y="5097463"/>
            <a:ext cx="350837" cy="352425"/>
          </a:xfrm>
          <a:custGeom>
            <a:avLst/>
            <a:gdLst>
              <a:gd name="T0" fmla="*/ 1061094409 w 58"/>
              <a:gd name="T1" fmla="*/ 2141437597 h 58"/>
              <a:gd name="T2" fmla="*/ 219533228 w 58"/>
              <a:gd name="T3" fmla="*/ 1735304242 h 58"/>
              <a:gd name="T4" fmla="*/ 256123108 w 58"/>
              <a:gd name="T5" fmla="*/ 1698378609 h 58"/>
              <a:gd name="T6" fmla="*/ 439072506 w 58"/>
              <a:gd name="T7" fmla="*/ 1476855191 h 58"/>
              <a:gd name="T8" fmla="*/ 475662385 w 58"/>
              <a:gd name="T9" fmla="*/ 1476855191 h 58"/>
              <a:gd name="T10" fmla="*/ 512252265 w 58"/>
              <a:gd name="T11" fmla="*/ 1513774748 h 58"/>
              <a:gd name="T12" fmla="*/ 1061094409 w 58"/>
              <a:gd name="T13" fmla="*/ 1772223799 h 58"/>
              <a:gd name="T14" fmla="*/ 1756290022 w 58"/>
              <a:gd name="T15" fmla="*/ 1070721837 h 58"/>
              <a:gd name="T16" fmla="*/ 1061094409 w 58"/>
              <a:gd name="T17" fmla="*/ 332294241 h 58"/>
              <a:gd name="T18" fmla="*/ 585432024 w 58"/>
              <a:gd name="T19" fmla="*/ 516898102 h 58"/>
              <a:gd name="T20" fmla="*/ 768375372 w 58"/>
              <a:gd name="T21" fmla="*/ 738427596 h 58"/>
              <a:gd name="T22" fmla="*/ 768375372 w 58"/>
              <a:gd name="T23" fmla="*/ 812266709 h 58"/>
              <a:gd name="T24" fmla="*/ 695195613 w 58"/>
              <a:gd name="T25" fmla="*/ 886111900 h 58"/>
              <a:gd name="T26" fmla="*/ 73179759 w 58"/>
              <a:gd name="T27" fmla="*/ 886111900 h 58"/>
              <a:gd name="T28" fmla="*/ 0 w 58"/>
              <a:gd name="T29" fmla="*/ 775347153 h 58"/>
              <a:gd name="T30" fmla="*/ 0 w 58"/>
              <a:gd name="T31" fmla="*/ 147684304 h 58"/>
              <a:gd name="T32" fmla="*/ 36589880 w 58"/>
              <a:gd name="T33" fmla="*/ 73845190 h 58"/>
              <a:gd name="T34" fmla="*/ 146359518 w 58"/>
              <a:gd name="T35" fmla="*/ 110764747 h 58"/>
              <a:gd name="T36" fmla="*/ 329302867 w 58"/>
              <a:gd name="T37" fmla="*/ 295368608 h 58"/>
              <a:gd name="T38" fmla="*/ 1061094409 w 58"/>
              <a:gd name="T39" fmla="*/ 0 h 58"/>
              <a:gd name="T40" fmla="*/ 2122182768 w 58"/>
              <a:gd name="T41" fmla="*/ 1070721837 h 58"/>
              <a:gd name="T42" fmla="*/ 1061094409 w 58"/>
              <a:gd name="T43" fmla="*/ 2141437597 h 58"/>
              <a:gd name="T44" fmla="*/ 1244037757 w 58"/>
              <a:gd name="T45" fmla="*/ 1292245254 h 58"/>
              <a:gd name="T46" fmla="*/ 1207447878 w 58"/>
              <a:gd name="T47" fmla="*/ 1329170888 h 58"/>
              <a:gd name="T48" fmla="*/ 731785493 w 58"/>
              <a:gd name="T49" fmla="*/ 1329170888 h 58"/>
              <a:gd name="T50" fmla="*/ 695195613 w 58"/>
              <a:gd name="T51" fmla="*/ 1292245254 h 58"/>
              <a:gd name="T52" fmla="*/ 695195613 w 58"/>
              <a:gd name="T53" fmla="*/ 1181480507 h 58"/>
              <a:gd name="T54" fmla="*/ 731785493 w 58"/>
              <a:gd name="T55" fmla="*/ 1144560950 h 58"/>
              <a:gd name="T56" fmla="*/ 1061094409 w 58"/>
              <a:gd name="T57" fmla="*/ 1144560950 h 58"/>
              <a:gd name="T58" fmla="*/ 1061094409 w 58"/>
              <a:gd name="T59" fmla="*/ 664582406 h 58"/>
              <a:gd name="T60" fmla="*/ 1097678239 w 58"/>
              <a:gd name="T61" fmla="*/ 627662849 h 58"/>
              <a:gd name="T62" fmla="*/ 1207447878 w 58"/>
              <a:gd name="T63" fmla="*/ 627662849 h 58"/>
              <a:gd name="T64" fmla="*/ 1244037757 w 58"/>
              <a:gd name="T65" fmla="*/ 664582406 h 58"/>
              <a:gd name="T66" fmla="*/ 1244037757 w 58"/>
              <a:gd name="T67" fmla="*/ 1292245254 h 5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8" h="58">
                <a:moveTo>
                  <a:pt x="29" y="58"/>
                </a:moveTo>
                <a:cubicBezTo>
                  <a:pt x="20" y="58"/>
                  <a:pt x="12" y="54"/>
                  <a:pt x="6" y="47"/>
                </a:cubicBezTo>
                <a:cubicBezTo>
                  <a:pt x="6" y="47"/>
                  <a:pt x="6" y="46"/>
                  <a:pt x="7" y="46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3" y="40"/>
                </a:cubicBezTo>
                <a:cubicBezTo>
                  <a:pt x="13" y="40"/>
                  <a:pt x="13" y="40"/>
                  <a:pt x="14" y="41"/>
                </a:cubicBezTo>
                <a:cubicBezTo>
                  <a:pt x="17" y="45"/>
                  <a:pt x="23" y="48"/>
                  <a:pt x="29" y="48"/>
                </a:cubicBezTo>
                <a:cubicBezTo>
                  <a:pt x="40" y="48"/>
                  <a:pt x="48" y="39"/>
                  <a:pt x="48" y="29"/>
                </a:cubicBezTo>
                <a:cubicBezTo>
                  <a:pt x="48" y="18"/>
                  <a:pt x="40" y="9"/>
                  <a:pt x="29" y="9"/>
                </a:cubicBezTo>
                <a:cubicBezTo>
                  <a:pt x="24" y="9"/>
                  <a:pt x="19" y="11"/>
                  <a:pt x="16" y="14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1"/>
                  <a:pt x="21" y="22"/>
                </a:cubicBezTo>
                <a:cubicBezTo>
                  <a:pt x="21" y="23"/>
                  <a:pt x="20" y="24"/>
                  <a:pt x="1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1" y="2"/>
                </a:cubicBezTo>
                <a:cubicBezTo>
                  <a:pt x="2" y="2"/>
                  <a:pt x="3" y="2"/>
                  <a:pt x="4" y="3"/>
                </a:cubicBezTo>
                <a:cubicBezTo>
                  <a:pt x="9" y="8"/>
                  <a:pt x="9" y="8"/>
                  <a:pt x="9" y="8"/>
                </a:cubicBezTo>
                <a:cubicBezTo>
                  <a:pt x="14" y="3"/>
                  <a:pt x="21" y="0"/>
                  <a:pt x="29" y="0"/>
                </a:cubicBezTo>
                <a:cubicBezTo>
                  <a:pt x="45" y="0"/>
                  <a:pt x="58" y="13"/>
                  <a:pt x="58" y="29"/>
                </a:cubicBezTo>
                <a:cubicBezTo>
                  <a:pt x="58" y="45"/>
                  <a:pt x="45" y="58"/>
                  <a:pt x="29" y="58"/>
                </a:cubicBezTo>
                <a:close/>
                <a:moveTo>
                  <a:pt x="34" y="35"/>
                </a:moveTo>
                <a:cubicBezTo>
                  <a:pt x="34" y="35"/>
                  <a:pt x="33" y="36"/>
                  <a:pt x="33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19" y="35"/>
                  <a:pt x="19" y="35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20" y="31"/>
                  <a:pt x="20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29" y="17"/>
                  <a:pt x="3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4" y="17"/>
                  <a:pt x="34" y="18"/>
                </a:cubicBezTo>
                <a:lnTo>
                  <a:pt x="34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8692" name="Oval 101"/>
          <p:cNvGrpSpPr/>
          <p:nvPr/>
        </p:nvGrpSpPr>
        <p:grpSpPr bwMode="auto">
          <a:xfrm>
            <a:off x="7175500" y="4591050"/>
            <a:ext cx="858838" cy="858838"/>
            <a:chOff x="0" y="0"/>
            <a:chExt cx="541" cy="541"/>
          </a:xfrm>
        </p:grpSpPr>
        <p:pic>
          <p:nvPicPr>
            <p:cNvPr id="28704" name="Oval 101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1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5" name="Text Box 52"/>
            <p:cNvSpPr txBox="1">
              <a:spLocks noChangeArrowheads="1"/>
            </p:cNvSpPr>
            <p:nvPr/>
          </p:nvSpPr>
          <p:spPr bwMode="auto">
            <a:xfrm>
              <a:off x="83" y="84"/>
              <a:ext cx="36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693" name="Freeform 217"/>
          <p:cNvSpPr>
            <a:spLocks noEditPoints="1"/>
          </p:cNvSpPr>
          <p:nvPr/>
        </p:nvSpPr>
        <p:spPr bwMode="auto">
          <a:xfrm>
            <a:off x="7407275" y="4870450"/>
            <a:ext cx="387350" cy="290513"/>
          </a:xfrm>
          <a:custGeom>
            <a:avLst/>
            <a:gdLst>
              <a:gd name="T0" fmla="*/ 1923590032 w 78"/>
              <a:gd name="T1" fmla="*/ 1455134537 h 58"/>
              <a:gd name="T2" fmla="*/ 0 w 78"/>
              <a:gd name="T3" fmla="*/ 1455134537 h 58"/>
              <a:gd name="T4" fmla="*/ 0 w 78"/>
              <a:gd name="T5" fmla="*/ 0 h 58"/>
              <a:gd name="T6" fmla="*/ 123306417 w 78"/>
              <a:gd name="T7" fmla="*/ 0 h 58"/>
              <a:gd name="T8" fmla="*/ 123306417 w 78"/>
              <a:gd name="T9" fmla="*/ 1329693028 h 58"/>
              <a:gd name="T10" fmla="*/ 1923590032 w 78"/>
              <a:gd name="T11" fmla="*/ 1329693028 h 58"/>
              <a:gd name="T12" fmla="*/ 1923590032 w 78"/>
              <a:gd name="T13" fmla="*/ 1455134537 h 58"/>
              <a:gd name="T14" fmla="*/ 1800283615 w 78"/>
              <a:gd name="T15" fmla="*/ 551949656 h 58"/>
              <a:gd name="T16" fmla="*/ 1750961049 w 78"/>
              <a:gd name="T17" fmla="*/ 577033951 h 58"/>
              <a:gd name="T18" fmla="*/ 1627654632 w 78"/>
              <a:gd name="T19" fmla="*/ 451592441 h 58"/>
              <a:gd name="T20" fmla="*/ 1035778866 w 78"/>
              <a:gd name="T21" fmla="*/ 1053715695 h 58"/>
              <a:gd name="T22" fmla="*/ 986456299 w 78"/>
              <a:gd name="T23" fmla="*/ 1053715695 h 58"/>
              <a:gd name="T24" fmla="*/ 764504749 w 78"/>
              <a:gd name="T25" fmla="*/ 853011283 h 58"/>
              <a:gd name="T26" fmla="*/ 394580533 w 78"/>
              <a:gd name="T27" fmla="*/ 1229335813 h 58"/>
              <a:gd name="T28" fmla="*/ 197290267 w 78"/>
              <a:gd name="T29" fmla="*/ 1053715695 h 58"/>
              <a:gd name="T30" fmla="*/ 739843466 w 78"/>
              <a:gd name="T31" fmla="*/ 501771048 h 58"/>
              <a:gd name="T32" fmla="*/ 789166033 w 78"/>
              <a:gd name="T33" fmla="*/ 501771048 h 58"/>
              <a:gd name="T34" fmla="*/ 1011117583 w 78"/>
              <a:gd name="T35" fmla="*/ 727569773 h 58"/>
              <a:gd name="T36" fmla="*/ 1455025649 w 78"/>
              <a:gd name="T37" fmla="*/ 275972323 h 58"/>
              <a:gd name="T38" fmla="*/ 1331714266 w 78"/>
              <a:gd name="T39" fmla="*/ 150530814 h 58"/>
              <a:gd name="T40" fmla="*/ 1356375549 w 78"/>
              <a:gd name="T41" fmla="*/ 100352206 h 58"/>
              <a:gd name="T42" fmla="*/ 1750961049 w 78"/>
              <a:gd name="T43" fmla="*/ 100352206 h 58"/>
              <a:gd name="T44" fmla="*/ 1800283615 w 78"/>
              <a:gd name="T45" fmla="*/ 150530814 h 58"/>
              <a:gd name="T46" fmla="*/ 1800283615 w 78"/>
              <a:gd name="T47" fmla="*/ 551949656 h 5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8694" name="Oval 100"/>
          <p:cNvGrpSpPr/>
          <p:nvPr/>
        </p:nvGrpSpPr>
        <p:grpSpPr bwMode="auto">
          <a:xfrm>
            <a:off x="8461375" y="3571875"/>
            <a:ext cx="854075" cy="860425"/>
            <a:chOff x="0" y="0"/>
            <a:chExt cx="538" cy="542"/>
          </a:xfrm>
        </p:grpSpPr>
        <p:pic>
          <p:nvPicPr>
            <p:cNvPr id="28702" name="Oval 100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38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3" name="Text Box 56"/>
            <p:cNvSpPr txBox="1">
              <a:spLocks noChangeArrowheads="1"/>
            </p:cNvSpPr>
            <p:nvPr/>
          </p:nvSpPr>
          <p:spPr bwMode="auto">
            <a:xfrm>
              <a:off x="83" y="83"/>
              <a:ext cx="368" cy="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695" name="Freeform 64"/>
          <p:cNvSpPr>
            <a:spLocks noEditPoints="1"/>
          </p:cNvSpPr>
          <p:nvPr/>
        </p:nvSpPr>
        <p:spPr bwMode="auto">
          <a:xfrm>
            <a:off x="8672513" y="3819525"/>
            <a:ext cx="425450" cy="354013"/>
          </a:xfrm>
          <a:custGeom>
            <a:avLst/>
            <a:gdLst>
              <a:gd name="T0" fmla="*/ 2147483647 w 77"/>
              <a:gd name="T1" fmla="*/ 1560445052 h 64"/>
              <a:gd name="T2" fmla="*/ 2147483647 w 77"/>
              <a:gd name="T3" fmla="*/ 1682833984 h 64"/>
              <a:gd name="T4" fmla="*/ 1801222692 w 77"/>
              <a:gd name="T5" fmla="*/ 1927611848 h 64"/>
              <a:gd name="T6" fmla="*/ 1740167855 w 77"/>
              <a:gd name="T7" fmla="*/ 1958206315 h 64"/>
              <a:gd name="T8" fmla="*/ 1679107492 w 77"/>
              <a:gd name="T9" fmla="*/ 1927611848 h 64"/>
              <a:gd name="T10" fmla="*/ 1190641164 w 77"/>
              <a:gd name="T11" fmla="*/ 1682833984 h 64"/>
              <a:gd name="T12" fmla="*/ 1190641164 w 77"/>
              <a:gd name="T13" fmla="*/ 1682833984 h 64"/>
              <a:gd name="T14" fmla="*/ 1160108219 w 77"/>
              <a:gd name="T15" fmla="*/ 1682833984 h 64"/>
              <a:gd name="T16" fmla="*/ 671641892 w 77"/>
              <a:gd name="T17" fmla="*/ 1927611848 h 64"/>
              <a:gd name="T18" fmla="*/ 610581529 w 77"/>
              <a:gd name="T19" fmla="*/ 1958206315 h 64"/>
              <a:gd name="T20" fmla="*/ 549526691 w 77"/>
              <a:gd name="T21" fmla="*/ 1927611848 h 64"/>
              <a:gd name="T22" fmla="*/ 61060363 w 77"/>
              <a:gd name="T23" fmla="*/ 1682833984 h 64"/>
              <a:gd name="T24" fmla="*/ 0 w 77"/>
              <a:gd name="T25" fmla="*/ 1560445052 h 64"/>
              <a:gd name="T26" fmla="*/ 0 w 77"/>
              <a:gd name="T27" fmla="*/ 1132089322 h 64"/>
              <a:gd name="T28" fmla="*/ 91587782 w 77"/>
              <a:gd name="T29" fmla="*/ 979105923 h 64"/>
              <a:gd name="T30" fmla="*/ 549526691 w 77"/>
              <a:gd name="T31" fmla="*/ 795522526 h 64"/>
              <a:gd name="T32" fmla="*/ 549526691 w 77"/>
              <a:gd name="T33" fmla="*/ 336566797 h 64"/>
              <a:gd name="T34" fmla="*/ 641114473 w 77"/>
              <a:gd name="T35" fmla="*/ 214177865 h 64"/>
              <a:gd name="T36" fmla="*/ 1129580801 w 77"/>
              <a:gd name="T37" fmla="*/ 0 h 64"/>
              <a:gd name="T38" fmla="*/ 1190641164 w 77"/>
              <a:gd name="T39" fmla="*/ 0 h 64"/>
              <a:gd name="T40" fmla="*/ 1221168582 w 77"/>
              <a:gd name="T41" fmla="*/ 0 h 64"/>
              <a:gd name="T42" fmla="*/ 1709634910 w 77"/>
              <a:gd name="T43" fmla="*/ 214177865 h 64"/>
              <a:gd name="T44" fmla="*/ 1801222692 w 77"/>
              <a:gd name="T45" fmla="*/ 336566797 h 64"/>
              <a:gd name="T46" fmla="*/ 1801222692 w 77"/>
              <a:gd name="T47" fmla="*/ 795522526 h 64"/>
              <a:gd name="T48" fmla="*/ 2147483647 w 77"/>
              <a:gd name="T49" fmla="*/ 979105923 h 64"/>
              <a:gd name="T50" fmla="*/ 2147483647 w 77"/>
              <a:gd name="T51" fmla="*/ 1132089322 h 64"/>
              <a:gd name="T52" fmla="*/ 2147483647 w 77"/>
              <a:gd name="T53" fmla="*/ 1560445052 h 64"/>
              <a:gd name="T54" fmla="*/ 1068520438 w 77"/>
              <a:gd name="T55" fmla="*/ 1101489324 h 64"/>
              <a:gd name="T56" fmla="*/ 610581529 w 77"/>
              <a:gd name="T57" fmla="*/ 917911457 h 64"/>
              <a:gd name="T58" fmla="*/ 183175564 w 77"/>
              <a:gd name="T59" fmla="*/ 1101489324 h 64"/>
              <a:gd name="T60" fmla="*/ 610581529 w 77"/>
              <a:gd name="T61" fmla="*/ 1285072721 h 64"/>
              <a:gd name="T62" fmla="*/ 1068520438 w 77"/>
              <a:gd name="T63" fmla="*/ 1101489324 h 64"/>
              <a:gd name="T64" fmla="*/ 1099053382 w 77"/>
              <a:gd name="T65" fmla="*/ 1560445052 h 64"/>
              <a:gd name="T66" fmla="*/ 1099053382 w 77"/>
              <a:gd name="T67" fmla="*/ 1223878256 h 64"/>
              <a:gd name="T68" fmla="*/ 702169310 w 77"/>
              <a:gd name="T69" fmla="*/ 1407461653 h 64"/>
              <a:gd name="T70" fmla="*/ 702169310 w 77"/>
              <a:gd name="T71" fmla="*/ 1774622917 h 64"/>
              <a:gd name="T72" fmla="*/ 1099053382 w 77"/>
              <a:gd name="T73" fmla="*/ 1560445052 h 64"/>
              <a:gd name="T74" fmla="*/ 1648580073 w 77"/>
              <a:gd name="T75" fmla="*/ 336566797 h 64"/>
              <a:gd name="T76" fmla="*/ 1190641164 w 77"/>
              <a:gd name="T77" fmla="*/ 152983399 h 64"/>
              <a:gd name="T78" fmla="*/ 702169310 w 77"/>
              <a:gd name="T79" fmla="*/ 336566797 h 64"/>
              <a:gd name="T80" fmla="*/ 1190641164 w 77"/>
              <a:gd name="T81" fmla="*/ 550744662 h 64"/>
              <a:gd name="T82" fmla="*/ 1648580073 w 77"/>
              <a:gd name="T83" fmla="*/ 336566797 h 64"/>
              <a:gd name="T84" fmla="*/ 1679107492 w 77"/>
              <a:gd name="T85" fmla="*/ 795522526 h 64"/>
              <a:gd name="T86" fmla="*/ 1679107492 w 77"/>
              <a:gd name="T87" fmla="*/ 489550196 h 64"/>
              <a:gd name="T88" fmla="*/ 1251696001 w 77"/>
              <a:gd name="T89" fmla="*/ 673133594 h 64"/>
              <a:gd name="T90" fmla="*/ 1251696001 w 77"/>
              <a:gd name="T91" fmla="*/ 979105923 h 64"/>
              <a:gd name="T92" fmla="*/ 1679107492 w 77"/>
              <a:gd name="T93" fmla="*/ 795522526 h 64"/>
              <a:gd name="T94" fmla="*/ 2147483647 w 77"/>
              <a:gd name="T95" fmla="*/ 1101489324 h 64"/>
              <a:gd name="T96" fmla="*/ 1740167855 w 77"/>
              <a:gd name="T97" fmla="*/ 917911457 h 64"/>
              <a:gd name="T98" fmla="*/ 1282228945 w 77"/>
              <a:gd name="T99" fmla="*/ 1101489324 h 64"/>
              <a:gd name="T100" fmla="*/ 1740167855 w 77"/>
              <a:gd name="T101" fmla="*/ 1285072721 h 64"/>
              <a:gd name="T102" fmla="*/ 2147483647 w 77"/>
              <a:gd name="T103" fmla="*/ 1101489324 h 64"/>
              <a:gd name="T104" fmla="*/ 2147483647 w 77"/>
              <a:gd name="T105" fmla="*/ 1560445052 h 64"/>
              <a:gd name="T106" fmla="*/ 2147483647 w 77"/>
              <a:gd name="T107" fmla="*/ 1223878256 h 64"/>
              <a:gd name="T108" fmla="*/ 1801222692 w 77"/>
              <a:gd name="T109" fmla="*/ 1407461653 h 64"/>
              <a:gd name="T110" fmla="*/ 1801222692 w 77"/>
              <a:gd name="T111" fmla="*/ 1774622917 h 64"/>
              <a:gd name="T112" fmla="*/ 2147483647 w 77"/>
              <a:gd name="T113" fmla="*/ 1560445052 h 6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8696" name="Freeform 130"/>
          <p:cNvSpPr>
            <a:spLocks noEditPoints="1"/>
          </p:cNvSpPr>
          <p:nvPr/>
        </p:nvSpPr>
        <p:spPr bwMode="auto">
          <a:xfrm>
            <a:off x="5026025" y="1041400"/>
            <a:ext cx="2093913" cy="2014538"/>
          </a:xfrm>
          <a:custGeom>
            <a:avLst/>
            <a:gdLst>
              <a:gd name="T0" fmla="*/ 2147483647 w 746"/>
              <a:gd name="T1" fmla="*/ 94204168 h 719"/>
              <a:gd name="T2" fmla="*/ 2147483647 w 746"/>
              <a:gd name="T3" fmla="*/ 54952898 h 719"/>
              <a:gd name="T4" fmla="*/ 1867186570 w 746"/>
              <a:gd name="T5" fmla="*/ 204109964 h 719"/>
              <a:gd name="T6" fmla="*/ 2147483647 w 746"/>
              <a:gd name="T7" fmla="*/ 2147483647 h 719"/>
              <a:gd name="T8" fmla="*/ 2147483647 w 746"/>
              <a:gd name="T9" fmla="*/ 2147483647 h 719"/>
              <a:gd name="T10" fmla="*/ 2147483647 w 746"/>
              <a:gd name="T11" fmla="*/ 102054982 h 719"/>
              <a:gd name="T12" fmla="*/ 2147483647 w 746"/>
              <a:gd name="T13" fmla="*/ 78505341 h 719"/>
              <a:gd name="T14" fmla="*/ 2147483647 w 746"/>
              <a:gd name="T15" fmla="*/ 251214850 h 719"/>
              <a:gd name="T16" fmla="*/ 2147483647 w 746"/>
              <a:gd name="T17" fmla="*/ 204109964 h 719"/>
              <a:gd name="T18" fmla="*/ 2147483647 w 746"/>
              <a:gd name="T19" fmla="*/ 70654527 h 719"/>
              <a:gd name="T20" fmla="*/ 2147483647 w 746"/>
              <a:gd name="T21" fmla="*/ 62803712 h 719"/>
              <a:gd name="T22" fmla="*/ 2147483647 w 746"/>
              <a:gd name="T23" fmla="*/ 70654527 h 719"/>
              <a:gd name="T24" fmla="*/ 2147483647 w 746"/>
              <a:gd name="T25" fmla="*/ 78505341 h 719"/>
              <a:gd name="T26" fmla="*/ 2147483647 w 746"/>
              <a:gd name="T27" fmla="*/ 141306252 h 719"/>
              <a:gd name="T28" fmla="*/ 2147483647 w 746"/>
              <a:gd name="T29" fmla="*/ 2147483647 h 719"/>
              <a:gd name="T30" fmla="*/ 2147483647 w 746"/>
              <a:gd name="T31" fmla="*/ 2072511304 h 719"/>
              <a:gd name="T32" fmla="*/ 2147483647 w 746"/>
              <a:gd name="T33" fmla="*/ 557379796 h 719"/>
              <a:gd name="T34" fmla="*/ 2147483647 w 746"/>
              <a:gd name="T35" fmla="*/ 392521102 h 719"/>
              <a:gd name="T36" fmla="*/ 2147483647 w 746"/>
              <a:gd name="T37" fmla="*/ 690838035 h 719"/>
              <a:gd name="T38" fmla="*/ 2147483647 w 746"/>
              <a:gd name="T39" fmla="*/ 651583964 h 719"/>
              <a:gd name="T40" fmla="*/ 2147483647 w 746"/>
              <a:gd name="T41" fmla="*/ 1051955880 h 719"/>
              <a:gd name="T42" fmla="*/ 2147483647 w 746"/>
              <a:gd name="T43" fmla="*/ 1106908778 h 719"/>
              <a:gd name="T44" fmla="*/ 2147483647 w 746"/>
              <a:gd name="T45" fmla="*/ 1664291376 h 719"/>
              <a:gd name="T46" fmla="*/ 2147483647 w 746"/>
              <a:gd name="T47" fmla="*/ 1687841017 h 719"/>
              <a:gd name="T48" fmla="*/ 2147483647 w 746"/>
              <a:gd name="T49" fmla="*/ 2048961663 h 719"/>
              <a:gd name="T50" fmla="*/ 2147483647 w 746"/>
              <a:gd name="T51" fmla="*/ 2147483647 h 719"/>
              <a:gd name="T52" fmla="*/ 2147483647 w 746"/>
              <a:gd name="T53" fmla="*/ 180560323 h 719"/>
              <a:gd name="T54" fmla="*/ 2147483647 w 746"/>
              <a:gd name="T55" fmla="*/ 314015761 h 719"/>
              <a:gd name="T56" fmla="*/ 2147483647 w 746"/>
              <a:gd name="T57" fmla="*/ 486725269 h 719"/>
              <a:gd name="T58" fmla="*/ 2147483647 w 746"/>
              <a:gd name="T59" fmla="*/ 2147483647 h 719"/>
              <a:gd name="T60" fmla="*/ 2147483647 w 746"/>
              <a:gd name="T61" fmla="*/ 2147483647 h 719"/>
              <a:gd name="T62" fmla="*/ 2147483647 w 746"/>
              <a:gd name="T63" fmla="*/ 965602526 h 719"/>
              <a:gd name="T64" fmla="*/ 2147483647 w 746"/>
              <a:gd name="T65" fmla="*/ 1295319915 h 719"/>
              <a:gd name="T66" fmla="*/ 2147483647 w 746"/>
              <a:gd name="T67" fmla="*/ 1201115748 h 719"/>
              <a:gd name="T68" fmla="*/ 2147483647 w 746"/>
              <a:gd name="T69" fmla="*/ 2147483647 h 719"/>
              <a:gd name="T70" fmla="*/ 2147483647 w 746"/>
              <a:gd name="T71" fmla="*/ 2147483647 h 719"/>
              <a:gd name="T72" fmla="*/ 378164617 w 746"/>
              <a:gd name="T73" fmla="*/ 2147483647 h 719"/>
              <a:gd name="T74" fmla="*/ 992683173 w 746"/>
              <a:gd name="T75" fmla="*/ 2147483647 h 719"/>
              <a:gd name="T76" fmla="*/ 1307819887 w 746"/>
              <a:gd name="T77" fmla="*/ 2147483647 h 719"/>
              <a:gd name="T78" fmla="*/ 86661614 w 746"/>
              <a:gd name="T79" fmla="*/ 2147483647 h 719"/>
              <a:gd name="T80" fmla="*/ 2147483647 w 746"/>
              <a:gd name="T81" fmla="*/ 549528982 h 719"/>
              <a:gd name="T82" fmla="*/ 693301331 w 746"/>
              <a:gd name="T83" fmla="*/ 1263919460 h 719"/>
              <a:gd name="T84" fmla="*/ 2147483647 w 746"/>
              <a:gd name="T85" fmla="*/ 23552443 h 719"/>
              <a:gd name="T86" fmla="*/ 2147483647 w 746"/>
              <a:gd name="T87" fmla="*/ 7850814 h 719"/>
              <a:gd name="T88" fmla="*/ 2147483647 w 746"/>
              <a:gd name="T89" fmla="*/ 7850814 h 719"/>
              <a:gd name="T90" fmla="*/ 2147483647 w 746"/>
              <a:gd name="T91" fmla="*/ 15701629 h 719"/>
              <a:gd name="T92" fmla="*/ 2147483647 w 746"/>
              <a:gd name="T93" fmla="*/ 31400455 h 719"/>
              <a:gd name="T94" fmla="*/ 2147483647 w 746"/>
              <a:gd name="T95" fmla="*/ 102054982 h 719"/>
              <a:gd name="T96" fmla="*/ 2127177025 w 746"/>
              <a:gd name="T97" fmla="*/ 133458239 h 719"/>
              <a:gd name="T98" fmla="*/ 1906580765 w 746"/>
              <a:gd name="T99" fmla="*/ 259062862 h 719"/>
              <a:gd name="T100" fmla="*/ 1378723823 w 746"/>
              <a:gd name="T101" fmla="*/ 753641748 h 719"/>
              <a:gd name="T102" fmla="*/ 2147483647 w 746"/>
              <a:gd name="T103" fmla="*/ 274764491 h 719"/>
              <a:gd name="T104" fmla="*/ 2147483647 w 746"/>
              <a:gd name="T105" fmla="*/ 0 h 719"/>
              <a:gd name="T106" fmla="*/ 2147483647 w 746"/>
              <a:gd name="T107" fmla="*/ 15701629 h 719"/>
              <a:gd name="T108" fmla="*/ 2135053057 w 746"/>
              <a:gd name="T109" fmla="*/ 109905796 h 719"/>
              <a:gd name="T110" fmla="*/ 2147483647 w 746"/>
              <a:gd name="T111" fmla="*/ 23552443 h 719"/>
              <a:gd name="T112" fmla="*/ 1465388243 w 746"/>
              <a:gd name="T113" fmla="*/ 408222730 h 719"/>
              <a:gd name="T114" fmla="*/ 1638714278 w 746"/>
              <a:gd name="T115" fmla="*/ 329717389 h 719"/>
              <a:gd name="T116" fmla="*/ 1410239178 w 746"/>
              <a:gd name="T117" fmla="*/ 416073544 h 719"/>
              <a:gd name="T118" fmla="*/ 1520537308 w 746"/>
              <a:gd name="T119" fmla="*/ 376819473 h 719"/>
              <a:gd name="T120" fmla="*/ 850869687 w 746"/>
              <a:gd name="T121" fmla="*/ 1083359137 h 719"/>
              <a:gd name="T122" fmla="*/ 677543653 w 746"/>
              <a:gd name="T123" fmla="*/ 1051955880 h 719"/>
              <a:gd name="T124" fmla="*/ 519975296 w 746"/>
              <a:gd name="T125" fmla="*/ 1460178610 h 71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BEC5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8697" name="TextBox 13"/>
          <p:cNvSpPr txBox="1">
            <a:spLocks noChangeArrowheads="1"/>
          </p:cNvSpPr>
          <p:nvPr/>
        </p:nvSpPr>
        <p:spPr bwMode="auto">
          <a:xfrm>
            <a:off x="8342313" y="4489450"/>
            <a:ext cx="108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8" name="TextBox 13"/>
          <p:cNvSpPr txBox="1">
            <a:spLocks noChangeArrowheads="1"/>
          </p:cNvSpPr>
          <p:nvPr/>
        </p:nvSpPr>
        <p:spPr bwMode="auto">
          <a:xfrm>
            <a:off x="7107238" y="5484813"/>
            <a:ext cx="108743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9" name="TextBox 13"/>
          <p:cNvSpPr txBox="1">
            <a:spLocks noChangeArrowheads="1"/>
          </p:cNvSpPr>
          <p:nvPr/>
        </p:nvSpPr>
        <p:spPr bwMode="auto">
          <a:xfrm>
            <a:off x="5529263" y="5765800"/>
            <a:ext cx="10874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0" name="TextBox 13"/>
          <p:cNvSpPr txBox="1">
            <a:spLocks noChangeArrowheads="1"/>
          </p:cNvSpPr>
          <p:nvPr/>
        </p:nvSpPr>
        <p:spPr bwMode="auto">
          <a:xfrm>
            <a:off x="4044950" y="5516563"/>
            <a:ext cx="10874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1" name="TextBox 13"/>
          <p:cNvSpPr txBox="1">
            <a:spLocks noChangeArrowheads="1"/>
          </p:cNvSpPr>
          <p:nvPr/>
        </p:nvSpPr>
        <p:spPr bwMode="auto">
          <a:xfrm>
            <a:off x="2659063" y="4530725"/>
            <a:ext cx="10874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2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9749" name="组合 26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9757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976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762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758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975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760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9750" name="组合 29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9751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975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756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752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975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754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969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700" name="Freeform 5"/>
          <p:cNvGrpSpPr/>
          <p:nvPr/>
        </p:nvGrpSpPr>
        <p:grpSpPr bwMode="auto">
          <a:xfrm>
            <a:off x="2798763" y="2938463"/>
            <a:ext cx="2290762" cy="798512"/>
            <a:chOff x="0" y="0"/>
            <a:chExt cx="1443" cy="503"/>
          </a:xfrm>
        </p:grpSpPr>
        <p:pic>
          <p:nvPicPr>
            <p:cNvPr id="29747" name="Freeform 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43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48" name="Text Box 20"/>
            <p:cNvSpPr txBox="1">
              <a:spLocks noChangeArrowheads="1"/>
            </p:cNvSpPr>
            <p:nvPr/>
          </p:nvSpPr>
          <p:spPr bwMode="auto">
            <a:xfrm>
              <a:off x="17" y="8"/>
              <a:ext cx="1404" cy="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9701" name="Freeform 6"/>
          <p:cNvGrpSpPr/>
          <p:nvPr/>
        </p:nvGrpSpPr>
        <p:grpSpPr bwMode="auto">
          <a:xfrm>
            <a:off x="2286000" y="3717925"/>
            <a:ext cx="3309938" cy="793750"/>
            <a:chOff x="0" y="0"/>
            <a:chExt cx="2085" cy="500"/>
          </a:xfrm>
        </p:grpSpPr>
        <p:pic>
          <p:nvPicPr>
            <p:cNvPr id="29745" name="Freeform 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85" cy="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46" name="Text Box 23"/>
            <p:cNvSpPr txBox="1">
              <a:spLocks noChangeArrowheads="1"/>
            </p:cNvSpPr>
            <p:nvPr/>
          </p:nvSpPr>
          <p:spPr bwMode="auto">
            <a:xfrm>
              <a:off x="21" y="7"/>
              <a:ext cx="2041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9702" name="Freeform 7"/>
          <p:cNvGrpSpPr/>
          <p:nvPr/>
        </p:nvGrpSpPr>
        <p:grpSpPr bwMode="auto">
          <a:xfrm>
            <a:off x="1785938" y="4505325"/>
            <a:ext cx="4316412" cy="792163"/>
            <a:chOff x="0" y="0"/>
            <a:chExt cx="2719" cy="499"/>
          </a:xfrm>
        </p:grpSpPr>
        <p:pic>
          <p:nvPicPr>
            <p:cNvPr id="29743" name="Freeform 7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9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44" name="Text Box 26"/>
            <p:cNvSpPr txBox="1">
              <a:spLocks noChangeArrowheads="1"/>
            </p:cNvSpPr>
            <p:nvPr/>
          </p:nvSpPr>
          <p:spPr bwMode="auto">
            <a:xfrm>
              <a:off x="19" y="7"/>
              <a:ext cx="2675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9703" name="Freeform 8"/>
          <p:cNvGrpSpPr/>
          <p:nvPr/>
        </p:nvGrpSpPr>
        <p:grpSpPr bwMode="auto">
          <a:xfrm>
            <a:off x="1279525" y="5291138"/>
            <a:ext cx="5329238" cy="792162"/>
            <a:chOff x="0" y="0"/>
            <a:chExt cx="3357" cy="499"/>
          </a:xfrm>
        </p:grpSpPr>
        <p:pic>
          <p:nvPicPr>
            <p:cNvPr id="29741" name="Freeform 8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57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42" name="Text Box 29"/>
            <p:cNvSpPr txBox="1">
              <a:spLocks noChangeArrowheads="1"/>
            </p:cNvSpPr>
            <p:nvPr/>
          </p:nvSpPr>
          <p:spPr bwMode="auto">
            <a:xfrm>
              <a:off x="18" y="8"/>
              <a:ext cx="3315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9704" name="Oval 16"/>
          <p:cNvGrpSpPr/>
          <p:nvPr/>
        </p:nvGrpSpPr>
        <p:grpSpPr bwMode="auto">
          <a:xfrm>
            <a:off x="8107363" y="1719263"/>
            <a:ext cx="622300" cy="622300"/>
            <a:chOff x="0" y="0"/>
            <a:chExt cx="392" cy="392"/>
          </a:xfrm>
        </p:grpSpPr>
        <p:pic>
          <p:nvPicPr>
            <p:cNvPr id="29739" name="Oval 16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2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40" name="Text Box 32"/>
            <p:cNvSpPr txBox="1">
              <a:spLocks noChangeArrowheads="1"/>
            </p:cNvSpPr>
            <p:nvPr/>
          </p:nvSpPr>
          <p:spPr bwMode="auto">
            <a:xfrm>
              <a:off x="61" y="61"/>
              <a:ext cx="264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9705" name="Oval 20"/>
          <p:cNvGrpSpPr/>
          <p:nvPr/>
        </p:nvGrpSpPr>
        <p:grpSpPr bwMode="auto">
          <a:xfrm>
            <a:off x="8107363" y="3859213"/>
            <a:ext cx="622300" cy="620712"/>
            <a:chOff x="0" y="0"/>
            <a:chExt cx="392" cy="391"/>
          </a:xfrm>
        </p:grpSpPr>
        <p:pic>
          <p:nvPicPr>
            <p:cNvPr id="29737" name="Oval 20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2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38" name="Text Box 35"/>
            <p:cNvSpPr txBox="1">
              <a:spLocks noChangeArrowheads="1"/>
            </p:cNvSpPr>
            <p:nvPr/>
          </p:nvSpPr>
          <p:spPr bwMode="auto">
            <a:xfrm>
              <a:off x="61" y="61"/>
              <a:ext cx="264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9706" name="Oval 22"/>
          <p:cNvGrpSpPr/>
          <p:nvPr/>
        </p:nvGrpSpPr>
        <p:grpSpPr bwMode="auto">
          <a:xfrm>
            <a:off x="8107363" y="4876800"/>
            <a:ext cx="622300" cy="628650"/>
            <a:chOff x="0" y="0"/>
            <a:chExt cx="392" cy="396"/>
          </a:xfrm>
        </p:grpSpPr>
        <p:pic>
          <p:nvPicPr>
            <p:cNvPr id="29735" name="Oval 22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2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36" name="Text Box 38"/>
            <p:cNvSpPr txBox="1">
              <a:spLocks noChangeArrowheads="1"/>
            </p:cNvSpPr>
            <p:nvPr/>
          </p:nvSpPr>
          <p:spPr bwMode="auto">
            <a:xfrm>
              <a:off x="61" y="63"/>
              <a:ext cx="264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cxnSp>
        <p:nvCxnSpPr>
          <p:cNvPr id="29707" name="Straight Arrow Connector 30"/>
          <p:cNvCxnSpPr>
            <a:cxnSpLocks noChangeShapeType="1"/>
          </p:cNvCxnSpPr>
          <p:nvPr/>
        </p:nvCxnSpPr>
        <p:spPr bwMode="auto">
          <a:xfrm>
            <a:off x="5907088" y="2025650"/>
            <a:ext cx="1995487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8" name="Straight Arrow Connector 32"/>
          <p:cNvCxnSpPr>
            <a:cxnSpLocks noChangeShapeType="1"/>
          </p:cNvCxnSpPr>
          <p:nvPr/>
        </p:nvCxnSpPr>
        <p:spPr bwMode="auto">
          <a:xfrm>
            <a:off x="6446838" y="3108325"/>
            <a:ext cx="1454150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9" name="Straight Arrow Connector 33"/>
          <p:cNvCxnSpPr>
            <a:cxnSpLocks noChangeShapeType="1"/>
          </p:cNvCxnSpPr>
          <p:nvPr/>
        </p:nvCxnSpPr>
        <p:spPr bwMode="auto">
          <a:xfrm>
            <a:off x="6738938" y="4167188"/>
            <a:ext cx="1166812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0" name="Straight Arrow Connector 34"/>
          <p:cNvCxnSpPr>
            <a:cxnSpLocks noChangeShapeType="1"/>
          </p:cNvCxnSpPr>
          <p:nvPr/>
        </p:nvCxnSpPr>
        <p:spPr bwMode="auto">
          <a:xfrm>
            <a:off x="7108825" y="5194300"/>
            <a:ext cx="792163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1" name="Straight Connector 44"/>
          <p:cNvCxnSpPr>
            <a:cxnSpLocks noChangeShapeType="1"/>
          </p:cNvCxnSpPr>
          <p:nvPr/>
        </p:nvCxnSpPr>
        <p:spPr bwMode="auto">
          <a:xfrm flipV="1">
            <a:off x="4889500" y="2011363"/>
            <a:ext cx="1017588" cy="1230312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2" name="Straight Connector 46"/>
          <p:cNvCxnSpPr>
            <a:cxnSpLocks noChangeShapeType="1"/>
          </p:cNvCxnSpPr>
          <p:nvPr/>
        </p:nvCxnSpPr>
        <p:spPr bwMode="auto">
          <a:xfrm flipV="1">
            <a:off x="5407025" y="3108325"/>
            <a:ext cx="1039813" cy="89852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3" name="Straight Connector 48"/>
          <p:cNvCxnSpPr>
            <a:cxnSpLocks noChangeShapeType="1"/>
          </p:cNvCxnSpPr>
          <p:nvPr/>
        </p:nvCxnSpPr>
        <p:spPr bwMode="auto">
          <a:xfrm flipV="1">
            <a:off x="6446838" y="5186363"/>
            <a:ext cx="661987" cy="43497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4" name="Straight Connector 50"/>
          <p:cNvCxnSpPr>
            <a:cxnSpLocks noChangeShapeType="1"/>
          </p:cNvCxnSpPr>
          <p:nvPr/>
        </p:nvCxnSpPr>
        <p:spPr bwMode="auto">
          <a:xfrm flipV="1">
            <a:off x="5907088" y="4167188"/>
            <a:ext cx="831850" cy="692150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15" name="Text Box 10"/>
          <p:cNvSpPr txBox="1">
            <a:spLocks noChangeArrowheads="1"/>
          </p:cNvSpPr>
          <p:nvPr/>
        </p:nvSpPr>
        <p:spPr bwMode="auto">
          <a:xfrm>
            <a:off x="2636838" y="544353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6" name="Text Box 10"/>
          <p:cNvSpPr txBox="1">
            <a:spLocks noChangeArrowheads="1"/>
          </p:cNvSpPr>
          <p:nvPr/>
        </p:nvSpPr>
        <p:spPr bwMode="auto">
          <a:xfrm>
            <a:off x="2636838" y="468153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7" name="Text Box 10"/>
          <p:cNvSpPr txBox="1">
            <a:spLocks noChangeArrowheads="1"/>
          </p:cNvSpPr>
          <p:nvPr/>
        </p:nvSpPr>
        <p:spPr bwMode="auto">
          <a:xfrm>
            <a:off x="2944813" y="3962400"/>
            <a:ext cx="19891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8" name="Text Box 10"/>
          <p:cNvSpPr txBox="1">
            <a:spLocks noChangeArrowheads="1"/>
          </p:cNvSpPr>
          <p:nvPr/>
        </p:nvSpPr>
        <p:spPr bwMode="auto">
          <a:xfrm>
            <a:off x="3090863" y="3216275"/>
            <a:ext cx="1698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12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9" name="Freeform 6"/>
          <p:cNvSpPr>
            <a:spLocks noEditPoints="1"/>
          </p:cNvSpPr>
          <p:nvPr/>
        </p:nvSpPr>
        <p:spPr bwMode="auto">
          <a:xfrm>
            <a:off x="8296275" y="1865313"/>
            <a:ext cx="234950" cy="322262"/>
          </a:xfrm>
          <a:custGeom>
            <a:avLst/>
            <a:gdLst>
              <a:gd name="T0" fmla="*/ 459973901 w 109"/>
              <a:gd name="T1" fmla="*/ 0 h 150"/>
              <a:gd name="T2" fmla="*/ 46461901 w 109"/>
              <a:gd name="T3" fmla="*/ 0 h 150"/>
              <a:gd name="T4" fmla="*/ 0 w 109"/>
              <a:gd name="T5" fmla="*/ 50773452 h 150"/>
              <a:gd name="T6" fmla="*/ 0 w 109"/>
              <a:gd name="T7" fmla="*/ 646195466 h 150"/>
              <a:gd name="T8" fmla="*/ 46461901 w 109"/>
              <a:gd name="T9" fmla="*/ 692351978 h 150"/>
              <a:gd name="T10" fmla="*/ 459973901 w 109"/>
              <a:gd name="T11" fmla="*/ 692351978 h 150"/>
              <a:gd name="T12" fmla="*/ 506435803 w 109"/>
              <a:gd name="T13" fmla="*/ 646195466 h 150"/>
              <a:gd name="T14" fmla="*/ 506435803 w 109"/>
              <a:gd name="T15" fmla="*/ 50773452 h 150"/>
              <a:gd name="T16" fmla="*/ 459973901 w 109"/>
              <a:gd name="T17" fmla="*/ 0 h 150"/>
              <a:gd name="T18" fmla="*/ 250894267 w 109"/>
              <a:gd name="T19" fmla="*/ 673888513 h 150"/>
              <a:gd name="T20" fmla="*/ 223017127 w 109"/>
              <a:gd name="T21" fmla="*/ 646195466 h 150"/>
              <a:gd name="T22" fmla="*/ 250894267 w 109"/>
              <a:gd name="T23" fmla="*/ 618500269 h 150"/>
              <a:gd name="T24" fmla="*/ 278771408 w 109"/>
              <a:gd name="T25" fmla="*/ 646195466 h 150"/>
              <a:gd name="T26" fmla="*/ 250894267 w 109"/>
              <a:gd name="T27" fmla="*/ 673888513 h 150"/>
              <a:gd name="T28" fmla="*/ 459973901 w 109"/>
              <a:gd name="T29" fmla="*/ 595422013 h 150"/>
              <a:gd name="T30" fmla="*/ 46461901 w 109"/>
              <a:gd name="T31" fmla="*/ 595422013 h 150"/>
              <a:gd name="T32" fmla="*/ 46461901 w 109"/>
              <a:gd name="T33" fmla="*/ 60003036 h 150"/>
              <a:gd name="T34" fmla="*/ 459973901 w 109"/>
              <a:gd name="T35" fmla="*/ 60003036 h 150"/>
              <a:gd name="T36" fmla="*/ 459973901 w 109"/>
              <a:gd name="T37" fmla="*/ 595422013 h 15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9" h="150">
                <a:moveTo>
                  <a:pt x="99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6"/>
                  <a:pt x="4" y="150"/>
                  <a:pt x="10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104" y="150"/>
                  <a:pt x="109" y="146"/>
                  <a:pt x="109" y="14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5"/>
                  <a:pt x="104" y="0"/>
                  <a:pt x="99" y="0"/>
                </a:cubicBezTo>
                <a:close/>
                <a:moveTo>
                  <a:pt x="54" y="146"/>
                </a:moveTo>
                <a:cubicBezTo>
                  <a:pt x="51" y="146"/>
                  <a:pt x="48" y="144"/>
                  <a:pt x="48" y="140"/>
                </a:cubicBezTo>
                <a:cubicBezTo>
                  <a:pt x="48" y="137"/>
                  <a:pt x="51" y="134"/>
                  <a:pt x="54" y="134"/>
                </a:cubicBezTo>
                <a:cubicBezTo>
                  <a:pt x="58" y="134"/>
                  <a:pt x="60" y="137"/>
                  <a:pt x="60" y="140"/>
                </a:cubicBezTo>
                <a:cubicBezTo>
                  <a:pt x="60" y="144"/>
                  <a:pt x="58" y="146"/>
                  <a:pt x="54" y="146"/>
                </a:cubicBezTo>
                <a:close/>
                <a:moveTo>
                  <a:pt x="99" y="129"/>
                </a:moveTo>
                <a:cubicBezTo>
                  <a:pt x="10" y="129"/>
                  <a:pt x="10" y="129"/>
                  <a:pt x="10" y="129"/>
                </a:cubicBezTo>
                <a:cubicBezTo>
                  <a:pt x="10" y="13"/>
                  <a:pt x="10" y="13"/>
                  <a:pt x="10" y="13"/>
                </a:cubicBezTo>
                <a:cubicBezTo>
                  <a:pt x="99" y="13"/>
                  <a:pt x="99" y="13"/>
                  <a:pt x="99" y="13"/>
                </a:cubicBezTo>
                <a:lnTo>
                  <a:pt x="9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20" name="Group 56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4059238"/>
            <a:ext cx="2857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1" name="Group 63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5010150"/>
            <a:ext cx="285750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22" name="Oval 18"/>
          <p:cNvSpPr>
            <a:spLocks noChangeArrowheads="1"/>
          </p:cNvSpPr>
          <p:nvPr/>
        </p:nvSpPr>
        <p:spPr bwMode="auto">
          <a:xfrm>
            <a:off x="8128000" y="2808288"/>
            <a:ext cx="581025" cy="584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9723" name="Group 59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2981325"/>
            <a:ext cx="3175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24" name="等腰三角形 12"/>
          <p:cNvGrpSpPr/>
          <p:nvPr/>
        </p:nvGrpSpPr>
        <p:grpSpPr bwMode="auto">
          <a:xfrm>
            <a:off x="3303588" y="2084388"/>
            <a:ext cx="1281112" cy="877887"/>
            <a:chOff x="0" y="0"/>
            <a:chExt cx="807" cy="553"/>
          </a:xfrm>
        </p:grpSpPr>
        <p:pic>
          <p:nvPicPr>
            <p:cNvPr id="29733" name="等腰三角形 12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7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34" name="Text Box 58"/>
            <p:cNvSpPr txBox="1">
              <a:spLocks noChangeArrowheads="1"/>
            </p:cNvSpPr>
            <p:nvPr/>
          </p:nvSpPr>
          <p:spPr bwMode="auto">
            <a:xfrm>
              <a:off x="19" y="15"/>
              <a:ext cx="765" cy="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9725" name="TextBox 13"/>
          <p:cNvSpPr txBox="1">
            <a:spLocks noChangeArrowheads="1"/>
          </p:cNvSpPr>
          <p:nvPr/>
        </p:nvSpPr>
        <p:spPr bwMode="auto">
          <a:xfrm>
            <a:off x="8886825" y="17049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6" name="TextBox 13"/>
          <p:cNvSpPr txBox="1">
            <a:spLocks noChangeArrowheads="1"/>
          </p:cNvSpPr>
          <p:nvPr/>
        </p:nvSpPr>
        <p:spPr bwMode="auto">
          <a:xfrm>
            <a:off x="8886825" y="200342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7" name="TextBox 13"/>
          <p:cNvSpPr txBox="1">
            <a:spLocks noChangeArrowheads="1"/>
          </p:cNvSpPr>
          <p:nvPr/>
        </p:nvSpPr>
        <p:spPr bwMode="auto">
          <a:xfrm>
            <a:off x="8886825" y="27336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8" name="TextBox 13"/>
          <p:cNvSpPr txBox="1">
            <a:spLocks noChangeArrowheads="1"/>
          </p:cNvSpPr>
          <p:nvPr/>
        </p:nvSpPr>
        <p:spPr bwMode="auto">
          <a:xfrm>
            <a:off x="8886825" y="303212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9" name="TextBox 13"/>
          <p:cNvSpPr txBox="1">
            <a:spLocks noChangeArrowheads="1"/>
          </p:cNvSpPr>
          <p:nvPr/>
        </p:nvSpPr>
        <p:spPr bwMode="auto">
          <a:xfrm>
            <a:off x="8886825" y="38655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0" name="TextBox 13"/>
          <p:cNvSpPr txBox="1">
            <a:spLocks noChangeArrowheads="1"/>
          </p:cNvSpPr>
          <p:nvPr/>
        </p:nvSpPr>
        <p:spPr bwMode="auto">
          <a:xfrm>
            <a:off x="8886825" y="4164013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1" name="TextBox 13"/>
          <p:cNvSpPr txBox="1">
            <a:spLocks noChangeArrowheads="1"/>
          </p:cNvSpPr>
          <p:nvPr/>
        </p:nvSpPr>
        <p:spPr bwMode="auto">
          <a:xfrm>
            <a:off x="8886825" y="486410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2" name="TextBox 13"/>
          <p:cNvSpPr txBox="1">
            <a:spLocks noChangeArrowheads="1"/>
          </p:cNvSpPr>
          <p:nvPr/>
        </p:nvSpPr>
        <p:spPr bwMode="auto">
          <a:xfrm>
            <a:off x="8886825" y="5162550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2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30744" name="组合 26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30752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3075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5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0753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3075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5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0745" name="组合 29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30746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3075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5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0747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3074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4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072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724" name="Oval 23"/>
          <p:cNvGrpSpPr/>
          <p:nvPr/>
        </p:nvGrpSpPr>
        <p:grpSpPr bwMode="auto">
          <a:xfrm>
            <a:off x="6340475" y="2335213"/>
            <a:ext cx="736600" cy="742950"/>
            <a:chOff x="0" y="0"/>
            <a:chExt cx="464" cy="468"/>
          </a:xfrm>
        </p:grpSpPr>
        <p:pic>
          <p:nvPicPr>
            <p:cNvPr id="30742" name="Oval 23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4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3" name="Text Box 20"/>
            <p:cNvSpPr txBox="1">
              <a:spLocks noChangeArrowheads="1"/>
            </p:cNvSpPr>
            <p:nvPr/>
          </p:nvSpPr>
          <p:spPr bwMode="auto">
            <a:xfrm>
              <a:off x="71" y="74"/>
              <a:ext cx="317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30725" name="AutoShape 3"/>
          <p:cNvSpPr>
            <a:spLocks noChangeAspect="1" noChangeArrowheads="1" noTextEdit="1"/>
          </p:cNvSpPr>
          <p:nvPr/>
        </p:nvSpPr>
        <p:spPr bwMode="auto">
          <a:xfrm>
            <a:off x="6532563" y="2451100"/>
            <a:ext cx="3429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30726" name="Freeform 5"/>
          <p:cNvSpPr>
            <a:spLocks noEditPoints="1"/>
          </p:cNvSpPr>
          <p:nvPr/>
        </p:nvSpPr>
        <p:spPr bwMode="auto">
          <a:xfrm>
            <a:off x="6532563" y="2446338"/>
            <a:ext cx="342900" cy="495300"/>
          </a:xfrm>
          <a:custGeom>
            <a:avLst/>
            <a:gdLst>
              <a:gd name="T0" fmla="*/ 377896582 w 66"/>
              <a:gd name="T1" fmla="*/ 798573222 h 96"/>
              <a:gd name="T2" fmla="*/ 890760682 w 66"/>
              <a:gd name="T3" fmla="*/ 292810009 h 96"/>
              <a:gd name="T4" fmla="*/ 1403624782 w 66"/>
              <a:gd name="T5" fmla="*/ 798573222 h 96"/>
              <a:gd name="T6" fmla="*/ 890760682 w 66"/>
              <a:gd name="T7" fmla="*/ 1304336434 h 96"/>
              <a:gd name="T8" fmla="*/ 377896582 w 66"/>
              <a:gd name="T9" fmla="*/ 798573222 h 96"/>
              <a:gd name="T10" fmla="*/ 0 w 66"/>
              <a:gd name="T11" fmla="*/ 878430028 h 96"/>
              <a:gd name="T12" fmla="*/ 269929841 w 66"/>
              <a:gd name="T13" fmla="*/ 1543912013 h 96"/>
              <a:gd name="T14" fmla="*/ 890760682 w 66"/>
              <a:gd name="T15" fmla="*/ 2147483647 h 96"/>
              <a:gd name="T16" fmla="*/ 1484601136 w 66"/>
              <a:gd name="T17" fmla="*/ 1543912013 h 96"/>
              <a:gd name="T18" fmla="*/ 1781521364 w 66"/>
              <a:gd name="T19" fmla="*/ 878430028 h 96"/>
              <a:gd name="T20" fmla="*/ 890760682 w 66"/>
              <a:gd name="T21" fmla="*/ 0 h 96"/>
              <a:gd name="T22" fmla="*/ 0 w 66"/>
              <a:gd name="T23" fmla="*/ 878430028 h 9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6" h="96">
                <a:moveTo>
                  <a:pt x="14" y="30"/>
                </a:moveTo>
                <a:cubicBezTo>
                  <a:pt x="14" y="20"/>
                  <a:pt x="22" y="11"/>
                  <a:pt x="33" y="11"/>
                </a:cubicBezTo>
                <a:cubicBezTo>
                  <a:pt x="44" y="11"/>
                  <a:pt x="52" y="20"/>
                  <a:pt x="52" y="30"/>
                </a:cubicBezTo>
                <a:cubicBezTo>
                  <a:pt x="52" y="41"/>
                  <a:pt x="44" y="49"/>
                  <a:pt x="33" y="49"/>
                </a:cubicBezTo>
                <a:cubicBezTo>
                  <a:pt x="22" y="49"/>
                  <a:pt x="14" y="41"/>
                  <a:pt x="14" y="30"/>
                </a:cubicBezTo>
                <a:close/>
                <a:moveTo>
                  <a:pt x="0" y="33"/>
                </a:moveTo>
                <a:cubicBezTo>
                  <a:pt x="0" y="41"/>
                  <a:pt x="10" y="58"/>
                  <a:pt x="10" y="58"/>
                </a:cubicBezTo>
                <a:cubicBezTo>
                  <a:pt x="33" y="96"/>
                  <a:pt x="33" y="96"/>
                  <a:pt x="33" y="96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66" y="40"/>
                  <a:pt x="66" y="33"/>
                </a:cubicBezTo>
                <a:cubicBezTo>
                  <a:pt x="66" y="14"/>
                  <a:pt x="51" y="0"/>
                  <a:pt x="33" y="0"/>
                </a:cubicBezTo>
                <a:cubicBezTo>
                  <a:pt x="15" y="0"/>
                  <a:pt x="0" y="14"/>
                  <a:pt x="0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grpSp>
        <p:nvGrpSpPr>
          <p:cNvPr id="30727" name="Oval 28"/>
          <p:cNvGrpSpPr/>
          <p:nvPr/>
        </p:nvGrpSpPr>
        <p:grpSpPr bwMode="auto">
          <a:xfrm>
            <a:off x="6340475" y="4273550"/>
            <a:ext cx="736600" cy="742950"/>
            <a:chOff x="0" y="0"/>
            <a:chExt cx="464" cy="468"/>
          </a:xfrm>
        </p:grpSpPr>
        <p:pic>
          <p:nvPicPr>
            <p:cNvPr id="30740" name="Oval 2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4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1" name="Text Box 25"/>
            <p:cNvSpPr txBox="1">
              <a:spLocks noChangeArrowheads="1"/>
            </p:cNvSpPr>
            <p:nvPr/>
          </p:nvSpPr>
          <p:spPr bwMode="auto">
            <a:xfrm>
              <a:off x="71" y="75"/>
              <a:ext cx="317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30728" name="AutoShape 3"/>
          <p:cNvSpPr>
            <a:spLocks noChangeAspect="1" noChangeArrowheads="1" noTextEdit="1"/>
          </p:cNvSpPr>
          <p:nvPr/>
        </p:nvSpPr>
        <p:spPr bwMode="auto">
          <a:xfrm>
            <a:off x="6532563" y="4398963"/>
            <a:ext cx="3429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30729" name="Freeform 5"/>
          <p:cNvSpPr>
            <a:spLocks noEditPoints="1"/>
          </p:cNvSpPr>
          <p:nvPr/>
        </p:nvSpPr>
        <p:spPr bwMode="auto">
          <a:xfrm>
            <a:off x="6532563" y="4394200"/>
            <a:ext cx="342900" cy="495300"/>
          </a:xfrm>
          <a:custGeom>
            <a:avLst/>
            <a:gdLst>
              <a:gd name="T0" fmla="*/ 377896582 w 66"/>
              <a:gd name="T1" fmla="*/ 798573222 h 96"/>
              <a:gd name="T2" fmla="*/ 890760682 w 66"/>
              <a:gd name="T3" fmla="*/ 292810009 h 96"/>
              <a:gd name="T4" fmla="*/ 1403624782 w 66"/>
              <a:gd name="T5" fmla="*/ 798573222 h 96"/>
              <a:gd name="T6" fmla="*/ 890760682 w 66"/>
              <a:gd name="T7" fmla="*/ 1304336434 h 96"/>
              <a:gd name="T8" fmla="*/ 377896582 w 66"/>
              <a:gd name="T9" fmla="*/ 798573222 h 96"/>
              <a:gd name="T10" fmla="*/ 0 w 66"/>
              <a:gd name="T11" fmla="*/ 878430028 h 96"/>
              <a:gd name="T12" fmla="*/ 269929841 w 66"/>
              <a:gd name="T13" fmla="*/ 1543912013 h 96"/>
              <a:gd name="T14" fmla="*/ 890760682 w 66"/>
              <a:gd name="T15" fmla="*/ 2147483647 h 96"/>
              <a:gd name="T16" fmla="*/ 1484601136 w 66"/>
              <a:gd name="T17" fmla="*/ 1543912013 h 96"/>
              <a:gd name="T18" fmla="*/ 1781521364 w 66"/>
              <a:gd name="T19" fmla="*/ 878430028 h 96"/>
              <a:gd name="T20" fmla="*/ 890760682 w 66"/>
              <a:gd name="T21" fmla="*/ 0 h 96"/>
              <a:gd name="T22" fmla="*/ 0 w 66"/>
              <a:gd name="T23" fmla="*/ 878430028 h 9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6" h="96">
                <a:moveTo>
                  <a:pt x="14" y="30"/>
                </a:moveTo>
                <a:cubicBezTo>
                  <a:pt x="14" y="20"/>
                  <a:pt x="22" y="11"/>
                  <a:pt x="33" y="11"/>
                </a:cubicBezTo>
                <a:cubicBezTo>
                  <a:pt x="44" y="11"/>
                  <a:pt x="52" y="20"/>
                  <a:pt x="52" y="30"/>
                </a:cubicBezTo>
                <a:cubicBezTo>
                  <a:pt x="52" y="41"/>
                  <a:pt x="44" y="49"/>
                  <a:pt x="33" y="49"/>
                </a:cubicBezTo>
                <a:cubicBezTo>
                  <a:pt x="22" y="49"/>
                  <a:pt x="14" y="41"/>
                  <a:pt x="14" y="30"/>
                </a:cubicBezTo>
                <a:close/>
                <a:moveTo>
                  <a:pt x="0" y="33"/>
                </a:moveTo>
                <a:cubicBezTo>
                  <a:pt x="0" y="41"/>
                  <a:pt x="10" y="58"/>
                  <a:pt x="10" y="58"/>
                </a:cubicBezTo>
                <a:cubicBezTo>
                  <a:pt x="33" y="96"/>
                  <a:pt x="33" y="96"/>
                  <a:pt x="33" y="96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66" y="40"/>
                  <a:pt x="66" y="33"/>
                </a:cubicBezTo>
                <a:cubicBezTo>
                  <a:pt x="66" y="14"/>
                  <a:pt x="51" y="0"/>
                  <a:pt x="33" y="0"/>
                </a:cubicBezTo>
                <a:cubicBezTo>
                  <a:pt x="15" y="0"/>
                  <a:pt x="0" y="14"/>
                  <a:pt x="0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30730" name="矩形 15"/>
          <p:cNvSpPr>
            <a:spLocks noChangeArrowheads="1"/>
          </p:cNvSpPr>
          <p:nvPr/>
        </p:nvSpPr>
        <p:spPr bwMode="auto">
          <a:xfrm>
            <a:off x="7432675" y="2709863"/>
            <a:ext cx="41878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2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1" name="TextBox 13"/>
          <p:cNvSpPr txBox="1">
            <a:spLocks noChangeArrowheads="1"/>
          </p:cNvSpPr>
          <p:nvPr/>
        </p:nvSpPr>
        <p:spPr bwMode="auto">
          <a:xfrm>
            <a:off x="8358188" y="237490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2" name="矩形 17"/>
          <p:cNvSpPr>
            <a:spLocks noChangeArrowheads="1"/>
          </p:cNvSpPr>
          <p:nvPr/>
        </p:nvSpPr>
        <p:spPr bwMode="auto">
          <a:xfrm>
            <a:off x="7432675" y="4556125"/>
            <a:ext cx="41878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2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3" name="TextBox 13"/>
          <p:cNvSpPr txBox="1">
            <a:spLocks noChangeArrowheads="1"/>
          </p:cNvSpPr>
          <p:nvPr/>
        </p:nvSpPr>
        <p:spPr bwMode="auto">
          <a:xfrm>
            <a:off x="8358188" y="42211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734" name="组合 19"/>
          <p:cNvGrpSpPr>
            <a:grpSpLocks noChangeAspect="1"/>
          </p:cNvGrpSpPr>
          <p:nvPr/>
        </p:nvGrpSpPr>
        <p:grpSpPr bwMode="auto">
          <a:xfrm>
            <a:off x="1317625" y="1571625"/>
            <a:ext cx="3149600" cy="4727575"/>
            <a:chOff x="0" y="0"/>
            <a:chExt cx="3148974" cy="4727991"/>
          </a:xfrm>
        </p:grpSpPr>
        <p:pic>
          <p:nvPicPr>
            <p:cNvPr id="30738" name="Picture 1" descr="Tablet mask 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48974" cy="4727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9" name="图片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78" r="24878"/>
            <a:stretch>
              <a:fillRect/>
            </a:stretch>
          </p:blipFill>
          <p:spPr bwMode="auto">
            <a:xfrm>
              <a:off x="188758" y="431080"/>
              <a:ext cx="2779171" cy="340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35" name="形状 22"/>
          <p:cNvGrpSpPr/>
          <p:nvPr/>
        </p:nvGrpSpPr>
        <p:grpSpPr bwMode="auto">
          <a:xfrm>
            <a:off x="2755900" y="2000250"/>
            <a:ext cx="3376613" cy="2206625"/>
            <a:chOff x="0" y="0"/>
            <a:chExt cx="2127" cy="1390"/>
          </a:xfrm>
        </p:grpSpPr>
        <p:pic>
          <p:nvPicPr>
            <p:cNvPr id="30736" name="形状 2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27" cy="1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7" name="Text Box 37"/>
            <p:cNvSpPr txBox="1">
              <a:spLocks noChangeArrowheads="1"/>
            </p:cNvSpPr>
            <p:nvPr/>
          </p:nvSpPr>
          <p:spPr bwMode="auto">
            <a:xfrm>
              <a:off x="39" y="24"/>
              <a:ext cx="2073" cy="1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78"/>
          <p:cNvSpPr txBox="1">
            <a:spLocks noChangeArrowheads="1"/>
          </p:cNvSpPr>
          <p:nvPr/>
        </p:nvSpPr>
        <p:spPr bwMode="auto">
          <a:xfrm>
            <a:off x="511175" y="342900"/>
            <a:ext cx="515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CONTENTS </a:t>
            </a:r>
            <a:endParaRPr lang="zh-CN" altLang="en-US" sz="2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099" name="Oval 5"/>
          <p:cNvGrpSpPr/>
          <p:nvPr/>
        </p:nvGrpSpPr>
        <p:grpSpPr bwMode="auto">
          <a:xfrm>
            <a:off x="2127250" y="2230438"/>
            <a:ext cx="1530350" cy="1524000"/>
            <a:chOff x="0" y="0"/>
            <a:chExt cx="964" cy="960"/>
          </a:xfrm>
        </p:grpSpPr>
        <p:pic>
          <p:nvPicPr>
            <p:cNvPr id="4129" name="Oval 5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4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30" name="Text Box 5"/>
            <p:cNvSpPr txBox="1">
              <a:spLocks noChangeArrowheads="1"/>
            </p:cNvSpPr>
            <p:nvPr/>
          </p:nvSpPr>
          <p:spPr bwMode="auto">
            <a:xfrm>
              <a:off x="148" y="144"/>
              <a:ext cx="665" cy="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4100" name="Group 4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2073275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1" name="Oval 5"/>
          <p:cNvGrpSpPr/>
          <p:nvPr/>
        </p:nvGrpSpPr>
        <p:grpSpPr bwMode="auto">
          <a:xfrm>
            <a:off x="4279900" y="2230438"/>
            <a:ext cx="1524000" cy="1524000"/>
            <a:chOff x="0" y="0"/>
            <a:chExt cx="960" cy="960"/>
          </a:xfrm>
        </p:grpSpPr>
        <p:pic>
          <p:nvPicPr>
            <p:cNvPr id="4127" name="Oval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0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8" name="Text Box 9"/>
            <p:cNvSpPr txBox="1">
              <a:spLocks noChangeArrowheads="1"/>
            </p:cNvSpPr>
            <p:nvPr/>
          </p:nvSpPr>
          <p:spPr bwMode="auto">
            <a:xfrm>
              <a:off x="146" y="144"/>
              <a:ext cx="665" cy="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4102" name="Group 6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150" y="2073275"/>
            <a:ext cx="18351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3" name="Oval 5"/>
          <p:cNvGrpSpPr/>
          <p:nvPr/>
        </p:nvGrpSpPr>
        <p:grpSpPr bwMode="auto">
          <a:xfrm>
            <a:off x="6413500" y="2230438"/>
            <a:ext cx="1524000" cy="1524000"/>
            <a:chOff x="0" y="0"/>
            <a:chExt cx="960" cy="960"/>
          </a:xfrm>
        </p:grpSpPr>
        <p:pic>
          <p:nvPicPr>
            <p:cNvPr id="4125" name="Oval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0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6" name="Text Box 13"/>
            <p:cNvSpPr txBox="1">
              <a:spLocks noChangeArrowheads="1"/>
            </p:cNvSpPr>
            <p:nvPr/>
          </p:nvSpPr>
          <p:spPr bwMode="auto">
            <a:xfrm>
              <a:off x="146" y="144"/>
              <a:ext cx="665" cy="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4104" name="Group 7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0" y="2073275"/>
            <a:ext cx="18351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5" name="Oval 5"/>
          <p:cNvGrpSpPr/>
          <p:nvPr/>
        </p:nvGrpSpPr>
        <p:grpSpPr bwMode="auto">
          <a:xfrm>
            <a:off x="8650288" y="2230438"/>
            <a:ext cx="1524000" cy="1524000"/>
            <a:chOff x="0" y="0"/>
            <a:chExt cx="960" cy="960"/>
          </a:xfrm>
        </p:grpSpPr>
        <p:pic>
          <p:nvPicPr>
            <p:cNvPr id="4123" name="Oval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0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4" name="Text Box 17"/>
            <p:cNvSpPr txBox="1">
              <a:spLocks noChangeArrowheads="1"/>
            </p:cNvSpPr>
            <p:nvPr/>
          </p:nvSpPr>
          <p:spPr bwMode="auto">
            <a:xfrm>
              <a:off x="145" y="144"/>
              <a:ext cx="665" cy="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4106" name="Group 9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1538" y="2073275"/>
            <a:ext cx="18351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7" name="AutoShape 134"/>
          <p:cNvSpPr/>
          <p:nvPr/>
        </p:nvSpPr>
        <p:spPr bwMode="auto">
          <a:xfrm>
            <a:off x="2514600" y="2570163"/>
            <a:ext cx="774700" cy="769937"/>
          </a:xfrm>
          <a:custGeom>
            <a:avLst/>
            <a:gdLst>
              <a:gd name="T0" fmla="*/ 27783898 w 21600"/>
              <a:gd name="T1" fmla="*/ 9087217 h 21600"/>
              <a:gd name="T2" fmla="*/ 26902749 w 21600"/>
              <a:gd name="T3" fmla="*/ 12020998 h 21600"/>
              <a:gd name="T4" fmla="*/ 25088982 w 21600"/>
              <a:gd name="T5" fmla="*/ 14371551 h 21600"/>
              <a:gd name="T6" fmla="*/ 22565182 w 21600"/>
              <a:gd name="T7" fmla="*/ 15939443 h 21600"/>
              <a:gd name="T8" fmla="*/ 19520396 w 21600"/>
              <a:gd name="T9" fmla="*/ 16502316 h 21600"/>
              <a:gd name="T10" fmla="*/ 17310420 w 21600"/>
              <a:gd name="T11" fmla="*/ 16211380 h 21600"/>
              <a:gd name="T12" fmla="*/ 6744337 w 21600"/>
              <a:gd name="T13" fmla="*/ 26636505 h 21600"/>
              <a:gd name="T14" fmla="*/ 4791663 w 21600"/>
              <a:gd name="T15" fmla="*/ 27443299 h 21600"/>
              <a:gd name="T16" fmla="*/ 2784939 w 21600"/>
              <a:gd name="T17" fmla="*/ 26636505 h 21600"/>
              <a:gd name="T18" fmla="*/ 1907663 w 21600"/>
              <a:gd name="T19" fmla="*/ 25818233 h 21600"/>
              <a:gd name="T20" fmla="*/ 1000798 w 21600"/>
              <a:gd name="T21" fmla="*/ 24925035 h 21600"/>
              <a:gd name="T22" fmla="*/ 286854 w 21600"/>
              <a:gd name="T23" fmla="*/ 23921265 h 21600"/>
              <a:gd name="T24" fmla="*/ 0 w 21600"/>
              <a:gd name="T25" fmla="*/ 22754846 h 21600"/>
              <a:gd name="T26" fmla="*/ 217382 w 21600"/>
              <a:gd name="T27" fmla="*/ 21678681 h 21600"/>
              <a:gd name="T28" fmla="*/ 819389 w 21600"/>
              <a:gd name="T29" fmla="*/ 20795642 h 21600"/>
              <a:gd name="T30" fmla="*/ 11439521 w 21600"/>
              <a:gd name="T31" fmla="*/ 10334907 h 21600"/>
              <a:gd name="T32" fmla="*/ 11139791 w 21600"/>
              <a:gd name="T33" fmla="*/ 8239716 h 21600"/>
              <a:gd name="T34" fmla="*/ 11803559 w 21600"/>
              <a:gd name="T35" fmla="*/ 5036600 h 21600"/>
              <a:gd name="T36" fmla="*/ 13591574 w 21600"/>
              <a:gd name="T37" fmla="*/ 2410295 h 21600"/>
              <a:gd name="T38" fmla="*/ 16235058 w 21600"/>
              <a:gd name="T39" fmla="*/ 651809 h 21600"/>
              <a:gd name="T40" fmla="*/ 19462508 w 21600"/>
              <a:gd name="T41" fmla="*/ 0 h 21600"/>
              <a:gd name="T42" fmla="*/ 22624360 w 21600"/>
              <a:gd name="T43" fmla="*/ 616235 h 21600"/>
              <a:gd name="T44" fmla="*/ 25319240 w 21600"/>
              <a:gd name="T45" fmla="*/ 2349306 h 21600"/>
              <a:gd name="T46" fmla="*/ 17612733 w 21600"/>
              <a:gd name="T47" fmla="*/ 5129349 h 21600"/>
              <a:gd name="T48" fmla="*/ 16861489 w 21600"/>
              <a:gd name="T49" fmla="*/ 9183780 h 21600"/>
              <a:gd name="T50" fmla="*/ 20070935 w 21600"/>
              <a:gd name="T51" fmla="*/ 11810049 h 21600"/>
              <a:gd name="T52" fmla="*/ 27783898 w 21600"/>
              <a:gd name="T53" fmla="*/ 9087217 h 21600"/>
              <a:gd name="T54" fmla="*/ 4785243 w 21600"/>
              <a:gd name="T55" fmla="*/ 24129647 h 21600"/>
              <a:gd name="T56" fmla="*/ 5761580 w 21600"/>
              <a:gd name="T57" fmla="*/ 23726856 h 21600"/>
              <a:gd name="T58" fmla="*/ 6161627 w 21600"/>
              <a:gd name="T59" fmla="*/ 22754846 h 21600"/>
              <a:gd name="T60" fmla="*/ 5753833 w 21600"/>
              <a:gd name="T61" fmla="*/ 21768899 h 21600"/>
              <a:gd name="T62" fmla="*/ 4785243 w 21600"/>
              <a:gd name="T63" fmla="*/ 21383895 h 21600"/>
              <a:gd name="T64" fmla="*/ 3783154 w 21600"/>
              <a:gd name="T65" fmla="*/ 21775244 h 21600"/>
              <a:gd name="T66" fmla="*/ 3393401 w 21600"/>
              <a:gd name="T67" fmla="*/ 22754846 h 21600"/>
              <a:gd name="T68" fmla="*/ 3783154 w 21600"/>
              <a:gd name="T69" fmla="*/ 23726856 h 21600"/>
              <a:gd name="T70" fmla="*/ 4785243 w 21600"/>
              <a:gd name="T71" fmla="*/ 24129647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0796" tIns="50796" rIns="50796" bIns="50796" anchor="ctr"/>
          <a:lstStyle/>
          <a:p>
            <a:endParaRPr lang="zh-CN" altLang="en-US"/>
          </a:p>
        </p:txBody>
      </p:sp>
      <p:sp>
        <p:nvSpPr>
          <p:cNvPr id="4108" name="AutoShape 115"/>
          <p:cNvSpPr/>
          <p:nvPr/>
        </p:nvSpPr>
        <p:spPr bwMode="auto">
          <a:xfrm>
            <a:off x="4648200" y="2551113"/>
            <a:ext cx="750888" cy="750887"/>
          </a:xfrm>
          <a:custGeom>
            <a:avLst/>
            <a:gdLst>
              <a:gd name="T0" fmla="*/ 25809724 w 21600"/>
              <a:gd name="T1" fmla="*/ 22720763 h 21600"/>
              <a:gd name="T2" fmla="*/ 26102153 w 21600"/>
              <a:gd name="T3" fmla="*/ 23488128 h 21600"/>
              <a:gd name="T4" fmla="*/ 25809724 w 21600"/>
              <a:gd name="T5" fmla="*/ 24191459 h 21600"/>
              <a:gd name="T6" fmla="*/ 25071316 w 21600"/>
              <a:gd name="T7" fmla="*/ 25065199 h 21600"/>
              <a:gd name="T8" fmla="*/ 24197574 w 21600"/>
              <a:gd name="T9" fmla="*/ 25798774 h 21600"/>
              <a:gd name="T10" fmla="*/ 23501508 w 21600"/>
              <a:gd name="T11" fmla="*/ 26102084 h 21600"/>
              <a:gd name="T12" fmla="*/ 22732891 w 21600"/>
              <a:gd name="T13" fmla="*/ 25792725 h 21600"/>
              <a:gd name="T14" fmla="*/ 16866891 w 21600"/>
              <a:gd name="T15" fmla="*/ 19942446 h 21600"/>
              <a:gd name="T16" fmla="*/ 14005174 w 21600"/>
              <a:gd name="T17" fmla="*/ 21274193 h 21600"/>
              <a:gd name="T18" fmla="*/ 10884852 w 21600"/>
              <a:gd name="T19" fmla="*/ 21741864 h 21600"/>
              <a:gd name="T20" fmla="*/ 6667225 w 21600"/>
              <a:gd name="T21" fmla="*/ 20894717 h 21600"/>
              <a:gd name="T22" fmla="*/ 3195237 w 21600"/>
              <a:gd name="T23" fmla="*/ 18553896 h 21600"/>
              <a:gd name="T24" fmla="*/ 845931 w 21600"/>
              <a:gd name="T25" fmla="*/ 15090361 h 21600"/>
              <a:gd name="T26" fmla="*/ 0 w 21600"/>
              <a:gd name="T27" fmla="*/ 10875173 h 21600"/>
              <a:gd name="T28" fmla="*/ 845931 w 21600"/>
              <a:gd name="T29" fmla="*/ 6664817 h 21600"/>
              <a:gd name="T30" fmla="*/ 3195237 w 21600"/>
              <a:gd name="T31" fmla="*/ 3196449 h 21600"/>
              <a:gd name="T32" fmla="*/ 6661176 w 21600"/>
              <a:gd name="T33" fmla="*/ 855594 h 21600"/>
              <a:gd name="T34" fmla="*/ 10884852 w 21600"/>
              <a:gd name="T35" fmla="*/ 0 h 21600"/>
              <a:gd name="T36" fmla="*/ 15091632 w 21600"/>
              <a:gd name="T37" fmla="*/ 855594 h 21600"/>
              <a:gd name="T38" fmla="*/ 18559970 w 21600"/>
              <a:gd name="T39" fmla="*/ 3196449 h 21600"/>
              <a:gd name="T40" fmla="*/ 20905661 w 21600"/>
              <a:gd name="T41" fmla="*/ 6664817 h 21600"/>
              <a:gd name="T42" fmla="*/ 21756424 w 21600"/>
              <a:gd name="T43" fmla="*/ 10875173 h 21600"/>
              <a:gd name="T44" fmla="*/ 21288752 w 21600"/>
              <a:gd name="T45" fmla="*/ 14005155 h 21600"/>
              <a:gd name="T46" fmla="*/ 19957004 w 21600"/>
              <a:gd name="T47" fmla="*/ 16854771 h 21600"/>
              <a:gd name="T48" fmla="*/ 25809724 w 21600"/>
              <a:gd name="T49" fmla="*/ 22720763 h 21600"/>
              <a:gd name="T50" fmla="*/ 4345730 w 21600"/>
              <a:gd name="T51" fmla="*/ 10875173 h 21600"/>
              <a:gd name="T52" fmla="*/ 4867805 w 21600"/>
              <a:gd name="T53" fmla="*/ 13434724 h 21600"/>
              <a:gd name="T54" fmla="*/ 6275686 w 21600"/>
              <a:gd name="T55" fmla="*/ 15492780 h 21600"/>
              <a:gd name="T56" fmla="*/ 8348241 w 21600"/>
              <a:gd name="T57" fmla="*/ 16881330 h 21600"/>
              <a:gd name="T58" fmla="*/ 10881236 w 21600"/>
              <a:gd name="T59" fmla="*/ 17393741 h 21600"/>
              <a:gd name="T60" fmla="*/ 13404568 w 21600"/>
              <a:gd name="T61" fmla="*/ 16881330 h 21600"/>
              <a:gd name="T62" fmla="*/ 15469857 w 21600"/>
              <a:gd name="T63" fmla="*/ 15492780 h 21600"/>
              <a:gd name="T64" fmla="*/ 16876555 w 21600"/>
              <a:gd name="T65" fmla="*/ 13434724 h 21600"/>
              <a:gd name="T66" fmla="*/ 17399813 w 21600"/>
              <a:gd name="T67" fmla="*/ 10875173 h 21600"/>
              <a:gd name="T68" fmla="*/ 16876555 w 21600"/>
              <a:gd name="T69" fmla="*/ 8353062 h 21600"/>
              <a:gd name="T70" fmla="*/ 15469857 w 21600"/>
              <a:gd name="T71" fmla="*/ 6274460 h 21600"/>
              <a:gd name="T72" fmla="*/ 13404568 w 21600"/>
              <a:gd name="T73" fmla="*/ 4872631 h 21600"/>
              <a:gd name="T74" fmla="*/ 10881236 w 21600"/>
              <a:gd name="T75" fmla="*/ 4356605 h 21600"/>
              <a:gd name="T76" fmla="*/ 8348241 w 21600"/>
              <a:gd name="T77" fmla="*/ 4872631 h 21600"/>
              <a:gd name="T78" fmla="*/ 6275686 w 21600"/>
              <a:gd name="T79" fmla="*/ 6274460 h 21600"/>
              <a:gd name="T80" fmla="*/ 4867805 w 21600"/>
              <a:gd name="T81" fmla="*/ 8353062 h 21600"/>
              <a:gd name="T82" fmla="*/ 4345730 w 21600"/>
              <a:gd name="T83" fmla="*/ 10875173 h 21600"/>
              <a:gd name="T84" fmla="*/ 10884852 w 21600"/>
              <a:gd name="T85" fmla="*/ 6756662 h 21600"/>
              <a:gd name="T86" fmla="*/ 11448018 w 21600"/>
              <a:gd name="T87" fmla="*/ 6991106 h 21600"/>
              <a:gd name="T88" fmla="*/ 11683678 w 21600"/>
              <a:gd name="T89" fmla="*/ 7588096 h 21600"/>
              <a:gd name="T90" fmla="*/ 11448018 w 21600"/>
              <a:gd name="T91" fmla="*/ 8151226 h 21600"/>
              <a:gd name="T92" fmla="*/ 10884852 w 21600"/>
              <a:gd name="T93" fmla="*/ 8390536 h 21600"/>
              <a:gd name="T94" fmla="*/ 9126522 w 21600"/>
              <a:gd name="T95" fmla="*/ 9107147 h 21600"/>
              <a:gd name="T96" fmla="*/ 8398995 w 21600"/>
              <a:gd name="T97" fmla="*/ 10871558 h 21600"/>
              <a:gd name="T98" fmla="*/ 8163335 w 21600"/>
              <a:gd name="T99" fmla="*/ 11438338 h 21600"/>
              <a:gd name="T100" fmla="*/ 7600203 w 21600"/>
              <a:gd name="T101" fmla="*/ 11670348 h 21600"/>
              <a:gd name="T102" fmla="*/ 6992332 w 21600"/>
              <a:gd name="T103" fmla="*/ 11438338 h 21600"/>
              <a:gd name="T104" fmla="*/ 6766335 w 21600"/>
              <a:gd name="T105" fmla="*/ 10871558 h 21600"/>
              <a:gd name="T106" fmla="*/ 7084176 w 21600"/>
              <a:gd name="T107" fmla="*/ 9288437 h 21600"/>
              <a:gd name="T108" fmla="*/ 7972414 w 21600"/>
              <a:gd name="T109" fmla="*/ 7963921 h 21600"/>
              <a:gd name="T110" fmla="*/ 9276352 w 21600"/>
              <a:gd name="T111" fmla="*/ 7076901 h 21600"/>
              <a:gd name="T112" fmla="*/ 10884852 w 21600"/>
              <a:gd name="T113" fmla="*/ 6756662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4109" name="AutoShape 19"/>
          <p:cNvSpPr/>
          <p:nvPr/>
        </p:nvSpPr>
        <p:spPr bwMode="auto">
          <a:xfrm>
            <a:off x="6819900" y="2616200"/>
            <a:ext cx="663575" cy="663575"/>
          </a:xfrm>
          <a:custGeom>
            <a:avLst/>
            <a:gdLst>
              <a:gd name="T0" fmla="*/ 20384778 w 21600"/>
              <a:gd name="T1" fmla="*/ 8880324 h 21579"/>
              <a:gd name="T2" fmla="*/ 20025219 w 21600"/>
              <a:gd name="T3" fmla="*/ 10115314 h 21579"/>
              <a:gd name="T4" fmla="*/ 19123894 w 21600"/>
              <a:gd name="T5" fmla="*/ 10805611 h 21579"/>
              <a:gd name="T6" fmla="*/ 19123894 w 21600"/>
              <a:gd name="T7" fmla="*/ 15706761 h 21579"/>
              <a:gd name="T8" fmla="*/ 18619915 w 21600"/>
              <a:gd name="T9" fmla="*/ 17142216 h 21579"/>
              <a:gd name="T10" fmla="*/ 17421301 w 21600"/>
              <a:gd name="T11" fmla="*/ 17737985 h 21579"/>
              <a:gd name="T12" fmla="*/ 15607345 w 21600"/>
              <a:gd name="T13" fmla="*/ 15984780 h 21579"/>
              <a:gd name="T14" fmla="*/ 13322466 w 21600"/>
              <a:gd name="T15" fmla="*/ 14424507 h 21579"/>
              <a:gd name="T16" fmla="*/ 10805367 w 21600"/>
              <a:gd name="T17" fmla="*/ 13209383 h 21579"/>
              <a:gd name="T18" fmla="*/ 8293981 w 21600"/>
              <a:gd name="T19" fmla="*/ 12545562 h 21579"/>
              <a:gd name="T20" fmla="*/ 7520056 w 21600"/>
              <a:gd name="T21" fmla="*/ 13076047 h 21579"/>
              <a:gd name="T22" fmla="*/ 7111404 w 21600"/>
              <a:gd name="T23" fmla="*/ 13906323 h 21579"/>
              <a:gd name="T24" fmla="*/ 7087810 w 21600"/>
              <a:gd name="T25" fmla="*/ 14844381 h 21579"/>
              <a:gd name="T26" fmla="*/ 7499319 w 21600"/>
              <a:gd name="T27" fmla="*/ 15706761 h 21579"/>
              <a:gd name="T28" fmla="*/ 7245440 w 21600"/>
              <a:gd name="T29" fmla="*/ 16711979 h 21579"/>
              <a:gd name="T30" fmla="*/ 7471947 w 21600"/>
              <a:gd name="T31" fmla="*/ 17594224 h 21579"/>
              <a:gd name="T32" fmla="*/ 8019335 w 21600"/>
              <a:gd name="T33" fmla="*/ 18410293 h 21579"/>
              <a:gd name="T34" fmla="*/ 8749820 w 21600"/>
              <a:gd name="T35" fmla="*/ 19187616 h 21579"/>
              <a:gd name="T36" fmla="*/ 7979704 w 21600"/>
              <a:gd name="T37" fmla="*/ 20058514 h 21579"/>
              <a:gd name="T38" fmla="*/ 6806559 w 21600"/>
              <a:gd name="T39" fmla="*/ 20397051 h 21579"/>
              <a:gd name="T40" fmla="*/ 5584383 w 21600"/>
              <a:gd name="T41" fmla="*/ 20258057 h 21579"/>
              <a:gd name="T42" fmla="*/ 4646254 w 21600"/>
              <a:gd name="T43" fmla="*/ 19678401 h 21579"/>
              <a:gd name="T44" fmla="*/ 4202672 w 21600"/>
              <a:gd name="T45" fmla="*/ 18018833 h 21579"/>
              <a:gd name="T46" fmla="*/ 3805326 w 21600"/>
              <a:gd name="T47" fmla="*/ 16287401 h 21579"/>
              <a:gd name="T48" fmla="*/ 3650553 w 21600"/>
              <a:gd name="T49" fmla="*/ 14450031 h 21579"/>
              <a:gd name="T50" fmla="*/ 3915768 w 21600"/>
              <a:gd name="T51" fmla="*/ 12437749 h 21579"/>
              <a:gd name="T52" fmla="*/ 1702592 w 21600"/>
              <a:gd name="T53" fmla="*/ 12437749 h 21579"/>
              <a:gd name="T54" fmla="*/ 503027 w 21600"/>
              <a:gd name="T55" fmla="*/ 11841088 h 21579"/>
              <a:gd name="T56" fmla="*/ 0 w 21600"/>
              <a:gd name="T57" fmla="*/ 10392380 h 21579"/>
              <a:gd name="T58" fmla="*/ 0 w 21600"/>
              <a:gd name="T59" fmla="*/ 7351263 h 21579"/>
              <a:gd name="T60" fmla="*/ 496422 w 21600"/>
              <a:gd name="T61" fmla="*/ 5905415 h 21579"/>
              <a:gd name="T62" fmla="*/ 1702592 w 21600"/>
              <a:gd name="T63" fmla="*/ 5300205 h 21579"/>
              <a:gd name="T64" fmla="*/ 7221846 w 21600"/>
              <a:gd name="T65" fmla="*/ 5300205 h 21579"/>
              <a:gd name="T66" fmla="*/ 9932366 w 21600"/>
              <a:gd name="T67" fmla="*/ 4855761 h 21579"/>
              <a:gd name="T68" fmla="*/ 12751454 w 21600"/>
              <a:gd name="T69" fmla="*/ 3662378 h 21579"/>
              <a:gd name="T70" fmla="*/ 15357245 w 21600"/>
              <a:gd name="T71" fmla="*/ 1958375 h 21579"/>
              <a:gd name="T72" fmla="*/ 17421301 w 21600"/>
              <a:gd name="T73" fmla="*/ 0 h 21579"/>
              <a:gd name="T74" fmla="*/ 18619915 w 21600"/>
              <a:gd name="T75" fmla="*/ 598567 h 21579"/>
              <a:gd name="T76" fmla="*/ 19123894 w 21600"/>
              <a:gd name="T77" fmla="*/ 2047276 h 21579"/>
              <a:gd name="T78" fmla="*/ 19123894 w 21600"/>
              <a:gd name="T79" fmla="*/ 6935203 h 21579"/>
              <a:gd name="T80" fmla="*/ 20025219 w 21600"/>
              <a:gd name="T81" fmla="*/ 7631159 h 21579"/>
              <a:gd name="T82" fmla="*/ 20384778 w 21600"/>
              <a:gd name="T83" fmla="*/ 8880324 h 21579"/>
              <a:gd name="T84" fmla="*/ 17421301 w 21600"/>
              <a:gd name="T85" fmla="*/ 2699750 h 21579"/>
              <a:gd name="T86" fmla="*/ 15583752 w 21600"/>
              <a:gd name="T87" fmla="*/ 4208976 h 21579"/>
              <a:gd name="T88" fmla="*/ 13477239 w 21600"/>
              <a:gd name="T89" fmla="*/ 5516753 h 21579"/>
              <a:gd name="T90" fmla="*/ 11210270 w 21600"/>
              <a:gd name="T91" fmla="*/ 6546541 h 21579"/>
              <a:gd name="T92" fmla="*/ 8925360 w 21600"/>
              <a:gd name="T93" fmla="*/ 7189575 h 21579"/>
              <a:gd name="T94" fmla="*/ 8925360 w 21600"/>
              <a:gd name="T95" fmla="*/ 10564493 h 21579"/>
              <a:gd name="T96" fmla="*/ 11210270 w 21600"/>
              <a:gd name="T97" fmla="*/ 11216967 h 21579"/>
              <a:gd name="T98" fmla="*/ 13477239 w 21600"/>
              <a:gd name="T99" fmla="*/ 12251460 h 21579"/>
              <a:gd name="T100" fmla="*/ 15595088 w 21600"/>
              <a:gd name="T101" fmla="*/ 13566832 h 21579"/>
              <a:gd name="T102" fmla="*/ 17421301 w 21600"/>
              <a:gd name="T103" fmla="*/ 15054287 h 21579"/>
              <a:gd name="T104" fmla="*/ 17421301 w 21600"/>
              <a:gd name="T105" fmla="*/ 2699750 h 2157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4110" name="AutoShape 84"/>
          <p:cNvSpPr/>
          <p:nvPr/>
        </p:nvSpPr>
        <p:spPr bwMode="auto">
          <a:xfrm>
            <a:off x="9080500" y="2641600"/>
            <a:ext cx="654050" cy="638175"/>
          </a:xfrm>
          <a:custGeom>
            <a:avLst/>
            <a:gdLst>
              <a:gd name="T0" fmla="*/ 9895019 w 21600"/>
              <a:gd name="T1" fmla="*/ 0 h 21600"/>
              <a:gd name="T2" fmla="*/ 13464437 w 21600"/>
              <a:gd name="T3" fmla="*/ 783005 h 21600"/>
              <a:gd name="T4" fmla="*/ 16643271 w 21600"/>
              <a:gd name="T5" fmla="*/ 2912914 h 21600"/>
              <a:gd name="T6" fmla="*/ 18926330 w 21600"/>
              <a:gd name="T7" fmla="*/ 6058910 h 21600"/>
              <a:gd name="T8" fmla="*/ 19803786 w 21600"/>
              <a:gd name="T9" fmla="*/ 9911094 h 21600"/>
              <a:gd name="T10" fmla="*/ 18999668 w 21600"/>
              <a:gd name="T11" fmla="*/ 14040855 h 21600"/>
              <a:gd name="T12" fmla="*/ 18719093 w 21600"/>
              <a:gd name="T13" fmla="*/ 14747899 h 21600"/>
              <a:gd name="T14" fmla="*/ 16921091 w 21600"/>
              <a:gd name="T15" fmla="*/ 15053426 h 21600"/>
              <a:gd name="T16" fmla="*/ 15779562 w 21600"/>
              <a:gd name="T17" fmla="*/ 17099545 h 21600"/>
              <a:gd name="T18" fmla="*/ 13749584 w 21600"/>
              <a:gd name="T19" fmla="*/ 17913100 h 21600"/>
              <a:gd name="T20" fmla="*/ 13749584 w 21600"/>
              <a:gd name="T21" fmla="*/ 18395808 h 21600"/>
              <a:gd name="T22" fmla="*/ 13626738 w 21600"/>
              <a:gd name="T23" fmla="*/ 18721425 h 21600"/>
              <a:gd name="T24" fmla="*/ 13325996 w 21600"/>
              <a:gd name="T25" fmla="*/ 18854083 h 21600"/>
              <a:gd name="T26" fmla="*/ 12499895 w 21600"/>
              <a:gd name="T27" fmla="*/ 18854083 h 21600"/>
              <a:gd name="T28" fmla="*/ 12214717 w 21600"/>
              <a:gd name="T29" fmla="*/ 18721425 h 21600"/>
              <a:gd name="T30" fmla="*/ 12096443 w 21600"/>
              <a:gd name="T31" fmla="*/ 18395808 h 21600"/>
              <a:gd name="T32" fmla="*/ 12096443 w 21600"/>
              <a:gd name="T33" fmla="*/ 9911094 h 21600"/>
              <a:gd name="T34" fmla="*/ 12214717 w 21600"/>
              <a:gd name="T35" fmla="*/ 9575875 h 21600"/>
              <a:gd name="T36" fmla="*/ 12499895 w 21600"/>
              <a:gd name="T37" fmla="*/ 9425727 h 21600"/>
              <a:gd name="T38" fmla="*/ 13325996 w 21600"/>
              <a:gd name="T39" fmla="*/ 9425727 h 21600"/>
              <a:gd name="T40" fmla="*/ 13622136 w 21600"/>
              <a:gd name="T41" fmla="*/ 9575875 h 21600"/>
              <a:gd name="T42" fmla="*/ 13749584 w 21600"/>
              <a:gd name="T43" fmla="*/ 9911094 h 21600"/>
              <a:gd name="T44" fmla="*/ 13749584 w 21600"/>
              <a:gd name="T45" fmla="*/ 10370226 h 21600"/>
              <a:gd name="T46" fmla="*/ 15412809 w 21600"/>
              <a:gd name="T47" fmla="*/ 10890486 h 21600"/>
              <a:gd name="T48" fmla="*/ 16591008 w 21600"/>
              <a:gd name="T49" fmla="*/ 12260967 h 21600"/>
              <a:gd name="T50" fmla="*/ 16992613 w 21600"/>
              <a:gd name="T51" fmla="*/ 12174547 h 21600"/>
              <a:gd name="T52" fmla="*/ 17322696 w 21600"/>
              <a:gd name="T53" fmla="*/ 9911094 h 21600"/>
              <a:gd name="T54" fmla="*/ 16646935 w 21600"/>
              <a:gd name="T55" fmla="*/ 7152671 h 21600"/>
              <a:gd name="T56" fmla="*/ 14888358 w 21600"/>
              <a:gd name="T57" fmla="*/ 4907536 h 21600"/>
              <a:gd name="T58" fmla="*/ 12488873 w 21600"/>
              <a:gd name="T59" fmla="*/ 3384307 h 21600"/>
              <a:gd name="T60" fmla="*/ 9895019 w 21600"/>
              <a:gd name="T61" fmla="*/ 2829124 h 21600"/>
              <a:gd name="T62" fmla="*/ 7308494 w 21600"/>
              <a:gd name="T63" fmla="*/ 3384307 h 21600"/>
              <a:gd name="T64" fmla="*/ 4912673 w 21600"/>
              <a:gd name="T65" fmla="*/ 4895305 h 21600"/>
              <a:gd name="T66" fmla="*/ 3156821 w 21600"/>
              <a:gd name="T67" fmla="*/ 7143069 h 21600"/>
              <a:gd name="T68" fmla="*/ 2479243 w 21600"/>
              <a:gd name="T69" fmla="*/ 9889260 h 21600"/>
              <a:gd name="T70" fmla="*/ 2811174 w 21600"/>
              <a:gd name="T71" fmla="*/ 12174547 h 21600"/>
              <a:gd name="T72" fmla="*/ 3212748 w 21600"/>
              <a:gd name="T73" fmla="*/ 12260967 h 21600"/>
              <a:gd name="T74" fmla="*/ 4390947 w 21600"/>
              <a:gd name="T75" fmla="*/ 10890486 h 21600"/>
              <a:gd name="T76" fmla="*/ 6054171 w 21600"/>
              <a:gd name="T77" fmla="*/ 10370226 h 21600"/>
              <a:gd name="T78" fmla="*/ 6054171 w 21600"/>
              <a:gd name="T79" fmla="*/ 9911094 h 21600"/>
              <a:gd name="T80" fmla="*/ 6177048 w 21600"/>
              <a:gd name="T81" fmla="*/ 9575875 h 21600"/>
              <a:gd name="T82" fmla="*/ 6477790 w 21600"/>
              <a:gd name="T83" fmla="*/ 9425727 h 21600"/>
              <a:gd name="T84" fmla="*/ 7303891 w 21600"/>
              <a:gd name="T85" fmla="*/ 9425727 h 21600"/>
              <a:gd name="T86" fmla="*/ 7582620 w 21600"/>
              <a:gd name="T87" fmla="*/ 9575875 h 21600"/>
              <a:gd name="T88" fmla="*/ 7694505 w 21600"/>
              <a:gd name="T89" fmla="*/ 9911094 h 21600"/>
              <a:gd name="T90" fmla="*/ 7694505 w 21600"/>
              <a:gd name="T91" fmla="*/ 18395808 h 21600"/>
              <a:gd name="T92" fmla="*/ 7582620 w 21600"/>
              <a:gd name="T93" fmla="*/ 18721425 h 21600"/>
              <a:gd name="T94" fmla="*/ 7303891 w 21600"/>
              <a:gd name="T95" fmla="*/ 18854083 h 21600"/>
              <a:gd name="T96" fmla="*/ 6477790 w 21600"/>
              <a:gd name="T97" fmla="*/ 18854083 h 21600"/>
              <a:gd name="T98" fmla="*/ 6181620 w 21600"/>
              <a:gd name="T99" fmla="*/ 18721425 h 21600"/>
              <a:gd name="T100" fmla="*/ 6054171 w 21600"/>
              <a:gd name="T101" fmla="*/ 18395808 h 21600"/>
              <a:gd name="T102" fmla="*/ 6054171 w 21600"/>
              <a:gd name="T103" fmla="*/ 17913100 h 21600"/>
              <a:gd name="T104" fmla="*/ 4953914 w 21600"/>
              <a:gd name="T105" fmla="*/ 17693993 h 21600"/>
              <a:gd name="T106" fmla="*/ 4006783 w 21600"/>
              <a:gd name="T107" fmla="*/ 17099545 h 21600"/>
              <a:gd name="T108" fmla="*/ 3298956 w 21600"/>
              <a:gd name="T109" fmla="*/ 16199570 h 21600"/>
              <a:gd name="T110" fmla="*/ 2882695 w 21600"/>
              <a:gd name="T111" fmla="*/ 15053426 h 21600"/>
              <a:gd name="T112" fmla="*/ 1074580 w 21600"/>
              <a:gd name="T113" fmla="*/ 14747899 h 21600"/>
              <a:gd name="T114" fmla="*/ 804118 w 21600"/>
              <a:gd name="T115" fmla="*/ 14040855 h 21600"/>
              <a:gd name="T116" fmla="*/ 0 w 21600"/>
              <a:gd name="T117" fmla="*/ 9886631 h 21600"/>
              <a:gd name="T118" fmla="*/ 877457 w 21600"/>
              <a:gd name="T119" fmla="*/ 6056281 h 21600"/>
              <a:gd name="T120" fmla="*/ 3160485 w 21600"/>
              <a:gd name="T121" fmla="*/ 2911171 h 21600"/>
              <a:gd name="T122" fmla="*/ 6334747 w 21600"/>
              <a:gd name="T123" fmla="*/ 781262 h 21600"/>
              <a:gd name="T124" fmla="*/ 9895019 w 21600"/>
              <a:gd name="T125" fmla="*/ 0 h 2160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grpSp>
        <p:nvGrpSpPr>
          <p:cNvPr id="4111" name="组合 93"/>
          <p:cNvGrpSpPr/>
          <p:nvPr/>
        </p:nvGrpSpPr>
        <p:grpSpPr bwMode="auto">
          <a:xfrm>
            <a:off x="1698625" y="4295775"/>
            <a:ext cx="2338388" cy="849313"/>
            <a:chOff x="0" y="0"/>
            <a:chExt cx="2338080" cy="849419"/>
          </a:xfrm>
        </p:grpSpPr>
        <p:sp>
          <p:nvSpPr>
            <p:cNvPr id="412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EFEF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2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50447" y="295421"/>
              <a:ext cx="167411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EFEF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12" name="组合 96"/>
          <p:cNvGrpSpPr/>
          <p:nvPr/>
        </p:nvGrpSpPr>
        <p:grpSpPr bwMode="auto">
          <a:xfrm>
            <a:off x="3870325" y="4295775"/>
            <a:ext cx="2338388" cy="849313"/>
            <a:chOff x="0" y="0"/>
            <a:chExt cx="2338080" cy="849419"/>
          </a:xfrm>
        </p:grpSpPr>
        <p:sp>
          <p:nvSpPr>
            <p:cNvPr id="411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EFEF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2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50447" y="295421"/>
              <a:ext cx="167411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EFEF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13" name="组合 99"/>
          <p:cNvGrpSpPr/>
          <p:nvPr/>
        </p:nvGrpSpPr>
        <p:grpSpPr bwMode="auto">
          <a:xfrm>
            <a:off x="6024563" y="4295775"/>
            <a:ext cx="2338387" cy="849313"/>
            <a:chOff x="0" y="0"/>
            <a:chExt cx="2338080" cy="849419"/>
          </a:xfrm>
        </p:grpSpPr>
        <p:sp>
          <p:nvSpPr>
            <p:cNvPr id="411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EFEF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1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50447" y="295421"/>
              <a:ext cx="167411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EFEF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14" name="组合 102"/>
          <p:cNvGrpSpPr/>
          <p:nvPr/>
        </p:nvGrpSpPr>
        <p:grpSpPr bwMode="auto">
          <a:xfrm>
            <a:off x="8197850" y="4295775"/>
            <a:ext cx="2336800" cy="849313"/>
            <a:chOff x="0" y="0"/>
            <a:chExt cx="2338080" cy="849419"/>
          </a:xfrm>
        </p:grpSpPr>
        <p:sp>
          <p:nvSpPr>
            <p:cNvPr id="411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EFEF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50447" y="295421"/>
              <a:ext cx="167411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EFEF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2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31788" name="组合 26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31796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3180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801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797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3179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99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789" name="组合 29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31790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3179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95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791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3179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93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1747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748" name="Freeform 5"/>
          <p:cNvGrpSpPr/>
          <p:nvPr/>
        </p:nvGrpSpPr>
        <p:grpSpPr bwMode="auto">
          <a:xfrm>
            <a:off x="5321300" y="1646238"/>
            <a:ext cx="1414463" cy="2024062"/>
            <a:chOff x="0" y="0"/>
            <a:chExt cx="891" cy="1275"/>
          </a:xfrm>
        </p:grpSpPr>
        <p:pic>
          <p:nvPicPr>
            <p:cNvPr id="31786" name="Freeform 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91" cy="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87" name="Text Box 20"/>
            <p:cNvSpPr txBox="1">
              <a:spLocks noChangeArrowheads="1"/>
            </p:cNvSpPr>
            <p:nvPr/>
          </p:nvSpPr>
          <p:spPr bwMode="auto">
            <a:xfrm>
              <a:off x="8" y="25"/>
              <a:ext cx="868" cy="1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1749" name="Freeform 6"/>
          <p:cNvGrpSpPr/>
          <p:nvPr/>
        </p:nvGrpSpPr>
        <p:grpSpPr bwMode="auto">
          <a:xfrm>
            <a:off x="3981450" y="2944813"/>
            <a:ext cx="1962150" cy="1438275"/>
            <a:chOff x="0" y="0"/>
            <a:chExt cx="1236" cy="906"/>
          </a:xfrm>
        </p:grpSpPr>
        <p:pic>
          <p:nvPicPr>
            <p:cNvPr id="31784" name="Freeform 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85" name="Text Box 23"/>
            <p:cNvSpPr txBox="1">
              <a:spLocks noChangeArrowheads="1"/>
            </p:cNvSpPr>
            <p:nvPr/>
          </p:nvSpPr>
          <p:spPr bwMode="auto">
            <a:xfrm>
              <a:off x="1" y="0"/>
              <a:ext cx="1219" cy="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1750" name="Freeform 7"/>
          <p:cNvGrpSpPr/>
          <p:nvPr/>
        </p:nvGrpSpPr>
        <p:grpSpPr bwMode="auto">
          <a:xfrm>
            <a:off x="4711700" y="3938588"/>
            <a:ext cx="1665288" cy="1833562"/>
            <a:chOff x="0" y="0"/>
            <a:chExt cx="1049" cy="1155"/>
          </a:xfrm>
        </p:grpSpPr>
        <p:pic>
          <p:nvPicPr>
            <p:cNvPr id="31782" name="Freeform 7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9" cy="1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83" name="Text Box 26"/>
            <p:cNvSpPr txBox="1">
              <a:spLocks noChangeArrowheads="1"/>
            </p:cNvSpPr>
            <p:nvPr/>
          </p:nvSpPr>
          <p:spPr bwMode="auto">
            <a:xfrm>
              <a:off x="1" y="13"/>
              <a:ext cx="1038" cy="1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1751" name="Freeform 8"/>
          <p:cNvGrpSpPr/>
          <p:nvPr/>
        </p:nvGrpSpPr>
        <p:grpSpPr bwMode="auto">
          <a:xfrm>
            <a:off x="6072188" y="3852863"/>
            <a:ext cx="1389062" cy="1889125"/>
            <a:chOff x="0" y="0"/>
            <a:chExt cx="875" cy="1190"/>
          </a:xfrm>
        </p:grpSpPr>
        <p:pic>
          <p:nvPicPr>
            <p:cNvPr id="31780" name="Freeform 8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75" cy="1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81" name="Text Box 29"/>
            <p:cNvSpPr txBox="1">
              <a:spLocks noChangeArrowheads="1"/>
            </p:cNvSpPr>
            <p:nvPr/>
          </p:nvSpPr>
          <p:spPr bwMode="auto">
            <a:xfrm>
              <a:off x="14" y="9"/>
              <a:ext cx="855" cy="1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1752" name="Freeform 9"/>
          <p:cNvGrpSpPr/>
          <p:nvPr/>
        </p:nvGrpSpPr>
        <p:grpSpPr bwMode="auto">
          <a:xfrm>
            <a:off x="6242050" y="2955925"/>
            <a:ext cx="1963738" cy="1250950"/>
            <a:chOff x="0" y="0"/>
            <a:chExt cx="1237" cy="788"/>
          </a:xfrm>
        </p:grpSpPr>
        <p:pic>
          <p:nvPicPr>
            <p:cNvPr id="31778" name="Freeform 9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7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79" name="Text Box 32"/>
            <p:cNvSpPr txBox="1">
              <a:spLocks noChangeArrowheads="1"/>
            </p:cNvSpPr>
            <p:nvPr/>
          </p:nvSpPr>
          <p:spPr bwMode="auto">
            <a:xfrm>
              <a:off x="1" y="2"/>
              <a:ext cx="1231" cy="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cxnSp>
        <p:nvCxnSpPr>
          <p:cNvPr id="31753" name="Straight Connector 9"/>
          <p:cNvCxnSpPr>
            <a:cxnSpLocks noChangeShapeType="1"/>
          </p:cNvCxnSpPr>
          <p:nvPr/>
        </p:nvCxnSpPr>
        <p:spPr bwMode="auto">
          <a:xfrm flipH="1">
            <a:off x="4275138" y="5295900"/>
            <a:ext cx="319087" cy="287338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4" name="Straight Connector 10"/>
          <p:cNvCxnSpPr>
            <a:cxnSpLocks noChangeShapeType="1"/>
          </p:cNvCxnSpPr>
          <p:nvPr/>
        </p:nvCxnSpPr>
        <p:spPr bwMode="auto">
          <a:xfrm flipH="1">
            <a:off x="3987800" y="5584825"/>
            <a:ext cx="287338" cy="0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5" name="Straight Connector 24"/>
          <p:cNvCxnSpPr>
            <a:cxnSpLocks noChangeShapeType="1"/>
          </p:cNvCxnSpPr>
          <p:nvPr/>
        </p:nvCxnSpPr>
        <p:spPr bwMode="auto">
          <a:xfrm flipH="1">
            <a:off x="4275138" y="3894138"/>
            <a:ext cx="319087" cy="288925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6" name="Straight Connector 25"/>
          <p:cNvCxnSpPr>
            <a:cxnSpLocks noChangeShapeType="1"/>
          </p:cNvCxnSpPr>
          <p:nvPr/>
        </p:nvCxnSpPr>
        <p:spPr bwMode="auto">
          <a:xfrm flipH="1">
            <a:off x="3987800" y="4184650"/>
            <a:ext cx="287338" cy="0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7" name="Straight Connector 30"/>
          <p:cNvCxnSpPr>
            <a:cxnSpLocks noChangeShapeType="1"/>
          </p:cNvCxnSpPr>
          <p:nvPr/>
        </p:nvCxnSpPr>
        <p:spPr bwMode="auto">
          <a:xfrm>
            <a:off x="7548563" y="5295900"/>
            <a:ext cx="317500" cy="287338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8" name="Straight Connector 31"/>
          <p:cNvCxnSpPr>
            <a:cxnSpLocks noChangeShapeType="1"/>
          </p:cNvCxnSpPr>
          <p:nvPr/>
        </p:nvCxnSpPr>
        <p:spPr bwMode="auto">
          <a:xfrm>
            <a:off x="7866063" y="5584825"/>
            <a:ext cx="288925" cy="0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9" name="Straight Connector 33"/>
          <p:cNvCxnSpPr>
            <a:cxnSpLocks noChangeShapeType="1"/>
          </p:cNvCxnSpPr>
          <p:nvPr/>
        </p:nvCxnSpPr>
        <p:spPr bwMode="auto">
          <a:xfrm>
            <a:off x="7548563" y="3894138"/>
            <a:ext cx="317500" cy="288925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60" name="Straight Connector 34"/>
          <p:cNvCxnSpPr>
            <a:cxnSpLocks noChangeShapeType="1"/>
          </p:cNvCxnSpPr>
          <p:nvPr/>
        </p:nvCxnSpPr>
        <p:spPr bwMode="auto">
          <a:xfrm>
            <a:off x="7866063" y="4184650"/>
            <a:ext cx="288925" cy="0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61" name="Straight Connector 36"/>
          <p:cNvCxnSpPr>
            <a:cxnSpLocks noChangeShapeType="1"/>
          </p:cNvCxnSpPr>
          <p:nvPr/>
        </p:nvCxnSpPr>
        <p:spPr bwMode="auto">
          <a:xfrm flipH="1" flipV="1">
            <a:off x="5232400" y="2090738"/>
            <a:ext cx="317500" cy="288925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62" name="Straight Connector 37"/>
          <p:cNvCxnSpPr>
            <a:cxnSpLocks noChangeShapeType="1"/>
          </p:cNvCxnSpPr>
          <p:nvPr/>
        </p:nvCxnSpPr>
        <p:spPr bwMode="auto">
          <a:xfrm flipH="1" flipV="1">
            <a:off x="4945063" y="2089150"/>
            <a:ext cx="287337" cy="0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63" name="Freeform 181"/>
          <p:cNvSpPr/>
          <p:nvPr/>
        </p:nvSpPr>
        <p:spPr bwMode="auto">
          <a:xfrm>
            <a:off x="5921375" y="2379663"/>
            <a:ext cx="304800" cy="574675"/>
          </a:xfrm>
          <a:custGeom>
            <a:avLst/>
            <a:gdLst>
              <a:gd name="T0" fmla="*/ 1577060600 w 36"/>
              <a:gd name="T1" fmla="*/ 2147483647 h 68"/>
              <a:gd name="T2" fmla="*/ 1577060600 w 36"/>
              <a:gd name="T3" fmla="*/ 2147483647 h 68"/>
              <a:gd name="T4" fmla="*/ 1505373333 w 36"/>
              <a:gd name="T5" fmla="*/ 2147483647 h 68"/>
              <a:gd name="T6" fmla="*/ 1146953933 w 36"/>
              <a:gd name="T7" fmla="*/ 2147483647 h 68"/>
              <a:gd name="T8" fmla="*/ 1075266667 w 36"/>
              <a:gd name="T9" fmla="*/ 2147483647 h 68"/>
              <a:gd name="T10" fmla="*/ 1075266667 w 36"/>
              <a:gd name="T11" fmla="*/ 2147483647 h 68"/>
              <a:gd name="T12" fmla="*/ 71687267 w 36"/>
              <a:gd name="T13" fmla="*/ 2147483647 h 68"/>
              <a:gd name="T14" fmla="*/ 71687267 w 36"/>
              <a:gd name="T15" fmla="*/ 2147483647 h 68"/>
              <a:gd name="T16" fmla="*/ 358419400 w 36"/>
              <a:gd name="T17" fmla="*/ 2147483647 h 68"/>
              <a:gd name="T18" fmla="*/ 430106667 w 36"/>
              <a:gd name="T19" fmla="*/ 2147483647 h 68"/>
              <a:gd name="T20" fmla="*/ 430106667 w 36"/>
              <a:gd name="T21" fmla="*/ 2147483647 h 68"/>
              <a:gd name="T22" fmla="*/ 1362007267 w 36"/>
              <a:gd name="T23" fmla="*/ 2147483647 h 68"/>
              <a:gd name="T24" fmla="*/ 1863792733 w 36"/>
              <a:gd name="T25" fmla="*/ 2147483647 h 68"/>
              <a:gd name="T26" fmla="*/ 1218632733 w 36"/>
              <a:gd name="T27" fmla="*/ 2147483647 h 68"/>
              <a:gd name="T28" fmla="*/ 71687267 w 36"/>
              <a:gd name="T29" fmla="*/ 1571262863 h 68"/>
              <a:gd name="T30" fmla="*/ 1075266667 w 36"/>
              <a:gd name="T31" fmla="*/ 571370619 h 68"/>
              <a:gd name="T32" fmla="*/ 1075266667 w 36"/>
              <a:gd name="T33" fmla="*/ 71420271 h 68"/>
              <a:gd name="T34" fmla="*/ 1146953933 w 36"/>
              <a:gd name="T35" fmla="*/ 0 h 68"/>
              <a:gd name="T36" fmla="*/ 1505373333 w 36"/>
              <a:gd name="T37" fmla="*/ 0 h 68"/>
              <a:gd name="T38" fmla="*/ 1577060600 w 36"/>
              <a:gd name="T39" fmla="*/ 71420271 h 68"/>
              <a:gd name="T40" fmla="*/ 1577060600 w 36"/>
              <a:gd name="T41" fmla="*/ 571370619 h 68"/>
              <a:gd name="T42" fmla="*/ 2147483647 w 36"/>
              <a:gd name="T43" fmla="*/ 928471974 h 68"/>
              <a:gd name="T44" fmla="*/ 2147483647 w 36"/>
              <a:gd name="T45" fmla="*/ 999892244 h 68"/>
              <a:gd name="T46" fmla="*/ 2147483647 w 36"/>
              <a:gd name="T47" fmla="*/ 1428422321 h 68"/>
              <a:gd name="T48" fmla="*/ 2147483647 w 36"/>
              <a:gd name="T49" fmla="*/ 1428422321 h 68"/>
              <a:gd name="T50" fmla="*/ 2078846067 w 36"/>
              <a:gd name="T51" fmla="*/ 1428422321 h 68"/>
              <a:gd name="T52" fmla="*/ 1362007267 w 36"/>
              <a:gd name="T53" fmla="*/ 1142741238 h 68"/>
              <a:gd name="T54" fmla="*/ 788526067 w 36"/>
              <a:gd name="T55" fmla="*/ 1571262863 h 68"/>
              <a:gd name="T56" fmla="*/ 1505373333 w 36"/>
              <a:gd name="T57" fmla="*/ 2142633482 h 68"/>
              <a:gd name="T58" fmla="*/ 2147483647 w 36"/>
              <a:gd name="T59" fmla="*/ 2147483647 h 68"/>
              <a:gd name="T60" fmla="*/ 1577060600 w 36"/>
              <a:gd name="T61" fmla="*/ 2147483647 h 6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4" name="Freeform 91"/>
          <p:cNvSpPr>
            <a:spLocks noEditPoints="1"/>
          </p:cNvSpPr>
          <p:nvPr/>
        </p:nvSpPr>
        <p:spPr bwMode="auto">
          <a:xfrm>
            <a:off x="4725988" y="3246438"/>
            <a:ext cx="438150" cy="438150"/>
          </a:xfrm>
          <a:custGeom>
            <a:avLst/>
            <a:gdLst>
              <a:gd name="T0" fmla="*/ 0 w 62"/>
              <a:gd name="T1" fmla="*/ 1548188891 h 62"/>
              <a:gd name="T2" fmla="*/ 2047602155 w 62"/>
              <a:gd name="T3" fmla="*/ 1098717660 h 62"/>
              <a:gd name="T4" fmla="*/ 2147483647 w 62"/>
              <a:gd name="T5" fmla="*/ 998833594 h 62"/>
              <a:gd name="T6" fmla="*/ 2147483647 w 62"/>
              <a:gd name="T7" fmla="*/ 948891561 h 62"/>
              <a:gd name="T8" fmla="*/ 2147483647 w 62"/>
              <a:gd name="T9" fmla="*/ 849007495 h 62"/>
              <a:gd name="T10" fmla="*/ 2147483647 w 62"/>
              <a:gd name="T11" fmla="*/ 749123429 h 62"/>
              <a:gd name="T12" fmla="*/ 2147483647 w 62"/>
              <a:gd name="T13" fmla="*/ 749123429 h 62"/>
              <a:gd name="T14" fmla="*/ 2097544188 w 62"/>
              <a:gd name="T15" fmla="*/ 699181396 h 62"/>
              <a:gd name="T16" fmla="*/ 1897783123 w 62"/>
              <a:gd name="T17" fmla="*/ 599297330 h 62"/>
              <a:gd name="T18" fmla="*/ 1897783123 w 62"/>
              <a:gd name="T19" fmla="*/ 799065462 h 62"/>
              <a:gd name="T20" fmla="*/ 1847841090 w 62"/>
              <a:gd name="T21" fmla="*/ 948891561 h 62"/>
              <a:gd name="T22" fmla="*/ 1648072957 w 62"/>
              <a:gd name="T23" fmla="*/ 849007495 h 62"/>
              <a:gd name="T24" fmla="*/ 1448304825 w 62"/>
              <a:gd name="T25" fmla="*/ 749123429 h 62"/>
              <a:gd name="T26" fmla="*/ 1498246858 w 62"/>
              <a:gd name="T27" fmla="*/ 549355297 h 62"/>
              <a:gd name="T28" fmla="*/ 1747957023 w 62"/>
              <a:gd name="T29" fmla="*/ 499413264 h 62"/>
              <a:gd name="T30" fmla="*/ 1698014990 w 62"/>
              <a:gd name="T31" fmla="*/ 399529198 h 62"/>
              <a:gd name="T32" fmla="*/ 1548188891 w 62"/>
              <a:gd name="T33" fmla="*/ 449471231 h 62"/>
              <a:gd name="T34" fmla="*/ 1348420759 w 62"/>
              <a:gd name="T35" fmla="*/ 299652198 h 62"/>
              <a:gd name="T36" fmla="*/ 1398362792 w 62"/>
              <a:gd name="T37" fmla="*/ 449471231 h 62"/>
              <a:gd name="T38" fmla="*/ 1298478726 w 62"/>
              <a:gd name="T39" fmla="*/ 449471231 h 62"/>
              <a:gd name="T40" fmla="*/ 1148659694 w 62"/>
              <a:gd name="T41" fmla="*/ 349594231 h 62"/>
              <a:gd name="T42" fmla="*/ 1048775627 w 62"/>
              <a:gd name="T43" fmla="*/ 399529198 h 62"/>
              <a:gd name="T44" fmla="*/ 1148659694 w 62"/>
              <a:gd name="T45" fmla="*/ 449471231 h 62"/>
              <a:gd name="T46" fmla="*/ 1098717660 w 62"/>
              <a:gd name="T47" fmla="*/ 499413264 h 62"/>
              <a:gd name="T48" fmla="*/ 499413264 w 62"/>
              <a:gd name="T49" fmla="*/ 898949528 h 62"/>
              <a:gd name="T50" fmla="*/ 549355297 w 62"/>
              <a:gd name="T51" fmla="*/ 948891561 h 62"/>
              <a:gd name="T52" fmla="*/ 649239363 w 62"/>
              <a:gd name="T53" fmla="*/ 1098717660 h 62"/>
              <a:gd name="T54" fmla="*/ 599297330 w 62"/>
              <a:gd name="T55" fmla="*/ 1298478726 h 62"/>
              <a:gd name="T56" fmla="*/ 749123429 w 62"/>
              <a:gd name="T57" fmla="*/ 1498246858 h 62"/>
              <a:gd name="T58" fmla="*/ 898949528 w 62"/>
              <a:gd name="T59" fmla="*/ 1747957023 h 62"/>
              <a:gd name="T60" fmla="*/ 948891561 w 62"/>
              <a:gd name="T61" fmla="*/ 1847841090 h 62"/>
              <a:gd name="T62" fmla="*/ 849007495 w 62"/>
              <a:gd name="T63" fmla="*/ 1598130924 h 62"/>
              <a:gd name="T64" fmla="*/ 1048775627 w 62"/>
              <a:gd name="T65" fmla="*/ 1847841090 h 62"/>
              <a:gd name="T66" fmla="*/ 1248536693 w 62"/>
              <a:gd name="T67" fmla="*/ 2047602155 h 62"/>
              <a:gd name="T68" fmla="*/ 1498246858 w 62"/>
              <a:gd name="T69" fmla="*/ 2147483647 h 62"/>
              <a:gd name="T70" fmla="*/ 1747957023 w 62"/>
              <a:gd name="T71" fmla="*/ 2147483647 h 62"/>
              <a:gd name="T72" fmla="*/ 1797899056 w 62"/>
              <a:gd name="T73" fmla="*/ 2147483647 h 62"/>
              <a:gd name="T74" fmla="*/ 1698014990 w 62"/>
              <a:gd name="T75" fmla="*/ 2147483647 h 62"/>
              <a:gd name="T76" fmla="*/ 1598130924 w 62"/>
              <a:gd name="T77" fmla="*/ 2097544188 h 62"/>
              <a:gd name="T78" fmla="*/ 1598130924 w 62"/>
              <a:gd name="T79" fmla="*/ 1947718089 h 62"/>
              <a:gd name="T80" fmla="*/ 1398362792 w 62"/>
              <a:gd name="T81" fmla="*/ 2047602155 h 62"/>
              <a:gd name="T82" fmla="*/ 1348420759 w 62"/>
              <a:gd name="T83" fmla="*/ 1698014990 h 62"/>
              <a:gd name="T84" fmla="*/ 1498246858 w 62"/>
              <a:gd name="T85" fmla="*/ 1698014990 h 62"/>
              <a:gd name="T86" fmla="*/ 1598130924 w 62"/>
              <a:gd name="T87" fmla="*/ 1648072957 h 62"/>
              <a:gd name="T88" fmla="*/ 1747957023 w 62"/>
              <a:gd name="T89" fmla="*/ 1698014990 h 62"/>
              <a:gd name="T90" fmla="*/ 1797899056 w 62"/>
              <a:gd name="T91" fmla="*/ 1648072957 h 62"/>
              <a:gd name="T92" fmla="*/ 1897783123 w 62"/>
              <a:gd name="T93" fmla="*/ 1448304825 h 62"/>
              <a:gd name="T94" fmla="*/ 1897783123 w 62"/>
              <a:gd name="T95" fmla="*/ 1398362792 h 62"/>
              <a:gd name="T96" fmla="*/ 2047602155 w 62"/>
              <a:gd name="T97" fmla="*/ 1298478726 h 62"/>
              <a:gd name="T98" fmla="*/ 2147483647 w 62"/>
              <a:gd name="T99" fmla="*/ 1148659694 h 62"/>
              <a:gd name="T100" fmla="*/ 2147483647 w 62"/>
              <a:gd name="T101" fmla="*/ 1098717660 h 62"/>
              <a:gd name="T102" fmla="*/ 2047602155 w 62"/>
              <a:gd name="T103" fmla="*/ 1098717660 h 62"/>
              <a:gd name="T104" fmla="*/ 2147483647 w 62"/>
              <a:gd name="T105" fmla="*/ 2147483647 h 62"/>
              <a:gd name="T106" fmla="*/ 2147483647 w 62"/>
              <a:gd name="T107" fmla="*/ 2147483647 h 62"/>
              <a:gd name="T108" fmla="*/ 2047602155 w 62"/>
              <a:gd name="T109" fmla="*/ 2147483647 h 62"/>
              <a:gd name="T110" fmla="*/ 1897783123 w 62"/>
              <a:gd name="T111" fmla="*/ 2147483647 h 62"/>
              <a:gd name="T112" fmla="*/ 1847841090 w 62"/>
              <a:gd name="T113" fmla="*/ 2147483647 h 62"/>
              <a:gd name="T114" fmla="*/ 1797899056 w 62"/>
              <a:gd name="T115" fmla="*/ 2147483647 h 62"/>
              <a:gd name="T116" fmla="*/ 2147483647 w 62"/>
              <a:gd name="T117" fmla="*/ 2147483647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5" name="Freeform 57"/>
          <p:cNvSpPr>
            <a:spLocks noEditPoints="1"/>
          </p:cNvSpPr>
          <p:nvPr/>
        </p:nvSpPr>
        <p:spPr bwMode="auto">
          <a:xfrm>
            <a:off x="5251450" y="4630738"/>
            <a:ext cx="415925" cy="368300"/>
          </a:xfrm>
          <a:custGeom>
            <a:avLst/>
            <a:gdLst>
              <a:gd name="T0" fmla="*/ 286617117 w 65"/>
              <a:gd name="T1" fmla="*/ 362902500 h 58"/>
              <a:gd name="T2" fmla="*/ 286617117 w 65"/>
              <a:gd name="T3" fmla="*/ 2147483647 h 58"/>
              <a:gd name="T4" fmla="*/ 245670900 w 65"/>
              <a:gd name="T5" fmla="*/ 2147483647 h 58"/>
              <a:gd name="T6" fmla="*/ 163778467 w 65"/>
              <a:gd name="T7" fmla="*/ 2147483647 h 58"/>
              <a:gd name="T8" fmla="*/ 81892433 w 65"/>
              <a:gd name="T9" fmla="*/ 2147483647 h 58"/>
              <a:gd name="T10" fmla="*/ 81892433 w 65"/>
              <a:gd name="T11" fmla="*/ 362902500 h 58"/>
              <a:gd name="T12" fmla="*/ 0 w 65"/>
              <a:gd name="T13" fmla="*/ 161290000 h 58"/>
              <a:gd name="T14" fmla="*/ 204724684 w 65"/>
              <a:gd name="T15" fmla="*/ 0 h 58"/>
              <a:gd name="T16" fmla="*/ 409449368 w 65"/>
              <a:gd name="T17" fmla="*/ 161290000 h 58"/>
              <a:gd name="T18" fmla="*/ 286617117 w 65"/>
              <a:gd name="T19" fmla="*/ 362902500 h 58"/>
              <a:gd name="T20" fmla="*/ 2147483647 w 65"/>
              <a:gd name="T21" fmla="*/ 1451610000 h 58"/>
              <a:gd name="T22" fmla="*/ 2147483647 w 65"/>
              <a:gd name="T23" fmla="*/ 1532255000 h 58"/>
              <a:gd name="T24" fmla="*/ 2006313420 w 65"/>
              <a:gd name="T25" fmla="*/ 1733867500 h 58"/>
              <a:gd name="T26" fmla="*/ 1269300718 w 65"/>
              <a:gd name="T27" fmla="*/ 1491932500 h 58"/>
              <a:gd name="T28" fmla="*/ 532288017 w 65"/>
              <a:gd name="T29" fmla="*/ 1733867500 h 58"/>
              <a:gd name="T30" fmla="*/ 491341801 w 65"/>
              <a:gd name="T31" fmla="*/ 1733867500 h 58"/>
              <a:gd name="T32" fmla="*/ 409449368 w 65"/>
              <a:gd name="T33" fmla="*/ 1653222500 h 58"/>
              <a:gd name="T34" fmla="*/ 409449368 w 65"/>
              <a:gd name="T35" fmla="*/ 524192500 h 58"/>
              <a:gd name="T36" fmla="*/ 450395584 w 65"/>
              <a:gd name="T37" fmla="*/ 443547500 h 58"/>
              <a:gd name="T38" fmla="*/ 573234234 w 65"/>
              <a:gd name="T39" fmla="*/ 362902500 h 58"/>
              <a:gd name="T40" fmla="*/ 1228354502 w 65"/>
              <a:gd name="T41" fmla="*/ 161290000 h 58"/>
              <a:gd name="T42" fmla="*/ 1883481169 w 65"/>
              <a:gd name="T43" fmla="*/ 362902500 h 58"/>
              <a:gd name="T44" fmla="*/ 2006313420 w 65"/>
              <a:gd name="T45" fmla="*/ 403225000 h 58"/>
              <a:gd name="T46" fmla="*/ 2147483647 w 65"/>
              <a:gd name="T47" fmla="*/ 161290000 h 58"/>
              <a:gd name="T48" fmla="*/ 2147483647 w 65"/>
              <a:gd name="T49" fmla="*/ 282257500 h 58"/>
              <a:gd name="T50" fmla="*/ 2147483647 w 65"/>
              <a:gd name="T51" fmla="*/ 1451610000 h 5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6" name="Freeform 83"/>
          <p:cNvSpPr>
            <a:spLocks noEditPoints="1"/>
          </p:cNvSpPr>
          <p:nvPr/>
        </p:nvSpPr>
        <p:spPr bwMode="auto">
          <a:xfrm>
            <a:off x="6535738" y="4392613"/>
            <a:ext cx="339725" cy="508000"/>
          </a:xfrm>
          <a:custGeom>
            <a:avLst/>
            <a:gdLst>
              <a:gd name="T0" fmla="*/ 2147483647 w 39"/>
              <a:gd name="T1" fmla="*/ 1994548138 h 58"/>
              <a:gd name="T2" fmla="*/ 1821117640 w 39"/>
              <a:gd name="T3" fmla="*/ 2147483647 h 58"/>
              <a:gd name="T4" fmla="*/ 1517595129 w 39"/>
              <a:gd name="T5" fmla="*/ 2147483647 h 58"/>
              <a:gd name="T6" fmla="*/ 1214072619 w 39"/>
              <a:gd name="T7" fmla="*/ 2147483647 h 58"/>
              <a:gd name="T8" fmla="*/ 151761255 w 39"/>
              <a:gd name="T9" fmla="*/ 1994548138 h 58"/>
              <a:gd name="T10" fmla="*/ 0 w 39"/>
              <a:gd name="T11" fmla="*/ 1457557103 h 58"/>
              <a:gd name="T12" fmla="*/ 1517595129 w 39"/>
              <a:gd name="T13" fmla="*/ 0 h 58"/>
              <a:gd name="T14" fmla="*/ 2147483647 w 39"/>
              <a:gd name="T15" fmla="*/ 1457557103 h 58"/>
              <a:gd name="T16" fmla="*/ 2147483647 w 39"/>
              <a:gd name="T17" fmla="*/ 1994548138 h 58"/>
              <a:gd name="T18" fmla="*/ 1517595129 w 39"/>
              <a:gd name="T19" fmla="*/ 690424552 h 58"/>
              <a:gd name="T20" fmla="*/ 758797565 w 39"/>
              <a:gd name="T21" fmla="*/ 1457557103 h 58"/>
              <a:gd name="T22" fmla="*/ 1517595129 w 39"/>
              <a:gd name="T23" fmla="*/ 2147483647 h 58"/>
              <a:gd name="T24" fmla="*/ 2147483647 w 39"/>
              <a:gd name="T25" fmla="*/ 1457557103 h 58"/>
              <a:gd name="T26" fmla="*/ 1517595129 w 39"/>
              <a:gd name="T27" fmla="*/ 690424552 h 5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7" name="Freeform 148"/>
          <p:cNvSpPr>
            <a:spLocks noEditPoints="1"/>
          </p:cNvSpPr>
          <p:nvPr/>
        </p:nvSpPr>
        <p:spPr bwMode="auto">
          <a:xfrm>
            <a:off x="6711950" y="3206750"/>
            <a:ext cx="495300" cy="477838"/>
          </a:xfrm>
          <a:custGeom>
            <a:avLst/>
            <a:gdLst>
              <a:gd name="T0" fmla="*/ 958289414 w 64"/>
              <a:gd name="T1" fmla="*/ 2147483647 h 62"/>
              <a:gd name="T2" fmla="*/ 838504205 w 64"/>
              <a:gd name="T3" fmla="*/ 2147483647 h 62"/>
              <a:gd name="T4" fmla="*/ 119785209 w 64"/>
              <a:gd name="T5" fmla="*/ 2147483647 h 62"/>
              <a:gd name="T6" fmla="*/ 0 w 64"/>
              <a:gd name="T7" fmla="*/ 2147483647 h 62"/>
              <a:gd name="T8" fmla="*/ 0 w 64"/>
              <a:gd name="T9" fmla="*/ 1722567455 h 62"/>
              <a:gd name="T10" fmla="*/ 119785209 w 64"/>
              <a:gd name="T11" fmla="*/ 1544372416 h 62"/>
              <a:gd name="T12" fmla="*/ 838504205 w 64"/>
              <a:gd name="T13" fmla="*/ 1544372416 h 62"/>
              <a:gd name="T14" fmla="*/ 958289414 w 64"/>
              <a:gd name="T15" fmla="*/ 1722567455 h 62"/>
              <a:gd name="T16" fmla="*/ 958289414 w 64"/>
              <a:gd name="T17" fmla="*/ 2147483647 h 62"/>
              <a:gd name="T18" fmla="*/ 419248233 w 64"/>
              <a:gd name="T19" fmla="*/ 2147483647 h 62"/>
              <a:gd name="T20" fmla="*/ 299463023 w 64"/>
              <a:gd name="T21" fmla="*/ 2147483647 h 62"/>
              <a:gd name="T22" fmla="*/ 419248233 w 64"/>
              <a:gd name="T23" fmla="*/ 2147483647 h 62"/>
              <a:gd name="T24" fmla="*/ 598933786 w 64"/>
              <a:gd name="T25" fmla="*/ 2147483647 h 62"/>
              <a:gd name="T26" fmla="*/ 419248233 w 64"/>
              <a:gd name="T27" fmla="*/ 2147483647 h 62"/>
              <a:gd name="T28" fmla="*/ 2147483647 w 64"/>
              <a:gd name="T29" fmla="*/ 2078957532 h 62"/>
              <a:gd name="T30" fmla="*/ 2147483647 w 64"/>
              <a:gd name="T31" fmla="*/ 2147483647 h 62"/>
              <a:gd name="T32" fmla="*/ 2147483647 w 64"/>
              <a:gd name="T33" fmla="*/ 2147483647 h 62"/>
              <a:gd name="T34" fmla="*/ 2147483647 w 64"/>
              <a:gd name="T35" fmla="*/ 2147483647 h 62"/>
              <a:gd name="T36" fmla="*/ 2147483647 w 64"/>
              <a:gd name="T37" fmla="*/ 2147483647 h 62"/>
              <a:gd name="T38" fmla="*/ 2147483647 w 64"/>
              <a:gd name="T39" fmla="*/ 2147483647 h 62"/>
              <a:gd name="T40" fmla="*/ 2147483647 w 64"/>
              <a:gd name="T41" fmla="*/ 2147483647 h 62"/>
              <a:gd name="T42" fmla="*/ 2147483647 w 64"/>
              <a:gd name="T43" fmla="*/ 2147483647 h 62"/>
              <a:gd name="T44" fmla="*/ 2147483647 w 64"/>
              <a:gd name="T45" fmla="*/ 2147483647 h 62"/>
              <a:gd name="T46" fmla="*/ 2147483647 w 64"/>
              <a:gd name="T47" fmla="*/ 2147483647 h 62"/>
              <a:gd name="T48" fmla="*/ 1677008409 w 64"/>
              <a:gd name="T49" fmla="*/ 2147483647 h 62"/>
              <a:gd name="T50" fmla="*/ 1317645042 w 64"/>
              <a:gd name="T51" fmla="*/ 2147483647 h 62"/>
              <a:gd name="T52" fmla="*/ 1137967228 w 64"/>
              <a:gd name="T53" fmla="*/ 2147483647 h 62"/>
              <a:gd name="T54" fmla="*/ 1137967228 w 64"/>
              <a:gd name="T55" fmla="*/ 1722567455 h 62"/>
              <a:gd name="T56" fmla="*/ 1257752438 w 64"/>
              <a:gd name="T57" fmla="*/ 1544372416 h 62"/>
              <a:gd name="T58" fmla="*/ 1736901014 w 64"/>
              <a:gd name="T59" fmla="*/ 1128576285 h 62"/>
              <a:gd name="T60" fmla="*/ 1976471433 w 64"/>
              <a:gd name="T61" fmla="*/ 831584554 h 62"/>
              <a:gd name="T62" fmla="*/ 2096256642 w 64"/>
              <a:gd name="T63" fmla="*/ 475194477 h 62"/>
              <a:gd name="T64" fmla="*/ 2147483647 w 64"/>
              <a:gd name="T65" fmla="*/ 59398346 h 62"/>
              <a:gd name="T66" fmla="*/ 2147483647 w 64"/>
              <a:gd name="T67" fmla="*/ 0 h 62"/>
              <a:gd name="T68" fmla="*/ 2147483647 w 64"/>
              <a:gd name="T69" fmla="*/ 653389516 h 62"/>
              <a:gd name="T70" fmla="*/ 2147483647 w 64"/>
              <a:gd name="T71" fmla="*/ 1069177939 h 62"/>
              <a:gd name="T72" fmla="*/ 2147483647 w 64"/>
              <a:gd name="T73" fmla="*/ 1247372978 h 62"/>
              <a:gd name="T74" fmla="*/ 2147483647 w 64"/>
              <a:gd name="T75" fmla="*/ 1247372978 h 62"/>
              <a:gd name="T76" fmla="*/ 2147483647 w 64"/>
              <a:gd name="T77" fmla="*/ 1722567455 h 62"/>
              <a:gd name="T78" fmla="*/ 2147483647 w 64"/>
              <a:gd name="T79" fmla="*/ 2078957532 h 6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8" name="TextBox 13"/>
          <p:cNvSpPr txBox="1">
            <a:spLocks noChangeArrowheads="1"/>
          </p:cNvSpPr>
          <p:nvPr/>
        </p:nvSpPr>
        <p:spPr bwMode="auto">
          <a:xfrm>
            <a:off x="8289925" y="3932238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9" name="TextBox 13"/>
          <p:cNvSpPr txBox="1">
            <a:spLocks noChangeArrowheads="1"/>
          </p:cNvSpPr>
          <p:nvPr/>
        </p:nvSpPr>
        <p:spPr bwMode="auto">
          <a:xfrm>
            <a:off x="8385175" y="4198938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0" name="TextBox 13"/>
          <p:cNvSpPr txBox="1">
            <a:spLocks noChangeArrowheads="1"/>
          </p:cNvSpPr>
          <p:nvPr/>
        </p:nvSpPr>
        <p:spPr bwMode="auto">
          <a:xfrm>
            <a:off x="4040188" y="1857375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1" name="TextBox 13"/>
          <p:cNvSpPr txBox="1">
            <a:spLocks noChangeArrowheads="1"/>
          </p:cNvSpPr>
          <p:nvPr/>
        </p:nvSpPr>
        <p:spPr bwMode="auto">
          <a:xfrm>
            <a:off x="2851150" y="2176463"/>
            <a:ext cx="1992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2" name="TextBox 13"/>
          <p:cNvSpPr txBox="1">
            <a:spLocks noChangeArrowheads="1"/>
          </p:cNvSpPr>
          <p:nvPr/>
        </p:nvSpPr>
        <p:spPr bwMode="auto">
          <a:xfrm>
            <a:off x="8289925" y="5235575"/>
            <a:ext cx="760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3" name="TextBox 13"/>
          <p:cNvSpPr txBox="1">
            <a:spLocks noChangeArrowheads="1"/>
          </p:cNvSpPr>
          <p:nvPr/>
        </p:nvSpPr>
        <p:spPr bwMode="auto">
          <a:xfrm>
            <a:off x="8385175" y="5502275"/>
            <a:ext cx="2060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4" name="TextBox 13"/>
          <p:cNvSpPr txBox="1">
            <a:spLocks noChangeArrowheads="1"/>
          </p:cNvSpPr>
          <p:nvPr/>
        </p:nvSpPr>
        <p:spPr bwMode="auto">
          <a:xfrm>
            <a:off x="2986088" y="3902075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5" name="TextBox 13"/>
          <p:cNvSpPr txBox="1">
            <a:spLocks noChangeArrowheads="1"/>
          </p:cNvSpPr>
          <p:nvPr/>
        </p:nvSpPr>
        <p:spPr bwMode="auto">
          <a:xfrm>
            <a:off x="1797050" y="4221163"/>
            <a:ext cx="1992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6" name="TextBox 13"/>
          <p:cNvSpPr txBox="1">
            <a:spLocks noChangeArrowheads="1"/>
          </p:cNvSpPr>
          <p:nvPr/>
        </p:nvSpPr>
        <p:spPr bwMode="auto">
          <a:xfrm>
            <a:off x="3008313" y="5295900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7" name="TextBox 13"/>
          <p:cNvSpPr txBox="1">
            <a:spLocks noChangeArrowheads="1"/>
          </p:cNvSpPr>
          <p:nvPr/>
        </p:nvSpPr>
        <p:spPr bwMode="auto">
          <a:xfrm>
            <a:off x="1819275" y="5614988"/>
            <a:ext cx="1992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92"/>
          <p:cNvSpPr txBox="1">
            <a:spLocks noChangeArrowheads="1"/>
          </p:cNvSpPr>
          <p:nvPr/>
        </p:nvSpPr>
        <p:spPr bwMode="auto">
          <a:xfrm>
            <a:off x="2700338" y="2222500"/>
            <a:ext cx="7499350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8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感谢您的关注！</a:t>
            </a:r>
            <a:endParaRPr lang="zh-CN" sz="8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文本框 36"/>
          <p:cNvSpPr txBox="1">
            <a:spLocks noChangeArrowheads="1"/>
          </p:cNvSpPr>
          <p:nvPr/>
        </p:nvSpPr>
        <p:spPr bwMode="auto">
          <a:xfrm>
            <a:off x="2786063" y="3373438"/>
            <a:ext cx="698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THANKS FOR YOU ATTENTION</a:t>
            </a: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3"/>
          <p:cNvSpPr txBox="1">
            <a:spLocks noChangeArrowheads="1"/>
          </p:cNvSpPr>
          <p:nvPr/>
        </p:nvSpPr>
        <p:spPr bwMode="auto">
          <a:xfrm>
            <a:off x="1858963" y="4627563"/>
            <a:ext cx="13731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3" name="矩形 6"/>
          <p:cNvSpPr>
            <a:spLocks noChangeArrowheads="1"/>
          </p:cNvSpPr>
          <p:nvPr/>
        </p:nvSpPr>
        <p:spPr bwMode="auto">
          <a:xfrm>
            <a:off x="4718050" y="2684463"/>
            <a:ext cx="61007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TextBox 13"/>
          <p:cNvSpPr txBox="1">
            <a:spLocks noChangeArrowheads="1"/>
          </p:cNvSpPr>
          <p:nvPr/>
        </p:nvSpPr>
        <p:spPr bwMode="auto">
          <a:xfrm>
            <a:off x="4718050" y="2303463"/>
            <a:ext cx="1293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4718050" y="4238625"/>
            <a:ext cx="610076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6" name="TextBox 13"/>
          <p:cNvSpPr txBox="1">
            <a:spLocks noChangeArrowheads="1"/>
          </p:cNvSpPr>
          <p:nvPr/>
        </p:nvSpPr>
        <p:spPr bwMode="auto">
          <a:xfrm>
            <a:off x="4718050" y="3857625"/>
            <a:ext cx="12938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7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128" name="组合 26"/>
          <p:cNvGrpSpPr/>
          <p:nvPr/>
        </p:nvGrpSpPr>
        <p:grpSpPr bwMode="auto">
          <a:xfrm>
            <a:off x="1366838" y="1892300"/>
            <a:ext cx="2359025" cy="2359025"/>
            <a:chOff x="0" y="0"/>
            <a:chExt cx="1834378" cy="1834144"/>
          </a:xfrm>
        </p:grpSpPr>
        <p:grpSp>
          <p:nvGrpSpPr>
            <p:cNvPr id="5129" name="Oval 5"/>
            <p:cNvGrpSpPr/>
            <p:nvPr/>
          </p:nvGrpSpPr>
          <p:grpSpPr bwMode="auto">
            <a:xfrm>
              <a:off x="160350" y="158847"/>
              <a:ext cx="1517094" cy="1521835"/>
              <a:chOff x="0" y="0"/>
              <a:chExt cx="1950720" cy="1956816"/>
            </a:xfrm>
          </p:grpSpPr>
          <p:pic>
            <p:nvPicPr>
              <p:cNvPr id="5132" name="Oval 5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950720" cy="1956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33" name="Text Box 11"/>
              <p:cNvSpPr txBox="1">
                <a:spLocks noChangeArrowheads="1"/>
              </p:cNvSpPr>
              <p:nvPr/>
            </p:nvSpPr>
            <p:spPr bwMode="auto">
              <a:xfrm>
                <a:off x="294458" y="296330"/>
                <a:ext cx="1358804" cy="1358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5130" name="Group 48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41" y="-2344"/>
              <a:ext cx="1834736" cy="1834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AutoShape 134"/>
            <p:cNvSpPr/>
            <p:nvPr/>
          </p:nvSpPr>
          <p:spPr bwMode="auto">
            <a:xfrm>
              <a:off x="542947" y="499546"/>
              <a:ext cx="773490" cy="770294"/>
            </a:xfrm>
            <a:custGeom>
              <a:avLst/>
              <a:gdLst>
                <a:gd name="T0" fmla="*/ 27697173 w 21600"/>
                <a:gd name="T1" fmla="*/ 9095639 h 21600"/>
                <a:gd name="T2" fmla="*/ 26818796 w 21600"/>
                <a:gd name="T3" fmla="*/ 12032135 h 21600"/>
                <a:gd name="T4" fmla="*/ 25010692 w 21600"/>
                <a:gd name="T5" fmla="*/ 14384884 h 21600"/>
                <a:gd name="T6" fmla="*/ 22494736 w 21600"/>
                <a:gd name="T7" fmla="*/ 15954251 h 21600"/>
                <a:gd name="T8" fmla="*/ 19459469 w 21600"/>
                <a:gd name="T9" fmla="*/ 16517635 h 21600"/>
                <a:gd name="T10" fmla="*/ 17256383 w 21600"/>
                <a:gd name="T11" fmla="*/ 16226386 h 21600"/>
                <a:gd name="T12" fmla="*/ 6723275 w 21600"/>
                <a:gd name="T13" fmla="*/ 26661195 h 21600"/>
                <a:gd name="T14" fmla="*/ 4776695 w 21600"/>
                <a:gd name="T15" fmla="*/ 27468755 h 21600"/>
                <a:gd name="T16" fmla="*/ 2776256 w 21600"/>
                <a:gd name="T17" fmla="*/ 26661195 h 21600"/>
                <a:gd name="T18" fmla="*/ 1901711 w 21600"/>
                <a:gd name="T19" fmla="*/ 25842187 h 21600"/>
                <a:gd name="T20" fmla="*/ 997659 w 21600"/>
                <a:gd name="T21" fmla="*/ 24948147 h 21600"/>
                <a:gd name="T22" fmla="*/ 285976 w 21600"/>
                <a:gd name="T23" fmla="*/ 23943448 h 21600"/>
                <a:gd name="T24" fmla="*/ 0 w 21600"/>
                <a:gd name="T25" fmla="*/ 22775953 h 21600"/>
                <a:gd name="T26" fmla="*/ 216720 w 21600"/>
                <a:gd name="T27" fmla="*/ 21698790 h 21600"/>
                <a:gd name="T28" fmla="*/ 816856 w 21600"/>
                <a:gd name="T29" fmla="*/ 20814913 h 21600"/>
                <a:gd name="T30" fmla="*/ 11403821 w 21600"/>
                <a:gd name="T31" fmla="*/ 10344513 h 21600"/>
                <a:gd name="T32" fmla="*/ 11105025 w 21600"/>
                <a:gd name="T33" fmla="*/ 8247388 h 21600"/>
                <a:gd name="T34" fmla="*/ 11766717 w 21600"/>
                <a:gd name="T35" fmla="*/ 5041253 h 21600"/>
                <a:gd name="T36" fmla="*/ 13549181 w 21600"/>
                <a:gd name="T37" fmla="*/ 2412518 h 21600"/>
                <a:gd name="T38" fmla="*/ 16184383 w 21600"/>
                <a:gd name="T39" fmla="*/ 652396 h 21600"/>
                <a:gd name="T40" fmla="*/ 19401743 w 21600"/>
                <a:gd name="T41" fmla="*/ 0 h 21600"/>
                <a:gd name="T42" fmla="*/ 22553715 w 21600"/>
                <a:gd name="T43" fmla="*/ 616806 h 21600"/>
                <a:gd name="T44" fmla="*/ 25240232 w 21600"/>
                <a:gd name="T45" fmla="*/ 2351501 h 21600"/>
                <a:gd name="T46" fmla="*/ 17557757 w 21600"/>
                <a:gd name="T47" fmla="*/ 5134116 h 21600"/>
                <a:gd name="T48" fmla="*/ 16808869 w 21600"/>
                <a:gd name="T49" fmla="*/ 9192282 h 21600"/>
                <a:gd name="T50" fmla="*/ 20008288 w 21600"/>
                <a:gd name="T51" fmla="*/ 11821017 h 21600"/>
                <a:gd name="T52" fmla="*/ 27697173 w 21600"/>
                <a:gd name="T53" fmla="*/ 9095639 h 21600"/>
                <a:gd name="T54" fmla="*/ 4770285 w 21600"/>
                <a:gd name="T55" fmla="*/ 24151998 h 21600"/>
                <a:gd name="T56" fmla="*/ 5743593 w 21600"/>
                <a:gd name="T57" fmla="*/ 23748877 h 21600"/>
                <a:gd name="T58" fmla="*/ 6142406 w 21600"/>
                <a:gd name="T59" fmla="*/ 22775953 h 21600"/>
                <a:gd name="T60" fmla="*/ 5735894 w 21600"/>
                <a:gd name="T61" fmla="*/ 21789085 h 21600"/>
                <a:gd name="T62" fmla="*/ 4770285 w 21600"/>
                <a:gd name="T63" fmla="*/ 21403724 h 21600"/>
                <a:gd name="T64" fmla="*/ 3771337 w 21600"/>
                <a:gd name="T65" fmla="*/ 21795433 h 21600"/>
                <a:gd name="T66" fmla="*/ 3382801 w 21600"/>
                <a:gd name="T67" fmla="*/ 22775953 h 21600"/>
                <a:gd name="T68" fmla="*/ 3771337 w 21600"/>
                <a:gd name="T69" fmla="*/ 23748877 h 21600"/>
                <a:gd name="T70" fmla="*/ 4770285 w 21600"/>
                <a:gd name="T71" fmla="*/ 24151998 h 216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1600" h="21600">
                  <a:moveTo>
                    <a:pt x="21599" y="7152"/>
                  </a:moveTo>
                  <a:cubicBezTo>
                    <a:pt x="21509" y="7979"/>
                    <a:pt x="21282" y="8750"/>
                    <a:pt x="20914" y="9461"/>
                  </a:cubicBezTo>
                  <a:cubicBezTo>
                    <a:pt x="20549" y="10173"/>
                    <a:pt x="20079" y="10791"/>
                    <a:pt x="19504" y="11311"/>
                  </a:cubicBezTo>
                  <a:cubicBezTo>
                    <a:pt x="18932" y="11836"/>
                    <a:pt x="18276" y="12245"/>
                    <a:pt x="17542" y="12545"/>
                  </a:cubicBezTo>
                  <a:cubicBezTo>
                    <a:pt x="16803" y="12838"/>
                    <a:pt x="16016" y="12988"/>
                    <a:pt x="15175" y="12988"/>
                  </a:cubicBezTo>
                  <a:cubicBezTo>
                    <a:pt x="14626" y="12988"/>
                    <a:pt x="14048" y="12914"/>
                    <a:pt x="13457" y="12759"/>
                  </a:cubicBezTo>
                  <a:lnTo>
                    <a:pt x="5243" y="20964"/>
                  </a:lnTo>
                  <a:cubicBezTo>
                    <a:pt x="4818" y="21385"/>
                    <a:pt x="4312" y="21599"/>
                    <a:pt x="3725" y="21599"/>
                  </a:cubicBezTo>
                  <a:cubicBezTo>
                    <a:pt x="3111" y="21599"/>
                    <a:pt x="2593" y="21388"/>
                    <a:pt x="2165" y="20964"/>
                  </a:cubicBezTo>
                  <a:cubicBezTo>
                    <a:pt x="1959" y="20758"/>
                    <a:pt x="1729" y="20544"/>
                    <a:pt x="1483" y="20320"/>
                  </a:cubicBezTo>
                  <a:cubicBezTo>
                    <a:pt x="1234" y="20100"/>
                    <a:pt x="999" y="19866"/>
                    <a:pt x="778" y="19617"/>
                  </a:cubicBezTo>
                  <a:cubicBezTo>
                    <a:pt x="557" y="19369"/>
                    <a:pt x="370" y="19106"/>
                    <a:pt x="223" y="18827"/>
                  </a:cubicBezTo>
                  <a:cubicBezTo>
                    <a:pt x="73" y="18547"/>
                    <a:pt x="0" y="18242"/>
                    <a:pt x="0" y="17909"/>
                  </a:cubicBezTo>
                  <a:cubicBezTo>
                    <a:pt x="0" y="17613"/>
                    <a:pt x="56" y="17330"/>
                    <a:pt x="169" y="17062"/>
                  </a:cubicBezTo>
                  <a:cubicBezTo>
                    <a:pt x="283" y="16797"/>
                    <a:pt x="438" y="16565"/>
                    <a:pt x="637" y="16367"/>
                  </a:cubicBezTo>
                  <a:lnTo>
                    <a:pt x="8893" y="8134"/>
                  </a:lnTo>
                  <a:cubicBezTo>
                    <a:pt x="8743" y="7541"/>
                    <a:pt x="8669" y="6993"/>
                    <a:pt x="8660" y="6485"/>
                  </a:cubicBezTo>
                  <a:cubicBezTo>
                    <a:pt x="8660" y="5604"/>
                    <a:pt x="8833" y="4766"/>
                    <a:pt x="9176" y="3964"/>
                  </a:cubicBezTo>
                  <a:cubicBezTo>
                    <a:pt x="9521" y="3168"/>
                    <a:pt x="9983" y="2479"/>
                    <a:pt x="10566" y="1897"/>
                  </a:cubicBezTo>
                  <a:cubicBezTo>
                    <a:pt x="11149" y="1315"/>
                    <a:pt x="11831" y="855"/>
                    <a:pt x="12621" y="513"/>
                  </a:cubicBezTo>
                  <a:cubicBezTo>
                    <a:pt x="13406" y="172"/>
                    <a:pt x="14241" y="0"/>
                    <a:pt x="15130" y="0"/>
                  </a:cubicBezTo>
                  <a:cubicBezTo>
                    <a:pt x="15979" y="0"/>
                    <a:pt x="16798" y="160"/>
                    <a:pt x="17588" y="485"/>
                  </a:cubicBezTo>
                  <a:cubicBezTo>
                    <a:pt x="18377" y="813"/>
                    <a:pt x="19077" y="1264"/>
                    <a:pt x="19683" y="1849"/>
                  </a:cubicBezTo>
                  <a:lnTo>
                    <a:pt x="13692" y="4037"/>
                  </a:lnTo>
                  <a:lnTo>
                    <a:pt x="13108" y="7228"/>
                  </a:lnTo>
                  <a:lnTo>
                    <a:pt x="15603" y="9295"/>
                  </a:lnTo>
                  <a:lnTo>
                    <a:pt x="21599" y="7152"/>
                  </a:lnTo>
                  <a:close/>
                  <a:moveTo>
                    <a:pt x="3720" y="18991"/>
                  </a:moveTo>
                  <a:cubicBezTo>
                    <a:pt x="4017" y="18991"/>
                    <a:pt x="4269" y="18886"/>
                    <a:pt x="4479" y="18674"/>
                  </a:cubicBezTo>
                  <a:cubicBezTo>
                    <a:pt x="4688" y="18462"/>
                    <a:pt x="4790" y="18208"/>
                    <a:pt x="4790" y="17909"/>
                  </a:cubicBezTo>
                  <a:cubicBezTo>
                    <a:pt x="4790" y="17593"/>
                    <a:pt x="4685" y="17333"/>
                    <a:pt x="4473" y="17133"/>
                  </a:cubicBezTo>
                  <a:cubicBezTo>
                    <a:pt x="4261" y="16929"/>
                    <a:pt x="4009" y="16830"/>
                    <a:pt x="3720" y="16830"/>
                  </a:cubicBezTo>
                  <a:cubicBezTo>
                    <a:pt x="3403" y="16830"/>
                    <a:pt x="3145" y="16935"/>
                    <a:pt x="2941" y="17138"/>
                  </a:cubicBezTo>
                  <a:cubicBezTo>
                    <a:pt x="2737" y="17347"/>
                    <a:pt x="2638" y="17604"/>
                    <a:pt x="2638" y="17909"/>
                  </a:cubicBezTo>
                  <a:cubicBezTo>
                    <a:pt x="2638" y="18206"/>
                    <a:pt x="2737" y="18460"/>
                    <a:pt x="2941" y="18674"/>
                  </a:cubicBezTo>
                  <a:cubicBezTo>
                    <a:pt x="3145" y="18889"/>
                    <a:pt x="3403" y="18991"/>
                    <a:pt x="3720" y="189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0796" tIns="50796" rIns="50796" bIns="50796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47" name="组合 9"/>
          <p:cNvGrpSpPr/>
          <p:nvPr/>
        </p:nvGrpSpPr>
        <p:grpSpPr bwMode="auto">
          <a:xfrm>
            <a:off x="1995488" y="2257425"/>
            <a:ext cx="774700" cy="795338"/>
            <a:chOff x="0" y="0"/>
            <a:chExt cx="1884994" cy="1884995"/>
          </a:xfrm>
        </p:grpSpPr>
        <p:grpSp>
          <p:nvGrpSpPr>
            <p:cNvPr id="6226" name="椭圆 10"/>
            <p:cNvGrpSpPr/>
            <p:nvPr/>
          </p:nvGrpSpPr>
          <p:grpSpPr bwMode="auto">
            <a:xfrm>
              <a:off x="-36258" y="-33888"/>
              <a:ext cx="1958609" cy="1963748"/>
              <a:chOff x="0" y="0"/>
              <a:chExt cx="804672" cy="829056"/>
            </a:xfrm>
          </p:grpSpPr>
          <p:pic>
            <p:nvPicPr>
              <p:cNvPr id="6230" name="椭圆 10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31" name="Text Box 6"/>
              <p:cNvSpPr txBox="1">
                <a:spLocks noChangeArrowheads="1"/>
              </p:cNvSpPr>
              <p:nvPr/>
            </p:nvSpPr>
            <p:spPr bwMode="auto">
              <a:xfrm>
                <a:off x="128308" y="130850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227" name="任意多边形 11"/>
            <p:cNvGrpSpPr/>
            <p:nvPr/>
          </p:nvGrpSpPr>
          <p:grpSpPr bwMode="auto">
            <a:xfrm>
              <a:off x="23094" y="-5010"/>
              <a:ext cx="1706364" cy="1443932"/>
              <a:chOff x="0" y="0"/>
              <a:chExt cx="701040" cy="609600"/>
            </a:xfrm>
          </p:grpSpPr>
          <p:pic>
            <p:nvPicPr>
              <p:cNvPr id="6228" name="任意多边形 11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9" name="Text Box 9"/>
              <p:cNvSpPr txBox="1">
                <a:spLocks noChangeArrowheads="1"/>
              </p:cNvSpPr>
              <p:nvPr/>
            </p:nvSpPr>
            <p:spPr bwMode="auto">
              <a:xfrm>
                <a:off x="1236" y="2115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48" name="组合 12"/>
          <p:cNvGrpSpPr/>
          <p:nvPr/>
        </p:nvGrpSpPr>
        <p:grpSpPr bwMode="auto">
          <a:xfrm>
            <a:off x="4440238" y="2257425"/>
            <a:ext cx="774700" cy="795338"/>
            <a:chOff x="0" y="0"/>
            <a:chExt cx="1884994" cy="1884995"/>
          </a:xfrm>
        </p:grpSpPr>
        <p:grpSp>
          <p:nvGrpSpPr>
            <p:cNvPr id="6220" name="椭圆 13"/>
            <p:cNvGrpSpPr/>
            <p:nvPr/>
          </p:nvGrpSpPr>
          <p:grpSpPr bwMode="auto">
            <a:xfrm>
              <a:off x="-35854" y="-33888"/>
              <a:ext cx="1958609" cy="1963748"/>
              <a:chOff x="0" y="0"/>
              <a:chExt cx="804672" cy="829056"/>
            </a:xfrm>
          </p:grpSpPr>
          <p:pic>
            <p:nvPicPr>
              <p:cNvPr id="6224" name="椭圆 13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5" name="Text Box 13"/>
              <p:cNvSpPr txBox="1">
                <a:spLocks noChangeArrowheads="1"/>
              </p:cNvSpPr>
              <p:nvPr/>
            </p:nvSpPr>
            <p:spPr bwMode="auto">
              <a:xfrm>
                <a:off x="128142" y="130850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221" name="任意多边形 14"/>
            <p:cNvGrpSpPr/>
            <p:nvPr/>
          </p:nvGrpSpPr>
          <p:grpSpPr bwMode="auto">
            <a:xfrm>
              <a:off x="23498" y="-5010"/>
              <a:ext cx="1706364" cy="1443932"/>
              <a:chOff x="0" y="0"/>
              <a:chExt cx="701040" cy="609600"/>
            </a:xfrm>
          </p:grpSpPr>
          <p:pic>
            <p:nvPicPr>
              <p:cNvPr id="6222" name="任意多边形 1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3" name="Text Box 16"/>
              <p:cNvSpPr txBox="1">
                <a:spLocks noChangeArrowheads="1"/>
              </p:cNvSpPr>
              <p:nvPr/>
            </p:nvSpPr>
            <p:spPr bwMode="auto">
              <a:xfrm>
                <a:off x="1070" y="2115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49" name="组合 15"/>
          <p:cNvGrpSpPr/>
          <p:nvPr/>
        </p:nvGrpSpPr>
        <p:grpSpPr bwMode="auto">
          <a:xfrm>
            <a:off x="6840538" y="2257425"/>
            <a:ext cx="773112" cy="795338"/>
            <a:chOff x="0" y="0"/>
            <a:chExt cx="1884994" cy="1884995"/>
          </a:xfrm>
        </p:grpSpPr>
        <p:grpSp>
          <p:nvGrpSpPr>
            <p:cNvPr id="6214" name="椭圆 16"/>
            <p:cNvGrpSpPr/>
            <p:nvPr/>
          </p:nvGrpSpPr>
          <p:grpSpPr bwMode="auto">
            <a:xfrm>
              <a:off x="-29812" y="-33888"/>
              <a:ext cx="1958609" cy="1963748"/>
              <a:chOff x="0" y="0"/>
              <a:chExt cx="804672" cy="829056"/>
            </a:xfrm>
          </p:grpSpPr>
          <p:pic>
            <p:nvPicPr>
              <p:cNvPr id="6218" name="椭圆 16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19" name="Text Box 20"/>
              <p:cNvSpPr txBox="1">
                <a:spLocks noChangeArrowheads="1"/>
              </p:cNvSpPr>
              <p:nvPr/>
            </p:nvSpPr>
            <p:spPr bwMode="auto">
              <a:xfrm>
                <a:off x="125660" y="130850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215" name="任意多边形 17"/>
            <p:cNvGrpSpPr/>
            <p:nvPr/>
          </p:nvGrpSpPr>
          <p:grpSpPr bwMode="auto">
            <a:xfrm>
              <a:off x="29540" y="-5010"/>
              <a:ext cx="1706364" cy="1443932"/>
              <a:chOff x="0" y="0"/>
              <a:chExt cx="701040" cy="609600"/>
            </a:xfrm>
          </p:grpSpPr>
          <p:pic>
            <p:nvPicPr>
              <p:cNvPr id="6216" name="任意多边形 17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17" name="Text Box 23"/>
              <p:cNvSpPr txBox="1">
                <a:spLocks noChangeArrowheads="1"/>
              </p:cNvSpPr>
              <p:nvPr/>
            </p:nvSpPr>
            <p:spPr bwMode="auto">
              <a:xfrm>
                <a:off x="-1412" y="2115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50" name="组合 18"/>
          <p:cNvGrpSpPr/>
          <p:nvPr/>
        </p:nvGrpSpPr>
        <p:grpSpPr bwMode="auto">
          <a:xfrm>
            <a:off x="9285288" y="2257425"/>
            <a:ext cx="774700" cy="795338"/>
            <a:chOff x="0" y="0"/>
            <a:chExt cx="1884994" cy="1884995"/>
          </a:xfrm>
        </p:grpSpPr>
        <p:grpSp>
          <p:nvGrpSpPr>
            <p:cNvPr id="6208" name="椭圆 19"/>
            <p:cNvGrpSpPr/>
            <p:nvPr/>
          </p:nvGrpSpPr>
          <p:grpSpPr bwMode="auto">
            <a:xfrm>
              <a:off x="-34125" y="-33888"/>
              <a:ext cx="1958609" cy="1963748"/>
              <a:chOff x="0" y="0"/>
              <a:chExt cx="804672" cy="829056"/>
            </a:xfrm>
          </p:grpSpPr>
          <p:pic>
            <p:nvPicPr>
              <p:cNvPr id="6212" name="椭圆 19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13" name="Text Box 27"/>
              <p:cNvSpPr txBox="1">
                <a:spLocks noChangeArrowheads="1"/>
              </p:cNvSpPr>
              <p:nvPr/>
            </p:nvSpPr>
            <p:spPr bwMode="auto">
              <a:xfrm>
                <a:off x="127432" y="130850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209" name="任意多边形 20"/>
            <p:cNvGrpSpPr/>
            <p:nvPr/>
          </p:nvGrpSpPr>
          <p:grpSpPr bwMode="auto">
            <a:xfrm>
              <a:off x="25226" y="-5010"/>
              <a:ext cx="1706364" cy="1443932"/>
              <a:chOff x="0" y="0"/>
              <a:chExt cx="701040" cy="609600"/>
            </a:xfrm>
          </p:grpSpPr>
          <p:pic>
            <p:nvPicPr>
              <p:cNvPr id="6210" name="任意多边形 20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11" name="Text Box 30"/>
              <p:cNvSpPr txBox="1">
                <a:spLocks noChangeArrowheads="1"/>
              </p:cNvSpPr>
              <p:nvPr/>
            </p:nvSpPr>
            <p:spPr bwMode="auto">
              <a:xfrm>
                <a:off x="360" y="2115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51" name="组合 21"/>
          <p:cNvGrpSpPr/>
          <p:nvPr/>
        </p:nvGrpSpPr>
        <p:grpSpPr bwMode="auto">
          <a:xfrm>
            <a:off x="3201988" y="4289425"/>
            <a:ext cx="774700" cy="795338"/>
            <a:chOff x="0" y="0"/>
            <a:chExt cx="1884994" cy="1884995"/>
          </a:xfrm>
        </p:grpSpPr>
        <p:grpSp>
          <p:nvGrpSpPr>
            <p:cNvPr id="6202" name="椭圆 22"/>
            <p:cNvGrpSpPr/>
            <p:nvPr/>
          </p:nvGrpSpPr>
          <p:grpSpPr bwMode="auto">
            <a:xfrm>
              <a:off x="-35355" y="-22412"/>
              <a:ext cx="1958609" cy="1949309"/>
              <a:chOff x="0" y="0"/>
              <a:chExt cx="804672" cy="822960"/>
            </a:xfrm>
          </p:grpSpPr>
          <p:pic>
            <p:nvPicPr>
              <p:cNvPr id="6206" name="椭圆 22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07" name="Text Box 34"/>
              <p:cNvSpPr txBox="1">
                <a:spLocks noChangeArrowheads="1"/>
              </p:cNvSpPr>
              <p:nvPr/>
            </p:nvSpPr>
            <p:spPr bwMode="auto">
              <a:xfrm>
                <a:off x="127937" y="126005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203" name="任意多边形 23"/>
            <p:cNvGrpSpPr/>
            <p:nvPr/>
          </p:nvGrpSpPr>
          <p:grpSpPr bwMode="auto">
            <a:xfrm>
              <a:off x="23997" y="6466"/>
              <a:ext cx="1706364" cy="1429493"/>
              <a:chOff x="0" y="0"/>
              <a:chExt cx="701040" cy="603504"/>
            </a:xfrm>
          </p:grpSpPr>
          <p:pic>
            <p:nvPicPr>
              <p:cNvPr id="6204" name="任意多边形 23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05" name="Text Box 37"/>
              <p:cNvSpPr txBox="1">
                <a:spLocks noChangeArrowheads="1"/>
              </p:cNvSpPr>
              <p:nvPr/>
            </p:nvSpPr>
            <p:spPr bwMode="auto">
              <a:xfrm>
                <a:off x="865" y="-2730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52" name="组合 24"/>
          <p:cNvGrpSpPr/>
          <p:nvPr/>
        </p:nvGrpSpPr>
        <p:grpSpPr bwMode="auto">
          <a:xfrm>
            <a:off x="5613400" y="4289425"/>
            <a:ext cx="773113" cy="795338"/>
            <a:chOff x="0" y="0"/>
            <a:chExt cx="1884994" cy="1884995"/>
          </a:xfrm>
        </p:grpSpPr>
        <p:grpSp>
          <p:nvGrpSpPr>
            <p:cNvPr id="6196" name="椭圆 25"/>
            <p:cNvGrpSpPr/>
            <p:nvPr/>
          </p:nvGrpSpPr>
          <p:grpSpPr bwMode="auto">
            <a:xfrm>
              <a:off x="-25436" y="-22412"/>
              <a:ext cx="1958609" cy="1949309"/>
              <a:chOff x="0" y="0"/>
              <a:chExt cx="804672" cy="822960"/>
            </a:xfrm>
          </p:grpSpPr>
          <p:pic>
            <p:nvPicPr>
              <p:cNvPr id="6200" name="椭圆 2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01" name="Text Box 41"/>
              <p:cNvSpPr txBox="1">
                <a:spLocks noChangeArrowheads="1"/>
              </p:cNvSpPr>
              <p:nvPr/>
            </p:nvSpPr>
            <p:spPr bwMode="auto">
              <a:xfrm>
                <a:off x="123862" y="126005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197" name="任意多边形 33"/>
            <p:cNvGrpSpPr/>
            <p:nvPr/>
          </p:nvGrpSpPr>
          <p:grpSpPr bwMode="auto">
            <a:xfrm>
              <a:off x="19078" y="6466"/>
              <a:ext cx="1706364" cy="1429493"/>
              <a:chOff x="0" y="0"/>
              <a:chExt cx="701040" cy="603504"/>
            </a:xfrm>
          </p:grpSpPr>
          <p:pic>
            <p:nvPicPr>
              <p:cNvPr id="6198" name="任意多边形 33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99" name="Text Box 44"/>
              <p:cNvSpPr txBox="1">
                <a:spLocks noChangeArrowheads="1"/>
              </p:cNvSpPr>
              <p:nvPr/>
            </p:nvSpPr>
            <p:spPr bwMode="auto">
              <a:xfrm>
                <a:off x="2886" y="-2730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53" name="组合 34"/>
          <p:cNvGrpSpPr/>
          <p:nvPr/>
        </p:nvGrpSpPr>
        <p:grpSpPr bwMode="auto">
          <a:xfrm>
            <a:off x="8053388" y="4289425"/>
            <a:ext cx="773112" cy="795338"/>
            <a:chOff x="0" y="0"/>
            <a:chExt cx="1884994" cy="1884995"/>
          </a:xfrm>
        </p:grpSpPr>
        <p:grpSp>
          <p:nvGrpSpPr>
            <p:cNvPr id="6190" name="椭圆 35"/>
            <p:cNvGrpSpPr/>
            <p:nvPr/>
          </p:nvGrpSpPr>
          <p:grpSpPr bwMode="auto">
            <a:xfrm>
              <a:off x="-29248" y="-22412"/>
              <a:ext cx="1958609" cy="1949309"/>
              <a:chOff x="0" y="0"/>
              <a:chExt cx="804672" cy="822960"/>
            </a:xfrm>
          </p:grpSpPr>
          <p:pic>
            <p:nvPicPr>
              <p:cNvPr id="6194" name="椭圆 3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95" name="Text Box 48"/>
              <p:cNvSpPr txBox="1">
                <a:spLocks noChangeArrowheads="1"/>
              </p:cNvSpPr>
              <p:nvPr/>
            </p:nvSpPr>
            <p:spPr bwMode="auto">
              <a:xfrm>
                <a:off x="125428" y="126005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191" name="任意多边形 36"/>
            <p:cNvGrpSpPr/>
            <p:nvPr/>
          </p:nvGrpSpPr>
          <p:grpSpPr bwMode="auto">
            <a:xfrm>
              <a:off x="30104" y="6466"/>
              <a:ext cx="1706364" cy="1429493"/>
              <a:chOff x="0" y="0"/>
              <a:chExt cx="701040" cy="603504"/>
            </a:xfrm>
          </p:grpSpPr>
          <p:pic>
            <p:nvPicPr>
              <p:cNvPr id="6192" name="任意多边形 3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93" name="Text Box 51"/>
              <p:cNvSpPr txBox="1">
                <a:spLocks noChangeArrowheads="1"/>
              </p:cNvSpPr>
              <p:nvPr/>
            </p:nvSpPr>
            <p:spPr bwMode="auto">
              <a:xfrm>
                <a:off x="-1644" y="-2730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154" name="Freeform 10"/>
          <p:cNvSpPr>
            <a:spLocks noEditPoints="1"/>
          </p:cNvSpPr>
          <p:nvPr/>
        </p:nvSpPr>
        <p:spPr bwMode="auto">
          <a:xfrm>
            <a:off x="5840413" y="4514850"/>
            <a:ext cx="352425" cy="309563"/>
          </a:xfrm>
          <a:custGeom>
            <a:avLst/>
            <a:gdLst>
              <a:gd name="T0" fmla="*/ 209803603 w 296"/>
              <a:gd name="T1" fmla="*/ 0 h 262"/>
              <a:gd name="T2" fmla="*/ 232485009 w 296"/>
              <a:gd name="T3" fmla="*/ 11167899 h 262"/>
              <a:gd name="T4" fmla="*/ 406847278 w 296"/>
              <a:gd name="T5" fmla="*/ 209405191 h 262"/>
              <a:gd name="T6" fmla="*/ 394089731 w 296"/>
              <a:gd name="T7" fmla="*/ 237324938 h 262"/>
              <a:gd name="T8" fmla="*/ 321792600 w 296"/>
              <a:gd name="T9" fmla="*/ 237324938 h 262"/>
              <a:gd name="T10" fmla="*/ 286352456 w 296"/>
              <a:gd name="T11" fmla="*/ 237324938 h 262"/>
              <a:gd name="T12" fmla="*/ 286352456 w 296"/>
              <a:gd name="T13" fmla="*/ 330860225 h 262"/>
              <a:gd name="T14" fmla="*/ 250913503 w 296"/>
              <a:gd name="T15" fmla="*/ 365760500 h 262"/>
              <a:gd name="T16" fmla="*/ 168692513 w 296"/>
              <a:gd name="T17" fmla="*/ 365760500 h 262"/>
              <a:gd name="T18" fmla="*/ 133253559 w 296"/>
              <a:gd name="T19" fmla="*/ 330860225 h 262"/>
              <a:gd name="T20" fmla="*/ 133253559 w 296"/>
              <a:gd name="T21" fmla="*/ 237324938 h 262"/>
              <a:gd name="T22" fmla="*/ 96396572 w 296"/>
              <a:gd name="T23" fmla="*/ 237324938 h 262"/>
              <a:gd name="T24" fmla="*/ 25516284 w 296"/>
              <a:gd name="T25" fmla="*/ 237324938 h 262"/>
              <a:gd name="T26" fmla="*/ 12758738 w 296"/>
              <a:gd name="T27" fmla="*/ 209405191 h 262"/>
              <a:gd name="T28" fmla="*/ 187122197 w 296"/>
              <a:gd name="T29" fmla="*/ 11167899 h 262"/>
              <a:gd name="T30" fmla="*/ 209803603 w 296"/>
              <a:gd name="T31" fmla="*/ 0 h 262"/>
              <a:gd name="T32" fmla="*/ 209803603 w 296"/>
              <a:gd name="T33" fmla="*/ 26524350 h 262"/>
              <a:gd name="T34" fmla="*/ 206967534 w 296"/>
              <a:gd name="T35" fmla="*/ 27920928 h 262"/>
              <a:gd name="T36" fmla="*/ 206967534 w 296"/>
              <a:gd name="T37" fmla="*/ 29316325 h 262"/>
              <a:gd name="T38" fmla="*/ 46780847 w 296"/>
              <a:gd name="T39" fmla="*/ 210800588 h 262"/>
              <a:gd name="T40" fmla="*/ 96396572 w 296"/>
              <a:gd name="T41" fmla="*/ 210800588 h 262"/>
              <a:gd name="T42" fmla="*/ 133253559 w 296"/>
              <a:gd name="T43" fmla="*/ 210800588 h 262"/>
              <a:gd name="T44" fmla="*/ 158769844 w 296"/>
              <a:gd name="T45" fmla="*/ 237324938 h 262"/>
              <a:gd name="T46" fmla="*/ 158769844 w 296"/>
              <a:gd name="T47" fmla="*/ 330860225 h 262"/>
              <a:gd name="T48" fmla="*/ 168692513 w 296"/>
              <a:gd name="T49" fmla="*/ 340631546 h 262"/>
              <a:gd name="T50" fmla="*/ 250913503 w 296"/>
              <a:gd name="T51" fmla="*/ 340631546 h 262"/>
              <a:gd name="T52" fmla="*/ 259418138 w 296"/>
              <a:gd name="T53" fmla="*/ 330860225 h 262"/>
              <a:gd name="T54" fmla="*/ 259418138 w 296"/>
              <a:gd name="T55" fmla="*/ 237324938 h 262"/>
              <a:gd name="T56" fmla="*/ 286352456 w 296"/>
              <a:gd name="T57" fmla="*/ 210800588 h 262"/>
              <a:gd name="T58" fmla="*/ 321792600 w 296"/>
              <a:gd name="T59" fmla="*/ 210800588 h 262"/>
              <a:gd name="T60" fmla="*/ 372825169 w 296"/>
              <a:gd name="T61" fmla="*/ 210800588 h 262"/>
              <a:gd name="T62" fmla="*/ 212638481 w 296"/>
              <a:gd name="T63" fmla="*/ 29316325 h 262"/>
              <a:gd name="T64" fmla="*/ 212638481 w 296"/>
              <a:gd name="T65" fmla="*/ 27920928 h 262"/>
              <a:gd name="T66" fmla="*/ 209803603 w 296"/>
              <a:gd name="T67" fmla="*/ 26524350 h 2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5" name="Freeform 91"/>
          <p:cNvSpPr/>
          <p:nvPr/>
        </p:nvSpPr>
        <p:spPr bwMode="auto">
          <a:xfrm>
            <a:off x="7145338" y="2484438"/>
            <a:ext cx="171450" cy="341312"/>
          </a:xfrm>
          <a:custGeom>
            <a:avLst/>
            <a:gdLst>
              <a:gd name="T0" fmla="*/ 204132656 w 144"/>
              <a:gd name="T1" fmla="*/ 101123161 h 288"/>
              <a:gd name="T2" fmla="*/ 102066328 w 144"/>
              <a:gd name="T3" fmla="*/ 0 h 288"/>
              <a:gd name="T4" fmla="*/ 0 w 144"/>
              <a:gd name="T5" fmla="*/ 101123161 h 288"/>
              <a:gd name="T6" fmla="*/ 51033759 w 144"/>
              <a:gd name="T7" fmla="*/ 188201570 h 288"/>
              <a:gd name="T8" fmla="*/ 0 w 144"/>
              <a:gd name="T9" fmla="*/ 404492644 h 288"/>
              <a:gd name="T10" fmla="*/ 204132656 w 144"/>
              <a:gd name="T11" fmla="*/ 404492644 h 288"/>
              <a:gd name="T12" fmla="*/ 154516931 w 144"/>
              <a:gd name="T13" fmla="*/ 188201570 h 288"/>
              <a:gd name="T14" fmla="*/ 204132656 w 144"/>
              <a:gd name="T15" fmla="*/ 101123161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6" name="Freeform 93"/>
          <p:cNvSpPr>
            <a:spLocks noEditPoints="1"/>
          </p:cNvSpPr>
          <p:nvPr/>
        </p:nvSpPr>
        <p:spPr bwMode="auto">
          <a:xfrm>
            <a:off x="2254250" y="2481263"/>
            <a:ext cx="255588" cy="344487"/>
          </a:xfrm>
          <a:custGeom>
            <a:avLst/>
            <a:gdLst>
              <a:gd name="T0" fmla="*/ 263227241 w 216"/>
              <a:gd name="T1" fmla="*/ 180273157 h 288"/>
              <a:gd name="T2" fmla="*/ 263227241 w 216"/>
              <a:gd name="T3" fmla="*/ 113028816 h 288"/>
              <a:gd name="T4" fmla="*/ 152615618 w 216"/>
              <a:gd name="T5" fmla="*/ 0 h 288"/>
              <a:gd name="T6" fmla="*/ 151215800 w 216"/>
              <a:gd name="T7" fmla="*/ 0 h 288"/>
              <a:gd name="T8" fmla="*/ 148414982 w 216"/>
              <a:gd name="T9" fmla="*/ 0 h 288"/>
              <a:gd name="T10" fmla="*/ 39204359 w 216"/>
              <a:gd name="T11" fmla="*/ 113028816 h 288"/>
              <a:gd name="T12" fmla="*/ 39204359 w 216"/>
              <a:gd name="T13" fmla="*/ 180273157 h 288"/>
              <a:gd name="T14" fmla="*/ 0 w 216"/>
              <a:gd name="T15" fmla="*/ 180273157 h 288"/>
              <a:gd name="T16" fmla="*/ 0 w 216"/>
              <a:gd name="T17" fmla="*/ 412053101 h 288"/>
              <a:gd name="T18" fmla="*/ 302431601 w 216"/>
              <a:gd name="T19" fmla="*/ 412053101 h 288"/>
              <a:gd name="T20" fmla="*/ 302431601 w 216"/>
              <a:gd name="T21" fmla="*/ 180273157 h 288"/>
              <a:gd name="T22" fmla="*/ 263227241 w 216"/>
              <a:gd name="T23" fmla="*/ 180273157 h 288"/>
              <a:gd name="T24" fmla="*/ 186219524 w 216"/>
              <a:gd name="T25" fmla="*/ 370561556 h 288"/>
              <a:gd name="T26" fmla="*/ 117611895 w 216"/>
              <a:gd name="T27" fmla="*/ 370561556 h 288"/>
              <a:gd name="T28" fmla="*/ 134414439 w 216"/>
              <a:gd name="T29" fmla="*/ 294732551 h 288"/>
              <a:gd name="T30" fmla="*/ 117611895 w 216"/>
              <a:gd name="T31" fmla="*/ 264686826 h 288"/>
              <a:gd name="T32" fmla="*/ 151215800 w 216"/>
              <a:gd name="T33" fmla="*/ 230349366 h 288"/>
              <a:gd name="T34" fmla="*/ 186219524 w 216"/>
              <a:gd name="T35" fmla="*/ 264686826 h 288"/>
              <a:gd name="T36" fmla="*/ 168017162 w 216"/>
              <a:gd name="T37" fmla="*/ 294732551 h 288"/>
              <a:gd name="T38" fmla="*/ 186219524 w 216"/>
              <a:gd name="T39" fmla="*/ 370561556 h 288"/>
              <a:gd name="T40" fmla="*/ 207221521 w 216"/>
              <a:gd name="T41" fmla="*/ 180273157 h 288"/>
              <a:gd name="T42" fmla="*/ 93810262 w 216"/>
              <a:gd name="T43" fmla="*/ 180273157 h 288"/>
              <a:gd name="T44" fmla="*/ 93810262 w 216"/>
              <a:gd name="T45" fmla="*/ 113028816 h 288"/>
              <a:gd name="T46" fmla="*/ 148414982 w 216"/>
              <a:gd name="T47" fmla="*/ 57229099 h 288"/>
              <a:gd name="T48" fmla="*/ 151215800 w 216"/>
              <a:gd name="T49" fmla="*/ 57229099 h 288"/>
              <a:gd name="T50" fmla="*/ 152615618 w 216"/>
              <a:gd name="T51" fmla="*/ 57229099 h 288"/>
              <a:gd name="T52" fmla="*/ 207221521 w 216"/>
              <a:gd name="T53" fmla="*/ 113028816 h 288"/>
              <a:gd name="T54" fmla="*/ 207221521 w 216"/>
              <a:gd name="T55" fmla="*/ 18027315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7" name="Freeform 94"/>
          <p:cNvSpPr>
            <a:spLocks noEditPoints="1"/>
          </p:cNvSpPr>
          <p:nvPr/>
        </p:nvSpPr>
        <p:spPr bwMode="auto">
          <a:xfrm>
            <a:off x="4652963" y="2481263"/>
            <a:ext cx="341312" cy="319087"/>
          </a:xfrm>
          <a:custGeom>
            <a:avLst/>
            <a:gdLst>
              <a:gd name="T0" fmla="*/ 301965126 w 288"/>
              <a:gd name="T1" fmla="*/ 0 h 269"/>
              <a:gd name="T2" fmla="*/ 299156413 w 288"/>
              <a:gd name="T3" fmla="*/ 0 h 269"/>
              <a:gd name="T4" fmla="*/ 297752056 w 288"/>
              <a:gd name="T5" fmla="*/ 0 h 269"/>
              <a:gd name="T6" fmla="*/ 195223353 w 288"/>
              <a:gd name="T7" fmla="*/ 102715173 h 269"/>
              <a:gd name="T8" fmla="*/ 195223353 w 288"/>
              <a:gd name="T9" fmla="*/ 164626354 h 269"/>
              <a:gd name="T10" fmla="*/ 0 w 288"/>
              <a:gd name="T11" fmla="*/ 164626354 h 269"/>
              <a:gd name="T12" fmla="*/ 0 w 288"/>
              <a:gd name="T13" fmla="*/ 378500050 h 269"/>
              <a:gd name="T14" fmla="*/ 283706119 w 288"/>
              <a:gd name="T15" fmla="*/ 378500050 h 269"/>
              <a:gd name="T16" fmla="*/ 283706119 w 288"/>
              <a:gd name="T17" fmla="*/ 164626354 h 269"/>
              <a:gd name="T18" fmla="*/ 245784934 w 288"/>
              <a:gd name="T19" fmla="*/ 164626354 h 269"/>
              <a:gd name="T20" fmla="*/ 245784934 w 288"/>
              <a:gd name="T21" fmla="*/ 102715173 h 269"/>
              <a:gd name="T22" fmla="*/ 297752056 w 288"/>
              <a:gd name="T23" fmla="*/ 50654172 h 269"/>
              <a:gd name="T24" fmla="*/ 300560769 w 288"/>
              <a:gd name="T25" fmla="*/ 50654172 h 269"/>
              <a:gd name="T26" fmla="*/ 301965126 w 288"/>
              <a:gd name="T27" fmla="*/ 50654172 h 269"/>
              <a:gd name="T28" fmla="*/ 352526706 w 288"/>
              <a:gd name="T29" fmla="*/ 102715173 h 269"/>
              <a:gd name="T30" fmla="*/ 352526706 w 288"/>
              <a:gd name="T31" fmla="*/ 128042852 h 269"/>
              <a:gd name="T32" fmla="*/ 370784528 w 288"/>
              <a:gd name="T33" fmla="*/ 128042852 h 269"/>
              <a:gd name="T34" fmla="*/ 370784528 w 288"/>
              <a:gd name="T35" fmla="*/ 133671357 h 269"/>
              <a:gd name="T36" fmla="*/ 352526706 w 288"/>
              <a:gd name="T37" fmla="*/ 150555685 h 269"/>
              <a:gd name="T38" fmla="*/ 352526706 w 288"/>
              <a:gd name="T39" fmla="*/ 164626354 h 269"/>
              <a:gd name="T40" fmla="*/ 404492644 w 288"/>
              <a:gd name="T41" fmla="*/ 164626354 h 269"/>
              <a:gd name="T42" fmla="*/ 404492644 w 288"/>
              <a:gd name="T43" fmla="*/ 102715173 h 269"/>
              <a:gd name="T44" fmla="*/ 301965126 w 288"/>
              <a:gd name="T45" fmla="*/ 0 h 269"/>
              <a:gd name="T46" fmla="*/ 174156818 w 288"/>
              <a:gd name="T47" fmla="*/ 339101702 h 269"/>
              <a:gd name="T48" fmla="*/ 109550486 w 288"/>
              <a:gd name="T49" fmla="*/ 339101702 h 269"/>
              <a:gd name="T50" fmla="*/ 124999594 w 288"/>
              <a:gd name="T51" fmla="*/ 270156373 h 269"/>
              <a:gd name="T52" fmla="*/ 109550486 w 288"/>
              <a:gd name="T53" fmla="*/ 242015034 h 269"/>
              <a:gd name="T54" fmla="*/ 141853060 w 288"/>
              <a:gd name="T55" fmla="*/ 209652021 h 269"/>
              <a:gd name="T56" fmla="*/ 174156818 w 288"/>
              <a:gd name="T57" fmla="*/ 242015034 h 269"/>
              <a:gd name="T58" fmla="*/ 157302168 w 288"/>
              <a:gd name="T59" fmla="*/ 270156373 h 269"/>
              <a:gd name="T60" fmla="*/ 174156818 w 288"/>
              <a:gd name="T61" fmla="*/ 339101702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8" name="Freeform 112"/>
          <p:cNvSpPr>
            <a:spLocks noEditPoints="1"/>
          </p:cNvSpPr>
          <p:nvPr/>
        </p:nvSpPr>
        <p:spPr bwMode="auto">
          <a:xfrm>
            <a:off x="9502775" y="2470150"/>
            <a:ext cx="341313" cy="342900"/>
          </a:xfrm>
          <a:custGeom>
            <a:avLst/>
            <a:gdLst>
              <a:gd name="T0" fmla="*/ 251405467 w 288"/>
              <a:gd name="T1" fmla="*/ 170110547 h 288"/>
              <a:gd name="T2" fmla="*/ 257022910 w 288"/>
              <a:gd name="T3" fmla="*/ 130418681 h 288"/>
              <a:gd name="T4" fmla="*/ 129214228 w 288"/>
              <a:gd name="T5" fmla="*/ 0 h 288"/>
              <a:gd name="T6" fmla="*/ 0 w 288"/>
              <a:gd name="T7" fmla="*/ 130418681 h 288"/>
              <a:gd name="T8" fmla="*/ 129214228 w 288"/>
              <a:gd name="T9" fmla="*/ 259418138 h 288"/>
              <a:gd name="T10" fmla="*/ 169944246 w 288"/>
              <a:gd name="T11" fmla="*/ 252330347 h 288"/>
              <a:gd name="T12" fmla="*/ 199438193 w 288"/>
              <a:gd name="T13" fmla="*/ 282099544 h 288"/>
              <a:gd name="T14" fmla="*/ 261235993 w 288"/>
              <a:gd name="T15" fmla="*/ 282099544 h 288"/>
              <a:gd name="T16" fmla="*/ 261235993 w 288"/>
              <a:gd name="T17" fmla="*/ 345892041 h 288"/>
              <a:gd name="T18" fmla="*/ 261235993 w 288"/>
              <a:gd name="T19" fmla="*/ 345892041 h 288"/>
              <a:gd name="T20" fmla="*/ 323033793 w 288"/>
              <a:gd name="T21" fmla="*/ 345892041 h 288"/>
              <a:gd name="T22" fmla="*/ 323033793 w 288"/>
              <a:gd name="T23" fmla="*/ 408265313 h 288"/>
              <a:gd name="T24" fmla="*/ 323033793 w 288"/>
              <a:gd name="T25" fmla="*/ 408265313 h 288"/>
              <a:gd name="T26" fmla="*/ 404495014 w 288"/>
              <a:gd name="T27" fmla="*/ 408265313 h 288"/>
              <a:gd name="T28" fmla="*/ 404495014 w 288"/>
              <a:gd name="T29" fmla="*/ 408265313 h 288"/>
              <a:gd name="T30" fmla="*/ 404495014 w 288"/>
              <a:gd name="T31" fmla="*/ 408265313 h 288"/>
              <a:gd name="T32" fmla="*/ 404495014 w 288"/>
              <a:gd name="T33" fmla="*/ 326045513 h 288"/>
              <a:gd name="T34" fmla="*/ 251405467 w 288"/>
              <a:gd name="T35" fmla="*/ 170110547 h 288"/>
              <a:gd name="T36" fmla="*/ 102527818 w 288"/>
              <a:gd name="T37" fmla="*/ 146011106 h 288"/>
              <a:gd name="T38" fmla="*/ 58989078 w 288"/>
              <a:gd name="T39" fmla="*/ 102066328 h 288"/>
              <a:gd name="T40" fmla="*/ 102527818 w 288"/>
              <a:gd name="T41" fmla="*/ 58121550 h 288"/>
              <a:gd name="T42" fmla="*/ 146067743 w 288"/>
              <a:gd name="T43" fmla="*/ 102066328 h 288"/>
              <a:gd name="T44" fmla="*/ 102527818 w 288"/>
              <a:gd name="T45" fmla="*/ 146011106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9" name="Freeform 113"/>
          <p:cNvSpPr>
            <a:spLocks noEditPoints="1"/>
          </p:cNvSpPr>
          <p:nvPr/>
        </p:nvSpPr>
        <p:spPr bwMode="auto">
          <a:xfrm>
            <a:off x="3475038" y="4514850"/>
            <a:ext cx="228600" cy="344488"/>
          </a:xfrm>
          <a:custGeom>
            <a:avLst/>
            <a:gdLst>
              <a:gd name="T0" fmla="*/ 246660591 w 192"/>
              <a:gd name="T1" fmla="*/ 152032448 h 289"/>
              <a:gd name="T2" fmla="*/ 265089084 w 192"/>
              <a:gd name="T3" fmla="*/ 106564800 h 289"/>
              <a:gd name="T4" fmla="*/ 233901853 w 192"/>
              <a:gd name="T5" fmla="*/ 32679872 h 289"/>
              <a:gd name="T6" fmla="*/ 147429141 w 192"/>
              <a:gd name="T7" fmla="*/ 0 h 289"/>
              <a:gd name="T8" fmla="*/ 35440144 w 192"/>
              <a:gd name="T9" fmla="*/ 86672704 h 289"/>
              <a:gd name="T10" fmla="*/ 51033759 w 192"/>
              <a:gd name="T11" fmla="*/ 142086400 h 289"/>
              <a:gd name="T12" fmla="*/ 48197691 w 192"/>
              <a:gd name="T13" fmla="*/ 233021696 h 289"/>
              <a:gd name="T14" fmla="*/ 51033759 w 192"/>
              <a:gd name="T15" fmla="*/ 285593664 h 289"/>
              <a:gd name="T16" fmla="*/ 19846528 w 192"/>
              <a:gd name="T17" fmla="*/ 298381440 h 289"/>
              <a:gd name="T18" fmla="*/ 0 w 192"/>
              <a:gd name="T19" fmla="*/ 342428224 h 289"/>
              <a:gd name="T20" fmla="*/ 15593616 w 192"/>
              <a:gd name="T21" fmla="*/ 383633280 h 289"/>
              <a:gd name="T22" fmla="*/ 15593616 w 192"/>
              <a:gd name="T23" fmla="*/ 383633280 h 289"/>
              <a:gd name="T24" fmla="*/ 93560503 w 192"/>
              <a:gd name="T25" fmla="*/ 288435392 h 289"/>
              <a:gd name="T26" fmla="*/ 90725625 w 192"/>
              <a:gd name="T27" fmla="*/ 278489344 h 289"/>
              <a:gd name="T28" fmla="*/ 77966888 w 192"/>
              <a:gd name="T29" fmla="*/ 255755520 h 289"/>
              <a:gd name="T30" fmla="*/ 77966888 w 192"/>
              <a:gd name="T31" fmla="*/ 129298624 h 289"/>
              <a:gd name="T32" fmla="*/ 77966888 w 192"/>
              <a:gd name="T33" fmla="*/ 122194304 h 289"/>
              <a:gd name="T34" fmla="*/ 63791306 w 192"/>
              <a:gd name="T35" fmla="*/ 93777024 h 289"/>
              <a:gd name="T36" fmla="*/ 89307591 w 192"/>
              <a:gd name="T37" fmla="*/ 46888512 h 289"/>
              <a:gd name="T38" fmla="*/ 147429141 w 192"/>
              <a:gd name="T39" fmla="*/ 28417280 h 289"/>
              <a:gd name="T40" fmla="*/ 215473359 w 192"/>
              <a:gd name="T41" fmla="*/ 52571968 h 289"/>
              <a:gd name="T42" fmla="*/ 238154766 w 192"/>
              <a:gd name="T43" fmla="*/ 103723072 h 289"/>
              <a:gd name="T44" fmla="*/ 223979184 w 192"/>
              <a:gd name="T45" fmla="*/ 134982080 h 289"/>
              <a:gd name="T46" fmla="*/ 202714622 w 192"/>
              <a:gd name="T47" fmla="*/ 129298624 h 289"/>
              <a:gd name="T48" fmla="*/ 212638481 w 192"/>
              <a:gd name="T49" fmla="*/ 146348992 h 289"/>
              <a:gd name="T50" fmla="*/ 189957075 w 192"/>
              <a:gd name="T51" fmla="*/ 143507264 h 289"/>
              <a:gd name="T52" fmla="*/ 90725625 w 192"/>
              <a:gd name="T53" fmla="*/ 143507264 h 289"/>
              <a:gd name="T54" fmla="*/ 109154119 w 192"/>
              <a:gd name="T55" fmla="*/ 255755520 h 289"/>
              <a:gd name="T56" fmla="*/ 133253559 w 192"/>
              <a:gd name="T57" fmla="*/ 302644032 h 289"/>
              <a:gd name="T58" fmla="*/ 109154119 w 192"/>
              <a:gd name="T59" fmla="*/ 326798720 h 289"/>
              <a:gd name="T60" fmla="*/ 109154119 w 192"/>
              <a:gd name="T61" fmla="*/ 375108096 h 289"/>
              <a:gd name="T62" fmla="*/ 140341350 w 192"/>
              <a:gd name="T63" fmla="*/ 407787968 h 289"/>
              <a:gd name="T64" fmla="*/ 140341350 w 192"/>
              <a:gd name="T65" fmla="*/ 407787968 h 289"/>
              <a:gd name="T66" fmla="*/ 171528581 w 192"/>
              <a:gd name="T67" fmla="*/ 255755520 h 289"/>
              <a:gd name="T68" fmla="*/ 209803603 w 192"/>
              <a:gd name="T69" fmla="*/ 180449728 h 289"/>
              <a:gd name="T70" fmla="*/ 229648941 w 192"/>
              <a:gd name="T71" fmla="*/ 193237504 h 289"/>
              <a:gd name="T72" fmla="*/ 189957075 w 192"/>
              <a:gd name="T73" fmla="*/ 267122432 h 289"/>
              <a:gd name="T74" fmla="*/ 199879744 w 192"/>
              <a:gd name="T75" fmla="*/ 385054144 h 289"/>
              <a:gd name="T76" fmla="*/ 236736731 w 192"/>
              <a:gd name="T77" fmla="*/ 410629696 h 289"/>
              <a:gd name="T78" fmla="*/ 260836172 w 192"/>
              <a:gd name="T79" fmla="*/ 373687232 h 289"/>
              <a:gd name="T80" fmla="*/ 232485009 w 192"/>
              <a:gd name="T81" fmla="*/ 353795136 h 289"/>
              <a:gd name="T82" fmla="*/ 252330347 w 192"/>
              <a:gd name="T83" fmla="*/ 325377856 h 289"/>
              <a:gd name="T84" fmla="*/ 242407678 w 192"/>
              <a:gd name="T85" fmla="*/ 278489344 h 289"/>
              <a:gd name="T86" fmla="*/ 253748381 w 192"/>
              <a:gd name="T87" fmla="*/ 240126016 h 289"/>
              <a:gd name="T88" fmla="*/ 140341350 w 192"/>
              <a:gd name="T89" fmla="*/ 196079232 h 289"/>
              <a:gd name="T90" fmla="*/ 123329700 w 192"/>
              <a:gd name="T91" fmla="*/ 154874176 h 289"/>
              <a:gd name="T92" fmla="*/ 157351809 w 192"/>
              <a:gd name="T93" fmla="*/ 154874176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0" name="Freeform 354"/>
          <p:cNvSpPr>
            <a:spLocks noEditPoints="1"/>
          </p:cNvSpPr>
          <p:nvPr/>
        </p:nvSpPr>
        <p:spPr bwMode="auto">
          <a:xfrm>
            <a:off x="8291513" y="4514850"/>
            <a:ext cx="325437" cy="344488"/>
          </a:xfrm>
          <a:custGeom>
            <a:avLst/>
            <a:gdLst>
              <a:gd name="T0" fmla="*/ 332923239 w 274"/>
              <a:gd name="T1" fmla="*/ 171690188 h 288"/>
              <a:gd name="T2" fmla="*/ 386530077 w 274"/>
              <a:gd name="T3" fmla="*/ 133059686 h 288"/>
              <a:gd name="T4" fmla="*/ 352673939 w 274"/>
              <a:gd name="T5" fmla="*/ 72968061 h 288"/>
              <a:gd name="T6" fmla="*/ 290603364 w 274"/>
              <a:gd name="T7" fmla="*/ 100152709 h 288"/>
              <a:gd name="T8" fmla="*/ 234175676 w 274"/>
              <a:gd name="T9" fmla="*/ 67245732 h 288"/>
              <a:gd name="T10" fmla="*/ 227121770 w 274"/>
              <a:gd name="T11" fmla="*/ 0 h 288"/>
              <a:gd name="T12" fmla="*/ 159408307 w 274"/>
              <a:gd name="T13" fmla="*/ 0 h 288"/>
              <a:gd name="T14" fmla="*/ 152354401 w 274"/>
              <a:gd name="T15" fmla="*/ 67245732 h 288"/>
              <a:gd name="T16" fmla="*/ 94516882 w 274"/>
              <a:gd name="T17" fmla="*/ 100152709 h 288"/>
              <a:gd name="T18" fmla="*/ 33856138 w 274"/>
              <a:gd name="T19" fmla="*/ 72968061 h 288"/>
              <a:gd name="T20" fmla="*/ 0 w 274"/>
              <a:gd name="T21" fmla="*/ 133059686 h 288"/>
              <a:gd name="T22" fmla="*/ 53606838 w 274"/>
              <a:gd name="T23" fmla="*/ 171690188 h 288"/>
              <a:gd name="T24" fmla="*/ 53606838 w 274"/>
              <a:gd name="T25" fmla="*/ 240365306 h 288"/>
              <a:gd name="T26" fmla="*/ 0 w 274"/>
              <a:gd name="T27" fmla="*/ 278995807 h 288"/>
              <a:gd name="T28" fmla="*/ 33856138 w 274"/>
              <a:gd name="T29" fmla="*/ 339087433 h 288"/>
              <a:gd name="T30" fmla="*/ 95926713 w 274"/>
              <a:gd name="T31" fmla="*/ 311902784 h 288"/>
              <a:gd name="T32" fmla="*/ 152354401 w 274"/>
              <a:gd name="T33" fmla="*/ 344809761 h 288"/>
              <a:gd name="T34" fmla="*/ 159408307 w 274"/>
              <a:gd name="T35" fmla="*/ 412055494 h 288"/>
              <a:gd name="T36" fmla="*/ 227121770 w 274"/>
              <a:gd name="T37" fmla="*/ 412055494 h 288"/>
              <a:gd name="T38" fmla="*/ 234175676 w 274"/>
              <a:gd name="T39" fmla="*/ 344809761 h 288"/>
              <a:gd name="T40" fmla="*/ 290603364 w 274"/>
              <a:gd name="T41" fmla="*/ 311902784 h 288"/>
              <a:gd name="T42" fmla="*/ 352673939 w 274"/>
              <a:gd name="T43" fmla="*/ 339087433 h 288"/>
              <a:gd name="T44" fmla="*/ 386530077 w 274"/>
              <a:gd name="T45" fmla="*/ 278995807 h 288"/>
              <a:gd name="T46" fmla="*/ 332923239 w 274"/>
              <a:gd name="T47" fmla="*/ 240365306 h 288"/>
              <a:gd name="T48" fmla="*/ 332923239 w 274"/>
              <a:gd name="T49" fmla="*/ 171690188 h 288"/>
              <a:gd name="T50" fmla="*/ 222889901 w 274"/>
              <a:gd name="T51" fmla="*/ 257534683 h 288"/>
              <a:gd name="T52" fmla="*/ 163640176 w 274"/>
              <a:gd name="T53" fmla="*/ 257534683 h 288"/>
              <a:gd name="T54" fmla="*/ 135426926 w 274"/>
              <a:gd name="T55" fmla="*/ 206027747 h 288"/>
              <a:gd name="T56" fmla="*/ 163640176 w 274"/>
              <a:gd name="T57" fmla="*/ 154520810 h 288"/>
              <a:gd name="T58" fmla="*/ 222889901 w 274"/>
              <a:gd name="T59" fmla="*/ 154520810 h 288"/>
              <a:gd name="T60" fmla="*/ 252514170 w 274"/>
              <a:gd name="T61" fmla="*/ 206027747 h 288"/>
              <a:gd name="T62" fmla="*/ 222889901 w 274"/>
              <a:gd name="T63" fmla="*/ 257534683 h 2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1" name="TextBox 13"/>
          <p:cNvSpPr txBox="1">
            <a:spLocks noChangeArrowheads="1"/>
          </p:cNvSpPr>
          <p:nvPr/>
        </p:nvSpPr>
        <p:spPr bwMode="auto">
          <a:xfrm>
            <a:off x="1631950" y="32369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2" name="TextBox 13"/>
          <p:cNvSpPr txBox="1">
            <a:spLocks noChangeArrowheads="1"/>
          </p:cNvSpPr>
          <p:nvPr/>
        </p:nvSpPr>
        <p:spPr bwMode="auto">
          <a:xfrm>
            <a:off x="1635125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3" name="TextBox 13"/>
          <p:cNvSpPr txBox="1">
            <a:spLocks noChangeArrowheads="1"/>
          </p:cNvSpPr>
          <p:nvPr/>
        </p:nvSpPr>
        <p:spPr bwMode="auto">
          <a:xfrm>
            <a:off x="4038600" y="32369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4" name="TextBox 13"/>
          <p:cNvSpPr txBox="1">
            <a:spLocks noChangeArrowheads="1"/>
          </p:cNvSpPr>
          <p:nvPr/>
        </p:nvSpPr>
        <p:spPr bwMode="auto">
          <a:xfrm>
            <a:off x="4041775" y="3511550"/>
            <a:ext cx="15605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5" name="TextBox 13"/>
          <p:cNvSpPr txBox="1">
            <a:spLocks noChangeArrowheads="1"/>
          </p:cNvSpPr>
          <p:nvPr/>
        </p:nvSpPr>
        <p:spPr bwMode="auto">
          <a:xfrm>
            <a:off x="6450013" y="32369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6" name="TextBox 13"/>
          <p:cNvSpPr txBox="1">
            <a:spLocks noChangeArrowheads="1"/>
          </p:cNvSpPr>
          <p:nvPr/>
        </p:nvSpPr>
        <p:spPr bwMode="auto">
          <a:xfrm>
            <a:off x="6453188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7" name="TextBox 13"/>
          <p:cNvSpPr txBox="1">
            <a:spLocks noChangeArrowheads="1"/>
          </p:cNvSpPr>
          <p:nvPr/>
        </p:nvSpPr>
        <p:spPr bwMode="auto">
          <a:xfrm>
            <a:off x="8891588" y="32369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8" name="TextBox 13"/>
          <p:cNvSpPr txBox="1">
            <a:spLocks noChangeArrowheads="1"/>
          </p:cNvSpPr>
          <p:nvPr/>
        </p:nvSpPr>
        <p:spPr bwMode="auto">
          <a:xfrm>
            <a:off x="8896350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9" name="TextBox 13"/>
          <p:cNvSpPr txBox="1">
            <a:spLocks noChangeArrowheads="1"/>
          </p:cNvSpPr>
          <p:nvPr/>
        </p:nvSpPr>
        <p:spPr bwMode="auto">
          <a:xfrm>
            <a:off x="2849563" y="52181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0" name="TextBox 13"/>
          <p:cNvSpPr txBox="1">
            <a:spLocks noChangeArrowheads="1"/>
          </p:cNvSpPr>
          <p:nvPr/>
        </p:nvSpPr>
        <p:spPr bwMode="auto">
          <a:xfrm>
            <a:off x="2854325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1" name="TextBox 13"/>
          <p:cNvSpPr txBox="1">
            <a:spLocks noChangeArrowheads="1"/>
          </p:cNvSpPr>
          <p:nvPr/>
        </p:nvSpPr>
        <p:spPr bwMode="auto">
          <a:xfrm>
            <a:off x="5334000" y="52181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2" name="TextBox 13"/>
          <p:cNvSpPr txBox="1">
            <a:spLocks noChangeArrowheads="1"/>
          </p:cNvSpPr>
          <p:nvPr/>
        </p:nvSpPr>
        <p:spPr bwMode="auto">
          <a:xfrm>
            <a:off x="5338763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3" name="TextBox 13"/>
          <p:cNvSpPr txBox="1">
            <a:spLocks noChangeArrowheads="1"/>
          </p:cNvSpPr>
          <p:nvPr/>
        </p:nvSpPr>
        <p:spPr bwMode="auto">
          <a:xfrm>
            <a:off x="7821613" y="52181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4" name="TextBox 13"/>
          <p:cNvSpPr txBox="1">
            <a:spLocks noChangeArrowheads="1"/>
          </p:cNvSpPr>
          <p:nvPr/>
        </p:nvSpPr>
        <p:spPr bwMode="auto">
          <a:xfrm>
            <a:off x="7826375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75" name="组合 78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6176" name="组合 79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6184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618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9" name="Text Box 7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85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618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7" name="Text Box 8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6177" name="组合 80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6178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618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3" name="Text Box 8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79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618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1" name="Text Box 8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2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7238" name="组合 26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7246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725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51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247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724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49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7239" name="组合 29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7240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724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45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241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724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43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7171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172" name="Oval 21"/>
          <p:cNvGrpSpPr/>
          <p:nvPr/>
        </p:nvGrpSpPr>
        <p:grpSpPr bwMode="auto">
          <a:xfrm>
            <a:off x="4370388" y="4211638"/>
            <a:ext cx="1182687" cy="1182687"/>
            <a:chOff x="0" y="0"/>
            <a:chExt cx="745" cy="745"/>
          </a:xfrm>
        </p:grpSpPr>
        <p:pic>
          <p:nvPicPr>
            <p:cNvPr id="7236" name="Oval 2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5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37" name="Text Box 20"/>
            <p:cNvSpPr txBox="1">
              <a:spLocks noChangeArrowheads="1"/>
            </p:cNvSpPr>
            <p:nvPr/>
          </p:nvSpPr>
          <p:spPr bwMode="auto">
            <a:xfrm>
              <a:off x="113" y="116"/>
              <a:ext cx="513" cy="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73" name="Oval 22"/>
          <p:cNvGrpSpPr/>
          <p:nvPr/>
        </p:nvGrpSpPr>
        <p:grpSpPr bwMode="auto">
          <a:xfrm>
            <a:off x="5565775" y="4211638"/>
            <a:ext cx="1182688" cy="1182687"/>
            <a:chOff x="0" y="0"/>
            <a:chExt cx="745" cy="745"/>
          </a:xfrm>
        </p:grpSpPr>
        <p:pic>
          <p:nvPicPr>
            <p:cNvPr id="7234" name="Oval 2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5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35" name="Text Box 23"/>
            <p:cNvSpPr txBox="1">
              <a:spLocks noChangeArrowheads="1"/>
            </p:cNvSpPr>
            <p:nvPr/>
          </p:nvSpPr>
          <p:spPr bwMode="auto">
            <a:xfrm>
              <a:off x="113" y="116"/>
              <a:ext cx="514" cy="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74" name="Oval 23"/>
          <p:cNvGrpSpPr/>
          <p:nvPr/>
        </p:nvGrpSpPr>
        <p:grpSpPr bwMode="auto">
          <a:xfrm>
            <a:off x="6761163" y="4211638"/>
            <a:ext cx="1182687" cy="1182687"/>
            <a:chOff x="0" y="0"/>
            <a:chExt cx="745" cy="745"/>
          </a:xfrm>
        </p:grpSpPr>
        <p:pic>
          <p:nvPicPr>
            <p:cNvPr id="7232" name="Oval 23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5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33" name="Text Box 26"/>
            <p:cNvSpPr txBox="1">
              <a:spLocks noChangeArrowheads="1"/>
            </p:cNvSpPr>
            <p:nvPr/>
          </p:nvSpPr>
          <p:spPr bwMode="auto">
            <a:xfrm>
              <a:off x="114" y="116"/>
              <a:ext cx="513" cy="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75" name="Oval 24"/>
          <p:cNvGrpSpPr/>
          <p:nvPr/>
        </p:nvGrpSpPr>
        <p:grpSpPr bwMode="auto">
          <a:xfrm>
            <a:off x="4937125" y="3144838"/>
            <a:ext cx="1182688" cy="1182687"/>
            <a:chOff x="0" y="0"/>
            <a:chExt cx="745" cy="745"/>
          </a:xfrm>
        </p:grpSpPr>
        <p:pic>
          <p:nvPicPr>
            <p:cNvPr id="7230" name="Oval 2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5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31" name="Text Box 29"/>
            <p:cNvSpPr txBox="1">
              <a:spLocks noChangeArrowheads="1"/>
            </p:cNvSpPr>
            <p:nvPr/>
          </p:nvSpPr>
          <p:spPr bwMode="auto">
            <a:xfrm>
              <a:off x="115" y="113"/>
              <a:ext cx="514" cy="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76" name="Oval 25"/>
          <p:cNvGrpSpPr/>
          <p:nvPr/>
        </p:nvGrpSpPr>
        <p:grpSpPr bwMode="auto">
          <a:xfrm>
            <a:off x="6132513" y="3144838"/>
            <a:ext cx="1182687" cy="1182687"/>
            <a:chOff x="0" y="0"/>
            <a:chExt cx="745" cy="745"/>
          </a:xfrm>
        </p:grpSpPr>
        <p:pic>
          <p:nvPicPr>
            <p:cNvPr id="7228" name="Oval 2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5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9" name="Text Box 32"/>
            <p:cNvSpPr txBox="1">
              <a:spLocks noChangeArrowheads="1"/>
            </p:cNvSpPr>
            <p:nvPr/>
          </p:nvSpPr>
          <p:spPr bwMode="auto">
            <a:xfrm>
              <a:off x="115" y="113"/>
              <a:ext cx="514" cy="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77" name="Oval 26"/>
          <p:cNvGrpSpPr/>
          <p:nvPr/>
        </p:nvGrpSpPr>
        <p:grpSpPr bwMode="auto">
          <a:xfrm>
            <a:off x="5456238" y="2024063"/>
            <a:ext cx="1182687" cy="1182687"/>
            <a:chOff x="0" y="0"/>
            <a:chExt cx="745" cy="745"/>
          </a:xfrm>
        </p:grpSpPr>
        <p:pic>
          <p:nvPicPr>
            <p:cNvPr id="7226" name="Oval 2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5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7" name="Text Box 35"/>
            <p:cNvSpPr txBox="1">
              <a:spLocks noChangeArrowheads="1"/>
            </p:cNvSpPr>
            <p:nvPr/>
          </p:nvSpPr>
          <p:spPr bwMode="auto">
            <a:xfrm>
              <a:off x="114" y="113"/>
              <a:ext cx="5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78" name="Rounded Rectangle 37"/>
          <p:cNvGrpSpPr/>
          <p:nvPr/>
        </p:nvGrpSpPr>
        <p:grpSpPr bwMode="auto">
          <a:xfrm>
            <a:off x="8521700" y="1981200"/>
            <a:ext cx="635000" cy="633413"/>
            <a:chOff x="0" y="0"/>
            <a:chExt cx="400" cy="399"/>
          </a:xfrm>
        </p:grpSpPr>
        <p:pic>
          <p:nvPicPr>
            <p:cNvPr id="7224" name="Rounded Rectangle 3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0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5" name="Text Box 38"/>
            <p:cNvSpPr txBox="1">
              <a:spLocks noChangeArrowheads="1"/>
            </p:cNvSpPr>
            <p:nvPr/>
          </p:nvSpPr>
          <p:spPr bwMode="auto">
            <a:xfrm>
              <a:off x="25" y="25"/>
              <a:ext cx="344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79" name="Rounded Rectangle 40"/>
          <p:cNvGrpSpPr/>
          <p:nvPr/>
        </p:nvGrpSpPr>
        <p:grpSpPr bwMode="auto">
          <a:xfrm>
            <a:off x="8521700" y="3328988"/>
            <a:ext cx="635000" cy="633412"/>
            <a:chOff x="0" y="0"/>
            <a:chExt cx="400" cy="399"/>
          </a:xfrm>
        </p:grpSpPr>
        <p:pic>
          <p:nvPicPr>
            <p:cNvPr id="7222" name="Rounded Rectangle 4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0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3" name="Text Box 41"/>
            <p:cNvSpPr txBox="1">
              <a:spLocks noChangeArrowheads="1"/>
            </p:cNvSpPr>
            <p:nvPr/>
          </p:nvSpPr>
          <p:spPr bwMode="auto">
            <a:xfrm>
              <a:off x="25" y="26"/>
              <a:ext cx="344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80" name="Rounded Rectangle 42"/>
          <p:cNvGrpSpPr/>
          <p:nvPr/>
        </p:nvGrpSpPr>
        <p:grpSpPr bwMode="auto">
          <a:xfrm>
            <a:off x="8521700" y="4675188"/>
            <a:ext cx="635000" cy="639762"/>
            <a:chOff x="0" y="0"/>
            <a:chExt cx="400" cy="403"/>
          </a:xfrm>
        </p:grpSpPr>
        <p:pic>
          <p:nvPicPr>
            <p:cNvPr id="7220" name="Rounded Rectangle 4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0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1" name="Text Box 44"/>
            <p:cNvSpPr txBox="1">
              <a:spLocks noChangeArrowheads="1"/>
            </p:cNvSpPr>
            <p:nvPr/>
          </p:nvSpPr>
          <p:spPr bwMode="auto">
            <a:xfrm>
              <a:off x="25" y="28"/>
              <a:ext cx="344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81" name="Rounded Rectangle 56"/>
          <p:cNvGrpSpPr/>
          <p:nvPr/>
        </p:nvGrpSpPr>
        <p:grpSpPr bwMode="auto">
          <a:xfrm>
            <a:off x="3151188" y="1981200"/>
            <a:ext cx="635000" cy="633413"/>
            <a:chOff x="0" y="0"/>
            <a:chExt cx="400" cy="399"/>
          </a:xfrm>
        </p:grpSpPr>
        <p:pic>
          <p:nvPicPr>
            <p:cNvPr id="7218" name="Rounded Rectangle 56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0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19" name="Text Box 47"/>
            <p:cNvSpPr txBox="1">
              <a:spLocks noChangeArrowheads="1"/>
            </p:cNvSpPr>
            <p:nvPr/>
          </p:nvSpPr>
          <p:spPr bwMode="auto">
            <a:xfrm>
              <a:off x="27" y="25"/>
              <a:ext cx="344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82" name="Rounded Rectangle 57"/>
          <p:cNvGrpSpPr/>
          <p:nvPr/>
        </p:nvGrpSpPr>
        <p:grpSpPr bwMode="auto">
          <a:xfrm>
            <a:off x="3151188" y="3328988"/>
            <a:ext cx="635000" cy="633412"/>
            <a:chOff x="0" y="0"/>
            <a:chExt cx="400" cy="399"/>
          </a:xfrm>
        </p:grpSpPr>
        <p:pic>
          <p:nvPicPr>
            <p:cNvPr id="7216" name="Rounded Rectangle 57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0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17" name="Text Box 50"/>
            <p:cNvSpPr txBox="1">
              <a:spLocks noChangeArrowheads="1"/>
            </p:cNvSpPr>
            <p:nvPr/>
          </p:nvSpPr>
          <p:spPr bwMode="auto">
            <a:xfrm>
              <a:off x="27" y="26"/>
              <a:ext cx="344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83" name="Rounded Rectangle 58"/>
          <p:cNvGrpSpPr/>
          <p:nvPr/>
        </p:nvGrpSpPr>
        <p:grpSpPr bwMode="auto">
          <a:xfrm>
            <a:off x="3151188" y="4675188"/>
            <a:ext cx="635000" cy="639762"/>
            <a:chOff x="0" y="0"/>
            <a:chExt cx="400" cy="403"/>
          </a:xfrm>
        </p:grpSpPr>
        <p:pic>
          <p:nvPicPr>
            <p:cNvPr id="7214" name="Rounded Rectangle 58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0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15" name="Text Box 53"/>
            <p:cNvSpPr txBox="1">
              <a:spLocks noChangeArrowheads="1"/>
            </p:cNvSpPr>
            <p:nvPr/>
          </p:nvSpPr>
          <p:spPr bwMode="auto">
            <a:xfrm>
              <a:off x="27" y="28"/>
              <a:ext cx="344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7184" name="组合 90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413" y="4602163"/>
            <a:ext cx="354012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5" name="Freeform 18"/>
          <p:cNvSpPr>
            <a:spLocks noEditPoints="1"/>
          </p:cNvSpPr>
          <p:nvPr/>
        </p:nvSpPr>
        <p:spPr bwMode="auto">
          <a:xfrm>
            <a:off x="5910263" y="2446338"/>
            <a:ext cx="357187" cy="385762"/>
          </a:xfrm>
          <a:custGeom>
            <a:avLst/>
            <a:gdLst>
              <a:gd name="T0" fmla="*/ 536460308 w 217"/>
              <a:gd name="T1" fmla="*/ 11059065 h 232"/>
              <a:gd name="T2" fmla="*/ 2709354 w 217"/>
              <a:gd name="T3" fmla="*/ 160358936 h 232"/>
              <a:gd name="T4" fmla="*/ 398279965 w 217"/>
              <a:gd name="T5" fmla="*/ 417484273 h 232"/>
              <a:gd name="T6" fmla="*/ 411828381 w 217"/>
              <a:gd name="T7" fmla="*/ 483838663 h 232"/>
              <a:gd name="T8" fmla="*/ 8128062 w 217"/>
              <a:gd name="T9" fmla="*/ 519781040 h 232"/>
              <a:gd name="T10" fmla="*/ 40640309 w 217"/>
              <a:gd name="T11" fmla="*/ 547429533 h 232"/>
              <a:gd name="T12" fmla="*/ 100247741 w 217"/>
              <a:gd name="T13" fmla="*/ 536370468 h 232"/>
              <a:gd name="T14" fmla="*/ 167981589 w 217"/>
              <a:gd name="T15" fmla="*/ 588900611 h 232"/>
              <a:gd name="T16" fmla="*/ 352220948 w 217"/>
              <a:gd name="T17" fmla="*/ 528076585 h 232"/>
              <a:gd name="T18" fmla="*/ 365767718 w 217"/>
              <a:gd name="T19" fmla="*/ 641432417 h 232"/>
              <a:gd name="T20" fmla="*/ 382023842 w 217"/>
              <a:gd name="T21" fmla="*/ 528076585 h 232"/>
              <a:gd name="T22" fmla="*/ 460596752 w 217"/>
              <a:gd name="T23" fmla="*/ 450661468 h 232"/>
              <a:gd name="T24" fmla="*/ 550007077 w 217"/>
              <a:gd name="T25" fmla="*/ 52531805 h 232"/>
              <a:gd name="T26" fmla="*/ 138178696 w 217"/>
              <a:gd name="T27" fmla="*/ 588900611 h 232"/>
              <a:gd name="T28" fmla="*/ 100247741 w 217"/>
              <a:gd name="T29" fmla="*/ 572312845 h 232"/>
              <a:gd name="T30" fmla="*/ 130050634 w 217"/>
              <a:gd name="T31" fmla="*/ 575078027 h 232"/>
              <a:gd name="T32" fmla="*/ 387442550 w 217"/>
              <a:gd name="T33" fmla="*/ 588900611 h 232"/>
              <a:gd name="T34" fmla="*/ 352220948 w 217"/>
              <a:gd name="T35" fmla="*/ 572312845 h 232"/>
              <a:gd name="T36" fmla="*/ 382023842 w 217"/>
              <a:gd name="T37" fmla="*/ 575078027 h 232"/>
              <a:gd name="T38" fmla="*/ 395570611 w 217"/>
              <a:gd name="T39" fmla="*/ 373248014 h 232"/>
              <a:gd name="T40" fmla="*/ 406408027 w 217"/>
              <a:gd name="T41" fmla="*/ 334540455 h 232"/>
              <a:gd name="T42" fmla="*/ 251973207 w 217"/>
              <a:gd name="T43" fmla="*/ 212889078 h 232"/>
              <a:gd name="T44" fmla="*/ 249263853 w 217"/>
              <a:gd name="T45" fmla="*/ 251596637 h 232"/>
              <a:gd name="T46" fmla="*/ 243845145 w 217"/>
              <a:gd name="T47" fmla="*/ 315185844 h 232"/>
              <a:gd name="T48" fmla="*/ 254682561 w 217"/>
              <a:gd name="T49" fmla="*/ 188005766 h 232"/>
              <a:gd name="T50" fmla="*/ 341383533 w 217"/>
              <a:gd name="T51" fmla="*/ 179711883 h 232"/>
              <a:gd name="T52" fmla="*/ 143597404 w 217"/>
              <a:gd name="T53" fmla="*/ 199064831 h 232"/>
              <a:gd name="T54" fmla="*/ 230298376 w 217"/>
              <a:gd name="T55" fmla="*/ 190770948 h 232"/>
              <a:gd name="T56" fmla="*/ 143597404 w 217"/>
              <a:gd name="T57" fmla="*/ 257125338 h 232"/>
              <a:gd name="T58" fmla="*/ 119213219 w 217"/>
              <a:gd name="T59" fmla="*/ 259890520 h 232"/>
              <a:gd name="T60" fmla="*/ 119213219 w 217"/>
              <a:gd name="T61" fmla="*/ 226713325 h 232"/>
              <a:gd name="T62" fmla="*/ 121922573 w 217"/>
              <a:gd name="T63" fmla="*/ 317951026 h 232"/>
              <a:gd name="T64" fmla="*/ 119213219 w 217"/>
              <a:gd name="T65" fmla="*/ 284773832 h 232"/>
              <a:gd name="T66" fmla="*/ 219460960 w 217"/>
              <a:gd name="T67" fmla="*/ 315185844 h 232"/>
              <a:gd name="T68" fmla="*/ 216751606 w 217"/>
              <a:gd name="T69" fmla="*/ 340069156 h 232"/>
              <a:gd name="T70" fmla="*/ 146306758 w 217"/>
              <a:gd name="T71" fmla="*/ 340069156 h 232"/>
              <a:gd name="T72" fmla="*/ 314289994 w 217"/>
              <a:gd name="T73" fmla="*/ 337305637 h 232"/>
              <a:gd name="T74" fmla="*/ 241135791 w 217"/>
              <a:gd name="T75" fmla="*/ 337305637 h 232"/>
              <a:gd name="T76" fmla="*/ 349511595 w 217"/>
              <a:gd name="T77" fmla="*/ 270949585 h 232"/>
              <a:gd name="T78" fmla="*/ 430793858 w 217"/>
              <a:gd name="T79" fmla="*/ 240537572 h 232"/>
              <a:gd name="T80" fmla="*/ 444340628 w 217"/>
              <a:gd name="T81" fmla="*/ 196299649 h 232"/>
              <a:gd name="T82" fmla="*/ 365767718 w 217"/>
              <a:gd name="T83" fmla="*/ 176946702 h 232"/>
              <a:gd name="T84" fmla="*/ 452468690 w 217"/>
              <a:gd name="T85" fmla="*/ 171418000 h 232"/>
              <a:gd name="T86" fmla="*/ 48768371 w 217"/>
              <a:gd name="T87" fmla="*/ 207360377 h 232"/>
              <a:gd name="T88" fmla="*/ 65026140 w 217"/>
              <a:gd name="T89" fmla="*/ 342834338 h 232"/>
              <a:gd name="T90" fmla="*/ 67735494 w 217"/>
              <a:gd name="T91" fmla="*/ 373248014 h 2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17" h="232">
                <a:moveTo>
                  <a:pt x="216" y="6"/>
                </a:moveTo>
                <a:cubicBezTo>
                  <a:pt x="215" y="2"/>
                  <a:pt x="210" y="0"/>
                  <a:pt x="206" y="1"/>
                </a:cubicBezTo>
                <a:cubicBezTo>
                  <a:pt x="198" y="4"/>
                  <a:pt x="198" y="4"/>
                  <a:pt x="198" y="4"/>
                </a:cubicBezTo>
                <a:cubicBezTo>
                  <a:pt x="188" y="8"/>
                  <a:pt x="181" y="14"/>
                  <a:pt x="176" y="29"/>
                </a:cubicBezTo>
                <a:cubicBezTo>
                  <a:pt x="8" y="49"/>
                  <a:pt x="8" y="49"/>
                  <a:pt x="8" y="49"/>
                </a:cubicBezTo>
                <a:cubicBezTo>
                  <a:pt x="4" y="50"/>
                  <a:pt x="1" y="54"/>
                  <a:pt x="1" y="58"/>
                </a:cubicBezTo>
                <a:cubicBezTo>
                  <a:pt x="10" y="144"/>
                  <a:pt x="10" y="144"/>
                  <a:pt x="10" y="144"/>
                </a:cubicBezTo>
                <a:cubicBezTo>
                  <a:pt x="10" y="148"/>
                  <a:pt x="14" y="151"/>
                  <a:pt x="18" y="151"/>
                </a:cubicBezTo>
                <a:cubicBezTo>
                  <a:pt x="147" y="151"/>
                  <a:pt x="147" y="151"/>
                  <a:pt x="147" y="151"/>
                </a:cubicBezTo>
                <a:cubicBezTo>
                  <a:pt x="156" y="169"/>
                  <a:pt x="156" y="169"/>
                  <a:pt x="156" y="169"/>
                </a:cubicBezTo>
                <a:cubicBezTo>
                  <a:pt x="157" y="172"/>
                  <a:pt x="157" y="174"/>
                  <a:pt x="157" y="174"/>
                </a:cubicBezTo>
                <a:cubicBezTo>
                  <a:pt x="156" y="174"/>
                  <a:pt x="155" y="175"/>
                  <a:pt x="152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5" y="175"/>
                  <a:pt x="13" y="176"/>
                  <a:pt x="11" y="178"/>
                </a:cubicBezTo>
                <a:cubicBezTo>
                  <a:pt x="3" y="188"/>
                  <a:pt x="3" y="188"/>
                  <a:pt x="3" y="188"/>
                </a:cubicBezTo>
                <a:cubicBezTo>
                  <a:pt x="0" y="192"/>
                  <a:pt x="1" y="196"/>
                  <a:pt x="4" y="199"/>
                </a:cubicBezTo>
                <a:cubicBezTo>
                  <a:pt x="5" y="200"/>
                  <a:pt x="7" y="201"/>
                  <a:pt x="9" y="201"/>
                </a:cubicBezTo>
                <a:cubicBezTo>
                  <a:pt x="11" y="201"/>
                  <a:pt x="13" y="200"/>
                  <a:pt x="15" y="198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37" y="191"/>
                  <a:pt x="37" y="191"/>
                  <a:pt x="37" y="191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29" y="197"/>
                  <a:pt x="23" y="204"/>
                  <a:pt x="23" y="213"/>
                </a:cubicBezTo>
                <a:cubicBezTo>
                  <a:pt x="23" y="223"/>
                  <a:pt x="32" y="232"/>
                  <a:pt x="42" y="232"/>
                </a:cubicBezTo>
                <a:cubicBezTo>
                  <a:pt x="53" y="232"/>
                  <a:pt x="62" y="223"/>
                  <a:pt x="62" y="213"/>
                </a:cubicBezTo>
                <a:cubicBezTo>
                  <a:pt x="62" y="204"/>
                  <a:pt x="56" y="197"/>
                  <a:pt x="48" y="194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130" y="191"/>
                  <a:pt x="130" y="191"/>
                  <a:pt x="130" y="191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22" y="197"/>
                  <a:pt x="116" y="204"/>
                  <a:pt x="116" y="213"/>
                </a:cubicBezTo>
                <a:cubicBezTo>
                  <a:pt x="116" y="223"/>
                  <a:pt x="124" y="232"/>
                  <a:pt x="135" y="232"/>
                </a:cubicBezTo>
                <a:cubicBezTo>
                  <a:pt x="146" y="232"/>
                  <a:pt x="155" y="223"/>
                  <a:pt x="155" y="213"/>
                </a:cubicBezTo>
                <a:cubicBezTo>
                  <a:pt x="155" y="204"/>
                  <a:pt x="149" y="197"/>
                  <a:pt x="141" y="194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52" y="191"/>
                  <a:pt x="152" y="191"/>
                  <a:pt x="152" y="191"/>
                </a:cubicBezTo>
                <a:cubicBezTo>
                  <a:pt x="162" y="191"/>
                  <a:pt x="167" y="186"/>
                  <a:pt x="170" y="183"/>
                </a:cubicBezTo>
                <a:cubicBezTo>
                  <a:pt x="172" y="179"/>
                  <a:pt x="174" y="173"/>
                  <a:pt x="170" y="163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94" y="23"/>
                  <a:pt x="198" y="21"/>
                  <a:pt x="203" y="19"/>
                </a:cubicBezTo>
                <a:cubicBezTo>
                  <a:pt x="211" y="16"/>
                  <a:pt x="211" y="16"/>
                  <a:pt x="211" y="16"/>
                </a:cubicBezTo>
                <a:cubicBezTo>
                  <a:pt x="215" y="15"/>
                  <a:pt x="217" y="10"/>
                  <a:pt x="216" y="6"/>
                </a:cubicBezTo>
                <a:close/>
                <a:moveTo>
                  <a:pt x="51" y="213"/>
                </a:moveTo>
                <a:cubicBezTo>
                  <a:pt x="51" y="217"/>
                  <a:pt x="47" y="221"/>
                  <a:pt x="42" y="221"/>
                </a:cubicBezTo>
                <a:cubicBezTo>
                  <a:pt x="38" y="221"/>
                  <a:pt x="34" y="217"/>
                  <a:pt x="34" y="213"/>
                </a:cubicBezTo>
                <a:cubicBezTo>
                  <a:pt x="34" y="210"/>
                  <a:pt x="35" y="208"/>
                  <a:pt x="37" y="207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11"/>
                  <a:pt x="39" y="214"/>
                  <a:pt x="42" y="214"/>
                </a:cubicBezTo>
                <a:cubicBezTo>
                  <a:pt x="46" y="214"/>
                  <a:pt x="48" y="211"/>
                  <a:pt x="48" y="208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50" y="208"/>
                  <a:pt x="51" y="210"/>
                  <a:pt x="51" y="213"/>
                </a:cubicBezTo>
                <a:close/>
                <a:moveTo>
                  <a:pt x="143" y="213"/>
                </a:moveTo>
                <a:cubicBezTo>
                  <a:pt x="143" y="217"/>
                  <a:pt x="140" y="221"/>
                  <a:pt x="135" y="221"/>
                </a:cubicBezTo>
                <a:cubicBezTo>
                  <a:pt x="131" y="221"/>
                  <a:pt x="127" y="217"/>
                  <a:pt x="127" y="213"/>
                </a:cubicBezTo>
                <a:cubicBezTo>
                  <a:pt x="127" y="210"/>
                  <a:pt x="128" y="208"/>
                  <a:pt x="130" y="207"/>
                </a:cubicBezTo>
                <a:cubicBezTo>
                  <a:pt x="130" y="208"/>
                  <a:pt x="130" y="208"/>
                  <a:pt x="130" y="208"/>
                </a:cubicBezTo>
                <a:cubicBezTo>
                  <a:pt x="130" y="211"/>
                  <a:pt x="132" y="214"/>
                  <a:pt x="135" y="214"/>
                </a:cubicBezTo>
                <a:cubicBezTo>
                  <a:pt x="138" y="214"/>
                  <a:pt x="141" y="211"/>
                  <a:pt x="141" y="208"/>
                </a:cubicBezTo>
                <a:cubicBezTo>
                  <a:pt x="141" y="207"/>
                  <a:pt x="141" y="207"/>
                  <a:pt x="141" y="207"/>
                </a:cubicBezTo>
                <a:cubicBezTo>
                  <a:pt x="142" y="208"/>
                  <a:pt x="143" y="210"/>
                  <a:pt x="143" y="213"/>
                </a:cubicBezTo>
                <a:close/>
                <a:moveTo>
                  <a:pt x="146" y="135"/>
                </a:moveTo>
                <a:cubicBezTo>
                  <a:pt x="122" y="135"/>
                  <a:pt x="122" y="135"/>
                  <a:pt x="122" y="135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50" y="121"/>
                  <a:pt x="150" y="121"/>
                  <a:pt x="150" y="121"/>
                </a:cubicBezTo>
                <a:lnTo>
                  <a:pt x="146" y="135"/>
                </a:lnTo>
                <a:close/>
                <a:moveTo>
                  <a:pt x="92" y="91"/>
                </a:moveTo>
                <a:cubicBezTo>
                  <a:pt x="93" y="77"/>
                  <a:pt x="93" y="77"/>
                  <a:pt x="93" y="77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2" y="89"/>
                  <a:pt x="122" y="89"/>
                  <a:pt x="122" y="89"/>
                </a:cubicBezTo>
                <a:lnTo>
                  <a:pt x="92" y="91"/>
                </a:lnTo>
                <a:close/>
                <a:moveTo>
                  <a:pt x="120" y="98"/>
                </a:moveTo>
                <a:cubicBezTo>
                  <a:pt x="117" y="113"/>
                  <a:pt x="117" y="113"/>
                  <a:pt x="117" y="113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00"/>
                  <a:pt x="91" y="100"/>
                  <a:pt x="91" y="100"/>
                </a:cubicBezTo>
                <a:lnTo>
                  <a:pt x="120" y="98"/>
                </a:lnTo>
                <a:close/>
                <a:moveTo>
                  <a:pt x="94" y="68"/>
                </a:moveTo>
                <a:cubicBezTo>
                  <a:pt x="95" y="54"/>
                  <a:pt x="95" y="54"/>
                  <a:pt x="95" y="54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26" y="65"/>
                  <a:pt x="126" y="65"/>
                  <a:pt x="126" y="65"/>
                </a:cubicBezTo>
                <a:lnTo>
                  <a:pt x="94" y="68"/>
                </a:lnTo>
                <a:close/>
                <a:moveTo>
                  <a:pt x="85" y="69"/>
                </a:moveTo>
                <a:cubicBezTo>
                  <a:pt x="53" y="72"/>
                  <a:pt x="53" y="72"/>
                  <a:pt x="53" y="72"/>
                </a:cubicBezTo>
                <a:cubicBezTo>
                  <a:pt x="52" y="60"/>
                  <a:pt x="52" y="60"/>
                  <a:pt x="52" y="60"/>
                </a:cubicBezTo>
                <a:cubicBezTo>
                  <a:pt x="86" y="56"/>
                  <a:pt x="86" y="56"/>
                  <a:pt x="86" y="56"/>
                </a:cubicBezTo>
                <a:lnTo>
                  <a:pt x="85" y="69"/>
                </a:lnTo>
                <a:close/>
                <a:moveTo>
                  <a:pt x="84" y="78"/>
                </a:moveTo>
                <a:cubicBezTo>
                  <a:pt x="83" y="92"/>
                  <a:pt x="83" y="92"/>
                  <a:pt x="8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1"/>
                  <a:pt x="53" y="81"/>
                  <a:pt x="53" y="81"/>
                </a:cubicBezTo>
                <a:lnTo>
                  <a:pt x="84" y="78"/>
                </a:lnTo>
                <a:close/>
                <a:moveTo>
                  <a:pt x="44" y="94"/>
                </a:moveTo>
                <a:cubicBezTo>
                  <a:pt x="21" y="95"/>
                  <a:pt x="21" y="95"/>
                  <a:pt x="21" y="95"/>
                </a:cubicBezTo>
                <a:cubicBezTo>
                  <a:pt x="19" y="84"/>
                  <a:pt x="19" y="84"/>
                  <a:pt x="19" y="84"/>
                </a:cubicBezTo>
                <a:cubicBezTo>
                  <a:pt x="44" y="82"/>
                  <a:pt x="44" y="82"/>
                  <a:pt x="44" y="82"/>
                </a:cubicBezTo>
                <a:lnTo>
                  <a:pt x="44" y="94"/>
                </a:lnTo>
                <a:close/>
                <a:moveTo>
                  <a:pt x="44" y="103"/>
                </a:moveTo>
                <a:cubicBezTo>
                  <a:pt x="45" y="115"/>
                  <a:pt x="45" y="115"/>
                  <a:pt x="45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1" y="104"/>
                  <a:pt x="21" y="104"/>
                  <a:pt x="21" y="104"/>
                </a:cubicBezTo>
                <a:lnTo>
                  <a:pt x="44" y="103"/>
                </a:lnTo>
                <a:close/>
                <a:moveTo>
                  <a:pt x="53" y="102"/>
                </a:moveTo>
                <a:cubicBezTo>
                  <a:pt x="82" y="100"/>
                  <a:pt x="82" y="100"/>
                  <a:pt x="82" y="10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54" y="114"/>
                  <a:pt x="54" y="114"/>
                  <a:pt x="54" y="114"/>
                </a:cubicBezTo>
                <a:lnTo>
                  <a:pt x="53" y="102"/>
                </a:lnTo>
                <a:close/>
                <a:moveTo>
                  <a:pt x="80" y="123"/>
                </a:moveTo>
                <a:cubicBezTo>
                  <a:pt x="79" y="135"/>
                  <a:pt x="79" y="135"/>
                  <a:pt x="79" y="135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4" y="123"/>
                  <a:pt x="54" y="123"/>
                  <a:pt x="54" y="123"/>
                </a:cubicBezTo>
                <a:lnTo>
                  <a:pt x="80" y="123"/>
                </a:lnTo>
                <a:close/>
                <a:moveTo>
                  <a:pt x="89" y="122"/>
                </a:moveTo>
                <a:cubicBezTo>
                  <a:pt x="116" y="122"/>
                  <a:pt x="116" y="122"/>
                  <a:pt x="116" y="122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88" y="135"/>
                  <a:pt x="88" y="135"/>
                  <a:pt x="88" y="135"/>
                </a:cubicBezTo>
                <a:lnTo>
                  <a:pt x="89" y="122"/>
                </a:lnTo>
                <a:close/>
                <a:moveTo>
                  <a:pt x="152" y="112"/>
                </a:moveTo>
                <a:cubicBezTo>
                  <a:pt x="126" y="113"/>
                  <a:pt x="126" y="113"/>
                  <a:pt x="126" y="113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57" y="96"/>
                  <a:pt x="157" y="96"/>
                  <a:pt x="157" y="96"/>
                </a:cubicBezTo>
                <a:lnTo>
                  <a:pt x="152" y="112"/>
                </a:lnTo>
                <a:close/>
                <a:moveTo>
                  <a:pt x="159" y="87"/>
                </a:moveTo>
                <a:cubicBezTo>
                  <a:pt x="131" y="89"/>
                  <a:pt x="131" y="89"/>
                  <a:pt x="131" y="89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64" y="71"/>
                  <a:pt x="164" y="71"/>
                  <a:pt x="164" y="71"/>
                </a:cubicBezTo>
                <a:lnTo>
                  <a:pt x="159" y="87"/>
                </a:lnTo>
                <a:close/>
                <a:moveTo>
                  <a:pt x="167" y="62"/>
                </a:moveTo>
                <a:cubicBezTo>
                  <a:pt x="135" y="64"/>
                  <a:pt x="135" y="64"/>
                  <a:pt x="135" y="64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1" y="45"/>
                  <a:pt x="171" y="45"/>
                  <a:pt x="171" y="45"/>
                </a:cubicBezTo>
                <a:lnTo>
                  <a:pt x="167" y="62"/>
                </a:lnTo>
                <a:close/>
                <a:moveTo>
                  <a:pt x="44" y="61"/>
                </a:moveTo>
                <a:cubicBezTo>
                  <a:pt x="44" y="73"/>
                  <a:pt x="44" y="73"/>
                  <a:pt x="44" y="73"/>
                </a:cubicBezTo>
                <a:cubicBezTo>
                  <a:pt x="18" y="75"/>
                  <a:pt x="18" y="75"/>
                  <a:pt x="18" y="75"/>
                </a:cubicBezTo>
                <a:cubicBezTo>
                  <a:pt x="17" y="64"/>
                  <a:pt x="17" y="64"/>
                  <a:pt x="17" y="64"/>
                </a:cubicBezTo>
                <a:lnTo>
                  <a:pt x="44" y="61"/>
                </a:lnTo>
                <a:close/>
                <a:moveTo>
                  <a:pt x="24" y="124"/>
                </a:moveTo>
                <a:cubicBezTo>
                  <a:pt x="45" y="124"/>
                  <a:pt x="45" y="124"/>
                  <a:pt x="45" y="124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25" y="135"/>
                  <a:pt x="25" y="135"/>
                  <a:pt x="25" y="135"/>
                </a:cubicBezTo>
                <a:lnTo>
                  <a:pt x="24" y="124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7186" name="Freeform 75"/>
          <p:cNvSpPr>
            <a:spLocks noEditPoints="1"/>
          </p:cNvSpPr>
          <p:nvPr/>
        </p:nvSpPr>
        <p:spPr bwMode="auto">
          <a:xfrm>
            <a:off x="4759325" y="4603750"/>
            <a:ext cx="420688" cy="422275"/>
          </a:xfrm>
          <a:custGeom>
            <a:avLst/>
            <a:gdLst>
              <a:gd name="T0" fmla="*/ 277059486 w 254"/>
              <a:gd name="T1" fmla="*/ 174126925 h 254"/>
              <a:gd name="T2" fmla="*/ 170077202 w 254"/>
              <a:gd name="T3" fmla="*/ 281918438 h 254"/>
              <a:gd name="T4" fmla="*/ 257858556 w 254"/>
              <a:gd name="T5" fmla="*/ 49750313 h 254"/>
              <a:gd name="T6" fmla="*/ 416961433 w 254"/>
              <a:gd name="T7" fmla="*/ 174126925 h 254"/>
              <a:gd name="T8" fmla="*/ 523945373 w 254"/>
              <a:gd name="T9" fmla="*/ 281918438 h 254"/>
              <a:gd name="T10" fmla="*/ 436164018 w 254"/>
              <a:gd name="T11" fmla="*/ 49750313 h 254"/>
              <a:gd name="T12" fmla="*/ 523945373 w 254"/>
              <a:gd name="T13" fmla="*/ 420113750 h 254"/>
              <a:gd name="T14" fmla="*/ 416961433 w 254"/>
              <a:gd name="T15" fmla="*/ 527906925 h 254"/>
              <a:gd name="T16" fmla="*/ 647387488 w 254"/>
              <a:gd name="T17" fmla="*/ 442225000 h 254"/>
              <a:gd name="T18" fmla="*/ 46633430 w 254"/>
              <a:gd name="T19" fmla="*/ 442225000 h 254"/>
              <a:gd name="T20" fmla="*/ 277059486 w 254"/>
              <a:gd name="T21" fmla="*/ 527906925 h 254"/>
              <a:gd name="T22" fmla="*/ 170077202 w 254"/>
              <a:gd name="T23" fmla="*/ 420113750 h 254"/>
              <a:gd name="T24" fmla="*/ 658360157 w 254"/>
              <a:gd name="T25" fmla="*/ 290210988 h 254"/>
              <a:gd name="T26" fmla="*/ 532175289 w 254"/>
              <a:gd name="T27" fmla="*/ 389711613 h 254"/>
              <a:gd name="T28" fmla="*/ 669332827 w 254"/>
              <a:gd name="T29" fmla="*/ 400767238 h 254"/>
              <a:gd name="T30" fmla="*/ 438906772 w 254"/>
              <a:gd name="T31" fmla="*/ 666102238 h 254"/>
              <a:gd name="T32" fmla="*/ 592524142 w 254"/>
              <a:gd name="T33" fmla="*/ 594240675 h 254"/>
              <a:gd name="T34" fmla="*/ 688535412 w 254"/>
              <a:gd name="T35" fmla="*/ 373128175 h 254"/>
              <a:gd name="T36" fmla="*/ 688535412 w 254"/>
              <a:gd name="T37" fmla="*/ 328905675 h 254"/>
              <a:gd name="T38" fmla="*/ 683049906 w 254"/>
              <a:gd name="T39" fmla="*/ 356544738 h 254"/>
              <a:gd name="T40" fmla="*/ 677562743 w 254"/>
              <a:gd name="T41" fmla="*/ 351016925 h 254"/>
              <a:gd name="T42" fmla="*/ 672077236 w 254"/>
              <a:gd name="T43" fmla="*/ 362072550 h 254"/>
              <a:gd name="T44" fmla="*/ 674819990 w 254"/>
              <a:gd name="T45" fmla="*/ 337196563 h 254"/>
              <a:gd name="T46" fmla="*/ 683049906 w 254"/>
              <a:gd name="T47" fmla="*/ 359307813 h 254"/>
              <a:gd name="T48" fmla="*/ 307234740 w 254"/>
              <a:gd name="T49" fmla="*/ 538962550 h 254"/>
              <a:gd name="T50" fmla="*/ 301749234 w 254"/>
              <a:gd name="T51" fmla="*/ 674393125 h 254"/>
              <a:gd name="T52" fmla="*/ 32918008 w 254"/>
              <a:gd name="T53" fmla="*/ 442225000 h 254"/>
              <a:gd name="T54" fmla="*/ 98754024 w 254"/>
              <a:gd name="T55" fmla="*/ 591475938 h 254"/>
              <a:gd name="T56" fmla="*/ 323694572 w 254"/>
              <a:gd name="T57" fmla="*/ 693741300 h 254"/>
              <a:gd name="T58" fmla="*/ 370328003 w 254"/>
              <a:gd name="T59" fmla="*/ 693741300 h 254"/>
              <a:gd name="T60" fmla="*/ 386787835 w 254"/>
              <a:gd name="T61" fmla="*/ 538962550 h 254"/>
              <a:gd name="T62" fmla="*/ 340152748 w 254"/>
              <a:gd name="T63" fmla="*/ 690976563 h 254"/>
              <a:gd name="T64" fmla="*/ 342895501 w 254"/>
              <a:gd name="T65" fmla="*/ 690976563 h 254"/>
              <a:gd name="T66" fmla="*/ 342895501 w 254"/>
              <a:gd name="T67" fmla="*/ 677157863 h 254"/>
              <a:gd name="T68" fmla="*/ 348382664 w 254"/>
              <a:gd name="T69" fmla="*/ 668865313 h 254"/>
              <a:gd name="T70" fmla="*/ 348382664 w 254"/>
              <a:gd name="T71" fmla="*/ 693741300 h 254"/>
              <a:gd name="T72" fmla="*/ 35660761 w 254"/>
              <a:gd name="T73" fmla="*/ 290210988 h 254"/>
              <a:gd name="T74" fmla="*/ 112469446 w 254"/>
              <a:gd name="T75" fmla="*/ 121611875 h 254"/>
              <a:gd name="T76" fmla="*/ 255114147 w 254"/>
              <a:gd name="T77" fmla="*/ 24875988 h 254"/>
              <a:gd name="T78" fmla="*/ 10972669 w 254"/>
              <a:gd name="T79" fmla="*/ 323377863 h 254"/>
              <a:gd name="T80" fmla="*/ 0 w 254"/>
              <a:gd name="T81" fmla="*/ 351016925 h 254"/>
              <a:gd name="T82" fmla="*/ 35660761 w 254"/>
              <a:gd name="T83" fmla="*/ 411822863 h 254"/>
              <a:gd name="T84" fmla="*/ 161847286 w 254"/>
              <a:gd name="T85" fmla="*/ 312322238 h 254"/>
              <a:gd name="T86" fmla="*/ 8229916 w 254"/>
              <a:gd name="T87" fmla="*/ 351016925 h 254"/>
              <a:gd name="T88" fmla="*/ 10972669 w 254"/>
              <a:gd name="T89" fmla="*/ 348252188 h 254"/>
              <a:gd name="T90" fmla="*/ 16459832 w 254"/>
              <a:gd name="T91" fmla="*/ 356544738 h 254"/>
              <a:gd name="T92" fmla="*/ 21945339 w 254"/>
              <a:gd name="T93" fmla="*/ 339961300 h 254"/>
              <a:gd name="T94" fmla="*/ 19202585 w 254"/>
              <a:gd name="T95" fmla="*/ 364835625 h 254"/>
              <a:gd name="T96" fmla="*/ 378557919 w 254"/>
              <a:gd name="T97" fmla="*/ 13820363 h 254"/>
              <a:gd name="T98" fmla="*/ 348382664 w 254"/>
              <a:gd name="T99" fmla="*/ 0 h 254"/>
              <a:gd name="T100" fmla="*/ 288032155 w 254"/>
              <a:gd name="T101" fmla="*/ 38694688 h 254"/>
              <a:gd name="T102" fmla="*/ 386787835 w 254"/>
              <a:gd name="T103" fmla="*/ 163071300 h 254"/>
              <a:gd name="T104" fmla="*/ 395016094 w 254"/>
              <a:gd name="T105" fmla="*/ 27639063 h 254"/>
              <a:gd name="T106" fmla="*/ 658360157 w 254"/>
              <a:gd name="T107" fmla="*/ 259807188 h 254"/>
              <a:gd name="T108" fmla="*/ 592524142 w 254"/>
              <a:gd name="T109" fmla="*/ 107793175 h 254"/>
              <a:gd name="T110" fmla="*/ 334667242 w 254"/>
              <a:gd name="T111" fmla="*/ 19348175 h 254"/>
              <a:gd name="T112" fmla="*/ 356612580 w 254"/>
              <a:gd name="T113" fmla="*/ 13820363 h 254"/>
              <a:gd name="T114" fmla="*/ 351125417 w 254"/>
              <a:gd name="T115" fmla="*/ 13820363 h 254"/>
              <a:gd name="T116" fmla="*/ 351125417 w 254"/>
              <a:gd name="T117" fmla="*/ 24875988 h 254"/>
              <a:gd name="T118" fmla="*/ 348382664 w 254"/>
              <a:gd name="T119" fmla="*/ 33166875 h 25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54" h="254">
                <a:moveTo>
                  <a:pt x="94" y="18"/>
                </a:moveTo>
                <a:cubicBezTo>
                  <a:pt x="101" y="63"/>
                  <a:pt x="101" y="63"/>
                  <a:pt x="101" y="63"/>
                </a:cubicBezTo>
                <a:cubicBezTo>
                  <a:pt x="93" y="66"/>
                  <a:pt x="85" y="71"/>
                  <a:pt x="78" y="78"/>
                </a:cubicBezTo>
                <a:cubicBezTo>
                  <a:pt x="71" y="85"/>
                  <a:pt x="66" y="93"/>
                  <a:pt x="62" y="102"/>
                </a:cubicBezTo>
                <a:cubicBezTo>
                  <a:pt x="17" y="94"/>
                  <a:pt x="17" y="94"/>
                  <a:pt x="17" y="94"/>
                </a:cubicBezTo>
                <a:cubicBezTo>
                  <a:pt x="28" y="58"/>
                  <a:pt x="57" y="29"/>
                  <a:pt x="94" y="18"/>
                </a:cubicBezTo>
                <a:close/>
                <a:moveTo>
                  <a:pt x="159" y="18"/>
                </a:moveTo>
                <a:cubicBezTo>
                  <a:pt x="152" y="63"/>
                  <a:pt x="152" y="63"/>
                  <a:pt x="152" y="63"/>
                </a:cubicBezTo>
                <a:cubicBezTo>
                  <a:pt x="161" y="66"/>
                  <a:pt x="169" y="71"/>
                  <a:pt x="176" y="78"/>
                </a:cubicBezTo>
                <a:cubicBezTo>
                  <a:pt x="183" y="85"/>
                  <a:pt x="188" y="93"/>
                  <a:pt x="191" y="102"/>
                </a:cubicBezTo>
                <a:cubicBezTo>
                  <a:pt x="236" y="94"/>
                  <a:pt x="236" y="94"/>
                  <a:pt x="236" y="94"/>
                </a:cubicBezTo>
                <a:cubicBezTo>
                  <a:pt x="225" y="58"/>
                  <a:pt x="196" y="29"/>
                  <a:pt x="159" y="18"/>
                </a:cubicBezTo>
                <a:close/>
                <a:moveTo>
                  <a:pt x="236" y="160"/>
                </a:moveTo>
                <a:cubicBezTo>
                  <a:pt x="191" y="152"/>
                  <a:pt x="191" y="152"/>
                  <a:pt x="191" y="152"/>
                </a:cubicBezTo>
                <a:cubicBezTo>
                  <a:pt x="188" y="161"/>
                  <a:pt x="183" y="169"/>
                  <a:pt x="176" y="176"/>
                </a:cubicBezTo>
                <a:cubicBezTo>
                  <a:pt x="169" y="183"/>
                  <a:pt x="161" y="188"/>
                  <a:pt x="152" y="191"/>
                </a:cubicBezTo>
                <a:cubicBezTo>
                  <a:pt x="159" y="236"/>
                  <a:pt x="159" y="236"/>
                  <a:pt x="159" y="236"/>
                </a:cubicBezTo>
                <a:cubicBezTo>
                  <a:pt x="196" y="225"/>
                  <a:pt x="225" y="196"/>
                  <a:pt x="236" y="160"/>
                </a:cubicBezTo>
                <a:close/>
                <a:moveTo>
                  <a:pt x="62" y="152"/>
                </a:moveTo>
                <a:cubicBezTo>
                  <a:pt x="17" y="160"/>
                  <a:pt x="17" y="160"/>
                  <a:pt x="17" y="160"/>
                </a:cubicBezTo>
                <a:cubicBezTo>
                  <a:pt x="28" y="196"/>
                  <a:pt x="57" y="225"/>
                  <a:pt x="94" y="236"/>
                </a:cubicBezTo>
                <a:cubicBezTo>
                  <a:pt x="101" y="191"/>
                  <a:pt x="101" y="191"/>
                  <a:pt x="101" y="191"/>
                </a:cubicBezTo>
                <a:cubicBezTo>
                  <a:pt x="93" y="188"/>
                  <a:pt x="85" y="183"/>
                  <a:pt x="78" y="176"/>
                </a:cubicBezTo>
                <a:cubicBezTo>
                  <a:pt x="71" y="169"/>
                  <a:pt x="66" y="161"/>
                  <a:pt x="62" y="152"/>
                </a:cubicBezTo>
                <a:close/>
                <a:moveTo>
                  <a:pt x="251" y="119"/>
                </a:moveTo>
                <a:cubicBezTo>
                  <a:pt x="249" y="117"/>
                  <a:pt x="240" y="105"/>
                  <a:pt x="240" y="105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6" y="122"/>
                  <a:pt x="196" y="132"/>
                  <a:pt x="194" y="141"/>
                </a:cubicBezTo>
                <a:cubicBezTo>
                  <a:pt x="240" y="149"/>
                  <a:pt x="240" y="149"/>
                  <a:pt x="240" y="149"/>
                </a:cubicBezTo>
                <a:cubicBezTo>
                  <a:pt x="240" y="149"/>
                  <a:pt x="242" y="147"/>
                  <a:pt x="244" y="145"/>
                </a:cubicBezTo>
                <a:cubicBezTo>
                  <a:pt x="240" y="171"/>
                  <a:pt x="230" y="195"/>
                  <a:pt x="213" y="212"/>
                </a:cubicBezTo>
                <a:cubicBezTo>
                  <a:pt x="200" y="226"/>
                  <a:pt x="181" y="236"/>
                  <a:pt x="160" y="241"/>
                </a:cubicBezTo>
                <a:cubicBezTo>
                  <a:pt x="161" y="246"/>
                  <a:pt x="161" y="246"/>
                  <a:pt x="161" y="246"/>
                </a:cubicBezTo>
                <a:cubicBezTo>
                  <a:pt x="183" y="240"/>
                  <a:pt x="202" y="229"/>
                  <a:pt x="216" y="215"/>
                </a:cubicBezTo>
                <a:cubicBezTo>
                  <a:pt x="235" y="196"/>
                  <a:pt x="247" y="168"/>
                  <a:pt x="249" y="138"/>
                </a:cubicBezTo>
                <a:cubicBezTo>
                  <a:pt x="250" y="137"/>
                  <a:pt x="250" y="136"/>
                  <a:pt x="251" y="135"/>
                </a:cubicBezTo>
                <a:cubicBezTo>
                  <a:pt x="252" y="133"/>
                  <a:pt x="254" y="131"/>
                  <a:pt x="254" y="127"/>
                </a:cubicBezTo>
                <a:cubicBezTo>
                  <a:pt x="254" y="123"/>
                  <a:pt x="252" y="121"/>
                  <a:pt x="251" y="119"/>
                </a:cubicBezTo>
                <a:close/>
                <a:moveTo>
                  <a:pt x="249" y="130"/>
                </a:moveTo>
                <a:cubicBezTo>
                  <a:pt x="249" y="130"/>
                  <a:pt x="249" y="129"/>
                  <a:pt x="249" y="129"/>
                </a:cubicBezTo>
                <a:cubicBezTo>
                  <a:pt x="249" y="128"/>
                  <a:pt x="248" y="127"/>
                  <a:pt x="247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46" y="127"/>
                  <a:pt x="245" y="128"/>
                  <a:pt x="245" y="129"/>
                </a:cubicBezTo>
                <a:cubicBezTo>
                  <a:pt x="245" y="130"/>
                  <a:pt x="245" y="130"/>
                  <a:pt x="245" y="131"/>
                </a:cubicBezTo>
                <a:cubicBezTo>
                  <a:pt x="243" y="131"/>
                  <a:pt x="242" y="129"/>
                  <a:pt x="242" y="127"/>
                </a:cubicBezTo>
                <a:cubicBezTo>
                  <a:pt x="242" y="125"/>
                  <a:pt x="244" y="122"/>
                  <a:pt x="246" y="122"/>
                </a:cubicBezTo>
                <a:cubicBezTo>
                  <a:pt x="249" y="122"/>
                  <a:pt x="251" y="125"/>
                  <a:pt x="251" y="127"/>
                </a:cubicBezTo>
                <a:cubicBezTo>
                  <a:pt x="251" y="128"/>
                  <a:pt x="250" y="130"/>
                  <a:pt x="249" y="130"/>
                </a:cubicBezTo>
                <a:close/>
                <a:moveTo>
                  <a:pt x="141" y="195"/>
                </a:moveTo>
                <a:cubicBezTo>
                  <a:pt x="132" y="197"/>
                  <a:pt x="122" y="197"/>
                  <a:pt x="112" y="195"/>
                </a:cubicBezTo>
                <a:cubicBezTo>
                  <a:pt x="105" y="241"/>
                  <a:pt x="105" y="241"/>
                  <a:pt x="105" y="241"/>
                </a:cubicBezTo>
                <a:cubicBezTo>
                  <a:pt x="105" y="241"/>
                  <a:pt x="107" y="242"/>
                  <a:pt x="110" y="244"/>
                </a:cubicBezTo>
                <a:cubicBezTo>
                  <a:pt x="82" y="241"/>
                  <a:pt x="57" y="229"/>
                  <a:pt x="39" y="211"/>
                </a:cubicBezTo>
                <a:cubicBezTo>
                  <a:pt x="26" y="198"/>
                  <a:pt x="17" y="181"/>
                  <a:pt x="12" y="160"/>
                </a:cubicBezTo>
                <a:cubicBezTo>
                  <a:pt x="7" y="161"/>
                  <a:pt x="7" y="161"/>
                  <a:pt x="7" y="161"/>
                </a:cubicBezTo>
                <a:cubicBezTo>
                  <a:pt x="12" y="182"/>
                  <a:pt x="22" y="200"/>
                  <a:pt x="36" y="214"/>
                </a:cubicBezTo>
                <a:cubicBezTo>
                  <a:pt x="56" y="234"/>
                  <a:pt x="85" y="247"/>
                  <a:pt x="116" y="249"/>
                </a:cubicBezTo>
                <a:cubicBezTo>
                  <a:pt x="117" y="250"/>
                  <a:pt x="118" y="251"/>
                  <a:pt x="118" y="251"/>
                </a:cubicBezTo>
                <a:cubicBezTo>
                  <a:pt x="121" y="253"/>
                  <a:pt x="123" y="254"/>
                  <a:pt x="127" y="254"/>
                </a:cubicBezTo>
                <a:cubicBezTo>
                  <a:pt x="131" y="254"/>
                  <a:pt x="133" y="252"/>
                  <a:pt x="135" y="251"/>
                </a:cubicBezTo>
                <a:cubicBezTo>
                  <a:pt x="137" y="250"/>
                  <a:pt x="149" y="241"/>
                  <a:pt x="149" y="241"/>
                </a:cubicBezTo>
                <a:lnTo>
                  <a:pt x="141" y="195"/>
                </a:lnTo>
                <a:close/>
                <a:moveTo>
                  <a:pt x="127" y="251"/>
                </a:moveTo>
                <a:cubicBezTo>
                  <a:pt x="126" y="251"/>
                  <a:pt x="124" y="251"/>
                  <a:pt x="124" y="250"/>
                </a:cubicBezTo>
                <a:cubicBezTo>
                  <a:pt x="124" y="250"/>
                  <a:pt x="124" y="250"/>
                  <a:pt x="125" y="250"/>
                </a:cubicBezTo>
                <a:cubicBezTo>
                  <a:pt x="125" y="250"/>
                  <a:pt x="125" y="250"/>
                  <a:pt x="125" y="250"/>
                </a:cubicBezTo>
                <a:cubicBezTo>
                  <a:pt x="126" y="250"/>
                  <a:pt x="127" y="249"/>
                  <a:pt x="127" y="248"/>
                </a:cubicBezTo>
                <a:cubicBezTo>
                  <a:pt x="127" y="246"/>
                  <a:pt x="126" y="245"/>
                  <a:pt x="125" y="245"/>
                </a:cubicBezTo>
                <a:cubicBezTo>
                  <a:pt x="124" y="245"/>
                  <a:pt x="123" y="245"/>
                  <a:pt x="123" y="245"/>
                </a:cubicBezTo>
                <a:cubicBezTo>
                  <a:pt x="123" y="243"/>
                  <a:pt x="125" y="242"/>
                  <a:pt x="127" y="242"/>
                </a:cubicBezTo>
                <a:cubicBezTo>
                  <a:pt x="129" y="242"/>
                  <a:pt x="131" y="244"/>
                  <a:pt x="131" y="247"/>
                </a:cubicBezTo>
                <a:cubicBezTo>
                  <a:pt x="131" y="249"/>
                  <a:pt x="129" y="251"/>
                  <a:pt x="127" y="251"/>
                </a:cubicBezTo>
                <a:close/>
                <a:moveTo>
                  <a:pt x="59" y="113"/>
                </a:moveTo>
                <a:cubicBezTo>
                  <a:pt x="13" y="105"/>
                  <a:pt x="13" y="105"/>
                  <a:pt x="13" y="105"/>
                </a:cubicBezTo>
                <a:cubicBezTo>
                  <a:pt x="13" y="105"/>
                  <a:pt x="11" y="108"/>
                  <a:pt x="9" y="110"/>
                </a:cubicBezTo>
                <a:cubicBezTo>
                  <a:pt x="13" y="84"/>
                  <a:pt x="23" y="62"/>
                  <a:pt x="41" y="44"/>
                </a:cubicBezTo>
                <a:cubicBezTo>
                  <a:pt x="55" y="30"/>
                  <a:pt x="74" y="19"/>
                  <a:pt x="94" y="14"/>
                </a:cubicBezTo>
                <a:cubicBezTo>
                  <a:pt x="93" y="9"/>
                  <a:pt x="93" y="9"/>
                  <a:pt x="93" y="9"/>
                </a:cubicBezTo>
                <a:cubicBezTo>
                  <a:pt x="72" y="15"/>
                  <a:pt x="53" y="26"/>
                  <a:pt x="38" y="41"/>
                </a:cubicBezTo>
                <a:cubicBezTo>
                  <a:pt x="18" y="61"/>
                  <a:pt x="6" y="87"/>
                  <a:pt x="4" y="117"/>
                </a:cubicBezTo>
                <a:cubicBezTo>
                  <a:pt x="4" y="118"/>
                  <a:pt x="3" y="118"/>
                  <a:pt x="3" y="119"/>
                </a:cubicBezTo>
                <a:cubicBezTo>
                  <a:pt x="1" y="121"/>
                  <a:pt x="0" y="123"/>
                  <a:pt x="0" y="127"/>
                </a:cubicBezTo>
                <a:cubicBezTo>
                  <a:pt x="0" y="131"/>
                  <a:pt x="1" y="133"/>
                  <a:pt x="3" y="135"/>
                </a:cubicBezTo>
                <a:cubicBezTo>
                  <a:pt x="4" y="138"/>
                  <a:pt x="13" y="149"/>
                  <a:pt x="13" y="149"/>
                </a:cubicBezTo>
                <a:cubicBezTo>
                  <a:pt x="59" y="141"/>
                  <a:pt x="59" y="141"/>
                  <a:pt x="59" y="141"/>
                </a:cubicBezTo>
                <a:cubicBezTo>
                  <a:pt x="57" y="132"/>
                  <a:pt x="57" y="122"/>
                  <a:pt x="59" y="113"/>
                </a:cubicBezTo>
                <a:close/>
                <a:moveTo>
                  <a:pt x="7" y="132"/>
                </a:moveTo>
                <a:cubicBezTo>
                  <a:pt x="5" y="132"/>
                  <a:pt x="3" y="130"/>
                  <a:pt x="3" y="127"/>
                </a:cubicBezTo>
                <a:cubicBezTo>
                  <a:pt x="3" y="126"/>
                  <a:pt x="3" y="125"/>
                  <a:pt x="4" y="124"/>
                </a:cubicBezTo>
                <a:cubicBezTo>
                  <a:pt x="4" y="125"/>
                  <a:pt x="4" y="126"/>
                  <a:pt x="4" y="126"/>
                </a:cubicBezTo>
                <a:cubicBezTo>
                  <a:pt x="4" y="128"/>
                  <a:pt x="5" y="129"/>
                  <a:pt x="6" y="129"/>
                </a:cubicBezTo>
                <a:cubicBezTo>
                  <a:pt x="6" y="129"/>
                  <a:pt x="6" y="129"/>
                  <a:pt x="6" y="129"/>
                </a:cubicBezTo>
                <a:cubicBezTo>
                  <a:pt x="7" y="129"/>
                  <a:pt x="8" y="128"/>
                  <a:pt x="8" y="126"/>
                </a:cubicBezTo>
                <a:cubicBezTo>
                  <a:pt x="8" y="125"/>
                  <a:pt x="8" y="124"/>
                  <a:pt x="8" y="123"/>
                </a:cubicBezTo>
                <a:cubicBezTo>
                  <a:pt x="10" y="123"/>
                  <a:pt x="12" y="125"/>
                  <a:pt x="12" y="127"/>
                </a:cubicBezTo>
                <a:cubicBezTo>
                  <a:pt x="12" y="130"/>
                  <a:pt x="10" y="132"/>
                  <a:pt x="7" y="132"/>
                </a:cubicBezTo>
                <a:close/>
                <a:moveTo>
                  <a:pt x="216" y="39"/>
                </a:moveTo>
                <a:cubicBezTo>
                  <a:pt x="197" y="20"/>
                  <a:pt x="169" y="7"/>
                  <a:pt x="138" y="5"/>
                </a:cubicBezTo>
                <a:cubicBezTo>
                  <a:pt x="137" y="4"/>
                  <a:pt x="136" y="3"/>
                  <a:pt x="135" y="3"/>
                </a:cubicBezTo>
                <a:cubicBezTo>
                  <a:pt x="133" y="2"/>
                  <a:pt x="131" y="0"/>
                  <a:pt x="127" y="0"/>
                </a:cubicBezTo>
                <a:cubicBezTo>
                  <a:pt x="123" y="0"/>
                  <a:pt x="121" y="2"/>
                  <a:pt x="118" y="3"/>
                </a:cubicBezTo>
                <a:cubicBezTo>
                  <a:pt x="116" y="5"/>
                  <a:pt x="105" y="14"/>
                  <a:pt x="105" y="14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22" y="57"/>
                  <a:pt x="132" y="57"/>
                  <a:pt x="141" y="59"/>
                </a:cubicBezTo>
                <a:cubicBezTo>
                  <a:pt x="149" y="14"/>
                  <a:pt x="149" y="14"/>
                  <a:pt x="149" y="14"/>
                </a:cubicBezTo>
                <a:cubicBezTo>
                  <a:pt x="149" y="14"/>
                  <a:pt x="147" y="12"/>
                  <a:pt x="144" y="10"/>
                </a:cubicBezTo>
                <a:cubicBezTo>
                  <a:pt x="171" y="14"/>
                  <a:pt x="196" y="25"/>
                  <a:pt x="213" y="42"/>
                </a:cubicBezTo>
                <a:cubicBezTo>
                  <a:pt x="226" y="56"/>
                  <a:pt x="235" y="74"/>
                  <a:pt x="240" y="94"/>
                </a:cubicBezTo>
                <a:cubicBezTo>
                  <a:pt x="245" y="93"/>
                  <a:pt x="245" y="93"/>
                  <a:pt x="245" y="93"/>
                </a:cubicBezTo>
                <a:cubicBezTo>
                  <a:pt x="240" y="72"/>
                  <a:pt x="230" y="53"/>
                  <a:pt x="216" y="39"/>
                </a:cubicBezTo>
                <a:close/>
                <a:moveTo>
                  <a:pt x="127" y="12"/>
                </a:moveTo>
                <a:cubicBezTo>
                  <a:pt x="124" y="12"/>
                  <a:pt x="122" y="10"/>
                  <a:pt x="122" y="7"/>
                </a:cubicBezTo>
                <a:cubicBezTo>
                  <a:pt x="122" y="5"/>
                  <a:pt x="124" y="3"/>
                  <a:pt x="127" y="3"/>
                </a:cubicBezTo>
                <a:cubicBezTo>
                  <a:pt x="128" y="3"/>
                  <a:pt x="129" y="4"/>
                  <a:pt x="130" y="5"/>
                </a:cubicBezTo>
                <a:cubicBezTo>
                  <a:pt x="129" y="5"/>
                  <a:pt x="129" y="5"/>
                  <a:pt x="128" y="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7" y="5"/>
                  <a:pt x="126" y="6"/>
                  <a:pt x="125" y="7"/>
                </a:cubicBezTo>
                <a:cubicBezTo>
                  <a:pt x="125" y="8"/>
                  <a:pt x="126" y="9"/>
                  <a:pt x="128" y="9"/>
                </a:cubicBezTo>
                <a:cubicBezTo>
                  <a:pt x="129" y="9"/>
                  <a:pt x="130" y="9"/>
                  <a:pt x="131" y="9"/>
                </a:cubicBezTo>
                <a:cubicBezTo>
                  <a:pt x="130" y="11"/>
                  <a:pt x="129" y="12"/>
                  <a:pt x="127" y="12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7187" name="Freeform 85"/>
          <p:cNvSpPr>
            <a:spLocks noEditPoints="1"/>
          </p:cNvSpPr>
          <p:nvPr/>
        </p:nvSpPr>
        <p:spPr bwMode="auto">
          <a:xfrm>
            <a:off x="6446838" y="3562350"/>
            <a:ext cx="552450" cy="317500"/>
          </a:xfrm>
          <a:custGeom>
            <a:avLst/>
            <a:gdLst>
              <a:gd name="T0" fmla="*/ 645661878 w 334"/>
              <a:gd name="T1" fmla="*/ 0 h 192"/>
              <a:gd name="T2" fmla="*/ 454151943 w 334"/>
              <a:gd name="T3" fmla="*/ 432057969 h 192"/>
              <a:gd name="T4" fmla="*/ 410377724 w 334"/>
              <a:gd name="T5" fmla="*/ 401978151 h 192"/>
              <a:gd name="T6" fmla="*/ 404906153 w 334"/>
              <a:gd name="T7" fmla="*/ 404713281 h 192"/>
              <a:gd name="T8" fmla="*/ 374812514 w 334"/>
              <a:gd name="T9" fmla="*/ 421119102 h 192"/>
              <a:gd name="T10" fmla="*/ 366605158 w 334"/>
              <a:gd name="T11" fmla="*/ 456669180 h 192"/>
              <a:gd name="T12" fmla="*/ 369340944 w 334"/>
              <a:gd name="T13" fmla="*/ 484013867 h 192"/>
              <a:gd name="T14" fmla="*/ 68396287 w 334"/>
              <a:gd name="T15" fmla="*/ 484013867 h 192"/>
              <a:gd name="T16" fmla="*/ 62924717 w 334"/>
              <a:gd name="T17" fmla="*/ 453934049 h 192"/>
              <a:gd name="T18" fmla="*/ 262642008 w 334"/>
              <a:gd name="T19" fmla="*/ 0 h 192"/>
              <a:gd name="T20" fmla="*/ 645661878 w 334"/>
              <a:gd name="T21" fmla="*/ 0 h 192"/>
              <a:gd name="T22" fmla="*/ 426794090 w 334"/>
              <a:gd name="T23" fmla="*/ 445730313 h 192"/>
              <a:gd name="T24" fmla="*/ 407641938 w 334"/>
              <a:gd name="T25" fmla="*/ 434793099 h 192"/>
              <a:gd name="T26" fmla="*/ 396698797 w 334"/>
              <a:gd name="T27" fmla="*/ 451200573 h 192"/>
              <a:gd name="T28" fmla="*/ 404906153 w 334"/>
              <a:gd name="T29" fmla="*/ 511360208 h 192"/>
              <a:gd name="T30" fmla="*/ 421320865 w 334"/>
              <a:gd name="T31" fmla="*/ 525032552 h 192"/>
              <a:gd name="T32" fmla="*/ 424056650 w 334"/>
              <a:gd name="T33" fmla="*/ 525032552 h 192"/>
              <a:gd name="T34" fmla="*/ 435001446 w 334"/>
              <a:gd name="T35" fmla="*/ 505889948 h 192"/>
              <a:gd name="T36" fmla="*/ 426794090 w 334"/>
              <a:gd name="T37" fmla="*/ 445730313 h 192"/>
              <a:gd name="T38" fmla="*/ 913775457 w 334"/>
              <a:gd name="T39" fmla="*/ 451200573 h 192"/>
              <a:gd name="T40" fmla="*/ 902832315 w 334"/>
              <a:gd name="T41" fmla="*/ 511360208 h 192"/>
              <a:gd name="T42" fmla="*/ 889153389 w 334"/>
              <a:gd name="T43" fmla="*/ 525032552 h 192"/>
              <a:gd name="T44" fmla="*/ 886417603 w 334"/>
              <a:gd name="T45" fmla="*/ 525032552 h 192"/>
              <a:gd name="T46" fmla="*/ 872737023 w 334"/>
              <a:gd name="T47" fmla="*/ 505889948 h 192"/>
              <a:gd name="T48" fmla="*/ 883681818 w 334"/>
              <a:gd name="T49" fmla="*/ 445730313 h 192"/>
              <a:gd name="T50" fmla="*/ 900096530 w 334"/>
              <a:gd name="T51" fmla="*/ 434793099 h 192"/>
              <a:gd name="T52" fmla="*/ 913775457 w 334"/>
              <a:gd name="T53" fmla="*/ 451200573 h 192"/>
              <a:gd name="T54" fmla="*/ 678491302 w 334"/>
              <a:gd name="T55" fmla="*/ 5468607 h 192"/>
              <a:gd name="T56" fmla="*/ 850850740 w 334"/>
              <a:gd name="T57" fmla="*/ 456669180 h 192"/>
              <a:gd name="T58" fmla="*/ 845379169 w 334"/>
              <a:gd name="T59" fmla="*/ 484013867 h 192"/>
              <a:gd name="T60" fmla="*/ 667548161 w 334"/>
              <a:gd name="T61" fmla="*/ 484013867 h 192"/>
              <a:gd name="T62" fmla="*/ 667548161 w 334"/>
              <a:gd name="T63" fmla="*/ 240640195 h 192"/>
              <a:gd name="T64" fmla="*/ 563586664 w 334"/>
              <a:gd name="T65" fmla="*/ 484013867 h 192"/>
              <a:gd name="T66" fmla="*/ 465095084 w 334"/>
              <a:gd name="T67" fmla="*/ 484013867 h 192"/>
              <a:gd name="T68" fmla="*/ 678491302 w 334"/>
              <a:gd name="T69" fmla="*/ 5468607 h 192"/>
              <a:gd name="T70" fmla="*/ 41038434 w 334"/>
              <a:gd name="T71" fmla="*/ 505889948 h 192"/>
              <a:gd name="T72" fmla="*/ 27357853 w 334"/>
              <a:gd name="T73" fmla="*/ 525032552 h 192"/>
              <a:gd name="T74" fmla="*/ 24622068 w 334"/>
              <a:gd name="T75" fmla="*/ 525032552 h 192"/>
              <a:gd name="T76" fmla="*/ 10943141 w 334"/>
              <a:gd name="T77" fmla="*/ 511360208 h 192"/>
              <a:gd name="T78" fmla="*/ 0 w 334"/>
              <a:gd name="T79" fmla="*/ 451200573 h 192"/>
              <a:gd name="T80" fmla="*/ 13678927 w 334"/>
              <a:gd name="T81" fmla="*/ 434793099 h 192"/>
              <a:gd name="T82" fmla="*/ 30093639 w 334"/>
              <a:gd name="T83" fmla="*/ 445730313 h 192"/>
              <a:gd name="T84" fmla="*/ 41038434 w 334"/>
              <a:gd name="T85" fmla="*/ 505889948 h 19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334" h="192">
                <a:moveTo>
                  <a:pt x="236" y="0"/>
                </a:moveTo>
                <a:cubicBezTo>
                  <a:pt x="166" y="158"/>
                  <a:pt x="166" y="158"/>
                  <a:pt x="166" y="158"/>
                </a:cubicBezTo>
                <a:cubicBezTo>
                  <a:pt x="164" y="152"/>
                  <a:pt x="157" y="147"/>
                  <a:pt x="150" y="147"/>
                </a:cubicBezTo>
                <a:cubicBezTo>
                  <a:pt x="149" y="147"/>
                  <a:pt x="149" y="147"/>
                  <a:pt x="148" y="148"/>
                </a:cubicBezTo>
                <a:cubicBezTo>
                  <a:pt x="143" y="148"/>
                  <a:pt x="139" y="151"/>
                  <a:pt x="137" y="154"/>
                </a:cubicBezTo>
                <a:cubicBezTo>
                  <a:pt x="134" y="158"/>
                  <a:pt x="133" y="162"/>
                  <a:pt x="134" y="167"/>
                </a:cubicBezTo>
                <a:cubicBezTo>
                  <a:pt x="135" y="177"/>
                  <a:pt x="135" y="177"/>
                  <a:pt x="135" y="177"/>
                </a:cubicBezTo>
                <a:cubicBezTo>
                  <a:pt x="25" y="177"/>
                  <a:pt x="25" y="177"/>
                  <a:pt x="25" y="177"/>
                </a:cubicBezTo>
                <a:cubicBezTo>
                  <a:pt x="23" y="166"/>
                  <a:pt x="23" y="166"/>
                  <a:pt x="23" y="166"/>
                </a:cubicBezTo>
                <a:cubicBezTo>
                  <a:pt x="96" y="0"/>
                  <a:pt x="96" y="0"/>
                  <a:pt x="96" y="0"/>
                </a:cubicBezTo>
                <a:lnTo>
                  <a:pt x="236" y="0"/>
                </a:lnTo>
                <a:close/>
                <a:moveTo>
                  <a:pt x="156" y="163"/>
                </a:moveTo>
                <a:cubicBezTo>
                  <a:pt x="155" y="160"/>
                  <a:pt x="153" y="158"/>
                  <a:pt x="149" y="159"/>
                </a:cubicBezTo>
                <a:cubicBezTo>
                  <a:pt x="146" y="159"/>
                  <a:pt x="144" y="162"/>
                  <a:pt x="145" y="165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9" y="190"/>
                  <a:pt x="151" y="192"/>
                  <a:pt x="154" y="192"/>
                </a:cubicBezTo>
                <a:cubicBezTo>
                  <a:pt x="154" y="192"/>
                  <a:pt x="154" y="192"/>
                  <a:pt x="155" y="192"/>
                </a:cubicBezTo>
                <a:cubicBezTo>
                  <a:pt x="158" y="191"/>
                  <a:pt x="160" y="189"/>
                  <a:pt x="159" y="185"/>
                </a:cubicBezTo>
                <a:lnTo>
                  <a:pt x="156" y="163"/>
                </a:lnTo>
                <a:close/>
                <a:moveTo>
                  <a:pt x="334" y="165"/>
                </a:moveTo>
                <a:cubicBezTo>
                  <a:pt x="330" y="187"/>
                  <a:pt x="330" y="187"/>
                  <a:pt x="330" y="187"/>
                </a:cubicBezTo>
                <a:cubicBezTo>
                  <a:pt x="330" y="190"/>
                  <a:pt x="328" y="192"/>
                  <a:pt x="325" y="192"/>
                </a:cubicBezTo>
                <a:cubicBezTo>
                  <a:pt x="325" y="192"/>
                  <a:pt x="324" y="192"/>
                  <a:pt x="324" y="192"/>
                </a:cubicBezTo>
                <a:cubicBezTo>
                  <a:pt x="321" y="191"/>
                  <a:pt x="319" y="189"/>
                  <a:pt x="319" y="185"/>
                </a:cubicBezTo>
                <a:cubicBezTo>
                  <a:pt x="323" y="163"/>
                  <a:pt x="323" y="163"/>
                  <a:pt x="323" y="163"/>
                </a:cubicBezTo>
                <a:cubicBezTo>
                  <a:pt x="323" y="160"/>
                  <a:pt x="326" y="158"/>
                  <a:pt x="329" y="159"/>
                </a:cubicBezTo>
                <a:cubicBezTo>
                  <a:pt x="332" y="159"/>
                  <a:pt x="334" y="162"/>
                  <a:pt x="334" y="165"/>
                </a:cubicBezTo>
                <a:close/>
                <a:moveTo>
                  <a:pt x="248" y="2"/>
                </a:moveTo>
                <a:cubicBezTo>
                  <a:pt x="311" y="167"/>
                  <a:pt x="311" y="167"/>
                  <a:pt x="311" y="167"/>
                </a:cubicBezTo>
                <a:cubicBezTo>
                  <a:pt x="309" y="177"/>
                  <a:pt x="309" y="177"/>
                  <a:pt x="309" y="177"/>
                </a:cubicBezTo>
                <a:cubicBezTo>
                  <a:pt x="244" y="177"/>
                  <a:pt x="244" y="177"/>
                  <a:pt x="244" y="177"/>
                </a:cubicBezTo>
                <a:cubicBezTo>
                  <a:pt x="244" y="88"/>
                  <a:pt x="244" y="88"/>
                  <a:pt x="244" y="88"/>
                </a:cubicBezTo>
                <a:cubicBezTo>
                  <a:pt x="206" y="177"/>
                  <a:pt x="206" y="177"/>
                  <a:pt x="206" y="177"/>
                </a:cubicBezTo>
                <a:cubicBezTo>
                  <a:pt x="170" y="177"/>
                  <a:pt x="170" y="177"/>
                  <a:pt x="170" y="177"/>
                </a:cubicBezTo>
                <a:lnTo>
                  <a:pt x="248" y="2"/>
                </a:lnTo>
                <a:close/>
                <a:moveTo>
                  <a:pt x="15" y="185"/>
                </a:moveTo>
                <a:cubicBezTo>
                  <a:pt x="15" y="189"/>
                  <a:pt x="13" y="191"/>
                  <a:pt x="10" y="192"/>
                </a:cubicBezTo>
                <a:cubicBezTo>
                  <a:pt x="10" y="192"/>
                  <a:pt x="9" y="192"/>
                  <a:pt x="9" y="192"/>
                </a:cubicBezTo>
                <a:cubicBezTo>
                  <a:pt x="6" y="192"/>
                  <a:pt x="4" y="190"/>
                  <a:pt x="4" y="187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2"/>
                  <a:pt x="2" y="159"/>
                  <a:pt x="5" y="159"/>
                </a:cubicBezTo>
                <a:cubicBezTo>
                  <a:pt x="8" y="158"/>
                  <a:pt x="11" y="160"/>
                  <a:pt x="11" y="163"/>
                </a:cubicBezTo>
                <a:lnTo>
                  <a:pt x="15" y="185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7188" name="Freeform 97"/>
          <p:cNvSpPr>
            <a:spLocks noEditPoints="1"/>
          </p:cNvSpPr>
          <p:nvPr/>
        </p:nvSpPr>
        <p:spPr bwMode="auto">
          <a:xfrm>
            <a:off x="7100888" y="4645025"/>
            <a:ext cx="496887" cy="314325"/>
          </a:xfrm>
          <a:custGeom>
            <a:avLst/>
            <a:gdLst>
              <a:gd name="T0" fmla="*/ 806528759 w 300"/>
              <a:gd name="T1" fmla="*/ 380422584 h 190"/>
              <a:gd name="T2" fmla="*/ 792813022 w 300"/>
              <a:gd name="T3" fmla="*/ 396843584 h 190"/>
              <a:gd name="T4" fmla="*/ 790070205 w 300"/>
              <a:gd name="T5" fmla="*/ 410526648 h 190"/>
              <a:gd name="T6" fmla="*/ 718743733 w 300"/>
              <a:gd name="T7" fmla="*/ 410526648 h 190"/>
              <a:gd name="T8" fmla="*/ 746176864 w 300"/>
              <a:gd name="T9" fmla="*/ 328421649 h 190"/>
              <a:gd name="T10" fmla="*/ 694053418 w 300"/>
              <a:gd name="T11" fmla="*/ 104000216 h 190"/>
              <a:gd name="T12" fmla="*/ 504765972 w 300"/>
              <a:gd name="T13" fmla="*/ 0 h 190"/>
              <a:gd name="T14" fmla="*/ 115218158 w 300"/>
              <a:gd name="T15" fmla="*/ 0 h 190"/>
              <a:gd name="T16" fmla="*/ 0 w 300"/>
              <a:gd name="T17" fmla="*/ 117684934 h 190"/>
              <a:gd name="T18" fmla="*/ 0 w 300"/>
              <a:gd name="T19" fmla="*/ 328421649 h 190"/>
              <a:gd name="T20" fmla="*/ 112475341 w 300"/>
              <a:gd name="T21" fmla="*/ 443368647 h 190"/>
              <a:gd name="T22" fmla="*/ 112475341 w 300"/>
              <a:gd name="T23" fmla="*/ 437896084 h 190"/>
              <a:gd name="T24" fmla="*/ 227693499 w 300"/>
              <a:gd name="T25" fmla="*/ 322947431 h 190"/>
              <a:gd name="T26" fmla="*/ 340168840 w 300"/>
              <a:gd name="T27" fmla="*/ 437896084 h 190"/>
              <a:gd name="T28" fmla="*/ 340168840 w 300"/>
              <a:gd name="T29" fmla="*/ 443368647 h 190"/>
              <a:gd name="T30" fmla="*/ 806528759 w 300"/>
              <a:gd name="T31" fmla="*/ 443368647 h 190"/>
              <a:gd name="T32" fmla="*/ 817501680 w 300"/>
              <a:gd name="T33" fmla="*/ 437896084 h 190"/>
              <a:gd name="T34" fmla="*/ 822988969 w 300"/>
              <a:gd name="T35" fmla="*/ 426947648 h 190"/>
              <a:gd name="T36" fmla="*/ 822988969 w 300"/>
              <a:gd name="T37" fmla="*/ 394105648 h 190"/>
              <a:gd name="T38" fmla="*/ 806528759 w 300"/>
              <a:gd name="T39" fmla="*/ 380422584 h 190"/>
              <a:gd name="T40" fmla="*/ 271586840 w 300"/>
              <a:gd name="T41" fmla="*/ 177894715 h 190"/>
              <a:gd name="T42" fmla="*/ 241410893 w 300"/>
              <a:gd name="T43" fmla="*/ 208000433 h 190"/>
              <a:gd name="T44" fmla="*/ 156368683 w 300"/>
              <a:gd name="T45" fmla="*/ 208000433 h 190"/>
              <a:gd name="T46" fmla="*/ 128935551 w 300"/>
              <a:gd name="T47" fmla="*/ 177894715 h 190"/>
              <a:gd name="T48" fmla="*/ 128935551 w 300"/>
              <a:gd name="T49" fmla="*/ 128631716 h 190"/>
              <a:gd name="T50" fmla="*/ 156368683 w 300"/>
              <a:gd name="T51" fmla="*/ 98525998 h 190"/>
              <a:gd name="T52" fmla="*/ 241410893 w 300"/>
              <a:gd name="T53" fmla="*/ 98525998 h 190"/>
              <a:gd name="T54" fmla="*/ 271586840 w 300"/>
              <a:gd name="T55" fmla="*/ 128631716 h 190"/>
              <a:gd name="T56" fmla="*/ 271586840 w 300"/>
              <a:gd name="T57" fmla="*/ 177894715 h 190"/>
              <a:gd name="T58" fmla="*/ 595295470 w 300"/>
              <a:gd name="T59" fmla="*/ 410526648 h 190"/>
              <a:gd name="T60" fmla="*/ 397777919 w 300"/>
              <a:gd name="T61" fmla="*/ 410526648 h 190"/>
              <a:gd name="T62" fmla="*/ 397777919 w 300"/>
              <a:gd name="T63" fmla="*/ 158737434 h 190"/>
              <a:gd name="T64" fmla="*/ 458129814 w 300"/>
              <a:gd name="T65" fmla="*/ 98525998 h 190"/>
              <a:gd name="T66" fmla="*/ 534943575 w 300"/>
              <a:gd name="T67" fmla="*/ 98525998 h 190"/>
              <a:gd name="T68" fmla="*/ 595295470 w 300"/>
              <a:gd name="T69" fmla="*/ 158737434 h 190"/>
              <a:gd name="T70" fmla="*/ 595295470 w 300"/>
              <a:gd name="T71" fmla="*/ 410526648 h 190"/>
              <a:gd name="T72" fmla="*/ 565119523 w 300"/>
              <a:gd name="T73" fmla="*/ 158737434 h 190"/>
              <a:gd name="T74" fmla="*/ 565119523 w 300"/>
              <a:gd name="T75" fmla="*/ 380422584 h 190"/>
              <a:gd name="T76" fmla="*/ 430698339 w 300"/>
              <a:gd name="T77" fmla="*/ 380422584 h 190"/>
              <a:gd name="T78" fmla="*/ 430698339 w 300"/>
              <a:gd name="T79" fmla="*/ 158737434 h 190"/>
              <a:gd name="T80" fmla="*/ 458129814 w 300"/>
              <a:gd name="T81" fmla="*/ 131367998 h 190"/>
              <a:gd name="T82" fmla="*/ 534943575 w 300"/>
              <a:gd name="T83" fmla="*/ 131367998 h 190"/>
              <a:gd name="T84" fmla="*/ 565119523 w 300"/>
              <a:gd name="T85" fmla="*/ 158737434 h 190"/>
              <a:gd name="T86" fmla="*/ 309992893 w 300"/>
              <a:gd name="T87" fmla="*/ 437896084 h 190"/>
              <a:gd name="T88" fmla="*/ 227693499 w 300"/>
              <a:gd name="T89" fmla="*/ 520001082 h 190"/>
              <a:gd name="T90" fmla="*/ 142651289 w 300"/>
              <a:gd name="T91" fmla="*/ 437896084 h 190"/>
              <a:gd name="T92" fmla="*/ 227693499 w 300"/>
              <a:gd name="T93" fmla="*/ 353053149 h 190"/>
              <a:gd name="T94" fmla="*/ 309992893 w 300"/>
              <a:gd name="T95" fmla="*/ 437896084 h 190"/>
              <a:gd name="T96" fmla="*/ 271586840 w 300"/>
              <a:gd name="T97" fmla="*/ 437896084 h 190"/>
              <a:gd name="T98" fmla="*/ 227693499 w 300"/>
              <a:gd name="T99" fmla="*/ 391369366 h 190"/>
              <a:gd name="T100" fmla="*/ 181057341 w 300"/>
              <a:gd name="T101" fmla="*/ 437896084 h 190"/>
              <a:gd name="T102" fmla="*/ 227693499 w 300"/>
              <a:gd name="T103" fmla="*/ 481684865 h 190"/>
              <a:gd name="T104" fmla="*/ 271586840 w 300"/>
              <a:gd name="T105" fmla="*/ 437896084 h 19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00" h="190">
                <a:moveTo>
                  <a:pt x="294" y="139"/>
                </a:moveTo>
                <a:cubicBezTo>
                  <a:pt x="291" y="139"/>
                  <a:pt x="288" y="141"/>
                  <a:pt x="289" y="145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70" y="143"/>
                  <a:pt x="275" y="133"/>
                  <a:pt x="272" y="120"/>
                </a:cubicBezTo>
                <a:cubicBezTo>
                  <a:pt x="272" y="120"/>
                  <a:pt x="259" y="54"/>
                  <a:pt x="253" y="38"/>
                </a:cubicBezTo>
                <a:cubicBezTo>
                  <a:pt x="243" y="15"/>
                  <a:pt x="226" y="0"/>
                  <a:pt x="18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8" y="0"/>
                  <a:pt x="0" y="19"/>
                  <a:pt x="0" y="43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43"/>
                  <a:pt x="18" y="161"/>
                  <a:pt x="41" y="162"/>
                </a:cubicBezTo>
                <a:cubicBezTo>
                  <a:pt x="41" y="161"/>
                  <a:pt x="41" y="160"/>
                  <a:pt x="41" y="160"/>
                </a:cubicBezTo>
                <a:cubicBezTo>
                  <a:pt x="41" y="136"/>
                  <a:pt x="59" y="118"/>
                  <a:pt x="83" y="118"/>
                </a:cubicBezTo>
                <a:cubicBezTo>
                  <a:pt x="106" y="118"/>
                  <a:pt x="124" y="136"/>
                  <a:pt x="124" y="160"/>
                </a:cubicBezTo>
                <a:cubicBezTo>
                  <a:pt x="124" y="160"/>
                  <a:pt x="124" y="161"/>
                  <a:pt x="124" y="162"/>
                </a:cubicBezTo>
                <a:cubicBezTo>
                  <a:pt x="294" y="162"/>
                  <a:pt x="294" y="162"/>
                  <a:pt x="294" y="162"/>
                </a:cubicBezTo>
                <a:cubicBezTo>
                  <a:pt x="296" y="162"/>
                  <a:pt x="297" y="161"/>
                  <a:pt x="298" y="160"/>
                </a:cubicBezTo>
                <a:cubicBezTo>
                  <a:pt x="299" y="159"/>
                  <a:pt x="300" y="158"/>
                  <a:pt x="300" y="156"/>
                </a:cubicBezTo>
                <a:cubicBezTo>
                  <a:pt x="300" y="144"/>
                  <a:pt x="300" y="144"/>
                  <a:pt x="300" y="144"/>
                </a:cubicBezTo>
                <a:cubicBezTo>
                  <a:pt x="300" y="141"/>
                  <a:pt x="297" y="139"/>
                  <a:pt x="294" y="139"/>
                </a:cubicBezTo>
                <a:close/>
                <a:moveTo>
                  <a:pt x="99" y="65"/>
                </a:moveTo>
                <a:cubicBezTo>
                  <a:pt x="99" y="71"/>
                  <a:pt x="94" y="76"/>
                  <a:pt x="88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1" y="76"/>
                  <a:pt x="47" y="71"/>
                  <a:pt x="47" y="65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1"/>
                  <a:pt x="51" y="36"/>
                  <a:pt x="5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36"/>
                  <a:pt x="99" y="41"/>
                  <a:pt x="99" y="47"/>
                </a:cubicBezTo>
                <a:lnTo>
                  <a:pt x="99" y="65"/>
                </a:lnTo>
                <a:close/>
                <a:moveTo>
                  <a:pt x="217" y="150"/>
                </a:moveTo>
                <a:cubicBezTo>
                  <a:pt x="145" y="150"/>
                  <a:pt x="145" y="150"/>
                  <a:pt x="145" y="150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5" y="46"/>
                  <a:pt x="155" y="36"/>
                  <a:pt x="167" y="36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207" y="36"/>
                  <a:pt x="217" y="46"/>
                  <a:pt x="217" y="58"/>
                </a:cubicBezTo>
                <a:lnTo>
                  <a:pt x="217" y="150"/>
                </a:lnTo>
                <a:close/>
                <a:moveTo>
                  <a:pt x="206" y="58"/>
                </a:moveTo>
                <a:cubicBezTo>
                  <a:pt x="206" y="139"/>
                  <a:pt x="206" y="139"/>
                  <a:pt x="206" y="139"/>
                </a:cubicBezTo>
                <a:cubicBezTo>
                  <a:pt x="157" y="139"/>
                  <a:pt x="157" y="139"/>
                  <a:pt x="157" y="139"/>
                </a:cubicBezTo>
                <a:cubicBezTo>
                  <a:pt x="157" y="58"/>
                  <a:pt x="157" y="58"/>
                  <a:pt x="157" y="58"/>
                </a:cubicBezTo>
                <a:cubicBezTo>
                  <a:pt x="157" y="52"/>
                  <a:pt x="161" y="48"/>
                  <a:pt x="167" y="48"/>
                </a:cubicBezTo>
                <a:cubicBezTo>
                  <a:pt x="195" y="48"/>
                  <a:pt x="195" y="48"/>
                  <a:pt x="195" y="48"/>
                </a:cubicBezTo>
                <a:cubicBezTo>
                  <a:pt x="201" y="48"/>
                  <a:pt x="206" y="52"/>
                  <a:pt x="206" y="58"/>
                </a:cubicBezTo>
                <a:close/>
                <a:moveTo>
                  <a:pt x="113" y="160"/>
                </a:moveTo>
                <a:cubicBezTo>
                  <a:pt x="113" y="176"/>
                  <a:pt x="99" y="190"/>
                  <a:pt x="83" y="190"/>
                </a:cubicBezTo>
                <a:cubicBezTo>
                  <a:pt x="66" y="190"/>
                  <a:pt x="52" y="176"/>
                  <a:pt x="52" y="160"/>
                </a:cubicBezTo>
                <a:cubicBezTo>
                  <a:pt x="52" y="143"/>
                  <a:pt x="66" y="129"/>
                  <a:pt x="83" y="129"/>
                </a:cubicBezTo>
                <a:cubicBezTo>
                  <a:pt x="99" y="129"/>
                  <a:pt x="113" y="143"/>
                  <a:pt x="113" y="160"/>
                </a:cubicBezTo>
                <a:close/>
                <a:moveTo>
                  <a:pt x="99" y="160"/>
                </a:moveTo>
                <a:cubicBezTo>
                  <a:pt x="99" y="150"/>
                  <a:pt x="92" y="143"/>
                  <a:pt x="83" y="143"/>
                </a:cubicBezTo>
                <a:cubicBezTo>
                  <a:pt x="73" y="143"/>
                  <a:pt x="66" y="150"/>
                  <a:pt x="66" y="160"/>
                </a:cubicBezTo>
                <a:cubicBezTo>
                  <a:pt x="66" y="169"/>
                  <a:pt x="73" y="176"/>
                  <a:pt x="83" y="176"/>
                </a:cubicBezTo>
                <a:cubicBezTo>
                  <a:pt x="92" y="176"/>
                  <a:pt x="99" y="169"/>
                  <a:pt x="99" y="16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7189" name="Freeform 115"/>
          <p:cNvSpPr>
            <a:spLocks noEditPoints="1"/>
          </p:cNvSpPr>
          <p:nvPr/>
        </p:nvSpPr>
        <p:spPr bwMode="auto">
          <a:xfrm>
            <a:off x="5257800" y="3578225"/>
            <a:ext cx="527050" cy="306388"/>
          </a:xfrm>
          <a:custGeom>
            <a:avLst/>
            <a:gdLst>
              <a:gd name="T0" fmla="*/ 638553496 w 317"/>
              <a:gd name="T1" fmla="*/ 183769866 h 185"/>
              <a:gd name="T2" fmla="*/ 539039141 w 317"/>
              <a:gd name="T3" fmla="*/ 8227760 h 185"/>
              <a:gd name="T4" fmla="*/ 536274206 w 317"/>
              <a:gd name="T5" fmla="*/ 5485173 h 185"/>
              <a:gd name="T6" fmla="*/ 533509272 w 317"/>
              <a:gd name="T7" fmla="*/ 2742587 h 185"/>
              <a:gd name="T8" fmla="*/ 530746000 w 317"/>
              <a:gd name="T9" fmla="*/ 0 h 185"/>
              <a:gd name="T10" fmla="*/ 527981066 w 317"/>
              <a:gd name="T11" fmla="*/ 0 h 185"/>
              <a:gd name="T12" fmla="*/ 522452860 w 317"/>
              <a:gd name="T13" fmla="*/ 0 h 185"/>
              <a:gd name="T14" fmla="*/ 467165814 w 317"/>
              <a:gd name="T15" fmla="*/ 0 h 185"/>
              <a:gd name="T16" fmla="*/ 467165814 w 317"/>
              <a:gd name="T17" fmla="*/ 35656939 h 185"/>
              <a:gd name="T18" fmla="*/ 539039141 w 317"/>
              <a:gd name="T19" fmla="*/ 82285880 h 185"/>
              <a:gd name="T20" fmla="*/ 273665309 w 317"/>
              <a:gd name="T21" fmla="*/ 49371528 h 185"/>
              <a:gd name="T22" fmla="*/ 323422487 w 317"/>
              <a:gd name="T23" fmla="*/ 197484456 h 185"/>
              <a:gd name="T24" fmla="*/ 348301907 w 317"/>
              <a:gd name="T25" fmla="*/ 202969629 h 185"/>
              <a:gd name="T26" fmla="*/ 315129347 w 317"/>
              <a:gd name="T27" fmla="*/ 117942818 h 185"/>
              <a:gd name="T28" fmla="*/ 417408636 w 317"/>
              <a:gd name="T29" fmla="*/ 320912447 h 185"/>
              <a:gd name="T30" fmla="*/ 168622748 w 317"/>
              <a:gd name="T31" fmla="*/ 170055277 h 185"/>
              <a:gd name="T32" fmla="*/ 168622748 w 317"/>
              <a:gd name="T33" fmla="*/ 507424900 h 185"/>
              <a:gd name="T34" fmla="*/ 428466711 w 317"/>
              <a:gd name="T35" fmla="*/ 356569386 h 185"/>
              <a:gd name="T36" fmla="*/ 569445104 w 317"/>
              <a:gd name="T37" fmla="*/ 134398338 h 185"/>
              <a:gd name="T38" fmla="*/ 536274206 w 317"/>
              <a:gd name="T39" fmla="*/ 337369623 h 185"/>
              <a:gd name="T40" fmla="*/ 876282973 w 317"/>
              <a:gd name="T41" fmla="*/ 337369623 h 185"/>
              <a:gd name="T42" fmla="*/ 168622748 w 317"/>
              <a:gd name="T43" fmla="*/ 277026093 h 185"/>
              <a:gd name="T44" fmla="*/ 168622748 w 317"/>
              <a:gd name="T45" fmla="*/ 400454084 h 185"/>
              <a:gd name="T46" fmla="*/ 306837869 w 317"/>
              <a:gd name="T47" fmla="*/ 356569386 h 185"/>
              <a:gd name="T48" fmla="*/ 30407626 w 317"/>
              <a:gd name="T49" fmla="*/ 337369623 h 185"/>
              <a:gd name="T50" fmla="*/ 306837869 w 317"/>
              <a:gd name="T51" fmla="*/ 320912447 h 185"/>
              <a:gd name="T52" fmla="*/ 168622748 w 317"/>
              <a:gd name="T53" fmla="*/ 277026093 h 185"/>
              <a:gd name="T54" fmla="*/ 569445104 w 317"/>
              <a:gd name="T55" fmla="*/ 337369623 h 185"/>
              <a:gd name="T56" fmla="*/ 660667982 w 317"/>
              <a:gd name="T57" fmla="*/ 296225855 h 185"/>
              <a:gd name="T58" fmla="*/ 707660226 w 317"/>
              <a:gd name="T59" fmla="*/ 400454084 h 185"/>
              <a:gd name="T60" fmla="*/ 707660226 w 317"/>
              <a:gd name="T61" fmla="*/ 277026093 h 185"/>
              <a:gd name="T62" fmla="*/ 655139776 w 317"/>
              <a:gd name="T63" fmla="*/ 211199045 h 185"/>
              <a:gd name="T64" fmla="*/ 845875347 w 317"/>
              <a:gd name="T65" fmla="*/ 337369623 h 185"/>
              <a:gd name="T66" fmla="*/ 174150953 w 317"/>
              <a:gd name="T67" fmla="*/ 16457176 h 185"/>
              <a:gd name="T68" fmla="*/ 304072935 w 317"/>
              <a:gd name="T69" fmla="*/ 0 h 185"/>
              <a:gd name="T70" fmla="*/ 304072935 w 317"/>
              <a:gd name="T71" fmla="*/ 35656939 h 185"/>
              <a:gd name="T72" fmla="*/ 174150953 w 317"/>
              <a:gd name="T73" fmla="*/ 1645717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7190" name="文本框 98"/>
          <p:cNvSpPr txBox="1">
            <a:spLocks noChangeArrowheads="1"/>
          </p:cNvSpPr>
          <p:nvPr/>
        </p:nvSpPr>
        <p:spPr bwMode="auto">
          <a:xfrm>
            <a:off x="3281363" y="2093913"/>
            <a:ext cx="395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1" name="文本框 99"/>
          <p:cNvSpPr txBox="1">
            <a:spLocks noChangeArrowheads="1"/>
          </p:cNvSpPr>
          <p:nvPr/>
        </p:nvSpPr>
        <p:spPr bwMode="auto">
          <a:xfrm>
            <a:off x="8636000" y="2093913"/>
            <a:ext cx="395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2" name="文本框 100"/>
          <p:cNvSpPr txBox="1">
            <a:spLocks noChangeArrowheads="1"/>
          </p:cNvSpPr>
          <p:nvPr/>
        </p:nvSpPr>
        <p:spPr bwMode="auto">
          <a:xfrm>
            <a:off x="3281363" y="3436938"/>
            <a:ext cx="395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3" name="文本框 101"/>
          <p:cNvSpPr txBox="1">
            <a:spLocks noChangeArrowheads="1"/>
          </p:cNvSpPr>
          <p:nvPr/>
        </p:nvSpPr>
        <p:spPr bwMode="auto">
          <a:xfrm>
            <a:off x="8636000" y="3436938"/>
            <a:ext cx="395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4" name="文本框 102"/>
          <p:cNvSpPr txBox="1">
            <a:spLocks noChangeArrowheads="1"/>
          </p:cNvSpPr>
          <p:nvPr/>
        </p:nvSpPr>
        <p:spPr bwMode="auto">
          <a:xfrm>
            <a:off x="3281363" y="4791075"/>
            <a:ext cx="395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2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5" name="文本框 103"/>
          <p:cNvSpPr txBox="1">
            <a:spLocks noChangeArrowheads="1"/>
          </p:cNvSpPr>
          <p:nvPr/>
        </p:nvSpPr>
        <p:spPr bwMode="auto">
          <a:xfrm>
            <a:off x="8636000" y="4791075"/>
            <a:ext cx="395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zh-CN" altLang="en-US" sz="2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196" name="组合 104"/>
          <p:cNvGrpSpPr/>
          <p:nvPr/>
        </p:nvGrpSpPr>
        <p:grpSpPr bwMode="auto">
          <a:xfrm>
            <a:off x="1042988" y="1958975"/>
            <a:ext cx="1990725" cy="688975"/>
            <a:chOff x="0" y="0"/>
            <a:chExt cx="1991611" cy="689383"/>
          </a:xfrm>
        </p:grpSpPr>
        <p:sp>
          <p:nvSpPr>
            <p:cNvPr id="7212" name="TextBox 13"/>
            <p:cNvSpPr txBox="1">
              <a:spLocks noChangeArrowheads="1"/>
            </p:cNvSpPr>
            <p:nvPr/>
          </p:nvSpPr>
          <p:spPr bwMode="auto">
            <a:xfrm>
              <a:off x="1188983" y="0"/>
              <a:ext cx="80262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13" name="TextBox 13"/>
            <p:cNvSpPr txBox="1">
              <a:spLocks noChangeArrowheads="1"/>
            </p:cNvSpPr>
            <p:nvPr/>
          </p:nvSpPr>
          <p:spPr bwMode="auto">
            <a:xfrm>
              <a:off x="0" y="320051"/>
              <a:ext cx="19916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97" name="组合 107"/>
          <p:cNvGrpSpPr/>
          <p:nvPr/>
        </p:nvGrpSpPr>
        <p:grpSpPr bwMode="auto">
          <a:xfrm>
            <a:off x="9226550" y="1958975"/>
            <a:ext cx="2155825" cy="635000"/>
            <a:chOff x="0" y="0"/>
            <a:chExt cx="2155786" cy="636406"/>
          </a:xfrm>
        </p:grpSpPr>
        <p:sp>
          <p:nvSpPr>
            <p:cNvPr id="7210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76141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11" name="TextBox 13"/>
            <p:cNvSpPr txBox="1">
              <a:spLocks noChangeArrowheads="1"/>
            </p:cNvSpPr>
            <p:nvPr/>
          </p:nvSpPr>
          <p:spPr bwMode="auto">
            <a:xfrm>
              <a:off x="95118" y="267074"/>
              <a:ext cx="20606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98" name="组合 110"/>
          <p:cNvGrpSpPr/>
          <p:nvPr/>
        </p:nvGrpSpPr>
        <p:grpSpPr bwMode="auto">
          <a:xfrm>
            <a:off x="1042988" y="3289300"/>
            <a:ext cx="1990725" cy="690563"/>
            <a:chOff x="0" y="0"/>
            <a:chExt cx="1991611" cy="689383"/>
          </a:xfrm>
        </p:grpSpPr>
        <p:sp>
          <p:nvSpPr>
            <p:cNvPr id="7208" name="TextBox 13"/>
            <p:cNvSpPr txBox="1">
              <a:spLocks noChangeArrowheads="1"/>
            </p:cNvSpPr>
            <p:nvPr/>
          </p:nvSpPr>
          <p:spPr bwMode="auto">
            <a:xfrm>
              <a:off x="1188983" y="0"/>
              <a:ext cx="80262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09" name="TextBox 13"/>
            <p:cNvSpPr txBox="1">
              <a:spLocks noChangeArrowheads="1"/>
            </p:cNvSpPr>
            <p:nvPr/>
          </p:nvSpPr>
          <p:spPr bwMode="auto">
            <a:xfrm>
              <a:off x="0" y="320051"/>
              <a:ext cx="19916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99" name="组合 113"/>
          <p:cNvGrpSpPr/>
          <p:nvPr/>
        </p:nvGrpSpPr>
        <p:grpSpPr bwMode="auto">
          <a:xfrm>
            <a:off x="9226550" y="3289300"/>
            <a:ext cx="2155825" cy="636588"/>
            <a:chOff x="0" y="0"/>
            <a:chExt cx="2155786" cy="636406"/>
          </a:xfrm>
        </p:grpSpPr>
        <p:sp>
          <p:nvSpPr>
            <p:cNvPr id="7206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76141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07" name="TextBox 13"/>
            <p:cNvSpPr txBox="1">
              <a:spLocks noChangeArrowheads="1"/>
            </p:cNvSpPr>
            <p:nvPr/>
          </p:nvSpPr>
          <p:spPr bwMode="auto">
            <a:xfrm>
              <a:off x="95118" y="267074"/>
              <a:ext cx="20606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00" name="组合 116"/>
          <p:cNvGrpSpPr/>
          <p:nvPr/>
        </p:nvGrpSpPr>
        <p:grpSpPr bwMode="auto">
          <a:xfrm>
            <a:off x="1042988" y="4722813"/>
            <a:ext cx="1990725" cy="688975"/>
            <a:chOff x="0" y="0"/>
            <a:chExt cx="1991611" cy="689383"/>
          </a:xfrm>
        </p:grpSpPr>
        <p:sp>
          <p:nvSpPr>
            <p:cNvPr id="7204" name="TextBox 13"/>
            <p:cNvSpPr txBox="1">
              <a:spLocks noChangeArrowheads="1"/>
            </p:cNvSpPr>
            <p:nvPr/>
          </p:nvSpPr>
          <p:spPr bwMode="auto">
            <a:xfrm>
              <a:off x="1188983" y="0"/>
              <a:ext cx="80262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05" name="TextBox 13"/>
            <p:cNvSpPr txBox="1">
              <a:spLocks noChangeArrowheads="1"/>
            </p:cNvSpPr>
            <p:nvPr/>
          </p:nvSpPr>
          <p:spPr bwMode="auto">
            <a:xfrm>
              <a:off x="0" y="320051"/>
              <a:ext cx="19916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01" name="组合 119"/>
          <p:cNvGrpSpPr/>
          <p:nvPr/>
        </p:nvGrpSpPr>
        <p:grpSpPr bwMode="auto">
          <a:xfrm>
            <a:off x="9226550" y="4722813"/>
            <a:ext cx="2155825" cy="636587"/>
            <a:chOff x="0" y="0"/>
            <a:chExt cx="2155786" cy="636406"/>
          </a:xfrm>
        </p:grpSpPr>
        <p:sp>
          <p:nvSpPr>
            <p:cNvPr id="7202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76141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03" name="TextBox 13"/>
            <p:cNvSpPr txBox="1">
              <a:spLocks noChangeArrowheads="1"/>
            </p:cNvSpPr>
            <p:nvPr/>
          </p:nvSpPr>
          <p:spPr bwMode="auto">
            <a:xfrm>
              <a:off x="95118" y="267074"/>
              <a:ext cx="20606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DFDF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59"/>
          <a:stretch>
            <a:fillRect/>
          </a:stretch>
        </p:blipFill>
        <p:spPr bwMode="auto">
          <a:xfrm>
            <a:off x="3427413" y="3735388"/>
            <a:ext cx="2355850" cy="11969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9"/>
          <a:stretch>
            <a:fillRect/>
          </a:stretch>
        </p:blipFill>
        <p:spPr bwMode="auto">
          <a:xfrm>
            <a:off x="547688" y="3714750"/>
            <a:ext cx="2347912" cy="11953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6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197" name="直接连接符 9"/>
          <p:cNvCxnSpPr>
            <a:cxnSpLocks noChangeShapeType="1"/>
          </p:cNvCxnSpPr>
          <p:nvPr/>
        </p:nvCxnSpPr>
        <p:spPr bwMode="auto">
          <a:xfrm>
            <a:off x="547688" y="3319463"/>
            <a:ext cx="11028362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198" name="文本框 10"/>
          <p:cNvSpPr txBox="1">
            <a:spLocks noChangeArrowheads="1"/>
          </p:cNvSpPr>
          <p:nvPr/>
        </p:nvSpPr>
        <p:spPr bwMode="auto">
          <a:xfrm>
            <a:off x="1217613" y="2351088"/>
            <a:ext cx="985996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9" name="Freeform 451"/>
          <p:cNvSpPr>
            <a:spLocks noEditPoints="1"/>
          </p:cNvSpPr>
          <p:nvPr/>
        </p:nvSpPr>
        <p:spPr bwMode="auto">
          <a:xfrm>
            <a:off x="2039938" y="3781425"/>
            <a:ext cx="203200" cy="203200"/>
          </a:xfrm>
          <a:custGeom>
            <a:avLst/>
            <a:gdLst>
              <a:gd name="T0" fmla="*/ 141863337 w 287"/>
              <a:gd name="T1" fmla="*/ 116487222 h 288"/>
              <a:gd name="T2" fmla="*/ 123816769 w 287"/>
              <a:gd name="T3" fmla="*/ 103544511 h 288"/>
              <a:gd name="T4" fmla="*/ 68174662 w 287"/>
              <a:gd name="T5" fmla="*/ 47789394 h 288"/>
              <a:gd name="T6" fmla="*/ 71182305 w 287"/>
              <a:gd name="T7" fmla="*/ 36837761 h 288"/>
              <a:gd name="T8" fmla="*/ 34087331 w 287"/>
              <a:gd name="T9" fmla="*/ 0 h 288"/>
              <a:gd name="T10" fmla="*/ 30578414 w 287"/>
              <a:gd name="T11" fmla="*/ 3484739 h 288"/>
              <a:gd name="T12" fmla="*/ 44614082 w 287"/>
              <a:gd name="T13" fmla="*/ 25388006 h 288"/>
              <a:gd name="T14" fmla="*/ 25064401 w 287"/>
              <a:gd name="T15" fmla="*/ 44802778 h 288"/>
              <a:gd name="T16" fmla="*/ 3007643 w 287"/>
              <a:gd name="T17" fmla="*/ 30863822 h 288"/>
              <a:gd name="T18" fmla="*/ 0 w 287"/>
              <a:gd name="T19" fmla="*/ 34348561 h 288"/>
              <a:gd name="T20" fmla="*/ 37094974 w 287"/>
              <a:gd name="T21" fmla="*/ 71186322 h 288"/>
              <a:gd name="T22" fmla="*/ 47621725 w 287"/>
              <a:gd name="T23" fmla="*/ 68199706 h 288"/>
              <a:gd name="T24" fmla="*/ 103765815 w 287"/>
              <a:gd name="T25" fmla="*/ 123954117 h 288"/>
              <a:gd name="T26" fmla="*/ 116798935 w 287"/>
              <a:gd name="T27" fmla="*/ 141377811 h 288"/>
              <a:gd name="T28" fmla="*/ 123816769 w 287"/>
              <a:gd name="T29" fmla="*/ 143368889 h 288"/>
              <a:gd name="T30" fmla="*/ 143868432 w 287"/>
              <a:gd name="T31" fmla="*/ 123954117 h 288"/>
              <a:gd name="T32" fmla="*/ 141863337 w 287"/>
              <a:gd name="T33" fmla="*/ 116487222 h 288"/>
              <a:gd name="T34" fmla="*/ 122312948 w 287"/>
              <a:gd name="T35" fmla="*/ 129928056 h 288"/>
              <a:gd name="T36" fmla="*/ 113791292 w 287"/>
              <a:gd name="T37" fmla="*/ 121465622 h 288"/>
              <a:gd name="T38" fmla="*/ 122312948 w 287"/>
              <a:gd name="T39" fmla="*/ 113500606 h 288"/>
              <a:gd name="T40" fmla="*/ 130334038 w 287"/>
              <a:gd name="T41" fmla="*/ 121465622 h 288"/>
              <a:gd name="T42" fmla="*/ 122312948 w 287"/>
              <a:gd name="T43" fmla="*/ 129928056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rgbClr val="D411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Freeform 188"/>
          <p:cNvSpPr/>
          <p:nvPr/>
        </p:nvSpPr>
        <p:spPr bwMode="auto">
          <a:xfrm>
            <a:off x="7237413" y="1619250"/>
            <a:ext cx="363537" cy="317500"/>
          </a:xfrm>
          <a:custGeom>
            <a:avLst/>
            <a:gdLst>
              <a:gd name="T0" fmla="*/ 345757769 w 288"/>
              <a:gd name="T1" fmla="*/ 0 h 252"/>
              <a:gd name="T2" fmla="*/ 229443601 w 288"/>
              <a:gd name="T3" fmla="*/ 69846220 h 252"/>
              <a:gd name="T4" fmla="*/ 114721169 w 288"/>
              <a:gd name="T5" fmla="*/ 0 h 252"/>
              <a:gd name="T6" fmla="*/ 0 w 288"/>
              <a:gd name="T7" fmla="*/ 114292440 h 252"/>
              <a:gd name="T8" fmla="*/ 57360585 w 288"/>
              <a:gd name="T9" fmla="*/ 228586141 h 252"/>
              <a:gd name="T10" fmla="*/ 229443601 w 288"/>
              <a:gd name="T11" fmla="*/ 400024802 h 252"/>
              <a:gd name="T12" fmla="*/ 401525354 w 288"/>
              <a:gd name="T13" fmla="*/ 228586141 h 252"/>
              <a:gd name="T14" fmla="*/ 458885939 w 288"/>
              <a:gd name="T15" fmla="*/ 114292440 h 252"/>
              <a:gd name="T16" fmla="*/ 345757769 w 288"/>
              <a:gd name="T17" fmla="*/ 0 h 2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1" name="椭圆 13"/>
          <p:cNvGrpSpPr/>
          <p:nvPr/>
        </p:nvGrpSpPr>
        <p:grpSpPr bwMode="auto">
          <a:xfrm>
            <a:off x="7083425" y="1408113"/>
            <a:ext cx="676275" cy="682625"/>
            <a:chOff x="0" y="0"/>
            <a:chExt cx="426" cy="430"/>
          </a:xfrm>
        </p:grpSpPr>
        <p:pic>
          <p:nvPicPr>
            <p:cNvPr id="8235" name="椭圆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6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6" name="Text Box 11"/>
            <p:cNvSpPr txBox="1">
              <a:spLocks noChangeArrowheads="1"/>
            </p:cNvSpPr>
            <p:nvPr/>
          </p:nvSpPr>
          <p:spPr bwMode="auto">
            <a:xfrm>
              <a:off x="66" y="69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8202" name="组合 1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50" y="1590675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3" name="椭圆 19"/>
          <p:cNvGrpSpPr/>
          <p:nvPr/>
        </p:nvGrpSpPr>
        <p:grpSpPr bwMode="auto">
          <a:xfrm>
            <a:off x="4541838" y="1414463"/>
            <a:ext cx="682625" cy="682625"/>
            <a:chOff x="0" y="0"/>
            <a:chExt cx="430" cy="430"/>
          </a:xfrm>
        </p:grpSpPr>
        <p:pic>
          <p:nvPicPr>
            <p:cNvPr id="8233" name="椭圆 1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0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4" name="Text Box 15"/>
            <p:cNvSpPr txBox="1">
              <a:spLocks noChangeArrowheads="1"/>
            </p:cNvSpPr>
            <p:nvPr/>
          </p:nvSpPr>
          <p:spPr bwMode="auto">
            <a:xfrm>
              <a:off x="67" y="67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04" name="Freeform 659"/>
          <p:cNvSpPr/>
          <p:nvPr/>
        </p:nvSpPr>
        <p:spPr bwMode="auto">
          <a:xfrm>
            <a:off x="6005513" y="1597025"/>
            <a:ext cx="284162" cy="282575"/>
          </a:xfrm>
          <a:custGeom>
            <a:avLst/>
            <a:gdLst>
              <a:gd name="T0" fmla="*/ 266995100 w 291"/>
              <a:gd name="T1" fmla="*/ 29432622 h 290"/>
              <a:gd name="T2" fmla="*/ 247924021 w 291"/>
              <a:gd name="T3" fmla="*/ 10443582 h 290"/>
              <a:gd name="T4" fmla="*/ 211688972 w 291"/>
              <a:gd name="T5" fmla="*/ 10443582 h 290"/>
              <a:gd name="T6" fmla="*/ 130637376 w 291"/>
              <a:gd name="T7" fmla="*/ 91147002 h 290"/>
              <a:gd name="T8" fmla="*/ 126823161 w 291"/>
              <a:gd name="T9" fmla="*/ 107287881 h 290"/>
              <a:gd name="T10" fmla="*/ 110612256 w 291"/>
              <a:gd name="T11" fmla="*/ 110136042 h 290"/>
              <a:gd name="T12" fmla="*/ 103937866 w 291"/>
              <a:gd name="T13" fmla="*/ 117731463 h 290"/>
              <a:gd name="T14" fmla="*/ 103937866 w 291"/>
              <a:gd name="T15" fmla="*/ 153810444 h 290"/>
              <a:gd name="T16" fmla="*/ 104890932 w 291"/>
              <a:gd name="T17" fmla="*/ 155709543 h 290"/>
              <a:gd name="T18" fmla="*/ 41956373 w 291"/>
              <a:gd name="T19" fmla="*/ 218372986 h 290"/>
              <a:gd name="T20" fmla="*/ 24792402 w 291"/>
              <a:gd name="T21" fmla="*/ 225019344 h 290"/>
              <a:gd name="T22" fmla="*/ 0 w 291"/>
              <a:gd name="T23" fmla="*/ 260149263 h 290"/>
              <a:gd name="T24" fmla="*/ 16210905 w 291"/>
              <a:gd name="T25" fmla="*/ 275340106 h 290"/>
              <a:gd name="T26" fmla="*/ 51491912 w 291"/>
              <a:gd name="T27" fmla="*/ 250654743 h 290"/>
              <a:gd name="T28" fmla="*/ 58167278 w 291"/>
              <a:gd name="T29" fmla="*/ 234513864 h 290"/>
              <a:gd name="T30" fmla="*/ 121101837 w 291"/>
              <a:gd name="T31" fmla="*/ 170900386 h 290"/>
              <a:gd name="T32" fmla="*/ 123008945 w 291"/>
              <a:gd name="T33" fmla="*/ 172799484 h 290"/>
              <a:gd name="T34" fmla="*/ 159243994 w 291"/>
              <a:gd name="T35" fmla="*/ 172799484 h 290"/>
              <a:gd name="T36" fmla="*/ 166872426 w 291"/>
              <a:gd name="T37" fmla="*/ 166153126 h 290"/>
              <a:gd name="T38" fmla="*/ 169732599 w 291"/>
              <a:gd name="T39" fmla="*/ 150013221 h 290"/>
              <a:gd name="T40" fmla="*/ 185943504 w 291"/>
              <a:gd name="T41" fmla="*/ 147164086 h 290"/>
              <a:gd name="T42" fmla="*/ 266995100 w 291"/>
              <a:gd name="T43" fmla="*/ 65511603 h 290"/>
              <a:gd name="T44" fmla="*/ 266995100 w 291"/>
              <a:gd name="T45" fmla="*/ 29432622 h 29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91" h="290">
                <a:moveTo>
                  <a:pt x="280" y="31"/>
                </a:moveTo>
                <a:cubicBezTo>
                  <a:pt x="260" y="11"/>
                  <a:pt x="260" y="11"/>
                  <a:pt x="260" y="11"/>
                </a:cubicBezTo>
                <a:cubicBezTo>
                  <a:pt x="250" y="0"/>
                  <a:pt x="232" y="0"/>
                  <a:pt x="222" y="11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9" y="101"/>
                  <a:pt x="137" y="109"/>
                  <a:pt x="133" y="113"/>
                </a:cubicBezTo>
                <a:cubicBezTo>
                  <a:pt x="129" y="117"/>
                  <a:pt x="122" y="119"/>
                  <a:pt x="116" y="116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8" y="134"/>
                  <a:pt x="98" y="152"/>
                  <a:pt x="109" y="16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44" y="230"/>
                  <a:pt x="44" y="230"/>
                  <a:pt x="44" y="230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0" y="274"/>
                  <a:pt x="0" y="274"/>
                  <a:pt x="0" y="274"/>
                </a:cubicBezTo>
                <a:cubicBezTo>
                  <a:pt x="17" y="290"/>
                  <a:pt x="17" y="290"/>
                  <a:pt x="17" y="290"/>
                </a:cubicBezTo>
                <a:cubicBezTo>
                  <a:pt x="54" y="264"/>
                  <a:pt x="54" y="264"/>
                  <a:pt x="54" y="264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39" y="193"/>
                  <a:pt x="157" y="193"/>
                  <a:pt x="167" y="182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2" y="170"/>
                  <a:pt x="174" y="162"/>
                  <a:pt x="178" y="158"/>
                </a:cubicBezTo>
                <a:cubicBezTo>
                  <a:pt x="182" y="154"/>
                  <a:pt x="190" y="152"/>
                  <a:pt x="195" y="155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91" y="59"/>
                  <a:pt x="291" y="42"/>
                  <a:pt x="280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5" name="椭圆 21"/>
          <p:cNvGrpSpPr/>
          <p:nvPr/>
        </p:nvGrpSpPr>
        <p:grpSpPr bwMode="auto">
          <a:xfrm>
            <a:off x="5810250" y="1408113"/>
            <a:ext cx="682625" cy="682625"/>
            <a:chOff x="0" y="0"/>
            <a:chExt cx="430" cy="430"/>
          </a:xfrm>
        </p:grpSpPr>
        <p:pic>
          <p:nvPicPr>
            <p:cNvPr id="8231" name="椭圆 2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0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2" name="Text Box 19"/>
            <p:cNvSpPr txBox="1">
              <a:spLocks noChangeArrowheads="1"/>
            </p:cNvSpPr>
            <p:nvPr/>
          </p:nvSpPr>
          <p:spPr bwMode="auto">
            <a:xfrm>
              <a:off x="68" y="69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06" name="TextBox 13"/>
          <p:cNvSpPr txBox="1">
            <a:spLocks noChangeArrowheads="1"/>
          </p:cNvSpPr>
          <p:nvPr/>
        </p:nvSpPr>
        <p:spPr bwMode="auto">
          <a:xfrm>
            <a:off x="592138" y="53641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7" name="TextBox 13"/>
          <p:cNvSpPr txBox="1">
            <a:spLocks noChangeArrowheads="1"/>
          </p:cNvSpPr>
          <p:nvPr/>
        </p:nvSpPr>
        <p:spPr bwMode="auto">
          <a:xfrm>
            <a:off x="635000" y="5678488"/>
            <a:ext cx="2090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8" name="TextBox 13"/>
          <p:cNvSpPr txBox="1">
            <a:spLocks noChangeArrowheads="1"/>
          </p:cNvSpPr>
          <p:nvPr/>
        </p:nvSpPr>
        <p:spPr bwMode="auto">
          <a:xfrm>
            <a:off x="3522663" y="53641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9" name="TextBox 13"/>
          <p:cNvSpPr txBox="1">
            <a:spLocks noChangeArrowheads="1"/>
          </p:cNvSpPr>
          <p:nvPr/>
        </p:nvSpPr>
        <p:spPr bwMode="auto">
          <a:xfrm>
            <a:off x="3565525" y="5678488"/>
            <a:ext cx="2090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6410325" y="5364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1" name="TextBox 13"/>
          <p:cNvSpPr txBox="1">
            <a:spLocks noChangeArrowheads="1"/>
          </p:cNvSpPr>
          <p:nvPr/>
        </p:nvSpPr>
        <p:spPr bwMode="auto">
          <a:xfrm>
            <a:off x="6453188" y="5678488"/>
            <a:ext cx="2090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2" name="TextBox 13"/>
          <p:cNvSpPr txBox="1">
            <a:spLocks noChangeArrowheads="1"/>
          </p:cNvSpPr>
          <p:nvPr/>
        </p:nvSpPr>
        <p:spPr bwMode="auto">
          <a:xfrm>
            <a:off x="9340850" y="5364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3" name="TextBox 13"/>
          <p:cNvSpPr txBox="1">
            <a:spLocks noChangeArrowheads="1"/>
          </p:cNvSpPr>
          <p:nvPr/>
        </p:nvSpPr>
        <p:spPr bwMode="auto">
          <a:xfrm>
            <a:off x="9383713" y="5678488"/>
            <a:ext cx="2090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214" name="组合 43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8217" name="组合 44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8225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822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30" name="Text Box 3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8226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822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28" name="Text Box 3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8218" name="组合 45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8219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822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24" name="Text Box 3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8220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822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22" name="Text Box 4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8215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59"/>
          <a:stretch>
            <a:fillRect/>
          </a:stretch>
        </p:blipFill>
        <p:spPr bwMode="auto">
          <a:xfrm>
            <a:off x="9248775" y="3735388"/>
            <a:ext cx="2355850" cy="11969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6" name="图片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9"/>
          <a:stretch>
            <a:fillRect/>
          </a:stretch>
        </p:blipFill>
        <p:spPr bwMode="auto">
          <a:xfrm>
            <a:off x="6369050" y="3714750"/>
            <a:ext cx="2347913" cy="11953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9244" name="组合 26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9252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925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25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9253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925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25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9245" name="组合 29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9246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925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25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9247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924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24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921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220" name="Freeform 3"/>
          <p:cNvGrpSpPr/>
          <p:nvPr/>
        </p:nvGrpSpPr>
        <p:grpSpPr bwMode="auto">
          <a:xfrm>
            <a:off x="4108450" y="3303588"/>
            <a:ext cx="1858963" cy="2006600"/>
            <a:chOff x="0" y="0"/>
            <a:chExt cx="1171" cy="1264"/>
          </a:xfrm>
        </p:grpSpPr>
        <p:pic>
          <p:nvPicPr>
            <p:cNvPr id="9242" name="Freeform 3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71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43" name="Text Box 20"/>
            <p:cNvSpPr txBox="1">
              <a:spLocks noChangeArrowheads="1"/>
            </p:cNvSpPr>
            <p:nvPr/>
          </p:nvSpPr>
          <p:spPr bwMode="auto">
            <a:xfrm rot="-7621737">
              <a:off x="-83" y="-47"/>
              <a:ext cx="1315" cy="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21" name="Freeform 3"/>
          <p:cNvGrpSpPr/>
          <p:nvPr/>
        </p:nvGrpSpPr>
        <p:grpSpPr bwMode="auto">
          <a:xfrm>
            <a:off x="4492625" y="1889125"/>
            <a:ext cx="2005013" cy="1860550"/>
            <a:chOff x="0" y="0"/>
            <a:chExt cx="1263" cy="1172"/>
          </a:xfrm>
        </p:grpSpPr>
        <p:pic>
          <p:nvPicPr>
            <p:cNvPr id="9240" name="Freeform 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63" cy="1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41" name="Text Box 23"/>
            <p:cNvSpPr txBox="1">
              <a:spLocks noChangeArrowheads="1"/>
            </p:cNvSpPr>
            <p:nvPr/>
          </p:nvSpPr>
          <p:spPr bwMode="auto">
            <a:xfrm rot="-2202532">
              <a:off x="-12" y="-92"/>
              <a:ext cx="1314" cy="1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22" name="Freeform 3"/>
          <p:cNvGrpSpPr/>
          <p:nvPr/>
        </p:nvGrpSpPr>
        <p:grpSpPr bwMode="auto">
          <a:xfrm>
            <a:off x="6040438" y="2273300"/>
            <a:ext cx="1860550" cy="2000250"/>
            <a:chOff x="0" y="0"/>
            <a:chExt cx="1172" cy="1260"/>
          </a:xfrm>
        </p:grpSpPr>
        <p:pic>
          <p:nvPicPr>
            <p:cNvPr id="9238" name="Freeform 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72" cy="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9" name="Text Box 26"/>
            <p:cNvSpPr txBox="1">
              <a:spLocks noChangeArrowheads="1"/>
            </p:cNvSpPr>
            <p:nvPr/>
          </p:nvSpPr>
          <p:spPr bwMode="auto">
            <a:xfrm rot="3202081">
              <a:off x="-58" y="-23"/>
              <a:ext cx="1314" cy="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23" name="Freeform 3"/>
          <p:cNvGrpSpPr/>
          <p:nvPr/>
        </p:nvGrpSpPr>
        <p:grpSpPr bwMode="auto">
          <a:xfrm>
            <a:off x="5510213" y="3822700"/>
            <a:ext cx="2006600" cy="1858963"/>
            <a:chOff x="0" y="0"/>
            <a:chExt cx="1264" cy="1171"/>
          </a:xfrm>
        </p:grpSpPr>
        <p:pic>
          <p:nvPicPr>
            <p:cNvPr id="9236" name="Freeform 3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64" cy="1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7" name="Text Box 29"/>
            <p:cNvSpPr txBox="1">
              <a:spLocks noChangeArrowheads="1"/>
            </p:cNvSpPr>
            <p:nvPr/>
          </p:nvSpPr>
          <p:spPr bwMode="auto">
            <a:xfrm rot="8579121">
              <a:off x="-38" y="-70"/>
              <a:ext cx="1314" cy="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24" name="TextBox 22"/>
          <p:cNvSpPr txBox="1">
            <a:spLocks noChangeArrowheads="1"/>
          </p:cNvSpPr>
          <p:nvPr/>
        </p:nvSpPr>
        <p:spPr bwMode="auto">
          <a:xfrm>
            <a:off x="4813300" y="2233613"/>
            <a:ext cx="13192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</a:t>
            </a:r>
            <a:endParaRPr lang="ru-R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5" name="TextBox 24"/>
          <p:cNvSpPr txBox="1">
            <a:spLocks noChangeArrowheads="1"/>
          </p:cNvSpPr>
          <p:nvPr/>
        </p:nvSpPr>
        <p:spPr bwMode="auto">
          <a:xfrm>
            <a:off x="5815013" y="4494213"/>
            <a:ext cx="131921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</a:t>
            </a:r>
            <a:endParaRPr lang="ru-R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6" name="TextBox 25"/>
          <p:cNvSpPr txBox="1">
            <a:spLocks noChangeArrowheads="1"/>
          </p:cNvSpPr>
          <p:nvPr/>
        </p:nvSpPr>
        <p:spPr bwMode="auto">
          <a:xfrm>
            <a:off x="6450013" y="2895600"/>
            <a:ext cx="1320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</a:t>
            </a:r>
            <a:endParaRPr lang="ru-R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7" name="TextBox 33"/>
          <p:cNvSpPr txBox="1">
            <a:spLocks noChangeArrowheads="1"/>
          </p:cNvSpPr>
          <p:nvPr/>
        </p:nvSpPr>
        <p:spPr bwMode="auto">
          <a:xfrm>
            <a:off x="4327525" y="3841750"/>
            <a:ext cx="13192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</a:t>
            </a:r>
            <a:endParaRPr lang="ru-R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8" name="TextBox 13"/>
          <p:cNvSpPr txBox="1">
            <a:spLocks noChangeArrowheads="1"/>
          </p:cNvSpPr>
          <p:nvPr/>
        </p:nvSpPr>
        <p:spPr bwMode="auto">
          <a:xfrm>
            <a:off x="1835150" y="22748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9" name="TextBox 13"/>
          <p:cNvSpPr txBox="1">
            <a:spLocks noChangeArrowheads="1"/>
          </p:cNvSpPr>
          <p:nvPr/>
        </p:nvSpPr>
        <p:spPr bwMode="auto">
          <a:xfrm>
            <a:off x="1835150" y="25733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0" name="TextBox 13"/>
          <p:cNvSpPr txBox="1">
            <a:spLocks noChangeArrowheads="1"/>
          </p:cNvSpPr>
          <p:nvPr/>
        </p:nvSpPr>
        <p:spPr bwMode="auto">
          <a:xfrm>
            <a:off x="1835150" y="431482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1" name="TextBox 13"/>
          <p:cNvSpPr txBox="1">
            <a:spLocks noChangeArrowheads="1"/>
          </p:cNvSpPr>
          <p:nvPr/>
        </p:nvSpPr>
        <p:spPr bwMode="auto">
          <a:xfrm>
            <a:off x="1835150" y="46132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2" name="TextBox 13"/>
          <p:cNvSpPr txBox="1">
            <a:spLocks noChangeArrowheads="1"/>
          </p:cNvSpPr>
          <p:nvPr/>
        </p:nvSpPr>
        <p:spPr bwMode="auto">
          <a:xfrm>
            <a:off x="8280400" y="22748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3" name="TextBox 13"/>
          <p:cNvSpPr txBox="1">
            <a:spLocks noChangeArrowheads="1"/>
          </p:cNvSpPr>
          <p:nvPr/>
        </p:nvSpPr>
        <p:spPr bwMode="auto">
          <a:xfrm>
            <a:off x="8280400" y="25733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4" name="TextBox 13"/>
          <p:cNvSpPr txBox="1">
            <a:spLocks noChangeArrowheads="1"/>
          </p:cNvSpPr>
          <p:nvPr/>
        </p:nvSpPr>
        <p:spPr bwMode="auto">
          <a:xfrm>
            <a:off x="8280400" y="43148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5" name="TextBox 13"/>
          <p:cNvSpPr txBox="1">
            <a:spLocks noChangeArrowheads="1"/>
          </p:cNvSpPr>
          <p:nvPr/>
        </p:nvSpPr>
        <p:spPr bwMode="auto">
          <a:xfrm>
            <a:off x="8280400" y="46132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43" name="Group 6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365375"/>
            <a:ext cx="286543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Oval 55"/>
          <p:cNvSpPr>
            <a:spLocks noChangeArrowheads="1"/>
          </p:cNvSpPr>
          <p:nvPr/>
        </p:nvSpPr>
        <p:spPr bwMode="auto">
          <a:xfrm>
            <a:off x="5349875" y="5707063"/>
            <a:ext cx="203200" cy="203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5" name="Oval 56"/>
          <p:cNvSpPr>
            <a:spLocks noChangeArrowheads="1"/>
          </p:cNvSpPr>
          <p:nvPr/>
        </p:nvSpPr>
        <p:spPr bwMode="auto">
          <a:xfrm>
            <a:off x="4691063" y="4025900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6" name="Oval 57"/>
          <p:cNvSpPr>
            <a:spLocks noChangeArrowheads="1"/>
          </p:cNvSpPr>
          <p:nvPr/>
        </p:nvSpPr>
        <p:spPr bwMode="auto">
          <a:xfrm>
            <a:off x="7277100" y="3997325"/>
            <a:ext cx="201613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7" name="Oval 58"/>
          <p:cNvSpPr>
            <a:spLocks noChangeArrowheads="1"/>
          </p:cNvSpPr>
          <p:nvPr/>
        </p:nvSpPr>
        <p:spPr bwMode="auto">
          <a:xfrm>
            <a:off x="6318250" y="2400300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8" name="Oval 60"/>
          <p:cNvSpPr>
            <a:spLocks noChangeArrowheads="1"/>
          </p:cNvSpPr>
          <p:nvPr/>
        </p:nvSpPr>
        <p:spPr bwMode="auto">
          <a:xfrm>
            <a:off x="4741863" y="2492375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49" name="Group 8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2182813"/>
            <a:ext cx="1766888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Group 8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525" y="3803650"/>
            <a:ext cx="79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Group 8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25" y="5492750"/>
            <a:ext cx="1438275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Group 8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263" y="3822700"/>
            <a:ext cx="7985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Group 8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309813"/>
            <a:ext cx="7921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54" name="Freeform 206"/>
          <p:cNvGrpSpPr/>
          <p:nvPr/>
        </p:nvGrpSpPr>
        <p:grpSpPr bwMode="auto">
          <a:xfrm>
            <a:off x="7596188" y="3316288"/>
            <a:ext cx="457200" cy="457200"/>
            <a:chOff x="0" y="0"/>
            <a:chExt cx="288" cy="288"/>
          </a:xfrm>
        </p:grpSpPr>
        <p:pic>
          <p:nvPicPr>
            <p:cNvPr id="10293" name="Freeform 206"/>
            <p:cNvPicPr>
              <a:picLocks noEditPoints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4" name="Text Box 16"/>
            <p:cNvSpPr txBox="1">
              <a:spLocks noChangeArrowheads="1"/>
            </p:cNvSpPr>
            <p:nvPr/>
          </p:nvSpPr>
          <p:spPr bwMode="auto">
            <a:xfrm>
              <a:off x="8" y="9"/>
              <a:ext cx="269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0255" name="Freeform 170"/>
          <p:cNvGrpSpPr/>
          <p:nvPr/>
        </p:nvGrpSpPr>
        <p:grpSpPr bwMode="auto">
          <a:xfrm>
            <a:off x="7643813" y="1755775"/>
            <a:ext cx="446087" cy="384175"/>
            <a:chOff x="0" y="0"/>
            <a:chExt cx="281" cy="242"/>
          </a:xfrm>
        </p:grpSpPr>
        <p:pic>
          <p:nvPicPr>
            <p:cNvPr id="10291" name="Freeform 170"/>
            <p:cNvPicPr>
              <a:picLocks noEditPoints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1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2" name="Text Box 19"/>
            <p:cNvSpPr txBox="1">
              <a:spLocks noChangeArrowheads="1"/>
            </p:cNvSpPr>
            <p:nvPr/>
          </p:nvSpPr>
          <p:spPr bwMode="auto">
            <a:xfrm>
              <a:off x="8" y="9"/>
              <a:ext cx="263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0256" name="Freeform 5"/>
          <p:cNvGrpSpPr/>
          <p:nvPr/>
        </p:nvGrpSpPr>
        <p:grpSpPr bwMode="auto">
          <a:xfrm>
            <a:off x="4071938" y="3316288"/>
            <a:ext cx="481012" cy="457200"/>
            <a:chOff x="0" y="0"/>
            <a:chExt cx="303" cy="288"/>
          </a:xfrm>
        </p:grpSpPr>
        <p:pic>
          <p:nvPicPr>
            <p:cNvPr id="10289" name="Freeform 5"/>
            <p:cNvPicPr>
              <a:picLocks noEditPoints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0" name="Text Box 22"/>
            <p:cNvSpPr txBox="1">
              <a:spLocks noChangeArrowheads="1"/>
            </p:cNvSpPr>
            <p:nvPr/>
          </p:nvSpPr>
          <p:spPr bwMode="auto">
            <a:xfrm>
              <a:off x="7" y="9"/>
              <a:ext cx="275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0257" name="Freeform 45"/>
          <p:cNvGrpSpPr/>
          <p:nvPr/>
        </p:nvGrpSpPr>
        <p:grpSpPr bwMode="auto">
          <a:xfrm>
            <a:off x="4133850" y="1755775"/>
            <a:ext cx="474663" cy="517525"/>
            <a:chOff x="0" y="0"/>
            <a:chExt cx="299" cy="326"/>
          </a:xfrm>
        </p:grpSpPr>
        <p:pic>
          <p:nvPicPr>
            <p:cNvPr id="10287" name="Freeform 45"/>
            <p:cNvPicPr>
              <a:picLocks noEditPoints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9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8" name="Text Box 25"/>
            <p:cNvSpPr txBox="1">
              <a:spLocks noChangeArrowheads="1"/>
            </p:cNvSpPr>
            <p:nvPr/>
          </p:nvSpPr>
          <p:spPr bwMode="auto">
            <a:xfrm>
              <a:off x="7" y="9"/>
              <a:ext cx="281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0258" name="Freeform 177"/>
          <p:cNvGrpSpPr/>
          <p:nvPr/>
        </p:nvGrpSpPr>
        <p:grpSpPr bwMode="auto">
          <a:xfrm>
            <a:off x="4108450" y="4932363"/>
            <a:ext cx="469900" cy="493712"/>
            <a:chOff x="0" y="0"/>
            <a:chExt cx="296" cy="311"/>
          </a:xfrm>
        </p:grpSpPr>
        <p:pic>
          <p:nvPicPr>
            <p:cNvPr id="10285" name="Freeform 177"/>
            <p:cNvPicPr>
              <a:picLocks noEditPoints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6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6" name="Text Box 28"/>
            <p:cNvSpPr txBox="1">
              <a:spLocks noChangeArrowheads="1"/>
            </p:cNvSpPr>
            <p:nvPr/>
          </p:nvSpPr>
          <p:spPr bwMode="auto">
            <a:xfrm>
              <a:off x="7" y="8"/>
              <a:ext cx="27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0259" name="TextBox 13"/>
          <p:cNvSpPr txBox="1">
            <a:spLocks noChangeArrowheads="1"/>
          </p:cNvSpPr>
          <p:nvPr/>
        </p:nvSpPr>
        <p:spPr bwMode="auto">
          <a:xfrm>
            <a:off x="8377238" y="37147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0" name="TextBox 13"/>
          <p:cNvSpPr txBox="1">
            <a:spLocks noChangeArrowheads="1"/>
          </p:cNvSpPr>
          <p:nvPr/>
        </p:nvSpPr>
        <p:spPr bwMode="auto">
          <a:xfrm>
            <a:off x="8358188" y="2035175"/>
            <a:ext cx="2335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1" name="TextBox 13"/>
          <p:cNvSpPr txBox="1">
            <a:spLocks noChangeArrowheads="1"/>
          </p:cNvSpPr>
          <p:nvPr/>
        </p:nvSpPr>
        <p:spPr bwMode="auto">
          <a:xfrm>
            <a:off x="1336675" y="220345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2" name="TextBox 13"/>
          <p:cNvSpPr txBox="1">
            <a:spLocks noChangeArrowheads="1"/>
          </p:cNvSpPr>
          <p:nvPr/>
        </p:nvSpPr>
        <p:spPr bwMode="auto">
          <a:xfrm>
            <a:off x="1336675" y="37195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3" name="TextBox 13"/>
          <p:cNvSpPr txBox="1">
            <a:spLocks noChangeArrowheads="1"/>
          </p:cNvSpPr>
          <p:nvPr/>
        </p:nvSpPr>
        <p:spPr bwMode="auto">
          <a:xfrm>
            <a:off x="1336675" y="53435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4" name="TextBox 13"/>
          <p:cNvSpPr txBox="1">
            <a:spLocks noChangeArrowheads="1"/>
          </p:cNvSpPr>
          <p:nvPr/>
        </p:nvSpPr>
        <p:spPr bwMode="auto">
          <a:xfrm>
            <a:off x="8377238" y="343376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5" name="TextBox 13"/>
          <p:cNvSpPr txBox="1">
            <a:spLocks noChangeArrowheads="1"/>
          </p:cNvSpPr>
          <p:nvPr/>
        </p:nvSpPr>
        <p:spPr bwMode="auto">
          <a:xfrm>
            <a:off x="8358188" y="17891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6" name="TextBox 13"/>
          <p:cNvSpPr txBox="1">
            <a:spLocks noChangeArrowheads="1"/>
          </p:cNvSpPr>
          <p:nvPr/>
        </p:nvSpPr>
        <p:spPr bwMode="auto">
          <a:xfrm>
            <a:off x="1717675" y="19224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7" name="TextBox 13"/>
          <p:cNvSpPr txBox="1">
            <a:spLocks noChangeArrowheads="1"/>
          </p:cNvSpPr>
          <p:nvPr/>
        </p:nvSpPr>
        <p:spPr bwMode="auto">
          <a:xfrm>
            <a:off x="1717675" y="34337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8" name="TextBox 13"/>
          <p:cNvSpPr txBox="1">
            <a:spLocks noChangeArrowheads="1"/>
          </p:cNvSpPr>
          <p:nvPr/>
        </p:nvSpPr>
        <p:spPr bwMode="auto">
          <a:xfrm>
            <a:off x="1717675" y="5053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69" name="Group 61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5" y="2401888"/>
            <a:ext cx="2833688" cy="473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0" name="组合 89"/>
          <p:cNvGrpSpPr/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0271" name="组合 90"/>
            <p:cNvGrpSpPr/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0279" name="Hexagon 26@|1FFC:16777215|FBC:16777215|LFC:16777215|LBC:16777215"/>
              <p:cNvGrpSpPr/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028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84" name="Text Box 4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280" name="Freeform 27@|5FFC:16777215|FBC:0|LFC:16777215|LBC:16777215"/>
              <p:cNvGrpSpPr/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028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82" name="Text Box 4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0272" name="组合 91"/>
            <p:cNvGrpSpPr/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0273" name="Hexagon 26@|1FFC:16777215|FBC:16777215|LFC:16777215|LBC:16777215"/>
              <p:cNvGrpSpPr/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027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78" name="Text Box 51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274" name="Freeform 27@|5FFC:16777215|FBC:0|LFC:16777215|LBC:16777215"/>
              <p:cNvGrpSpPr/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027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76" name="Text Box 5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4033</Words>
  <Application>WPS 演示</Application>
  <PresentationFormat>自定义</PresentationFormat>
  <Paragraphs>597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Calibri Light</vt:lpstr>
      <vt:lpstr>微软雅黑</vt:lpstr>
      <vt:lpstr>Gill Sans</vt:lpstr>
      <vt:lpstr>Malgun Gothic</vt:lpstr>
      <vt:lpstr>娘气屌丝帮手机字体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my</dc:creator>
  <cp:lastModifiedBy>Administrator</cp:lastModifiedBy>
  <cp:revision>4</cp:revision>
  <dcterms:created xsi:type="dcterms:W3CDTF">2016-08-02T08:17:41Z</dcterms:created>
  <dcterms:modified xsi:type="dcterms:W3CDTF">2016-08-02T08:17:59Z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